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8" r:id="rId3"/>
    <p:sldId id="259" r:id="rId4"/>
    <p:sldId id="260" r:id="rId5"/>
    <p:sldId id="261" r:id="rId6"/>
    <p:sldId id="262" r:id="rId7"/>
    <p:sldId id="264" r:id="rId8"/>
    <p:sldId id="265" r:id="rId9"/>
    <p:sldId id="266" r:id="rId10"/>
    <p:sldId id="263"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57"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42EA3-67DF-4241-8B03-64BC2395A32B}"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ID"/>
        </a:p>
      </dgm:t>
    </dgm:pt>
    <dgm:pt modelId="{3ABD30AE-4D6A-4C5E-93A9-A024F47CB83A}">
      <dgm:prSet phldrT="[Text]" phldr="1"/>
      <dgm:spPr/>
      <dgm:t>
        <a:bodyPr/>
        <a:lstStyle/>
        <a:p>
          <a:endParaRPr lang="en-ID"/>
        </a:p>
      </dgm:t>
    </dgm:pt>
    <dgm:pt modelId="{45CD009E-054B-4BFC-B33F-94FE34798A81}" type="parTrans" cxnId="{781094AA-C372-4635-8D68-10B3DA61173B}">
      <dgm:prSet/>
      <dgm:spPr/>
      <dgm:t>
        <a:bodyPr/>
        <a:lstStyle/>
        <a:p>
          <a:endParaRPr lang="en-ID"/>
        </a:p>
      </dgm:t>
    </dgm:pt>
    <dgm:pt modelId="{EAB3D354-7289-4F6C-910A-B7CEECC809A2}" type="sibTrans" cxnId="{781094AA-C372-4635-8D68-10B3DA61173B}">
      <dgm:prSet/>
      <dgm:spPr/>
      <dgm:t>
        <a:bodyPr/>
        <a:lstStyle/>
        <a:p>
          <a:endParaRPr lang="en-ID"/>
        </a:p>
      </dgm:t>
    </dgm:pt>
    <dgm:pt modelId="{9B2DE900-4DAA-4398-8BDF-0EA2B8042DBE}">
      <dgm:prSet phldrT="[Text]"/>
      <dgm:spPr>
        <a:solidFill>
          <a:srgbClr val="FFFF00">
            <a:alpha val="90000"/>
          </a:srgbClr>
        </a:solidFill>
      </dgm:spPr>
      <dgm:t>
        <a:bodyPr/>
        <a:lstStyle/>
        <a:p>
          <a:r>
            <a:rPr lang="en-US" b="1" dirty="0" err="1"/>
            <a:t>Fisik</a:t>
          </a:r>
          <a:endParaRPr lang="en-ID" b="1" dirty="0"/>
        </a:p>
      </dgm:t>
    </dgm:pt>
    <dgm:pt modelId="{9FB21AC1-F61C-47C5-A430-FBD40F632558}" type="parTrans" cxnId="{642EC0E5-7C11-4CEE-BF8F-1BBA555B2121}">
      <dgm:prSet/>
      <dgm:spPr/>
      <dgm:t>
        <a:bodyPr/>
        <a:lstStyle/>
        <a:p>
          <a:endParaRPr lang="en-ID"/>
        </a:p>
      </dgm:t>
    </dgm:pt>
    <dgm:pt modelId="{254015A9-7577-4989-8481-BBEBF2F88A11}" type="sibTrans" cxnId="{642EC0E5-7C11-4CEE-BF8F-1BBA555B2121}">
      <dgm:prSet/>
      <dgm:spPr/>
      <dgm:t>
        <a:bodyPr/>
        <a:lstStyle/>
        <a:p>
          <a:endParaRPr lang="en-ID"/>
        </a:p>
      </dgm:t>
    </dgm:pt>
    <dgm:pt modelId="{67173D8C-B094-4410-B14F-C40377306A85}">
      <dgm:prSet phldrT="[Text]" phldr="1"/>
      <dgm:spPr/>
      <dgm:t>
        <a:bodyPr/>
        <a:lstStyle/>
        <a:p>
          <a:endParaRPr lang="en-ID"/>
        </a:p>
      </dgm:t>
    </dgm:pt>
    <dgm:pt modelId="{A8DDDA98-6D93-40AE-AF33-F0A313C0E4C9}" type="parTrans" cxnId="{6A0529A0-79B7-4F6F-AA2B-4B5A26553246}">
      <dgm:prSet/>
      <dgm:spPr/>
      <dgm:t>
        <a:bodyPr/>
        <a:lstStyle/>
        <a:p>
          <a:endParaRPr lang="en-ID"/>
        </a:p>
      </dgm:t>
    </dgm:pt>
    <dgm:pt modelId="{606815BB-7E45-4788-BA81-DE26DC6CB1FF}" type="sibTrans" cxnId="{6A0529A0-79B7-4F6F-AA2B-4B5A26553246}">
      <dgm:prSet/>
      <dgm:spPr/>
      <dgm:t>
        <a:bodyPr/>
        <a:lstStyle/>
        <a:p>
          <a:endParaRPr lang="en-ID"/>
        </a:p>
      </dgm:t>
    </dgm:pt>
    <dgm:pt modelId="{EC13EECA-9D2B-4FC7-A6A2-1FA87B58BC31}">
      <dgm:prSet phldrT="[Text]"/>
      <dgm:spPr>
        <a:solidFill>
          <a:schemeClr val="accent5">
            <a:lumMod val="40000"/>
            <a:lumOff val="60000"/>
            <a:alpha val="90000"/>
          </a:schemeClr>
        </a:solidFill>
      </dgm:spPr>
      <dgm:t>
        <a:bodyPr/>
        <a:lstStyle/>
        <a:p>
          <a:r>
            <a:rPr lang="en-US" b="1" dirty="0"/>
            <a:t>Mental</a:t>
          </a:r>
          <a:endParaRPr lang="en-ID" b="1" dirty="0"/>
        </a:p>
      </dgm:t>
    </dgm:pt>
    <dgm:pt modelId="{318802CB-21CE-4166-8B0D-F9557F2C9B54}" type="parTrans" cxnId="{53185728-6A33-493C-848C-B713DF8B848C}">
      <dgm:prSet/>
      <dgm:spPr/>
      <dgm:t>
        <a:bodyPr/>
        <a:lstStyle/>
        <a:p>
          <a:endParaRPr lang="en-ID"/>
        </a:p>
      </dgm:t>
    </dgm:pt>
    <dgm:pt modelId="{CBFDB939-9DF3-49FB-8A9F-DD5DC765D265}" type="sibTrans" cxnId="{53185728-6A33-493C-848C-B713DF8B848C}">
      <dgm:prSet/>
      <dgm:spPr/>
      <dgm:t>
        <a:bodyPr/>
        <a:lstStyle/>
        <a:p>
          <a:endParaRPr lang="en-ID"/>
        </a:p>
      </dgm:t>
    </dgm:pt>
    <dgm:pt modelId="{1840490A-796A-4D45-AD11-37586AD0AAA7}">
      <dgm:prSet phldrT="[Text]" phldr="1"/>
      <dgm:spPr/>
      <dgm:t>
        <a:bodyPr/>
        <a:lstStyle/>
        <a:p>
          <a:endParaRPr lang="en-ID"/>
        </a:p>
      </dgm:t>
    </dgm:pt>
    <dgm:pt modelId="{7D4B7659-481F-4A37-8BBC-EE3F3F113C4D}" type="parTrans" cxnId="{54118EF9-E363-4EEC-82BA-85AF95C969AC}">
      <dgm:prSet/>
      <dgm:spPr/>
      <dgm:t>
        <a:bodyPr/>
        <a:lstStyle/>
        <a:p>
          <a:endParaRPr lang="en-ID"/>
        </a:p>
      </dgm:t>
    </dgm:pt>
    <dgm:pt modelId="{BD13A2E4-5533-4E1C-B7DD-C31F1A19D574}" type="sibTrans" cxnId="{54118EF9-E363-4EEC-82BA-85AF95C969AC}">
      <dgm:prSet/>
      <dgm:spPr/>
      <dgm:t>
        <a:bodyPr/>
        <a:lstStyle/>
        <a:p>
          <a:endParaRPr lang="en-ID"/>
        </a:p>
      </dgm:t>
    </dgm:pt>
    <dgm:pt modelId="{8E2261BC-B7C4-4ACD-AC2E-419A55C3A9E0}">
      <dgm:prSet phldrT="[Text]"/>
      <dgm:spPr>
        <a:solidFill>
          <a:schemeClr val="bg2">
            <a:lumMod val="90000"/>
          </a:schemeClr>
        </a:solidFill>
      </dgm:spPr>
      <dgm:t>
        <a:bodyPr/>
        <a:lstStyle/>
        <a:p>
          <a:r>
            <a:rPr lang="en-US" b="1" dirty="0" err="1"/>
            <a:t>Sosial</a:t>
          </a:r>
          <a:endParaRPr lang="en-ID" b="1" dirty="0"/>
        </a:p>
      </dgm:t>
    </dgm:pt>
    <dgm:pt modelId="{E819DAB5-7218-4B0C-8F0A-2140AE9B2FDB}" type="parTrans" cxnId="{624E3A23-2F32-4CCE-980A-4446205E2B91}">
      <dgm:prSet/>
      <dgm:spPr/>
      <dgm:t>
        <a:bodyPr/>
        <a:lstStyle/>
        <a:p>
          <a:endParaRPr lang="en-ID"/>
        </a:p>
      </dgm:t>
    </dgm:pt>
    <dgm:pt modelId="{E8F733E9-BC1D-46E5-97BC-9010386B8DEB}" type="sibTrans" cxnId="{624E3A23-2F32-4CCE-980A-4446205E2B91}">
      <dgm:prSet/>
      <dgm:spPr/>
      <dgm:t>
        <a:bodyPr/>
        <a:lstStyle/>
        <a:p>
          <a:endParaRPr lang="en-ID"/>
        </a:p>
      </dgm:t>
    </dgm:pt>
    <dgm:pt modelId="{36D35C29-98D9-4CD2-8135-9CA84AA4EEA5}">
      <dgm:prSet phldrT="[Text]" phldr="1"/>
      <dgm:spPr/>
      <dgm:t>
        <a:bodyPr/>
        <a:lstStyle/>
        <a:p>
          <a:endParaRPr lang="en-ID"/>
        </a:p>
      </dgm:t>
    </dgm:pt>
    <dgm:pt modelId="{0E26A398-E04A-497E-AD96-A63D425DDDC1}" type="parTrans" cxnId="{0A41C6CC-29CF-4C90-88EE-D73A7BC517D6}">
      <dgm:prSet/>
      <dgm:spPr/>
      <dgm:t>
        <a:bodyPr/>
        <a:lstStyle/>
        <a:p>
          <a:endParaRPr lang="en-ID"/>
        </a:p>
      </dgm:t>
    </dgm:pt>
    <dgm:pt modelId="{6C051825-518E-4F00-83D3-81B1465053F4}" type="sibTrans" cxnId="{0A41C6CC-29CF-4C90-88EE-D73A7BC517D6}">
      <dgm:prSet/>
      <dgm:spPr/>
      <dgm:t>
        <a:bodyPr/>
        <a:lstStyle/>
        <a:p>
          <a:endParaRPr lang="en-ID"/>
        </a:p>
      </dgm:t>
    </dgm:pt>
    <dgm:pt modelId="{44E1D336-65F4-49FA-972D-D1FAC42E93F6}">
      <dgm:prSet phldrT="[Text]"/>
      <dgm:spPr>
        <a:solidFill>
          <a:srgbClr val="FFC000"/>
        </a:solidFill>
      </dgm:spPr>
      <dgm:t>
        <a:bodyPr/>
        <a:lstStyle/>
        <a:p>
          <a:r>
            <a:rPr lang="en-US" b="1" dirty="0"/>
            <a:t>Spiritual</a:t>
          </a:r>
          <a:endParaRPr lang="en-ID" b="1" dirty="0"/>
        </a:p>
      </dgm:t>
    </dgm:pt>
    <dgm:pt modelId="{9031BF6E-ED86-4AAB-AAF2-85E60AAF87AE}" type="parTrans" cxnId="{5D3141C4-2400-4D11-BBF7-28F2776898F6}">
      <dgm:prSet/>
      <dgm:spPr/>
      <dgm:t>
        <a:bodyPr/>
        <a:lstStyle/>
        <a:p>
          <a:endParaRPr lang="en-ID"/>
        </a:p>
      </dgm:t>
    </dgm:pt>
    <dgm:pt modelId="{ADB5FDD5-D986-4C07-A403-D7B98D5049E7}" type="sibTrans" cxnId="{5D3141C4-2400-4D11-BBF7-28F2776898F6}">
      <dgm:prSet/>
      <dgm:spPr/>
      <dgm:t>
        <a:bodyPr/>
        <a:lstStyle/>
        <a:p>
          <a:endParaRPr lang="en-ID"/>
        </a:p>
      </dgm:t>
    </dgm:pt>
    <dgm:pt modelId="{33FE88DC-C806-41EF-88B8-9A60759ACC5F}" type="pres">
      <dgm:prSet presAssocID="{90142EA3-67DF-4241-8B03-64BC2395A32B}" presName="cycleMatrixDiagram" presStyleCnt="0">
        <dgm:presLayoutVars>
          <dgm:chMax val="1"/>
          <dgm:dir/>
          <dgm:animLvl val="lvl"/>
          <dgm:resizeHandles val="exact"/>
        </dgm:presLayoutVars>
      </dgm:prSet>
      <dgm:spPr/>
    </dgm:pt>
    <dgm:pt modelId="{8A4FE285-6ABA-436D-BF44-D241B486DB25}" type="pres">
      <dgm:prSet presAssocID="{90142EA3-67DF-4241-8B03-64BC2395A32B}" presName="children" presStyleCnt="0"/>
      <dgm:spPr/>
    </dgm:pt>
    <dgm:pt modelId="{AECFBB21-4320-4002-9F4D-84498929F0AC}" type="pres">
      <dgm:prSet presAssocID="{90142EA3-67DF-4241-8B03-64BC2395A32B}" presName="child1group" presStyleCnt="0"/>
      <dgm:spPr/>
    </dgm:pt>
    <dgm:pt modelId="{404E2A2E-58B5-499B-A218-79427B337BFE}" type="pres">
      <dgm:prSet presAssocID="{90142EA3-67DF-4241-8B03-64BC2395A32B}" presName="child1" presStyleLbl="bgAcc1" presStyleIdx="0" presStyleCnt="4"/>
      <dgm:spPr/>
    </dgm:pt>
    <dgm:pt modelId="{02388D70-AEA7-43AC-807D-793E7A4439B7}" type="pres">
      <dgm:prSet presAssocID="{90142EA3-67DF-4241-8B03-64BC2395A32B}" presName="child1Text" presStyleLbl="bgAcc1" presStyleIdx="0" presStyleCnt="4">
        <dgm:presLayoutVars>
          <dgm:bulletEnabled val="1"/>
        </dgm:presLayoutVars>
      </dgm:prSet>
      <dgm:spPr/>
    </dgm:pt>
    <dgm:pt modelId="{E9EB5583-B6F0-400D-9DB1-A7DD7422A0C1}" type="pres">
      <dgm:prSet presAssocID="{90142EA3-67DF-4241-8B03-64BC2395A32B}" presName="child2group" presStyleCnt="0"/>
      <dgm:spPr/>
    </dgm:pt>
    <dgm:pt modelId="{AE37AFBC-8B59-460F-9145-96ED35FBA4D0}" type="pres">
      <dgm:prSet presAssocID="{90142EA3-67DF-4241-8B03-64BC2395A32B}" presName="child2" presStyleLbl="bgAcc1" presStyleIdx="1" presStyleCnt="4"/>
      <dgm:spPr/>
    </dgm:pt>
    <dgm:pt modelId="{4C7EA201-CB52-4646-AF5A-158790F8E546}" type="pres">
      <dgm:prSet presAssocID="{90142EA3-67DF-4241-8B03-64BC2395A32B}" presName="child2Text" presStyleLbl="bgAcc1" presStyleIdx="1" presStyleCnt="4">
        <dgm:presLayoutVars>
          <dgm:bulletEnabled val="1"/>
        </dgm:presLayoutVars>
      </dgm:prSet>
      <dgm:spPr/>
    </dgm:pt>
    <dgm:pt modelId="{2F746A33-2EF8-4A1A-901D-F10F408A93B3}" type="pres">
      <dgm:prSet presAssocID="{90142EA3-67DF-4241-8B03-64BC2395A32B}" presName="child3group" presStyleCnt="0"/>
      <dgm:spPr/>
    </dgm:pt>
    <dgm:pt modelId="{4B390379-281B-4D7F-9104-A0082C3B1D8D}" type="pres">
      <dgm:prSet presAssocID="{90142EA3-67DF-4241-8B03-64BC2395A32B}" presName="child3" presStyleLbl="bgAcc1" presStyleIdx="2" presStyleCnt="4"/>
      <dgm:spPr/>
    </dgm:pt>
    <dgm:pt modelId="{D48A1DCD-B8D4-4C5D-8014-0C8A46015532}" type="pres">
      <dgm:prSet presAssocID="{90142EA3-67DF-4241-8B03-64BC2395A32B}" presName="child3Text" presStyleLbl="bgAcc1" presStyleIdx="2" presStyleCnt="4">
        <dgm:presLayoutVars>
          <dgm:bulletEnabled val="1"/>
        </dgm:presLayoutVars>
      </dgm:prSet>
      <dgm:spPr/>
    </dgm:pt>
    <dgm:pt modelId="{72AE71C7-00B0-48DB-8878-3501A6DDEB6B}" type="pres">
      <dgm:prSet presAssocID="{90142EA3-67DF-4241-8B03-64BC2395A32B}" presName="child4group" presStyleCnt="0"/>
      <dgm:spPr/>
    </dgm:pt>
    <dgm:pt modelId="{73AA06DE-5289-44D8-892E-1A7A46DBDEB9}" type="pres">
      <dgm:prSet presAssocID="{90142EA3-67DF-4241-8B03-64BC2395A32B}" presName="child4" presStyleLbl="bgAcc1" presStyleIdx="3" presStyleCnt="4"/>
      <dgm:spPr/>
    </dgm:pt>
    <dgm:pt modelId="{A94871F9-1113-4C18-8EF6-2271A0D6BB7D}" type="pres">
      <dgm:prSet presAssocID="{90142EA3-67DF-4241-8B03-64BC2395A32B}" presName="child4Text" presStyleLbl="bgAcc1" presStyleIdx="3" presStyleCnt="4">
        <dgm:presLayoutVars>
          <dgm:bulletEnabled val="1"/>
        </dgm:presLayoutVars>
      </dgm:prSet>
      <dgm:spPr/>
    </dgm:pt>
    <dgm:pt modelId="{6BF4E400-0F20-43A8-A11A-573A8012EBDC}" type="pres">
      <dgm:prSet presAssocID="{90142EA3-67DF-4241-8B03-64BC2395A32B}" presName="childPlaceholder" presStyleCnt="0"/>
      <dgm:spPr/>
    </dgm:pt>
    <dgm:pt modelId="{3987B534-2468-455B-850A-2883C48347AC}" type="pres">
      <dgm:prSet presAssocID="{90142EA3-67DF-4241-8B03-64BC2395A32B}" presName="circle" presStyleCnt="0"/>
      <dgm:spPr/>
    </dgm:pt>
    <dgm:pt modelId="{D737B39E-BBEC-4238-A0DC-C43E3EB18777}" type="pres">
      <dgm:prSet presAssocID="{90142EA3-67DF-4241-8B03-64BC2395A32B}" presName="quadrant1" presStyleLbl="node1" presStyleIdx="0" presStyleCnt="4">
        <dgm:presLayoutVars>
          <dgm:chMax val="1"/>
          <dgm:bulletEnabled val="1"/>
        </dgm:presLayoutVars>
      </dgm:prSet>
      <dgm:spPr/>
    </dgm:pt>
    <dgm:pt modelId="{DBAB9232-ED6C-4425-B793-F674CBA17B49}" type="pres">
      <dgm:prSet presAssocID="{90142EA3-67DF-4241-8B03-64BC2395A32B}" presName="quadrant2" presStyleLbl="node1" presStyleIdx="1" presStyleCnt="4">
        <dgm:presLayoutVars>
          <dgm:chMax val="1"/>
          <dgm:bulletEnabled val="1"/>
        </dgm:presLayoutVars>
      </dgm:prSet>
      <dgm:spPr/>
    </dgm:pt>
    <dgm:pt modelId="{30705FD5-4E55-41CC-ACEA-D76F2BC6F467}" type="pres">
      <dgm:prSet presAssocID="{90142EA3-67DF-4241-8B03-64BC2395A32B}" presName="quadrant3" presStyleLbl="node1" presStyleIdx="2" presStyleCnt="4">
        <dgm:presLayoutVars>
          <dgm:chMax val="1"/>
          <dgm:bulletEnabled val="1"/>
        </dgm:presLayoutVars>
      </dgm:prSet>
      <dgm:spPr/>
    </dgm:pt>
    <dgm:pt modelId="{476E7F54-AAED-43FD-B665-3EFF8630F91D}" type="pres">
      <dgm:prSet presAssocID="{90142EA3-67DF-4241-8B03-64BC2395A32B}" presName="quadrant4" presStyleLbl="node1" presStyleIdx="3" presStyleCnt="4">
        <dgm:presLayoutVars>
          <dgm:chMax val="1"/>
          <dgm:bulletEnabled val="1"/>
        </dgm:presLayoutVars>
      </dgm:prSet>
      <dgm:spPr/>
    </dgm:pt>
    <dgm:pt modelId="{9CF4810B-1A44-4FB3-8AB8-6061DDE9DD79}" type="pres">
      <dgm:prSet presAssocID="{90142EA3-67DF-4241-8B03-64BC2395A32B}" presName="quadrantPlaceholder" presStyleCnt="0"/>
      <dgm:spPr/>
    </dgm:pt>
    <dgm:pt modelId="{54612ADB-D64A-4E19-8446-FCD4D98DC4DB}" type="pres">
      <dgm:prSet presAssocID="{90142EA3-67DF-4241-8B03-64BC2395A32B}" presName="center1" presStyleLbl="fgShp" presStyleIdx="0" presStyleCnt="2"/>
      <dgm:spPr/>
    </dgm:pt>
    <dgm:pt modelId="{4C023656-5B1E-495C-A8CF-C0A3EC4F7333}" type="pres">
      <dgm:prSet presAssocID="{90142EA3-67DF-4241-8B03-64BC2395A32B}" presName="center2" presStyleLbl="fgShp" presStyleIdx="1" presStyleCnt="2"/>
      <dgm:spPr/>
    </dgm:pt>
  </dgm:ptLst>
  <dgm:cxnLst>
    <dgm:cxn modelId="{624E3A23-2F32-4CCE-980A-4446205E2B91}" srcId="{1840490A-796A-4D45-AD11-37586AD0AAA7}" destId="{8E2261BC-B7C4-4ACD-AC2E-419A55C3A9E0}" srcOrd="0" destOrd="0" parTransId="{E819DAB5-7218-4B0C-8F0A-2140AE9B2FDB}" sibTransId="{E8F733E9-BC1D-46E5-97BC-9010386B8DEB}"/>
    <dgm:cxn modelId="{53185728-6A33-493C-848C-B713DF8B848C}" srcId="{67173D8C-B094-4410-B14F-C40377306A85}" destId="{EC13EECA-9D2B-4FC7-A6A2-1FA87B58BC31}" srcOrd="0" destOrd="0" parTransId="{318802CB-21CE-4166-8B0D-F9557F2C9B54}" sibTransId="{CBFDB939-9DF3-49FB-8A9F-DD5DC765D265}"/>
    <dgm:cxn modelId="{1259812C-69EF-47AB-AD3E-775ECEE6F8E3}" type="presOf" srcId="{44E1D336-65F4-49FA-972D-D1FAC42E93F6}" destId="{73AA06DE-5289-44D8-892E-1A7A46DBDEB9}" srcOrd="0" destOrd="0" presId="urn:microsoft.com/office/officeart/2005/8/layout/cycle4"/>
    <dgm:cxn modelId="{14FD2B62-BD2A-4E84-8A42-183679284012}" type="presOf" srcId="{EC13EECA-9D2B-4FC7-A6A2-1FA87B58BC31}" destId="{4C7EA201-CB52-4646-AF5A-158790F8E546}" srcOrd="1" destOrd="0" presId="urn:microsoft.com/office/officeart/2005/8/layout/cycle4"/>
    <dgm:cxn modelId="{AF413D6A-1ED4-426C-8D4C-2A011A0FF4D3}" type="presOf" srcId="{8E2261BC-B7C4-4ACD-AC2E-419A55C3A9E0}" destId="{D48A1DCD-B8D4-4C5D-8014-0C8A46015532}" srcOrd="1" destOrd="0" presId="urn:microsoft.com/office/officeart/2005/8/layout/cycle4"/>
    <dgm:cxn modelId="{766C316F-21E5-4A94-87CA-805F163F203C}" type="presOf" srcId="{9B2DE900-4DAA-4398-8BDF-0EA2B8042DBE}" destId="{02388D70-AEA7-43AC-807D-793E7A4439B7}" srcOrd="1" destOrd="0" presId="urn:microsoft.com/office/officeart/2005/8/layout/cycle4"/>
    <dgm:cxn modelId="{6A7B5184-DC34-4BEE-9E90-1CEDBBA22F0A}" type="presOf" srcId="{9B2DE900-4DAA-4398-8BDF-0EA2B8042DBE}" destId="{404E2A2E-58B5-499B-A218-79427B337BFE}" srcOrd="0" destOrd="0" presId="urn:microsoft.com/office/officeart/2005/8/layout/cycle4"/>
    <dgm:cxn modelId="{833DC584-B133-4AB6-A4E1-043844915E32}" type="presOf" srcId="{90142EA3-67DF-4241-8B03-64BC2395A32B}" destId="{33FE88DC-C806-41EF-88B8-9A60759ACC5F}" srcOrd="0" destOrd="0" presId="urn:microsoft.com/office/officeart/2005/8/layout/cycle4"/>
    <dgm:cxn modelId="{1E06248C-69D6-4F2F-9221-F26628017C7B}" type="presOf" srcId="{3ABD30AE-4D6A-4C5E-93A9-A024F47CB83A}" destId="{D737B39E-BBEC-4238-A0DC-C43E3EB18777}" srcOrd="0" destOrd="0" presId="urn:microsoft.com/office/officeart/2005/8/layout/cycle4"/>
    <dgm:cxn modelId="{6A0529A0-79B7-4F6F-AA2B-4B5A26553246}" srcId="{90142EA3-67DF-4241-8B03-64BC2395A32B}" destId="{67173D8C-B094-4410-B14F-C40377306A85}" srcOrd="1" destOrd="0" parTransId="{A8DDDA98-6D93-40AE-AF33-F0A313C0E4C9}" sibTransId="{606815BB-7E45-4788-BA81-DE26DC6CB1FF}"/>
    <dgm:cxn modelId="{781094AA-C372-4635-8D68-10B3DA61173B}" srcId="{90142EA3-67DF-4241-8B03-64BC2395A32B}" destId="{3ABD30AE-4D6A-4C5E-93A9-A024F47CB83A}" srcOrd="0" destOrd="0" parTransId="{45CD009E-054B-4BFC-B33F-94FE34798A81}" sibTransId="{EAB3D354-7289-4F6C-910A-B7CEECC809A2}"/>
    <dgm:cxn modelId="{574415BE-E4F9-4118-80D1-89AE21C61968}" type="presOf" srcId="{67173D8C-B094-4410-B14F-C40377306A85}" destId="{DBAB9232-ED6C-4425-B793-F674CBA17B49}" srcOrd="0" destOrd="0" presId="urn:microsoft.com/office/officeart/2005/8/layout/cycle4"/>
    <dgm:cxn modelId="{6F7797C2-8096-4C94-845B-05F13B134C16}" type="presOf" srcId="{EC13EECA-9D2B-4FC7-A6A2-1FA87B58BC31}" destId="{AE37AFBC-8B59-460F-9145-96ED35FBA4D0}" srcOrd="0" destOrd="0" presId="urn:microsoft.com/office/officeart/2005/8/layout/cycle4"/>
    <dgm:cxn modelId="{5D3141C4-2400-4D11-BBF7-28F2776898F6}" srcId="{36D35C29-98D9-4CD2-8135-9CA84AA4EEA5}" destId="{44E1D336-65F4-49FA-972D-D1FAC42E93F6}" srcOrd="0" destOrd="0" parTransId="{9031BF6E-ED86-4AAB-AAF2-85E60AAF87AE}" sibTransId="{ADB5FDD5-D986-4C07-A403-D7B98D5049E7}"/>
    <dgm:cxn modelId="{27FF4FC4-34B8-4666-9AC0-D7D7F2F246DC}" type="presOf" srcId="{8E2261BC-B7C4-4ACD-AC2E-419A55C3A9E0}" destId="{4B390379-281B-4D7F-9104-A0082C3B1D8D}" srcOrd="0" destOrd="0" presId="urn:microsoft.com/office/officeart/2005/8/layout/cycle4"/>
    <dgm:cxn modelId="{B392AAC6-1275-49BA-97AC-AADC090BF48A}" type="presOf" srcId="{1840490A-796A-4D45-AD11-37586AD0AAA7}" destId="{30705FD5-4E55-41CC-ACEA-D76F2BC6F467}" srcOrd="0" destOrd="0" presId="urn:microsoft.com/office/officeart/2005/8/layout/cycle4"/>
    <dgm:cxn modelId="{0A41C6CC-29CF-4C90-88EE-D73A7BC517D6}" srcId="{90142EA3-67DF-4241-8B03-64BC2395A32B}" destId="{36D35C29-98D9-4CD2-8135-9CA84AA4EEA5}" srcOrd="3" destOrd="0" parTransId="{0E26A398-E04A-497E-AD96-A63D425DDDC1}" sibTransId="{6C051825-518E-4F00-83D3-81B1465053F4}"/>
    <dgm:cxn modelId="{D53583DB-5632-4274-83A5-C0FC4F2FA75A}" type="presOf" srcId="{44E1D336-65F4-49FA-972D-D1FAC42E93F6}" destId="{A94871F9-1113-4C18-8EF6-2271A0D6BB7D}" srcOrd="1" destOrd="0" presId="urn:microsoft.com/office/officeart/2005/8/layout/cycle4"/>
    <dgm:cxn modelId="{642EC0E5-7C11-4CEE-BF8F-1BBA555B2121}" srcId="{3ABD30AE-4D6A-4C5E-93A9-A024F47CB83A}" destId="{9B2DE900-4DAA-4398-8BDF-0EA2B8042DBE}" srcOrd="0" destOrd="0" parTransId="{9FB21AC1-F61C-47C5-A430-FBD40F632558}" sibTransId="{254015A9-7577-4989-8481-BBEBF2F88A11}"/>
    <dgm:cxn modelId="{B61879EE-9A3B-4BBC-84C1-F1F749AFA980}" type="presOf" srcId="{36D35C29-98D9-4CD2-8135-9CA84AA4EEA5}" destId="{476E7F54-AAED-43FD-B665-3EFF8630F91D}" srcOrd="0" destOrd="0" presId="urn:microsoft.com/office/officeart/2005/8/layout/cycle4"/>
    <dgm:cxn modelId="{54118EF9-E363-4EEC-82BA-85AF95C969AC}" srcId="{90142EA3-67DF-4241-8B03-64BC2395A32B}" destId="{1840490A-796A-4D45-AD11-37586AD0AAA7}" srcOrd="2" destOrd="0" parTransId="{7D4B7659-481F-4A37-8BBC-EE3F3F113C4D}" sibTransId="{BD13A2E4-5533-4E1C-B7DD-C31F1A19D574}"/>
    <dgm:cxn modelId="{1E31C089-F6C6-4902-BC19-CA1CF3BE8129}" type="presParOf" srcId="{33FE88DC-C806-41EF-88B8-9A60759ACC5F}" destId="{8A4FE285-6ABA-436D-BF44-D241B486DB25}" srcOrd="0" destOrd="0" presId="urn:microsoft.com/office/officeart/2005/8/layout/cycle4"/>
    <dgm:cxn modelId="{87F2E84C-9C37-4A46-83AC-31A26B09902C}" type="presParOf" srcId="{8A4FE285-6ABA-436D-BF44-D241B486DB25}" destId="{AECFBB21-4320-4002-9F4D-84498929F0AC}" srcOrd="0" destOrd="0" presId="urn:microsoft.com/office/officeart/2005/8/layout/cycle4"/>
    <dgm:cxn modelId="{00AD4754-D671-401A-B127-244FDE6A571C}" type="presParOf" srcId="{AECFBB21-4320-4002-9F4D-84498929F0AC}" destId="{404E2A2E-58B5-499B-A218-79427B337BFE}" srcOrd="0" destOrd="0" presId="urn:microsoft.com/office/officeart/2005/8/layout/cycle4"/>
    <dgm:cxn modelId="{DADF2860-34D2-4223-AA61-D6826BD778AE}" type="presParOf" srcId="{AECFBB21-4320-4002-9F4D-84498929F0AC}" destId="{02388D70-AEA7-43AC-807D-793E7A4439B7}" srcOrd="1" destOrd="0" presId="urn:microsoft.com/office/officeart/2005/8/layout/cycle4"/>
    <dgm:cxn modelId="{AA9FA30B-3A15-44E2-9026-0D5A7ED20CB6}" type="presParOf" srcId="{8A4FE285-6ABA-436D-BF44-D241B486DB25}" destId="{E9EB5583-B6F0-400D-9DB1-A7DD7422A0C1}" srcOrd="1" destOrd="0" presId="urn:microsoft.com/office/officeart/2005/8/layout/cycle4"/>
    <dgm:cxn modelId="{85BB21FE-76DB-48F7-B98E-1B12FB3949FF}" type="presParOf" srcId="{E9EB5583-B6F0-400D-9DB1-A7DD7422A0C1}" destId="{AE37AFBC-8B59-460F-9145-96ED35FBA4D0}" srcOrd="0" destOrd="0" presId="urn:microsoft.com/office/officeart/2005/8/layout/cycle4"/>
    <dgm:cxn modelId="{5907CCB1-A95A-40F8-B876-EDB9B6D17A5F}" type="presParOf" srcId="{E9EB5583-B6F0-400D-9DB1-A7DD7422A0C1}" destId="{4C7EA201-CB52-4646-AF5A-158790F8E546}" srcOrd="1" destOrd="0" presId="urn:microsoft.com/office/officeart/2005/8/layout/cycle4"/>
    <dgm:cxn modelId="{829C2D8D-3017-430D-8765-5AAF256C79BD}" type="presParOf" srcId="{8A4FE285-6ABA-436D-BF44-D241B486DB25}" destId="{2F746A33-2EF8-4A1A-901D-F10F408A93B3}" srcOrd="2" destOrd="0" presId="urn:microsoft.com/office/officeart/2005/8/layout/cycle4"/>
    <dgm:cxn modelId="{AC9AD707-D5D2-4639-8CD1-7D8767A9F5A9}" type="presParOf" srcId="{2F746A33-2EF8-4A1A-901D-F10F408A93B3}" destId="{4B390379-281B-4D7F-9104-A0082C3B1D8D}" srcOrd="0" destOrd="0" presId="urn:microsoft.com/office/officeart/2005/8/layout/cycle4"/>
    <dgm:cxn modelId="{EADB6346-EFCF-4312-BD9C-D554ABBC915D}" type="presParOf" srcId="{2F746A33-2EF8-4A1A-901D-F10F408A93B3}" destId="{D48A1DCD-B8D4-4C5D-8014-0C8A46015532}" srcOrd="1" destOrd="0" presId="urn:microsoft.com/office/officeart/2005/8/layout/cycle4"/>
    <dgm:cxn modelId="{E915B904-5C58-42D6-A947-E77A2C4E5421}" type="presParOf" srcId="{8A4FE285-6ABA-436D-BF44-D241B486DB25}" destId="{72AE71C7-00B0-48DB-8878-3501A6DDEB6B}" srcOrd="3" destOrd="0" presId="urn:microsoft.com/office/officeart/2005/8/layout/cycle4"/>
    <dgm:cxn modelId="{48347045-751C-4DC0-8388-FBEA2F0D8B44}" type="presParOf" srcId="{72AE71C7-00B0-48DB-8878-3501A6DDEB6B}" destId="{73AA06DE-5289-44D8-892E-1A7A46DBDEB9}" srcOrd="0" destOrd="0" presId="urn:microsoft.com/office/officeart/2005/8/layout/cycle4"/>
    <dgm:cxn modelId="{56BE164E-748F-4592-9C5A-6E0988DED7A5}" type="presParOf" srcId="{72AE71C7-00B0-48DB-8878-3501A6DDEB6B}" destId="{A94871F9-1113-4C18-8EF6-2271A0D6BB7D}" srcOrd="1" destOrd="0" presId="urn:microsoft.com/office/officeart/2005/8/layout/cycle4"/>
    <dgm:cxn modelId="{13FBDE80-6F7A-4E1C-AD70-8A1FC31F0A94}" type="presParOf" srcId="{8A4FE285-6ABA-436D-BF44-D241B486DB25}" destId="{6BF4E400-0F20-43A8-A11A-573A8012EBDC}" srcOrd="4" destOrd="0" presId="urn:microsoft.com/office/officeart/2005/8/layout/cycle4"/>
    <dgm:cxn modelId="{579F15B5-EFCF-4B5B-8230-7167618B3D70}" type="presParOf" srcId="{33FE88DC-C806-41EF-88B8-9A60759ACC5F}" destId="{3987B534-2468-455B-850A-2883C48347AC}" srcOrd="1" destOrd="0" presId="urn:microsoft.com/office/officeart/2005/8/layout/cycle4"/>
    <dgm:cxn modelId="{E88FADAB-2A03-45BD-97C6-D03D70D2E993}" type="presParOf" srcId="{3987B534-2468-455B-850A-2883C48347AC}" destId="{D737B39E-BBEC-4238-A0DC-C43E3EB18777}" srcOrd="0" destOrd="0" presId="urn:microsoft.com/office/officeart/2005/8/layout/cycle4"/>
    <dgm:cxn modelId="{0B71F666-77D4-4C66-BFEE-C16B659EF153}" type="presParOf" srcId="{3987B534-2468-455B-850A-2883C48347AC}" destId="{DBAB9232-ED6C-4425-B793-F674CBA17B49}" srcOrd="1" destOrd="0" presId="urn:microsoft.com/office/officeart/2005/8/layout/cycle4"/>
    <dgm:cxn modelId="{B58E8C1D-A340-4B91-9A20-C08E8B4E4A3E}" type="presParOf" srcId="{3987B534-2468-455B-850A-2883C48347AC}" destId="{30705FD5-4E55-41CC-ACEA-D76F2BC6F467}" srcOrd="2" destOrd="0" presId="urn:microsoft.com/office/officeart/2005/8/layout/cycle4"/>
    <dgm:cxn modelId="{3D8E0FF5-AADD-43E4-A836-8F6C10890405}" type="presParOf" srcId="{3987B534-2468-455B-850A-2883C48347AC}" destId="{476E7F54-AAED-43FD-B665-3EFF8630F91D}" srcOrd="3" destOrd="0" presId="urn:microsoft.com/office/officeart/2005/8/layout/cycle4"/>
    <dgm:cxn modelId="{4A908D24-7B1F-4F89-A27C-630455D7D191}" type="presParOf" srcId="{3987B534-2468-455B-850A-2883C48347AC}" destId="{9CF4810B-1A44-4FB3-8AB8-6061DDE9DD79}" srcOrd="4" destOrd="0" presId="urn:microsoft.com/office/officeart/2005/8/layout/cycle4"/>
    <dgm:cxn modelId="{F1494248-3B00-4E27-8147-990D3B33DFAA}" type="presParOf" srcId="{33FE88DC-C806-41EF-88B8-9A60759ACC5F}" destId="{54612ADB-D64A-4E19-8446-FCD4D98DC4DB}" srcOrd="2" destOrd="0" presId="urn:microsoft.com/office/officeart/2005/8/layout/cycle4"/>
    <dgm:cxn modelId="{D11DEDB7-FACF-4EB9-B5E3-47098D2BD077}" type="presParOf" srcId="{33FE88DC-C806-41EF-88B8-9A60759ACC5F}" destId="{4C023656-5B1E-495C-A8CF-C0A3EC4F7333}"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C756FBB-1418-436B-9F8F-F5924420361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D"/>
        </a:p>
      </dgm:t>
    </dgm:pt>
    <dgm:pt modelId="{3FD8B791-A206-4ECC-B3C6-B91E81812BC6}">
      <dgm:prSet phldrT="[Text]" custT="1"/>
      <dgm:spPr>
        <a:solidFill>
          <a:srgbClr val="FFFF00"/>
        </a:solidFill>
      </dgm:spPr>
      <dgm:t>
        <a:bodyPr/>
        <a:lstStyle/>
        <a:p>
          <a:r>
            <a:rPr lang="en-US" sz="3600" b="1" dirty="0" err="1">
              <a:solidFill>
                <a:schemeClr val="tx1"/>
              </a:solidFill>
            </a:rPr>
            <a:t>Penguatan</a:t>
          </a:r>
          <a:r>
            <a:rPr lang="en-US" sz="3600" b="1" dirty="0">
              <a:solidFill>
                <a:schemeClr val="tx1"/>
              </a:solidFill>
            </a:rPr>
            <a:t> </a:t>
          </a:r>
          <a:r>
            <a:rPr lang="en-US" sz="3600" b="1" dirty="0" err="1">
              <a:solidFill>
                <a:schemeClr val="tx1"/>
              </a:solidFill>
            </a:rPr>
            <a:t>layanan</a:t>
          </a:r>
          <a:r>
            <a:rPr lang="en-US" sz="3600" b="1" dirty="0">
              <a:solidFill>
                <a:schemeClr val="tx1"/>
              </a:solidFill>
            </a:rPr>
            <a:t> </a:t>
          </a:r>
          <a:r>
            <a:rPr lang="en-US" sz="3600" b="1" dirty="0" err="1">
              <a:solidFill>
                <a:schemeClr val="tx1"/>
              </a:solidFill>
            </a:rPr>
            <a:t>kesehatan</a:t>
          </a:r>
          <a:r>
            <a:rPr lang="en-US" sz="3600" b="1" dirty="0">
              <a:solidFill>
                <a:schemeClr val="tx1"/>
              </a:solidFill>
            </a:rPr>
            <a:t> primer</a:t>
          </a:r>
          <a:endParaRPr lang="en-ID" sz="3600" b="1" dirty="0">
            <a:solidFill>
              <a:schemeClr val="tx1"/>
            </a:solidFill>
          </a:endParaRPr>
        </a:p>
      </dgm:t>
    </dgm:pt>
    <dgm:pt modelId="{F1DA10AB-2B25-4E3A-8EC2-E55FF1424D10}" type="parTrans" cxnId="{3874B871-8F92-48BF-B036-392814385C45}">
      <dgm:prSet/>
      <dgm:spPr/>
      <dgm:t>
        <a:bodyPr/>
        <a:lstStyle/>
        <a:p>
          <a:endParaRPr lang="en-ID"/>
        </a:p>
      </dgm:t>
    </dgm:pt>
    <dgm:pt modelId="{58FFC9FC-5BE9-4541-A141-040494C011B6}" type="sibTrans" cxnId="{3874B871-8F92-48BF-B036-392814385C45}">
      <dgm:prSet/>
      <dgm:spPr/>
      <dgm:t>
        <a:bodyPr/>
        <a:lstStyle/>
        <a:p>
          <a:endParaRPr lang="en-ID"/>
        </a:p>
      </dgm:t>
    </dgm:pt>
    <dgm:pt modelId="{2A5B01F6-E8EB-4CE5-9212-55EB490126F7}">
      <dgm:prSet phldrT="[Text]"/>
      <dgm:spPr/>
      <dgm:t>
        <a:bodyPr/>
        <a:lstStyle/>
        <a:p>
          <a:r>
            <a:rPr lang="en-US" dirty="0"/>
            <a:t>Manajemen </a:t>
          </a:r>
          <a:r>
            <a:rPr lang="en-US" dirty="0" err="1"/>
            <a:t>penyakit</a:t>
          </a:r>
          <a:r>
            <a:rPr lang="en-US" dirty="0"/>
            <a:t> </a:t>
          </a:r>
          <a:r>
            <a:rPr lang="en-US" dirty="0" err="1"/>
            <a:t>kronis</a:t>
          </a:r>
          <a:r>
            <a:rPr lang="en-US" dirty="0"/>
            <a:t> </a:t>
          </a:r>
          <a:r>
            <a:rPr lang="en-US" dirty="0" err="1"/>
            <a:t>yg</a:t>
          </a:r>
          <a:r>
            <a:rPr lang="en-US" dirty="0"/>
            <a:t> </a:t>
          </a:r>
          <a:r>
            <a:rPr lang="en-US" dirty="0" err="1"/>
            <a:t>lebih</a:t>
          </a:r>
          <a:r>
            <a:rPr lang="en-US" dirty="0"/>
            <a:t> </a:t>
          </a:r>
          <a:r>
            <a:rPr lang="en-US" dirty="0" err="1"/>
            <a:t>efektif</a:t>
          </a:r>
          <a:r>
            <a:rPr lang="en-US" dirty="0"/>
            <a:t> </a:t>
          </a:r>
          <a:endParaRPr lang="en-ID" dirty="0"/>
        </a:p>
      </dgm:t>
    </dgm:pt>
    <dgm:pt modelId="{36C7EA16-7B84-45C8-9C2C-A6478D03E2DA}" type="parTrans" cxnId="{5A00564A-D44F-4CBA-A778-E9335194304F}">
      <dgm:prSet/>
      <dgm:spPr/>
      <dgm:t>
        <a:bodyPr/>
        <a:lstStyle/>
        <a:p>
          <a:endParaRPr lang="en-ID"/>
        </a:p>
      </dgm:t>
    </dgm:pt>
    <dgm:pt modelId="{2BA05F85-6174-4EA5-B50C-9D88D8C140DF}" type="sibTrans" cxnId="{5A00564A-D44F-4CBA-A778-E9335194304F}">
      <dgm:prSet/>
      <dgm:spPr/>
      <dgm:t>
        <a:bodyPr/>
        <a:lstStyle/>
        <a:p>
          <a:endParaRPr lang="en-ID"/>
        </a:p>
      </dgm:t>
    </dgm:pt>
    <dgm:pt modelId="{4E490A28-8E9C-4C1F-ABF9-A85D746C2DE9}">
      <dgm:prSet phldrT="[Text]"/>
      <dgm:spPr>
        <a:solidFill>
          <a:srgbClr val="FFFF00"/>
        </a:solidFill>
      </dgm:spPr>
      <dgm:t>
        <a:bodyPr/>
        <a:lstStyle/>
        <a:p>
          <a:r>
            <a:rPr lang="en-US" b="1" dirty="0" err="1">
              <a:solidFill>
                <a:schemeClr val="tx1"/>
              </a:solidFill>
            </a:rPr>
            <a:t>Regulasi</a:t>
          </a:r>
          <a:r>
            <a:rPr lang="en-US" b="1" dirty="0">
              <a:solidFill>
                <a:schemeClr val="tx1"/>
              </a:solidFill>
            </a:rPr>
            <a:t> </a:t>
          </a:r>
          <a:r>
            <a:rPr lang="en-US" b="1" dirty="0" err="1">
              <a:solidFill>
                <a:schemeClr val="tx1"/>
              </a:solidFill>
            </a:rPr>
            <a:t>terhadap</a:t>
          </a:r>
          <a:r>
            <a:rPr lang="en-US" b="1" dirty="0">
              <a:solidFill>
                <a:schemeClr val="tx1"/>
              </a:solidFill>
            </a:rPr>
            <a:t> industry </a:t>
          </a:r>
          <a:r>
            <a:rPr lang="en-US" b="1" dirty="0" err="1">
              <a:solidFill>
                <a:schemeClr val="tx1"/>
              </a:solidFill>
            </a:rPr>
            <a:t>makanan</a:t>
          </a:r>
          <a:r>
            <a:rPr lang="en-US" b="1" dirty="0">
              <a:solidFill>
                <a:schemeClr val="tx1"/>
              </a:solidFill>
            </a:rPr>
            <a:t> dan </a:t>
          </a:r>
          <a:r>
            <a:rPr lang="en-US" b="1" dirty="0" err="1">
              <a:solidFill>
                <a:schemeClr val="tx1"/>
              </a:solidFill>
            </a:rPr>
            <a:t>tembakau</a:t>
          </a:r>
          <a:r>
            <a:rPr lang="en-US" b="1" dirty="0">
              <a:solidFill>
                <a:schemeClr val="tx1"/>
              </a:solidFill>
            </a:rPr>
            <a:t> </a:t>
          </a:r>
          <a:endParaRPr lang="en-ID" b="1" dirty="0">
            <a:solidFill>
              <a:schemeClr val="tx1"/>
            </a:solidFill>
          </a:endParaRPr>
        </a:p>
      </dgm:t>
    </dgm:pt>
    <dgm:pt modelId="{D98609CB-2133-440F-A252-CFCCC72D7932}" type="parTrans" cxnId="{4F8B970D-F83B-497A-8676-C1AE321E84EC}">
      <dgm:prSet/>
      <dgm:spPr/>
      <dgm:t>
        <a:bodyPr/>
        <a:lstStyle/>
        <a:p>
          <a:endParaRPr lang="en-ID"/>
        </a:p>
      </dgm:t>
    </dgm:pt>
    <dgm:pt modelId="{2BF0B9AB-7730-4C66-B0BD-80815FA3EDB2}" type="sibTrans" cxnId="{4F8B970D-F83B-497A-8676-C1AE321E84EC}">
      <dgm:prSet/>
      <dgm:spPr/>
      <dgm:t>
        <a:bodyPr/>
        <a:lstStyle/>
        <a:p>
          <a:endParaRPr lang="en-ID"/>
        </a:p>
      </dgm:t>
    </dgm:pt>
    <dgm:pt modelId="{DA34C9F7-88D7-47C9-82FF-554BD1142D01}">
      <dgm:prSet phldrT="[Text]"/>
      <dgm:spPr/>
      <dgm:t>
        <a:bodyPr/>
        <a:lstStyle/>
        <a:p>
          <a:r>
            <a:rPr lang="en-US" dirty="0" err="1"/>
            <a:t>Menekan</a:t>
          </a:r>
          <a:r>
            <a:rPr lang="en-US" dirty="0"/>
            <a:t> </a:t>
          </a:r>
          <a:r>
            <a:rPr lang="en-US" dirty="0" err="1"/>
            <a:t>faktor</a:t>
          </a:r>
          <a:r>
            <a:rPr lang="en-US" dirty="0"/>
            <a:t> </a:t>
          </a:r>
          <a:r>
            <a:rPr lang="en-US" dirty="0" err="1"/>
            <a:t>risiko</a:t>
          </a:r>
          <a:r>
            <a:rPr lang="en-US" dirty="0"/>
            <a:t> </a:t>
          </a:r>
          <a:r>
            <a:rPr lang="en-US" dirty="0" err="1"/>
            <a:t>penyakit</a:t>
          </a:r>
          <a:r>
            <a:rPr lang="en-US" dirty="0"/>
            <a:t> </a:t>
          </a:r>
          <a:endParaRPr lang="en-ID" dirty="0"/>
        </a:p>
      </dgm:t>
    </dgm:pt>
    <dgm:pt modelId="{A2999096-2963-4B83-8637-8A6005726569}" type="parTrans" cxnId="{AB5DE0A0-FAFD-4BC0-8E83-6754B2BA4AF3}">
      <dgm:prSet/>
      <dgm:spPr/>
      <dgm:t>
        <a:bodyPr/>
        <a:lstStyle/>
        <a:p>
          <a:endParaRPr lang="en-ID"/>
        </a:p>
      </dgm:t>
    </dgm:pt>
    <dgm:pt modelId="{E11BD7ED-D371-4014-8A79-C636BEDACB7C}" type="sibTrans" cxnId="{AB5DE0A0-FAFD-4BC0-8E83-6754B2BA4AF3}">
      <dgm:prSet/>
      <dgm:spPr/>
      <dgm:t>
        <a:bodyPr/>
        <a:lstStyle/>
        <a:p>
          <a:endParaRPr lang="en-ID"/>
        </a:p>
      </dgm:t>
    </dgm:pt>
    <dgm:pt modelId="{FBDF2B35-F974-4B96-B20C-76BF2BC4BA28}" type="pres">
      <dgm:prSet presAssocID="{EC756FBB-1418-436B-9F8F-F59244203617}" presName="linear" presStyleCnt="0">
        <dgm:presLayoutVars>
          <dgm:animLvl val="lvl"/>
          <dgm:resizeHandles val="exact"/>
        </dgm:presLayoutVars>
      </dgm:prSet>
      <dgm:spPr/>
    </dgm:pt>
    <dgm:pt modelId="{8A1D18FA-C594-4780-BD1B-7C08611BAAAC}" type="pres">
      <dgm:prSet presAssocID="{3FD8B791-A206-4ECC-B3C6-B91E81812BC6}" presName="parentText" presStyleLbl="node1" presStyleIdx="0" presStyleCnt="2" custLinFactY="-55471" custLinFactNeighborY="-100000">
        <dgm:presLayoutVars>
          <dgm:chMax val="0"/>
          <dgm:bulletEnabled val="1"/>
        </dgm:presLayoutVars>
      </dgm:prSet>
      <dgm:spPr/>
    </dgm:pt>
    <dgm:pt modelId="{5263AD0A-15A4-4F30-A626-0F1522A56E44}" type="pres">
      <dgm:prSet presAssocID="{3FD8B791-A206-4ECC-B3C6-B91E81812BC6}" presName="childText" presStyleLbl="revTx" presStyleIdx="0" presStyleCnt="2">
        <dgm:presLayoutVars>
          <dgm:bulletEnabled val="1"/>
        </dgm:presLayoutVars>
      </dgm:prSet>
      <dgm:spPr/>
    </dgm:pt>
    <dgm:pt modelId="{9330D480-B649-4CE5-81FE-1D3683335BA3}" type="pres">
      <dgm:prSet presAssocID="{4E490A28-8E9C-4C1F-ABF9-A85D746C2DE9}" presName="parentText" presStyleLbl="node1" presStyleIdx="1" presStyleCnt="2">
        <dgm:presLayoutVars>
          <dgm:chMax val="0"/>
          <dgm:bulletEnabled val="1"/>
        </dgm:presLayoutVars>
      </dgm:prSet>
      <dgm:spPr/>
    </dgm:pt>
    <dgm:pt modelId="{B0AD0D00-C34C-4B76-A981-8FC7C69DCA74}" type="pres">
      <dgm:prSet presAssocID="{4E490A28-8E9C-4C1F-ABF9-A85D746C2DE9}" presName="childText" presStyleLbl="revTx" presStyleIdx="1" presStyleCnt="2">
        <dgm:presLayoutVars>
          <dgm:bulletEnabled val="1"/>
        </dgm:presLayoutVars>
      </dgm:prSet>
      <dgm:spPr/>
    </dgm:pt>
  </dgm:ptLst>
  <dgm:cxnLst>
    <dgm:cxn modelId="{4F8B970D-F83B-497A-8676-C1AE321E84EC}" srcId="{EC756FBB-1418-436B-9F8F-F59244203617}" destId="{4E490A28-8E9C-4C1F-ABF9-A85D746C2DE9}" srcOrd="1" destOrd="0" parTransId="{D98609CB-2133-440F-A252-CFCCC72D7932}" sibTransId="{2BF0B9AB-7730-4C66-B0BD-80815FA3EDB2}"/>
    <dgm:cxn modelId="{55F22622-9F8F-4DC4-AF8E-E0A79BDF1158}" type="presOf" srcId="{4E490A28-8E9C-4C1F-ABF9-A85D746C2DE9}" destId="{9330D480-B649-4CE5-81FE-1D3683335BA3}" srcOrd="0" destOrd="0" presId="urn:microsoft.com/office/officeart/2005/8/layout/vList2"/>
    <dgm:cxn modelId="{5A00564A-D44F-4CBA-A778-E9335194304F}" srcId="{3FD8B791-A206-4ECC-B3C6-B91E81812BC6}" destId="{2A5B01F6-E8EB-4CE5-9212-55EB490126F7}" srcOrd="0" destOrd="0" parTransId="{36C7EA16-7B84-45C8-9C2C-A6478D03E2DA}" sibTransId="{2BA05F85-6174-4EA5-B50C-9D88D8C140DF}"/>
    <dgm:cxn modelId="{3874B871-8F92-48BF-B036-392814385C45}" srcId="{EC756FBB-1418-436B-9F8F-F59244203617}" destId="{3FD8B791-A206-4ECC-B3C6-B91E81812BC6}" srcOrd="0" destOrd="0" parTransId="{F1DA10AB-2B25-4E3A-8EC2-E55FF1424D10}" sibTransId="{58FFC9FC-5BE9-4541-A141-040494C011B6}"/>
    <dgm:cxn modelId="{9678F874-4EA5-4A8B-8085-35CD39405156}" type="presOf" srcId="{EC756FBB-1418-436B-9F8F-F59244203617}" destId="{FBDF2B35-F974-4B96-B20C-76BF2BC4BA28}" srcOrd="0" destOrd="0" presId="urn:microsoft.com/office/officeart/2005/8/layout/vList2"/>
    <dgm:cxn modelId="{D0058A93-0D90-488F-82FA-537E2CC0B9C6}" type="presOf" srcId="{DA34C9F7-88D7-47C9-82FF-554BD1142D01}" destId="{B0AD0D00-C34C-4B76-A981-8FC7C69DCA74}" srcOrd="0" destOrd="0" presId="urn:microsoft.com/office/officeart/2005/8/layout/vList2"/>
    <dgm:cxn modelId="{AB5DE0A0-FAFD-4BC0-8E83-6754B2BA4AF3}" srcId="{4E490A28-8E9C-4C1F-ABF9-A85D746C2DE9}" destId="{DA34C9F7-88D7-47C9-82FF-554BD1142D01}" srcOrd="0" destOrd="0" parTransId="{A2999096-2963-4B83-8637-8A6005726569}" sibTransId="{E11BD7ED-D371-4014-8A79-C636BEDACB7C}"/>
    <dgm:cxn modelId="{8E0029AE-6D82-414D-AD83-8C6DA8401770}" type="presOf" srcId="{3FD8B791-A206-4ECC-B3C6-B91E81812BC6}" destId="{8A1D18FA-C594-4780-BD1B-7C08611BAAAC}" srcOrd="0" destOrd="0" presId="urn:microsoft.com/office/officeart/2005/8/layout/vList2"/>
    <dgm:cxn modelId="{646F03B0-CD21-45E2-99A8-FC0FD4896F29}" type="presOf" srcId="{2A5B01F6-E8EB-4CE5-9212-55EB490126F7}" destId="{5263AD0A-15A4-4F30-A626-0F1522A56E44}" srcOrd="0" destOrd="0" presId="urn:microsoft.com/office/officeart/2005/8/layout/vList2"/>
    <dgm:cxn modelId="{C1580511-C074-4CF5-9018-A957DE007B3F}" type="presParOf" srcId="{FBDF2B35-F974-4B96-B20C-76BF2BC4BA28}" destId="{8A1D18FA-C594-4780-BD1B-7C08611BAAAC}" srcOrd="0" destOrd="0" presId="urn:microsoft.com/office/officeart/2005/8/layout/vList2"/>
    <dgm:cxn modelId="{A76F6ACB-B930-4CED-AC64-0D01BD12142C}" type="presParOf" srcId="{FBDF2B35-F974-4B96-B20C-76BF2BC4BA28}" destId="{5263AD0A-15A4-4F30-A626-0F1522A56E44}" srcOrd="1" destOrd="0" presId="urn:microsoft.com/office/officeart/2005/8/layout/vList2"/>
    <dgm:cxn modelId="{B8D906BC-B5AB-47AE-A67F-C36F36B80A97}" type="presParOf" srcId="{FBDF2B35-F974-4B96-B20C-76BF2BC4BA28}" destId="{9330D480-B649-4CE5-81FE-1D3683335BA3}" srcOrd="2" destOrd="0" presId="urn:microsoft.com/office/officeart/2005/8/layout/vList2"/>
    <dgm:cxn modelId="{5B2C67EF-E2FB-4A79-95A7-95C6B887B039}" type="presParOf" srcId="{FBDF2B35-F974-4B96-B20C-76BF2BC4BA28}" destId="{B0AD0D00-C34C-4B76-A981-8FC7C69DCA7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5159CCC-1E36-496F-978D-DD53F6956E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D"/>
        </a:p>
      </dgm:t>
    </dgm:pt>
    <dgm:pt modelId="{6433424A-091D-42C8-B353-315538EE0E46}">
      <dgm:prSet phldrT="[Text]" custT="1"/>
      <dgm:spPr>
        <a:solidFill>
          <a:srgbClr val="FFC000"/>
        </a:solidFill>
      </dgm:spPr>
      <dgm:t>
        <a:bodyPr/>
        <a:lstStyle/>
        <a:p>
          <a:r>
            <a:rPr lang="en-US" sz="3600" b="1" dirty="0" err="1">
              <a:solidFill>
                <a:schemeClr val="tx1"/>
              </a:solidFill>
            </a:rPr>
            <a:t>Kebijakan</a:t>
          </a:r>
          <a:r>
            <a:rPr lang="en-US" sz="3600" b="1" dirty="0">
              <a:solidFill>
                <a:schemeClr val="tx1"/>
              </a:solidFill>
            </a:rPr>
            <a:t> </a:t>
          </a:r>
          <a:r>
            <a:rPr lang="en-US" sz="3600" b="1" dirty="0" err="1">
              <a:solidFill>
                <a:schemeClr val="tx1"/>
              </a:solidFill>
            </a:rPr>
            <a:t>Pemerintah</a:t>
          </a:r>
          <a:r>
            <a:rPr lang="en-US" sz="3600" b="1" dirty="0">
              <a:solidFill>
                <a:schemeClr val="tx1"/>
              </a:solidFill>
            </a:rPr>
            <a:t> </a:t>
          </a:r>
          <a:endParaRPr lang="en-ID" sz="3600" b="1" dirty="0">
            <a:solidFill>
              <a:schemeClr val="tx1"/>
            </a:solidFill>
          </a:endParaRPr>
        </a:p>
      </dgm:t>
    </dgm:pt>
    <dgm:pt modelId="{C5405EBA-F136-493F-BCF4-ADD6EC635ECA}" type="parTrans" cxnId="{80EA764A-790B-485F-9CF6-D5FB68C391E0}">
      <dgm:prSet/>
      <dgm:spPr/>
      <dgm:t>
        <a:bodyPr/>
        <a:lstStyle/>
        <a:p>
          <a:endParaRPr lang="en-ID"/>
        </a:p>
      </dgm:t>
    </dgm:pt>
    <dgm:pt modelId="{070D2EB6-161E-405A-8D61-C1FD0A4B3053}" type="sibTrans" cxnId="{80EA764A-790B-485F-9CF6-D5FB68C391E0}">
      <dgm:prSet/>
      <dgm:spPr/>
      <dgm:t>
        <a:bodyPr/>
        <a:lstStyle/>
        <a:p>
          <a:endParaRPr lang="en-ID"/>
        </a:p>
      </dgm:t>
    </dgm:pt>
    <dgm:pt modelId="{48E7D64E-65E0-4B6C-AA15-595D1864DD0D}">
      <dgm:prSet phldrT="[Text]"/>
      <dgm:spPr/>
      <dgm:t>
        <a:bodyPr/>
        <a:lstStyle/>
        <a:p>
          <a:r>
            <a:rPr lang="en-US" dirty="0" err="1"/>
            <a:t>Jaminan</a:t>
          </a:r>
          <a:r>
            <a:rPr lang="en-US" dirty="0"/>
            <a:t> </a:t>
          </a:r>
          <a:r>
            <a:rPr lang="en-US" dirty="0" err="1"/>
            <a:t>kesehatan</a:t>
          </a:r>
          <a:r>
            <a:rPr lang="en-US" dirty="0"/>
            <a:t> </a:t>
          </a:r>
          <a:r>
            <a:rPr lang="en-US" dirty="0" err="1"/>
            <a:t>nasional</a:t>
          </a:r>
          <a:r>
            <a:rPr lang="en-US" dirty="0"/>
            <a:t> (BPJS) </a:t>
          </a:r>
          <a:r>
            <a:rPr lang="en-US" dirty="0" err="1"/>
            <a:t>dlm</a:t>
          </a:r>
          <a:r>
            <a:rPr lang="en-US" dirty="0"/>
            <a:t> </a:t>
          </a:r>
          <a:r>
            <a:rPr lang="en-US" dirty="0" err="1"/>
            <a:t>menangani</a:t>
          </a:r>
          <a:r>
            <a:rPr lang="en-US" dirty="0"/>
            <a:t> </a:t>
          </a:r>
          <a:r>
            <a:rPr lang="en-US" dirty="0" err="1"/>
            <a:t>penyakit</a:t>
          </a:r>
          <a:r>
            <a:rPr lang="en-US" dirty="0"/>
            <a:t> </a:t>
          </a:r>
          <a:r>
            <a:rPr lang="en-US" dirty="0" err="1"/>
            <a:t>kronis</a:t>
          </a:r>
          <a:r>
            <a:rPr lang="en-US" dirty="0"/>
            <a:t> </a:t>
          </a:r>
          <a:endParaRPr lang="en-ID" dirty="0"/>
        </a:p>
      </dgm:t>
    </dgm:pt>
    <dgm:pt modelId="{9742A3DD-FDE1-4AB1-9EA1-00BF288738C8}" type="parTrans" cxnId="{A3369924-FE94-45E8-87F1-A6C71D11BF17}">
      <dgm:prSet/>
      <dgm:spPr/>
      <dgm:t>
        <a:bodyPr/>
        <a:lstStyle/>
        <a:p>
          <a:endParaRPr lang="en-ID"/>
        </a:p>
      </dgm:t>
    </dgm:pt>
    <dgm:pt modelId="{50DD0AE6-2709-4B8D-BB5C-010C1C9705BF}" type="sibTrans" cxnId="{A3369924-FE94-45E8-87F1-A6C71D11BF17}">
      <dgm:prSet/>
      <dgm:spPr/>
      <dgm:t>
        <a:bodyPr/>
        <a:lstStyle/>
        <a:p>
          <a:endParaRPr lang="en-ID"/>
        </a:p>
      </dgm:t>
    </dgm:pt>
    <dgm:pt modelId="{C4F911D4-5AD7-4C96-BA95-3569D7EAC610}">
      <dgm:prSet phldrT="[Text]" custT="1"/>
      <dgm:spPr>
        <a:solidFill>
          <a:srgbClr val="FFC000"/>
        </a:solidFill>
      </dgm:spPr>
      <dgm:t>
        <a:bodyPr/>
        <a:lstStyle/>
        <a:p>
          <a:r>
            <a:rPr lang="en-US" sz="3600" b="1" dirty="0">
              <a:solidFill>
                <a:schemeClr val="tx1"/>
              </a:solidFill>
            </a:rPr>
            <a:t>Program </a:t>
          </a:r>
          <a:r>
            <a:rPr lang="en-US" sz="3600" b="1" dirty="0" err="1">
              <a:solidFill>
                <a:schemeClr val="tx1"/>
              </a:solidFill>
            </a:rPr>
            <a:t>Pencegahan</a:t>
          </a:r>
          <a:endParaRPr lang="en-ID" sz="3600" b="1" dirty="0">
            <a:solidFill>
              <a:schemeClr val="tx1"/>
            </a:solidFill>
          </a:endParaRPr>
        </a:p>
      </dgm:t>
    </dgm:pt>
    <dgm:pt modelId="{D4D8DE58-5465-4237-BC31-CFA6F12DFE25}" type="parTrans" cxnId="{25FA3B1A-C6EE-4700-AC1B-3AEEF2D5F602}">
      <dgm:prSet/>
      <dgm:spPr/>
      <dgm:t>
        <a:bodyPr/>
        <a:lstStyle/>
        <a:p>
          <a:endParaRPr lang="en-ID"/>
        </a:p>
      </dgm:t>
    </dgm:pt>
    <dgm:pt modelId="{2A789D61-3C89-4F40-9661-98D392AB8896}" type="sibTrans" cxnId="{25FA3B1A-C6EE-4700-AC1B-3AEEF2D5F602}">
      <dgm:prSet/>
      <dgm:spPr/>
      <dgm:t>
        <a:bodyPr/>
        <a:lstStyle/>
        <a:p>
          <a:endParaRPr lang="en-ID"/>
        </a:p>
      </dgm:t>
    </dgm:pt>
    <dgm:pt modelId="{6B8660EB-C34A-44CB-8D93-92657FD7A05C}">
      <dgm:prSet phldrT="[Text]"/>
      <dgm:spPr/>
      <dgm:t>
        <a:bodyPr/>
        <a:lstStyle/>
        <a:p>
          <a:r>
            <a:rPr lang="en-US" dirty="0" err="1"/>
            <a:t>Promosi</a:t>
          </a:r>
          <a:r>
            <a:rPr lang="en-US" dirty="0"/>
            <a:t> </a:t>
          </a:r>
          <a:r>
            <a:rPr lang="en-US" dirty="0" err="1"/>
            <a:t>gaya</a:t>
          </a:r>
          <a:r>
            <a:rPr lang="en-US" dirty="0"/>
            <a:t> </a:t>
          </a:r>
          <a:r>
            <a:rPr lang="en-US" dirty="0" err="1"/>
            <a:t>hidup</a:t>
          </a:r>
          <a:r>
            <a:rPr lang="en-US" dirty="0"/>
            <a:t> </a:t>
          </a:r>
          <a:r>
            <a:rPr lang="en-US" dirty="0" err="1"/>
            <a:t>sehat</a:t>
          </a:r>
          <a:r>
            <a:rPr lang="en-US" dirty="0"/>
            <a:t> </a:t>
          </a:r>
          <a:r>
            <a:rPr lang="en-US" dirty="0" err="1"/>
            <a:t>untuk</a:t>
          </a:r>
          <a:r>
            <a:rPr lang="en-US" dirty="0"/>
            <a:t> </a:t>
          </a:r>
          <a:r>
            <a:rPr lang="en-US" dirty="0" err="1"/>
            <a:t>mengurangi</a:t>
          </a:r>
          <a:r>
            <a:rPr lang="en-US" dirty="0"/>
            <a:t> </a:t>
          </a:r>
          <a:r>
            <a:rPr lang="en-US" dirty="0" err="1"/>
            <a:t>risiko</a:t>
          </a:r>
          <a:r>
            <a:rPr lang="en-US" dirty="0"/>
            <a:t> </a:t>
          </a:r>
          <a:r>
            <a:rPr lang="en-US" dirty="0" err="1"/>
            <a:t>penyakit</a:t>
          </a:r>
          <a:r>
            <a:rPr lang="en-US" dirty="0"/>
            <a:t> </a:t>
          </a:r>
          <a:r>
            <a:rPr lang="en-US" dirty="0" err="1"/>
            <a:t>kronis</a:t>
          </a:r>
          <a:r>
            <a:rPr lang="en-US" dirty="0"/>
            <a:t> </a:t>
          </a:r>
          <a:endParaRPr lang="en-ID" dirty="0"/>
        </a:p>
      </dgm:t>
    </dgm:pt>
    <dgm:pt modelId="{2659CC43-FB78-4C87-B60D-9F056006D423}" type="parTrans" cxnId="{6A29AB35-A02E-44BE-AF18-2C62D4DB9ADB}">
      <dgm:prSet/>
      <dgm:spPr/>
      <dgm:t>
        <a:bodyPr/>
        <a:lstStyle/>
        <a:p>
          <a:endParaRPr lang="en-ID"/>
        </a:p>
      </dgm:t>
    </dgm:pt>
    <dgm:pt modelId="{DAF4B522-890E-4FBB-A79C-7DCA6D02EB72}" type="sibTrans" cxnId="{6A29AB35-A02E-44BE-AF18-2C62D4DB9ADB}">
      <dgm:prSet/>
      <dgm:spPr/>
      <dgm:t>
        <a:bodyPr/>
        <a:lstStyle/>
        <a:p>
          <a:endParaRPr lang="en-ID"/>
        </a:p>
      </dgm:t>
    </dgm:pt>
    <dgm:pt modelId="{947AE3F4-A7CE-47DC-87DA-501689222009}" type="pres">
      <dgm:prSet presAssocID="{95159CCC-1E36-496F-978D-DD53F6956E6C}" presName="linear" presStyleCnt="0">
        <dgm:presLayoutVars>
          <dgm:animLvl val="lvl"/>
          <dgm:resizeHandles val="exact"/>
        </dgm:presLayoutVars>
      </dgm:prSet>
      <dgm:spPr/>
    </dgm:pt>
    <dgm:pt modelId="{37ABC064-17E9-41A5-A5D9-9769786C3F3C}" type="pres">
      <dgm:prSet presAssocID="{6433424A-091D-42C8-B353-315538EE0E46}" presName="parentText" presStyleLbl="node1" presStyleIdx="0" presStyleCnt="2">
        <dgm:presLayoutVars>
          <dgm:chMax val="0"/>
          <dgm:bulletEnabled val="1"/>
        </dgm:presLayoutVars>
      </dgm:prSet>
      <dgm:spPr/>
    </dgm:pt>
    <dgm:pt modelId="{286B64DD-5CA2-4CC1-A67B-6623D30FC40B}" type="pres">
      <dgm:prSet presAssocID="{6433424A-091D-42C8-B353-315538EE0E46}" presName="childText" presStyleLbl="revTx" presStyleIdx="0" presStyleCnt="2">
        <dgm:presLayoutVars>
          <dgm:bulletEnabled val="1"/>
        </dgm:presLayoutVars>
      </dgm:prSet>
      <dgm:spPr/>
    </dgm:pt>
    <dgm:pt modelId="{D291EF17-9751-4437-8916-B1D98E8B9891}" type="pres">
      <dgm:prSet presAssocID="{C4F911D4-5AD7-4C96-BA95-3569D7EAC610}" presName="parentText" presStyleLbl="node1" presStyleIdx="1" presStyleCnt="2">
        <dgm:presLayoutVars>
          <dgm:chMax val="0"/>
          <dgm:bulletEnabled val="1"/>
        </dgm:presLayoutVars>
      </dgm:prSet>
      <dgm:spPr/>
    </dgm:pt>
    <dgm:pt modelId="{61C9051D-887A-4C59-8DF9-60F8CE907538}" type="pres">
      <dgm:prSet presAssocID="{C4F911D4-5AD7-4C96-BA95-3569D7EAC610}" presName="childText" presStyleLbl="revTx" presStyleIdx="1" presStyleCnt="2">
        <dgm:presLayoutVars>
          <dgm:bulletEnabled val="1"/>
        </dgm:presLayoutVars>
      </dgm:prSet>
      <dgm:spPr/>
    </dgm:pt>
  </dgm:ptLst>
  <dgm:cxnLst>
    <dgm:cxn modelId="{25FA3B1A-C6EE-4700-AC1B-3AEEF2D5F602}" srcId="{95159CCC-1E36-496F-978D-DD53F6956E6C}" destId="{C4F911D4-5AD7-4C96-BA95-3569D7EAC610}" srcOrd="1" destOrd="0" parTransId="{D4D8DE58-5465-4237-BC31-CFA6F12DFE25}" sibTransId="{2A789D61-3C89-4F40-9661-98D392AB8896}"/>
    <dgm:cxn modelId="{A3369924-FE94-45E8-87F1-A6C71D11BF17}" srcId="{6433424A-091D-42C8-B353-315538EE0E46}" destId="{48E7D64E-65E0-4B6C-AA15-595D1864DD0D}" srcOrd="0" destOrd="0" parTransId="{9742A3DD-FDE1-4AB1-9EA1-00BF288738C8}" sibTransId="{50DD0AE6-2709-4B8D-BB5C-010C1C9705BF}"/>
    <dgm:cxn modelId="{6A29AB35-A02E-44BE-AF18-2C62D4DB9ADB}" srcId="{C4F911D4-5AD7-4C96-BA95-3569D7EAC610}" destId="{6B8660EB-C34A-44CB-8D93-92657FD7A05C}" srcOrd="0" destOrd="0" parTransId="{2659CC43-FB78-4C87-B60D-9F056006D423}" sibTransId="{DAF4B522-890E-4FBB-A79C-7DCA6D02EB72}"/>
    <dgm:cxn modelId="{34BB195E-E400-47EC-8C80-D98DA03F055E}" type="presOf" srcId="{6433424A-091D-42C8-B353-315538EE0E46}" destId="{37ABC064-17E9-41A5-A5D9-9769786C3F3C}" srcOrd="0" destOrd="0" presId="urn:microsoft.com/office/officeart/2005/8/layout/vList2"/>
    <dgm:cxn modelId="{239E5142-1E4B-4ABE-B6E7-36E1F97C2315}" type="presOf" srcId="{C4F911D4-5AD7-4C96-BA95-3569D7EAC610}" destId="{D291EF17-9751-4437-8916-B1D98E8B9891}" srcOrd="0" destOrd="0" presId="urn:microsoft.com/office/officeart/2005/8/layout/vList2"/>
    <dgm:cxn modelId="{80EA764A-790B-485F-9CF6-D5FB68C391E0}" srcId="{95159CCC-1E36-496F-978D-DD53F6956E6C}" destId="{6433424A-091D-42C8-B353-315538EE0E46}" srcOrd="0" destOrd="0" parTransId="{C5405EBA-F136-493F-BCF4-ADD6EC635ECA}" sibTransId="{070D2EB6-161E-405A-8D61-C1FD0A4B3053}"/>
    <dgm:cxn modelId="{41AE4EAA-3BCD-41B7-BF12-5E90B186416D}" type="presOf" srcId="{48E7D64E-65E0-4B6C-AA15-595D1864DD0D}" destId="{286B64DD-5CA2-4CC1-A67B-6623D30FC40B}" srcOrd="0" destOrd="0" presId="urn:microsoft.com/office/officeart/2005/8/layout/vList2"/>
    <dgm:cxn modelId="{3975A3AE-0D84-4F63-9416-04FEE4556DE5}" type="presOf" srcId="{95159CCC-1E36-496F-978D-DD53F6956E6C}" destId="{947AE3F4-A7CE-47DC-87DA-501689222009}" srcOrd="0" destOrd="0" presId="urn:microsoft.com/office/officeart/2005/8/layout/vList2"/>
    <dgm:cxn modelId="{8BADF2B1-6136-417C-89AA-E85D4813B423}" type="presOf" srcId="{6B8660EB-C34A-44CB-8D93-92657FD7A05C}" destId="{61C9051D-887A-4C59-8DF9-60F8CE907538}" srcOrd="0" destOrd="0" presId="urn:microsoft.com/office/officeart/2005/8/layout/vList2"/>
    <dgm:cxn modelId="{01118DC6-5EE8-407D-AC29-A8C55E153A50}" type="presParOf" srcId="{947AE3F4-A7CE-47DC-87DA-501689222009}" destId="{37ABC064-17E9-41A5-A5D9-9769786C3F3C}" srcOrd="0" destOrd="0" presId="urn:microsoft.com/office/officeart/2005/8/layout/vList2"/>
    <dgm:cxn modelId="{8115EB6E-94F6-4BFB-A972-9FDA4FDDF245}" type="presParOf" srcId="{947AE3F4-A7CE-47DC-87DA-501689222009}" destId="{286B64DD-5CA2-4CC1-A67B-6623D30FC40B}" srcOrd="1" destOrd="0" presId="urn:microsoft.com/office/officeart/2005/8/layout/vList2"/>
    <dgm:cxn modelId="{F66F221C-56A2-49F8-8FB3-D8B31A0A6D5C}" type="presParOf" srcId="{947AE3F4-A7CE-47DC-87DA-501689222009}" destId="{D291EF17-9751-4437-8916-B1D98E8B9891}" srcOrd="2" destOrd="0" presId="urn:microsoft.com/office/officeart/2005/8/layout/vList2"/>
    <dgm:cxn modelId="{E0A241E5-1F1E-41DC-9C2A-48E34451B507}" type="presParOf" srcId="{947AE3F4-A7CE-47DC-87DA-501689222009}" destId="{61C9051D-887A-4C59-8DF9-60F8CE90753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4BCAC77-ECE6-4957-906E-4345803E7E0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D"/>
        </a:p>
      </dgm:t>
    </dgm:pt>
    <dgm:pt modelId="{0EE38059-226E-4B5D-A876-740090E2ACBB}">
      <dgm:prSet phldrT="[Text]"/>
      <dgm:spPr>
        <a:solidFill>
          <a:srgbClr val="FFFF00"/>
        </a:solidFill>
      </dgm:spPr>
      <dgm:t>
        <a:bodyPr/>
        <a:lstStyle/>
        <a:p>
          <a:r>
            <a:rPr lang="en-US" b="1" dirty="0">
              <a:solidFill>
                <a:schemeClr val="tx1"/>
              </a:solidFill>
            </a:rPr>
            <a:t>Pelayanan </a:t>
          </a:r>
          <a:r>
            <a:rPr lang="en-US" b="1" dirty="0" err="1">
              <a:solidFill>
                <a:schemeClr val="tx1"/>
              </a:solidFill>
            </a:rPr>
            <a:t>kesehatan</a:t>
          </a:r>
          <a:r>
            <a:rPr lang="en-US" b="1" dirty="0">
              <a:solidFill>
                <a:schemeClr val="tx1"/>
              </a:solidFill>
            </a:rPr>
            <a:t> primer </a:t>
          </a:r>
          <a:endParaRPr lang="en-ID" b="1" dirty="0">
            <a:solidFill>
              <a:schemeClr val="tx1"/>
            </a:solidFill>
          </a:endParaRPr>
        </a:p>
      </dgm:t>
    </dgm:pt>
    <dgm:pt modelId="{9C93FE0A-24E1-4355-8662-EEEC43A50C9A}" type="parTrans" cxnId="{6DF50B10-4D35-49AA-81DE-684E74A24DF8}">
      <dgm:prSet/>
      <dgm:spPr/>
      <dgm:t>
        <a:bodyPr/>
        <a:lstStyle/>
        <a:p>
          <a:endParaRPr lang="en-ID"/>
        </a:p>
      </dgm:t>
    </dgm:pt>
    <dgm:pt modelId="{8CA613F0-55F5-4FA5-A756-BC0F66979063}" type="sibTrans" cxnId="{6DF50B10-4D35-49AA-81DE-684E74A24DF8}">
      <dgm:prSet/>
      <dgm:spPr/>
      <dgm:t>
        <a:bodyPr/>
        <a:lstStyle/>
        <a:p>
          <a:endParaRPr lang="en-ID"/>
        </a:p>
      </dgm:t>
    </dgm:pt>
    <dgm:pt modelId="{921540F9-4E61-4545-BBA4-0398C7B0134F}">
      <dgm:prSet phldrT="[Text]"/>
      <dgm:spPr/>
      <dgm:t>
        <a:bodyPr/>
        <a:lstStyle/>
        <a:p>
          <a:r>
            <a:rPr lang="en-US" dirty="0"/>
            <a:t>Peran </a:t>
          </a:r>
          <a:r>
            <a:rPr lang="en-US" dirty="0" err="1"/>
            <a:t>puskesmas</a:t>
          </a:r>
          <a:r>
            <a:rPr lang="en-US" dirty="0"/>
            <a:t> dan </a:t>
          </a:r>
          <a:r>
            <a:rPr lang="en-US" dirty="0" err="1"/>
            <a:t>layanan</a:t>
          </a:r>
          <a:r>
            <a:rPr lang="en-US" dirty="0"/>
            <a:t> </a:t>
          </a:r>
          <a:r>
            <a:rPr lang="en-US" dirty="0" err="1"/>
            <a:t>berbasis</a:t>
          </a:r>
          <a:r>
            <a:rPr lang="en-US" dirty="0"/>
            <a:t> </a:t>
          </a:r>
          <a:r>
            <a:rPr lang="en-US" dirty="0" err="1"/>
            <a:t>komunitas</a:t>
          </a:r>
          <a:r>
            <a:rPr lang="en-US" dirty="0"/>
            <a:t> </a:t>
          </a:r>
          <a:r>
            <a:rPr lang="en-US" dirty="0" err="1"/>
            <a:t>dalam</a:t>
          </a:r>
          <a:r>
            <a:rPr lang="en-US" dirty="0"/>
            <a:t> </a:t>
          </a:r>
          <a:r>
            <a:rPr lang="en-US" dirty="0" err="1"/>
            <a:t>mendukung</a:t>
          </a:r>
          <a:r>
            <a:rPr lang="en-US" dirty="0"/>
            <a:t> </a:t>
          </a:r>
          <a:r>
            <a:rPr lang="en-US" dirty="0" err="1"/>
            <a:t>pasien</a:t>
          </a:r>
          <a:r>
            <a:rPr lang="en-US" dirty="0"/>
            <a:t> </a:t>
          </a:r>
          <a:r>
            <a:rPr lang="en-US" dirty="0" err="1"/>
            <a:t>penyakit</a:t>
          </a:r>
          <a:r>
            <a:rPr lang="en-US" dirty="0"/>
            <a:t> </a:t>
          </a:r>
          <a:r>
            <a:rPr lang="en-US" dirty="0" err="1"/>
            <a:t>kronis</a:t>
          </a:r>
          <a:r>
            <a:rPr lang="en-US" dirty="0"/>
            <a:t> </a:t>
          </a:r>
          <a:endParaRPr lang="en-ID" dirty="0"/>
        </a:p>
      </dgm:t>
    </dgm:pt>
    <dgm:pt modelId="{69D41561-21BE-4CD1-9888-D6A60DED6198}" type="parTrans" cxnId="{14531934-D3A8-4602-9CF7-C8A87F3D7AA3}">
      <dgm:prSet/>
      <dgm:spPr/>
      <dgm:t>
        <a:bodyPr/>
        <a:lstStyle/>
        <a:p>
          <a:endParaRPr lang="en-ID"/>
        </a:p>
      </dgm:t>
    </dgm:pt>
    <dgm:pt modelId="{34C18F6A-F0B7-4DFF-A520-6C564B0320A8}" type="sibTrans" cxnId="{14531934-D3A8-4602-9CF7-C8A87F3D7AA3}">
      <dgm:prSet/>
      <dgm:spPr/>
      <dgm:t>
        <a:bodyPr/>
        <a:lstStyle/>
        <a:p>
          <a:endParaRPr lang="en-ID"/>
        </a:p>
      </dgm:t>
    </dgm:pt>
    <dgm:pt modelId="{DE553427-C356-4F0E-9EAF-F5284461F9C6}">
      <dgm:prSet phldrT="[Text]"/>
      <dgm:spPr>
        <a:solidFill>
          <a:srgbClr val="FFFF00"/>
        </a:solidFill>
      </dgm:spPr>
      <dgm:t>
        <a:bodyPr/>
        <a:lstStyle/>
        <a:p>
          <a:r>
            <a:rPr lang="en-US" b="1" dirty="0" err="1">
              <a:solidFill>
                <a:schemeClr val="tx1"/>
              </a:solidFill>
            </a:rPr>
            <a:t>Kolaborasi</a:t>
          </a:r>
          <a:r>
            <a:rPr lang="en-US" b="1" dirty="0">
              <a:solidFill>
                <a:schemeClr val="tx1"/>
              </a:solidFill>
            </a:rPr>
            <a:t> Multi-</a:t>
          </a:r>
          <a:r>
            <a:rPr lang="en-US" b="1" dirty="0" err="1">
              <a:solidFill>
                <a:schemeClr val="tx1"/>
              </a:solidFill>
            </a:rPr>
            <a:t>Sektoral</a:t>
          </a:r>
          <a:endParaRPr lang="en-ID" b="1" dirty="0">
            <a:solidFill>
              <a:schemeClr val="tx1"/>
            </a:solidFill>
          </a:endParaRPr>
        </a:p>
      </dgm:t>
    </dgm:pt>
    <dgm:pt modelId="{63A48206-FFD3-4ECF-8ABD-A270A4732673}" type="parTrans" cxnId="{65D98C21-300D-4A14-AB1D-CF9F73A10032}">
      <dgm:prSet/>
      <dgm:spPr/>
      <dgm:t>
        <a:bodyPr/>
        <a:lstStyle/>
        <a:p>
          <a:endParaRPr lang="en-ID"/>
        </a:p>
      </dgm:t>
    </dgm:pt>
    <dgm:pt modelId="{CB88D81B-7957-404D-89DC-5E97BBCA17BA}" type="sibTrans" cxnId="{65D98C21-300D-4A14-AB1D-CF9F73A10032}">
      <dgm:prSet/>
      <dgm:spPr/>
      <dgm:t>
        <a:bodyPr/>
        <a:lstStyle/>
        <a:p>
          <a:endParaRPr lang="en-ID"/>
        </a:p>
      </dgm:t>
    </dgm:pt>
    <dgm:pt modelId="{8BA030BD-6E2D-43A2-A413-9CA483F6BB3C}">
      <dgm:prSet phldrT="[Text]"/>
      <dgm:spPr/>
      <dgm:t>
        <a:bodyPr/>
        <a:lstStyle/>
        <a:p>
          <a:r>
            <a:rPr lang="en-US" dirty="0" err="1"/>
            <a:t>Sinergi</a:t>
          </a:r>
          <a:r>
            <a:rPr lang="en-US" dirty="0"/>
            <a:t> </a:t>
          </a:r>
          <a:r>
            <a:rPr lang="en-US" dirty="0" err="1"/>
            <a:t>antara</a:t>
          </a:r>
          <a:r>
            <a:rPr lang="en-US" dirty="0"/>
            <a:t> </a:t>
          </a:r>
          <a:r>
            <a:rPr lang="en-US" dirty="0" err="1"/>
            <a:t>pemerintah</a:t>
          </a:r>
          <a:r>
            <a:rPr lang="en-US" dirty="0"/>
            <a:t>, </a:t>
          </a:r>
          <a:r>
            <a:rPr lang="en-US" dirty="0" err="1"/>
            <a:t>Organisasi</a:t>
          </a:r>
          <a:r>
            <a:rPr lang="en-US" dirty="0"/>
            <a:t> non </a:t>
          </a:r>
          <a:r>
            <a:rPr lang="en-US" dirty="0" err="1"/>
            <a:t>Pemerintah</a:t>
          </a:r>
          <a:r>
            <a:rPr lang="en-US" dirty="0"/>
            <a:t> dan </a:t>
          </a:r>
          <a:r>
            <a:rPr lang="en-US" dirty="0" err="1"/>
            <a:t>Sektor</a:t>
          </a:r>
          <a:r>
            <a:rPr lang="en-US" dirty="0"/>
            <a:t> </a:t>
          </a:r>
          <a:r>
            <a:rPr lang="en-US" dirty="0" err="1"/>
            <a:t>swasta</a:t>
          </a:r>
          <a:r>
            <a:rPr lang="en-US" dirty="0"/>
            <a:t> </a:t>
          </a:r>
          <a:r>
            <a:rPr lang="en-US" dirty="0" err="1"/>
            <a:t>dalam</a:t>
          </a:r>
          <a:r>
            <a:rPr lang="en-US" dirty="0"/>
            <a:t> </a:t>
          </a:r>
          <a:r>
            <a:rPr lang="en-US" dirty="0" err="1"/>
            <a:t>pengelolaan</a:t>
          </a:r>
          <a:r>
            <a:rPr lang="en-US" dirty="0"/>
            <a:t> </a:t>
          </a:r>
          <a:r>
            <a:rPr lang="en-US" dirty="0" err="1"/>
            <a:t>penyakit</a:t>
          </a:r>
          <a:r>
            <a:rPr lang="en-US" dirty="0"/>
            <a:t> </a:t>
          </a:r>
          <a:r>
            <a:rPr lang="en-US" dirty="0" err="1"/>
            <a:t>kronis</a:t>
          </a:r>
          <a:r>
            <a:rPr lang="en-US" dirty="0"/>
            <a:t> </a:t>
          </a:r>
          <a:endParaRPr lang="en-ID" dirty="0"/>
        </a:p>
      </dgm:t>
    </dgm:pt>
    <dgm:pt modelId="{02D9197C-9050-41CF-A633-625CEF4177A8}" type="parTrans" cxnId="{9A23E3FD-298E-4481-8C6F-361773C7F09A}">
      <dgm:prSet/>
      <dgm:spPr/>
      <dgm:t>
        <a:bodyPr/>
        <a:lstStyle/>
        <a:p>
          <a:endParaRPr lang="en-ID"/>
        </a:p>
      </dgm:t>
    </dgm:pt>
    <dgm:pt modelId="{8EA955DD-F415-47F1-9E07-09A5DCB911F6}" type="sibTrans" cxnId="{9A23E3FD-298E-4481-8C6F-361773C7F09A}">
      <dgm:prSet/>
      <dgm:spPr/>
      <dgm:t>
        <a:bodyPr/>
        <a:lstStyle/>
        <a:p>
          <a:endParaRPr lang="en-ID"/>
        </a:p>
      </dgm:t>
    </dgm:pt>
    <dgm:pt modelId="{D96AA7A7-8DDD-457F-8C22-84C127E4C2D3}" type="pres">
      <dgm:prSet presAssocID="{C4BCAC77-ECE6-4957-906E-4345803E7E08}" presName="linear" presStyleCnt="0">
        <dgm:presLayoutVars>
          <dgm:animLvl val="lvl"/>
          <dgm:resizeHandles val="exact"/>
        </dgm:presLayoutVars>
      </dgm:prSet>
      <dgm:spPr/>
    </dgm:pt>
    <dgm:pt modelId="{0379C69A-3DC8-45C2-B0F9-BA698A326D20}" type="pres">
      <dgm:prSet presAssocID="{0EE38059-226E-4B5D-A876-740090E2ACBB}" presName="parentText" presStyleLbl="node1" presStyleIdx="0" presStyleCnt="2">
        <dgm:presLayoutVars>
          <dgm:chMax val="0"/>
          <dgm:bulletEnabled val="1"/>
        </dgm:presLayoutVars>
      </dgm:prSet>
      <dgm:spPr/>
    </dgm:pt>
    <dgm:pt modelId="{B59A3B91-62C8-4C19-87E2-21434A4B4216}" type="pres">
      <dgm:prSet presAssocID="{0EE38059-226E-4B5D-A876-740090E2ACBB}" presName="childText" presStyleLbl="revTx" presStyleIdx="0" presStyleCnt="2">
        <dgm:presLayoutVars>
          <dgm:bulletEnabled val="1"/>
        </dgm:presLayoutVars>
      </dgm:prSet>
      <dgm:spPr/>
    </dgm:pt>
    <dgm:pt modelId="{A7B25EC0-EB4F-4B0E-975A-514A082DD549}" type="pres">
      <dgm:prSet presAssocID="{DE553427-C356-4F0E-9EAF-F5284461F9C6}" presName="parentText" presStyleLbl="node1" presStyleIdx="1" presStyleCnt="2">
        <dgm:presLayoutVars>
          <dgm:chMax val="0"/>
          <dgm:bulletEnabled val="1"/>
        </dgm:presLayoutVars>
      </dgm:prSet>
      <dgm:spPr/>
    </dgm:pt>
    <dgm:pt modelId="{645AB768-C449-4A74-A2F2-BB3A8DFCDE5F}" type="pres">
      <dgm:prSet presAssocID="{DE553427-C356-4F0E-9EAF-F5284461F9C6}" presName="childText" presStyleLbl="revTx" presStyleIdx="1" presStyleCnt="2">
        <dgm:presLayoutVars>
          <dgm:bulletEnabled val="1"/>
        </dgm:presLayoutVars>
      </dgm:prSet>
      <dgm:spPr/>
    </dgm:pt>
  </dgm:ptLst>
  <dgm:cxnLst>
    <dgm:cxn modelId="{6DF50B10-4D35-49AA-81DE-684E74A24DF8}" srcId="{C4BCAC77-ECE6-4957-906E-4345803E7E08}" destId="{0EE38059-226E-4B5D-A876-740090E2ACBB}" srcOrd="0" destOrd="0" parTransId="{9C93FE0A-24E1-4355-8662-EEEC43A50C9A}" sibTransId="{8CA613F0-55F5-4FA5-A756-BC0F66979063}"/>
    <dgm:cxn modelId="{760E501B-5455-47C9-A214-61D7DB1B9C28}" type="presOf" srcId="{0EE38059-226E-4B5D-A876-740090E2ACBB}" destId="{0379C69A-3DC8-45C2-B0F9-BA698A326D20}" srcOrd="0" destOrd="0" presId="urn:microsoft.com/office/officeart/2005/8/layout/vList2"/>
    <dgm:cxn modelId="{65D98C21-300D-4A14-AB1D-CF9F73A10032}" srcId="{C4BCAC77-ECE6-4957-906E-4345803E7E08}" destId="{DE553427-C356-4F0E-9EAF-F5284461F9C6}" srcOrd="1" destOrd="0" parTransId="{63A48206-FFD3-4ECF-8ABD-A270A4732673}" sibTransId="{CB88D81B-7957-404D-89DC-5E97BBCA17BA}"/>
    <dgm:cxn modelId="{14531934-D3A8-4602-9CF7-C8A87F3D7AA3}" srcId="{0EE38059-226E-4B5D-A876-740090E2ACBB}" destId="{921540F9-4E61-4545-BBA4-0398C7B0134F}" srcOrd="0" destOrd="0" parTransId="{69D41561-21BE-4CD1-9888-D6A60DED6198}" sibTransId="{34C18F6A-F0B7-4DFF-A520-6C564B0320A8}"/>
    <dgm:cxn modelId="{6FBE4445-F221-4D11-9643-8F9102C5BD76}" type="presOf" srcId="{921540F9-4E61-4545-BBA4-0398C7B0134F}" destId="{B59A3B91-62C8-4C19-87E2-21434A4B4216}" srcOrd="0" destOrd="0" presId="urn:microsoft.com/office/officeart/2005/8/layout/vList2"/>
    <dgm:cxn modelId="{B8016882-798E-4985-8F3B-C1D566B3F946}" type="presOf" srcId="{C4BCAC77-ECE6-4957-906E-4345803E7E08}" destId="{D96AA7A7-8DDD-457F-8C22-84C127E4C2D3}" srcOrd="0" destOrd="0" presId="urn:microsoft.com/office/officeart/2005/8/layout/vList2"/>
    <dgm:cxn modelId="{C461A6A6-D33F-4F4C-8DE8-B02412BBC101}" type="presOf" srcId="{8BA030BD-6E2D-43A2-A413-9CA483F6BB3C}" destId="{645AB768-C449-4A74-A2F2-BB3A8DFCDE5F}" srcOrd="0" destOrd="0" presId="urn:microsoft.com/office/officeart/2005/8/layout/vList2"/>
    <dgm:cxn modelId="{F80215F6-8600-4B20-B7BE-CC65C41AFC62}" type="presOf" srcId="{DE553427-C356-4F0E-9EAF-F5284461F9C6}" destId="{A7B25EC0-EB4F-4B0E-975A-514A082DD549}" srcOrd="0" destOrd="0" presId="urn:microsoft.com/office/officeart/2005/8/layout/vList2"/>
    <dgm:cxn modelId="{9A23E3FD-298E-4481-8C6F-361773C7F09A}" srcId="{DE553427-C356-4F0E-9EAF-F5284461F9C6}" destId="{8BA030BD-6E2D-43A2-A413-9CA483F6BB3C}" srcOrd="0" destOrd="0" parTransId="{02D9197C-9050-41CF-A633-625CEF4177A8}" sibTransId="{8EA955DD-F415-47F1-9E07-09A5DCB911F6}"/>
    <dgm:cxn modelId="{E3EDD869-4DA9-428C-8F3E-D4A256ADA2E0}" type="presParOf" srcId="{D96AA7A7-8DDD-457F-8C22-84C127E4C2D3}" destId="{0379C69A-3DC8-45C2-B0F9-BA698A326D20}" srcOrd="0" destOrd="0" presId="urn:microsoft.com/office/officeart/2005/8/layout/vList2"/>
    <dgm:cxn modelId="{585C5DE3-1A49-4872-9F3C-6E42EFAF68BC}" type="presParOf" srcId="{D96AA7A7-8DDD-457F-8C22-84C127E4C2D3}" destId="{B59A3B91-62C8-4C19-87E2-21434A4B4216}" srcOrd="1" destOrd="0" presId="urn:microsoft.com/office/officeart/2005/8/layout/vList2"/>
    <dgm:cxn modelId="{EE02A331-3E3C-43CB-857F-A8CF12A8CBFB}" type="presParOf" srcId="{D96AA7A7-8DDD-457F-8C22-84C127E4C2D3}" destId="{A7B25EC0-EB4F-4B0E-975A-514A082DD549}" srcOrd="2" destOrd="0" presId="urn:microsoft.com/office/officeart/2005/8/layout/vList2"/>
    <dgm:cxn modelId="{77B61FF7-6CAA-496A-ADE8-CD33337B9EDB}" type="presParOf" srcId="{D96AA7A7-8DDD-457F-8C22-84C127E4C2D3}" destId="{645AB768-C449-4A74-A2F2-BB3A8DFCDE5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20A990-A21C-4703-9261-11F7AB1D38A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D"/>
        </a:p>
      </dgm:t>
    </dgm:pt>
    <dgm:pt modelId="{10AFC899-4EBF-46E9-B3E9-955F91B7126B}">
      <dgm:prSet phldrT="[Text]" custT="1"/>
      <dgm:spPr>
        <a:solidFill>
          <a:schemeClr val="accent4">
            <a:lumMod val="40000"/>
            <a:lumOff val="60000"/>
          </a:schemeClr>
        </a:solidFill>
      </dgm:spPr>
      <dgm:t>
        <a:bodyPr/>
        <a:lstStyle/>
        <a:p>
          <a:r>
            <a:rPr lang="en-US" sz="2400" b="1" dirty="0" err="1">
              <a:solidFill>
                <a:schemeClr val="tx1"/>
              </a:solidFill>
            </a:rPr>
            <a:t>Mengidentifikasi</a:t>
          </a:r>
          <a:r>
            <a:rPr lang="en-US" sz="2400" b="1" dirty="0">
              <a:solidFill>
                <a:schemeClr val="tx1"/>
              </a:solidFill>
            </a:rPr>
            <a:t> </a:t>
          </a:r>
          <a:r>
            <a:rPr lang="en-US" sz="2400" b="1" dirty="0" err="1">
              <a:solidFill>
                <a:schemeClr val="tx1"/>
              </a:solidFill>
            </a:rPr>
            <a:t>penyakit</a:t>
          </a:r>
          <a:r>
            <a:rPr lang="en-US" sz="2400" b="1" dirty="0">
              <a:solidFill>
                <a:schemeClr val="tx1"/>
              </a:solidFill>
            </a:rPr>
            <a:t> </a:t>
          </a:r>
          <a:r>
            <a:rPr lang="en-US" sz="2400" b="1" dirty="0" err="1">
              <a:solidFill>
                <a:schemeClr val="tx1"/>
              </a:solidFill>
            </a:rPr>
            <a:t>secara</a:t>
          </a:r>
          <a:r>
            <a:rPr lang="en-US" sz="2400" b="1" dirty="0">
              <a:solidFill>
                <a:schemeClr val="tx1"/>
              </a:solidFill>
            </a:rPr>
            <a:t> </a:t>
          </a:r>
          <a:r>
            <a:rPr lang="en-US" sz="2400" b="1" dirty="0" err="1">
              <a:solidFill>
                <a:schemeClr val="tx1"/>
              </a:solidFill>
            </a:rPr>
            <a:t>klinis</a:t>
          </a:r>
          <a:r>
            <a:rPr lang="en-US" sz="2400" b="1" dirty="0">
              <a:solidFill>
                <a:schemeClr val="tx1"/>
              </a:solidFill>
            </a:rPr>
            <a:t> </a:t>
          </a:r>
          <a:endParaRPr lang="en-ID" sz="2400" b="1" dirty="0">
            <a:solidFill>
              <a:schemeClr val="tx1"/>
            </a:solidFill>
          </a:endParaRPr>
        </a:p>
      </dgm:t>
    </dgm:pt>
    <dgm:pt modelId="{68FB1709-A750-418C-9741-529A3B3E2CDB}" type="parTrans" cxnId="{E395F7F6-774C-446C-820E-037D67B20697}">
      <dgm:prSet/>
      <dgm:spPr/>
      <dgm:t>
        <a:bodyPr/>
        <a:lstStyle/>
        <a:p>
          <a:endParaRPr lang="en-ID"/>
        </a:p>
      </dgm:t>
    </dgm:pt>
    <dgm:pt modelId="{4CEA2C05-074F-4C6B-8DF2-38A539D93BA2}" type="sibTrans" cxnId="{E395F7F6-774C-446C-820E-037D67B20697}">
      <dgm:prSet/>
      <dgm:spPr/>
      <dgm:t>
        <a:bodyPr/>
        <a:lstStyle/>
        <a:p>
          <a:endParaRPr lang="en-ID"/>
        </a:p>
      </dgm:t>
    </dgm:pt>
    <dgm:pt modelId="{94E5869B-6789-44CE-9904-234FB111EA8F}">
      <dgm:prSet phldrT="[Text]" custT="1"/>
      <dgm:spPr>
        <a:solidFill>
          <a:srgbClr val="FFC000"/>
        </a:solidFill>
      </dgm:spPr>
      <dgm:t>
        <a:bodyPr/>
        <a:lstStyle/>
        <a:p>
          <a:r>
            <a:rPr lang="en-US" sz="2400" b="1" dirty="0" err="1">
              <a:solidFill>
                <a:schemeClr val="tx1"/>
              </a:solidFill>
            </a:rPr>
            <a:t>Menghargai</a:t>
          </a:r>
          <a:r>
            <a:rPr lang="en-US" sz="2400" b="1" dirty="0">
              <a:solidFill>
                <a:schemeClr val="tx1"/>
              </a:solidFill>
            </a:rPr>
            <a:t> </a:t>
          </a:r>
          <a:r>
            <a:rPr lang="en-US" sz="2400" b="1" dirty="0" err="1">
              <a:solidFill>
                <a:schemeClr val="tx1"/>
              </a:solidFill>
            </a:rPr>
            <a:t>pengalaman</a:t>
          </a:r>
          <a:r>
            <a:rPr lang="en-US" sz="2400" b="1" dirty="0">
              <a:solidFill>
                <a:schemeClr val="tx1"/>
              </a:solidFill>
            </a:rPr>
            <a:t> </a:t>
          </a:r>
          <a:r>
            <a:rPr lang="en-US" sz="2400" b="1" dirty="0" err="1">
              <a:solidFill>
                <a:schemeClr val="tx1"/>
              </a:solidFill>
            </a:rPr>
            <a:t>subjektif</a:t>
          </a:r>
          <a:r>
            <a:rPr lang="en-US" sz="2400" b="1" dirty="0">
              <a:solidFill>
                <a:schemeClr val="tx1"/>
              </a:solidFill>
            </a:rPr>
            <a:t> </a:t>
          </a:r>
          <a:r>
            <a:rPr lang="en-US" sz="2400" b="1" dirty="0" err="1">
              <a:solidFill>
                <a:schemeClr val="tx1"/>
              </a:solidFill>
            </a:rPr>
            <a:t>pasien</a:t>
          </a:r>
          <a:r>
            <a:rPr lang="en-US" sz="2400" b="1" dirty="0">
              <a:solidFill>
                <a:schemeClr val="tx1"/>
              </a:solidFill>
            </a:rPr>
            <a:t> (illness)</a:t>
          </a:r>
          <a:endParaRPr lang="en-ID" sz="2400" b="1" dirty="0">
            <a:solidFill>
              <a:schemeClr val="tx1"/>
            </a:solidFill>
          </a:endParaRPr>
        </a:p>
      </dgm:t>
    </dgm:pt>
    <dgm:pt modelId="{A5EBE16D-1A08-46EB-AF8B-7C7F48E2780D}" type="parTrans" cxnId="{E4C89C87-335A-41B0-BBD2-E368405641AF}">
      <dgm:prSet/>
      <dgm:spPr/>
      <dgm:t>
        <a:bodyPr/>
        <a:lstStyle/>
        <a:p>
          <a:endParaRPr lang="en-ID"/>
        </a:p>
      </dgm:t>
    </dgm:pt>
    <dgm:pt modelId="{7F9466F2-BC63-4F2A-8B87-86154367CE93}" type="sibTrans" cxnId="{E4C89C87-335A-41B0-BBD2-E368405641AF}">
      <dgm:prSet/>
      <dgm:spPr/>
      <dgm:t>
        <a:bodyPr/>
        <a:lstStyle/>
        <a:p>
          <a:endParaRPr lang="en-ID"/>
        </a:p>
      </dgm:t>
    </dgm:pt>
    <dgm:pt modelId="{B5E02B0A-9CB3-4AA1-8525-0139D7C96D60}">
      <dgm:prSet phldrT="[Text]" custT="1"/>
      <dgm:spPr>
        <a:solidFill>
          <a:srgbClr val="92D050"/>
        </a:solidFill>
      </dgm:spPr>
      <dgm:t>
        <a:bodyPr/>
        <a:lstStyle/>
        <a:p>
          <a:r>
            <a:rPr lang="en-US" sz="2400" b="1" dirty="0" err="1">
              <a:solidFill>
                <a:schemeClr val="tx1"/>
              </a:solidFill>
            </a:rPr>
            <a:t>Menyesuaikan</a:t>
          </a:r>
          <a:r>
            <a:rPr lang="en-US" sz="2400" b="1" dirty="0">
              <a:solidFill>
                <a:schemeClr val="tx1"/>
              </a:solidFill>
            </a:rPr>
            <a:t> </a:t>
          </a:r>
          <a:r>
            <a:rPr lang="en-US" sz="2400" b="1" dirty="0" err="1">
              <a:solidFill>
                <a:schemeClr val="tx1"/>
              </a:solidFill>
            </a:rPr>
            <a:t>perawatan</a:t>
          </a:r>
          <a:r>
            <a:rPr lang="en-US" sz="2400" b="1" dirty="0">
              <a:solidFill>
                <a:schemeClr val="tx1"/>
              </a:solidFill>
            </a:rPr>
            <a:t> </a:t>
          </a:r>
          <a:r>
            <a:rPr lang="en-US" sz="2400" b="1" dirty="0" err="1">
              <a:solidFill>
                <a:schemeClr val="tx1"/>
              </a:solidFill>
            </a:rPr>
            <a:t>dgn</a:t>
          </a:r>
          <a:r>
            <a:rPr lang="en-US" sz="2400" b="1" dirty="0">
              <a:solidFill>
                <a:schemeClr val="tx1"/>
              </a:solidFill>
            </a:rPr>
            <a:t> </a:t>
          </a:r>
          <a:r>
            <a:rPr lang="en-US" sz="2400" b="1" dirty="0" err="1">
              <a:solidFill>
                <a:schemeClr val="tx1"/>
              </a:solidFill>
            </a:rPr>
            <a:t>norma</a:t>
          </a:r>
          <a:r>
            <a:rPr lang="en-US" sz="2400" b="1" dirty="0">
              <a:solidFill>
                <a:schemeClr val="tx1"/>
              </a:solidFill>
            </a:rPr>
            <a:t> social dan </a:t>
          </a:r>
          <a:r>
            <a:rPr lang="en-US" sz="2400" b="1" dirty="0" err="1">
              <a:solidFill>
                <a:schemeClr val="tx1"/>
              </a:solidFill>
            </a:rPr>
            <a:t>budaya</a:t>
          </a:r>
          <a:r>
            <a:rPr lang="en-US" sz="2400" b="1" dirty="0">
              <a:solidFill>
                <a:schemeClr val="tx1"/>
              </a:solidFill>
            </a:rPr>
            <a:t> (sickness)</a:t>
          </a:r>
          <a:endParaRPr lang="en-ID" sz="2400" b="1" dirty="0">
            <a:solidFill>
              <a:schemeClr val="tx1"/>
            </a:solidFill>
          </a:endParaRPr>
        </a:p>
      </dgm:t>
    </dgm:pt>
    <dgm:pt modelId="{83BE114C-B65C-4DBA-B45B-C1463DAA1A7B}" type="parTrans" cxnId="{DB36AF7F-B831-4E17-BD73-DD49AB74E8BB}">
      <dgm:prSet/>
      <dgm:spPr/>
      <dgm:t>
        <a:bodyPr/>
        <a:lstStyle/>
        <a:p>
          <a:endParaRPr lang="en-ID"/>
        </a:p>
      </dgm:t>
    </dgm:pt>
    <dgm:pt modelId="{84602B22-E671-428C-832E-CB41F41F391D}" type="sibTrans" cxnId="{DB36AF7F-B831-4E17-BD73-DD49AB74E8BB}">
      <dgm:prSet/>
      <dgm:spPr/>
      <dgm:t>
        <a:bodyPr/>
        <a:lstStyle/>
        <a:p>
          <a:endParaRPr lang="en-ID"/>
        </a:p>
      </dgm:t>
    </dgm:pt>
    <dgm:pt modelId="{3B195DBB-FDB1-48A7-A7D7-0FD480E03DF2}" type="pres">
      <dgm:prSet presAssocID="{5120A990-A21C-4703-9261-11F7AB1D38A5}" presName="linear" presStyleCnt="0">
        <dgm:presLayoutVars>
          <dgm:dir/>
          <dgm:animLvl val="lvl"/>
          <dgm:resizeHandles val="exact"/>
        </dgm:presLayoutVars>
      </dgm:prSet>
      <dgm:spPr/>
    </dgm:pt>
    <dgm:pt modelId="{7FD164A3-A8A3-4A49-BE29-CD1365CE3B52}" type="pres">
      <dgm:prSet presAssocID="{10AFC899-4EBF-46E9-B3E9-955F91B7126B}" presName="parentLin" presStyleCnt="0"/>
      <dgm:spPr/>
    </dgm:pt>
    <dgm:pt modelId="{4C9C10D9-0559-437B-936B-A3A9B1AE2D0D}" type="pres">
      <dgm:prSet presAssocID="{10AFC899-4EBF-46E9-B3E9-955F91B7126B}" presName="parentLeftMargin" presStyleLbl="node1" presStyleIdx="0" presStyleCnt="3"/>
      <dgm:spPr/>
    </dgm:pt>
    <dgm:pt modelId="{ED05F606-6339-4F6C-9AB0-1C98118D0BCE}" type="pres">
      <dgm:prSet presAssocID="{10AFC899-4EBF-46E9-B3E9-955F91B7126B}" presName="parentText" presStyleLbl="node1" presStyleIdx="0" presStyleCnt="3" custScaleY="217844" custLinFactY="24495" custLinFactNeighborX="2371" custLinFactNeighborY="100000">
        <dgm:presLayoutVars>
          <dgm:chMax val="0"/>
          <dgm:bulletEnabled val="1"/>
        </dgm:presLayoutVars>
      </dgm:prSet>
      <dgm:spPr/>
    </dgm:pt>
    <dgm:pt modelId="{66C9FA9B-7EBC-4015-BE69-E70B39A025D7}" type="pres">
      <dgm:prSet presAssocID="{10AFC899-4EBF-46E9-B3E9-955F91B7126B}" presName="negativeSpace" presStyleCnt="0"/>
      <dgm:spPr/>
    </dgm:pt>
    <dgm:pt modelId="{04C23E8D-415E-4E8B-B032-27C664204AEB}" type="pres">
      <dgm:prSet presAssocID="{10AFC899-4EBF-46E9-B3E9-955F91B7126B}" presName="childText" presStyleLbl="conFgAcc1" presStyleIdx="0" presStyleCnt="3">
        <dgm:presLayoutVars>
          <dgm:bulletEnabled val="1"/>
        </dgm:presLayoutVars>
      </dgm:prSet>
      <dgm:spPr/>
    </dgm:pt>
    <dgm:pt modelId="{FF0720A6-41A9-4DBE-8560-7A5562EB6365}" type="pres">
      <dgm:prSet presAssocID="{4CEA2C05-074F-4C6B-8DF2-38A539D93BA2}" presName="spaceBetweenRectangles" presStyleCnt="0"/>
      <dgm:spPr/>
    </dgm:pt>
    <dgm:pt modelId="{2A87154C-A46D-428A-B86C-77080EBC480C}" type="pres">
      <dgm:prSet presAssocID="{94E5869B-6789-44CE-9904-234FB111EA8F}" presName="parentLin" presStyleCnt="0"/>
      <dgm:spPr/>
    </dgm:pt>
    <dgm:pt modelId="{4A3C834C-A6B6-445F-89D0-7965CE9247C5}" type="pres">
      <dgm:prSet presAssocID="{94E5869B-6789-44CE-9904-234FB111EA8F}" presName="parentLeftMargin" presStyleLbl="node1" presStyleIdx="0" presStyleCnt="3"/>
      <dgm:spPr/>
    </dgm:pt>
    <dgm:pt modelId="{FD66E182-5F13-44CF-826F-49868D2CDD69}" type="pres">
      <dgm:prSet presAssocID="{94E5869B-6789-44CE-9904-234FB111EA8F}" presName="parentText" presStyleLbl="node1" presStyleIdx="1" presStyleCnt="3" custScaleX="101694" custScaleY="207131" custLinFactNeighborX="2371" custLinFactNeighborY="82997">
        <dgm:presLayoutVars>
          <dgm:chMax val="0"/>
          <dgm:bulletEnabled val="1"/>
        </dgm:presLayoutVars>
      </dgm:prSet>
      <dgm:spPr/>
    </dgm:pt>
    <dgm:pt modelId="{60E16795-029A-475A-8944-66196AE9CC34}" type="pres">
      <dgm:prSet presAssocID="{94E5869B-6789-44CE-9904-234FB111EA8F}" presName="negativeSpace" presStyleCnt="0"/>
      <dgm:spPr/>
    </dgm:pt>
    <dgm:pt modelId="{FF27C066-3A05-4E5A-8D81-824D50B70545}" type="pres">
      <dgm:prSet presAssocID="{94E5869B-6789-44CE-9904-234FB111EA8F}" presName="childText" presStyleLbl="conFgAcc1" presStyleIdx="1" presStyleCnt="3">
        <dgm:presLayoutVars>
          <dgm:bulletEnabled val="1"/>
        </dgm:presLayoutVars>
      </dgm:prSet>
      <dgm:spPr/>
    </dgm:pt>
    <dgm:pt modelId="{630597F5-7002-48AB-8A1B-DCDA96EB0C97}" type="pres">
      <dgm:prSet presAssocID="{7F9466F2-BC63-4F2A-8B87-86154367CE93}" presName="spaceBetweenRectangles" presStyleCnt="0"/>
      <dgm:spPr/>
    </dgm:pt>
    <dgm:pt modelId="{72439FE3-320B-4F31-8B41-642C00219755}" type="pres">
      <dgm:prSet presAssocID="{B5E02B0A-9CB3-4AA1-8525-0139D7C96D60}" presName="parentLin" presStyleCnt="0"/>
      <dgm:spPr/>
    </dgm:pt>
    <dgm:pt modelId="{0177D958-E205-446B-854D-1837965AE726}" type="pres">
      <dgm:prSet presAssocID="{B5E02B0A-9CB3-4AA1-8525-0139D7C96D60}" presName="parentLeftMargin" presStyleLbl="node1" presStyleIdx="1" presStyleCnt="3"/>
      <dgm:spPr/>
    </dgm:pt>
    <dgm:pt modelId="{6B0C694F-087F-4DE7-902B-C1A47115C831}" type="pres">
      <dgm:prSet presAssocID="{B5E02B0A-9CB3-4AA1-8525-0139D7C96D60}" presName="parentText" presStyleLbl="node1" presStyleIdx="2" presStyleCnt="3" custScaleX="111235" custScaleY="205149" custLinFactNeighborX="2371" custLinFactNeighborY="47427">
        <dgm:presLayoutVars>
          <dgm:chMax val="0"/>
          <dgm:bulletEnabled val="1"/>
        </dgm:presLayoutVars>
      </dgm:prSet>
      <dgm:spPr/>
    </dgm:pt>
    <dgm:pt modelId="{CC6A697B-0137-41EF-A4A4-9B671FA35806}" type="pres">
      <dgm:prSet presAssocID="{B5E02B0A-9CB3-4AA1-8525-0139D7C96D60}" presName="negativeSpace" presStyleCnt="0"/>
      <dgm:spPr/>
    </dgm:pt>
    <dgm:pt modelId="{26E8DB3C-C306-44F1-A998-B5BE0A8E2BEF}" type="pres">
      <dgm:prSet presAssocID="{B5E02B0A-9CB3-4AA1-8525-0139D7C96D60}" presName="childText" presStyleLbl="conFgAcc1" presStyleIdx="2" presStyleCnt="3">
        <dgm:presLayoutVars>
          <dgm:bulletEnabled val="1"/>
        </dgm:presLayoutVars>
      </dgm:prSet>
      <dgm:spPr/>
    </dgm:pt>
  </dgm:ptLst>
  <dgm:cxnLst>
    <dgm:cxn modelId="{30F14210-C8C5-441D-9D08-21290638763F}" type="presOf" srcId="{5120A990-A21C-4703-9261-11F7AB1D38A5}" destId="{3B195DBB-FDB1-48A7-A7D7-0FD480E03DF2}" srcOrd="0" destOrd="0" presId="urn:microsoft.com/office/officeart/2005/8/layout/list1"/>
    <dgm:cxn modelId="{0DDF3827-56D0-4448-BA4C-18B00E76B19B}" type="presOf" srcId="{B5E02B0A-9CB3-4AA1-8525-0139D7C96D60}" destId="{6B0C694F-087F-4DE7-902B-C1A47115C831}" srcOrd="1" destOrd="0" presId="urn:microsoft.com/office/officeart/2005/8/layout/list1"/>
    <dgm:cxn modelId="{6B0A883C-513F-411F-BE89-23C0DB49F87A}" type="presOf" srcId="{10AFC899-4EBF-46E9-B3E9-955F91B7126B}" destId="{ED05F606-6339-4F6C-9AB0-1C98118D0BCE}" srcOrd="1" destOrd="0" presId="urn:microsoft.com/office/officeart/2005/8/layout/list1"/>
    <dgm:cxn modelId="{82BDFA4D-F3F7-40FC-9EFC-E9561ADDBD88}" type="presOf" srcId="{94E5869B-6789-44CE-9904-234FB111EA8F}" destId="{FD66E182-5F13-44CF-826F-49868D2CDD69}" srcOrd="1" destOrd="0" presId="urn:microsoft.com/office/officeart/2005/8/layout/list1"/>
    <dgm:cxn modelId="{DB36AF7F-B831-4E17-BD73-DD49AB74E8BB}" srcId="{5120A990-A21C-4703-9261-11F7AB1D38A5}" destId="{B5E02B0A-9CB3-4AA1-8525-0139D7C96D60}" srcOrd="2" destOrd="0" parTransId="{83BE114C-B65C-4DBA-B45B-C1463DAA1A7B}" sibTransId="{84602B22-E671-428C-832E-CB41F41F391D}"/>
    <dgm:cxn modelId="{E4C89C87-335A-41B0-BBD2-E368405641AF}" srcId="{5120A990-A21C-4703-9261-11F7AB1D38A5}" destId="{94E5869B-6789-44CE-9904-234FB111EA8F}" srcOrd="1" destOrd="0" parTransId="{A5EBE16D-1A08-46EB-AF8B-7C7F48E2780D}" sibTransId="{7F9466F2-BC63-4F2A-8B87-86154367CE93}"/>
    <dgm:cxn modelId="{FBEEE7BA-455A-4E38-91E5-73388C567750}" type="presOf" srcId="{B5E02B0A-9CB3-4AA1-8525-0139D7C96D60}" destId="{0177D958-E205-446B-854D-1837965AE726}" srcOrd="0" destOrd="0" presId="urn:microsoft.com/office/officeart/2005/8/layout/list1"/>
    <dgm:cxn modelId="{07058ACA-3D1E-4BC3-BFB1-1AAF4BAFEB48}" type="presOf" srcId="{10AFC899-4EBF-46E9-B3E9-955F91B7126B}" destId="{4C9C10D9-0559-437B-936B-A3A9B1AE2D0D}" srcOrd="0" destOrd="0" presId="urn:microsoft.com/office/officeart/2005/8/layout/list1"/>
    <dgm:cxn modelId="{BC6B22ED-034F-4066-800B-42AE54C75D91}" type="presOf" srcId="{94E5869B-6789-44CE-9904-234FB111EA8F}" destId="{4A3C834C-A6B6-445F-89D0-7965CE9247C5}" srcOrd="0" destOrd="0" presId="urn:microsoft.com/office/officeart/2005/8/layout/list1"/>
    <dgm:cxn modelId="{E395F7F6-774C-446C-820E-037D67B20697}" srcId="{5120A990-A21C-4703-9261-11F7AB1D38A5}" destId="{10AFC899-4EBF-46E9-B3E9-955F91B7126B}" srcOrd="0" destOrd="0" parTransId="{68FB1709-A750-418C-9741-529A3B3E2CDB}" sibTransId="{4CEA2C05-074F-4C6B-8DF2-38A539D93BA2}"/>
    <dgm:cxn modelId="{9966AEF1-D431-4A36-9710-EFD5362F994F}" type="presParOf" srcId="{3B195DBB-FDB1-48A7-A7D7-0FD480E03DF2}" destId="{7FD164A3-A8A3-4A49-BE29-CD1365CE3B52}" srcOrd="0" destOrd="0" presId="urn:microsoft.com/office/officeart/2005/8/layout/list1"/>
    <dgm:cxn modelId="{BC747899-FEA8-49FC-B5A0-8FCC42F01C8D}" type="presParOf" srcId="{7FD164A3-A8A3-4A49-BE29-CD1365CE3B52}" destId="{4C9C10D9-0559-437B-936B-A3A9B1AE2D0D}" srcOrd="0" destOrd="0" presId="urn:microsoft.com/office/officeart/2005/8/layout/list1"/>
    <dgm:cxn modelId="{42DBBAF3-7D7B-4037-9ACA-F6536DC3D31E}" type="presParOf" srcId="{7FD164A3-A8A3-4A49-BE29-CD1365CE3B52}" destId="{ED05F606-6339-4F6C-9AB0-1C98118D0BCE}" srcOrd="1" destOrd="0" presId="urn:microsoft.com/office/officeart/2005/8/layout/list1"/>
    <dgm:cxn modelId="{9E0EEAD3-24D8-4081-B70D-6EC030D486C3}" type="presParOf" srcId="{3B195DBB-FDB1-48A7-A7D7-0FD480E03DF2}" destId="{66C9FA9B-7EBC-4015-BE69-E70B39A025D7}" srcOrd="1" destOrd="0" presId="urn:microsoft.com/office/officeart/2005/8/layout/list1"/>
    <dgm:cxn modelId="{C5173826-31FB-4C8F-BEA4-393A7F2A38C4}" type="presParOf" srcId="{3B195DBB-FDB1-48A7-A7D7-0FD480E03DF2}" destId="{04C23E8D-415E-4E8B-B032-27C664204AEB}" srcOrd="2" destOrd="0" presId="urn:microsoft.com/office/officeart/2005/8/layout/list1"/>
    <dgm:cxn modelId="{48058EAC-F7EB-47CC-A8B9-66A023DE0D65}" type="presParOf" srcId="{3B195DBB-FDB1-48A7-A7D7-0FD480E03DF2}" destId="{FF0720A6-41A9-4DBE-8560-7A5562EB6365}" srcOrd="3" destOrd="0" presId="urn:microsoft.com/office/officeart/2005/8/layout/list1"/>
    <dgm:cxn modelId="{01D65C59-7CF6-433A-BC0C-E9D80BE3159E}" type="presParOf" srcId="{3B195DBB-FDB1-48A7-A7D7-0FD480E03DF2}" destId="{2A87154C-A46D-428A-B86C-77080EBC480C}" srcOrd="4" destOrd="0" presId="urn:microsoft.com/office/officeart/2005/8/layout/list1"/>
    <dgm:cxn modelId="{3A3CEF79-1D23-4F83-8FA7-8A4193362C2D}" type="presParOf" srcId="{2A87154C-A46D-428A-B86C-77080EBC480C}" destId="{4A3C834C-A6B6-445F-89D0-7965CE9247C5}" srcOrd="0" destOrd="0" presId="urn:microsoft.com/office/officeart/2005/8/layout/list1"/>
    <dgm:cxn modelId="{1BE2E059-BF8A-4CE4-AE45-A1CD97ED7683}" type="presParOf" srcId="{2A87154C-A46D-428A-B86C-77080EBC480C}" destId="{FD66E182-5F13-44CF-826F-49868D2CDD69}" srcOrd="1" destOrd="0" presId="urn:microsoft.com/office/officeart/2005/8/layout/list1"/>
    <dgm:cxn modelId="{43F2FA6F-B29B-4C70-8689-A66677525601}" type="presParOf" srcId="{3B195DBB-FDB1-48A7-A7D7-0FD480E03DF2}" destId="{60E16795-029A-475A-8944-66196AE9CC34}" srcOrd="5" destOrd="0" presId="urn:microsoft.com/office/officeart/2005/8/layout/list1"/>
    <dgm:cxn modelId="{101AE3E6-EF20-4E9F-8435-DBDB3B9BA8E2}" type="presParOf" srcId="{3B195DBB-FDB1-48A7-A7D7-0FD480E03DF2}" destId="{FF27C066-3A05-4E5A-8D81-824D50B70545}" srcOrd="6" destOrd="0" presId="urn:microsoft.com/office/officeart/2005/8/layout/list1"/>
    <dgm:cxn modelId="{5715521D-AA39-4798-BD2B-C1B8721894D3}" type="presParOf" srcId="{3B195DBB-FDB1-48A7-A7D7-0FD480E03DF2}" destId="{630597F5-7002-48AB-8A1B-DCDA96EB0C97}" srcOrd="7" destOrd="0" presId="urn:microsoft.com/office/officeart/2005/8/layout/list1"/>
    <dgm:cxn modelId="{934061EC-D431-498E-953E-ECEF15A7E168}" type="presParOf" srcId="{3B195DBB-FDB1-48A7-A7D7-0FD480E03DF2}" destId="{72439FE3-320B-4F31-8B41-642C00219755}" srcOrd="8" destOrd="0" presId="urn:microsoft.com/office/officeart/2005/8/layout/list1"/>
    <dgm:cxn modelId="{2884D4D5-7387-4D94-ACAB-1603E9274078}" type="presParOf" srcId="{72439FE3-320B-4F31-8B41-642C00219755}" destId="{0177D958-E205-446B-854D-1837965AE726}" srcOrd="0" destOrd="0" presId="urn:microsoft.com/office/officeart/2005/8/layout/list1"/>
    <dgm:cxn modelId="{2F720BD9-B94E-4162-8EDA-F1D98D999C08}" type="presParOf" srcId="{72439FE3-320B-4F31-8B41-642C00219755}" destId="{6B0C694F-087F-4DE7-902B-C1A47115C831}" srcOrd="1" destOrd="0" presId="urn:microsoft.com/office/officeart/2005/8/layout/list1"/>
    <dgm:cxn modelId="{EC707E33-19C1-440C-AF27-E24B0CAF69EC}" type="presParOf" srcId="{3B195DBB-FDB1-48A7-A7D7-0FD480E03DF2}" destId="{CC6A697B-0137-41EF-A4A4-9B671FA35806}" srcOrd="9" destOrd="0" presId="urn:microsoft.com/office/officeart/2005/8/layout/list1"/>
    <dgm:cxn modelId="{C8CAE8C0-979A-4F64-A565-8B1D5364D4EE}" type="presParOf" srcId="{3B195DBB-FDB1-48A7-A7D7-0FD480E03DF2}" destId="{26E8DB3C-C306-44F1-A998-B5BE0A8E2BE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2FFDF4-F847-4102-9688-399442B1212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D"/>
        </a:p>
      </dgm:t>
    </dgm:pt>
    <dgm:pt modelId="{0738992C-97AC-4A4F-8463-2B1E3C3CF744}">
      <dgm:prSet phldrT="[Text]" custT="1"/>
      <dgm:spPr>
        <a:solidFill>
          <a:srgbClr val="FFC000"/>
        </a:solidFill>
      </dgm:spPr>
      <dgm:t>
        <a:bodyPr/>
        <a:lstStyle/>
        <a:p>
          <a:r>
            <a:rPr lang="en-US" sz="2000" b="1" dirty="0" err="1">
              <a:solidFill>
                <a:schemeClr val="tx1"/>
              </a:solidFill>
            </a:rPr>
            <a:t>Keterbatasan</a:t>
          </a:r>
          <a:r>
            <a:rPr lang="en-US" sz="2000" b="1" dirty="0">
              <a:solidFill>
                <a:schemeClr val="tx1"/>
              </a:solidFill>
            </a:rPr>
            <a:t> </a:t>
          </a:r>
          <a:r>
            <a:rPr lang="en-US" sz="2000" b="1" dirty="0" err="1">
              <a:solidFill>
                <a:schemeClr val="tx1"/>
              </a:solidFill>
            </a:rPr>
            <a:t>fisik</a:t>
          </a:r>
          <a:r>
            <a:rPr lang="en-US" sz="2000" b="1" dirty="0">
              <a:solidFill>
                <a:schemeClr val="tx1"/>
              </a:solidFill>
            </a:rPr>
            <a:t> </a:t>
          </a:r>
          <a:r>
            <a:rPr lang="en-US" sz="2000" b="1" dirty="0" err="1">
              <a:solidFill>
                <a:schemeClr val="tx1"/>
              </a:solidFill>
            </a:rPr>
            <a:t>yg</a:t>
          </a:r>
          <a:r>
            <a:rPr lang="en-US" sz="2000" b="1" dirty="0">
              <a:solidFill>
                <a:schemeClr val="tx1"/>
              </a:solidFill>
            </a:rPr>
            <a:t> </a:t>
          </a:r>
          <a:r>
            <a:rPr lang="en-US" sz="2000" b="1" dirty="0" err="1">
              <a:solidFill>
                <a:schemeClr val="tx1"/>
              </a:solidFill>
            </a:rPr>
            <a:t>berdampak</a:t>
          </a:r>
          <a:r>
            <a:rPr lang="en-US" sz="2000" b="1" dirty="0">
              <a:solidFill>
                <a:schemeClr val="tx1"/>
              </a:solidFill>
            </a:rPr>
            <a:t> pada </a:t>
          </a:r>
          <a:r>
            <a:rPr lang="en-US" sz="2000" b="1" dirty="0" err="1">
              <a:solidFill>
                <a:schemeClr val="tx1"/>
              </a:solidFill>
            </a:rPr>
            <a:t>pekerjaan</a:t>
          </a:r>
          <a:r>
            <a:rPr lang="en-US" sz="2000" b="1" dirty="0">
              <a:solidFill>
                <a:schemeClr val="tx1"/>
              </a:solidFill>
            </a:rPr>
            <a:t> dan </a:t>
          </a:r>
          <a:r>
            <a:rPr lang="en-US" sz="2000" b="1" dirty="0" err="1">
              <a:solidFill>
                <a:schemeClr val="tx1"/>
              </a:solidFill>
            </a:rPr>
            <a:t>interaksi</a:t>
          </a:r>
          <a:r>
            <a:rPr lang="en-US" sz="2000" b="1" dirty="0">
              <a:solidFill>
                <a:schemeClr val="tx1"/>
              </a:solidFill>
            </a:rPr>
            <a:t> social </a:t>
          </a:r>
          <a:endParaRPr lang="en-ID" sz="2000" b="1" dirty="0">
            <a:solidFill>
              <a:schemeClr val="tx1"/>
            </a:solidFill>
          </a:endParaRPr>
        </a:p>
      </dgm:t>
    </dgm:pt>
    <dgm:pt modelId="{EBD78A60-B478-4777-A033-6C24813B7EEC}" type="parTrans" cxnId="{1DDF8195-22F3-4AAF-B04E-EC4D61FE204B}">
      <dgm:prSet/>
      <dgm:spPr/>
      <dgm:t>
        <a:bodyPr/>
        <a:lstStyle/>
        <a:p>
          <a:endParaRPr lang="en-ID"/>
        </a:p>
      </dgm:t>
    </dgm:pt>
    <dgm:pt modelId="{17F0B7D0-43C7-4496-A05C-E6A5B6611AF8}" type="sibTrans" cxnId="{1DDF8195-22F3-4AAF-B04E-EC4D61FE204B}">
      <dgm:prSet/>
      <dgm:spPr/>
      <dgm:t>
        <a:bodyPr/>
        <a:lstStyle/>
        <a:p>
          <a:endParaRPr lang="en-ID"/>
        </a:p>
      </dgm:t>
    </dgm:pt>
    <dgm:pt modelId="{450F5715-F76B-46FA-8EA3-F8F150840450}">
      <dgm:prSet phldrT="[Text]" custT="1"/>
      <dgm:spPr>
        <a:solidFill>
          <a:srgbClr val="FFFF00"/>
        </a:solidFill>
      </dgm:spPr>
      <dgm:t>
        <a:bodyPr/>
        <a:lstStyle/>
        <a:p>
          <a:r>
            <a:rPr lang="en-US" sz="2000" b="1" dirty="0" err="1">
              <a:solidFill>
                <a:schemeClr val="tx1"/>
              </a:solidFill>
            </a:rPr>
            <a:t>Adaptasi</a:t>
          </a:r>
          <a:r>
            <a:rPr lang="en-US" sz="2000" b="1" dirty="0">
              <a:solidFill>
                <a:schemeClr val="tx1"/>
              </a:solidFill>
            </a:rPr>
            <a:t> </a:t>
          </a:r>
          <a:r>
            <a:rPr lang="en-US" sz="2000" b="1" dirty="0" err="1">
              <a:solidFill>
                <a:schemeClr val="tx1"/>
              </a:solidFill>
            </a:rPr>
            <a:t>terhadap</a:t>
          </a:r>
          <a:r>
            <a:rPr lang="en-US" sz="2000" b="1" dirty="0">
              <a:solidFill>
                <a:schemeClr val="tx1"/>
              </a:solidFill>
            </a:rPr>
            <a:t> </a:t>
          </a:r>
          <a:r>
            <a:rPr lang="en-US" sz="2000" b="1" dirty="0" err="1">
              <a:solidFill>
                <a:schemeClr val="tx1"/>
              </a:solidFill>
            </a:rPr>
            <a:t>pengobatan</a:t>
          </a:r>
          <a:r>
            <a:rPr lang="en-US" sz="2000" b="1" dirty="0">
              <a:solidFill>
                <a:schemeClr val="tx1"/>
              </a:solidFill>
            </a:rPr>
            <a:t> </a:t>
          </a:r>
          <a:r>
            <a:rPr lang="en-US" sz="2000" b="1" dirty="0" err="1">
              <a:solidFill>
                <a:schemeClr val="tx1"/>
              </a:solidFill>
            </a:rPr>
            <a:t>jangka</a:t>
          </a:r>
          <a:r>
            <a:rPr lang="en-US" sz="2000" b="1" dirty="0">
              <a:solidFill>
                <a:schemeClr val="tx1"/>
              </a:solidFill>
            </a:rPr>
            <a:t> Panjang </a:t>
          </a:r>
          <a:endParaRPr lang="en-ID" sz="2000" b="1" dirty="0">
            <a:solidFill>
              <a:schemeClr val="tx1"/>
            </a:solidFill>
          </a:endParaRPr>
        </a:p>
      </dgm:t>
    </dgm:pt>
    <dgm:pt modelId="{1FD1C79E-115E-4114-91D6-77131E6F3EB9}" type="parTrans" cxnId="{1D898FB2-B4F4-445A-B6F7-30E2CDDFCA5F}">
      <dgm:prSet/>
      <dgm:spPr/>
      <dgm:t>
        <a:bodyPr/>
        <a:lstStyle/>
        <a:p>
          <a:endParaRPr lang="en-ID"/>
        </a:p>
      </dgm:t>
    </dgm:pt>
    <dgm:pt modelId="{A1C6DD6C-22FB-45DA-B797-1DA45A27E8B0}" type="sibTrans" cxnId="{1D898FB2-B4F4-445A-B6F7-30E2CDDFCA5F}">
      <dgm:prSet/>
      <dgm:spPr/>
      <dgm:t>
        <a:bodyPr/>
        <a:lstStyle/>
        <a:p>
          <a:endParaRPr lang="en-ID"/>
        </a:p>
      </dgm:t>
    </dgm:pt>
    <dgm:pt modelId="{E6520A0A-CA50-4D0A-B802-6B5F4FE478C9}">
      <dgm:prSet phldrT="[Text]" custT="1"/>
      <dgm:spPr>
        <a:solidFill>
          <a:srgbClr val="92D050"/>
        </a:solidFill>
      </dgm:spPr>
      <dgm:t>
        <a:bodyPr/>
        <a:lstStyle/>
        <a:p>
          <a:r>
            <a:rPr lang="en-US" sz="2000" b="1" dirty="0" err="1">
              <a:solidFill>
                <a:schemeClr val="tx1"/>
              </a:solidFill>
            </a:rPr>
            <a:t>Tantangan</a:t>
          </a:r>
          <a:r>
            <a:rPr lang="en-US" sz="2000" b="1" dirty="0">
              <a:solidFill>
                <a:schemeClr val="tx1"/>
              </a:solidFill>
            </a:rPr>
            <a:t> </a:t>
          </a:r>
          <a:r>
            <a:rPr lang="en-US" sz="2000" b="1" dirty="0" err="1">
              <a:solidFill>
                <a:schemeClr val="tx1"/>
              </a:solidFill>
            </a:rPr>
            <a:t>psikososial</a:t>
          </a:r>
          <a:r>
            <a:rPr lang="en-US" sz="2000" b="1" dirty="0">
              <a:solidFill>
                <a:schemeClr val="tx1"/>
              </a:solidFill>
            </a:rPr>
            <a:t>, </a:t>
          </a:r>
          <a:r>
            <a:rPr lang="en-US" sz="2000" b="1" dirty="0" err="1">
              <a:solidFill>
                <a:schemeClr val="tx1"/>
              </a:solidFill>
            </a:rPr>
            <a:t>termasuk</a:t>
          </a:r>
          <a:r>
            <a:rPr lang="en-US" sz="2000" b="1" dirty="0">
              <a:solidFill>
                <a:schemeClr val="tx1"/>
              </a:solidFill>
            </a:rPr>
            <a:t> </a:t>
          </a:r>
          <a:r>
            <a:rPr lang="en-US" sz="2000" b="1" dirty="0" err="1">
              <a:solidFill>
                <a:schemeClr val="tx1"/>
              </a:solidFill>
            </a:rPr>
            <a:t>kecemasan</a:t>
          </a:r>
          <a:r>
            <a:rPr lang="en-US" sz="2000" b="1" dirty="0">
              <a:solidFill>
                <a:schemeClr val="tx1"/>
              </a:solidFill>
            </a:rPr>
            <a:t> dan </a:t>
          </a:r>
          <a:r>
            <a:rPr lang="en-US" sz="2000" b="1" dirty="0" err="1">
              <a:solidFill>
                <a:schemeClr val="tx1"/>
              </a:solidFill>
            </a:rPr>
            <a:t>depresi</a:t>
          </a:r>
          <a:r>
            <a:rPr lang="en-US" sz="2000" b="1" dirty="0">
              <a:solidFill>
                <a:schemeClr val="tx1"/>
              </a:solidFill>
            </a:rPr>
            <a:t> </a:t>
          </a:r>
          <a:endParaRPr lang="en-ID" sz="2000" b="1" dirty="0">
            <a:solidFill>
              <a:schemeClr val="tx1"/>
            </a:solidFill>
          </a:endParaRPr>
        </a:p>
      </dgm:t>
    </dgm:pt>
    <dgm:pt modelId="{9CEDEB88-EFCE-4300-8D78-8C093ECF7D32}" type="parTrans" cxnId="{1F8F8DBA-1500-4490-8770-529C4A2A686F}">
      <dgm:prSet/>
      <dgm:spPr/>
      <dgm:t>
        <a:bodyPr/>
        <a:lstStyle/>
        <a:p>
          <a:endParaRPr lang="en-ID"/>
        </a:p>
      </dgm:t>
    </dgm:pt>
    <dgm:pt modelId="{4A5A2D7F-2361-48F2-A98D-229DD62CAC5F}" type="sibTrans" cxnId="{1F8F8DBA-1500-4490-8770-529C4A2A686F}">
      <dgm:prSet/>
      <dgm:spPr/>
      <dgm:t>
        <a:bodyPr/>
        <a:lstStyle/>
        <a:p>
          <a:endParaRPr lang="en-ID"/>
        </a:p>
      </dgm:t>
    </dgm:pt>
    <dgm:pt modelId="{A26F3585-3310-46CB-9372-019BD3804D60}" type="pres">
      <dgm:prSet presAssocID="{A42FFDF4-F847-4102-9688-399442B12125}" presName="linear" presStyleCnt="0">
        <dgm:presLayoutVars>
          <dgm:dir/>
          <dgm:animLvl val="lvl"/>
          <dgm:resizeHandles val="exact"/>
        </dgm:presLayoutVars>
      </dgm:prSet>
      <dgm:spPr/>
    </dgm:pt>
    <dgm:pt modelId="{B534F63C-564E-4490-8FE2-497B72C4615E}" type="pres">
      <dgm:prSet presAssocID="{0738992C-97AC-4A4F-8463-2B1E3C3CF744}" presName="parentLin" presStyleCnt="0"/>
      <dgm:spPr/>
    </dgm:pt>
    <dgm:pt modelId="{FA8C2EDE-9E17-47B3-9DE9-F0D8BC9B89B9}" type="pres">
      <dgm:prSet presAssocID="{0738992C-97AC-4A4F-8463-2B1E3C3CF744}" presName="parentLeftMargin" presStyleLbl="node1" presStyleIdx="0" presStyleCnt="3"/>
      <dgm:spPr/>
    </dgm:pt>
    <dgm:pt modelId="{4A218BAF-222C-45AD-B828-968E6D9E75ED}" type="pres">
      <dgm:prSet presAssocID="{0738992C-97AC-4A4F-8463-2B1E3C3CF744}" presName="parentText" presStyleLbl="node1" presStyleIdx="0" presStyleCnt="3" custScaleY="320303">
        <dgm:presLayoutVars>
          <dgm:chMax val="0"/>
          <dgm:bulletEnabled val="1"/>
        </dgm:presLayoutVars>
      </dgm:prSet>
      <dgm:spPr/>
    </dgm:pt>
    <dgm:pt modelId="{5EEB5588-075F-404E-9AA2-BAA6DA11DCE2}" type="pres">
      <dgm:prSet presAssocID="{0738992C-97AC-4A4F-8463-2B1E3C3CF744}" presName="negativeSpace" presStyleCnt="0"/>
      <dgm:spPr/>
    </dgm:pt>
    <dgm:pt modelId="{16DC4DFC-765F-4F9A-9FB7-A55FCB5286E5}" type="pres">
      <dgm:prSet presAssocID="{0738992C-97AC-4A4F-8463-2B1E3C3CF744}" presName="childText" presStyleLbl="conFgAcc1" presStyleIdx="0" presStyleCnt="3">
        <dgm:presLayoutVars>
          <dgm:bulletEnabled val="1"/>
        </dgm:presLayoutVars>
      </dgm:prSet>
      <dgm:spPr/>
    </dgm:pt>
    <dgm:pt modelId="{23D43963-6ED0-470F-8E01-1259DDFB2884}" type="pres">
      <dgm:prSet presAssocID="{17F0B7D0-43C7-4496-A05C-E6A5B6611AF8}" presName="spaceBetweenRectangles" presStyleCnt="0"/>
      <dgm:spPr/>
    </dgm:pt>
    <dgm:pt modelId="{9964625E-0800-4903-A585-2D6286E13652}" type="pres">
      <dgm:prSet presAssocID="{450F5715-F76B-46FA-8EA3-F8F150840450}" presName="parentLin" presStyleCnt="0"/>
      <dgm:spPr/>
    </dgm:pt>
    <dgm:pt modelId="{9B9F05E9-CD62-465A-B242-6C3EA697B530}" type="pres">
      <dgm:prSet presAssocID="{450F5715-F76B-46FA-8EA3-F8F150840450}" presName="parentLeftMargin" presStyleLbl="node1" presStyleIdx="0" presStyleCnt="3"/>
      <dgm:spPr/>
    </dgm:pt>
    <dgm:pt modelId="{E7DEA7F5-D55B-458D-8977-EA9C4B1671CA}" type="pres">
      <dgm:prSet presAssocID="{450F5715-F76B-46FA-8EA3-F8F150840450}" presName="parentText" presStyleLbl="node1" presStyleIdx="1" presStyleCnt="3" custScaleY="261017">
        <dgm:presLayoutVars>
          <dgm:chMax val="0"/>
          <dgm:bulletEnabled val="1"/>
        </dgm:presLayoutVars>
      </dgm:prSet>
      <dgm:spPr/>
    </dgm:pt>
    <dgm:pt modelId="{3B811844-FD46-4EBB-8E9B-984ED7E4F180}" type="pres">
      <dgm:prSet presAssocID="{450F5715-F76B-46FA-8EA3-F8F150840450}" presName="negativeSpace" presStyleCnt="0"/>
      <dgm:spPr/>
    </dgm:pt>
    <dgm:pt modelId="{8FD41238-807A-4082-B745-67D9C9E07332}" type="pres">
      <dgm:prSet presAssocID="{450F5715-F76B-46FA-8EA3-F8F150840450}" presName="childText" presStyleLbl="conFgAcc1" presStyleIdx="1" presStyleCnt="3">
        <dgm:presLayoutVars>
          <dgm:bulletEnabled val="1"/>
        </dgm:presLayoutVars>
      </dgm:prSet>
      <dgm:spPr/>
    </dgm:pt>
    <dgm:pt modelId="{0CE236D4-8BF1-4D25-83A5-B8BB43C937C1}" type="pres">
      <dgm:prSet presAssocID="{A1C6DD6C-22FB-45DA-B797-1DA45A27E8B0}" presName="spaceBetweenRectangles" presStyleCnt="0"/>
      <dgm:spPr/>
    </dgm:pt>
    <dgm:pt modelId="{1E16A18A-8263-4767-8C3E-FAB0A89F068A}" type="pres">
      <dgm:prSet presAssocID="{E6520A0A-CA50-4D0A-B802-6B5F4FE478C9}" presName="parentLin" presStyleCnt="0"/>
      <dgm:spPr/>
    </dgm:pt>
    <dgm:pt modelId="{CB43C9E4-ABDA-41FF-861F-A2A59BBCC15B}" type="pres">
      <dgm:prSet presAssocID="{E6520A0A-CA50-4D0A-B802-6B5F4FE478C9}" presName="parentLeftMargin" presStyleLbl="node1" presStyleIdx="1" presStyleCnt="3"/>
      <dgm:spPr/>
    </dgm:pt>
    <dgm:pt modelId="{D2A3885E-A17E-4951-B743-C240BA5A2E0F}" type="pres">
      <dgm:prSet presAssocID="{E6520A0A-CA50-4D0A-B802-6B5F4FE478C9}" presName="parentText" presStyleLbl="node1" presStyleIdx="2" presStyleCnt="3" custScaleY="254260">
        <dgm:presLayoutVars>
          <dgm:chMax val="0"/>
          <dgm:bulletEnabled val="1"/>
        </dgm:presLayoutVars>
      </dgm:prSet>
      <dgm:spPr/>
    </dgm:pt>
    <dgm:pt modelId="{EBF89FA5-848C-4A27-B332-00D3CA024F96}" type="pres">
      <dgm:prSet presAssocID="{E6520A0A-CA50-4D0A-B802-6B5F4FE478C9}" presName="negativeSpace" presStyleCnt="0"/>
      <dgm:spPr/>
    </dgm:pt>
    <dgm:pt modelId="{1E5E6C07-113E-48A7-B1D8-28481667E64D}" type="pres">
      <dgm:prSet presAssocID="{E6520A0A-CA50-4D0A-B802-6B5F4FE478C9}" presName="childText" presStyleLbl="conFgAcc1" presStyleIdx="2" presStyleCnt="3">
        <dgm:presLayoutVars>
          <dgm:bulletEnabled val="1"/>
        </dgm:presLayoutVars>
      </dgm:prSet>
      <dgm:spPr/>
    </dgm:pt>
  </dgm:ptLst>
  <dgm:cxnLst>
    <dgm:cxn modelId="{54B98305-2569-4A0B-835F-934921622F5A}" type="presOf" srcId="{0738992C-97AC-4A4F-8463-2B1E3C3CF744}" destId="{4A218BAF-222C-45AD-B828-968E6D9E75ED}" srcOrd="1" destOrd="0" presId="urn:microsoft.com/office/officeart/2005/8/layout/list1"/>
    <dgm:cxn modelId="{0A55F148-51EC-4FCD-9535-A52E0478AB08}" type="presOf" srcId="{A42FFDF4-F847-4102-9688-399442B12125}" destId="{A26F3585-3310-46CB-9372-019BD3804D60}" srcOrd="0" destOrd="0" presId="urn:microsoft.com/office/officeart/2005/8/layout/list1"/>
    <dgm:cxn modelId="{EBB26474-E34E-4090-B5BB-CAD1D9078AB1}" type="presOf" srcId="{E6520A0A-CA50-4D0A-B802-6B5F4FE478C9}" destId="{CB43C9E4-ABDA-41FF-861F-A2A59BBCC15B}" srcOrd="0" destOrd="0" presId="urn:microsoft.com/office/officeart/2005/8/layout/list1"/>
    <dgm:cxn modelId="{BCCEAE93-0F9D-488F-93FB-E7BD80F80480}" type="presOf" srcId="{450F5715-F76B-46FA-8EA3-F8F150840450}" destId="{9B9F05E9-CD62-465A-B242-6C3EA697B530}" srcOrd="0" destOrd="0" presId="urn:microsoft.com/office/officeart/2005/8/layout/list1"/>
    <dgm:cxn modelId="{1DDF8195-22F3-4AAF-B04E-EC4D61FE204B}" srcId="{A42FFDF4-F847-4102-9688-399442B12125}" destId="{0738992C-97AC-4A4F-8463-2B1E3C3CF744}" srcOrd="0" destOrd="0" parTransId="{EBD78A60-B478-4777-A033-6C24813B7EEC}" sibTransId="{17F0B7D0-43C7-4496-A05C-E6A5B6611AF8}"/>
    <dgm:cxn modelId="{13EE7D96-83FC-472F-9DE7-A47765E32AD1}" type="presOf" srcId="{0738992C-97AC-4A4F-8463-2B1E3C3CF744}" destId="{FA8C2EDE-9E17-47B3-9DE9-F0D8BC9B89B9}" srcOrd="0" destOrd="0" presId="urn:microsoft.com/office/officeart/2005/8/layout/list1"/>
    <dgm:cxn modelId="{1D898FB2-B4F4-445A-B6F7-30E2CDDFCA5F}" srcId="{A42FFDF4-F847-4102-9688-399442B12125}" destId="{450F5715-F76B-46FA-8EA3-F8F150840450}" srcOrd="1" destOrd="0" parTransId="{1FD1C79E-115E-4114-91D6-77131E6F3EB9}" sibTransId="{A1C6DD6C-22FB-45DA-B797-1DA45A27E8B0}"/>
    <dgm:cxn modelId="{1F8F8DBA-1500-4490-8770-529C4A2A686F}" srcId="{A42FFDF4-F847-4102-9688-399442B12125}" destId="{E6520A0A-CA50-4D0A-B802-6B5F4FE478C9}" srcOrd="2" destOrd="0" parTransId="{9CEDEB88-EFCE-4300-8D78-8C093ECF7D32}" sibTransId="{4A5A2D7F-2361-48F2-A98D-229DD62CAC5F}"/>
    <dgm:cxn modelId="{E431A6BE-426B-4734-8629-4D704CF89078}" type="presOf" srcId="{E6520A0A-CA50-4D0A-B802-6B5F4FE478C9}" destId="{D2A3885E-A17E-4951-B743-C240BA5A2E0F}" srcOrd="1" destOrd="0" presId="urn:microsoft.com/office/officeart/2005/8/layout/list1"/>
    <dgm:cxn modelId="{B69092C8-14F3-43B4-9647-10036A96C3C2}" type="presOf" srcId="{450F5715-F76B-46FA-8EA3-F8F150840450}" destId="{E7DEA7F5-D55B-458D-8977-EA9C4B1671CA}" srcOrd="1" destOrd="0" presId="urn:microsoft.com/office/officeart/2005/8/layout/list1"/>
    <dgm:cxn modelId="{14E71572-96CE-4AC9-ADCF-638CA1264374}" type="presParOf" srcId="{A26F3585-3310-46CB-9372-019BD3804D60}" destId="{B534F63C-564E-4490-8FE2-497B72C4615E}" srcOrd="0" destOrd="0" presId="urn:microsoft.com/office/officeart/2005/8/layout/list1"/>
    <dgm:cxn modelId="{C3196DD1-7517-4B84-AB76-D122D2EFD7B7}" type="presParOf" srcId="{B534F63C-564E-4490-8FE2-497B72C4615E}" destId="{FA8C2EDE-9E17-47B3-9DE9-F0D8BC9B89B9}" srcOrd="0" destOrd="0" presId="urn:microsoft.com/office/officeart/2005/8/layout/list1"/>
    <dgm:cxn modelId="{963949F1-1AB5-4C09-821F-94E0D507A405}" type="presParOf" srcId="{B534F63C-564E-4490-8FE2-497B72C4615E}" destId="{4A218BAF-222C-45AD-B828-968E6D9E75ED}" srcOrd="1" destOrd="0" presId="urn:microsoft.com/office/officeart/2005/8/layout/list1"/>
    <dgm:cxn modelId="{E3DD77E0-DCEB-44C3-AB89-3294198BDB9B}" type="presParOf" srcId="{A26F3585-3310-46CB-9372-019BD3804D60}" destId="{5EEB5588-075F-404E-9AA2-BAA6DA11DCE2}" srcOrd="1" destOrd="0" presId="urn:microsoft.com/office/officeart/2005/8/layout/list1"/>
    <dgm:cxn modelId="{19DDE53F-B0DA-4B9F-8775-70294F9844E9}" type="presParOf" srcId="{A26F3585-3310-46CB-9372-019BD3804D60}" destId="{16DC4DFC-765F-4F9A-9FB7-A55FCB5286E5}" srcOrd="2" destOrd="0" presId="urn:microsoft.com/office/officeart/2005/8/layout/list1"/>
    <dgm:cxn modelId="{E610602A-17B3-4159-B067-3200642F6025}" type="presParOf" srcId="{A26F3585-3310-46CB-9372-019BD3804D60}" destId="{23D43963-6ED0-470F-8E01-1259DDFB2884}" srcOrd="3" destOrd="0" presId="urn:microsoft.com/office/officeart/2005/8/layout/list1"/>
    <dgm:cxn modelId="{900D4DE0-8D37-4BFF-9D9F-DB108078A503}" type="presParOf" srcId="{A26F3585-3310-46CB-9372-019BD3804D60}" destId="{9964625E-0800-4903-A585-2D6286E13652}" srcOrd="4" destOrd="0" presId="urn:microsoft.com/office/officeart/2005/8/layout/list1"/>
    <dgm:cxn modelId="{C0851FA8-1243-483E-B9E8-6BB556A99AAE}" type="presParOf" srcId="{9964625E-0800-4903-A585-2D6286E13652}" destId="{9B9F05E9-CD62-465A-B242-6C3EA697B530}" srcOrd="0" destOrd="0" presId="urn:microsoft.com/office/officeart/2005/8/layout/list1"/>
    <dgm:cxn modelId="{334CFED4-AFEB-48F3-9401-BA3969151500}" type="presParOf" srcId="{9964625E-0800-4903-A585-2D6286E13652}" destId="{E7DEA7F5-D55B-458D-8977-EA9C4B1671CA}" srcOrd="1" destOrd="0" presId="urn:microsoft.com/office/officeart/2005/8/layout/list1"/>
    <dgm:cxn modelId="{B7504C33-7FDF-4743-85C6-51AA8179FD1B}" type="presParOf" srcId="{A26F3585-3310-46CB-9372-019BD3804D60}" destId="{3B811844-FD46-4EBB-8E9B-984ED7E4F180}" srcOrd="5" destOrd="0" presId="urn:microsoft.com/office/officeart/2005/8/layout/list1"/>
    <dgm:cxn modelId="{41919472-4FFC-4741-A9FB-586B5A091D3E}" type="presParOf" srcId="{A26F3585-3310-46CB-9372-019BD3804D60}" destId="{8FD41238-807A-4082-B745-67D9C9E07332}" srcOrd="6" destOrd="0" presId="urn:microsoft.com/office/officeart/2005/8/layout/list1"/>
    <dgm:cxn modelId="{42131811-0C1A-42D3-B9D6-D506C5DB20E4}" type="presParOf" srcId="{A26F3585-3310-46CB-9372-019BD3804D60}" destId="{0CE236D4-8BF1-4D25-83A5-B8BB43C937C1}" srcOrd="7" destOrd="0" presId="urn:microsoft.com/office/officeart/2005/8/layout/list1"/>
    <dgm:cxn modelId="{6F3E261F-2EAB-4521-8971-87114438EAAD}" type="presParOf" srcId="{A26F3585-3310-46CB-9372-019BD3804D60}" destId="{1E16A18A-8263-4767-8C3E-FAB0A89F068A}" srcOrd="8" destOrd="0" presId="urn:microsoft.com/office/officeart/2005/8/layout/list1"/>
    <dgm:cxn modelId="{8820D45B-6FF4-4BE2-A47C-575C4C9853EC}" type="presParOf" srcId="{1E16A18A-8263-4767-8C3E-FAB0A89F068A}" destId="{CB43C9E4-ABDA-41FF-861F-A2A59BBCC15B}" srcOrd="0" destOrd="0" presId="urn:microsoft.com/office/officeart/2005/8/layout/list1"/>
    <dgm:cxn modelId="{09CA9B46-EFC7-4A54-9502-D1DB1F8C3379}" type="presParOf" srcId="{1E16A18A-8263-4767-8C3E-FAB0A89F068A}" destId="{D2A3885E-A17E-4951-B743-C240BA5A2E0F}" srcOrd="1" destOrd="0" presId="urn:microsoft.com/office/officeart/2005/8/layout/list1"/>
    <dgm:cxn modelId="{7642AEEE-C595-426C-82AB-439211214C90}" type="presParOf" srcId="{A26F3585-3310-46CB-9372-019BD3804D60}" destId="{EBF89FA5-848C-4A27-B332-00D3CA024F96}" srcOrd="9" destOrd="0" presId="urn:microsoft.com/office/officeart/2005/8/layout/list1"/>
    <dgm:cxn modelId="{9CA52B2C-D893-4FCA-A06D-21BBC9C02491}" type="presParOf" srcId="{A26F3585-3310-46CB-9372-019BD3804D60}" destId="{1E5E6C07-113E-48A7-B1D8-28481667E64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3EDA52-89CC-4696-8DF9-FDEF4E3B0D9D}" type="doc">
      <dgm:prSet loTypeId="urn:microsoft.com/office/officeart/2005/8/layout/pyramid2" loCatId="list" qsTypeId="urn:microsoft.com/office/officeart/2005/8/quickstyle/simple1" qsCatId="simple" csTypeId="urn:microsoft.com/office/officeart/2005/8/colors/accent1_2" csCatId="accent1" phldr="1"/>
      <dgm:spPr/>
    </dgm:pt>
    <dgm:pt modelId="{028796C0-95C2-4DFB-9F7B-6EC223CB15BE}">
      <dgm:prSet phldrT="[Text]"/>
      <dgm:spPr>
        <a:solidFill>
          <a:srgbClr val="FFC000">
            <a:alpha val="90000"/>
          </a:srgbClr>
        </a:solidFill>
      </dgm:spPr>
      <dgm:t>
        <a:bodyPr/>
        <a:lstStyle/>
        <a:p>
          <a:r>
            <a:rPr lang="en-US" b="1" dirty="0"/>
            <a:t>Status </a:t>
          </a:r>
          <a:r>
            <a:rPr lang="en-US" b="1" dirty="0" err="1"/>
            <a:t>ekonomi</a:t>
          </a:r>
          <a:endParaRPr lang="en-ID" b="1" dirty="0"/>
        </a:p>
      </dgm:t>
    </dgm:pt>
    <dgm:pt modelId="{3289E9C7-0D90-4842-AC87-7E4C55531657}" type="parTrans" cxnId="{0BB0FF8B-13AE-4EBB-925B-788505198939}">
      <dgm:prSet/>
      <dgm:spPr/>
      <dgm:t>
        <a:bodyPr/>
        <a:lstStyle/>
        <a:p>
          <a:endParaRPr lang="en-ID"/>
        </a:p>
      </dgm:t>
    </dgm:pt>
    <dgm:pt modelId="{37DB9593-EAF0-4C8A-A079-CEE897DF68DC}" type="sibTrans" cxnId="{0BB0FF8B-13AE-4EBB-925B-788505198939}">
      <dgm:prSet/>
      <dgm:spPr/>
      <dgm:t>
        <a:bodyPr/>
        <a:lstStyle/>
        <a:p>
          <a:endParaRPr lang="en-ID"/>
        </a:p>
      </dgm:t>
    </dgm:pt>
    <dgm:pt modelId="{53AFB349-3E5A-450A-8179-DB687AD7B002}">
      <dgm:prSet phldrT="[Text]"/>
      <dgm:spPr>
        <a:solidFill>
          <a:srgbClr val="FFFF00">
            <a:alpha val="90000"/>
          </a:srgbClr>
        </a:solidFill>
      </dgm:spPr>
      <dgm:t>
        <a:bodyPr/>
        <a:lstStyle/>
        <a:p>
          <a:r>
            <a:rPr lang="en-US" b="1" dirty="0"/>
            <a:t>Pendidikan </a:t>
          </a:r>
          <a:endParaRPr lang="en-ID" b="1" dirty="0"/>
        </a:p>
      </dgm:t>
    </dgm:pt>
    <dgm:pt modelId="{98F8F6A4-ECE8-4134-B878-51A636FB81DF}" type="parTrans" cxnId="{CEC599FA-6370-474D-82E9-53C7502A7190}">
      <dgm:prSet/>
      <dgm:spPr/>
      <dgm:t>
        <a:bodyPr/>
        <a:lstStyle/>
        <a:p>
          <a:endParaRPr lang="en-ID"/>
        </a:p>
      </dgm:t>
    </dgm:pt>
    <dgm:pt modelId="{04C87D54-08C8-4ADF-AA58-0DB117E72949}" type="sibTrans" cxnId="{CEC599FA-6370-474D-82E9-53C7502A7190}">
      <dgm:prSet/>
      <dgm:spPr/>
      <dgm:t>
        <a:bodyPr/>
        <a:lstStyle/>
        <a:p>
          <a:endParaRPr lang="en-ID"/>
        </a:p>
      </dgm:t>
    </dgm:pt>
    <dgm:pt modelId="{E64A3A0F-E408-4283-9528-627D9F59F78D}">
      <dgm:prSet phldrT="[Text]"/>
      <dgm:spPr>
        <a:solidFill>
          <a:srgbClr val="92D050">
            <a:alpha val="90000"/>
          </a:srgbClr>
        </a:solidFill>
      </dgm:spPr>
      <dgm:t>
        <a:bodyPr/>
        <a:lstStyle/>
        <a:p>
          <a:r>
            <a:rPr lang="en-US" b="1" dirty="0" err="1"/>
            <a:t>Lingkungan</a:t>
          </a:r>
          <a:r>
            <a:rPr lang="en-US" b="1" dirty="0"/>
            <a:t> </a:t>
          </a:r>
          <a:r>
            <a:rPr lang="en-US" b="1" dirty="0" err="1"/>
            <a:t>sosial</a:t>
          </a:r>
          <a:endParaRPr lang="en-ID" b="1" dirty="0"/>
        </a:p>
      </dgm:t>
    </dgm:pt>
    <dgm:pt modelId="{745721CB-F0AE-4DFE-9155-417C237F954D}" type="parTrans" cxnId="{A17753F0-1AE2-4C2C-8C67-4D2F32BC37E3}">
      <dgm:prSet/>
      <dgm:spPr/>
      <dgm:t>
        <a:bodyPr/>
        <a:lstStyle/>
        <a:p>
          <a:endParaRPr lang="en-ID"/>
        </a:p>
      </dgm:t>
    </dgm:pt>
    <dgm:pt modelId="{2CC9466D-68BE-4AE1-9216-1DC4E5C1CD88}" type="sibTrans" cxnId="{A17753F0-1AE2-4C2C-8C67-4D2F32BC37E3}">
      <dgm:prSet/>
      <dgm:spPr/>
      <dgm:t>
        <a:bodyPr/>
        <a:lstStyle/>
        <a:p>
          <a:endParaRPr lang="en-ID"/>
        </a:p>
      </dgm:t>
    </dgm:pt>
    <dgm:pt modelId="{A0C5D4F1-C552-4592-AD05-60E2A13F66C3}" type="pres">
      <dgm:prSet presAssocID="{653EDA52-89CC-4696-8DF9-FDEF4E3B0D9D}" presName="compositeShape" presStyleCnt="0">
        <dgm:presLayoutVars>
          <dgm:dir/>
          <dgm:resizeHandles/>
        </dgm:presLayoutVars>
      </dgm:prSet>
      <dgm:spPr/>
    </dgm:pt>
    <dgm:pt modelId="{DAE288F0-145A-411B-B4AB-AE6A2AE4BB00}" type="pres">
      <dgm:prSet presAssocID="{653EDA52-89CC-4696-8DF9-FDEF4E3B0D9D}" presName="pyramid" presStyleLbl="node1" presStyleIdx="0" presStyleCnt="1" custScaleX="121720" custScaleY="85817" custLinFactNeighborX="-5817" custLinFactNeighborY="-10377"/>
      <dgm:spPr/>
    </dgm:pt>
    <dgm:pt modelId="{4A444ACD-400D-4750-84FB-7F607D49EFCE}" type="pres">
      <dgm:prSet presAssocID="{653EDA52-89CC-4696-8DF9-FDEF4E3B0D9D}" presName="theList" presStyleCnt="0"/>
      <dgm:spPr/>
    </dgm:pt>
    <dgm:pt modelId="{1E81950B-6979-4C00-A6CC-3038078B7916}" type="pres">
      <dgm:prSet presAssocID="{028796C0-95C2-4DFB-9F7B-6EC223CB15BE}" presName="aNode" presStyleLbl="fgAcc1" presStyleIdx="0" presStyleCnt="3" custScaleY="50814" custLinFactNeighborX="8566" custLinFactNeighborY="-49036">
        <dgm:presLayoutVars>
          <dgm:bulletEnabled val="1"/>
        </dgm:presLayoutVars>
      </dgm:prSet>
      <dgm:spPr/>
    </dgm:pt>
    <dgm:pt modelId="{D64E9BCB-0B5F-4273-89F7-558C87A7E37C}" type="pres">
      <dgm:prSet presAssocID="{028796C0-95C2-4DFB-9F7B-6EC223CB15BE}" presName="aSpace" presStyleCnt="0"/>
      <dgm:spPr/>
    </dgm:pt>
    <dgm:pt modelId="{70CF7C36-1326-432B-B9A5-59315710AA21}" type="pres">
      <dgm:prSet presAssocID="{53AFB349-3E5A-450A-8179-DB687AD7B002}" presName="aNode" presStyleLbl="fgAcc1" presStyleIdx="1" presStyleCnt="3" custScaleY="51613" custLinFactNeighborX="12850" custLinFactNeighborY="-77176">
        <dgm:presLayoutVars>
          <dgm:bulletEnabled val="1"/>
        </dgm:presLayoutVars>
      </dgm:prSet>
      <dgm:spPr/>
    </dgm:pt>
    <dgm:pt modelId="{17217D81-BBDC-41ED-979E-56068D95EDF7}" type="pres">
      <dgm:prSet presAssocID="{53AFB349-3E5A-450A-8179-DB687AD7B002}" presName="aSpace" presStyleCnt="0"/>
      <dgm:spPr/>
    </dgm:pt>
    <dgm:pt modelId="{70BD2B78-5BD1-4F06-B38E-8C9F8FD3595F}" type="pres">
      <dgm:prSet presAssocID="{E64A3A0F-E408-4283-9528-627D9F59F78D}" presName="aNode" presStyleLbl="fgAcc1" presStyleIdx="2" presStyleCnt="3" custScaleY="43172" custLinFactY="-95" custLinFactNeighborX="16943" custLinFactNeighborY="-100000">
        <dgm:presLayoutVars>
          <dgm:bulletEnabled val="1"/>
        </dgm:presLayoutVars>
      </dgm:prSet>
      <dgm:spPr/>
    </dgm:pt>
    <dgm:pt modelId="{78EE7C75-20B3-4FC3-A755-730D6BFAE100}" type="pres">
      <dgm:prSet presAssocID="{E64A3A0F-E408-4283-9528-627D9F59F78D}" presName="aSpace" presStyleCnt="0"/>
      <dgm:spPr/>
    </dgm:pt>
  </dgm:ptLst>
  <dgm:cxnLst>
    <dgm:cxn modelId="{8F791D13-3EA8-473C-AE13-2FF698C8A70B}" type="presOf" srcId="{028796C0-95C2-4DFB-9F7B-6EC223CB15BE}" destId="{1E81950B-6979-4C00-A6CC-3038078B7916}" srcOrd="0" destOrd="0" presId="urn:microsoft.com/office/officeart/2005/8/layout/pyramid2"/>
    <dgm:cxn modelId="{8DA46830-B8C0-4397-8D25-EB03B2337047}" type="presOf" srcId="{E64A3A0F-E408-4283-9528-627D9F59F78D}" destId="{70BD2B78-5BD1-4F06-B38E-8C9F8FD3595F}" srcOrd="0" destOrd="0" presId="urn:microsoft.com/office/officeart/2005/8/layout/pyramid2"/>
    <dgm:cxn modelId="{3249B332-A3C3-4EC3-BB6C-7F483A2CA041}" type="presOf" srcId="{653EDA52-89CC-4696-8DF9-FDEF4E3B0D9D}" destId="{A0C5D4F1-C552-4592-AD05-60E2A13F66C3}" srcOrd="0" destOrd="0" presId="urn:microsoft.com/office/officeart/2005/8/layout/pyramid2"/>
    <dgm:cxn modelId="{6C86886A-5747-4CFD-B7DF-AA2BA0E46CA6}" type="presOf" srcId="{53AFB349-3E5A-450A-8179-DB687AD7B002}" destId="{70CF7C36-1326-432B-B9A5-59315710AA21}" srcOrd="0" destOrd="0" presId="urn:microsoft.com/office/officeart/2005/8/layout/pyramid2"/>
    <dgm:cxn modelId="{0BB0FF8B-13AE-4EBB-925B-788505198939}" srcId="{653EDA52-89CC-4696-8DF9-FDEF4E3B0D9D}" destId="{028796C0-95C2-4DFB-9F7B-6EC223CB15BE}" srcOrd="0" destOrd="0" parTransId="{3289E9C7-0D90-4842-AC87-7E4C55531657}" sibTransId="{37DB9593-EAF0-4C8A-A079-CEE897DF68DC}"/>
    <dgm:cxn modelId="{A17753F0-1AE2-4C2C-8C67-4D2F32BC37E3}" srcId="{653EDA52-89CC-4696-8DF9-FDEF4E3B0D9D}" destId="{E64A3A0F-E408-4283-9528-627D9F59F78D}" srcOrd="2" destOrd="0" parTransId="{745721CB-F0AE-4DFE-9155-417C237F954D}" sibTransId="{2CC9466D-68BE-4AE1-9216-1DC4E5C1CD88}"/>
    <dgm:cxn modelId="{CEC599FA-6370-474D-82E9-53C7502A7190}" srcId="{653EDA52-89CC-4696-8DF9-FDEF4E3B0D9D}" destId="{53AFB349-3E5A-450A-8179-DB687AD7B002}" srcOrd="1" destOrd="0" parTransId="{98F8F6A4-ECE8-4134-B878-51A636FB81DF}" sibTransId="{04C87D54-08C8-4ADF-AA58-0DB117E72949}"/>
    <dgm:cxn modelId="{AFCF95D8-43B0-40E2-9CC1-817C6D361995}" type="presParOf" srcId="{A0C5D4F1-C552-4592-AD05-60E2A13F66C3}" destId="{DAE288F0-145A-411B-B4AB-AE6A2AE4BB00}" srcOrd="0" destOrd="0" presId="urn:microsoft.com/office/officeart/2005/8/layout/pyramid2"/>
    <dgm:cxn modelId="{6F55E17F-AACE-442A-B0D2-27B94C44428A}" type="presParOf" srcId="{A0C5D4F1-C552-4592-AD05-60E2A13F66C3}" destId="{4A444ACD-400D-4750-84FB-7F607D49EFCE}" srcOrd="1" destOrd="0" presId="urn:microsoft.com/office/officeart/2005/8/layout/pyramid2"/>
    <dgm:cxn modelId="{080FB4E8-51B4-4701-A3F4-BBB80E1035D1}" type="presParOf" srcId="{4A444ACD-400D-4750-84FB-7F607D49EFCE}" destId="{1E81950B-6979-4C00-A6CC-3038078B7916}" srcOrd="0" destOrd="0" presId="urn:microsoft.com/office/officeart/2005/8/layout/pyramid2"/>
    <dgm:cxn modelId="{50C8BC4C-7294-45DA-B0FD-A4B120B2787B}" type="presParOf" srcId="{4A444ACD-400D-4750-84FB-7F607D49EFCE}" destId="{D64E9BCB-0B5F-4273-89F7-558C87A7E37C}" srcOrd="1" destOrd="0" presId="urn:microsoft.com/office/officeart/2005/8/layout/pyramid2"/>
    <dgm:cxn modelId="{047A1840-8F20-4419-9BF3-2F9B3B5D5108}" type="presParOf" srcId="{4A444ACD-400D-4750-84FB-7F607D49EFCE}" destId="{70CF7C36-1326-432B-B9A5-59315710AA21}" srcOrd="2" destOrd="0" presId="urn:microsoft.com/office/officeart/2005/8/layout/pyramid2"/>
    <dgm:cxn modelId="{FF1CAC83-0D1E-4389-B6A5-59D2EDA129ED}" type="presParOf" srcId="{4A444ACD-400D-4750-84FB-7F607D49EFCE}" destId="{17217D81-BBDC-41ED-979E-56068D95EDF7}" srcOrd="3" destOrd="0" presId="urn:microsoft.com/office/officeart/2005/8/layout/pyramid2"/>
    <dgm:cxn modelId="{406AEC2A-4921-40D1-882B-FFB36E8957B3}" type="presParOf" srcId="{4A444ACD-400D-4750-84FB-7F607D49EFCE}" destId="{70BD2B78-5BD1-4F06-B38E-8C9F8FD3595F}" srcOrd="4" destOrd="0" presId="urn:microsoft.com/office/officeart/2005/8/layout/pyramid2"/>
    <dgm:cxn modelId="{9283D72B-3A12-4BAA-B2CD-B67C3FBA1578}" type="presParOf" srcId="{4A444ACD-400D-4750-84FB-7F607D49EFCE}" destId="{78EE7C75-20B3-4FC3-A755-730D6BFAE100}"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54DB3D-D632-4235-A82F-E6B6A3FF73B6}"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ID"/>
        </a:p>
      </dgm:t>
    </dgm:pt>
    <dgm:pt modelId="{E103678A-2626-400F-B26B-69FDADB103E7}">
      <dgm:prSet phldrT="[Text]" phldr="1"/>
      <dgm:spPr>
        <a:solidFill>
          <a:srgbClr val="FFFF00"/>
        </a:solidFill>
      </dgm:spPr>
      <dgm:t>
        <a:bodyPr/>
        <a:lstStyle/>
        <a:p>
          <a:endParaRPr lang="en-ID"/>
        </a:p>
      </dgm:t>
    </dgm:pt>
    <dgm:pt modelId="{F6F9DB1C-525A-4A0F-80C0-4B05EBC6DA4B}" type="parTrans" cxnId="{4B7BBD87-2E5B-42B4-90FD-2B603AD589DD}">
      <dgm:prSet/>
      <dgm:spPr/>
      <dgm:t>
        <a:bodyPr/>
        <a:lstStyle/>
        <a:p>
          <a:endParaRPr lang="en-ID"/>
        </a:p>
      </dgm:t>
    </dgm:pt>
    <dgm:pt modelId="{7274B107-51C9-4A33-A7B8-F6FB05EC990F}" type="sibTrans" cxnId="{4B7BBD87-2E5B-42B4-90FD-2B603AD589DD}">
      <dgm:prSet/>
      <dgm:spPr/>
      <dgm:t>
        <a:bodyPr/>
        <a:lstStyle/>
        <a:p>
          <a:endParaRPr lang="en-ID"/>
        </a:p>
      </dgm:t>
    </dgm:pt>
    <dgm:pt modelId="{23A27DD9-C96E-4C31-A27F-BB3766E6ADB7}">
      <dgm:prSet phldrT="[Text]" custT="1"/>
      <dgm:spPr>
        <a:solidFill>
          <a:schemeClr val="bg2">
            <a:lumMod val="90000"/>
            <a:alpha val="90000"/>
          </a:schemeClr>
        </a:solidFill>
      </dgm:spPr>
      <dgm:t>
        <a:bodyPr/>
        <a:lstStyle/>
        <a:p>
          <a:r>
            <a:rPr lang="en-US" sz="2800" b="1" dirty="0"/>
            <a:t>Peran </a:t>
          </a:r>
          <a:r>
            <a:rPr lang="en-US" sz="2800" b="1" dirty="0" err="1"/>
            <a:t>sosial</a:t>
          </a:r>
          <a:endParaRPr lang="en-ID" sz="2800" b="1" dirty="0"/>
        </a:p>
      </dgm:t>
    </dgm:pt>
    <dgm:pt modelId="{5793851E-990F-4119-9C2E-6F6520506D6B}" type="parTrans" cxnId="{74DACF03-28DA-4BC3-95A3-BC49C19ED6F5}">
      <dgm:prSet/>
      <dgm:spPr/>
      <dgm:t>
        <a:bodyPr/>
        <a:lstStyle/>
        <a:p>
          <a:endParaRPr lang="en-ID"/>
        </a:p>
      </dgm:t>
    </dgm:pt>
    <dgm:pt modelId="{19F322A1-9F24-4C5C-B82F-C43A5E81C672}" type="sibTrans" cxnId="{74DACF03-28DA-4BC3-95A3-BC49C19ED6F5}">
      <dgm:prSet/>
      <dgm:spPr/>
      <dgm:t>
        <a:bodyPr/>
        <a:lstStyle/>
        <a:p>
          <a:endParaRPr lang="en-ID"/>
        </a:p>
      </dgm:t>
    </dgm:pt>
    <dgm:pt modelId="{E4EC95EC-7EF1-4202-AB1F-BE916CE536EF}">
      <dgm:prSet phldrT="[Text]" phldr="1"/>
      <dgm:spPr/>
      <dgm:t>
        <a:bodyPr/>
        <a:lstStyle/>
        <a:p>
          <a:endParaRPr lang="en-ID"/>
        </a:p>
      </dgm:t>
    </dgm:pt>
    <dgm:pt modelId="{D69E47E1-1D97-48F5-A93A-A761DD98A995}" type="parTrans" cxnId="{B6C60383-2D54-4B27-8773-6622874DACBB}">
      <dgm:prSet/>
      <dgm:spPr/>
      <dgm:t>
        <a:bodyPr/>
        <a:lstStyle/>
        <a:p>
          <a:endParaRPr lang="en-ID"/>
        </a:p>
      </dgm:t>
    </dgm:pt>
    <dgm:pt modelId="{E7CDBE91-E196-489B-8AE2-203F81C7F540}" type="sibTrans" cxnId="{B6C60383-2D54-4B27-8773-6622874DACBB}">
      <dgm:prSet/>
      <dgm:spPr/>
      <dgm:t>
        <a:bodyPr/>
        <a:lstStyle/>
        <a:p>
          <a:endParaRPr lang="en-ID"/>
        </a:p>
      </dgm:t>
    </dgm:pt>
    <dgm:pt modelId="{9DB8D1A8-3BD6-4CA5-9A38-073C160B4326}">
      <dgm:prSet phldrT="[Text]" custT="1"/>
      <dgm:spPr>
        <a:solidFill>
          <a:srgbClr val="FFC000"/>
        </a:solidFill>
      </dgm:spPr>
      <dgm:t>
        <a:bodyPr/>
        <a:lstStyle/>
        <a:p>
          <a:r>
            <a:rPr lang="en-US" sz="2800" b="1" dirty="0" err="1"/>
            <a:t>Perilaku</a:t>
          </a:r>
          <a:r>
            <a:rPr lang="en-US" sz="2800" b="1" dirty="0"/>
            <a:t> </a:t>
          </a:r>
          <a:r>
            <a:rPr lang="en-US" sz="2800" b="1" dirty="0" err="1"/>
            <a:t>menyimpang</a:t>
          </a:r>
          <a:r>
            <a:rPr lang="en-US" sz="2800" b="1" dirty="0"/>
            <a:t> </a:t>
          </a:r>
          <a:endParaRPr lang="en-ID" sz="2800" b="1" dirty="0"/>
        </a:p>
      </dgm:t>
    </dgm:pt>
    <dgm:pt modelId="{44AF2207-E714-4460-AC53-55DA1368C33C}" type="parTrans" cxnId="{EC618143-CC9D-4BA0-9E44-CDAD15DC537F}">
      <dgm:prSet/>
      <dgm:spPr/>
      <dgm:t>
        <a:bodyPr/>
        <a:lstStyle/>
        <a:p>
          <a:endParaRPr lang="en-ID"/>
        </a:p>
      </dgm:t>
    </dgm:pt>
    <dgm:pt modelId="{21C6AD3F-E657-4E7F-B9E6-0ADF490B8C80}" type="sibTrans" cxnId="{EC618143-CC9D-4BA0-9E44-CDAD15DC537F}">
      <dgm:prSet/>
      <dgm:spPr/>
      <dgm:t>
        <a:bodyPr/>
        <a:lstStyle/>
        <a:p>
          <a:endParaRPr lang="en-ID"/>
        </a:p>
      </dgm:t>
    </dgm:pt>
    <dgm:pt modelId="{B96FAD7B-4337-49EE-9719-142B1DB7DD07}">
      <dgm:prSet phldrT="[Text]" phldr="1"/>
      <dgm:spPr>
        <a:solidFill>
          <a:schemeClr val="accent4">
            <a:lumMod val="40000"/>
            <a:lumOff val="60000"/>
          </a:schemeClr>
        </a:solidFill>
      </dgm:spPr>
      <dgm:t>
        <a:bodyPr/>
        <a:lstStyle/>
        <a:p>
          <a:endParaRPr lang="en-ID" dirty="0"/>
        </a:p>
      </dgm:t>
    </dgm:pt>
    <dgm:pt modelId="{8129790A-35D1-48BF-A6F0-A17461523143}" type="parTrans" cxnId="{AD5D8266-FE7C-4A34-9EB4-3AF219835C6C}">
      <dgm:prSet/>
      <dgm:spPr/>
      <dgm:t>
        <a:bodyPr/>
        <a:lstStyle/>
        <a:p>
          <a:endParaRPr lang="en-ID"/>
        </a:p>
      </dgm:t>
    </dgm:pt>
    <dgm:pt modelId="{12A6D0CB-F0BE-4E9D-B8F4-7237A7DAA693}" type="sibTrans" cxnId="{AD5D8266-FE7C-4A34-9EB4-3AF219835C6C}">
      <dgm:prSet/>
      <dgm:spPr/>
      <dgm:t>
        <a:bodyPr/>
        <a:lstStyle/>
        <a:p>
          <a:endParaRPr lang="en-ID"/>
        </a:p>
      </dgm:t>
    </dgm:pt>
    <dgm:pt modelId="{82485085-4B53-4E5B-810C-EA9FA9C28D9A}">
      <dgm:prSet phldrT="[Text]"/>
      <dgm:spPr>
        <a:solidFill>
          <a:schemeClr val="bg2">
            <a:lumMod val="90000"/>
            <a:alpha val="90000"/>
          </a:schemeClr>
        </a:solidFill>
      </dgm:spPr>
      <dgm:t>
        <a:bodyPr/>
        <a:lstStyle/>
        <a:p>
          <a:r>
            <a:rPr lang="en-US" b="1" dirty="0"/>
            <a:t>Stigma</a:t>
          </a:r>
          <a:r>
            <a:rPr lang="en-US" dirty="0"/>
            <a:t> </a:t>
          </a:r>
          <a:endParaRPr lang="en-ID" dirty="0"/>
        </a:p>
      </dgm:t>
    </dgm:pt>
    <dgm:pt modelId="{176D0EA6-6036-4A1A-B681-B0BAEC7B6783}" type="parTrans" cxnId="{F31E4A9D-94C8-460A-9A52-07BBED1AA1D7}">
      <dgm:prSet/>
      <dgm:spPr/>
      <dgm:t>
        <a:bodyPr/>
        <a:lstStyle/>
        <a:p>
          <a:endParaRPr lang="en-ID"/>
        </a:p>
      </dgm:t>
    </dgm:pt>
    <dgm:pt modelId="{6042709E-7EA9-49C6-A0E6-494EF04021EB}" type="sibTrans" cxnId="{F31E4A9D-94C8-460A-9A52-07BBED1AA1D7}">
      <dgm:prSet/>
      <dgm:spPr/>
      <dgm:t>
        <a:bodyPr/>
        <a:lstStyle/>
        <a:p>
          <a:endParaRPr lang="en-ID"/>
        </a:p>
      </dgm:t>
    </dgm:pt>
    <dgm:pt modelId="{A358026C-5C8E-49A7-A194-1375D76A7C31}">
      <dgm:prSet phldrT="[Text]" phldr="1"/>
      <dgm:spPr/>
      <dgm:t>
        <a:bodyPr/>
        <a:lstStyle/>
        <a:p>
          <a:endParaRPr lang="en-ID"/>
        </a:p>
      </dgm:t>
    </dgm:pt>
    <dgm:pt modelId="{5BFEDD44-1B58-4A3A-8B16-321D66719E6D}" type="parTrans" cxnId="{293992E9-B3B9-415F-BED2-7BEBAED6FFD8}">
      <dgm:prSet/>
      <dgm:spPr/>
      <dgm:t>
        <a:bodyPr/>
        <a:lstStyle/>
        <a:p>
          <a:endParaRPr lang="en-ID"/>
        </a:p>
      </dgm:t>
    </dgm:pt>
    <dgm:pt modelId="{CD2B15CF-90C9-4001-9D89-82A369D4A2FB}" type="sibTrans" cxnId="{293992E9-B3B9-415F-BED2-7BEBAED6FFD8}">
      <dgm:prSet/>
      <dgm:spPr/>
      <dgm:t>
        <a:bodyPr/>
        <a:lstStyle/>
        <a:p>
          <a:endParaRPr lang="en-ID"/>
        </a:p>
      </dgm:t>
    </dgm:pt>
    <dgm:pt modelId="{C7F6603D-0E11-4D93-835F-08FA108B9370}">
      <dgm:prSet phldrT="[Text]" custT="1"/>
      <dgm:spPr>
        <a:solidFill>
          <a:srgbClr val="FFC000"/>
        </a:solidFill>
      </dgm:spPr>
      <dgm:t>
        <a:bodyPr/>
        <a:lstStyle/>
        <a:p>
          <a:r>
            <a:rPr lang="en-US" sz="3200" b="1" dirty="0" err="1"/>
            <a:t>Identitas</a:t>
          </a:r>
          <a:r>
            <a:rPr lang="en-US" sz="3200" b="1" dirty="0"/>
            <a:t> </a:t>
          </a:r>
          <a:r>
            <a:rPr lang="en-US" sz="3200" b="1" dirty="0" err="1"/>
            <a:t>diri</a:t>
          </a:r>
          <a:endParaRPr lang="en-ID" sz="3200" b="1" dirty="0"/>
        </a:p>
      </dgm:t>
    </dgm:pt>
    <dgm:pt modelId="{9994165B-3336-4B9C-96EC-D59D08962AF3}" type="parTrans" cxnId="{8B5B50DF-0163-4D69-BAD9-9BF834FB21D2}">
      <dgm:prSet/>
      <dgm:spPr/>
      <dgm:t>
        <a:bodyPr/>
        <a:lstStyle/>
        <a:p>
          <a:endParaRPr lang="en-ID"/>
        </a:p>
      </dgm:t>
    </dgm:pt>
    <dgm:pt modelId="{CCB83020-52F2-42FC-812F-5642BDF4B18D}" type="sibTrans" cxnId="{8B5B50DF-0163-4D69-BAD9-9BF834FB21D2}">
      <dgm:prSet/>
      <dgm:spPr/>
      <dgm:t>
        <a:bodyPr/>
        <a:lstStyle/>
        <a:p>
          <a:endParaRPr lang="en-ID"/>
        </a:p>
      </dgm:t>
    </dgm:pt>
    <dgm:pt modelId="{07276DBB-CB36-47A2-A593-85DEAC29C5C2}" type="pres">
      <dgm:prSet presAssocID="{3354DB3D-D632-4235-A82F-E6B6A3FF73B6}" presName="cycleMatrixDiagram" presStyleCnt="0">
        <dgm:presLayoutVars>
          <dgm:chMax val="1"/>
          <dgm:dir/>
          <dgm:animLvl val="lvl"/>
          <dgm:resizeHandles val="exact"/>
        </dgm:presLayoutVars>
      </dgm:prSet>
      <dgm:spPr/>
    </dgm:pt>
    <dgm:pt modelId="{5FBE835A-DF8C-4B16-A45E-80D86AFAF56A}" type="pres">
      <dgm:prSet presAssocID="{3354DB3D-D632-4235-A82F-E6B6A3FF73B6}" presName="children" presStyleCnt="0"/>
      <dgm:spPr/>
    </dgm:pt>
    <dgm:pt modelId="{20178BAF-890C-4346-8D71-593E87112DE4}" type="pres">
      <dgm:prSet presAssocID="{3354DB3D-D632-4235-A82F-E6B6A3FF73B6}" presName="child1group" presStyleCnt="0"/>
      <dgm:spPr/>
    </dgm:pt>
    <dgm:pt modelId="{36E93695-8558-480C-863A-A9DE3BB3046B}" type="pres">
      <dgm:prSet presAssocID="{3354DB3D-D632-4235-A82F-E6B6A3FF73B6}" presName="child1" presStyleLbl="bgAcc1" presStyleIdx="0" presStyleCnt="4" custLinFactNeighborX="-9965" custLinFactNeighborY="1775"/>
      <dgm:spPr/>
    </dgm:pt>
    <dgm:pt modelId="{65DEF48C-94B8-4429-8125-CCA5B7562D39}" type="pres">
      <dgm:prSet presAssocID="{3354DB3D-D632-4235-A82F-E6B6A3FF73B6}" presName="child1Text" presStyleLbl="bgAcc1" presStyleIdx="0" presStyleCnt="4">
        <dgm:presLayoutVars>
          <dgm:bulletEnabled val="1"/>
        </dgm:presLayoutVars>
      </dgm:prSet>
      <dgm:spPr/>
    </dgm:pt>
    <dgm:pt modelId="{BE1A2C7F-4D59-45D0-B63D-ADF2393FC768}" type="pres">
      <dgm:prSet presAssocID="{3354DB3D-D632-4235-A82F-E6B6A3FF73B6}" presName="child2group" presStyleCnt="0"/>
      <dgm:spPr/>
    </dgm:pt>
    <dgm:pt modelId="{517DD430-31AF-4FD8-9EC3-E9F78E54CABF}" type="pres">
      <dgm:prSet presAssocID="{3354DB3D-D632-4235-A82F-E6B6A3FF73B6}" presName="child2" presStyleLbl="bgAcc1" presStyleIdx="1" presStyleCnt="4" custScaleX="159078" custLinFactNeighborX="12905" custLinFactNeighborY="586"/>
      <dgm:spPr/>
    </dgm:pt>
    <dgm:pt modelId="{BBCC5FB9-3C25-4974-B00A-827BFF12AA68}" type="pres">
      <dgm:prSet presAssocID="{3354DB3D-D632-4235-A82F-E6B6A3FF73B6}" presName="child2Text" presStyleLbl="bgAcc1" presStyleIdx="1" presStyleCnt="4">
        <dgm:presLayoutVars>
          <dgm:bulletEnabled val="1"/>
        </dgm:presLayoutVars>
      </dgm:prSet>
      <dgm:spPr/>
    </dgm:pt>
    <dgm:pt modelId="{231901C2-04EF-432E-92CE-81091940AF2C}" type="pres">
      <dgm:prSet presAssocID="{3354DB3D-D632-4235-A82F-E6B6A3FF73B6}" presName="child3group" presStyleCnt="0"/>
      <dgm:spPr/>
    </dgm:pt>
    <dgm:pt modelId="{D030843F-B0F4-43B0-8316-DC31B9655A03}" type="pres">
      <dgm:prSet presAssocID="{3354DB3D-D632-4235-A82F-E6B6A3FF73B6}" presName="child3" presStyleLbl="bgAcc1" presStyleIdx="2" presStyleCnt="4" custLinFactNeighborX="13031" custLinFactNeighborY="-3550"/>
      <dgm:spPr/>
    </dgm:pt>
    <dgm:pt modelId="{A82429EA-B5A9-41B6-8030-AAFE0B5C877F}" type="pres">
      <dgm:prSet presAssocID="{3354DB3D-D632-4235-A82F-E6B6A3FF73B6}" presName="child3Text" presStyleLbl="bgAcc1" presStyleIdx="2" presStyleCnt="4">
        <dgm:presLayoutVars>
          <dgm:bulletEnabled val="1"/>
        </dgm:presLayoutVars>
      </dgm:prSet>
      <dgm:spPr/>
    </dgm:pt>
    <dgm:pt modelId="{E01DA830-74DB-47E6-BD12-7E027F29C897}" type="pres">
      <dgm:prSet presAssocID="{3354DB3D-D632-4235-A82F-E6B6A3FF73B6}" presName="child4group" presStyleCnt="0"/>
      <dgm:spPr/>
    </dgm:pt>
    <dgm:pt modelId="{4ADA9BFD-7E67-4DC2-A52B-24C867B1EA80}" type="pres">
      <dgm:prSet presAssocID="{3354DB3D-D632-4235-A82F-E6B6A3FF73B6}" presName="child4" presStyleLbl="bgAcc1" presStyleIdx="3" presStyleCnt="4" custScaleX="128349"/>
      <dgm:spPr/>
    </dgm:pt>
    <dgm:pt modelId="{55E5FB7B-8545-403D-8EA6-7A6644E46996}" type="pres">
      <dgm:prSet presAssocID="{3354DB3D-D632-4235-A82F-E6B6A3FF73B6}" presName="child4Text" presStyleLbl="bgAcc1" presStyleIdx="3" presStyleCnt="4">
        <dgm:presLayoutVars>
          <dgm:bulletEnabled val="1"/>
        </dgm:presLayoutVars>
      </dgm:prSet>
      <dgm:spPr/>
    </dgm:pt>
    <dgm:pt modelId="{50424CC4-F7F3-4BD9-B28B-C6C0CE0C5065}" type="pres">
      <dgm:prSet presAssocID="{3354DB3D-D632-4235-A82F-E6B6A3FF73B6}" presName="childPlaceholder" presStyleCnt="0"/>
      <dgm:spPr/>
    </dgm:pt>
    <dgm:pt modelId="{37A4F5D9-40F7-4C39-B7D9-A833AA991954}" type="pres">
      <dgm:prSet presAssocID="{3354DB3D-D632-4235-A82F-E6B6A3FF73B6}" presName="circle" presStyleCnt="0"/>
      <dgm:spPr/>
    </dgm:pt>
    <dgm:pt modelId="{38383E3E-FAEE-4254-AC61-0E39BF1CC0B5}" type="pres">
      <dgm:prSet presAssocID="{3354DB3D-D632-4235-A82F-E6B6A3FF73B6}" presName="quadrant1" presStyleLbl="node1" presStyleIdx="0" presStyleCnt="4">
        <dgm:presLayoutVars>
          <dgm:chMax val="1"/>
          <dgm:bulletEnabled val="1"/>
        </dgm:presLayoutVars>
      </dgm:prSet>
      <dgm:spPr/>
    </dgm:pt>
    <dgm:pt modelId="{E50A9569-CF99-499C-A496-34DA7D655F98}" type="pres">
      <dgm:prSet presAssocID="{3354DB3D-D632-4235-A82F-E6B6A3FF73B6}" presName="quadrant2" presStyleLbl="node1" presStyleIdx="1" presStyleCnt="4">
        <dgm:presLayoutVars>
          <dgm:chMax val="1"/>
          <dgm:bulletEnabled val="1"/>
        </dgm:presLayoutVars>
      </dgm:prSet>
      <dgm:spPr/>
    </dgm:pt>
    <dgm:pt modelId="{047AC38F-F043-4E5C-88AE-9F43B387A773}" type="pres">
      <dgm:prSet presAssocID="{3354DB3D-D632-4235-A82F-E6B6A3FF73B6}" presName="quadrant3" presStyleLbl="node1" presStyleIdx="2" presStyleCnt="4">
        <dgm:presLayoutVars>
          <dgm:chMax val="1"/>
          <dgm:bulletEnabled val="1"/>
        </dgm:presLayoutVars>
      </dgm:prSet>
      <dgm:spPr/>
    </dgm:pt>
    <dgm:pt modelId="{3201F64D-AD5C-4C3B-B06E-EB8ED28CE072}" type="pres">
      <dgm:prSet presAssocID="{3354DB3D-D632-4235-A82F-E6B6A3FF73B6}" presName="quadrant4" presStyleLbl="node1" presStyleIdx="3" presStyleCnt="4">
        <dgm:presLayoutVars>
          <dgm:chMax val="1"/>
          <dgm:bulletEnabled val="1"/>
        </dgm:presLayoutVars>
      </dgm:prSet>
      <dgm:spPr/>
    </dgm:pt>
    <dgm:pt modelId="{EE31AFB9-87FF-41CA-A0DC-48FE65277716}" type="pres">
      <dgm:prSet presAssocID="{3354DB3D-D632-4235-A82F-E6B6A3FF73B6}" presName="quadrantPlaceholder" presStyleCnt="0"/>
      <dgm:spPr/>
    </dgm:pt>
    <dgm:pt modelId="{4AF15368-A556-4438-B030-B1B532C46635}" type="pres">
      <dgm:prSet presAssocID="{3354DB3D-D632-4235-A82F-E6B6A3FF73B6}" presName="center1" presStyleLbl="fgShp" presStyleIdx="0" presStyleCnt="2"/>
      <dgm:spPr/>
    </dgm:pt>
    <dgm:pt modelId="{DBADD2E2-0F4E-4DAF-A825-118D56ECD66A}" type="pres">
      <dgm:prSet presAssocID="{3354DB3D-D632-4235-A82F-E6B6A3FF73B6}" presName="center2" presStyleLbl="fgShp" presStyleIdx="1" presStyleCnt="2"/>
      <dgm:spPr/>
    </dgm:pt>
  </dgm:ptLst>
  <dgm:cxnLst>
    <dgm:cxn modelId="{74DACF03-28DA-4BC3-95A3-BC49C19ED6F5}" srcId="{E103678A-2626-400F-B26B-69FDADB103E7}" destId="{23A27DD9-C96E-4C31-A27F-BB3766E6ADB7}" srcOrd="0" destOrd="0" parTransId="{5793851E-990F-4119-9C2E-6F6520506D6B}" sibTransId="{19F322A1-9F24-4C5C-B82F-C43A5E81C672}"/>
    <dgm:cxn modelId="{FAA5770F-61CC-458B-944A-C5B2E9ECAC71}" type="presOf" srcId="{23A27DD9-C96E-4C31-A27F-BB3766E6ADB7}" destId="{65DEF48C-94B8-4429-8125-CCA5B7562D39}" srcOrd="1" destOrd="0" presId="urn:microsoft.com/office/officeart/2005/8/layout/cycle4"/>
    <dgm:cxn modelId="{6D197018-3902-4661-9475-B28D28080078}" type="presOf" srcId="{3354DB3D-D632-4235-A82F-E6B6A3FF73B6}" destId="{07276DBB-CB36-47A2-A593-85DEAC29C5C2}" srcOrd="0" destOrd="0" presId="urn:microsoft.com/office/officeart/2005/8/layout/cycle4"/>
    <dgm:cxn modelId="{E86E4B1B-9B0F-429B-8469-1CFAF4672BFD}" type="presOf" srcId="{C7F6603D-0E11-4D93-835F-08FA108B9370}" destId="{55E5FB7B-8545-403D-8EA6-7A6644E46996}" srcOrd="1" destOrd="0" presId="urn:microsoft.com/office/officeart/2005/8/layout/cycle4"/>
    <dgm:cxn modelId="{AB97B423-D1CE-496C-BAB1-EB0AF2A5DDC4}" type="presOf" srcId="{E103678A-2626-400F-B26B-69FDADB103E7}" destId="{38383E3E-FAEE-4254-AC61-0E39BF1CC0B5}" srcOrd="0" destOrd="0" presId="urn:microsoft.com/office/officeart/2005/8/layout/cycle4"/>
    <dgm:cxn modelId="{72A8D138-1B20-4C45-90D0-AB0018CDC9FC}" type="presOf" srcId="{9DB8D1A8-3BD6-4CA5-9A38-073C160B4326}" destId="{BBCC5FB9-3C25-4974-B00A-827BFF12AA68}" srcOrd="1" destOrd="0" presId="urn:microsoft.com/office/officeart/2005/8/layout/cycle4"/>
    <dgm:cxn modelId="{D8FC8861-5FA9-4238-8FD0-FDDCBA14DA1E}" type="presOf" srcId="{82485085-4B53-4E5B-810C-EA9FA9C28D9A}" destId="{A82429EA-B5A9-41B6-8030-AAFE0B5C877F}" srcOrd="1" destOrd="0" presId="urn:microsoft.com/office/officeart/2005/8/layout/cycle4"/>
    <dgm:cxn modelId="{EC618143-CC9D-4BA0-9E44-CDAD15DC537F}" srcId="{E4EC95EC-7EF1-4202-AB1F-BE916CE536EF}" destId="{9DB8D1A8-3BD6-4CA5-9A38-073C160B4326}" srcOrd="0" destOrd="0" parTransId="{44AF2207-E714-4460-AC53-55DA1368C33C}" sibTransId="{21C6AD3F-E657-4E7F-B9E6-0ADF490B8C80}"/>
    <dgm:cxn modelId="{AD5D8266-FE7C-4A34-9EB4-3AF219835C6C}" srcId="{3354DB3D-D632-4235-A82F-E6B6A3FF73B6}" destId="{B96FAD7B-4337-49EE-9719-142B1DB7DD07}" srcOrd="2" destOrd="0" parTransId="{8129790A-35D1-48BF-A6F0-A17461523143}" sibTransId="{12A6D0CB-F0BE-4E9D-B8F4-7237A7DAA693}"/>
    <dgm:cxn modelId="{3EA66B68-19E4-4259-A025-89D346B4CF8F}" type="presOf" srcId="{23A27DD9-C96E-4C31-A27F-BB3766E6ADB7}" destId="{36E93695-8558-480C-863A-A9DE3BB3046B}" srcOrd="0" destOrd="0" presId="urn:microsoft.com/office/officeart/2005/8/layout/cycle4"/>
    <dgm:cxn modelId="{F41DA64B-CF10-40A6-860F-29EB38E9AB56}" type="presOf" srcId="{A358026C-5C8E-49A7-A194-1375D76A7C31}" destId="{3201F64D-AD5C-4C3B-B06E-EB8ED28CE072}" srcOrd="0" destOrd="0" presId="urn:microsoft.com/office/officeart/2005/8/layout/cycle4"/>
    <dgm:cxn modelId="{B6C60383-2D54-4B27-8773-6622874DACBB}" srcId="{3354DB3D-D632-4235-A82F-E6B6A3FF73B6}" destId="{E4EC95EC-7EF1-4202-AB1F-BE916CE536EF}" srcOrd="1" destOrd="0" parTransId="{D69E47E1-1D97-48F5-A93A-A761DD98A995}" sibTransId="{E7CDBE91-E196-489B-8AE2-203F81C7F540}"/>
    <dgm:cxn modelId="{4B7BBD87-2E5B-42B4-90FD-2B603AD589DD}" srcId="{3354DB3D-D632-4235-A82F-E6B6A3FF73B6}" destId="{E103678A-2626-400F-B26B-69FDADB103E7}" srcOrd="0" destOrd="0" parTransId="{F6F9DB1C-525A-4A0F-80C0-4B05EBC6DA4B}" sibTransId="{7274B107-51C9-4A33-A7B8-F6FB05EC990F}"/>
    <dgm:cxn modelId="{46D02B8B-D8B7-4D7A-91F8-726F48AFDF14}" type="presOf" srcId="{82485085-4B53-4E5B-810C-EA9FA9C28D9A}" destId="{D030843F-B0F4-43B0-8316-DC31B9655A03}" srcOrd="0" destOrd="0" presId="urn:microsoft.com/office/officeart/2005/8/layout/cycle4"/>
    <dgm:cxn modelId="{C6C6FE91-41AB-42EC-A11D-1D1C71850213}" type="presOf" srcId="{9DB8D1A8-3BD6-4CA5-9A38-073C160B4326}" destId="{517DD430-31AF-4FD8-9EC3-E9F78E54CABF}" srcOrd="0" destOrd="0" presId="urn:microsoft.com/office/officeart/2005/8/layout/cycle4"/>
    <dgm:cxn modelId="{F0F0F293-202F-4145-B23A-36BC9D13E73C}" type="presOf" srcId="{C7F6603D-0E11-4D93-835F-08FA108B9370}" destId="{4ADA9BFD-7E67-4DC2-A52B-24C867B1EA80}" srcOrd="0" destOrd="0" presId="urn:microsoft.com/office/officeart/2005/8/layout/cycle4"/>
    <dgm:cxn modelId="{F31E4A9D-94C8-460A-9A52-07BBED1AA1D7}" srcId="{B96FAD7B-4337-49EE-9719-142B1DB7DD07}" destId="{82485085-4B53-4E5B-810C-EA9FA9C28D9A}" srcOrd="0" destOrd="0" parTransId="{176D0EA6-6036-4A1A-B681-B0BAEC7B6783}" sibTransId="{6042709E-7EA9-49C6-A0E6-494EF04021EB}"/>
    <dgm:cxn modelId="{61CAF2C3-5C55-449A-A8D2-31AEC18BFE4A}" type="presOf" srcId="{E4EC95EC-7EF1-4202-AB1F-BE916CE536EF}" destId="{E50A9569-CF99-499C-A496-34DA7D655F98}" srcOrd="0" destOrd="0" presId="urn:microsoft.com/office/officeart/2005/8/layout/cycle4"/>
    <dgm:cxn modelId="{7BB0C2D2-2115-46C8-A54D-0060316D9873}" type="presOf" srcId="{B96FAD7B-4337-49EE-9719-142B1DB7DD07}" destId="{047AC38F-F043-4E5C-88AE-9F43B387A773}" srcOrd="0" destOrd="0" presId="urn:microsoft.com/office/officeart/2005/8/layout/cycle4"/>
    <dgm:cxn modelId="{8B5B50DF-0163-4D69-BAD9-9BF834FB21D2}" srcId="{A358026C-5C8E-49A7-A194-1375D76A7C31}" destId="{C7F6603D-0E11-4D93-835F-08FA108B9370}" srcOrd="0" destOrd="0" parTransId="{9994165B-3336-4B9C-96EC-D59D08962AF3}" sibTransId="{CCB83020-52F2-42FC-812F-5642BDF4B18D}"/>
    <dgm:cxn modelId="{293992E9-B3B9-415F-BED2-7BEBAED6FFD8}" srcId="{3354DB3D-D632-4235-A82F-E6B6A3FF73B6}" destId="{A358026C-5C8E-49A7-A194-1375D76A7C31}" srcOrd="3" destOrd="0" parTransId="{5BFEDD44-1B58-4A3A-8B16-321D66719E6D}" sibTransId="{CD2B15CF-90C9-4001-9D89-82A369D4A2FB}"/>
    <dgm:cxn modelId="{F6F3371B-3D91-4CF0-BDC6-CD00005932A8}" type="presParOf" srcId="{07276DBB-CB36-47A2-A593-85DEAC29C5C2}" destId="{5FBE835A-DF8C-4B16-A45E-80D86AFAF56A}" srcOrd="0" destOrd="0" presId="urn:microsoft.com/office/officeart/2005/8/layout/cycle4"/>
    <dgm:cxn modelId="{1ED9622B-F6F8-452B-B5F6-A5ED3F29CB0C}" type="presParOf" srcId="{5FBE835A-DF8C-4B16-A45E-80D86AFAF56A}" destId="{20178BAF-890C-4346-8D71-593E87112DE4}" srcOrd="0" destOrd="0" presId="urn:microsoft.com/office/officeart/2005/8/layout/cycle4"/>
    <dgm:cxn modelId="{3FE2B3CF-9EF2-48D8-8B4D-C028343E55B8}" type="presParOf" srcId="{20178BAF-890C-4346-8D71-593E87112DE4}" destId="{36E93695-8558-480C-863A-A9DE3BB3046B}" srcOrd="0" destOrd="0" presId="urn:microsoft.com/office/officeart/2005/8/layout/cycle4"/>
    <dgm:cxn modelId="{1C51DF3B-5D04-4E67-83B7-1D5167F98CA0}" type="presParOf" srcId="{20178BAF-890C-4346-8D71-593E87112DE4}" destId="{65DEF48C-94B8-4429-8125-CCA5B7562D39}" srcOrd="1" destOrd="0" presId="urn:microsoft.com/office/officeart/2005/8/layout/cycle4"/>
    <dgm:cxn modelId="{FFEEA37E-09C7-4E23-AB96-543357ABF735}" type="presParOf" srcId="{5FBE835A-DF8C-4B16-A45E-80D86AFAF56A}" destId="{BE1A2C7F-4D59-45D0-B63D-ADF2393FC768}" srcOrd="1" destOrd="0" presId="urn:microsoft.com/office/officeart/2005/8/layout/cycle4"/>
    <dgm:cxn modelId="{0BDA5F0A-9ED1-4C9B-9CD2-E5C75905ECF1}" type="presParOf" srcId="{BE1A2C7F-4D59-45D0-B63D-ADF2393FC768}" destId="{517DD430-31AF-4FD8-9EC3-E9F78E54CABF}" srcOrd="0" destOrd="0" presId="urn:microsoft.com/office/officeart/2005/8/layout/cycle4"/>
    <dgm:cxn modelId="{B1D3C1EE-1256-4034-9329-817C6D07EFA4}" type="presParOf" srcId="{BE1A2C7F-4D59-45D0-B63D-ADF2393FC768}" destId="{BBCC5FB9-3C25-4974-B00A-827BFF12AA68}" srcOrd="1" destOrd="0" presId="urn:microsoft.com/office/officeart/2005/8/layout/cycle4"/>
    <dgm:cxn modelId="{BB26D869-9871-4C9F-8E50-DC0C19D8ADF9}" type="presParOf" srcId="{5FBE835A-DF8C-4B16-A45E-80D86AFAF56A}" destId="{231901C2-04EF-432E-92CE-81091940AF2C}" srcOrd="2" destOrd="0" presId="urn:microsoft.com/office/officeart/2005/8/layout/cycle4"/>
    <dgm:cxn modelId="{22C549DB-8009-4B68-A283-ADA6877AB6E0}" type="presParOf" srcId="{231901C2-04EF-432E-92CE-81091940AF2C}" destId="{D030843F-B0F4-43B0-8316-DC31B9655A03}" srcOrd="0" destOrd="0" presId="urn:microsoft.com/office/officeart/2005/8/layout/cycle4"/>
    <dgm:cxn modelId="{4128365A-2D0F-42CE-BE0E-D9501E26974F}" type="presParOf" srcId="{231901C2-04EF-432E-92CE-81091940AF2C}" destId="{A82429EA-B5A9-41B6-8030-AAFE0B5C877F}" srcOrd="1" destOrd="0" presId="urn:microsoft.com/office/officeart/2005/8/layout/cycle4"/>
    <dgm:cxn modelId="{858BFE06-0EFD-4267-9165-8CF7ED6A16BE}" type="presParOf" srcId="{5FBE835A-DF8C-4B16-A45E-80D86AFAF56A}" destId="{E01DA830-74DB-47E6-BD12-7E027F29C897}" srcOrd="3" destOrd="0" presId="urn:microsoft.com/office/officeart/2005/8/layout/cycle4"/>
    <dgm:cxn modelId="{99DAE2BA-FBC2-4322-A3C5-2F6F921944D1}" type="presParOf" srcId="{E01DA830-74DB-47E6-BD12-7E027F29C897}" destId="{4ADA9BFD-7E67-4DC2-A52B-24C867B1EA80}" srcOrd="0" destOrd="0" presId="urn:microsoft.com/office/officeart/2005/8/layout/cycle4"/>
    <dgm:cxn modelId="{81E18298-A5DD-4562-B0F7-68832FBBB752}" type="presParOf" srcId="{E01DA830-74DB-47E6-BD12-7E027F29C897}" destId="{55E5FB7B-8545-403D-8EA6-7A6644E46996}" srcOrd="1" destOrd="0" presId="urn:microsoft.com/office/officeart/2005/8/layout/cycle4"/>
    <dgm:cxn modelId="{0308F22F-531C-4F05-BADE-965527B770A6}" type="presParOf" srcId="{5FBE835A-DF8C-4B16-A45E-80D86AFAF56A}" destId="{50424CC4-F7F3-4BD9-B28B-C6C0CE0C5065}" srcOrd="4" destOrd="0" presId="urn:microsoft.com/office/officeart/2005/8/layout/cycle4"/>
    <dgm:cxn modelId="{61D826D0-B30E-499A-8D84-16C5D59B88D7}" type="presParOf" srcId="{07276DBB-CB36-47A2-A593-85DEAC29C5C2}" destId="{37A4F5D9-40F7-4C39-B7D9-A833AA991954}" srcOrd="1" destOrd="0" presId="urn:microsoft.com/office/officeart/2005/8/layout/cycle4"/>
    <dgm:cxn modelId="{FD82660E-76F1-4D84-9D6A-69B1C805EA06}" type="presParOf" srcId="{37A4F5D9-40F7-4C39-B7D9-A833AA991954}" destId="{38383E3E-FAEE-4254-AC61-0E39BF1CC0B5}" srcOrd="0" destOrd="0" presId="urn:microsoft.com/office/officeart/2005/8/layout/cycle4"/>
    <dgm:cxn modelId="{3ACFA943-DBE2-4087-9104-57ADEFE277A2}" type="presParOf" srcId="{37A4F5D9-40F7-4C39-B7D9-A833AA991954}" destId="{E50A9569-CF99-499C-A496-34DA7D655F98}" srcOrd="1" destOrd="0" presId="urn:microsoft.com/office/officeart/2005/8/layout/cycle4"/>
    <dgm:cxn modelId="{0BFB7466-32E0-4E5A-AF07-F35F02B9E5BC}" type="presParOf" srcId="{37A4F5D9-40F7-4C39-B7D9-A833AA991954}" destId="{047AC38F-F043-4E5C-88AE-9F43B387A773}" srcOrd="2" destOrd="0" presId="urn:microsoft.com/office/officeart/2005/8/layout/cycle4"/>
    <dgm:cxn modelId="{82E4CA74-98C2-4552-A5A0-404F26A51514}" type="presParOf" srcId="{37A4F5D9-40F7-4C39-B7D9-A833AA991954}" destId="{3201F64D-AD5C-4C3B-B06E-EB8ED28CE072}" srcOrd="3" destOrd="0" presId="urn:microsoft.com/office/officeart/2005/8/layout/cycle4"/>
    <dgm:cxn modelId="{6E568C48-A70A-4CA7-AB04-BE881F42D4FD}" type="presParOf" srcId="{37A4F5D9-40F7-4C39-B7D9-A833AA991954}" destId="{EE31AFB9-87FF-41CA-A0DC-48FE65277716}" srcOrd="4" destOrd="0" presId="urn:microsoft.com/office/officeart/2005/8/layout/cycle4"/>
    <dgm:cxn modelId="{5327DE99-8513-4B15-85C7-BC79E06B4A11}" type="presParOf" srcId="{07276DBB-CB36-47A2-A593-85DEAC29C5C2}" destId="{4AF15368-A556-4438-B030-B1B532C46635}" srcOrd="2" destOrd="0" presId="urn:microsoft.com/office/officeart/2005/8/layout/cycle4"/>
    <dgm:cxn modelId="{5B8BE3F5-7673-4822-9FDF-D953BE6E3E48}" type="presParOf" srcId="{07276DBB-CB36-47A2-A593-85DEAC29C5C2}" destId="{DBADD2E2-0F4E-4DAF-A825-118D56ECD66A}"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29B227D-8F9F-406F-9C70-EFD99711A7DD}"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ID"/>
        </a:p>
      </dgm:t>
    </dgm:pt>
    <dgm:pt modelId="{4767ACB9-0DDF-4CB7-838F-24C508993A1E}">
      <dgm:prSet phldrT="[Text]"/>
      <dgm:spPr/>
      <dgm:t>
        <a:bodyPr/>
        <a:lstStyle/>
        <a:p>
          <a:r>
            <a:rPr lang="en-US" b="1" dirty="0"/>
            <a:t>Status </a:t>
          </a:r>
          <a:r>
            <a:rPr lang="en-US" b="1" dirty="0" err="1"/>
            <a:t>ekonomi</a:t>
          </a:r>
          <a:r>
            <a:rPr lang="en-US" b="1" dirty="0"/>
            <a:t> dan Pendidikan</a:t>
          </a:r>
          <a:endParaRPr lang="en-ID" b="1" dirty="0"/>
        </a:p>
      </dgm:t>
    </dgm:pt>
    <dgm:pt modelId="{C2ACCE5D-4A2D-4EA3-B983-D9019BBFB289}" type="parTrans" cxnId="{5FD9BC26-A82E-494D-98CA-066D8402743E}">
      <dgm:prSet/>
      <dgm:spPr/>
      <dgm:t>
        <a:bodyPr/>
        <a:lstStyle/>
        <a:p>
          <a:endParaRPr lang="en-ID"/>
        </a:p>
      </dgm:t>
    </dgm:pt>
    <dgm:pt modelId="{EE4CDED1-9B7E-4737-92C3-D95284D154D9}" type="sibTrans" cxnId="{5FD9BC26-A82E-494D-98CA-066D8402743E}">
      <dgm:prSet/>
      <dgm:spPr/>
      <dgm:t>
        <a:bodyPr/>
        <a:lstStyle/>
        <a:p>
          <a:endParaRPr lang="en-ID"/>
        </a:p>
      </dgm:t>
    </dgm:pt>
    <dgm:pt modelId="{5ED67A9C-169C-4302-BB06-7B50218CE295}">
      <dgm:prSet phldrT="[Text]"/>
      <dgm:spPr/>
      <dgm:t>
        <a:bodyPr/>
        <a:lstStyle/>
        <a:p>
          <a:r>
            <a:rPr lang="en-US" b="1" dirty="0" err="1"/>
            <a:t>Lingkungan</a:t>
          </a:r>
          <a:r>
            <a:rPr lang="en-US" b="1" dirty="0"/>
            <a:t> </a:t>
          </a:r>
          <a:r>
            <a:rPr lang="en-US" b="1" dirty="0" err="1"/>
            <a:t>tempat</a:t>
          </a:r>
          <a:r>
            <a:rPr lang="en-US" b="1" dirty="0"/>
            <a:t> </a:t>
          </a:r>
          <a:r>
            <a:rPr lang="en-US" b="1" dirty="0" err="1"/>
            <a:t>tinggal</a:t>
          </a:r>
          <a:endParaRPr lang="en-ID" b="1" dirty="0"/>
        </a:p>
      </dgm:t>
    </dgm:pt>
    <dgm:pt modelId="{B3B79308-C4DD-487E-A060-6AD5CF90D386}" type="parTrans" cxnId="{291E8BA5-F35F-4499-8F14-745D1FAF3722}">
      <dgm:prSet/>
      <dgm:spPr/>
      <dgm:t>
        <a:bodyPr/>
        <a:lstStyle/>
        <a:p>
          <a:endParaRPr lang="en-ID"/>
        </a:p>
      </dgm:t>
    </dgm:pt>
    <dgm:pt modelId="{8ADFE097-48F1-4078-A3E8-BA82F6AA06D8}" type="sibTrans" cxnId="{291E8BA5-F35F-4499-8F14-745D1FAF3722}">
      <dgm:prSet/>
      <dgm:spPr/>
      <dgm:t>
        <a:bodyPr/>
        <a:lstStyle/>
        <a:p>
          <a:endParaRPr lang="en-ID"/>
        </a:p>
      </dgm:t>
    </dgm:pt>
    <dgm:pt modelId="{A842D257-93B8-4126-89DB-0DAE8FDB3DE8}">
      <dgm:prSet phldrT="[Text]"/>
      <dgm:spPr/>
      <dgm:t>
        <a:bodyPr/>
        <a:lstStyle/>
        <a:p>
          <a:r>
            <a:rPr lang="en-US" b="1" dirty="0" err="1"/>
            <a:t>Budaya</a:t>
          </a:r>
          <a:r>
            <a:rPr lang="en-US" b="1" dirty="0"/>
            <a:t> dan </a:t>
          </a:r>
          <a:r>
            <a:rPr lang="en-US" b="1" dirty="0" err="1"/>
            <a:t>kebiasaan</a:t>
          </a:r>
          <a:r>
            <a:rPr lang="en-US" b="1" dirty="0"/>
            <a:t> </a:t>
          </a:r>
          <a:r>
            <a:rPr lang="en-US" b="1" dirty="0" err="1"/>
            <a:t>hidup</a:t>
          </a:r>
          <a:endParaRPr lang="en-ID" b="1" dirty="0"/>
        </a:p>
      </dgm:t>
    </dgm:pt>
    <dgm:pt modelId="{2D1DD3E2-4569-487B-8D98-0C227E8E997C}" type="parTrans" cxnId="{58F8CC75-D4B9-4F6D-8272-7EDCCEA8973A}">
      <dgm:prSet/>
      <dgm:spPr/>
      <dgm:t>
        <a:bodyPr/>
        <a:lstStyle/>
        <a:p>
          <a:endParaRPr lang="en-ID"/>
        </a:p>
      </dgm:t>
    </dgm:pt>
    <dgm:pt modelId="{76086263-2997-414F-B1F9-70DC8289152F}" type="sibTrans" cxnId="{58F8CC75-D4B9-4F6D-8272-7EDCCEA8973A}">
      <dgm:prSet/>
      <dgm:spPr/>
      <dgm:t>
        <a:bodyPr/>
        <a:lstStyle/>
        <a:p>
          <a:endParaRPr lang="en-ID"/>
        </a:p>
      </dgm:t>
    </dgm:pt>
    <dgm:pt modelId="{470EB1B4-040B-4145-9ED4-1AC1C8F89DAB}">
      <dgm:prSet phldrT="[Text]"/>
      <dgm:spPr/>
      <dgm:t>
        <a:bodyPr/>
        <a:lstStyle/>
        <a:p>
          <a:r>
            <a:rPr lang="en-US" b="1" dirty="0" err="1"/>
            <a:t>Dukungan</a:t>
          </a:r>
          <a:r>
            <a:rPr lang="en-US" b="1" dirty="0"/>
            <a:t> </a:t>
          </a:r>
          <a:r>
            <a:rPr lang="en-US" b="1" dirty="0" err="1"/>
            <a:t>sosial</a:t>
          </a:r>
          <a:endParaRPr lang="en-ID" b="1" dirty="0"/>
        </a:p>
      </dgm:t>
    </dgm:pt>
    <dgm:pt modelId="{DCD803CD-F076-467D-A987-AB703B24982F}" type="parTrans" cxnId="{402E1665-1E48-4AB1-B13D-973F658F6AE5}">
      <dgm:prSet/>
      <dgm:spPr/>
      <dgm:t>
        <a:bodyPr/>
        <a:lstStyle/>
        <a:p>
          <a:endParaRPr lang="en-ID"/>
        </a:p>
      </dgm:t>
    </dgm:pt>
    <dgm:pt modelId="{33AB289E-A491-41F1-846D-66AAD8C0D8D9}" type="sibTrans" cxnId="{402E1665-1E48-4AB1-B13D-973F658F6AE5}">
      <dgm:prSet/>
      <dgm:spPr/>
      <dgm:t>
        <a:bodyPr/>
        <a:lstStyle/>
        <a:p>
          <a:endParaRPr lang="en-ID"/>
        </a:p>
      </dgm:t>
    </dgm:pt>
    <dgm:pt modelId="{8ED7D07B-15AE-4E69-A20A-9A80F143657C}" type="pres">
      <dgm:prSet presAssocID="{229B227D-8F9F-406F-9C70-EFD99711A7DD}" presName="Name0" presStyleCnt="0">
        <dgm:presLayoutVars>
          <dgm:dir/>
          <dgm:resizeHandles val="exact"/>
        </dgm:presLayoutVars>
      </dgm:prSet>
      <dgm:spPr/>
    </dgm:pt>
    <dgm:pt modelId="{208E5878-1C9D-4952-803B-0CC6B0B20E27}" type="pres">
      <dgm:prSet presAssocID="{4767ACB9-0DDF-4CB7-838F-24C508993A1E}" presName="compNode" presStyleCnt="0"/>
      <dgm:spPr/>
    </dgm:pt>
    <dgm:pt modelId="{DF7E8FFD-185A-4D6A-B849-4FE079EF4D62}" type="pres">
      <dgm:prSet presAssocID="{4767ACB9-0DDF-4CB7-838F-24C508993A1E}" presName="pictRect" presStyleLbl="node1" presStyleIdx="0" presStyleCnt="4"/>
      <dgm:spPr>
        <a:solidFill>
          <a:srgbClr val="92D050"/>
        </a:solidFill>
      </dgm:spPr>
    </dgm:pt>
    <dgm:pt modelId="{71DFC866-EFB9-4B04-BD7C-A9A312E8D16A}" type="pres">
      <dgm:prSet presAssocID="{4767ACB9-0DDF-4CB7-838F-24C508993A1E}" presName="textRect" presStyleLbl="revTx" presStyleIdx="0" presStyleCnt="4">
        <dgm:presLayoutVars>
          <dgm:bulletEnabled val="1"/>
        </dgm:presLayoutVars>
      </dgm:prSet>
      <dgm:spPr/>
    </dgm:pt>
    <dgm:pt modelId="{81A9CA15-5890-4E07-942A-72DCFF762C92}" type="pres">
      <dgm:prSet presAssocID="{EE4CDED1-9B7E-4737-92C3-D95284D154D9}" presName="sibTrans" presStyleLbl="sibTrans2D1" presStyleIdx="0" presStyleCnt="0"/>
      <dgm:spPr/>
    </dgm:pt>
    <dgm:pt modelId="{3B047453-B322-42BA-A084-BEEC4AB5AEB2}" type="pres">
      <dgm:prSet presAssocID="{5ED67A9C-169C-4302-BB06-7B50218CE295}" presName="compNode" presStyleCnt="0"/>
      <dgm:spPr/>
    </dgm:pt>
    <dgm:pt modelId="{BA0FB527-81F1-44A3-A541-FFC5211CF2AB}" type="pres">
      <dgm:prSet presAssocID="{5ED67A9C-169C-4302-BB06-7B50218CE295}" presName="pictRect" presStyleLbl="node1" presStyleIdx="1" presStyleCnt="4"/>
      <dgm:spPr>
        <a:solidFill>
          <a:srgbClr val="FFC000"/>
        </a:solidFill>
        <a:ln>
          <a:solidFill>
            <a:srgbClr val="FFC000"/>
          </a:solidFill>
        </a:ln>
      </dgm:spPr>
    </dgm:pt>
    <dgm:pt modelId="{970A1F16-81AD-4C4D-A7DD-33063323B2E6}" type="pres">
      <dgm:prSet presAssocID="{5ED67A9C-169C-4302-BB06-7B50218CE295}" presName="textRect" presStyleLbl="revTx" presStyleIdx="1" presStyleCnt="4">
        <dgm:presLayoutVars>
          <dgm:bulletEnabled val="1"/>
        </dgm:presLayoutVars>
      </dgm:prSet>
      <dgm:spPr/>
    </dgm:pt>
    <dgm:pt modelId="{31EA94C1-E39F-4D82-A849-321181C91243}" type="pres">
      <dgm:prSet presAssocID="{8ADFE097-48F1-4078-A3E8-BA82F6AA06D8}" presName="sibTrans" presStyleLbl="sibTrans2D1" presStyleIdx="0" presStyleCnt="0"/>
      <dgm:spPr/>
    </dgm:pt>
    <dgm:pt modelId="{8B653DF1-BECF-455C-A9A6-26138137F410}" type="pres">
      <dgm:prSet presAssocID="{A842D257-93B8-4126-89DB-0DAE8FDB3DE8}" presName="compNode" presStyleCnt="0"/>
      <dgm:spPr/>
    </dgm:pt>
    <dgm:pt modelId="{7B123942-B0DC-4613-9F28-DEA1DEE66B03}" type="pres">
      <dgm:prSet presAssocID="{A842D257-93B8-4126-89DB-0DAE8FDB3DE8}" presName="pictRect" presStyleLbl="node1" presStyleIdx="2" presStyleCnt="4"/>
      <dgm:spPr>
        <a:solidFill>
          <a:schemeClr val="accent4">
            <a:lumMod val="60000"/>
            <a:lumOff val="40000"/>
          </a:schemeClr>
        </a:solidFill>
      </dgm:spPr>
    </dgm:pt>
    <dgm:pt modelId="{97942A50-AD8D-4C5A-A963-6AC41B4A381B}" type="pres">
      <dgm:prSet presAssocID="{A842D257-93B8-4126-89DB-0DAE8FDB3DE8}" presName="textRect" presStyleLbl="revTx" presStyleIdx="2" presStyleCnt="4">
        <dgm:presLayoutVars>
          <dgm:bulletEnabled val="1"/>
        </dgm:presLayoutVars>
      </dgm:prSet>
      <dgm:spPr/>
    </dgm:pt>
    <dgm:pt modelId="{2BDC3777-C45E-4558-A33B-15EB4B2CBFFE}" type="pres">
      <dgm:prSet presAssocID="{76086263-2997-414F-B1F9-70DC8289152F}" presName="sibTrans" presStyleLbl="sibTrans2D1" presStyleIdx="0" presStyleCnt="0"/>
      <dgm:spPr/>
    </dgm:pt>
    <dgm:pt modelId="{FF3AA99F-EFE2-489C-A9A3-39B93EBB15F6}" type="pres">
      <dgm:prSet presAssocID="{470EB1B4-040B-4145-9ED4-1AC1C8F89DAB}" presName="compNode" presStyleCnt="0"/>
      <dgm:spPr/>
    </dgm:pt>
    <dgm:pt modelId="{1C5BFD21-ED4A-4555-BA5D-072AE06FABB2}" type="pres">
      <dgm:prSet presAssocID="{470EB1B4-040B-4145-9ED4-1AC1C8F89DAB}" presName="pictRect" presStyleLbl="node1" presStyleIdx="3" presStyleCnt="4"/>
      <dgm:spPr>
        <a:solidFill>
          <a:schemeClr val="accent6">
            <a:lumMod val="60000"/>
            <a:lumOff val="40000"/>
          </a:schemeClr>
        </a:solidFill>
      </dgm:spPr>
    </dgm:pt>
    <dgm:pt modelId="{1FDA6C9B-604E-401E-A366-C54980DCD58F}" type="pres">
      <dgm:prSet presAssocID="{470EB1B4-040B-4145-9ED4-1AC1C8F89DAB}" presName="textRect" presStyleLbl="revTx" presStyleIdx="3" presStyleCnt="4">
        <dgm:presLayoutVars>
          <dgm:bulletEnabled val="1"/>
        </dgm:presLayoutVars>
      </dgm:prSet>
      <dgm:spPr/>
    </dgm:pt>
  </dgm:ptLst>
  <dgm:cxnLst>
    <dgm:cxn modelId="{C8E1C007-5FF1-4920-95AC-5C48B0C837CF}" type="presOf" srcId="{229B227D-8F9F-406F-9C70-EFD99711A7DD}" destId="{8ED7D07B-15AE-4E69-A20A-9A80F143657C}" srcOrd="0" destOrd="0" presId="urn:microsoft.com/office/officeart/2005/8/layout/pList1"/>
    <dgm:cxn modelId="{5FD9BC26-A82E-494D-98CA-066D8402743E}" srcId="{229B227D-8F9F-406F-9C70-EFD99711A7DD}" destId="{4767ACB9-0DDF-4CB7-838F-24C508993A1E}" srcOrd="0" destOrd="0" parTransId="{C2ACCE5D-4A2D-4EA3-B983-D9019BBFB289}" sibTransId="{EE4CDED1-9B7E-4737-92C3-D95284D154D9}"/>
    <dgm:cxn modelId="{402E1665-1E48-4AB1-B13D-973F658F6AE5}" srcId="{229B227D-8F9F-406F-9C70-EFD99711A7DD}" destId="{470EB1B4-040B-4145-9ED4-1AC1C8F89DAB}" srcOrd="3" destOrd="0" parTransId="{DCD803CD-F076-467D-A987-AB703B24982F}" sibTransId="{33AB289E-A491-41F1-846D-66AAD8C0D8D9}"/>
    <dgm:cxn modelId="{1319734A-0AB9-4AD1-A468-A1C267A17046}" type="presOf" srcId="{5ED67A9C-169C-4302-BB06-7B50218CE295}" destId="{970A1F16-81AD-4C4D-A7DD-33063323B2E6}" srcOrd="0" destOrd="0" presId="urn:microsoft.com/office/officeart/2005/8/layout/pList1"/>
    <dgm:cxn modelId="{58F8CC75-D4B9-4F6D-8272-7EDCCEA8973A}" srcId="{229B227D-8F9F-406F-9C70-EFD99711A7DD}" destId="{A842D257-93B8-4126-89DB-0DAE8FDB3DE8}" srcOrd="2" destOrd="0" parTransId="{2D1DD3E2-4569-487B-8D98-0C227E8E997C}" sibTransId="{76086263-2997-414F-B1F9-70DC8289152F}"/>
    <dgm:cxn modelId="{EFAA2D76-7427-4530-AB8F-E75008EC1C81}" type="presOf" srcId="{8ADFE097-48F1-4078-A3E8-BA82F6AA06D8}" destId="{31EA94C1-E39F-4D82-A849-321181C91243}" srcOrd="0" destOrd="0" presId="urn:microsoft.com/office/officeart/2005/8/layout/pList1"/>
    <dgm:cxn modelId="{E6938C57-8982-40AA-B8EC-3B850DC9869C}" type="presOf" srcId="{470EB1B4-040B-4145-9ED4-1AC1C8F89DAB}" destId="{1FDA6C9B-604E-401E-A366-C54980DCD58F}" srcOrd="0" destOrd="0" presId="urn:microsoft.com/office/officeart/2005/8/layout/pList1"/>
    <dgm:cxn modelId="{77193A59-6921-4F4F-A349-B4C316142D0B}" type="presOf" srcId="{4767ACB9-0DDF-4CB7-838F-24C508993A1E}" destId="{71DFC866-EFB9-4B04-BD7C-A9A312E8D16A}" srcOrd="0" destOrd="0" presId="urn:microsoft.com/office/officeart/2005/8/layout/pList1"/>
    <dgm:cxn modelId="{D7EC5E97-9987-4F33-8246-834B4ECEE8DB}" type="presOf" srcId="{76086263-2997-414F-B1F9-70DC8289152F}" destId="{2BDC3777-C45E-4558-A33B-15EB4B2CBFFE}" srcOrd="0" destOrd="0" presId="urn:microsoft.com/office/officeart/2005/8/layout/pList1"/>
    <dgm:cxn modelId="{291E8BA5-F35F-4499-8F14-745D1FAF3722}" srcId="{229B227D-8F9F-406F-9C70-EFD99711A7DD}" destId="{5ED67A9C-169C-4302-BB06-7B50218CE295}" srcOrd="1" destOrd="0" parTransId="{B3B79308-C4DD-487E-A060-6AD5CF90D386}" sibTransId="{8ADFE097-48F1-4078-A3E8-BA82F6AA06D8}"/>
    <dgm:cxn modelId="{E35B75C4-81F4-45AD-AE8B-6E2F93C3FC0F}" type="presOf" srcId="{EE4CDED1-9B7E-4737-92C3-D95284D154D9}" destId="{81A9CA15-5890-4E07-942A-72DCFF762C92}" srcOrd="0" destOrd="0" presId="urn:microsoft.com/office/officeart/2005/8/layout/pList1"/>
    <dgm:cxn modelId="{BB1BCDDD-D0EC-4309-A2FF-3E8B3F1CBCDA}" type="presOf" srcId="{A842D257-93B8-4126-89DB-0DAE8FDB3DE8}" destId="{97942A50-AD8D-4C5A-A963-6AC41B4A381B}" srcOrd="0" destOrd="0" presId="urn:microsoft.com/office/officeart/2005/8/layout/pList1"/>
    <dgm:cxn modelId="{342A3F72-C992-4434-9AB5-64857DF3A465}" type="presParOf" srcId="{8ED7D07B-15AE-4E69-A20A-9A80F143657C}" destId="{208E5878-1C9D-4952-803B-0CC6B0B20E27}" srcOrd="0" destOrd="0" presId="urn:microsoft.com/office/officeart/2005/8/layout/pList1"/>
    <dgm:cxn modelId="{020A4445-3D48-4FEE-9144-B5FBCF0CA6A5}" type="presParOf" srcId="{208E5878-1C9D-4952-803B-0CC6B0B20E27}" destId="{DF7E8FFD-185A-4D6A-B849-4FE079EF4D62}" srcOrd="0" destOrd="0" presId="urn:microsoft.com/office/officeart/2005/8/layout/pList1"/>
    <dgm:cxn modelId="{AA8074E0-DA95-49BD-AD82-1418C4E0D467}" type="presParOf" srcId="{208E5878-1C9D-4952-803B-0CC6B0B20E27}" destId="{71DFC866-EFB9-4B04-BD7C-A9A312E8D16A}" srcOrd="1" destOrd="0" presId="urn:microsoft.com/office/officeart/2005/8/layout/pList1"/>
    <dgm:cxn modelId="{190C3976-596C-4038-9020-C856A2D5CA1B}" type="presParOf" srcId="{8ED7D07B-15AE-4E69-A20A-9A80F143657C}" destId="{81A9CA15-5890-4E07-942A-72DCFF762C92}" srcOrd="1" destOrd="0" presId="urn:microsoft.com/office/officeart/2005/8/layout/pList1"/>
    <dgm:cxn modelId="{7DBBE1D5-2793-4EB7-95C6-20177B0B8BE8}" type="presParOf" srcId="{8ED7D07B-15AE-4E69-A20A-9A80F143657C}" destId="{3B047453-B322-42BA-A084-BEEC4AB5AEB2}" srcOrd="2" destOrd="0" presId="urn:microsoft.com/office/officeart/2005/8/layout/pList1"/>
    <dgm:cxn modelId="{631F855F-FEB3-46F0-9AE7-8EA1F72C4551}" type="presParOf" srcId="{3B047453-B322-42BA-A084-BEEC4AB5AEB2}" destId="{BA0FB527-81F1-44A3-A541-FFC5211CF2AB}" srcOrd="0" destOrd="0" presId="urn:microsoft.com/office/officeart/2005/8/layout/pList1"/>
    <dgm:cxn modelId="{91154B5E-D8CC-4D7B-A441-CD80F12EDA4C}" type="presParOf" srcId="{3B047453-B322-42BA-A084-BEEC4AB5AEB2}" destId="{970A1F16-81AD-4C4D-A7DD-33063323B2E6}" srcOrd="1" destOrd="0" presId="urn:microsoft.com/office/officeart/2005/8/layout/pList1"/>
    <dgm:cxn modelId="{37AB8C36-A002-4FDF-ABBE-5D14C768640F}" type="presParOf" srcId="{8ED7D07B-15AE-4E69-A20A-9A80F143657C}" destId="{31EA94C1-E39F-4D82-A849-321181C91243}" srcOrd="3" destOrd="0" presId="urn:microsoft.com/office/officeart/2005/8/layout/pList1"/>
    <dgm:cxn modelId="{9233ABBD-5325-43BA-812D-6F5894EEE437}" type="presParOf" srcId="{8ED7D07B-15AE-4E69-A20A-9A80F143657C}" destId="{8B653DF1-BECF-455C-A9A6-26138137F410}" srcOrd="4" destOrd="0" presId="urn:microsoft.com/office/officeart/2005/8/layout/pList1"/>
    <dgm:cxn modelId="{67C4D217-4352-4CEF-AB7A-B3588368E86B}" type="presParOf" srcId="{8B653DF1-BECF-455C-A9A6-26138137F410}" destId="{7B123942-B0DC-4613-9F28-DEA1DEE66B03}" srcOrd="0" destOrd="0" presId="urn:microsoft.com/office/officeart/2005/8/layout/pList1"/>
    <dgm:cxn modelId="{9FF1DA95-6101-4299-84D0-27C336877831}" type="presParOf" srcId="{8B653DF1-BECF-455C-A9A6-26138137F410}" destId="{97942A50-AD8D-4C5A-A963-6AC41B4A381B}" srcOrd="1" destOrd="0" presId="urn:microsoft.com/office/officeart/2005/8/layout/pList1"/>
    <dgm:cxn modelId="{70F2FA44-3884-46D3-9597-FE58FB82BCA8}" type="presParOf" srcId="{8ED7D07B-15AE-4E69-A20A-9A80F143657C}" destId="{2BDC3777-C45E-4558-A33B-15EB4B2CBFFE}" srcOrd="5" destOrd="0" presId="urn:microsoft.com/office/officeart/2005/8/layout/pList1"/>
    <dgm:cxn modelId="{6797F127-7370-4A4D-B4B8-7307BB84BAF5}" type="presParOf" srcId="{8ED7D07B-15AE-4E69-A20A-9A80F143657C}" destId="{FF3AA99F-EFE2-489C-A9A3-39B93EBB15F6}" srcOrd="6" destOrd="0" presId="urn:microsoft.com/office/officeart/2005/8/layout/pList1"/>
    <dgm:cxn modelId="{4C604E83-83FA-4B75-A5D2-15CA2D7C9E87}" type="presParOf" srcId="{FF3AA99F-EFE2-489C-A9A3-39B93EBB15F6}" destId="{1C5BFD21-ED4A-4555-BA5D-072AE06FABB2}" srcOrd="0" destOrd="0" presId="urn:microsoft.com/office/officeart/2005/8/layout/pList1"/>
    <dgm:cxn modelId="{860E7751-C711-4F66-A41E-40081BFB764B}" type="presParOf" srcId="{FF3AA99F-EFE2-489C-A9A3-39B93EBB15F6}" destId="{1FDA6C9B-604E-401E-A366-C54980DCD58F}"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9C6C55-0B93-4227-BEFC-D61434B26866}"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n-ID"/>
        </a:p>
      </dgm:t>
    </dgm:pt>
    <dgm:pt modelId="{6C8DAD8E-079C-49E2-95A5-BEA07EC7DEAC}">
      <dgm:prSet phldrT="[Text]"/>
      <dgm:spPr/>
      <dgm:t>
        <a:bodyPr/>
        <a:lstStyle/>
        <a:p>
          <a:r>
            <a:rPr lang="en-US" b="1" dirty="0">
              <a:highlight>
                <a:srgbClr val="FFFF00"/>
              </a:highlight>
            </a:rPr>
            <a:t>Program </a:t>
          </a:r>
          <a:r>
            <a:rPr lang="en-US" b="1" dirty="0" err="1">
              <a:highlight>
                <a:srgbClr val="FFFF00"/>
              </a:highlight>
            </a:rPr>
            <a:t>edukasi</a:t>
          </a:r>
          <a:r>
            <a:rPr lang="en-US" b="1" dirty="0">
              <a:highlight>
                <a:srgbClr val="FFFF00"/>
              </a:highlight>
            </a:rPr>
            <a:t> </a:t>
          </a:r>
          <a:r>
            <a:rPr lang="en-US" b="1" dirty="0" err="1">
              <a:highlight>
                <a:srgbClr val="FFFF00"/>
              </a:highlight>
            </a:rPr>
            <a:t>kesehatan</a:t>
          </a:r>
          <a:endParaRPr lang="en-ID" b="1" dirty="0">
            <a:highlight>
              <a:srgbClr val="FFFF00"/>
            </a:highlight>
          </a:endParaRPr>
        </a:p>
      </dgm:t>
    </dgm:pt>
    <dgm:pt modelId="{D9C80371-9C97-4293-A99B-649840A90292}" type="parTrans" cxnId="{92C610D2-1BC3-4F48-9A6B-957678225C43}">
      <dgm:prSet/>
      <dgm:spPr/>
      <dgm:t>
        <a:bodyPr/>
        <a:lstStyle/>
        <a:p>
          <a:endParaRPr lang="en-ID"/>
        </a:p>
      </dgm:t>
    </dgm:pt>
    <dgm:pt modelId="{68066164-44EB-42FB-A9CC-7C297894C12D}" type="sibTrans" cxnId="{92C610D2-1BC3-4F48-9A6B-957678225C43}">
      <dgm:prSet/>
      <dgm:spPr/>
      <dgm:t>
        <a:bodyPr/>
        <a:lstStyle/>
        <a:p>
          <a:endParaRPr lang="en-ID"/>
        </a:p>
      </dgm:t>
    </dgm:pt>
    <dgm:pt modelId="{5744C2C0-B6B2-4DAB-A097-847BDF8A137B}">
      <dgm:prSet phldrT="[Text]"/>
      <dgm:spPr/>
      <dgm:t>
        <a:bodyPr/>
        <a:lstStyle/>
        <a:p>
          <a:r>
            <a:rPr lang="en-US" b="1" dirty="0" err="1">
              <a:highlight>
                <a:srgbClr val="00FF00"/>
              </a:highlight>
            </a:rPr>
            <a:t>Kelompok</a:t>
          </a:r>
          <a:r>
            <a:rPr lang="en-US" b="1" dirty="0">
              <a:highlight>
                <a:srgbClr val="00FF00"/>
              </a:highlight>
            </a:rPr>
            <a:t> </a:t>
          </a:r>
          <a:r>
            <a:rPr lang="en-US" b="1" dirty="0" err="1">
              <a:highlight>
                <a:srgbClr val="00FF00"/>
              </a:highlight>
            </a:rPr>
            <a:t>Dukungan</a:t>
          </a:r>
          <a:r>
            <a:rPr lang="en-US" b="1" dirty="0">
              <a:highlight>
                <a:srgbClr val="00FF00"/>
              </a:highlight>
            </a:rPr>
            <a:t> (Support Group)</a:t>
          </a:r>
          <a:endParaRPr lang="en-ID" b="1" dirty="0">
            <a:highlight>
              <a:srgbClr val="00FF00"/>
            </a:highlight>
          </a:endParaRPr>
        </a:p>
      </dgm:t>
    </dgm:pt>
    <dgm:pt modelId="{C6C91E64-90C3-4D29-A2BC-504906BE9D7E}" type="parTrans" cxnId="{F7895A2F-09D6-4ED5-B329-F22482A8DFBF}">
      <dgm:prSet/>
      <dgm:spPr/>
      <dgm:t>
        <a:bodyPr/>
        <a:lstStyle/>
        <a:p>
          <a:endParaRPr lang="en-ID"/>
        </a:p>
      </dgm:t>
    </dgm:pt>
    <dgm:pt modelId="{F6F48266-7729-4CC6-8C85-3F3DD8CFB38C}" type="sibTrans" cxnId="{F7895A2F-09D6-4ED5-B329-F22482A8DFBF}">
      <dgm:prSet/>
      <dgm:spPr/>
      <dgm:t>
        <a:bodyPr/>
        <a:lstStyle/>
        <a:p>
          <a:endParaRPr lang="en-ID"/>
        </a:p>
      </dgm:t>
    </dgm:pt>
    <dgm:pt modelId="{D65C42B9-118D-40BC-A4A1-E0AE86A768E4}">
      <dgm:prSet phldrT="[Text]"/>
      <dgm:spPr/>
      <dgm:t>
        <a:bodyPr/>
        <a:lstStyle/>
        <a:p>
          <a:r>
            <a:rPr lang="en-US" b="1" dirty="0" err="1">
              <a:highlight>
                <a:srgbClr val="FFFF00"/>
              </a:highlight>
            </a:rPr>
            <a:t>Intervensi</a:t>
          </a:r>
          <a:r>
            <a:rPr lang="en-US" b="1" dirty="0">
              <a:highlight>
                <a:srgbClr val="FFFF00"/>
              </a:highlight>
            </a:rPr>
            <a:t> </a:t>
          </a:r>
          <a:r>
            <a:rPr lang="en-US" b="1" dirty="0" err="1">
              <a:highlight>
                <a:srgbClr val="FFFF00"/>
              </a:highlight>
            </a:rPr>
            <a:t>berbasis</a:t>
          </a:r>
          <a:r>
            <a:rPr lang="en-US" b="1" dirty="0">
              <a:highlight>
                <a:srgbClr val="FFFF00"/>
              </a:highlight>
            </a:rPr>
            <a:t> </a:t>
          </a:r>
          <a:r>
            <a:rPr lang="en-US" b="1" dirty="0" err="1">
              <a:highlight>
                <a:srgbClr val="FFFF00"/>
              </a:highlight>
            </a:rPr>
            <a:t>komunitas</a:t>
          </a:r>
          <a:r>
            <a:rPr lang="en-US" b="1" dirty="0">
              <a:highlight>
                <a:srgbClr val="FFFF00"/>
              </a:highlight>
            </a:rPr>
            <a:t>)</a:t>
          </a:r>
          <a:endParaRPr lang="en-ID" b="1" dirty="0">
            <a:highlight>
              <a:srgbClr val="FFFF00"/>
            </a:highlight>
          </a:endParaRPr>
        </a:p>
      </dgm:t>
    </dgm:pt>
    <dgm:pt modelId="{945F25D6-EB67-4C1D-85AD-C95EAB813CCF}" type="parTrans" cxnId="{B0A81AA2-7315-43CE-AFB6-350362010736}">
      <dgm:prSet/>
      <dgm:spPr/>
      <dgm:t>
        <a:bodyPr/>
        <a:lstStyle/>
        <a:p>
          <a:endParaRPr lang="en-ID"/>
        </a:p>
      </dgm:t>
    </dgm:pt>
    <dgm:pt modelId="{CECEED8E-7C6D-4A51-941C-C6550C024273}" type="sibTrans" cxnId="{B0A81AA2-7315-43CE-AFB6-350362010736}">
      <dgm:prSet/>
      <dgm:spPr/>
      <dgm:t>
        <a:bodyPr/>
        <a:lstStyle/>
        <a:p>
          <a:endParaRPr lang="en-ID"/>
        </a:p>
      </dgm:t>
    </dgm:pt>
    <dgm:pt modelId="{87457A4A-246E-4731-8A20-261B238D5C80}">
      <dgm:prSet phldrT="[Text]"/>
      <dgm:spPr/>
      <dgm:t>
        <a:bodyPr/>
        <a:lstStyle/>
        <a:p>
          <a:r>
            <a:rPr lang="en-US" b="1" dirty="0" err="1">
              <a:highlight>
                <a:srgbClr val="00FF00"/>
              </a:highlight>
            </a:rPr>
            <a:t>Pendekatan</a:t>
          </a:r>
          <a:r>
            <a:rPr lang="en-US" b="1" dirty="0">
              <a:highlight>
                <a:srgbClr val="00FF00"/>
              </a:highlight>
            </a:rPr>
            <a:t> </a:t>
          </a:r>
          <a:r>
            <a:rPr lang="en-US" b="1" dirty="0" err="1">
              <a:highlight>
                <a:srgbClr val="00FF00"/>
              </a:highlight>
            </a:rPr>
            <a:t>berbasis</a:t>
          </a:r>
          <a:r>
            <a:rPr lang="en-US" b="1" dirty="0">
              <a:highlight>
                <a:srgbClr val="00FF00"/>
              </a:highlight>
            </a:rPr>
            <a:t> </a:t>
          </a:r>
          <a:r>
            <a:rPr lang="en-US" b="1" dirty="0" err="1">
              <a:highlight>
                <a:srgbClr val="00FF00"/>
              </a:highlight>
            </a:rPr>
            <a:t>teknologi</a:t>
          </a:r>
          <a:endParaRPr lang="en-ID" b="1" dirty="0">
            <a:highlight>
              <a:srgbClr val="00FF00"/>
            </a:highlight>
          </a:endParaRPr>
        </a:p>
      </dgm:t>
    </dgm:pt>
    <dgm:pt modelId="{0C73217A-6EF0-4571-9768-2C63669383AA}" type="parTrans" cxnId="{99906053-15A0-4A91-8E60-D887824C125E}">
      <dgm:prSet/>
      <dgm:spPr/>
      <dgm:t>
        <a:bodyPr/>
        <a:lstStyle/>
        <a:p>
          <a:endParaRPr lang="en-ID"/>
        </a:p>
      </dgm:t>
    </dgm:pt>
    <dgm:pt modelId="{7D8A25DC-B37A-49E3-9C63-B5979B74855D}" type="sibTrans" cxnId="{99906053-15A0-4A91-8E60-D887824C125E}">
      <dgm:prSet/>
      <dgm:spPr/>
      <dgm:t>
        <a:bodyPr/>
        <a:lstStyle/>
        <a:p>
          <a:endParaRPr lang="en-ID"/>
        </a:p>
      </dgm:t>
    </dgm:pt>
    <dgm:pt modelId="{4C80D88B-0880-42E1-926B-9C2B049D25B6}" type="pres">
      <dgm:prSet presAssocID="{D29C6C55-0B93-4227-BEFC-D61434B26866}" presName="Name0" presStyleCnt="0">
        <dgm:presLayoutVars>
          <dgm:dir/>
          <dgm:resizeHandles val="exact"/>
        </dgm:presLayoutVars>
      </dgm:prSet>
      <dgm:spPr/>
    </dgm:pt>
    <dgm:pt modelId="{D26596ED-3141-466E-AF31-AFBB87285E2C}" type="pres">
      <dgm:prSet presAssocID="{6C8DAD8E-079C-49E2-95A5-BEA07EC7DEAC}" presName="compNode" presStyleCnt="0"/>
      <dgm:spPr/>
    </dgm:pt>
    <dgm:pt modelId="{08738DC2-80D0-4DF6-95BF-5EC3D1B6082E}" type="pres">
      <dgm:prSet presAssocID="{6C8DAD8E-079C-49E2-95A5-BEA07EC7DEAC}" presName="pictRect" presStyleLbl="node1" presStyleIdx="0" presStyleCnt="4"/>
      <dgm:spPr/>
    </dgm:pt>
    <dgm:pt modelId="{C99291DE-F471-4DED-A120-9760FD447F4F}" type="pres">
      <dgm:prSet presAssocID="{6C8DAD8E-079C-49E2-95A5-BEA07EC7DEAC}" presName="textRect" presStyleLbl="revTx" presStyleIdx="0" presStyleCnt="4">
        <dgm:presLayoutVars>
          <dgm:bulletEnabled val="1"/>
        </dgm:presLayoutVars>
      </dgm:prSet>
      <dgm:spPr/>
    </dgm:pt>
    <dgm:pt modelId="{94D74188-AD5A-4D72-B196-14ADAF6FC1DC}" type="pres">
      <dgm:prSet presAssocID="{68066164-44EB-42FB-A9CC-7C297894C12D}" presName="sibTrans" presStyleLbl="sibTrans2D1" presStyleIdx="0" presStyleCnt="0"/>
      <dgm:spPr/>
    </dgm:pt>
    <dgm:pt modelId="{6E718E61-5A42-4D64-8F18-2B91AFA1B398}" type="pres">
      <dgm:prSet presAssocID="{5744C2C0-B6B2-4DAB-A097-847BDF8A137B}" presName="compNode" presStyleCnt="0"/>
      <dgm:spPr/>
    </dgm:pt>
    <dgm:pt modelId="{F80BD58E-3F8A-4E37-A642-94B525158F59}" type="pres">
      <dgm:prSet presAssocID="{5744C2C0-B6B2-4DAB-A097-847BDF8A137B}" presName="pictRect" presStyleLbl="node1" presStyleIdx="1" presStyleCnt="4"/>
      <dgm:spPr/>
    </dgm:pt>
    <dgm:pt modelId="{5D154F4F-3D35-4CCC-9277-988E1C4CC9D8}" type="pres">
      <dgm:prSet presAssocID="{5744C2C0-B6B2-4DAB-A097-847BDF8A137B}" presName="textRect" presStyleLbl="revTx" presStyleIdx="1" presStyleCnt="4">
        <dgm:presLayoutVars>
          <dgm:bulletEnabled val="1"/>
        </dgm:presLayoutVars>
      </dgm:prSet>
      <dgm:spPr/>
    </dgm:pt>
    <dgm:pt modelId="{0BAC0C94-6A90-40CA-A83C-06761F27C669}" type="pres">
      <dgm:prSet presAssocID="{F6F48266-7729-4CC6-8C85-3F3DD8CFB38C}" presName="sibTrans" presStyleLbl="sibTrans2D1" presStyleIdx="0" presStyleCnt="0"/>
      <dgm:spPr/>
    </dgm:pt>
    <dgm:pt modelId="{0ACAF323-CCA7-4137-9690-78E55E2E5D82}" type="pres">
      <dgm:prSet presAssocID="{D65C42B9-118D-40BC-A4A1-E0AE86A768E4}" presName="compNode" presStyleCnt="0"/>
      <dgm:spPr/>
    </dgm:pt>
    <dgm:pt modelId="{8E026366-244D-41B8-8348-B17FFB883AD0}" type="pres">
      <dgm:prSet presAssocID="{D65C42B9-118D-40BC-A4A1-E0AE86A768E4}" presName="pictRect" presStyleLbl="node1" presStyleIdx="2" presStyleCnt="4"/>
      <dgm:spPr/>
    </dgm:pt>
    <dgm:pt modelId="{0825B419-4C43-413E-9A01-5584A3483E57}" type="pres">
      <dgm:prSet presAssocID="{D65C42B9-118D-40BC-A4A1-E0AE86A768E4}" presName="textRect" presStyleLbl="revTx" presStyleIdx="2" presStyleCnt="4">
        <dgm:presLayoutVars>
          <dgm:bulletEnabled val="1"/>
        </dgm:presLayoutVars>
      </dgm:prSet>
      <dgm:spPr/>
    </dgm:pt>
    <dgm:pt modelId="{8FB12A0F-C395-46C9-94B8-5E7D8BBF9A91}" type="pres">
      <dgm:prSet presAssocID="{CECEED8E-7C6D-4A51-941C-C6550C024273}" presName="sibTrans" presStyleLbl="sibTrans2D1" presStyleIdx="0" presStyleCnt="0"/>
      <dgm:spPr/>
    </dgm:pt>
    <dgm:pt modelId="{0149A629-25AE-4AB4-9A5A-16D45C617341}" type="pres">
      <dgm:prSet presAssocID="{87457A4A-246E-4731-8A20-261B238D5C80}" presName="compNode" presStyleCnt="0"/>
      <dgm:spPr/>
    </dgm:pt>
    <dgm:pt modelId="{FABCB765-8B81-4F20-B972-670273D08F69}" type="pres">
      <dgm:prSet presAssocID="{87457A4A-246E-4731-8A20-261B238D5C80}" presName="pictRect" presStyleLbl="node1" presStyleIdx="3" presStyleCnt="4" custScaleY="97592" custLinFactNeighborY="1591"/>
      <dgm:spPr/>
    </dgm:pt>
    <dgm:pt modelId="{16E7B08D-3F90-4E97-82EA-5DEE6B0BEF96}" type="pres">
      <dgm:prSet presAssocID="{87457A4A-246E-4731-8A20-261B238D5C80}" presName="textRect" presStyleLbl="revTx" presStyleIdx="3" presStyleCnt="4">
        <dgm:presLayoutVars>
          <dgm:bulletEnabled val="1"/>
        </dgm:presLayoutVars>
      </dgm:prSet>
      <dgm:spPr/>
    </dgm:pt>
  </dgm:ptLst>
  <dgm:cxnLst>
    <dgm:cxn modelId="{30A52A0B-A26C-4489-8F4A-D81E3652B7EA}" type="presOf" srcId="{D29C6C55-0B93-4227-BEFC-D61434B26866}" destId="{4C80D88B-0880-42E1-926B-9C2B049D25B6}" srcOrd="0" destOrd="0" presId="urn:microsoft.com/office/officeart/2005/8/layout/pList1"/>
    <dgm:cxn modelId="{75C0DD17-C9F0-431F-8439-7F7D13587AAD}" type="presOf" srcId="{87457A4A-246E-4731-8A20-261B238D5C80}" destId="{16E7B08D-3F90-4E97-82EA-5DEE6B0BEF96}" srcOrd="0" destOrd="0" presId="urn:microsoft.com/office/officeart/2005/8/layout/pList1"/>
    <dgm:cxn modelId="{F7895A2F-09D6-4ED5-B329-F22482A8DFBF}" srcId="{D29C6C55-0B93-4227-BEFC-D61434B26866}" destId="{5744C2C0-B6B2-4DAB-A097-847BDF8A137B}" srcOrd="1" destOrd="0" parTransId="{C6C91E64-90C3-4D29-A2BC-504906BE9D7E}" sibTransId="{F6F48266-7729-4CC6-8C85-3F3DD8CFB38C}"/>
    <dgm:cxn modelId="{91C04964-77B2-43EF-9279-A468EFD76F0E}" type="presOf" srcId="{6C8DAD8E-079C-49E2-95A5-BEA07EC7DEAC}" destId="{C99291DE-F471-4DED-A120-9760FD447F4F}" srcOrd="0" destOrd="0" presId="urn:microsoft.com/office/officeart/2005/8/layout/pList1"/>
    <dgm:cxn modelId="{D5FA2265-A626-4971-8D6C-C5A82A53AF39}" type="presOf" srcId="{5744C2C0-B6B2-4DAB-A097-847BDF8A137B}" destId="{5D154F4F-3D35-4CCC-9277-988E1C4CC9D8}" srcOrd="0" destOrd="0" presId="urn:microsoft.com/office/officeart/2005/8/layout/pList1"/>
    <dgm:cxn modelId="{99906053-15A0-4A91-8E60-D887824C125E}" srcId="{D29C6C55-0B93-4227-BEFC-D61434B26866}" destId="{87457A4A-246E-4731-8A20-261B238D5C80}" srcOrd="3" destOrd="0" parTransId="{0C73217A-6EF0-4571-9768-2C63669383AA}" sibTransId="{7D8A25DC-B37A-49E3-9C63-B5979B74855D}"/>
    <dgm:cxn modelId="{B0A81AA2-7315-43CE-AFB6-350362010736}" srcId="{D29C6C55-0B93-4227-BEFC-D61434B26866}" destId="{D65C42B9-118D-40BC-A4A1-E0AE86A768E4}" srcOrd="2" destOrd="0" parTransId="{945F25D6-EB67-4C1D-85AD-C95EAB813CCF}" sibTransId="{CECEED8E-7C6D-4A51-941C-C6550C024273}"/>
    <dgm:cxn modelId="{E9F3A3A8-F924-449B-89EB-8C93E39BC82F}" type="presOf" srcId="{F6F48266-7729-4CC6-8C85-3F3DD8CFB38C}" destId="{0BAC0C94-6A90-40CA-A83C-06761F27C669}" srcOrd="0" destOrd="0" presId="urn:microsoft.com/office/officeart/2005/8/layout/pList1"/>
    <dgm:cxn modelId="{2009D6C1-A992-4EAF-B47F-ADB14856CEAE}" type="presOf" srcId="{68066164-44EB-42FB-A9CC-7C297894C12D}" destId="{94D74188-AD5A-4D72-B196-14ADAF6FC1DC}" srcOrd="0" destOrd="0" presId="urn:microsoft.com/office/officeart/2005/8/layout/pList1"/>
    <dgm:cxn modelId="{92C610D2-1BC3-4F48-9A6B-957678225C43}" srcId="{D29C6C55-0B93-4227-BEFC-D61434B26866}" destId="{6C8DAD8E-079C-49E2-95A5-BEA07EC7DEAC}" srcOrd="0" destOrd="0" parTransId="{D9C80371-9C97-4293-A99B-649840A90292}" sibTransId="{68066164-44EB-42FB-A9CC-7C297894C12D}"/>
    <dgm:cxn modelId="{21A3D2F3-C7F0-421F-8437-FFC32C1ADD8D}" type="presOf" srcId="{D65C42B9-118D-40BC-A4A1-E0AE86A768E4}" destId="{0825B419-4C43-413E-9A01-5584A3483E57}" srcOrd="0" destOrd="0" presId="urn:microsoft.com/office/officeart/2005/8/layout/pList1"/>
    <dgm:cxn modelId="{E0BDA0FA-C0DD-4780-947B-CEC08513C53C}" type="presOf" srcId="{CECEED8E-7C6D-4A51-941C-C6550C024273}" destId="{8FB12A0F-C395-46C9-94B8-5E7D8BBF9A91}" srcOrd="0" destOrd="0" presId="urn:microsoft.com/office/officeart/2005/8/layout/pList1"/>
    <dgm:cxn modelId="{74A80143-4787-4476-9123-DD4CCBFC59DD}" type="presParOf" srcId="{4C80D88B-0880-42E1-926B-9C2B049D25B6}" destId="{D26596ED-3141-466E-AF31-AFBB87285E2C}" srcOrd="0" destOrd="0" presId="urn:microsoft.com/office/officeart/2005/8/layout/pList1"/>
    <dgm:cxn modelId="{DA357FFA-DEF3-48D8-9FC2-4F08A9D38A24}" type="presParOf" srcId="{D26596ED-3141-466E-AF31-AFBB87285E2C}" destId="{08738DC2-80D0-4DF6-95BF-5EC3D1B6082E}" srcOrd="0" destOrd="0" presId="urn:microsoft.com/office/officeart/2005/8/layout/pList1"/>
    <dgm:cxn modelId="{D9048FBC-469C-49B4-B78D-4369C9608203}" type="presParOf" srcId="{D26596ED-3141-466E-AF31-AFBB87285E2C}" destId="{C99291DE-F471-4DED-A120-9760FD447F4F}" srcOrd="1" destOrd="0" presId="urn:microsoft.com/office/officeart/2005/8/layout/pList1"/>
    <dgm:cxn modelId="{D6F655A4-37D0-4F4C-A3FB-C1A425C771AB}" type="presParOf" srcId="{4C80D88B-0880-42E1-926B-9C2B049D25B6}" destId="{94D74188-AD5A-4D72-B196-14ADAF6FC1DC}" srcOrd="1" destOrd="0" presId="urn:microsoft.com/office/officeart/2005/8/layout/pList1"/>
    <dgm:cxn modelId="{9BC47CD6-22D5-4DCE-8D48-19E69B2B54AC}" type="presParOf" srcId="{4C80D88B-0880-42E1-926B-9C2B049D25B6}" destId="{6E718E61-5A42-4D64-8F18-2B91AFA1B398}" srcOrd="2" destOrd="0" presId="urn:microsoft.com/office/officeart/2005/8/layout/pList1"/>
    <dgm:cxn modelId="{94AF1EFA-DAAF-4007-BE24-3F491179CF6C}" type="presParOf" srcId="{6E718E61-5A42-4D64-8F18-2B91AFA1B398}" destId="{F80BD58E-3F8A-4E37-A642-94B525158F59}" srcOrd="0" destOrd="0" presId="urn:microsoft.com/office/officeart/2005/8/layout/pList1"/>
    <dgm:cxn modelId="{89E9A984-2821-4243-B5FD-065AFCDD31FC}" type="presParOf" srcId="{6E718E61-5A42-4D64-8F18-2B91AFA1B398}" destId="{5D154F4F-3D35-4CCC-9277-988E1C4CC9D8}" srcOrd="1" destOrd="0" presId="urn:microsoft.com/office/officeart/2005/8/layout/pList1"/>
    <dgm:cxn modelId="{BBAB6C0C-E189-4AEB-B215-C76B3AF5AC87}" type="presParOf" srcId="{4C80D88B-0880-42E1-926B-9C2B049D25B6}" destId="{0BAC0C94-6A90-40CA-A83C-06761F27C669}" srcOrd="3" destOrd="0" presId="urn:microsoft.com/office/officeart/2005/8/layout/pList1"/>
    <dgm:cxn modelId="{8AC536A1-218C-4A76-B229-177901D4A26D}" type="presParOf" srcId="{4C80D88B-0880-42E1-926B-9C2B049D25B6}" destId="{0ACAF323-CCA7-4137-9690-78E55E2E5D82}" srcOrd="4" destOrd="0" presId="urn:microsoft.com/office/officeart/2005/8/layout/pList1"/>
    <dgm:cxn modelId="{3A3325E7-BAED-4884-8604-317DDF4749A6}" type="presParOf" srcId="{0ACAF323-CCA7-4137-9690-78E55E2E5D82}" destId="{8E026366-244D-41B8-8348-B17FFB883AD0}" srcOrd="0" destOrd="0" presId="urn:microsoft.com/office/officeart/2005/8/layout/pList1"/>
    <dgm:cxn modelId="{07C3256B-3207-4377-AE3A-C4A6D3483687}" type="presParOf" srcId="{0ACAF323-CCA7-4137-9690-78E55E2E5D82}" destId="{0825B419-4C43-413E-9A01-5584A3483E57}" srcOrd="1" destOrd="0" presId="urn:microsoft.com/office/officeart/2005/8/layout/pList1"/>
    <dgm:cxn modelId="{4A2058CE-1389-4880-8728-9AA66CB7E737}" type="presParOf" srcId="{4C80D88B-0880-42E1-926B-9C2B049D25B6}" destId="{8FB12A0F-C395-46C9-94B8-5E7D8BBF9A91}" srcOrd="5" destOrd="0" presId="urn:microsoft.com/office/officeart/2005/8/layout/pList1"/>
    <dgm:cxn modelId="{D1360B28-ED98-4625-96CB-8A9F2EEE21D9}" type="presParOf" srcId="{4C80D88B-0880-42E1-926B-9C2B049D25B6}" destId="{0149A629-25AE-4AB4-9A5A-16D45C617341}" srcOrd="6" destOrd="0" presId="urn:microsoft.com/office/officeart/2005/8/layout/pList1"/>
    <dgm:cxn modelId="{36C19A33-B0D5-487F-8B5D-00AF56378E98}" type="presParOf" srcId="{0149A629-25AE-4AB4-9A5A-16D45C617341}" destId="{FABCB765-8B81-4F20-B972-670273D08F69}" srcOrd="0" destOrd="0" presId="urn:microsoft.com/office/officeart/2005/8/layout/pList1"/>
    <dgm:cxn modelId="{EB2F847E-5CCB-4525-941F-8D82883A4897}" type="presParOf" srcId="{0149A629-25AE-4AB4-9A5A-16D45C617341}" destId="{16E7B08D-3F90-4E97-82EA-5DEE6B0BEF96}"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D1C117-EB88-4C45-BE29-F6148BD159B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D"/>
        </a:p>
      </dgm:t>
    </dgm:pt>
    <dgm:pt modelId="{5CF66B7E-D145-491F-BC00-DE48B46F0E5B}">
      <dgm:prSet phldrT="[Text]"/>
      <dgm:spPr>
        <a:solidFill>
          <a:srgbClr val="FFC000"/>
        </a:solidFill>
      </dgm:spPr>
      <dgm:t>
        <a:bodyPr/>
        <a:lstStyle/>
        <a:p>
          <a:r>
            <a:rPr lang="en-US" b="1" dirty="0">
              <a:solidFill>
                <a:schemeClr val="tx1"/>
              </a:solidFill>
            </a:rPr>
            <a:t>Stigma </a:t>
          </a:r>
          <a:r>
            <a:rPr lang="en-US" b="1" dirty="0" err="1">
              <a:solidFill>
                <a:schemeClr val="tx1"/>
              </a:solidFill>
            </a:rPr>
            <a:t>Sosial</a:t>
          </a:r>
          <a:endParaRPr lang="en-ID" b="1" dirty="0">
            <a:solidFill>
              <a:schemeClr val="tx1"/>
            </a:solidFill>
          </a:endParaRPr>
        </a:p>
      </dgm:t>
    </dgm:pt>
    <dgm:pt modelId="{224A4CFC-5E48-4A9B-AFE6-D62E0E3719F7}" type="parTrans" cxnId="{04AD6EF3-1422-4D05-95E3-938E0558E4DE}">
      <dgm:prSet/>
      <dgm:spPr/>
      <dgm:t>
        <a:bodyPr/>
        <a:lstStyle/>
        <a:p>
          <a:endParaRPr lang="en-ID"/>
        </a:p>
      </dgm:t>
    </dgm:pt>
    <dgm:pt modelId="{25F00888-A183-4940-AA14-9BCB5EB5E105}" type="sibTrans" cxnId="{04AD6EF3-1422-4D05-95E3-938E0558E4DE}">
      <dgm:prSet/>
      <dgm:spPr/>
      <dgm:t>
        <a:bodyPr/>
        <a:lstStyle/>
        <a:p>
          <a:endParaRPr lang="en-ID"/>
        </a:p>
      </dgm:t>
    </dgm:pt>
    <dgm:pt modelId="{E9F81D80-3C96-4547-AA65-A6AD87898C46}">
      <dgm:prSet phldrT="[Text]"/>
      <dgm:spPr>
        <a:solidFill>
          <a:schemeClr val="accent4">
            <a:lumMod val="60000"/>
            <a:lumOff val="40000"/>
          </a:schemeClr>
        </a:solidFill>
      </dgm:spPr>
      <dgm:t>
        <a:bodyPr/>
        <a:lstStyle/>
        <a:p>
          <a:r>
            <a:rPr lang="en-US" b="1" dirty="0">
              <a:solidFill>
                <a:schemeClr val="tx1"/>
              </a:solidFill>
            </a:rPr>
            <a:t>Stigma Internal</a:t>
          </a:r>
          <a:endParaRPr lang="en-ID" b="1" dirty="0">
            <a:solidFill>
              <a:schemeClr val="tx1"/>
            </a:solidFill>
          </a:endParaRPr>
        </a:p>
      </dgm:t>
    </dgm:pt>
    <dgm:pt modelId="{989F8E1B-9D96-4F9B-B087-0764901AFF8F}" type="parTrans" cxnId="{781318F7-03A8-4945-B276-A3BD57B1BD9C}">
      <dgm:prSet/>
      <dgm:spPr/>
      <dgm:t>
        <a:bodyPr/>
        <a:lstStyle/>
        <a:p>
          <a:endParaRPr lang="en-ID"/>
        </a:p>
      </dgm:t>
    </dgm:pt>
    <dgm:pt modelId="{D184FDB5-2760-4B77-93AD-BE27AF747BBE}" type="sibTrans" cxnId="{781318F7-03A8-4945-B276-A3BD57B1BD9C}">
      <dgm:prSet/>
      <dgm:spPr/>
      <dgm:t>
        <a:bodyPr/>
        <a:lstStyle/>
        <a:p>
          <a:endParaRPr lang="en-ID"/>
        </a:p>
      </dgm:t>
    </dgm:pt>
    <dgm:pt modelId="{6D95D88B-243B-4B7F-A2B2-213D3F143C26}">
      <dgm:prSet phldrT="[Text]"/>
      <dgm:spPr>
        <a:solidFill>
          <a:schemeClr val="tx2">
            <a:lumMod val="40000"/>
            <a:lumOff val="60000"/>
          </a:schemeClr>
        </a:solidFill>
      </dgm:spPr>
      <dgm:t>
        <a:bodyPr/>
        <a:lstStyle/>
        <a:p>
          <a:r>
            <a:rPr lang="en-US" b="1" dirty="0" err="1">
              <a:solidFill>
                <a:schemeClr val="tx1"/>
              </a:solidFill>
            </a:rPr>
            <a:t>Diskriniminasi</a:t>
          </a:r>
          <a:r>
            <a:rPr lang="en-US" b="1" dirty="0">
              <a:solidFill>
                <a:schemeClr val="tx1"/>
              </a:solidFill>
            </a:rPr>
            <a:t> di </a:t>
          </a:r>
          <a:r>
            <a:rPr lang="en-US" b="1" dirty="0" err="1">
              <a:solidFill>
                <a:schemeClr val="tx1"/>
              </a:solidFill>
            </a:rPr>
            <a:t>tempat</a:t>
          </a:r>
          <a:r>
            <a:rPr lang="en-US" b="1" dirty="0">
              <a:solidFill>
                <a:schemeClr val="tx1"/>
              </a:solidFill>
            </a:rPr>
            <a:t> </a:t>
          </a:r>
          <a:r>
            <a:rPr lang="en-US" b="1" dirty="0" err="1">
              <a:solidFill>
                <a:schemeClr val="tx1"/>
              </a:solidFill>
            </a:rPr>
            <a:t>kerja</a:t>
          </a:r>
          <a:r>
            <a:rPr lang="en-US" b="1" dirty="0">
              <a:solidFill>
                <a:schemeClr val="tx1"/>
              </a:solidFill>
            </a:rPr>
            <a:t> </a:t>
          </a:r>
          <a:endParaRPr lang="en-ID" b="1" dirty="0">
            <a:solidFill>
              <a:schemeClr val="tx1"/>
            </a:solidFill>
          </a:endParaRPr>
        </a:p>
      </dgm:t>
    </dgm:pt>
    <dgm:pt modelId="{56DA9B53-174D-4B98-929B-E1AB94539507}" type="parTrans" cxnId="{AB33D90D-85CB-4D75-82EA-A3BAACCC805F}">
      <dgm:prSet/>
      <dgm:spPr/>
      <dgm:t>
        <a:bodyPr/>
        <a:lstStyle/>
        <a:p>
          <a:endParaRPr lang="en-ID"/>
        </a:p>
      </dgm:t>
    </dgm:pt>
    <dgm:pt modelId="{94398AB7-6533-4E52-9682-21E28F345CD2}" type="sibTrans" cxnId="{AB33D90D-85CB-4D75-82EA-A3BAACCC805F}">
      <dgm:prSet/>
      <dgm:spPr/>
      <dgm:t>
        <a:bodyPr/>
        <a:lstStyle/>
        <a:p>
          <a:endParaRPr lang="en-ID"/>
        </a:p>
      </dgm:t>
    </dgm:pt>
    <dgm:pt modelId="{47C35BEC-9406-4F4D-8D70-6D75BF7532E4}" type="pres">
      <dgm:prSet presAssocID="{FCD1C117-EB88-4C45-BE29-F6148BD159B7}" presName="linear" presStyleCnt="0">
        <dgm:presLayoutVars>
          <dgm:dir/>
          <dgm:animLvl val="lvl"/>
          <dgm:resizeHandles val="exact"/>
        </dgm:presLayoutVars>
      </dgm:prSet>
      <dgm:spPr/>
    </dgm:pt>
    <dgm:pt modelId="{852440DA-4555-40C4-A838-486EEF63F13E}" type="pres">
      <dgm:prSet presAssocID="{5CF66B7E-D145-491F-BC00-DE48B46F0E5B}" presName="parentLin" presStyleCnt="0"/>
      <dgm:spPr/>
    </dgm:pt>
    <dgm:pt modelId="{3EBF7BB7-4F2B-4BC4-B247-34A536CC75E9}" type="pres">
      <dgm:prSet presAssocID="{5CF66B7E-D145-491F-BC00-DE48B46F0E5B}" presName="parentLeftMargin" presStyleLbl="node1" presStyleIdx="0" presStyleCnt="3"/>
      <dgm:spPr/>
    </dgm:pt>
    <dgm:pt modelId="{95E51B87-777F-4061-978F-87A2C832E2EB}" type="pres">
      <dgm:prSet presAssocID="{5CF66B7E-D145-491F-BC00-DE48B46F0E5B}" presName="parentText" presStyleLbl="node1" presStyleIdx="0" presStyleCnt="3">
        <dgm:presLayoutVars>
          <dgm:chMax val="0"/>
          <dgm:bulletEnabled val="1"/>
        </dgm:presLayoutVars>
      </dgm:prSet>
      <dgm:spPr/>
    </dgm:pt>
    <dgm:pt modelId="{18518300-BC25-4EA1-BD80-BC22B0F090FF}" type="pres">
      <dgm:prSet presAssocID="{5CF66B7E-D145-491F-BC00-DE48B46F0E5B}" presName="negativeSpace" presStyleCnt="0"/>
      <dgm:spPr/>
    </dgm:pt>
    <dgm:pt modelId="{EC79DA7B-DB79-4B70-978C-D38CAD52188A}" type="pres">
      <dgm:prSet presAssocID="{5CF66B7E-D145-491F-BC00-DE48B46F0E5B}" presName="childText" presStyleLbl="conFgAcc1" presStyleIdx="0" presStyleCnt="3">
        <dgm:presLayoutVars>
          <dgm:bulletEnabled val="1"/>
        </dgm:presLayoutVars>
      </dgm:prSet>
      <dgm:spPr/>
    </dgm:pt>
    <dgm:pt modelId="{AF092E7A-6AA5-4810-B251-D23299952008}" type="pres">
      <dgm:prSet presAssocID="{25F00888-A183-4940-AA14-9BCB5EB5E105}" presName="spaceBetweenRectangles" presStyleCnt="0"/>
      <dgm:spPr/>
    </dgm:pt>
    <dgm:pt modelId="{EDA15336-554A-45A0-B519-D59AAFF30473}" type="pres">
      <dgm:prSet presAssocID="{E9F81D80-3C96-4547-AA65-A6AD87898C46}" presName="parentLin" presStyleCnt="0"/>
      <dgm:spPr/>
    </dgm:pt>
    <dgm:pt modelId="{E4A0B897-13FC-47FE-964F-8EEA6EC48132}" type="pres">
      <dgm:prSet presAssocID="{E9F81D80-3C96-4547-AA65-A6AD87898C46}" presName="parentLeftMargin" presStyleLbl="node1" presStyleIdx="0" presStyleCnt="3"/>
      <dgm:spPr/>
    </dgm:pt>
    <dgm:pt modelId="{854302B8-F0B2-4A1F-AB70-9AD68629858C}" type="pres">
      <dgm:prSet presAssocID="{E9F81D80-3C96-4547-AA65-A6AD87898C46}" presName="parentText" presStyleLbl="node1" presStyleIdx="1" presStyleCnt="3" custLinFactNeighborX="4040" custLinFactNeighborY="-4647">
        <dgm:presLayoutVars>
          <dgm:chMax val="0"/>
          <dgm:bulletEnabled val="1"/>
        </dgm:presLayoutVars>
      </dgm:prSet>
      <dgm:spPr/>
    </dgm:pt>
    <dgm:pt modelId="{6220127D-68EA-47E8-8377-B2110CF50ECA}" type="pres">
      <dgm:prSet presAssocID="{E9F81D80-3C96-4547-AA65-A6AD87898C46}" presName="negativeSpace" presStyleCnt="0"/>
      <dgm:spPr/>
    </dgm:pt>
    <dgm:pt modelId="{D05BB8A6-316E-4722-9099-4197FF1479CC}" type="pres">
      <dgm:prSet presAssocID="{E9F81D80-3C96-4547-AA65-A6AD87898C46}" presName="childText" presStyleLbl="conFgAcc1" presStyleIdx="1" presStyleCnt="3">
        <dgm:presLayoutVars>
          <dgm:bulletEnabled val="1"/>
        </dgm:presLayoutVars>
      </dgm:prSet>
      <dgm:spPr/>
    </dgm:pt>
    <dgm:pt modelId="{EA336B6D-5EE9-4860-8323-33786ADBB9D1}" type="pres">
      <dgm:prSet presAssocID="{D184FDB5-2760-4B77-93AD-BE27AF747BBE}" presName="spaceBetweenRectangles" presStyleCnt="0"/>
      <dgm:spPr/>
    </dgm:pt>
    <dgm:pt modelId="{10D7A566-5FE0-45B4-A9F2-1379A8035F0D}" type="pres">
      <dgm:prSet presAssocID="{6D95D88B-243B-4B7F-A2B2-213D3F143C26}" presName="parentLin" presStyleCnt="0"/>
      <dgm:spPr/>
    </dgm:pt>
    <dgm:pt modelId="{CFB87A90-2EB7-48D4-B374-016FAF970771}" type="pres">
      <dgm:prSet presAssocID="{6D95D88B-243B-4B7F-A2B2-213D3F143C26}" presName="parentLeftMargin" presStyleLbl="node1" presStyleIdx="1" presStyleCnt="3"/>
      <dgm:spPr/>
    </dgm:pt>
    <dgm:pt modelId="{C9079725-0D95-4E53-81AC-F49E480CC8B4}" type="pres">
      <dgm:prSet presAssocID="{6D95D88B-243B-4B7F-A2B2-213D3F143C26}" presName="parentText" presStyleLbl="node1" presStyleIdx="2" presStyleCnt="3">
        <dgm:presLayoutVars>
          <dgm:chMax val="0"/>
          <dgm:bulletEnabled val="1"/>
        </dgm:presLayoutVars>
      </dgm:prSet>
      <dgm:spPr/>
    </dgm:pt>
    <dgm:pt modelId="{C8FD95B9-1B0D-4950-965A-C3740D48860C}" type="pres">
      <dgm:prSet presAssocID="{6D95D88B-243B-4B7F-A2B2-213D3F143C26}" presName="negativeSpace" presStyleCnt="0"/>
      <dgm:spPr/>
    </dgm:pt>
    <dgm:pt modelId="{5920106D-F52D-4FC9-AE59-551123F13134}" type="pres">
      <dgm:prSet presAssocID="{6D95D88B-243B-4B7F-A2B2-213D3F143C26}" presName="childText" presStyleLbl="conFgAcc1" presStyleIdx="2" presStyleCnt="3">
        <dgm:presLayoutVars>
          <dgm:bulletEnabled val="1"/>
        </dgm:presLayoutVars>
      </dgm:prSet>
      <dgm:spPr/>
    </dgm:pt>
  </dgm:ptLst>
  <dgm:cxnLst>
    <dgm:cxn modelId="{BBD51504-6177-4677-B6DE-118591EA3261}" type="presOf" srcId="{E9F81D80-3C96-4547-AA65-A6AD87898C46}" destId="{E4A0B897-13FC-47FE-964F-8EEA6EC48132}" srcOrd="0" destOrd="0" presId="urn:microsoft.com/office/officeart/2005/8/layout/list1"/>
    <dgm:cxn modelId="{AB33D90D-85CB-4D75-82EA-A3BAACCC805F}" srcId="{FCD1C117-EB88-4C45-BE29-F6148BD159B7}" destId="{6D95D88B-243B-4B7F-A2B2-213D3F143C26}" srcOrd="2" destOrd="0" parTransId="{56DA9B53-174D-4B98-929B-E1AB94539507}" sibTransId="{94398AB7-6533-4E52-9682-21E28F345CD2}"/>
    <dgm:cxn modelId="{EABD5977-1EF3-40FC-A76E-3C98083D1AD9}" type="presOf" srcId="{6D95D88B-243B-4B7F-A2B2-213D3F143C26}" destId="{CFB87A90-2EB7-48D4-B374-016FAF970771}" srcOrd="0" destOrd="0" presId="urn:microsoft.com/office/officeart/2005/8/layout/list1"/>
    <dgm:cxn modelId="{DD8AD287-40ED-41AF-AF30-5E740699162D}" type="presOf" srcId="{E9F81D80-3C96-4547-AA65-A6AD87898C46}" destId="{854302B8-F0B2-4A1F-AB70-9AD68629858C}" srcOrd="1" destOrd="0" presId="urn:microsoft.com/office/officeart/2005/8/layout/list1"/>
    <dgm:cxn modelId="{E800278A-653E-4690-A832-F82F1B153D79}" type="presOf" srcId="{5CF66B7E-D145-491F-BC00-DE48B46F0E5B}" destId="{3EBF7BB7-4F2B-4BC4-B247-34A536CC75E9}" srcOrd="0" destOrd="0" presId="urn:microsoft.com/office/officeart/2005/8/layout/list1"/>
    <dgm:cxn modelId="{BAAAFDCB-78F4-438F-A59A-62121F413D27}" type="presOf" srcId="{6D95D88B-243B-4B7F-A2B2-213D3F143C26}" destId="{C9079725-0D95-4E53-81AC-F49E480CC8B4}" srcOrd="1" destOrd="0" presId="urn:microsoft.com/office/officeart/2005/8/layout/list1"/>
    <dgm:cxn modelId="{2673B1E5-0CEE-446D-B64E-3A38C3E4D02D}" type="presOf" srcId="{5CF66B7E-D145-491F-BC00-DE48B46F0E5B}" destId="{95E51B87-777F-4061-978F-87A2C832E2EB}" srcOrd="1" destOrd="0" presId="urn:microsoft.com/office/officeart/2005/8/layout/list1"/>
    <dgm:cxn modelId="{B0A4F9EC-198F-4E53-A72E-C4F5F7F3C8DF}" type="presOf" srcId="{FCD1C117-EB88-4C45-BE29-F6148BD159B7}" destId="{47C35BEC-9406-4F4D-8D70-6D75BF7532E4}" srcOrd="0" destOrd="0" presId="urn:microsoft.com/office/officeart/2005/8/layout/list1"/>
    <dgm:cxn modelId="{04AD6EF3-1422-4D05-95E3-938E0558E4DE}" srcId="{FCD1C117-EB88-4C45-BE29-F6148BD159B7}" destId="{5CF66B7E-D145-491F-BC00-DE48B46F0E5B}" srcOrd="0" destOrd="0" parTransId="{224A4CFC-5E48-4A9B-AFE6-D62E0E3719F7}" sibTransId="{25F00888-A183-4940-AA14-9BCB5EB5E105}"/>
    <dgm:cxn modelId="{781318F7-03A8-4945-B276-A3BD57B1BD9C}" srcId="{FCD1C117-EB88-4C45-BE29-F6148BD159B7}" destId="{E9F81D80-3C96-4547-AA65-A6AD87898C46}" srcOrd="1" destOrd="0" parTransId="{989F8E1B-9D96-4F9B-B087-0764901AFF8F}" sibTransId="{D184FDB5-2760-4B77-93AD-BE27AF747BBE}"/>
    <dgm:cxn modelId="{4D1D23BE-EC79-4722-8AFB-756785622C65}" type="presParOf" srcId="{47C35BEC-9406-4F4D-8D70-6D75BF7532E4}" destId="{852440DA-4555-40C4-A838-486EEF63F13E}" srcOrd="0" destOrd="0" presId="urn:microsoft.com/office/officeart/2005/8/layout/list1"/>
    <dgm:cxn modelId="{5E0CCEED-0ED3-4F15-B98D-9B854580986D}" type="presParOf" srcId="{852440DA-4555-40C4-A838-486EEF63F13E}" destId="{3EBF7BB7-4F2B-4BC4-B247-34A536CC75E9}" srcOrd="0" destOrd="0" presId="urn:microsoft.com/office/officeart/2005/8/layout/list1"/>
    <dgm:cxn modelId="{5DF9E3D2-50FF-46ED-93B7-F01A47F47192}" type="presParOf" srcId="{852440DA-4555-40C4-A838-486EEF63F13E}" destId="{95E51B87-777F-4061-978F-87A2C832E2EB}" srcOrd="1" destOrd="0" presId="urn:microsoft.com/office/officeart/2005/8/layout/list1"/>
    <dgm:cxn modelId="{4713AE00-3710-4550-B562-9D62D923464B}" type="presParOf" srcId="{47C35BEC-9406-4F4D-8D70-6D75BF7532E4}" destId="{18518300-BC25-4EA1-BD80-BC22B0F090FF}" srcOrd="1" destOrd="0" presId="urn:microsoft.com/office/officeart/2005/8/layout/list1"/>
    <dgm:cxn modelId="{F40FB43F-B5BF-441D-9810-F72B9C6EBC88}" type="presParOf" srcId="{47C35BEC-9406-4F4D-8D70-6D75BF7532E4}" destId="{EC79DA7B-DB79-4B70-978C-D38CAD52188A}" srcOrd="2" destOrd="0" presId="urn:microsoft.com/office/officeart/2005/8/layout/list1"/>
    <dgm:cxn modelId="{92FB5280-A97C-4495-B97F-3622D9256099}" type="presParOf" srcId="{47C35BEC-9406-4F4D-8D70-6D75BF7532E4}" destId="{AF092E7A-6AA5-4810-B251-D23299952008}" srcOrd="3" destOrd="0" presId="urn:microsoft.com/office/officeart/2005/8/layout/list1"/>
    <dgm:cxn modelId="{BB6B1FB7-66D7-4F22-97B6-3BC7BC91520F}" type="presParOf" srcId="{47C35BEC-9406-4F4D-8D70-6D75BF7532E4}" destId="{EDA15336-554A-45A0-B519-D59AAFF30473}" srcOrd="4" destOrd="0" presId="urn:microsoft.com/office/officeart/2005/8/layout/list1"/>
    <dgm:cxn modelId="{59E0C633-F2C9-461E-A593-29E643D9D862}" type="presParOf" srcId="{EDA15336-554A-45A0-B519-D59AAFF30473}" destId="{E4A0B897-13FC-47FE-964F-8EEA6EC48132}" srcOrd="0" destOrd="0" presId="urn:microsoft.com/office/officeart/2005/8/layout/list1"/>
    <dgm:cxn modelId="{8048E93C-6025-4C97-8322-209C969176BE}" type="presParOf" srcId="{EDA15336-554A-45A0-B519-D59AAFF30473}" destId="{854302B8-F0B2-4A1F-AB70-9AD68629858C}" srcOrd="1" destOrd="0" presId="urn:microsoft.com/office/officeart/2005/8/layout/list1"/>
    <dgm:cxn modelId="{866F5CD7-FC8D-4AF3-8DCE-B40AB5E88760}" type="presParOf" srcId="{47C35BEC-9406-4F4D-8D70-6D75BF7532E4}" destId="{6220127D-68EA-47E8-8377-B2110CF50ECA}" srcOrd="5" destOrd="0" presId="urn:microsoft.com/office/officeart/2005/8/layout/list1"/>
    <dgm:cxn modelId="{6ACB6973-72E1-49E1-95A9-6DA3889DC42A}" type="presParOf" srcId="{47C35BEC-9406-4F4D-8D70-6D75BF7532E4}" destId="{D05BB8A6-316E-4722-9099-4197FF1479CC}" srcOrd="6" destOrd="0" presId="urn:microsoft.com/office/officeart/2005/8/layout/list1"/>
    <dgm:cxn modelId="{0D428264-CE4C-4FBC-8C79-36ABD912C06F}" type="presParOf" srcId="{47C35BEC-9406-4F4D-8D70-6D75BF7532E4}" destId="{EA336B6D-5EE9-4860-8323-33786ADBB9D1}" srcOrd="7" destOrd="0" presId="urn:microsoft.com/office/officeart/2005/8/layout/list1"/>
    <dgm:cxn modelId="{F4CDE4DE-ABFB-4064-A693-912D0E0DB5E0}" type="presParOf" srcId="{47C35BEC-9406-4F4D-8D70-6D75BF7532E4}" destId="{10D7A566-5FE0-45B4-A9F2-1379A8035F0D}" srcOrd="8" destOrd="0" presId="urn:microsoft.com/office/officeart/2005/8/layout/list1"/>
    <dgm:cxn modelId="{B664D470-9926-4351-A612-C341045169A7}" type="presParOf" srcId="{10D7A566-5FE0-45B4-A9F2-1379A8035F0D}" destId="{CFB87A90-2EB7-48D4-B374-016FAF970771}" srcOrd="0" destOrd="0" presId="urn:microsoft.com/office/officeart/2005/8/layout/list1"/>
    <dgm:cxn modelId="{33528F16-DC3C-42E8-967C-FA03AA78B31D}" type="presParOf" srcId="{10D7A566-5FE0-45B4-A9F2-1379A8035F0D}" destId="{C9079725-0D95-4E53-81AC-F49E480CC8B4}" srcOrd="1" destOrd="0" presId="urn:microsoft.com/office/officeart/2005/8/layout/list1"/>
    <dgm:cxn modelId="{ED2233F9-D59A-48F4-88AC-9815BB55325C}" type="presParOf" srcId="{47C35BEC-9406-4F4D-8D70-6D75BF7532E4}" destId="{C8FD95B9-1B0D-4950-965A-C3740D48860C}" srcOrd="9" destOrd="0" presId="urn:microsoft.com/office/officeart/2005/8/layout/list1"/>
    <dgm:cxn modelId="{8EBA6E0B-81EC-4C60-9356-7B2408BCDE5F}" type="presParOf" srcId="{47C35BEC-9406-4F4D-8D70-6D75BF7532E4}" destId="{5920106D-F52D-4FC9-AE59-551123F1313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82D18FA-2843-462E-8340-4B824B8704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D"/>
        </a:p>
      </dgm:t>
    </dgm:pt>
    <dgm:pt modelId="{02F0823F-8306-49C8-8842-976B82022DBF}">
      <dgm:prSet phldrT="[Text]" custT="1"/>
      <dgm:spPr>
        <a:solidFill>
          <a:srgbClr val="92D050"/>
        </a:solidFill>
      </dgm:spPr>
      <dgm:t>
        <a:bodyPr/>
        <a:lstStyle/>
        <a:p>
          <a:r>
            <a:rPr lang="en-US" sz="3600" b="1" dirty="0" err="1">
              <a:solidFill>
                <a:schemeClr val="tx1"/>
              </a:solidFill>
            </a:rPr>
            <a:t>Jaminan</a:t>
          </a:r>
          <a:r>
            <a:rPr lang="en-US" sz="3600" b="1" dirty="0">
              <a:solidFill>
                <a:schemeClr val="tx1"/>
              </a:solidFill>
            </a:rPr>
            <a:t> </a:t>
          </a:r>
          <a:r>
            <a:rPr lang="en-US" sz="3600" b="1" dirty="0" err="1">
              <a:solidFill>
                <a:schemeClr val="tx1"/>
              </a:solidFill>
            </a:rPr>
            <a:t>kesehatan</a:t>
          </a:r>
          <a:r>
            <a:rPr lang="en-US" sz="3600" b="1" dirty="0">
              <a:solidFill>
                <a:schemeClr val="tx1"/>
              </a:solidFill>
            </a:rPr>
            <a:t> universal</a:t>
          </a:r>
          <a:endParaRPr lang="en-ID" sz="3600" b="1" dirty="0">
            <a:solidFill>
              <a:schemeClr val="tx1"/>
            </a:solidFill>
          </a:endParaRPr>
        </a:p>
      </dgm:t>
    </dgm:pt>
    <dgm:pt modelId="{2A3D476A-B154-4F64-A9E8-D08AA9ED654F}" type="parTrans" cxnId="{ED4DD301-4688-4EE5-A2AC-3992A7D29FC6}">
      <dgm:prSet/>
      <dgm:spPr/>
      <dgm:t>
        <a:bodyPr/>
        <a:lstStyle/>
        <a:p>
          <a:endParaRPr lang="en-ID"/>
        </a:p>
      </dgm:t>
    </dgm:pt>
    <dgm:pt modelId="{4746790F-7EFD-42E5-B615-56F107384D55}" type="sibTrans" cxnId="{ED4DD301-4688-4EE5-A2AC-3992A7D29FC6}">
      <dgm:prSet/>
      <dgm:spPr/>
      <dgm:t>
        <a:bodyPr/>
        <a:lstStyle/>
        <a:p>
          <a:endParaRPr lang="en-ID"/>
        </a:p>
      </dgm:t>
    </dgm:pt>
    <dgm:pt modelId="{979651CA-6160-4D2D-8743-875AA255F4A3}">
      <dgm:prSet phldrT="[Text]"/>
      <dgm:spPr/>
      <dgm:t>
        <a:bodyPr/>
        <a:lstStyle/>
        <a:p>
          <a:r>
            <a:rPr lang="en-US" dirty="0" err="1"/>
            <a:t>Untuk</a:t>
          </a:r>
          <a:r>
            <a:rPr lang="en-US" dirty="0"/>
            <a:t> </a:t>
          </a:r>
          <a:r>
            <a:rPr lang="en-US" dirty="0" err="1"/>
            <a:t>memastikan</a:t>
          </a:r>
          <a:r>
            <a:rPr lang="en-US" dirty="0"/>
            <a:t> </a:t>
          </a:r>
          <a:r>
            <a:rPr lang="en-US" dirty="0" err="1"/>
            <a:t>pasien</a:t>
          </a:r>
          <a:r>
            <a:rPr lang="en-US" dirty="0"/>
            <a:t> </a:t>
          </a:r>
          <a:r>
            <a:rPr lang="en-US" dirty="0" err="1"/>
            <a:t>mendapatkan</a:t>
          </a:r>
          <a:r>
            <a:rPr lang="en-US" dirty="0"/>
            <a:t> </a:t>
          </a:r>
          <a:r>
            <a:rPr lang="en-US" dirty="0" err="1"/>
            <a:t>perawatan</a:t>
          </a:r>
          <a:r>
            <a:rPr lang="en-US" dirty="0"/>
            <a:t> </a:t>
          </a:r>
          <a:r>
            <a:rPr lang="en-US" dirty="0" err="1"/>
            <a:t>yg</a:t>
          </a:r>
          <a:r>
            <a:rPr lang="en-US" dirty="0"/>
            <a:t> </a:t>
          </a:r>
          <a:r>
            <a:rPr lang="en-US" dirty="0" err="1"/>
            <a:t>terjangkau</a:t>
          </a:r>
          <a:endParaRPr lang="en-ID" dirty="0"/>
        </a:p>
      </dgm:t>
    </dgm:pt>
    <dgm:pt modelId="{424DBB0F-0E4A-4E0E-8333-59D664CBD5F6}" type="parTrans" cxnId="{3C921748-AAFF-4C3A-B376-94A84871DCBD}">
      <dgm:prSet/>
      <dgm:spPr/>
      <dgm:t>
        <a:bodyPr/>
        <a:lstStyle/>
        <a:p>
          <a:endParaRPr lang="en-ID"/>
        </a:p>
      </dgm:t>
    </dgm:pt>
    <dgm:pt modelId="{6F31DFD4-8663-4A83-8E91-FC1D4E826F07}" type="sibTrans" cxnId="{3C921748-AAFF-4C3A-B376-94A84871DCBD}">
      <dgm:prSet/>
      <dgm:spPr/>
      <dgm:t>
        <a:bodyPr/>
        <a:lstStyle/>
        <a:p>
          <a:endParaRPr lang="en-ID"/>
        </a:p>
      </dgm:t>
    </dgm:pt>
    <dgm:pt modelId="{1BB411A9-719F-44E7-B416-CE288426791F}">
      <dgm:prSet phldrT="[Text]" custT="1"/>
      <dgm:spPr>
        <a:solidFill>
          <a:srgbClr val="92D050"/>
        </a:solidFill>
      </dgm:spPr>
      <dgm:t>
        <a:bodyPr/>
        <a:lstStyle/>
        <a:p>
          <a:r>
            <a:rPr lang="en-US" sz="3600" b="1" dirty="0">
              <a:solidFill>
                <a:schemeClr val="tx1"/>
              </a:solidFill>
            </a:rPr>
            <a:t>Program </a:t>
          </a:r>
          <a:r>
            <a:rPr lang="en-US" sz="3600" b="1" dirty="0" err="1">
              <a:solidFill>
                <a:schemeClr val="tx1"/>
              </a:solidFill>
            </a:rPr>
            <a:t>pencegahan</a:t>
          </a:r>
          <a:r>
            <a:rPr lang="en-US" sz="3600" b="1" dirty="0">
              <a:solidFill>
                <a:schemeClr val="tx1"/>
              </a:solidFill>
            </a:rPr>
            <a:t> dan </a:t>
          </a:r>
          <a:r>
            <a:rPr lang="en-US" sz="3600" b="1" dirty="0" err="1">
              <a:solidFill>
                <a:schemeClr val="tx1"/>
              </a:solidFill>
            </a:rPr>
            <a:t>deteksi</a:t>
          </a:r>
          <a:r>
            <a:rPr lang="en-US" sz="3600" b="1" dirty="0">
              <a:solidFill>
                <a:schemeClr val="tx1"/>
              </a:solidFill>
            </a:rPr>
            <a:t> </a:t>
          </a:r>
          <a:r>
            <a:rPr lang="en-US" sz="3600" b="1" dirty="0" err="1">
              <a:solidFill>
                <a:schemeClr val="tx1"/>
              </a:solidFill>
            </a:rPr>
            <a:t>dini</a:t>
          </a:r>
          <a:endParaRPr lang="en-ID" sz="3600" b="1" dirty="0">
            <a:solidFill>
              <a:schemeClr val="tx1"/>
            </a:solidFill>
          </a:endParaRPr>
        </a:p>
      </dgm:t>
    </dgm:pt>
    <dgm:pt modelId="{2352DAD5-6B85-415F-A4EA-0B967151A60B}" type="parTrans" cxnId="{F660F738-00BC-48E2-BCA5-4C29AAB1CBEA}">
      <dgm:prSet/>
      <dgm:spPr/>
      <dgm:t>
        <a:bodyPr/>
        <a:lstStyle/>
        <a:p>
          <a:endParaRPr lang="en-ID"/>
        </a:p>
      </dgm:t>
    </dgm:pt>
    <dgm:pt modelId="{51C47134-750F-49B4-BEB5-5AD5F66884D0}" type="sibTrans" cxnId="{F660F738-00BC-48E2-BCA5-4C29AAB1CBEA}">
      <dgm:prSet/>
      <dgm:spPr/>
      <dgm:t>
        <a:bodyPr/>
        <a:lstStyle/>
        <a:p>
          <a:endParaRPr lang="en-ID"/>
        </a:p>
      </dgm:t>
    </dgm:pt>
    <dgm:pt modelId="{75D85F0E-2FC1-440C-A15B-92F8C20225B3}">
      <dgm:prSet phldrT="[Text]"/>
      <dgm:spPr/>
      <dgm:t>
        <a:bodyPr/>
        <a:lstStyle/>
        <a:p>
          <a:r>
            <a:rPr lang="en-US" dirty="0" err="1"/>
            <a:t>Untuk</a:t>
          </a:r>
          <a:r>
            <a:rPr lang="en-US" dirty="0"/>
            <a:t> </a:t>
          </a:r>
          <a:r>
            <a:rPr lang="en-US" dirty="0" err="1"/>
            <a:t>mengurangi</a:t>
          </a:r>
          <a:r>
            <a:rPr lang="en-US" dirty="0"/>
            <a:t> </a:t>
          </a:r>
          <a:r>
            <a:rPr lang="en-US" dirty="0" err="1"/>
            <a:t>angka</a:t>
          </a:r>
          <a:r>
            <a:rPr lang="en-US" dirty="0"/>
            <a:t> </a:t>
          </a:r>
          <a:r>
            <a:rPr lang="en-US" dirty="0" err="1"/>
            <a:t>kejadian</a:t>
          </a:r>
          <a:r>
            <a:rPr lang="en-US" dirty="0"/>
            <a:t> </a:t>
          </a:r>
          <a:r>
            <a:rPr lang="en-US" dirty="0" err="1"/>
            <a:t>penyakit</a:t>
          </a:r>
          <a:r>
            <a:rPr lang="en-US" dirty="0"/>
            <a:t> </a:t>
          </a:r>
          <a:r>
            <a:rPr lang="en-US" dirty="0" err="1"/>
            <a:t>kronis</a:t>
          </a:r>
          <a:r>
            <a:rPr lang="en-US" dirty="0"/>
            <a:t> </a:t>
          </a:r>
          <a:endParaRPr lang="en-ID" dirty="0"/>
        </a:p>
      </dgm:t>
    </dgm:pt>
    <dgm:pt modelId="{C5F35797-0F6F-47C4-848A-7BCA14D07622}" type="parTrans" cxnId="{E2E371B5-22C3-410F-A153-3084B99C2C1D}">
      <dgm:prSet/>
      <dgm:spPr/>
      <dgm:t>
        <a:bodyPr/>
        <a:lstStyle/>
        <a:p>
          <a:endParaRPr lang="en-ID"/>
        </a:p>
      </dgm:t>
    </dgm:pt>
    <dgm:pt modelId="{E1B7FA60-A4B9-4B15-8D52-725309D26569}" type="sibTrans" cxnId="{E2E371B5-22C3-410F-A153-3084B99C2C1D}">
      <dgm:prSet/>
      <dgm:spPr/>
      <dgm:t>
        <a:bodyPr/>
        <a:lstStyle/>
        <a:p>
          <a:endParaRPr lang="en-ID"/>
        </a:p>
      </dgm:t>
    </dgm:pt>
    <dgm:pt modelId="{8D085FE8-1673-4426-8E48-A685D7ED4216}" type="pres">
      <dgm:prSet presAssocID="{682D18FA-2843-462E-8340-4B824B87047B}" presName="linear" presStyleCnt="0">
        <dgm:presLayoutVars>
          <dgm:animLvl val="lvl"/>
          <dgm:resizeHandles val="exact"/>
        </dgm:presLayoutVars>
      </dgm:prSet>
      <dgm:spPr/>
    </dgm:pt>
    <dgm:pt modelId="{7F2EDFA4-0938-4054-A262-5D7B616CB4DB}" type="pres">
      <dgm:prSet presAssocID="{02F0823F-8306-49C8-8842-976B82022DBF}" presName="parentText" presStyleLbl="node1" presStyleIdx="0" presStyleCnt="2">
        <dgm:presLayoutVars>
          <dgm:chMax val="0"/>
          <dgm:bulletEnabled val="1"/>
        </dgm:presLayoutVars>
      </dgm:prSet>
      <dgm:spPr/>
    </dgm:pt>
    <dgm:pt modelId="{B3CAE587-E2EA-461C-A4E3-2CB0A74B7430}" type="pres">
      <dgm:prSet presAssocID="{02F0823F-8306-49C8-8842-976B82022DBF}" presName="childText" presStyleLbl="revTx" presStyleIdx="0" presStyleCnt="2">
        <dgm:presLayoutVars>
          <dgm:bulletEnabled val="1"/>
        </dgm:presLayoutVars>
      </dgm:prSet>
      <dgm:spPr/>
    </dgm:pt>
    <dgm:pt modelId="{BC0CDD3D-BEEC-4A3F-809E-06FDF805C092}" type="pres">
      <dgm:prSet presAssocID="{1BB411A9-719F-44E7-B416-CE288426791F}" presName="parentText" presStyleLbl="node1" presStyleIdx="1" presStyleCnt="2">
        <dgm:presLayoutVars>
          <dgm:chMax val="0"/>
          <dgm:bulletEnabled val="1"/>
        </dgm:presLayoutVars>
      </dgm:prSet>
      <dgm:spPr/>
    </dgm:pt>
    <dgm:pt modelId="{0EFD09B9-9F31-4F48-8486-3DC9F47D2FBD}" type="pres">
      <dgm:prSet presAssocID="{1BB411A9-719F-44E7-B416-CE288426791F}" presName="childText" presStyleLbl="revTx" presStyleIdx="1" presStyleCnt="2">
        <dgm:presLayoutVars>
          <dgm:bulletEnabled val="1"/>
        </dgm:presLayoutVars>
      </dgm:prSet>
      <dgm:spPr/>
    </dgm:pt>
  </dgm:ptLst>
  <dgm:cxnLst>
    <dgm:cxn modelId="{ED4DD301-4688-4EE5-A2AC-3992A7D29FC6}" srcId="{682D18FA-2843-462E-8340-4B824B87047B}" destId="{02F0823F-8306-49C8-8842-976B82022DBF}" srcOrd="0" destOrd="0" parTransId="{2A3D476A-B154-4F64-A9E8-D08AA9ED654F}" sibTransId="{4746790F-7EFD-42E5-B615-56F107384D55}"/>
    <dgm:cxn modelId="{A95ACF0F-A9A2-45ED-98E4-9B69D21573A1}" type="presOf" srcId="{1BB411A9-719F-44E7-B416-CE288426791F}" destId="{BC0CDD3D-BEEC-4A3F-809E-06FDF805C092}" srcOrd="0" destOrd="0" presId="urn:microsoft.com/office/officeart/2005/8/layout/vList2"/>
    <dgm:cxn modelId="{29A29327-6BBF-45E9-9D89-860726C99F39}" type="presOf" srcId="{979651CA-6160-4D2D-8743-875AA255F4A3}" destId="{B3CAE587-E2EA-461C-A4E3-2CB0A74B7430}" srcOrd="0" destOrd="0" presId="urn:microsoft.com/office/officeart/2005/8/layout/vList2"/>
    <dgm:cxn modelId="{F660F738-00BC-48E2-BCA5-4C29AAB1CBEA}" srcId="{682D18FA-2843-462E-8340-4B824B87047B}" destId="{1BB411A9-719F-44E7-B416-CE288426791F}" srcOrd="1" destOrd="0" parTransId="{2352DAD5-6B85-415F-A4EA-0B967151A60B}" sibTransId="{51C47134-750F-49B4-BEB5-5AD5F66884D0}"/>
    <dgm:cxn modelId="{F0F18F42-5CA7-4AE6-BBDC-3CB0207354B6}" type="presOf" srcId="{02F0823F-8306-49C8-8842-976B82022DBF}" destId="{7F2EDFA4-0938-4054-A262-5D7B616CB4DB}" srcOrd="0" destOrd="0" presId="urn:microsoft.com/office/officeart/2005/8/layout/vList2"/>
    <dgm:cxn modelId="{3C921748-AAFF-4C3A-B376-94A84871DCBD}" srcId="{02F0823F-8306-49C8-8842-976B82022DBF}" destId="{979651CA-6160-4D2D-8743-875AA255F4A3}" srcOrd="0" destOrd="0" parTransId="{424DBB0F-0E4A-4E0E-8333-59D664CBD5F6}" sibTransId="{6F31DFD4-8663-4A83-8E91-FC1D4E826F07}"/>
    <dgm:cxn modelId="{864B895A-8F60-44C9-90C9-940CDF579A9B}" type="presOf" srcId="{682D18FA-2843-462E-8340-4B824B87047B}" destId="{8D085FE8-1673-4426-8E48-A685D7ED4216}" srcOrd="0" destOrd="0" presId="urn:microsoft.com/office/officeart/2005/8/layout/vList2"/>
    <dgm:cxn modelId="{E2E371B5-22C3-410F-A153-3084B99C2C1D}" srcId="{1BB411A9-719F-44E7-B416-CE288426791F}" destId="{75D85F0E-2FC1-440C-A15B-92F8C20225B3}" srcOrd="0" destOrd="0" parTransId="{C5F35797-0F6F-47C4-848A-7BCA14D07622}" sibTransId="{E1B7FA60-A4B9-4B15-8D52-725309D26569}"/>
    <dgm:cxn modelId="{0CD706CB-12D5-440B-A3FE-BCE751F3C38B}" type="presOf" srcId="{75D85F0E-2FC1-440C-A15B-92F8C20225B3}" destId="{0EFD09B9-9F31-4F48-8486-3DC9F47D2FBD}" srcOrd="0" destOrd="0" presId="urn:microsoft.com/office/officeart/2005/8/layout/vList2"/>
    <dgm:cxn modelId="{C867FDFD-D898-400E-B067-1CC5EBD3C78D}" type="presParOf" srcId="{8D085FE8-1673-4426-8E48-A685D7ED4216}" destId="{7F2EDFA4-0938-4054-A262-5D7B616CB4DB}" srcOrd="0" destOrd="0" presId="urn:microsoft.com/office/officeart/2005/8/layout/vList2"/>
    <dgm:cxn modelId="{4A947E1C-EDEC-4663-B8EE-151B0F30A6EF}" type="presParOf" srcId="{8D085FE8-1673-4426-8E48-A685D7ED4216}" destId="{B3CAE587-E2EA-461C-A4E3-2CB0A74B7430}" srcOrd="1" destOrd="0" presId="urn:microsoft.com/office/officeart/2005/8/layout/vList2"/>
    <dgm:cxn modelId="{DE378FD7-EA69-498B-A15F-5E4557B17431}" type="presParOf" srcId="{8D085FE8-1673-4426-8E48-A685D7ED4216}" destId="{BC0CDD3D-BEEC-4A3F-809E-06FDF805C092}" srcOrd="2" destOrd="0" presId="urn:microsoft.com/office/officeart/2005/8/layout/vList2"/>
    <dgm:cxn modelId="{86DB13E3-F390-4649-9918-0B447855F13F}" type="presParOf" srcId="{8D085FE8-1673-4426-8E48-A685D7ED4216}" destId="{0EFD09B9-9F31-4F48-8486-3DC9F47D2FB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90379-281B-4D7F-9104-A0082C3B1D8D}">
      <dsp:nvSpPr>
        <dsp:cNvPr id="0" name=""/>
        <dsp:cNvSpPr/>
      </dsp:nvSpPr>
      <dsp:spPr>
        <a:xfrm>
          <a:off x="4598131" y="2328266"/>
          <a:ext cx="1691416" cy="1095654"/>
        </a:xfrm>
        <a:prstGeom prst="roundRect">
          <a:avLst>
            <a:gd name="adj" fmla="val 10000"/>
          </a:avLst>
        </a:prstGeom>
        <a:solidFill>
          <a:schemeClr val="bg2">
            <a:lumMod val="9000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t>Sosial</a:t>
          </a:r>
          <a:endParaRPr lang="en-ID" sz="1600" b="1" kern="1200" dirty="0"/>
        </a:p>
      </dsp:txBody>
      <dsp:txXfrm>
        <a:off x="5129624" y="2626247"/>
        <a:ext cx="1135855" cy="773605"/>
      </dsp:txXfrm>
    </dsp:sp>
    <dsp:sp modelId="{73AA06DE-5289-44D8-892E-1A7A46DBDEB9}">
      <dsp:nvSpPr>
        <dsp:cNvPr id="0" name=""/>
        <dsp:cNvSpPr/>
      </dsp:nvSpPr>
      <dsp:spPr>
        <a:xfrm>
          <a:off x="1838451" y="2328266"/>
          <a:ext cx="1691416" cy="1095654"/>
        </a:xfrm>
        <a:prstGeom prst="roundRect">
          <a:avLst>
            <a:gd name="adj" fmla="val 10000"/>
          </a:avLst>
        </a:prstGeom>
        <a:solidFill>
          <a:srgbClr val="FFC000"/>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Spiritual</a:t>
          </a:r>
          <a:endParaRPr lang="en-ID" sz="1600" b="1" kern="1200" dirty="0"/>
        </a:p>
      </dsp:txBody>
      <dsp:txXfrm>
        <a:off x="1862519" y="2626247"/>
        <a:ext cx="1135855" cy="773605"/>
      </dsp:txXfrm>
    </dsp:sp>
    <dsp:sp modelId="{AE37AFBC-8B59-460F-9145-96ED35FBA4D0}">
      <dsp:nvSpPr>
        <dsp:cNvPr id="0" name=""/>
        <dsp:cNvSpPr/>
      </dsp:nvSpPr>
      <dsp:spPr>
        <a:xfrm>
          <a:off x="4598131" y="0"/>
          <a:ext cx="1691416" cy="1095654"/>
        </a:xfrm>
        <a:prstGeom prst="roundRect">
          <a:avLst>
            <a:gd name="adj" fmla="val 10000"/>
          </a:avLst>
        </a:prstGeom>
        <a:solidFill>
          <a:schemeClr val="accent5">
            <a:lumMod val="40000"/>
            <a:lumOff val="60000"/>
            <a:alpha val="9000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Mental</a:t>
          </a:r>
          <a:endParaRPr lang="en-ID" sz="1600" b="1" kern="1200" dirty="0"/>
        </a:p>
      </dsp:txBody>
      <dsp:txXfrm>
        <a:off x="5129624" y="24068"/>
        <a:ext cx="1135855" cy="773605"/>
      </dsp:txXfrm>
    </dsp:sp>
    <dsp:sp modelId="{404E2A2E-58B5-499B-A218-79427B337BFE}">
      <dsp:nvSpPr>
        <dsp:cNvPr id="0" name=""/>
        <dsp:cNvSpPr/>
      </dsp:nvSpPr>
      <dsp:spPr>
        <a:xfrm>
          <a:off x="1838451" y="0"/>
          <a:ext cx="1691416" cy="1095654"/>
        </a:xfrm>
        <a:prstGeom prst="roundRect">
          <a:avLst>
            <a:gd name="adj" fmla="val 10000"/>
          </a:avLst>
        </a:prstGeom>
        <a:solidFill>
          <a:srgbClr val="FFFF00">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a:t>Fisik</a:t>
          </a:r>
          <a:endParaRPr lang="en-ID" sz="1600" b="1" kern="1200" dirty="0"/>
        </a:p>
      </dsp:txBody>
      <dsp:txXfrm>
        <a:off x="1862519" y="24068"/>
        <a:ext cx="1135855" cy="773605"/>
      </dsp:txXfrm>
    </dsp:sp>
    <dsp:sp modelId="{D737B39E-BBEC-4238-A0DC-C43E3EB18777}">
      <dsp:nvSpPr>
        <dsp:cNvPr id="0" name=""/>
        <dsp:cNvSpPr/>
      </dsp:nvSpPr>
      <dsp:spPr>
        <a:xfrm>
          <a:off x="2547202" y="195163"/>
          <a:ext cx="1482557" cy="1482557"/>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endParaRPr lang="en-ID" sz="2200" kern="1200"/>
        </a:p>
      </dsp:txBody>
      <dsp:txXfrm>
        <a:off x="2981433" y="629394"/>
        <a:ext cx="1048326" cy="1048326"/>
      </dsp:txXfrm>
    </dsp:sp>
    <dsp:sp modelId="{DBAB9232-ED6C-4425-B793-F674CBA17B49}">
      <dsp:nvSpPr>
        <dsp:cNvPr id="0" name=""/>
        <dsp:cNvSpPr/>
      </dsp:nvSpPr>
      <dsp:spPr>
        <a:xfrm rot="5400000">
          <a:off x="4098239" y="195163"/>
          <a:ext cx="1482557" cy="1482557"/>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endParaRPr lang="en-ID" sz="2200" kern="1200"/>
        </a:p>
      </dsp:txBody>
      <dsp:txXfrm rot="-5400000">
        <a:off x="4098239" y="629394"/>
        <a:ext cx="1048326" cy="1048326"/>
      </dsp:txXfrm>
    </dsp:sp>
    <dsp:sp modelId="{30705FD5-4E55-41CC-ACEA-D76F2BC6F467}">
      <dsp:nvSpPr>
        <dsp:cNvPr id="0" name=""/>
        <dsp:cNvSpPr/>
      </dsp:nvSpPr>
      <dsp:spPr>
        <a:xfrm rot="10800000">
          <a:off x="4098239" y="1746199"/>
          <a:ext cx="1482557" cy="1482557"/>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endParaRPr lang="en-ID" sz="2200" kern="1200"/>
        </a:p>
      </dsp:txBody>
      <dsp:txXfrm rot="10800000">
        <a:off x="4098239" y="1746199"/>
        <a:ext cx="1048326" cy="1048326"/>
      </dsp:txXfrm>
    </dsp:sp>
    <dsp:sp modelId="{476E7F54-AAED-43FD-B665-3EFF8630F91D}">
      <dsp:nvSpPr>
        <dsp:cNvPr id="0" name=""/>
        <dsp:cNvSpPr/>
      </dsp:nvSpPr>
      <dsp:spPr>
        <a:xfrm rot="16200000">
          <a:off x="2547202" y="1746199"/>
          <a:ext cx="1482557" cy="1482557"/>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endParaRPr lang="en-ID" sz="2200" kern="1200"/>
        </a:p>
      </dsp:txBody>
      <dsp:txXfrm rot="5400000">
        <a:off x="2981433" y="1746199"/>
        <a:ext cx="1048326" cy="1048326"/>
      </dsp:txXfrm>
    </dsp:sp>
    <dsp:sp modelId="{54612ADB-D64A-4E19-8446-FCD4D98DC4DB}">
      <dsp:nvSpPr>
        <dsp:cNvPr id="0" name=""/>
        <dsp:cNvSpPr/>
      </dsp:nvSpPr>
      <dsp:spPr>
        <a:xfrm>
          <a:off x="3808061" y="1403807"/>
          <a:ext cx="511876" cy="44510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023656-5B1E-495C-A8CF-C0A3EC4F7333}">
      <dsp:nvSpPr>
        <dsp:cNvPr id="0" name=""/>
        <dsp:cNvSpPr/>
      </dsp:nvSpPr>
      <dsp:spPr>
        <a:xfrm rot="10800000">
          <a:off x="3808061" y="1575003"/>
          <a:ext cx="511876" cy="44510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D18FA-C594-4780-BD1B-7C08611BAAAC}">
      <dsp:nvSpPr>
        <dsp:cNvPr id="0" name=""/>
        <dsp:cNvSpPr/>
      </dsp:nvSpPr>
      <dsp:spPr>
        <a:xfrm>
          <a:off x="0" y="0"/>
          <a:ext cx="10058399" cy="1367437"/>
        </a:xfrm>
        <a:prstGeom prst="roundRect">
          <a:avLst/>
        </a:prstGeom>
        <a:solidFill>
          <a:srgbClr val="FFFF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err="1">
              <a:solidFill>
                <a:schemeClr val="tx1"/>
              </a:solidFill>
            </a:rPr>
            <a:t>Penguatan</a:t>
          </a:r>
          <a:r>
            <a:rPr lang="en-US" sz="3600" b="1" kern="1200" dirty="0">
              <a:solidFill>
                <a:schemeClr val="tx1"/>
              </a:solidFill>
            </a:rPr>
            <a:t> </a:t>
          </a:r>
          <a:r>
            <a:rPr lang="en-US" sz="3600" b="1" kern="1200" dirty="0" err="1">
              <a:solidFill>
                <a:schemeClr val="tx1"/>
              </a:solidFill>
            </a:rPr>
            <a:t>layanan</a:t>
          </a:r>
          <a:r>
            <a:rPr lang="en-US" sz="3600" b="1" kern="1200" dirty="0">
              <a:solidFill>
                <a:schemeClr val="tx1"/>
              </a:solidFill>
            </a:rPr>
            <a:t> </a:t>
          </a:r>
          <a:r>
            <a:rPr lang="en-US" sz="3600" b="1" kern="1200" dirty="0" err="1">
              <a:solidFill>
                <a:schemeClr val="tx1"/>
              </a:solidFill>
            </a:rPr>
            <a:t>kesehatan</a:t>
          </a:r>
          <a:r>
            <a:rPr lang="en-US" sz="3600" b="1" kern="1200" dirty="0">
              <a:solidFill>
                <a:schemeClr val="tx1"/>
              </a:solidFill>
            </a:rPr>
            <a:t> primer</a:t>
          </a:r>
          <a:endParaRPr lang="en-ID" sz="3600" b="1" kern="1200" dirty="0">
            <a:solidFill>
              <a:schemeClr val="tx1"/>
            </a:solidFill>
          </a:endParaRPr>
        </a:p>
      </dsp:txBody>
      <dsp:txXfrm>
        <a:off x="66753" y="66753"/>
        <a:ext cx="9924893" cy="1233931"/>
      </dsp:txXfrm>
    </dsp:sp>
    <dsp:sp modelId="{5263AD0A-15A4-4F30-A626-0F1522A56E44}">
      <dsp:nvSpPr>
        <dsp:cNvPr id="0" name=""/>
        <dsp:cNvSpPr/>
      </dsp:nvSpPr>
      <dsp:spPr>
        <a:xfrm>
          <a:off x="0" y="1403078"/>
          <a:ext cx="10058399"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US" sz="2700" kern="1200" dirty="0"/>
            <a:t>Manajemen </a:t>
          </a:r>
          <a:r>
            <a:rPr lang="en-US" sz="2700" kern="1200" dirty="0" err="1"/>
            <a:t>penyakit</a:t>
          </a:r>
          <a:r>
            <a:rPr lang="en-US" sz="2700" kern="1200" dirty="0"/>
            <a:t> </a:t>
          </a:r>
          <a:r>
            <a:rPr lang="en-US" sz="2700" kern="1200" dirty="0" err="1"/>
            <a:t>kronis</a:t>
          </a:r>
          <a:r>
            <a:rPr lang="en-US" sz="2700" kern="1200" dirty="0"/>
            <a:t> </a:t>
          </a:r>
          <a:r>
            <a:rPr lang="en-US" sz="2700" kern="1200" dirty="0" err="1"/>
            <a:t>yg</a:t>
          </a:r>
          <a:r>
            <a:rPr lang="en-US" sz="2700" kern="1200" dirty="0"/>
            <a:t> </a:t>
          </a:r>
          <a:r>
            <a:rPr lang="en-US" sz="2700" kern="1200" dirty="0" err="1"/>
            <a:t>lebih</a:t>
          </a:r>
          <a:r>
            <a:rPr lang="en-US" sz="2700" kern="1200" dirty="0"/>
            <a:t> </a:t>
          </a:r>
          <a:r>
            <a:rPr lang="en-US" sz="2700" kern="1200" dirty="0" err="1"/>
            <a:t>efektif</a:t>
          </a:r>
          <a:r>
            <a:rPr lang="en-US" sz="2700" kern="1200" dirty="0"/>
            <a:t> </a:t>
          </a:r>
          <a:endParaRPr lang="en-ID" sz="2700" kern="1200" dirty="0"/>
        </a:p>
      </dsp:txBody>
      <dsp:txXfrm>
        <a:off x="0" y="1403078"/>
        <a:ext cx="10058399" cy="563040"/>
      </dsp:txXfrm>
    </dsp:sp>
    <dsp:sp modelId="{9330D480-B649-4CE5-81FE-1D3683335BA3}">
      <dsp:nvSpPr>
        <dsp:cNvPr id="0" name=""/>
        <dsp:cNvSpPr/>
      </dsp:nvSpPr>
      <dsp:spPr>
        <a:xfrm>
          <a:off x="0" y="1966118"/>
          <a:ext cx="10058399" cy="1367437"/>
        </a:xfrm>
        <a:prstGeom prst="roundRect">
          <a:avLst/>
        </a:prstGeom>
        <a:solidFill>
          <a:srgbClr val="FFFF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1" kern="1200" dirty="0" err="1">
              <a:solidFill>
                <a:schemeClr val="tx1"/>
              </a:solidFill>
            </a:rPr>
            <a:t>Regulasi</a:t>
          </a:r>
          <a:r>
            <a:rPr lang="en-US" sz="3400" b="1" kern="1200" dirty="0">
              <a:solidFill>
                <a:schemeClr val="tx1"/>
              </a:solidFill>
            </a:rPr>
            <a:t> </a:t>
          </a:r>
          <a:r>
            <a:rPr lang="en-US" sz="3400" b="1" kern="1200" dirty="0" err="1">
              <a:solidFill>
                <a:schemeClr val="tx1"/>
              </a:solidFill>
            </a:rPr>
            <a:t>terhadap</a:t>
          </a:r>
          <a:r>
            <a:rPr lang="en-US" sz="3400" b="1" kern="1200" dirty="0">
              <a:solidFill>
                <a:schemeClr val="tx1"/>
              </a:solidFill>
            </a:rPr>
            <a:t> industry </a:t>
          </a:r>
          <a:r>
            <a:rPr lang="en-US" sz="3400" b="1" kern="1200" dirty="0" err="1">
              <a:solidFill>
                <a:schemeClr val="tx1"/>
              </a:solidFill>
            </a:rPr>
            <a:t>makanan</a:t>
          </a:r>
          <a:r>
            <a:rPr lang="en-US" sz="3400" b="1" kern="1200" dirty="0">
              <a:solidFill>
                <a:schemeClr val="tx1"/>
              </a:solidFill>
            </a:rPr>
            <a:t> dan </a:t>
          </a:r>
          <a:r>
            <a:rPr lang="en-US" sz="3400" b="1" kern="1200" dirty="0" err="1">
              <a:solidFill>
                <a:schemeClr val="tx1"/>
              </a:solidFill>
            </a:rPr>
            <a:t>tembakau</a:t>
          </a:r>
          <a:r>
            <a:rPr lang="en-US" sz="3400" b="1" kern="1200" dirty="0">
              <a:solidFill>
                <a:schemeClr val="tx1"/>
              </a:solidFill>
            </a:rPr>
            <a:t> </a:t>
          </a:r>
          <a:endParaRPr lang="en-ID" sz="3400" b="1" kern="1200" dirty="0">
            <a:solidFill>
              <a:schemeClr val="tx1"/>
            </a:solidFill>
          </a:endParaRPr>
        </a:p>
      </dsp:txBody>
      <dsp:txXfrm>
        <a:off x="66753" y="2032871"/>
        <a:ext cx="9924893" cy="1233931"/>
      </dsp:txXfrm>
    </dsp:sp>
    <dsp:sp modelId="{B0AD0D00-C34C-4B76-A981-8FC7C69DCA74}">
      <dsp:nvSpPr>
        <dsp:cNvPr id="0" name=""/>
        <dsp:cNvSpPr/>
      </dsp:nvSpPr>
      <dsp:spPr>
        <a:xfrm>
          <a:off x="0" y="3333555"/>
          <a:ext cx="10058399"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US" sz="2700" kern="1200" dirty="0" err="1"/>
            <a:t>Menekan</a:t>
          </a:r>
          <a:r>
            <a:rPr lang="en-US" sz="2700" kern="1200" dirty="0"/>
            <a:t> </a:t>
          </a:r>
          <a:r>
            <a:rPr lang="en-US" sz="2700" kern="1200" dirty="0" err="1"/>
            <a:t>faktor</a:t>
          </a:r>
          <a:r>
            <a:rPr lang="en-US" sz="2700" kern="1200" dirty="0"/>
            <a:t> </a:t>
          </a:r>
          <a:r>
            <a:rPr lang="en-US" sz="2700" kern="1200" dirty="0" err="1"/>
            <a:t>risiko</a:t>
          </a:r>
          <a:r>
            <a:rPr lang="en-US" sz="2700" kern="1200" dirty="0"/>
            <a:t> </a:t>
          </a:r>
          <a:r>
            <a:rPr lang="en-US" sz="2700" kern="1200" dirty="0" err="1"/>
            <a:t>penyakit</a:t>
          </a:r>
          <a:r>
            <a:rPr lang="en-US" sz="2700" kern="1200" dirty="0"/>
            <a:t> </a:t>
          </a:r>
          <a:endParaRPr lang="en-ID" sz="2700" kern="1200" dirty="0"/>
        </a:p>
      </dsp:txBody>
      <dsp:txXfrm>
        <a:off x="0" y="3333555"/>
        <a:ext cx="10058399" cy="5630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ABC064-17E9-41A5-A5D9-9769786C3F3C}">
      <dsp:nvSpPr>
        <dsp:cNvPr id="0" name=""/>
        <dsp:cNvSpPr/>
      </dsp:nvSpPr>
      <dsp:spPr>
        <a:xfrm>
          <a:off x="0" y="20768"/>
          <a:ext cx="10058399" cy="875160"/>
        </a:xfrm>
        <a:prstGeom prst="roundRect">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err="1">
              <a:solidFill>
                <a:schemeClr val="tx1"/>
              </a:solidFill>
            </a:rPr>
            <a:t>Kebijakan</a:t>
          </a:r>
          <a:r>
            <a:rPr lang="en-US" sz="3600" b="1" kern="1200" dirty="0">
              <a:solidFill>
                <a:schemeClr val="tx1"/>
              </a:solidFill>
            </a:rPr>
            <a:t> </a:t>
          </a:r>
          <a:r>
            <a:rPr lang="en-US" sz="3600" b="1" kern="1200" dirty="0" err="1">
              <a:solidFill>
                <a:schemeClr val="tx1"/>
              </a:solidFill>
            </a:rPr>
            <a:t>Pemerintah</a:t>
          </a:r>
          <a:r>
            <a:rPr lang="en-US" sz="3600" b="1" kern="1200" dirty="0">
              <a:solidFill>
                <a:schemeClr val="tx1"/>
              </a:solidFill>
            </a:rPr>
            <a:t> </a:t>
          </a:r>
          <a:endParaRPr lang="en-ID" sz="3600" b="1" kern="1200" dirty="0">
            <a:solidFill>
              <a:schemeClr val="tx1"/>
            </a:solidFill>
          </a:endParaRPr>
        </a:p>
      </dsp:txBody>
      <dsp:txXfrm>
        <a:off x="42722" y="63490"/>
        <a:ext cx="9972955" cy="789716"/>
      </dsp:txXfrm>
    </dsp:sp>
    <dsp:sp modelId="{286B64DD-5CA2-4CC1-A67B-6623D30FC40B}">
      <dsp:nvSpPr>
        <dsp:cNvPr id="0" name=""/>
        <dsp:cNvSpPr/>
      </dsp:nvSpPr>
      <dsp:spPr>
        <a:xfrm>
          <a:off x="0" y="895928"/>
          <a:ext cx="10058399"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err="1"/>
            <a:t>Jaminan</a:t>
          </a:r>
          <a:r>
            <a:rPr lang="en-US" sz="3400" kern="1200" dirty="0"/>
            <a:t> </a:t>
          </a:r>
          <a:r>
            <a:rPr lang="en-US" sz="3400" kern="1200" dirty="0" err="1"/>
            <a:t>kesehatan</a:t>
          </a:r>
          <a:r>
            <a:rPr lang="en-US" sz="3400" kern="1200" dirty="0"/>
            <a:t> </a:t>
          </a:r>
          <a:r>
            <a:rPr lang="en-US" sz="3400" kern="1200" dirty="0" err="1"/>
            <a:t>nasional</a:t>
          </a:r>
          <a:r>
            <a:rPr lang="en-US" sz="3400" kern="1200" dirty="0"/>
            <a:t> (BPJS) </a:t>
          </a:r>
          <a:r>
            <a:rPr lang="en-US" sz="3400" kern="1200" dirty="0" err="1"/>
            <a:t>dlm</a:t>
          </a:r>
          <a:r>
            <a:rPr lang="en-US" sz="3400" kern="1200" dirty="0"/>
            <a:t> </a:t>
          </a:r>
          <a:r>
            <a:rPr lang="en-US" sz="3400" kern="1200" dirty="0" err="1"/>
            <a:t>menangani</a:t>
          </a:r>
          <a:r>
            <a:rPr lang="en-US" sz="3400" kern="1200" dirty="0"/>
            <a:t> </a:t>
          </a:r>
          <a:r>
            <a:rPr lang="en-US" sz="3400" kern="1200" dirty="0" err="1"/>
            <a:t>penyakit</a:t>
          </a:r>
          <a:r>
            <a:rPr lang="en-US" sz="3400" kern="1200" dirty="0"/>
            <a:t> </a:t>
          </a:r>
          <a:r>
            <a:rPr lang="en-US" sz="3400" kern="1200" dirty="0" err="1"/>
            <a:t>kronis</a:t>
          </a:r>
          <a:r>
            <a:rPr lang="en-US" sz="3400" kern="1200" dirty="0"/>
            <a:t> </a:t>
          </a:r>
          <a:endParaRPr lang="en-ID" sz="3400" kern="1200" dirty="0"/>
        </a:p>
      </dsp:txBody>
      <dsp:txXfrm>
        <a:off x="0" y="895928"/>
        <a:ext cx="10058399" cy="1070190"/>
      </dsp:txXfrm>
    </dsp:sp>
    <dsp:sp modelId="{D291EF17-9751-4437-8916-B1D98E8B9891}">
      <dsp:nvSpPr>
        <dsp:cNvPr id="0" name=""/>
        <dsp:cNvSpPr/>
      </dsp:nvSpPr>
      <dsp:spPr>
        <a:xfrm>
          <a:off x="0" y="1966118"/>
          <a:ext cx="10058399" cy="875160"/>
        </a:xfrm>
        <a:prstGeom prst="roundRect">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tx1"/>
              </a:solidFill>
            </a:rPr>
            <a:t>Program </a:t>
          </a:r>
          <a:r>
            <a:rPr lang="en-US" sz="3600" b="1" kern="1200" dirty="0" err="1">
              <a:solidFill>
                <a:schemeClr val="tx1"/>
              </a:solidFill>
            </a:rPr>
            <a:t>Pencegahan</a:t>
          </a:r>
          <a:endParaRPr lang="en-ID" sz="3600" b="1" kern="1200" dirty="0">
            <a:solidFill>
              <a:schemeClr val="tx1"/>
            </a:solidFill>
          </a:endParaRPr>
        </a:p>
      </dsp:txBody>
      <dsp:txXfrm>
        <a:off x="42722" y="2008840"/>
        <a:ext cx="9972955" cy="789716"/>
      </dsp:txXfrm>
    </dsp:sp>
    <dsp:sp modelId="{61C9051D-887A-4C59-8DF9-60F8CE907538}">
      <dsp:nvSpPr>
        <dsp:cNvPr id="0" name=""/>
        <dsp:cNvSpPr/>
      </dsp:nvSpPr>
      <dsp:spPr>
        <a:xfrm>
          <a:off x="0" y="2841278"/>
          <a:ext cx="10058399"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err="1"/>
            <a:t>Promosi</a:t>
          </a:r>
          <a:r>
            <a:rPr lang="en-US" sz="3400" kern="1200" dirty="0"/>
            <a:t> </a:t>
          </a:r>
          <a:r>
            <a:rPr lang="en-US" sz="3400" kern="1200" dirty="0" err="1"/>
            <a:t>gaya</a:t>
          </a:r>
          <a:r>
            <a:rPr lang="en-US" sz="3400" kern="1200" dirty="0"/>
            <a:t> </a:t>
          </a:r>
          <a:r>
            <a:rPr lang="en-US" sz="3400" kern="1200" dirty="0" err="1"/>
            <a:t>hidup</a:t>
          </a:r>
          <a:r>
            <a:rPr lang="en-US" sz="3400" kern="1200" dirty="0"/>
            <a:t> </a:t>
          </a:r>
          <a:r>
            <a:rPr lang="en-US" sz="3400" kern="1200" dirty="0" err="1"/>
            <a:t>sehat</a:t>
          </a:r>
          <a:r>
            <a:rPr lang="en-US" sz="3400" kern="1200" dirty="0"/>
            <a:t> </a:t>
          </a:r>
          <a:r>
            <a:rPr lang="en-US" sz="3400" kern="1200" dirty="0" err="1"/>
            <a:t>untuk</a:t>
          </a:r>
          <a:r>
            <a:rPr lang="en-US" sz="3400" kern="1200" dirty="0"/>
            <a:t> </a:t>
          </a:r>
          <a:r>
            <a:rPr lang="en-US" sz="3400" kern="1200" dirty="0" err="1"/>
            <a:t>mengurangi</a:t>
          </a:r>
          <a:r>
            <a:rPr lang="en-US" sz="3400" kern="1200" dirty="0"/>
            <a:t> </a:t>
          </a:r>
          <a:r>
            <a:rPr lang="en-US" sz="3400" kern="1200" dirty="0" err="1"/>
            <a:t>risiko</a:t>
          </a:r>
          <a:r>
            <a:rPr lang="en-US" sz="3400" kern="1200" dirty="0"/>
            <a:t> </a:t>
          </a:r>
          <a:r>
            <a:rPr lang="en-US" sz="3400" kern="1200" dirty="0" err="1"/>
            <a:t>penyakit</a:t>
          </a:r>
          <a:r>
            <a:rPr lang="en-US" sz="3400" kern="1200" dirty="0"/>
            <a:t> </a:t>
          </a:r>
          <a:r>
            <a:rPr lang="en-US" sz="3400" kern="1200" dirty="0" err="1"/>
            <a:t>kronis</a:t>
          </a:r>
          <a:r>
            <a:rPr lang="en-US" sz="3400" kern="1200" dirty="0"/>
            <a:t> </a:t>
          </a:r>
          <a:endParaRPr lang="en-ID" sz="3400" kern="1200" dirty="0"/>
        </a:p>
      </dsp:txBody>
      <dsp:txXfrm>
        <a:off x="0" y="2841278"/>
        <a:ext cx="10058399" cy="107019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9C69A-3DC8-45C2-B0F9-BA698A326D20}">
      <dsp:nvSpPr>
        <dsp:cNvPr id="0" name=""/>
        <dsp:cNvSpPr/>
      </dsp:nvSpPr>
      <dsp:spPr>
        <a:xfrm>
          <a:off x="0" y="3488"/>
          <a:ext cx="10058399" cy="863460"/>
        </a:xfrm>
        <a:prstGeom prst="roundRect">
          <a:avLst/>
        </a:prstGeom>
        <a:solidFill>
          <a:srgbClr val="FFFF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tx1"/>
              </a:solidFill>
            </a:rPr>
            <a:t>Pelayanan </a:t>
          </a:r>
          <a:r>
            <a:rPr lang="en-US" sz="3600" b="1" kern="1200" dirty="0" err="1">
              <a:solidFill>
                <a:schemeClr val="tx1"/>
              </a:solidFill>
            </a:rPr>
            <a:t>kesehatan</a:t>
          </a:r>
          <a:r>
            <a:rPr lang="en-US" sz="3600" b="1" kern="1200" dirty="0">
              <a:solidFill>
                <a:schemeClr val="tx1"/>
              </a:solidFill>
            </a:rPr>
            <a:t> primer </a:t>
          </a:r>
          <a:endParaRPr lang="en-ID" sz="3600" b="1" kern="1200" dirty="0">
            <a:solidFill>
              <a:schemeClr val="tx1"/>
            </a:solidFill>
          </a:endParaRPr>
        </a:p>
      </dsp:txBody>
      <dsp:txXfrm>
        <a:off x="42151" y="45639"/>
        <a:ext cx="9974097" cy="779158"/>
      </dsp:txXfrm>
    </dsp:sp>
    <dsp:sp modelId="{B59A3B91-62C8-4C19-87E2-21434A4B4216}">
      <dsp:nvSpPr>
        <dsp:cNvPr id="0" name=""/>
        <dsp:cNvSpPr/>
      </dsp:nvSpPr>
      <dsp:spPr>
        <a:xfrm>
          <a:off x="0" y="866948"/>
          <a:ext cx="10058399"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Peran </a:t>
          </a:r>
          <a:r>
            <a:rPr lang="en-US" sz="2800" kern="1200" dirty="0" err="1"/>
            <a:t>puskesmas</a:t>
          </a:r>
          <a:r>
            <a:rPr lang="en-US" sz="2800" kern="1200" dirty="0"/>
            <a:t> dan </a:t>
          </a:r>
          <a:r>
            <a:rPr lang="en-US" sz="2800" kern="1200" dirty="0" err="1"/>
            <a:t>layanan</a:t>
          </a:r>
          <a:r>
            <a:rPr lang="en-US" sz="2800" kern="1200" dirty="0"/>
            <a:t> </a:t>
          </a:r>
          <a:r>
            <a:rPr lang="en-US" sz="2800" kern="1200" dirty="0" err="1"/>
            <a:t>berbasis</a:t>
          </a:r>
          <a:r>
            <a:rPr lang="en-US" sz="2800" kern="1200" dirty="0"/>
            <a:t> </a:t>
          </a:r>
          <a:r>
            <a:rPr lang="en-US" sz="2800" kern="1200" dirty="0" err="1"/>
            <a:t>komunitas</a:t>
          </a:r>
          <a:r>
            <a:rPr lang="en-US" sz="2800" kern="1200" dirty="0"/>
            <a:t> </a:t>
          </a:r>
          <a:r>
            <a:rPr lang="en-US" sz="2800" kern="1200" dirty="0" err="1"/>
            <a:t>dalam</a:t>
          </a:r>
          <a:r>
            <a:rPr lang="en-US" sz="2800" kern="1200" dirty="0"/>
            <a:t> </a:t>
          </a:r>
          <a:r>
            <a:rPr lang="en-US" sz="2800" kern="1200" dirty="0" err="1"/>
            <a:t>mendukung</a:t>
          </a:r>
          <a:r>
            <a:rPr lang="en-US" sz="2800" kern="1200" dirty="0"/>
            <a:t> </a:t>
          </a:r>
          <a:r>
            <a:rPr lang="en-US" sz="2800" kern="1200" dirty="0" err="1"/>
            <a:t>pasien</a:t>
          </a:r>
          <a:r>
            <a:rPr lang="en-US" sz="2800" kern="1200" dirty="0"/>
            <a:t> </a:t>
          </a:r>
          <a:r>
            <a:rPr lang="en-US" sz="2800" kern="1200" dirty="0" err="1"/>
            <a:t>penyakit</a:t>
          </a:r>
          <a:r>
            <a:rPr lang="en-US" sz="2800" kern="1200" dirty="0"/>
            <a:t> </a:t>
          </a:r>
          <a:r>
            <a:rPr lang="en-US" sz="2800" kern="1200" dirty="0" err="1"/>
            <a:t>kronis</a:t>
          </a:r>
          <a:r>
            <a:rPr lang="en-US" sz="2800" kern="1200" dirty="0"/>
            <a:t> </a:t>
          </a:r>
          <a:endParaRPr lang="en-ID" sz="2800" kern="1200" dirty="0"/>
        </a:p>
      </dsp:txBody>
      <dsp:txXfrm>
        <a:off x="0" y="866948"/>
        <a:ext cx="10058399" cy="894240"/>
      </dsp:txXfrm>
    </dsp:sp>
    <dsp:sp modelId="{A7B25EC0-EB4F-4B0E-975A-514A082DD549}">
      <dsp:nvSpPr>
        <dsp:cNvPr id="0" name=""/>
        <dsp:cNvSpPr/>
      </dsp:nvSpPr>
      <dsp:spPr>
        <a:xfrm>
          <a:off x="0" y="1761188"/>
          <a:ext cx="10058399" cy="863460"/>
        </a:xfrm>
        <a:prstGeom prst="roundRect">
          <a:avLst/>
        </a:prstGeom>
        <a:solidFill>
          <a:srgbClr val="FFFF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err="1">
              <a:solidFill>
                <a:schemeClr val="tx1"/>
              </a:solidFill>
            </a:rPr>
            <a:t>Kolaborasi</a:t>
          </a:r>
          <a:r>
            <a:rPr lang="en-US" sz="3600" b="1" kern="1200" dirty="0">
              <a:solidFill>
                <a:schemeClr val="tx1"/>
              </a:solidFill>
            </a:rPr>
            <a:t> Multi-</a:t>
          </a:r>
          <a:r>
            <a:rPr lang="en-US" sz="3600" b="1" kern="1200" dirty="0" err="1">
              <a:solidFill>
                <a:schemeClr val="tx1"/>
              </a:solidFill>
            </a:rPr>
            <a:t>Sektoral</a:t>
          </a:r>
          <a:endParaRPr lang="en-ID" sz="3600" b="1" kern="1200" dirty="0">
            <a:solidFill>
              <a:schemeClr val="tx1"/>
            </a:solidFill>
          </a:endParaRPr>
        </a:p>
      </dsp:txBody>
      <dsp:txXfrm>
        <a:off x="42151" y="1803339"/>
        <a:ext cx="9974097" cy="779158"/>
      </dsp:txXfrm>
    </dsp:sp>
    <dsp:sp modelId="{645AB768-C449-4A74-A2F2-BB3A8DFCDE5F}">
      <dsp:nvSpPr>
        <dsp:cNvPr id="0" name=""/>
        <dsp:cNvSpPr/>
      </dsp:nvSpPr>
      <dsp:spPr>
        <a:xfrm>
          <a:off x="0" y="2624648"/>
          <a:ext cx="10058399" cy="1304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dirty="0" err="1"/>
            <a:t>Sinergi</a:t>
          </a:r>
          <a:r>
            <a:rPr lang="en-US" sz="2800" kern="1200" dirty="0"/>
            <a:t> </a:t>
          </a:r>
          <a:r>
            <a:rPr lang="en-US" sz="2800" kern="1200" dirty="0" err="1"/>
            <a:t>antara</a:t>
          </a:r>
          <a:r>
            <a:rPr lang="en-US" sz="2800" kern="1200" dirty="0"/>
            <a:t> </a:t>
          </a:r>
          <a:r>
            <a:rPr lang="en-US" sz="2800" kern="1200" dirty="0" err="1"/>
            <a:t>pemerintah</a:t>
          </a:r>
          <a:r>
            <a:rPr lang="en-US" sz="2800" kern="1200" dirty="0"/>
            <a:t>, </a:t>
          </a:r>
          <a:r>
            <a:rPr lang="en-US" sz="2800" kern="1200" dirty="0" err="1"/>
            <a:t>Organisasi</a:t>
          </a:r>
          <a:r>
            <a:rPr lang="en-US" sz="2800" kern="1200" dirty="0"/>
            <a:t> non </a:t>
          </a:r>
          <a:r>
            <a:rPr lang="en-US" sz="2800" kern="1200" dirty="0" err="1"/>
            <a:t>Pemerintah</a:t>
          </a:r>
          <a:r>
            <a:rPr lang="en-US" sz="2800" kern="1200" dirty="0"/>
            <a:t> dan </a:t>
          </a:r>
          <a:r>
            <a:rPr lang="en-US" sz="2800" kern="1200" dirty="0" err="1"/>
            <a:t>Sektor</a:t>
          </a:r>
          <a:r>
            <a:rPr lang="en-US" sz="2800" kern="1200" dirty="0"/>
            <a:t> </a:t>
          </a:r>
          <a:r>
            <a:rPr lang="en-US" sz="2800" kern="1200" dirty="0" err="1"/>
            <a:t>swasta</a:t>
          </a:r>
          <a:r>
            <a:rPr lang="en-US" sz="2800" kern="1200" dirty="0"/>
            <a:t> </a:t>
          </a:r>
          <a:r>
            <a:rPr lang="en-US" sz="2800" kern="1200" dirty="0" err="1"/>
            <a:t>dalam</a:t>
          </a:r>
          <a:r>
            <a:rPr lang="en-US" sz="2800" kern="1200" dirty="0"/>
            <a:t> </a:t>
          </a:r>
          <a:r>
            <a:rPr lang="en-US" sz="2800" kern="1200" dirty="0" err="1"/>
            <a:t>pengelolaan</a:t>
          </a:r>
          <a:r>
            <a:rPr lang="en-US" sz="2800" kern="1200" dirty="0"/>
            <a:t> </a:t>
          </a:r>
          <a:r>
            <a:rPr lang="en-US" sz="2800" kern="1200" dirty="0" err="1"/>
            <a:t>penyakit</a:t>
          </a:r>
          <a:r>
            <a:rPr lang="en-US" sz="2800" kern="1200" dirty="0"/>
            <a:t> </a:t>
          </a:r>
          <a:r>
            <a:rPr lang="en-US" sz="2800" kern="1200" dirty="0" err="1"/>
            <a:t>kronis</a:t>
          </a:r>
          <a:r>
            <a:rPr lang="en-US" sz="2800" kern="1200" dirty="0"/>
            <a:t> </a:t>
          </a:r>
          <a:endParaRPr lang="en-ID" sz="2800" kern="1200" dirty="0"/>
        </a:p>
      </dsp:txBody>
      <dsp:txXfrm>
        <a:off x="0" y="2624648"/>
        <a:ext cx="10058399" cy="1304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23E8D-415E-4E8B-B032-27C664204AEB}">
      <dsp:nvSpPr>
        <dsp:cNvPr id="0" name=""/>
        <dsp:cNvSpPr/>
      </dsp:nvSpPr>
      <dsp:spPr>
        <a:xfrm>
          <a:off x="0" y="706248"/>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05F606-6339-4F6C-9AB0-1C98118D0BCE}">
      <dsp:nvSpPr>
        <dsp:cNvPr id="0" name=""/>
        <dsp:cNvSpPr/>
      </dsp:nvSpPr>
      <dsp:spPr>
        <a:xfrm>
          <a:off x="415629" y="527096"/>
          <a:ext cx="5684043" cy="900305"/>
        </a:xfrm>
        <a:prstGeom prst="roundRect">
          <a:avLst/>
        </a:prstGeom>
        <a:solidFill>
          <a:schemeClr val="accent4">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solidFill>
                <a:schemeClr val="tx1"/>
              </a:solidFill>
            </a:rPr>
            <a:t>Mengidentifikasi</a:t>
          </a:r>
          <a:r>
            <a:rPr lang="en-US" sz="2400" b="1" kern="1200" dirty="0">
              <a:solidFill>
                <a:schemeClr val="tx1"/>
              </a:solidFill>
            </a:rPr>
            <a:t> </a:t>
          </a:r>
          <a:r>
            <a:rPr lang="en-US" sz="2400" b="1" kern="1200" dirty="0" err="1">
              <a:solidFill>
                <a:schemeClr val="tx1"/>
              </a:solidFill>
            </a:rPr>
            <a:t>penyakit</a:t>
          </a:r>
          <a:r>
            <a:rPr lang="en-US" sz="2400" b="1" kern="1200" dirty="0">
              <a:solidFill>
                <a:schemeClr val="tx1"/>
              </a:solidFill>
            </a:rPr>
            <a:t> </a:t>
          </a:r>
          <a:r>
            <a:rPr lang="en-US" sz="2400" b="1" kern="1200" dirty="0" err="1">
              <a:solidFill>
                <a:schemeClr val="tx1"/>
              </a:solidFill>
            </a:rPr>
            <a:t>secara</a:t>
          </a:r>
          <a:r>
            <a:rPr lang="en-US" sz="2400" b="1" kern="1200" dirty="0">
              <a:solidFill>
                <a:schemeClr val="tx1"/>
              </a:solidFill>
            </a:rPr>
            <a:t> </a:t>
          </a:r>
          <a:r>
            <a:rPr lang="en-US" sz="2400" b="1" kern="1200" dirty="0" err="1">
              <a:solidFill>
                <a:schemeClr val="tx1"/>
              </a:solidFill>
            </a:rPr>
            <a:t>klinis</a:t>
          </a:r>
          <a:r>
            <a:rPr lang="en-US" sz="2400" b="1" kern="1200" dirty="0">
              <a:solidFill>
                <a:schemeClr val="tx1"/>
              </a:solidFill>
            </a:rPr>
            <a:t> </a:t>
          </a:r>
          <a:endParaRPr lang="en-ID" sz="2400" b="1" kern="1200" dirty="0">
            <a:solidFill>
              <a:schemeClr val="tx1"/>
            </a:solidFill>
          </a:endParaRPr>
        </a:p>
      </dsp:txBody>
      <dsp:txXfrm>
        <a:off x="459578" y="571045"/>
        <a:ext cx="5596145" cy="812407"/>
      </dsp:txXfrm>
    </dsp:sp>
    <dsp:sp modelId="{FF27C066-3A05-4E5A-8D81-824D50B70545}">
      <dsp:nvSpPr>
        <dsp:cNvPr id="0" name=""/>
        <dsp:cNvSpPr/>
      </dsp:nvSpPr>
      <dsp:spPr>
        <a:xfrm>
          <a:off x="0" y="1784039"/>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66E182-5F13-44CF-826F-49868D2CDD69}">
      <dsp:nvSpPr>
        <dsp:cNvPr id="0" name=""/>
        <dsp:cNvSpPr/>
      </dsp:nvSpPr>
      <dsp:spPr>
        <a:xfrm>
          <a:off x="415629" y="1477658"/>
          <a:ext cx="5780331" cy="856030"/>
        </a:xfrm>
        <a:prstGeom prst="roundRect">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solidFill>
                <a:schemeClr val="tx1"/>
              </a:solidFill>
            </a:rPr>
            <a:t>Menghargai</a:t>
          </a:r>
          <a:r>
            <a:rPr lang="en-US" sz="2400" b="1" kern="1200" dirty="0">
              <a:solidFill>
                <a:schemeClr val="tx1"/>
              </a:solidFill>
            </a:rPr>
            <a:t> </a:t>
          </a:r>
          <a:r>
            <a:rPr lang="en-US" sz="2400" b="1" kern="1200" dirty="0" err="1">
              <a:solidFill>
                <a:schemeClr val="tx1"/>
              </a:solidFill>
            </a:rPr>
            <a:t>pengalaman</a:t>
          </a:r>
          <a:r>
            <a:rPr lang="en-US" sz="2400" b="1" kern="1200" dirty="0">
              <a:solidFill>
                <a:schemeClr val="tx1"/>
              </a:solidFill>
            </a:rPr>
            <a:t> </a:t>
          </a:r>
          <a:r>
            <a:rPr lang="en-US" sz="2400" b="1" kern="1200" dirty="0" err="1">
              <a:solidFill>
                <a:schemeClr val="tx1"/>
              </a:solidFill>
            </a:rPr>
            <a:t>subjektif</a:t>
          </a:r>
          <a:r>
            <a:rPr lang="en-US" sz="2400" b="1" kern="1200" dirty="0">
              <a:solidFill>
                <a:schemeClr val="tx1"/>
              </a:solidFill>
            </a:rPr>
            <a:t> </a:t>
          </a:r>
          <a:r>
            <a:rPr lang="en-US" sz="2400" b="1" kern="1200" dirty="0" err="1">
              <a:solidFill>
                <a:schemeClr val="tx1"/>
              </a:solidFill>
            </a:rPr>
            <a:t>pasien</a:t>
          </a:r>
          <a:r>
            <a:rPr lang="en-US" sz="2400" b="1" kern="1200" dirty="0">
              <a:solidFill>
                <a:schemeClr val="tx1"/>
              </a:solidFill>
            </a:rPr>
            <a:t> (illness)</a:t>
          </a:r>
          <a:endParaRPr lang="en-ID" sz="2400" b="1" kern="1200" dirty="0">
            <a:solidFill>
              <a:schemeClr val="tx1"/>
            </a:solidFill>
          </a:endParaRPr>
        </a:p>
      </dsp:txBody>
      <dsp:txXfrm>
        <a:off x="457417" y="1519446"/>
        <a:ext cx="5696755" cy="772454"/>
      </dsp:txXfrm>
    </dsp:sp>
    <dsp:sp modelId="{26E8DB3C-C306-44F1-A998-B5BE0A8E2BEF}">
      <dsp:nvSpPr>
        <dsp:cNvPr id="0" name=""/>
        <dsp:cNvSpPr/>
      </dsp:nvSpPr>
      <dsp:spPr>
        <a:xfrm>
          <a:off x="0" y="2853639"/>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0C694F-087F-4DE7-902B-C1A47115C831}">
      <dsp:nvSpPr>
        <dsp:cNvPr id="0" name=""/>
        <dsp:cNvSpPr/>
      </dsp:nvSpPr>
      <dsp:spPr>
        <a:xfrm>
          <a:off x="415629" y="2371183"/>
          <a:ext cx="6322646" cy="847839"/>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solidFill>
                <a:schemeClr val="tx1"/>
              </a:solidFill>
            </a:rPr>
            <a:t>Menyesuaikan</a:t>
          </a:r>
          <a:r>
            <a:rPr lang="en-US" sz="2400" b="1" kern="1200" dirty="0">
              <a:solidFill>
                <a:schemeClr val="tx1"/>
              </a:solidFill>
            </a:rPr>
            <a:t> </a:t>
          </a:r>
          <a:r>
            <a:rPr lang="en-US" sz="2400" b="1" kern="1200" dirty="0" err="1">
              <a:solidFill>
                <a:schemeClr val="tx1"/>
              </a:solidFill>
            </a:rPr>
            <a:t>perawatan</a:t>
          </a:r>
          <a:r>
            <a:rPr lang="en-US" sz="2400" b="1" kern="1200" dirty="0">
              <a:solidFill>
                <a:schemeClr val="tx1"/>
              </a:solidFill>
            </a:rPr>
            <a:t> </a:t>
          </a:r>
          <a:r>
            <a:rPr lang="en-US" sz="2400" b="1" kern="1200" dirty="0" err="1">
              <a:solidFill>
                <a:schemeClr val="tx1"/>
              </a:solidFill>
            </a:rPr>
            <a:t>dgn</a:t>
          </a:r>
          <a:r>
            <a:rPr lang="en-US" sz="2400" b="1" kern="1200" dirty="0">
              <a:solidFill>
                <a:schemeClr val="tx1"/>
              </a:solidFill>
            </a:rPr>
            <a:t> </a:t>
          </a:r>
          <a:r>
            <a:rPr lang="en-US" sz="2400" b="1" kern="1200" dirty="0" err="1">
              <a:solidFill>
                <a:schemeClr val="tx1"/>
              </a:solidFill>
            </a:rPr>
            <a:t>norma</a:t>
          </a:r>
          <a:r>
            <a:rPr lang="en-US" sz="2400" b="1" kern="1200" dirty="0">
              <a:solidFill>
                <a:schemeClr val="tx1"/>
              </a:solidFill>
            </a:rPr>
            <a:t> social dan </a:t>
          </a:r>
          <a:r>
            <a:rPr lang="en-US" sz="2400" b="1" kern="1200" dirty="0" err="1">
              <a:solidFill>
                <a:schemeClr val="tx1"/>
              </a:solidFill>
            </a:rPr>
            <a:t>budaya</a:t>
          </a:r>
          <a:r>
            <a:rPr lang="en-US" sz="2400" b="1" kern="1200" dirty="0">
              <a:solidFill>
                <a:schemeClr val="tx1"/>
              </a:solidFill>
            </a:rPr>
            <a:t> (sickness)</a:t>
          </a:r>
          <a:endParaRPr lang="en-ID" sz="2400" b="1" kern="1200" dirty="0">
            <a:solidFill>
              <a:schemeClr val="tx1"/>
            </a:solidFill>
          </a:endParaRPr>
        </a:p>
      </dsp:txBody>
      <dsp:txXfrm>
        <a:off x="457017" y="2412571"/>
        <a:ext cx="6239870" cy="7650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DC4DFC-765F-4F9A-9FB7-A55FCB5286E5}">
      <dsp:nvSpPr>
        <dsp:cNvPr id="0" name=""/>
        <dsp:cNvSpPr/>
      </dsp:nvSpPr>
      <dsp:spPr>
        <a:xfrm>
          <a:off x="0" y="1012342"/>
          <a:ext cx="812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218BAF-222C-45AD-B828-968E6D9E75ED}">
      <dsp:nvSpPr>
        <dsp:cNvPr id="0" name=""/>
        <dsp:cNvSpPr/>
      </dsp:nvSpPr>
      <dsp:spPr>
        <a:xfrm>
          <a:off x="406003" y="134614"/>
          <a:ext cx="5684043" cy="1040087"/>
        </a:xfrm>
        <a:prstGeom prst="roundRect">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en-US" sz="2000" b="1" kern="1200" dirty="0" err="1">
              <a:solidFill>
                <a:schemeClr val="tx1"/>
              </a:solidFill>
            </a:rPr>
            <a:t>Keterbatasan</a:t>
          </a:r>
          <a:r>
            <a:rPr lang="en-US" sz="2000" b="1" kern="1200" dirty="0">
              <a:solidFill>
                <a:schemeClr val="tx1"/>
              </a:solidFill>
            </a:rPr>
            <a:t> </a:t>
          </a:r>
          <a:r>
            <a:rPr lang="en-US" sz="2000" b="1" kern="1200" dirty="0" err="1">
              <a:solidFill>
                <a:schemeClr val="tx1"/>
              </a:solidFill>
            </a:rPr>
            <a:t>fisik</a:t>
          </a:r>
          <a:r>
            <a:rPr lang="en-US" sz="2000" b="1" kern="1200" dirty="0">
              <a:solidFill>
                <a:schemeClr val="tx1"/>
              </a:solidFill>
            </a:rPr>
            <a:t> </a:t>
          </a:r>
          <a:r>
            <a:rPr lang="en-US" sz="2000" b="1" kern="1200" dirty="0" err="1">
              <a:solidFill>
                <a:schemeClr val="tx1"/>
              </a:solidFill>
            </a:rPr>
            <a:t>yg</a:t>
          </a:r>
          <a:r>
            <a:rPr lang="en-US" sz="2000" b="1" kern="1200" dirty="0">
              <a:solidFill>
                <a:schemeClr val="tx1"/>
              </a:solidFill>
            </a:rPr>
            <a:t> </a:t>
          </a:r>
          <a:r>
            <a:rPr lang="en-US" sz="2000" b="1" kern="1200" dirty="0" err="1">
              <a:solidFill>
                <a:schemeClr val="tx1"/>
              </a:solidFill>
            </a:rPr>
            <a:t>berdampak</a:t>
          </a:r>
          <a:r>
            <a:rPr lang="en-US" sz="2000" b="1" kern="1200" dirty="0">
              <a:solidFill>
                <a:schemeClr val="tx1"/>
              </a:solidFill>
            </a:rPr>
            <a:t> pada </a:t>
          </a:r>
          <a:r>
            <a:rPr lang="en-US" sz="2000" b="1" kern="1200" dirty="0" err="1">
              <a:solidFill>
                <a:schemeClr val="tx1"/>
              </a:solidFill>
            </a:rPr>
            <a:t>pekerjaan</a:t>
          </a:r>
          <a:r>
            <a:rPr lang="en-US" sz="2000" b="1" kern="1200" dirty="0">
              <a:solidFill>
                <a:schemeClr val="tx1"/>
              </a:solidFill>
            </a:rPr>
            <a:t> dan </a:t>
          </a:r>
          <a:r>
            <a:rPr lang="en-US" sz="2000" b="1" kern="1200" dirty="0" err="1">
              <a:solidFill>
                <a:schemeClr val="tx1"/>
              </a:solidFill>
            </a:rPr>
            <a:t>interaksi</a:t>
          </a:r>
          <a:r>
            <a:rPr lang="en-US" sz="2000" b="1" kern="1200" dirty="0">
              <a:solidFill>
                <a:schemeClr val="tx1"/>
              </a:solidFill>
            </a:rPr>
            <a:t> social </a:t>
          </a:r>
          <a:endParaRPr lang="en-ID" sz="2000" b="1" kern="1200" dirty="0">
            <a:solidFill>
              <a:schemeClr val="tx1"/>
            </a:solidFill>
          </a:endParaRPr>
        </a:p>
      </dsp:txBody>
      <dsp:txXfrm>
        <a:off x="456776" y="185387"/>
        <a:ext cx="5582497" cy="938541"/>
      </dsp:txXfrm>
    </dsp:sp>
    <dsp:sp modelId="{8FD41238-807A-4082-B745-67D9C9E07332}">
      <dsp:nvSpPr>
        <dsp:cNvPr id="0" name=""/>
        <dsp:cNvSpPr/>
      </dsp:nvSpPr>
      <dsp:spPr>
        <a:xfrm>
          <a:off x="0" y="2034157"/>
          <a:ext cx="812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DEA7F5-D55B-458D-8977-EA9C4B1671CA}">
      <dsp:nvSpPr>
        <dsp:cNvPr id="0" name=""/>
        <dsp:cNvSpPr/>
      </dsp:nvSpPr>
      <dsp:spPr>
        <a:xfrm>
          <a:off x="406003" y="1348942"/>
          <a:ext cx="5684043" cy="847574"/>
        </a:xfrm>
        <a:prstGeom prst="roundRect">
          <a:avLst/>
        </a:prstGeom>
        <a:solidFill>
          <a:srgbClr val="FFFF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en-US" sz="2000" b="1" kern="1200" dirty="0" err="1">
              <a:solidFill>
                <a:schemeClr val="tx1"/>
              </a:solidFill>
            </a:rPr>
            <a:t>Adaptasi</a:t>
          </a:r>
          <a:r>
            <a:rPr lang="en-US" sz="2000" b="1" kern="1200" dirty="0">
              <a:solidFill>
                <a:schemeClr val="tx1"/>
              </a:solidFill>
            </a:rPr>
            <a:t> </a:t>
          </a:r>
          <a:r>
            <a:rPr lang="en-US" sz="2000" b="1" kern="1200" dirty="0" err="1">
              <a:solidFill>
                <a:schemeClr val="tx1"/>
              </a:solidFill>
            </a:rPr>
            <a:t>terhadap</a:t>
          </a:r>
          <a:r>
            <a:rPr lang="en-US" sz="2000" b="1" kern="1200" dirty="0">
              <a:solidFill>
                <a:schemeClr val="tx1"/>
              </a:solidFill>
            </a:rPr>
            <a:t> </a:t>
          </a:r>
          <a:r>
            <a:rPr lang="en-US" sz="2000" b="1" kern="1200" dirty="0" err="1">
              <a:solidFill>
                <a:schemeClr val="tx1"/>
              </a:solidFill>
            </a:rPr>
            <a:t>pengobatan</a:t>
          </a:r>
          <a:r>
            <a:rPr lang="en-US" sz="2000" b="1" kern="1200" dirty="0">
              <a:solidFill>
                <a:schemeClr val="tx1"/>
              </a:solidFill>
            </a:rPr>
            <a:t> </a:t>
          </a:r>
          <a:r>
            <a:rPr lang="en-US" sz="2000" b="1" kern="1200" dirty="0" err="1">
              <a:solidFill>
                <a:schemeClr val="tx1"/>
              </a:solidFill>
            </a:rPr>
            <a:t>jangka</a:t>
          </a:r>
          <a:r>
            <a:rPr lang="en-US" sz="2000" b="1" kern="1200" dirty="0">
              <a:solidFill>
                <a:schemeClr val="tx1"/>
              </a:solidFill>
            </a:rPr>
            <a:t> Panjang </a:t>
          </a:r>
          <a:endParaRPr lang="en-ID" sz="2000" b="1" kern="1200" dirty="0">
            <a:solidFill>
              <a:schemeClr val="tx1"/>
            </a:solidFill>
          </a:endParaRPr>
        </a:p>
      </dsp:txBody>
      <dsp:txXfrm>
        <a:off x="447378" y="1390317"/>
        <a:ext cx="5601293" cy="764824"/>
      </dsp:txXfrm>
    </dsp:sp>
    <dsp:sp modelId="{1E5E6C07-113E-48A7-B1D8-28481667E64D}">
      <dsp:nvSpPr>
        <dsp:cNvPr id="0" name=""/>
        <dsp:cNvSpPr/>
      </dsp:nvSpPr>
      <dsp:spPr>
        <a:xfrm>
          <a:off x="0" y="3034030"/>
          <a:ext cx="812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A3885E-A17E-4951-B743-C240BA5A2E0F}">
      <dsp:nvSpPr>
        <dsp:cNvPr id="0" name=""/>
        <dsp:cNvSpPr/>
      </dsp:nvSpPr>
      <dsp:spPr>
        <a:xfrm>
          <a:off x="406003" y="2370757"/>
          <a:ext cx="5684043" cy="825633"/>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en-US" sz="2000" b="1" kern="1200" dirty="0" err="1">
              <a:solidFill>
                <a:schemeClr val="tx1"/>
              </a:solidFill>
            </a:rPr>
            <a:t>Tantangan</a:t>
          </a:r>
          <a:r>
            <a:rPr lang="en-US" sz="2000" b="1" kern="1200" dirty="0">
              <a:solidFill>
                <a:schemeClr val="tx1"/>
              </a:solidFill>
            </a:rPr>
            <a:t> </a:t>
          </a:r>
          <a:r>
            <a:rPr lang="en-US" sz="2000" b="1" kern="1200" dirty="0" err="1">
              <a:solidFill>
                <a:schemeClr val="tx1"/>
              </a:solidFill>
            </a:rPr>
            <a:t>psikososial</a:t>
          </a:r>
          <a:r>
            <a:rPr lang="en-US" sz="2000" b="1" kern="1200" dirty="0">
              <a:solidFill>
                <a:schemeClr val="tx1"/>
              </a:solidFill>
            </a:rPr>
            <a:t>, </a:t>
          </a:r>
          <a:r>
            <a:rPr lang="en-US" sz="2000" b="1" kern="1200" dirty="0" err="1">
              <a:solidFill>
                <a:schemeClr val="tx1"/>
              </a:solidFill>
            </a:rPr>
            <a:t>termasuk</a:t>
          </a:r>
          <a:r>
            <a:rPr lang="en-US" sz="2000" b="1" kern="1200" dirty="0">
              <a:solidFill>
                <a:schemeClr val="tx1"/>
              </a:solidFill>
            </a:rPr>
            <a:t> </a:t>
          </a:r>
          <a:r>
            <a:rPr lang="en-US" sz="2000" b="1" kern="1200" dirty="0" err="1">
              <a:solidFill>
                <a:schemeClr val="tx1"/>
              </a:solidFill>
            </a:rPr>
            <a:t>kecemasan</a:t>
          </a:r>
          <a:r>
            <a:rPr lang="en-US" sz="2000" b="1" kern="1200" dirty="0">
              <a:solidFill>
                <a:schemeClr val="tx1"/>
              </a:solidFill>
            </a:rPr>
            <a:t> dan </a:t>
          </a:r>
          <a:r>
            <a:rPr lang="en-US" sz="2000" b="1" kern="1200" dirty="0" err="1">
              <a:solidFill>
                <a:schemeClr val="tx1"/>
              </a:solidFill>
            </a:rPr>
            <a:t>depresi</a:t>
          </a:r>
          <a:r>
            <a:rPr lang="en-US" sz="2000" b="1" kern="1200" dirty="0">
              <a:solidFill>
                <a:schemeClr val="tx1"/>
              </a:solidFill>
            </a:rPr>
            <a:t> </a:t>
          </a:r>
          <a:endParaRPr lang="en-ID" sz="2000" b="1" kern="1200" dirty="0">
            <a:solidFill>
              <a:schemeClr val="tx1"/>
            </a:solidFill>
          </a:endParaRPr>
        </a:p>
      </dsp:txBody>
      <dsp:txXfrm>
        <a:off x="446307" y="2411061"/>
        <a:ext cx="5603435" cy="7450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288F0-145A-411B-B4AB-AE6A2AE4BB00}">
      <dsp:nvSpPr>
        <dsp:cNvPr id="0" name=""/>
        <dsp:cNvSpPr/>
      </dsp:nvSpPr>
      <dsp:spPr>
        <a:xfrm>
          <a:off x="1284726" y="0"/>
          <a:ext cx="4884865" cy="3444006"/>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81950B-6979-4C00-A6CC-3038078B7916}">
      <dsp:nvSpPr>
        <dsp:cNvPr id="0" name=""/>
        <dsp:cNvSpPr/>
      </dsp:nvSpPr>
      <dsp:spPr>
        <a:xfrm>
          <a:off x="4184057" y="294639"/>
          <a:ext cx="2608579" cy="890586"/>
        </a:xfrm>
        <a:prstGeom prst="roundRect">
          <a:avLst/>
        </a:prstGeom>
        <a:solidFill>
          <a:srgbClr val="FFC000">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Status </a:t>
          </a:r>
          <a:r>
            <a:rPr lang="en-US" sz="2100" b="1" kern="1200" dirty="0" err="1"/>
            <a:t>ekonomi</a:t>
          </a:r>
          <a:endParaRPr lang="en-ID" sz="2100" b="1" kern="1200" dirty="0"/>
        </a:p>
      </dsp:txBody>
      <dsp:txXfrm>
        <a:off x="4227532" y="338114"/>
        <a:ext cx="2521629" cy="803636"/>
      </dsp:txXfrm>
    </dsp:sp>
    <dsp:sp modelId="{70CF7C36-1326-432B-B9A5-59315710AA21}">
      <dsp:nvSpPr>
        <dsp:cNvPr id="0" name=""/>
        <dsp:cNvSpPr/>
      </dsp:nvSpPr>
      <dsp:spPr>
        <a:xfrm>
          <a:off x="4295809" y="1342655"/>
          <a:ext cx="2608579" cy="904589"/>
        </a:xfrm>
        <a:prstGeom prst="roundRect">
          <a:avLst/>
        </a:prstGeom>
        <a:solidFill>
          <a:srgbClr val="FFFF00">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Pendidikan </a:t>
          </a:r>
          <a:endParaRPr lang="en-ID" sz="2100" b="1" kern="1200" dirty="0"/>
        </a:p>
      </dsp:txBody>
      <dsp:txXfrm>
        <a:off x="4339967" y="1386813"/>
        <a:ext cx="2520263" cy="816273"/>
      </dsp:txXfrm>
    </dsp:sp>
    <dsp:sp modelId="{70BD2B78-5BD1-4F06-B38E-8C9F8FD3595F}">
      <dsp:nvSpPr>
        <dsp:cNvPr id="0" name=""/>
        <dsp:cNvSpPr/>
      </dsp:nvSpPr>
      <dsp:spPr>
        <a:xfrm>
          <a:off x="4402578" y="2414657"/>
          <a:ext cx="2608579" cy="756649"/>
        </a:xfrm>
        <a:prstGeom prst="roundRect">
          <a:avLst/>
        </a:prstGeom>
        <a:solidFill>
          <a:srgbClr val="92D050">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err="1"/>
            <a:t>Lingkungan</a:t>
          </a:r>
          <a:r>
            <a:rPr lang="en-US" sz="2100" b="1" kern="1200" dirty="0"/>
            <a:t> </a:t>
          </a:r>
          <a:r>
            <a:rPr lang="en-US" sz="2100" b="1" kern="1200" dirty="0" err="1"/>
            <a:t>sosial</a:t>
          </a:r>
          <a:endParaRPr lang="en-ID" sz="2100" b="1" kern="1200" dirty="0"/>
        </a:p>
      </dsp:txBody>
      <dsp:txXfrm>
        <a:off x="4439515" y="2451594"/>
        <a:ext cx="2534705" cy="6827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0843F-B0F4-43B0-8316-DC31B9655A03}">
      <dsp:nvSpPr>
        <dsp:cNvPr id="0" name=""/>
        <dsp:cNvSpPr/>
      </dsp:nvSpPr>
      <dsp:spPr>
        <a:xfrm>
          <a:off x="5342632" y="3588037"/>
          <a:ext cx="2650889" cy="1717175"/>
        </a:xfrm>
        <a:prstGeom prst="roundRect">
          <a:avLst>
            <a:gd name="adj" fmla="val 10000"/>
          </a:avLst>
        </a:prstGeom>
        <a:solidFill>
          <a:schemeClr val="bg2">
            <a:lumMod val="90000"/>
            <a:alpha val="9000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285750" lvl="1" indent="-285750" algn="l" defTabSz="1244600">
            <a:lnSpc>
              <a:spcPct val="90000"/>
            </a:lnSpc>
            <a:spcBef>
              <a:spcPct val="0"/>
            </a:spcBef>
            <a:spcAft>
              <a:spcPct val="15000"/>
            </a:spcAft>
            <a:buChar char="•"/>
          </a:pPr>
          <a:r>
            <a:rPr lang="en-US" sz="2800" b="1" kern="1200" dirty="0"/>
            <a:t>Stigma</a:t>
          </a:r>
          <a:r>
            <a:rPr lang="en-US" sz="2800" kern="1200" dirty="0"/>
            <a:t> </a:t>
          </a:r>
          <a:endParaRPr lang="en-ID" sz="2800" kern="1200" dirty="0"/>
        </a:p>
      </dsp:txBody>
      <dsp:txXfrm>
        <a:off x="6175620" y="4055052"/>
        <a:ext cx="1780180" cy="1212439"/>
      </dsp:txXfrm>
    </dsp:sp>
    <dsp:sp modelId="{4ADA9BFD-7E67-4DC2-A52B-24C867B1EA80}">
      <dsp:nvSpPr>
        <dsp:cNvPr id="0" name=""/>
        <dsp:cNvSpPr/>
      </dsp:nvSpPr>
      <dsp:spPr>
        <a:xfrm>
          <a:off x="296309" y="3648997"/>
          <a:ext cx="3402390" cy="1717175"/>
        </a:xfrm>
        <a:prstGeom prst="roundRect">
          <a:avLst>
            <a:gd name="adj" fmla="val 10000"/>
          </a:avLst>
        </a:prstGeom>
        <a:solidFill>
          <a:srgbClr val="FFC000"/>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285750" lvl="1" indent="-285750" algn="l" defTabSz="1422400">
            <a:lnSpc>
              <a:spcPct val="90000"/>
            </a:lnSpc>
            <a:spcBef>
              <a:spcPct val="0"/>
            </a:spcBef>
            <a:spcAft>
              <a:spcPct val="15000"/>
            </a:spcAft>
            <a:buChar char="•"/>
          </a:pPr>
          <a:r>
            <a:rPr lang="en-US" sz="3200" b="1" kern="1200" dirty="0" err="1"/>
            <a:t>Identitas</a:t>
          </a:r>
          <a:r>
            <a:rPr lang="en-US" sz="3200" b="1" kern="1200" dirty="0"/>
            <a:t> </a:t>
          </a:r>
          <a:r>
            <a:rPr lang="en-US" sz="3200" b="1" kern="1200" dirty="0" err="1"/>
            <a:t>diri</a:t>
          </a:r>
          <a:endParaRPr lang="en-ID" sz="3200" b="1" kern="1200" dirty="0"/>
        </a:p>
      </dsp:txBody>
      <dsp:txXfrm>
        <a:off x="334030" y="4116012"/>
        <a:ext cx="2306231" cy="1212439"/>
      </dsp:txXfrm>
    </dsp:sp>
    <dsp:sp modelId="{517DD430-31AF-4FD8-9EC3-E9F78E54CABF}">
      <dsp:nvSpPr>
        <dsp:cNvPr id="0" name=""/>
        <dsp:cNvSpPr/>
      </dsp:nvSpPr>
      <dsp:spPr>
        <a:xfrm>
          <a:off x="4510458" y="10062"/>
          <a:ext cx="4216981" cy="1717175"/>
        </a:xfrm>
        <a:prstGeom prst="roundRect">
          <a:avLst>
            <a:gd name="adj" fmla="val 10000"/>
          </a:avLst>
        </a:prstGeom>
        <a:solidFill>
          <a:srgbClr val="FFC000"/>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85750" lvl="1" indent="-285750" algn="l" defTabSz="1244600">
            <a:lnSpc>
              <a:spcPct val="90000"/>
            </a:lnSpc>
            <a:spcBef>
              <a:spcPct val="0"/>
            </a:spcBef>
            <a:spcAft>
              <a:spcPct val="15000"/>
            </a:spcAft>
            <a:buChar char="•"/>
          </a:pPr>
          <a:r>
            <a:rPr lang="en-US" sz="2800" b="1" kern="1200" dirty="0" err="1"/>
            <a:t>Perilaku</a:t>
          </a:r>
          <a:r>
            <a:rPr lang="en-US" sz="2800" b="1" kern="1200" dirty="0"/>
            <a:t> </a:t>
          </a:r>
          <a:r>
            <a:rPr lang="en-US" sz="2800" b="1" kern="1200" dirty="0" err="1"/>
            <a:t>menyimpang</a:t>
          </a:r>
          <a:r>
            <a:rPr lang="en-US" sz="2800" b="1" kern="1200" dirty="0"/>
            <a:t> </a:t>
          </a:r>
          <a:endParaRPr lang="en-ID" sz="2800" b="1" kern="1200" dirty="0"/>
        </a:p>
      </dsp:txBody>
      <dsp:txXfrm>
        <a:off x="5813273" y="47783"/>
        <a:ext cx="2876445" cy="1212439"/>
      </dsp:txXfrm>
    </dsp:sp>
    <dsp:sp modelId="{36E93695-8558-480C-863A-A9DE3BB3046B}">
      <dsp:nvSpPr>
        <dsp:cNvPr id="0" name=""/>
        <dsp:cNvSpPr/>
      </dsp:nvSpPr>
      <dsp:spPr>
        <a:xfrm>
          <a:off x="407898" y="30479"/>
          <a:ext cx="2650889" cy="1717175"/>
        </a:xfrm>
        <a:prstGeom prst="roundRect">
          <a:avLst>
            <a:gd name="adj" fmla="val 10000"/>
          </a:avLst>
        </a:prstGeom>
        <a:solidFill>
          <a:schemeClr val="bg2">
            <a:lumMod val="90000"/>
            <a:alpha val="9000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85750" lvl="1" indent="-285750" algn="l" defTabSz="1244600">
            <a:lnSpc>
              <a:spcPct val="90000"/>
            </a:lnSpc>
            <a:spcBef>
              <a:spcPct val="0"/>
            </a:spcBef>
            <a:spcAft>
              <a:spcPct val="15000"/>
            </a:spcAft>
            <a:buChar char="•"/>
          </a:pPr>
          <a:r>
            <a:rPr lang="en-US" sz="2800" b="1" kern="1200" dirty="0"/>
            <a:t>Peran </a:t>
          </a:r>
          <a:r>
            <a:rPr lang="en-US" sz="2800" b="1" kern="1200" dirty="0" err="1"/>
            <a:t>sosial</a:t>
          </a:r>
          <a:endParaRPr lang="en-ID" sz="2800" b="1" kern="1200" dirty="0"/>
        </a:p>
      </dsp:txBody>
      <dsp:txXfrm>
        <a:off x="445619" y="68200"/>
        <a:ext cx="1780180" cy="1212439"/>
      </dsp:txXfrm>
    </dsp:sp>
    <dsp:sp modelId="{38383E3E-FAEE-4254-AC61-0E39BF1CC0B5}">
      <dsp:nvSpPr>
        <dsp:cNvPr id="0" name=""/>
        <dsp:cNvSpPr/>
      </dsp:nvSpPr>
      <dsp:spPr>
        <a:xfrm>
          <a:off x="1986505" y="305871"/>
          <a:ext cx="2323552" cy="2323552"/>
        </a:xfrm>
        <a:prstGeom prst="pieWedge">
          <a:avLst/>
        </a:prstGeom>
        <a:solidFill>
          <a:srgbClr val="FFFF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endParaRPr lang="en-ID" sz="3400" kern="1200"/>
        </a:p>
      </dsp:txBody>
      <dsp:txXfrm>
        <a:off x="2667058" y="986424"/>
        <a:ext cx="1642999" cy="1642999"/>
      </dsp:txXfrm>
    </dsp:sp>
    <dsp:sp modelId="{E50A9569-CF99-499C-A496-34DA7D655F98}">
      <dsp:nvSpPr>
        <dsp:cNvPr id="0" name=""/>
        <dsp:cNvSpPr/>
      </dsp:nvSpPr>
      <dsp:spPr>
        <a:xfrm rot="5400000">
          <a:off x="4417381" y="305871"/>
          <a:ext cx="2323552" cy="232355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endParaRPr lang="en-ID" sz="3400" kern="1200"/>
        </a:p>
      </dsp:txBody>
      <dsp:txXfrm rot="-5400000">
        <a:off x="4417381" y="986424"/>
        <a:ext cx="1642999" cy="1642999"/>
      </dsp:txXfrm>
    </dsp:sp>
    <dsp:sp modelId="{047AC38F-F043-4E5C-88AE-9F43B387A773}">
      <dsp:nvSpPr>
        <dsp:cNvPr id="0" name=""/>
        <dsp:cNvSpPr/>
      </dsp:nvSpPr>
      <dsp:spPr>
        <a:xfrm rot="10800000">
          <a:off x="4417381" y="2736748"/>
          <a:ext cx="2323552" cy="2323552"/>
        </a:xfrm>
        <a:prstGeom prst="pieWedge">
          <a:avLst/>
        </a:prstGeom>
        <a:solidFill>
          <a:schemeClr val="accent4">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endParaRPr lang="en-ID" sz="3400" kern="1200"/>
        </a:p>
      </dsp:txBody>
      <dsp:txXfrm rot="10800000">
        <a:off x="4417381" y="2736748"/>
        <a:ext cx="1642999" cy="1642999"/>
      </dsp:txXfrm>
    </dsp:sp>
    <dsp:sp modelId="{3201F64D-AD5C-4C3B-B06E-EB8ED28CE072}">
      <dsp:nvSpPr>
        <dsp:cNvPr id="0" name=""/>
        <dsp:cNvSpPr/>
      </dsp:nvSpPr>
      <dsp:spPr>
        <a:xfrm rot="16200000">
          <a:off x="1986505" y="2736748"/>
          <a:ext cx="2323552" cy="232355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endParaRPr lang="en-ID" sz="3400" kern="1200"/>
        </a:p>
      </dsp:txBody>
      <dsp:txXfrm rot="5400000">
        <a:off x="2667058" y="2736748"/>
        <a:ext cx="1642999" cy="1642999"/>
      </dsp:txXfrm>
    </dsp:sp>
    <dsp:sp modelId="{4AF15368-A556-4438-B030-B1B532C46635}">
      <dsp:nvSpPr>
        <dsp:cNvPr id="0" name=""/>
        <dsp:cNvSpPr/>
      </dsp:nvSpPr>
      <dsp:spPr>
        <a:xfrm>
          <a:off x="3962598" y="2200130"/>
          <a:ext cx="802242" cy="697602"/>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ADD2E2-0F4E-4DAF-A825-118D56ECD66A}">
      <dsp:nvSpPr>
        <dsp:cNvPr id="0" name=""/>
        <dsp:cNvSpPr/>
      </dsp:nvSpPr>
      <dsp:spPr>
        <a:xfrm rot="10800000">
          <a:off x="3962598" y="2468439"/>
          <a:ext cx="802242" cy="697602"/>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E8FFD-185A-4D6A-B849-4FE079EF4D62}">
      <dsp:nvSpPr>
        <dsp:cNvPr id="0" name=""/>
        <dsp:cNvSpPr/>
      </dsp:nvSpPr>
      <dsp:spPr>
        <a:xfrm>
          <a:off x="4910" y="727609"/>
          <a:ext cx="2336810" cy="1610062"/>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FC866-EFB9-4B04-BD7C-A9A312E8D16A}">
      <dsp:nvSpPr>
        <dsp:cNvPr id="0" name=""/>
        <dsp:cNvSpPr/>
      </dsp:nvSpPr>
      <dsp:spPr>
        <a:xfrm>
          <a:off x="4910" y="2337671"/>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marL="0" lvl="0" indent="0" algn="ctr" defTabSz="844550">
            <a:lnSpc>
              <a:spcPct val="90000"/>
            </a:lnSpc>
            <a:spcBef>
              <a:spcPct val="0"/>
            </a:spcBef>
            <a:spcAft>
              <a:spcPct val="35000"/>
            </a:spcAft>
            <a:buNone/>
          </a:pPr>
          <a:r>
            <a:rPr lang="en-US" sz="1900" b="1" kern="1200" dirty="0"/>
            <a:t>Status </a:t>
          </a:r>
          <a:r>
            <a:rPr lang="en-US" sz="1900" b="1" kern="1200" dirty="0" err="1"/>
            <a:t>ekonomi</a:t>
          </a:r>
          <a:r>
            <a:rPr lang="en-US" sz="1900" b="1" kern="1200" dirty="0"/>
            <a:t> dan Pendidikan</a:t>
          </a:r>
          <a:endParaRPr lang="en-ID" sz="1900" b="1" kern="1200" dirty="0"/>
        </a:p>
      </dsp:txBody>
      <dsp:txXfrm>
        <a:off x="4910" y="2337671"/>
        <a:ext cx="2336810" cy="866956"/>
      </dsp:txXfrm>
    </dsp:sp>
    <dsp:sp modelId="{BA0FB527-81F1-44A3-A541-FFC5211CF2AB}">
      <dsp:nvSpPr>
        <dsp:cNvPr id="0" name=""/>
        <dsp:cNvSpPr/>
      </dsp:nvSpPr>
      <dsp:spPr>
        <a:xfrm>
          <a:off x="2575500" y="727609"/>
          <a:ext cx="2336810" cy="1610062"/>
        </a:xfrm>
        <a:prstGeom prst="roundRect">
          <a:avLst/>
        </a:prstGeom>
        <a:solidFill>
          <a:srgbClr val="FFC000"/>
        </a:solidFill>
        <a:ln w="127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sp>
    <dsp:sp modelId="{970A1F16-81AD-4C4D-A7DD-33063323B2E6}">
      <dsp:nvSpPr>
        <dsp:cNvPr id="0" name=""/>
        <dsp:cNvSpPr/>
      </dsp:nvSpPr>
      <dsp:spPr>
        <a:xfrm>
          <a:off x="2575500" y="2337671"/>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marL="0" lvl="0" indent="0" algn="ctr" defTabSz="844550">
            <a:lnSpc>
              <a:spcPct val="90000"/>
            </a:lnSpc>
            <a:spcBef>
              <a:spcPct val="0"/>
            </a:spcBef>
            <a:spcAft>
              <a:spcPct val="35000"/>
            </a:spcAft>
            <a:buNone/>
          </a:pPr>
          <a:r>
            <a:rPr lang="en-US" sz="1900" b="1" kern="1200" dirty="0" err="1"/>
            <a:t>Lingkungan</a:t>
          </a:r>
          <a:r>
            <a:rPr lang="en-US" sz="1900" b="1" kern="1200" dirty="0"/>
            <a:t> </a:t>
          </a:r>
          <a:r>
            <a:rPr lang="en-US" sz="1900" b="1" kern="1200" dirty="0" err="1"/>
            <a:t>tempat</a:t>
          </a:r>
          <a:r>
            <a:rPr lang="en-US" sz="1900" b="1" kern="1200" dirty="0"/>
            <a:t> </a:t>
          </a:r>
          <a:r>
            <a:rPr lang="en-US" sz="1900" b="1" kern="1200" dirty="0" err="1"/>
            <a:t>tinggal</a:t>
          </a:r>
          <a:endParaRPr lang="en-ID" sz="1900" b="1" kern="1200" dirty="0"/>
        </a:p>
      </dsp:txBody>
      <dsp:txXfrm>
        <a:off x="2575500" y="2337671"/>
        <a:ext cx="2336810" cy="866956"/>
      </dsp:txXfrm>
    </dsp:sp>
    <dsp:sp modelId="{7B123942-B0DC-4613-9F28-DEA1DEE66B03}">
      <dsp:nvSpPr>
        <dsp:cNvPr id="0" name=""/>
        <dsp:cNvSpPr/>
      </dsp:nvSpPr>
      <dsp:spPr>
        <a:xfrm>
          <a:off x="5146089" y="727609"/>
          <a:ext cx="2336810" cy="1610062"/>
        </a:xfrm>
        <a:prstGeom prst="roundRect">
          <a:avLst/>
        </a:prstGeom>
        <a:solidFill>
          <a:schemeClr val="accent4">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42A50-AD8D-4C5A-A963-6AC41B4A381B}">
      <dsp:nvSpPr>
        <dsp:cNvPr id="0" name=""/>
        <dsp:cNvSpPr/>
      </dsp:nvSpPr>
      <dsp:spPr>
        <a:xfrm>
          <a:off x="5146089" y="2337671"/>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marL="0" lvl="0" indent="0" algn="ctr" defTabSz="844550">
            <a:lnSpc>
              <a:spcPct val="90000"/>
            </a:lnSpc>
            <a:spcBef>
              <a:spcPct val="0"/>
            </a:spcBef>
            <a:spcAft>
              <a:spcPct val="35000"/>
            </a:spcAft>
            <a:buNone/>
          </a:pPr>
          <a:r>
            <a:rPr lang="en-US" sz="1900" b="1" kern="1200" dirty="0" err="1"/>
            <a:t>Budaya</a:t>
          </a:r>
          <a:r>
            <a:rPr lang="en-US" sz="1900" b="1" kern="1200" dirty="0"/>
            <a:t> dan </a:t>
          </a:r>
          <a:r>
            <a:rPr lang="en-US" sz="1900" b="1" kern="1200" dirty="0" err="1"/>
            <a:t>kebiasaan</a:t>
          </a:r>
          <a:r>
            <a:rPr lang="en-US" sz="1900" b="1" kern="1200" dirty="0"/>
            <a:t> </a:t>
          </a:r>
          <a:r>
            <a:rPr lang="en-US" sz="1900" b="1" kern="1200" dirty="0" err="1"/>
            <a:t>hidup</a:t>
          </a:r>
          <a:endParaRPr lang="en-ID" sz="1900" b="1" kern="1200" dirty="0"/>
        </a:p>
      </dsp:txBody>
      <dsp:txXfrm>
        <a:off x="5146089" y="2337671"/>
        <a:ext cx="2336810" cy="866956"/>
      </dsp:txXfrm>
    </dsp:sp>
    <dsp:sp modelId="{1C5BFD21-ED4A-4555-BA5D-072AE06FABB2}">
      <dsp:nvSpPr>
        <dsp:cNvPr id="0" name=""/>
        <dsp:cNvSpPr/>
      </dsp:nvSpPr>
      <dsp:spPr>
        <a:xfrm>
          <a:off x="7716679" y="727609"/>
          <a:ext cx="2336810" cy="1610062"/>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DA6C9B-604E-401E-A366-C54980DCD58F}">
      <dsp:nvSpPr>
        <dsp:cNvPr id="0" name=""/>
        <dsp:cNvSpPr/>
      </dsp:nvSpPr>
      <dsp:spPr>
        <a:xfrm>
          <a:off x="7716679" y="2337671"/>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marL="0" lvl="0" indent="0" algn="ctr" defTabSz="844550">
            <a:lnSpc>
              <a:spcPct val="90000"/>
            </a:lnSpc>
            <a:spcBef>
              <a:spcPct val="0"/>
            </a:spcBef>
            <a:spcAft>
              <a:spcPct val="35000"/>
            </a:spcAft>
            <a:buNone/>
          </a:pPr>
          <a:r>
            <a:rPr lang="en-US" sz="1900" b="1" kern="1200" dirty="0" err="1"/>
            <a:t>Dukungan</a:t>
          </a:r>
          <a:r>
            <a:rPr lang="en-US" sz="1900" b="1" kern="1200" dirty="0"/>
            <a:t> </a:t>
          </a:r>
          <a:r>
            <a:rPr lang="en-US" sz="1900" b="1" kern="1200" dirty="0" err="1"/>
            <a:t>sosial</a:t>
          </a:r>
          <a:endParaRPr lang="en-ID" sz="1900" b="1" kern="1200" dirty="0"/>
        </a:p>
      </dsp:txBody>
      <dsp:txXfrm>
        <a:off x="7716679" y="2337671"/>
        <a:ext cx="2336810" cy="866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38DC2-80D0-4DF6-95BF-5EC3D1B6082E}">
      <dsp:nvSpPr>
        <dsp:cNvPr id="0" name=""/>
        <dsp:cNvSpPr/>
      </dsp:nvSpPr>
      <dsp:spPr>
        <a:xfrm>
          <a:off x="3968" y="806816"/>
          <a:ext cx="1888331" cy="1301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9291DE-F471-4DED-A120-9760FD447F4F}">
      <dsp:nvSpPr>
        <dsp:cNvPr id="0" name=""/>
        <dsp:cNvSpPr/>
      </dsp:nvSpPr>
      <dsp:spPr>
        <a:xfrm>
          <a:off x="3968" y="2107876"/>
          <a:ext cx="1888331" cy="70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ctr" defTabSz="622300">
            <a:lnSpc>
              <a:spcPct val="90000"/>
            </a:lnSpc>
            <a:spcBef>
              <a:spcPct val="0"/>
            </a:spcBef>
            <a:spcAft>
              <a:spcPct val="35000"/>
            </a:spcAft>
            <a:buNone/>
          </a:pPr>
          <a:r>
            <a:rPr lang="en-US" sz="1400" b="1" kern="1200" dirty="0">
              <a:highlight>
                <a:srgbClr val="FFFF00"/>
              </a:highlight>
            </a:rPr>
            <a:t>Program </a:t>
          </a:r>
          <a:r>
            <a:rPr lang="en-US" sz="1400" b="1" kern="1200" dirty="0" err="1">
              <a:highlight>
                <a:srgbClr val="FFFF00"/>
              </a:highlight>
            </a:rPr>
            <a:t>edukasi</a:t>
          </a:r>
          <a:r>
            <a:rPr lang="en-US" sz="1400" b="1" kern="1200" dirty="0">
              <a:highlight>
                <a:srgbClr val="FFFF00"/>
              </a:highlight>
            </a:rPr>
            <a:t> </a:t>
          </a:r>
          <a:r>
            <a:rPr lang="en-US" sz="1400" b="1" kern="1200" dirty="0" err="1">
              <a:highlight>
                <a:srgbClr val="FFFF00"/>
              </a:highlight>
            </a:rPr>
            <a:t>kesehatan</a:t>
          </a:r>
          <a:endParaRPr lang="en-ID" sz="1400" b="1" kern="1200" dirty="0">
            <a:highlight>
              <a:srgbClr val="FFFF00"/>
            </a:highlight>
          </a:endParaRPr>
        </a:p>
      </dsp:txBody>
      <dsp:txXfrm>
        <a:off x="3968" y="2107876"/>
        <a:ext cx="1888331" cy="700571"/>
      </dsp:txXfrm>
    </dsp:sp>
    <dsp:sp modelId="{F80BD58E-3F8A-4E37-A642-94B525158F59}">
      <dsp:nvSpPr>
        <dsp:cNvPr id="0" name=""/>
        <dsp:cNvSpPr/>
      </dsp:nvSpPr>
      <dsp:spPr>
        <a:xfrm>
          <a:off x="2081212" y="806816"/>
          <a:ext cx="1888331" cy="1301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154F4F-3D35-4CCC-9277-988E1C4CC9D8}">
      <dsp:nvSpPr>
        <dsp:cNvPr id="0" name=""/>
        <dsp:cNvSpPr/>
      </dsp:nvSpPr>
      <dsp:spPr>
        <a:xfrm>
          <a:off x="2081212" y="2107876"/>
          <a:ext cx="1888331" cy="70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ctr" defTabSz="622300">
            <a:lnSpc>
              <a:spcPct val="90000"/>
            </a:lnSpc>
            <a:spcBef>
              <a:spcPct val="0"/>
            </a:spcBef>
            <a:spcAft>
              <a:spcPct val="35000"/>
            </a:spcAft>
            <a:buNone/>
          </a:pPr>
          <a:r>
            <a:rPr lang="en-US" sz="1400" b="1" kern="1200" dirty="0" err="1">
              <a:highlight>
                <a:srgbClr val="00FF00"/>
              </a:highlight>
            </a:rPr>
            <a:t>Kelompok</a:t>
          </a:r>
          <a:r>
            <a:rPr lang="en-US" sz="1400" b="1" kern="1200" dirty="0">
              <a:highlight>
                <a:srgbClr val="00FF00"/>
              </a:highlight>
            </a:rPr>
            <a:t> </a:t>
          </a:r>
          <a:r>
            <a:rPr lang="en-US" sz="1400" b="1" kern="1200" dirty="0" err="1">
              <a:highlight>
                <a:srgbClr val="00FF00"/>
              </a:highlight>
            </a:rPr>
            <a:t>Dukungan</a:t>
          </a:r>
          <a:r>
            <a:rPr lang="en-US" sz="1400" b="1" kern="1200" dirty="0">
              <a:highlight>
                <a:srgbClr val="00FF00"/>
              </a:highlight>
            </a:rPr>
            <a:t> (Support Group)</a:t>
          </a:r>
          <a:endParaRPr lang="en-ID" sz="1400" b="1" kern="1200" dirty="0">
            <a:highlight>
              <a:srgbClr val="00FF00"/>
            </a:highlight>
          </a:endParaRPr>
        </a:p>
      </dsp:txBody>
      <dsp:txXfrm>
        <a:off x="2081212" y="2107876"/>
        <a:ext cx="1888331" cy="700571"/>
      </dsp:txXfrm>
    </dsp:sp>
    <dsp:sp modelId="{8E026366-244D-41B8-8348-B17FFB883AD0}">
      <dsp:nvSpPr>
        <dsp:cNvPr id="0" name=""/>
        <dsp:cNvSpPr/>
      </dsp:nvSpPr>
      <dsp:spPr>
        <a:xfrm>
          <a:off x="4158456" y="806816"/>
          <a:ext cx="1888331" cy="1301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25B419-4C43-413E-9A01-5584A3483E57}">
      <dsp:nvSpPr>
        <dsp:cNvPr id="0" name=""/>
        <dsp:cNvSpPr/>
      </dsp:nvSpPr>
      <dsp:spPr>
        <a:xfrm>
          <a:off x="4158456" y="2107876"/>
          <a:ext cx="1888331" cy="70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ctr" defTabSz="622300">
            <a:lnSpc>
              <a:spcPct val="90000"/>
            </a:lnSpc>
            <a:spcBef>
              <a:spcPct val="0"/>
            </a:spcBef>
            <a:spcAft>
              <a:spcPct val="35000"/>
            </a:spcAft>
            <a:buNone/>
          </a:pPr>
          <a:r>
            <a:rPr lang="en-US" sz="1400" b="1" kern="1200" dirty="0" err="1">
              <a:highlight>
                <a:srgbClr val="FFFF00"/>
              </a:highlight>
            </a:rPr>
            <a:t>Intervensi</a:t>
          </a:r>
          <a:r>
            <a:rPr lang="en-US" sz="1400" b="1" kern="1200" dirty="0">
              <a:highlight>
                <a:srgbClr val="FFFF00"/>
              </a:highlight>
            </a:rPr>
            <a:t> </a:t>
          </a:r>
          <a:r>
            <a:rPr lang="en-US" sz="1400" b="1" kern="1200" dirty="0" err="1">
              <a:highlight>
                <a:srgbClr val="FFFF00"/>
              </a:highlight>
            </a:rPr>
            <a:t>berbasis</a:t>
          </a:r>
          <a:r>
            <a:rPr lang="en-US" sz="1400" b="1" kern="1200" dirty="0">
              <a:highlight>
                <a:srgbClr val="FFFF00"/>
              </a:highlight>
            </a:rPr>
            <a:t> </a:t>
          </a:r>
          <a:r>
            <a:rPr lang="en-US" sz="1400" b="1" kern="1200" dirty="0" err="1">
              <a:highlight>
                <a:srgbClr val="FFFF00"/>
              </a:highlight>
            </a:rPr>
            <a:t>komunitas</a:t>
          </a:r>
          <a:r>
            <a:rPr lang="en-US" sz="1400" b="1" kern="1200" dirty="0">
              <a:highlight>
                <a:srgbClr val="FFFF00"/>
              </a:highlight>
            </a:rPr>
            <a:t>)</a:t>
          </a:r>
          <a:endParaRPr lang="en-ID" sz="1400" b="1" kern="1200" dirty="0">
            <a:highlight>
              <a:srgbClr val="FFFF00"/>
            </a:highlight>
          </a:endParaRPr>
        </a:p>
      </dsp:txBody>
      <dsp:txXfrm>
        <a:off x="4158456" y="2107876"/>
        <a:ext cx="1888331" cy="700571"/>
      </dsp:txXfrm>
    </dsp:sp>
    <dsp:sp modelId="{FABCB765-8B81-4F20-B972-670273D08F69}">
      <dsp:nvSpPr>
        <dsp:cNvPr id="0" name=""/>
        <dsp:cNvSpPr/>
      </dsp:nvSpPr>
      <dsp:spPr>
        <a:xfrm>
          <a:off x="6235700" y="835348"/>
          <a:ext cx="1888331" cy="12697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E7B08D-3F90-4E97-82EA-5DEE6B0BEF96}">
      <dsp:nvSpPr>
        <dsp:cNvPr id="0" name=""/>
        <dsp:cNvSpPr/>
      </dsp:nvSpPr>
      <dsp:spPr>
        <a:xfrm>
          <a:off x="6235700" y="2100044"/>
          <a:ext cx="1888331" cy="70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ctr" defTabSz="622300">
            <a:lnSpc>
              <a:spcPct val="90000"/>
            </a:lnSpc>
            <a:spcBef>
              <a:spcPct val="0"/>
            </a:spcBef>
            <a:spcAft>
              <a:spcPct val="35000"/>
            </a:spcAft>
            <a:buNone/>
          </a:pPr>
          <a:r>
            <a:rPr lang="en-US" sz="1400" b="1" kern="1200" dirty="0" err="1">
              <a:highlight>
                <a:srgbClr val="00FF00"/>
              </a:highlight>
            </a:rPr>
            <a:t>Pendekatan</a:t>
          </a:r>
          <a:r>
            <a:rPr lang="en-US" sz="1400" b="1" kern="1200" dirty="0">
              <a:highlight>
                <a:srgbClr val="00FF00"/>
              </a:highlight>
            </a:rPr>
            <a:t> </a:t>
          </a:r>
          <a:r>
            <a:rPr lang="en-US" sz="1400" b="1" kern="1200" dirty="0" err="1">
              <a:highlight>
                <a:srgbClr val="00FF00"/>
              </a:highlight>
            </a:rPr>
            <a:t>berbasis</a:t>
          </a:r>
          <a:r>
            <a:rPr lang="en-US" sz="1400" b="1" kern="1200" dirty="0">
              <a:highlight>
                <a:srgbClr val="00FF00"/>
              </a:highlight>
            </a:rPr>
            <a:t> </a:t>
          </a:r>
          <a:r>
            <a:rPr lang="en-US" sz="1400" b="1" kern="1200" dirty="0" err="1">
              <a:highlight>
                <a:srgbClr val="00FF00"/>
              </a:highlight>
            </a:rPr>
            <a:t>teknologi</a:t>
          </a:r>
          <a:endParaRPr lang="en-ID" sz="1400" b="1" kern="1200" dirty="0">
            <a:highlight>
              <a:srgbClr val="00FF00"/>
            </a:highlight>
          </a:endParaRPr>
        </a:p>
      </dsp:txBody>
      <dsp:txXfrm>
        <a:off x="6235700" y="2100044"/>
        <a:ext cx="1888331" cy="7005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9DA7B-DB79-4B70-978C-D38CAD52188A}">
      <dsp:nvSpPr>
        <dsp:cNvPr id="0" name=""/>
        <dsp:cNvSpPr/>
      </dsp:nvSpPr>
      <dsp:spPr>
        <a:xfrm>
          <a:off x="0" y="448718"/>
          <a:ext cx="10058399"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E51B87-777F-4061-978F-87A2C832E2EB}">
      <dsp:nvSpPr>
        <dsp:cNvPr id="0" name=""/>
        <dsp:cNvSpPr/>
      </dsp:nvSpPr>
      <dsp:spPr>
        <a:xfrm>
          <a:off x="502920" y="5918"/>
          <a:ext cx="7040880" cy="885600"/>
        </a:xfrm>
        <a:prstGeom prst="roundRect">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333500">
            <a:lnSpc>
              <a:spcPct val="90000"/>
            </a:lnSpc>
            <a:spcBef>
              <a:spcPct val="0"/>
            </a:spcBef>
            <a:spcAft>
              <a:spcPct val="35000"/>
            </a:spcAft>
            <a:buNone/>
          </a:pPr>
          <a:r>
            <a:rPr lang="en-US" sz="3000" b="1" kern="1200" dirty="0">
              <a:solidFill>
                <a:schemeClr val="tx1"/>
              </a:solidFill>
            </a:rPr>
            <a:t>Stigma </a:t>
          </a:r>
          <a:r>
            <a:rPr lang="en-US" sz="3000" b="1" kern="1200" dirty="0" err="1">
              <a:solidFill>
                <a:schemeClr val="tx1"/>
              </a:solidFill>
            </a:rPr>
            <a:t>Sosial</a:t>
          </a:r>
          <a:endParaRPr lang="en-ID" sz="3000" b="1" kern="1200" dirty="0">
            <a:solidFill>
              <a:schemeClr val="tx1"/>
            </a:solidFill>
          </a:endParaRPr>
        </a:p>
      </dsp:txBody>
      <dsp:txXfrm>
        <a:off x="546151" y="49149"/>
        <a:ext cx="6954418" cy="799138"/>
      </dsp:txXfrm>
    </dsp:sp>
    <dsp:sp modelId="{D05BB8A6-316E-4722-9099-4197FF1479CC}">
      <dsp:nvSpPr>
        <dsp:cNvPr id="0" name=""/>
        <dsp:cNvSpPr/>
      </dsp:nvSpPr>
      <dsp:spPr>
        <a:xfrm>
          <a:off x="0" y="1809518"/>
          <a:ext cx="10058399"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4302B8-F0B2-4A1F-AB70-9AD68629858C}">
      <dsp:nvSpPr>
        <dsp:cNvPr id="0" name=""/>
        <dsp:cNvSpPr/>
      </dsp:nvSpPr>
      <dsp:spPr>
        <a:xfrm>
          <a:off x="523237" y="1325564"/>
          <a:ext cx="7040880" cy="885600"/>
        </a:xfrm>
        <a:prstGeom prst="roundRect">
          <a:avLst/>
        </a:prstGeom>
        <a:solidFill>
          <a:schemeClr val="accent4">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333500">
            <a:lnSpc>
              <a:spcPct val="90000"/>
            </a:lnSpc>
            <a:spcBef>
              <a:spcPct val="0"/>
            </a:spcBef>
            <a:spcAft>
              <a:spcPct val="35000"/>
            </a:spcAft>
            <a:buNone/>
          </a:pPr>
          <a:r>
            <a:rPr lang="en-US" sz="3000" b="1" kern="1200" dirty="0">
              <a:solidFill>
                <a:schemeClr val="tx1"/>
              </a:solidFill>
            </a:rPr>
            <a:t>Stigma Internal</a:t>
          </a:r>
          <a:endParaRPr lang="en-ID" sz="3000" b="1" kern="1200" dirty="0">
            <a:solidFill>
              <a:schemeClr val="tx1"/>
            </a:solidFill>
          </a:endParaRPr>
        </a:p>
      </dsp:txBody>
      <dsp:txXfrm>
        <a:off x="566468" y="1368795"/>
        <a:ext cx="6954418" cy="799138"/>
      </dsp:txXfrm>
    </dsp:sp>
    <dsp:sp modelId="{5920106D-F52D-4FC9-AE59-551123F13134}">
      <dsp:nvSpPr>
        <dsp:cNvPr id="0" name=""/>
        <dsp:cNvSpPr/>
      </dsp:nvSpPr>
      <dsp:spPr>
        <a:xfrm>
          <a:off x="0" y="3170318"/>
          <a:ext cx="10058399"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079725-0D95-4E53-81AC-F49E480CC8B4}">
      <dsp:nvSpPr>
        <dsp:cNvPr id="0" name=""/>
        <dsp:cNvSpPr/>
      </dsp:nvSpPr>
      <dsp:spPr>
        <a:xfrm>
          <a:off x="502920" y="2727518"/>
          <a:ext cx="7040880" cy="885600"/>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333500">
            <a:lnSpc>
              <a:spcPct val="90000"/>
            </a:lnSpc>
            <a:spcBef>
              <a:spcPct val="0"/>
            </a:spcBef>
            <a:spcAft>
              <a:spcPct val="35000"/>
            </a:spcAft>
            <a:buNone/>
          </a:pPr>
          <a:r>
            <a:rPr lang="en-US" sz="3000" b="1" kern="1200" dirty="0" err="1">
              <a:solidFill>
                <a:schemeClr val="tx1"/>
              </a:solidFill>
            </a:rPr>
            <a:t>Diskriniminasi</a:t>
          </a:r>
          <a:r>
            <a:rPr lang="en-US" sz="3000" b="1" kern="1200" dirty="0">
              <a:solidFill>
                <a:schemeClr val="tx1"/>
              </a:solidFill>
            </a:rPr>
            <a:t> di </a:t>
          </a:r>
          <a:r>
            <a:rPr lang="en-US" sz="3000" b="1" kern="1200" dirty="0" err="1">
              <a:solidFill>
                <a:schemeClr val="tx1"/>
              </a:solidFill>
            </a:rPr>
            <a:t>tempat</a:t>
          </a:r>
          <a:r>
            <a:rPr lang="en-US" sz="3000" b="1" kern="1200" dirty="0">
              <a:solidFill>
                <a:schemeClr val="tx1"/>
              </a:solidFill>
            </a:rPr>
            <a:t> </a:t>
          </a:r>
          <a:r>
            <a:rPr lang="en-US" sz="3000" b="1" kern="1200" dirty="0" err="1">
              <a:solidFill>
                <a:schemeClr val="tx1"/>
              </a:solidFill>
            </a:rPr>
            <a:t>kerja</a:t>
          </a:r>
          <a:r>
            <a:rPr lang="en-US" sz="3000" b="1" kern="1200" dirty="0">
              <a:solidFill>
                <a:schemeClr val="tx1"/>
              </a:solidFill>
            </a:rPr>
            <a:t> </a:t>
          </a:r>
          <a:endParaRPr lang="en-ID" sz="3000" b="1" kern="1200" dirty="0">
            <a:solidFill>
              <a:schemeClr val="tx1"/>
            </a:solidFill>
          </a:endParaRPr>
        </a:p>
      </dsp:txBody>
      <dsp:txXfrm>
        <a:off x="546151" y="2770749"/>
        <a:ext cx="6954418" cy="7991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2EDFA4-0938-4054-A262-5D7B616CB4DB}">
      <dsp:nvSpPr>
        <dsp:cNvPr id="0" name=""/>
        <dsp:cNvSpPr/>
      </dsp:nvSpPr>
      <dsp:spPr>
        <a:xfrm>
          <a:off x="0" y="20768"/>
          <a:ext cx="10058399" cy="875160"/>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err="1">
              <a:solidFill>
                <a:schemeClr val="tx1"/>
              </a:solidFill>
            </a:rPr>
            <a:t>Jaminan</a:t>
          </a:r>
          <a:r>
            <a:rPr lang="en-US" sz="3600" b="1" kern="1200" dirty="0">
              <a:solidFill>
                <a:schemeClr val="tx1"/>
              </a:solidFill>
            </a:rPr>
            <a:t> </a:t>
          </a:r>
          <a:r>
            <a:rPr lang="en-US" sz="3600" b="1" kern="1200" dirty="0" err="1">
              <a:solidFill>
                <a:schemeClr val="tx1"/>
              </a:solidFill>
            </a:rPr>
            <a:t>kesehatan</a:t>
          </a:r>
          <a:r>
            <a:rPr lang="en-US" sz="3600" b="1" kern="1200" dirty="0">
              <a:solidFill>
                <a:schemeClr val="tx1"/>
              </a:solidFill>
            </a:rPr>
            <a:t> universal</a:t>
          </a:r>
          <a:endParaRPr lang="en-ID" sz="3600" b="1" kern="1200" dirty="0">
            <a:solidFill>
              <a:schemeClr val="tx1"/>
            </a:solidFill>
          </a:endParaRPr>
        </a:p>
      </dsp:txBody>
      <dsp:txXfrm>
        <a:off x="42722" y="63490"/>
        <a:ext cx="9972955" cy="789716"/>
      </dsp:txXfrm>
    </dsp:sp>
    <dsp:sp modelId="{B3CAE587-E2EA-461C-A4E3-2CB0A74B7430}">
      <dsp:nvSpPr>
        <dsp:cNvPr id="0" name=""/>
        <dsp:cNvSpPr/>
      </dsp:nvSpPr>
      <dsp:spPr>
        <a:xfrm>
          <a:off x="0" y="895928"/>
          <a:ext cx="10058399"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err="1"/>
            <a:t>Untuk</a:t>
          </a:r>
          <a:r>
            <a:rPr lang="en-US" sz="3400" kern="1200" dirty="0"/>
            <a:t> </a:t>
          </a:r>
          <a:r>
            <a:rPr lang="en-US" sz="3400" kern="1200" dirty="0" err="1"/>
            <a:t>memastikan</a:t>
          </a:r>
          <a:r>
            <a:rPr lang="en-US" sz="3400" kern="1200" dirty="0"/>
            <a:t> </a:t>
          </a:r>
          <a:r>
            <a:rPr lang="en-US" sz="3400" kern="1200" dirty="0" err="1"/>
            <a:t>pasien</a:t>
          </a:r>
          <a:r>
            <a:rPr lang="en-US" sz="3400" kern="1200" dirty="0"/>
            <a:t> </a:t>
          </a:r>
          <a:r>
            <a:rPr lang="en-US" sz="3400" kern="1200" dirty="0" err="1"/>
            <a:t>mendapatkan</a:t>
          </a:r>
          <a:r>
            <a:rPr lang="en-US" sz="3400" kern="1200" dirty="0"/>
            <a:t> </a:t>
          </a:r>
          <a:r>
            <a:rPr lang="en-US" sz="3400" kern="1200" dirty="0" err="1"/>
            <a:t>perawatan</a:t>
          </a:r>
          <a:r>
            <a:rPr lang="en-US" sz="3400" kern="1200" dirty="0"/>
            <a:t> </a:t>
          </a:r>
          <a:r>
            <a:rPr lang="en-US" sz="3400" kern="1200" dirty="0" err="1"/>
            <a:t>yg</a:t>
          </a:r>
          <a:r>
            <a:rPr lang="en-US" sz="3400" kern="1200" dirty="0"/>
            <a:t> </a:t>
          </a:r>
          <a:r>
            <a:rPr lang="en-US" sz="3400" kern="1200" dirty="0" err="1"/>
            <a:t>terjangkau</a:t>
          </a:r>
          <a:endParaRPr lang="en-ID" sz="3400" kern="1200" dirty="0"/>
        </a:p>
      </dsp:txBody>
      <dsp:txXfrm>
        <a:off x="0" y="895928"/>
        <a:ext cx="10058399" cy="1070190"/>
      </dsp:txXfrm>
    </dsp:sp>
    <dsp:sp modelId="{BC0CDD3D-BEEC-4A3F-809E-06FDF805C092}">
      <dsp:nvSpPr>
        <dsp:cNvPr id="0" name=""/>
        <dsp:cNvSpPr/>
      </dsp:nvSpPr>
      <dsp:spPr>
        <a:xfrm>
          <a:off x="0" y="1966118"/>
          <a:ext cx="10058399" cy="875160"/>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tx1"/>
              </a:solidFill>
            </a:rPr>
            <a:t>Program </a:t>
          </a:r>
          <a:r>
            <a:rPr lang="en-US" sz="3600" b="1" kern="1200" dirty="0" err="1">
              <a:solidFill>
                <a:schemeClr val="tx1"/>
              </a:solidFill>
            </a:rPr>
            <a:t>pencegahan</a:t>
          </a:r>
          <a:r>
            <a:rPr lang="en-US" sz="3600" b="1" kern="1200" dirty="0">
              <a:solidFill>
                <a:schemeClr val="tx1"/>
              </a:solidFill>
            </a:rPr>
            <a:t> dan </a:t>
          </a:r>
          <a:r>
            <a:rPr lang="en-US" sz="3600" b="1" kern="1200" dirty="0" err="1">
              <a:solidFill>
                <a:schemeClr val="tx1"/>
              </a:solidFill>
            </a:rPr>
            <a:t>deteksi</a:t>
          </a:r>
          <a:r>
            <a:rPr lang="en-US" sz="3600" b="1" kern="1200" dirty="0">
              <a:solidFill>
                <a:schemeClr val="tx1"/>
              </a:solidFill>
            </a:rPr>
            <a:t> </a:t>
          </a:r>
          <a:r>
            <a:rPr lang="en-US" sz="3600" b="1" kern="1200" dirty="0" err="1">
              <a:solidFill>
                <a:schemeClr val="tx1"/>
              </a:solidFill>
            </a:rPr>
            <a:t>dini</a:t>
          </a:r>
          <a:endParaRPr lang="en-ID" sz="3600" b="1" kern="1200" dirty="0">
            <a:solidFill>
              <a:schemeClr val="tx1"/>
            </a:solidFill>
          </a:endParaRPr>
        </a:p>
      </dsp:txBody>
      <dsp:txXfrm>
        <a:off x="42722" y="2008840"/>
        <a:ext cx="9972955" cy="789716"/>
      </dsp:txXfrm>
    </dsp:sp>
    <dsp:sp modelId="{0EFD09B9-9F31-4F48-8486-3DC9F47D2FBD}">
      <dsp:nvSpPr>
        <dsp:cNvPr id="0" name=""/>
        <dsp:cNvSpPr/>
      </dsp:nvSpPr>
      <dsp:spPr>
        <a:xfrm>
          <a:off x="0" y="2841278"/>
          <a:ext cx="10058399" cy="1070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err="1"/>
            <a:t>Untuk</a:t>
          </a:r>
          <a:r>
            <a:rPr lang="en-US" sz="3400" kern="1200" dirty="0"/>
            <a:t> </a:t>
          </a:r>
          <a:r>
            <a:rPr lang="en-US" sz="3400" kern="1200" dirty="0" err="1"/>
            <a:t>mengurangi</a:t>
          </a:r>
          <a:r>
            <a:rPr lang="en-US" sz="3400" kern="1200" dirty="0"/>
            <a:t> </a:t>
          </a:r>
          <a:r>
            <a:rPr lang="en-US" sz="3400" kern="1200" dirty="0" err="1"/>
            <a:t>angka</a:t>
          </a:r>
          <a:r>
            <a:rPr lang="en-US" sz="3400" kern="1200" dirty="0"/>
            <a:t> </a:t>
          </a:r>
          <a:r>
            <a:rPr lang="en-US" sz="3400" kern="1200" dirty="0" err="1"/>
            <a:t>kejadian</a:t>
          </a:r>
          <a:r>
            <a:rPr lang="en-US" sz="3400" kern="1200" dirty="0"/>
            <a:t> </a:t>
          </a:r>
          <a:r>
            <a:rPr lang="en-US" sz="3400" kern="1200" dirty="0" err="1"/>
            <a:t>penyakit</a:t>
          </a:r>
          <a:r>
            <a:rPr lang="en-US" sz="3400" kern="1200" dirty="0"/>
            <a:t> </a:t>
          </a:r>
          <a:r>
            <a:rPr lang="en-US" sz="3400" kern="1200" dirty="0" err="1"/>
            <a:t>kronis</a:t>
          </a:r>
          <a:r>
            <a:rPr lang="en-US" sz="3400" kern="1200" dirty="0"/>
            <a:t> </a:t>
          </a:r>
          <a:endParaRPr lang="en-ID" sz="3400" kern="1200" dirty="0"/>
        </a:p>
      </dsp:txBody>
      <dsp:txXfrm>
        <a:off x="0" y="2841278"/>
        <a:ext cx="10058399" cy="107019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7/10/2026</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7/10/2026</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7/10/2026</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7/10/2026</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7/10/2026</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57BD78-16A2-1230-9D31-C14926D37D3B}"/>
              </a:ext>
            </a:extLst>
          </p:cNvPr>
          <p:cNvPicPr>
            <a:picLocks noChangeAspect="1"/>
          </p:cNvPicPr>
          <p:nvPr/>
        </p:nvPicPr>
        <p:blipFill>
          <a:blip r:embed="rId2"/>
          <a:stretch>
            <a:fillRect/>
          </a:stretch>
        </p:blipFill>
        <p:spPr>
          <a:xfrm>
            <a:off x="1320800" y="1412240"/>
            <a:ext cx="9540240" cy="3911599"/>
          </a:xfrm>
          <a:prstGeom prst="rect">
            <a:avLst/>
          </a:prstGeom>
        </p:spPr>
      </p:pic>
      <p:sp>
        <p:nvSpPr>
          <p:cNvPr id="2" name="Title 1">
            <a:extLst>
              <a:ext uri="{FF2B5EF4-FFF2-40B4-BE49-F238E27FC236}">
                <a16:creationId xmlns:a16="http://schemas.microsoft.com/office/drawing/2014/main" id="{24FB8CBE-534E-25E3-F389-E1481C75D4D7}"/>
              </a:ext>
            </a:extLst>
          </p:cNvPr>
          <p:cNvSpPr>
            <a:spLocks noGrp="1"/>
          </p:cNvSpPr>
          <p:nvPr>
            <p:ph type="ctrTitle"/>
          </p:nvPr>
        </p:nvSpPr>
        <p:spPr>
          <a:xfrm>
            <a:off x="1561708" y="2091262"/>
            <a:ext cx="9068586" cy="2721369"/>
          </a:xfrm>
          <a:solidFill>
            <a:schemeClr val="accent4">
              <a:lumMod val="20000"/>
              <a:lumOff val="80000"/>
            </a:schemeClr>
          </a:solidFill>
        </p:spPr>
        <p:txBody>
          <a:bodyPr/>
          <a:lstStyle/>
          <a:p>
            <a:r>
              <a:rPr lang="en-ID" sz="4000" b="1" dirty="0"/>
              <a:t>PERSPEKTIF SOCIAL SCIENCE DALAM CHRONIC DISEASE</a:t>
            </a:r>
            <a:br>
              <a:rPr lang="en-ID" sz="4000" b="1" dirty="0"/>
            </a:br>
            <a:br>
              <a:rPr lang="en-ID" sz="4000" b="1" dirty="0"/>
            </a:br>
            <a:br>
              <a:rPr lang="en-ID" sz="4000" b="1" dirty="0"/>
            </a:br>
            <a:r>
              <a:rPr lang="en-ID" sz="2800" dirty="0"/>
              <a:t>Oleh :</a:t>
            </a:r>
            <a:br>
              <a:rPr lang="en-ID" sz="2800" dirty="0"/>
            </a:br>
            <a:r>
              <a:rPr lang="en-ID" sz="2800" dirty="0" err="1"/>
              <a:t>eva</a:t>
            </a:r>
            <a:r>
              <a:rPr lang="en-ID" sz="2800" dirty="0"/>
              <a:t> </a:t>
            </a:r>
            <a:r>
              <a:rPr lang="en-ID" sz="2800" dirty="0" err="1"/>
              <a:t>nurlina</a:t>
            </a:r>
            <a:r>
              <a:rPr lang="en-ID" sz="2800" dirty="0"/>
              <a:t> Aprilia, m.</a:t>
            </a:r>
            <a:r>
              <a:rPr lang="en-ID" sz="2800" dirty="0" err="1"/>
              <a:t>kep</a:t>
            </a:r>
            <a:r>
              <a:rPr lang="en-ID" sz="2800" dirty="0"/>
              <a:t>.,ns.,</a:t>
            </a:r>
            <a:r>
              <a:rPr lang="en-ID" sz="2800" dirty="0" err="1"/>
              <a:t>sp.kep.kom</a:t>
            </a:r>
            <a:endParaRPr lang="en-ID" sz="2800" dirty="0"/>
          </a:p>
        </p:txBody>
      </p:sp>
    </p:spTree>
    <p:extLst>
      <p:ext uri="{BB962C8B-B14F-4D97-AF65-F5344CB8AC3E}">
        <p14:creationId xmlns:p14="http://schemas.microsoft.com/office/powerpoint/2010/main" val="494744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3180-F99A-1573-6929-BE094836779E}"/>
              </a:ext>
            </a:extLst>
          </p:cNvPr>
          <p:cNvSpPr>
            <a:spLocks noGrp="1"/>
          </p:cNvSpPr>
          <p:nvPr>
            <p:ph type="ctrTitle"/>
          </p:nvPr>
        </p:nvSpPr>
        <p:spPr>
          <a:xfrm>
            <a:off x="1561708" y="2091262"/>
            <a:ext cx="9068586" cy="3100497"/>
          </a:xfrm>
        </p:spPr>
        <p:txBody>
          <a:bodyPr/>
          <a:lstStyle/>
          <a:p>
            <a:pPr algn="l"/>
            <a:r>
              <a:rPr lang="en-US" sz="2400" b="1" dirty="0">
                <a:highlight>
                  <a:srgbClr val="FFFF00"/>
                </a:highlight>
              </a:rPr>
              <a:t>Health (</a:t>
            </a:r>
            <a:r>
              <a:rPr lang="en-US" sz="2400" b="1" dirty="0" err="1">
                <a:highlight>
                  <a:srgbClr val="FFFF00"/>
                </a:highlight>
              </a:rPr>
              <a:t>kesehatan</a:t>
            </a:r>
            <a:r>
              <a:rPr lang="en-US" sz="2400" b="1" dirty="0">
                <a:highlight>
                  <a:srgbClr val="FFFF00"/>
                </a:highlight>
              </a:rPr>
              <a:t>)</a:t>
            </a:r>
            <a:br>
              <a:rPr lang="en-US" sz="2400" b="1" dirty="0">
                <a:highlight>
                  <a:srgbClr val="FFFF00"/>
                </a:highlight>
              </a:rPr>
            </a:br>
            <a:r>
              <a:rPr lang="en-US" sz="2400" b="1" dirty="0"/>
              <a:t>- </a:t>
            </a:r>
            <a:r>
              <a:rPr lang="en-US" sz="2400" b="1" dirty="0" err="1"/>
              <a:t>Definisi</a:t>
            </a:r>
            <a:r>
              <a:rPr lang="en-US" sz="2400" b="1" dirty="0"/>
              <a:t> who (1948) : </a:t>
            </a:r>
            <a:r>
              <a:rPr lang="en-US" sz="2400" dirty="0" err="1"/>
              <a:t>kesehatan</a:t>
            </a:r>
            <a:r>
              <a:rPr lang="en-US" sz="2400" dirty="0"/>
              <a:t> </a:t>
            </a:r>
            <a:r>
              <a:rPr lang="en-US" sz="2400" dirty="0" err="1"/>
              <a:t>adalah</a:t>
            </a:r>
            <a:r>
              <a:rPr lang="en-US" sz="2400" dirty="0"/>
              <a:t> </a:t>
            </a:r>
            <a:r>
              <a:rPr lang="en-US" sz="2400" dirty="0" err="1"/>
              <a:t>keadaan</a:t>
            </a:r>
            <a:r>
              <a:rPr lang="en-US" sz="2400" dirty="0"/>
              <a:t> </a:t>
            </a:r>
            <a:r>
              <a:rPr lang="en-US" sz="2400" dirty="0" err="1"/>
              <a:t>sejahtera</a:t>
            </a:r>
            <a:r>
              <a:rPr lang="en-US" sz="2400" dirty="0"/>
              <a:t> </a:t>
            </a:r>
            <a:r>
              <a:rPr lang="en-US" sz="2400" dirty="0" err="1"/>
              <a:t>secara</a:t>
            </a:r>
            <a:r>
              <a:rPr lang="en-US" sz="2400" dirty="0"/>
              <a:t> </a:t>
            </a:r>
            <a:r>
              <a:rPr lang="en-US" sz="2400" dirty="0" err="1"/>
              <a:t>fisik</a:t>
            </a:r>
            <a:r>
              <a:rPr lang="en-US" sz="2400" dirty="0"/>
              <a:t>, mental dan social, </a:t>
            </a:r>
            <a:r>
              <a:rPr lang="en-US" sz="2400" dirty="0" err="1"/>
              <a:t>bukan</a:t>
            </a:r>
            <a:r>
              <a:rPr lang="en-US" sz="2400" dirty="0"/>
              <a:t> </a:t>
            </a:r>
            <a:r>
              <a:rPr lang="en-US" sz="2400" dirty="0" err="1"/>
              <a:t>hanya</a:t>
            </a:r>
            <a:r>
              <a:rPr lang="en-US" sz="2400" dirty="0"/>
              <a:t> </a:t>
            </a:r>
            <a:r>
              <a:rPr lang="en-US" sz="2400" dirty="0" err="1"/>
              <a:t>ketiadaan</a:t>
            </a:r>
            <a:r>
              <a:rPr lang="en-US" sz="2400" dirty="0"/>
              <a:t> </a:t>
            </a:r>
            <a:r>
              <a:rPr lang="en-US" sz="2400" dirty="0" err="1"/>
              <a:t>penyakit</a:t>
            </a:r>
            <a:r>
              <a:rPr lang="en-US" sz="2400" dirty="0"/>
              <a:t> </a:t>
            </a:r>
            <a:r>
              <a:rPr lang="en-US" sz="2400" dirty="0" err="1"/>
              <a:t>atau</a:t>
            </a:r>
            <a:r>
              <a:rPr lang="en-US" sz="2400" dirty="0"/>
              <a:t> </a:t>
            </a:r>
            <a:r>
              <a:rPr lang="en-US" sz="2400" dirty="0" err="1"/>
              <a:t>kelemahan</a:t>
            </a:r>
            <a:br>
              <a:rPr lang="en-US" sz="2400" dirty="0"/>
            </a:br>
            <a:r>
              <a:rPr lang="en-US" sz="2400" dirty="0"/>
              <a:t>- </a:t>
            </a:r>
            <a:r>
              <a:rPr lang="en-US" sz="2400" b="1" dirty="0" err="1"/>
              <a:t>pendekatan</a:t>
            </a:r>
            <a:r>
              <a:rPr lang="en-US" sz="2400" b="1" dirty="0"/>
              <a:t> modern : </a:t>
            </a:r>
            <a:r>
              <a:rPr lang="en-US" sz="2400" dirty="0" err="1"/>
              <a:t>kesehatan</a:t>
            </a:r>
            <a:r>
              <a:rPr lang="en-US" sz="2400" dirty="0"/>
              <a:t> juga </a:t>
            </a:r>
            <a:r>
              <a:rPr lang="en-US" sz="2400" dirty="0" err="1"/>
              <a:t>mencakup</a:t>
            </a:r>
            <a:r>
              <a:rPr lang="en-US" sz="2400" dirty="0"/>
              <a:t> </a:t>
            </a:r>
            <a:r>
              <a:rPr lang="en-US" sz="2400" dirty="0" err="1"/>
              <a:t>kapasitas</a:t>
            </a:r>
            <a:r>
              <a:rPr lang="en-US" sz="2400" dirty="0"/>
              <a:t> </a:t>
            </a:r>
            <a:r>
              <a:rPr lang="en-US" sz="2400" dirty="0" err="1"/>
              <a:t>individu</a:t>
            </a:r>
            <a:r>
              <a:rPr lang="en-US" sz="2400" dirty="0"/>
              <a:t> </a:t>
            </a:r>
            <a:r>
              <a:rPr lang="en-US" sz="2400" dirty="0" err="1"/>
              <a:t>untuk</a:t>
            </a:r>
            <a:r>
              <a:rPr lang="en-US" sz="2400" dirty="0"/>
              <a:t> </a:t>
            </a:r>
            <a:r>
              <a:rPr lang="en-US" sz="2400" dirty="0" err="1"/>
              <a:t>beradaptasi</a:t>
            </a:r>
            <a:r>
              <a:rPr lang="en-US" sz="2400" dirty="0"/>
              <a:t> dan </a:t>
            </a:r>
            <a:r>
              <a:rPr lang="en-US" sz="2400" dirty="0" err="1"/>
              <a:t>mengelola</a:t>
            </a:r>
            <a:r>
              <a:rPr lang="en-US" sz="2400" dirty="0"/>
              <a:t> </a:t>
            </a:r>
            <a:r>
              <a:rPr lang="en-US" sz="2400" dirty="0" err="1"/>
              <a:t>tantangan</a:t>
            </a:r>
            <a:r>
              <a:rPr lang="en-US" sz="2400" dirty="0"/>
              <a:t> </a:t>
            </a:r>
            <a:r>
              <a:rPr lang="en-US" sz="2400" dirty="0" err="1"/>
              <a:t>fisik</a:t>
            </a:r>
            <a:r>
              <a:rPr lang="en-US" sz="2400" dirty="0"/>
              <a:t>, </a:t>
            </a:r>
            <a:r>
              <a:rPr lang="en-US" sz="2400" dirty="0" err="1"/>
              <a:t>emosional</a:t>
            </a:r>
            <a:r>
              <a:rPr lang="en-US" sz="2400" dirty="0"/>
              <a:t> dan social </a:t>
            </a:r>
            <a:br>
              <a:rPr lang="en-US" sz="2400" dirty="0"/>
            </a:br>
            <a:endParaRPr lang="en-ID" sz="2400" dirty="0"/>
          </a:p>
        </p:txBody>
      </p:sp>
    </p:spTree>
    <p:extLst>
      <p:ext uri="{BB962C8B-B14F-4D97-AF65-F5344CB8AC3E}">
        <p14:creationId xmlns:p14="http://schemas.microsoft.com/office/powerpoint/2010/main" val="143082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0F8E05-BAFD-7436-2B70-6994BE85B3CB}"/>
              </a:ext>
            </a:extLst>
          </p:cNvPr>
          <p:cNvSpPr>
            <a:spLocks noGrp="1"/>
          </p:cNvSpPr>
          <p:nvPr>
            <p:ph type="body" idx="1"/>
          </p:nvPr>
        </p:nvSpPr>
        <p:spPr>
          <a:xfrm>
            <a:off x="1563624" y="4988560"/>
            <a:ext cx="9070848" cy="396240"/>
          </a:xfrm>
        </p:spPr>
        <p:txBody>
          <a:bodyPr/>
          <a:lstStyle/>
          <a:p>
            <a:r>
              <a:rPr lang="en-US" b="1" dirty="0"/>
              <a:t>KOMPONEN KESEHATAN </a:t>
            </a:r>
            <a:endParaRPr lang="en-ID" b="1" dirty="0"/>
          </a:p>
        </p:txBody>
      </p:sp>
      <p:graphicFrame>
        <p:nvGraphicFramePr>
          <p:cNvPr id="4" name="Diagram 3">
            <a:extLst>
              <a:ext uri="{FF2B5EF4-FFF2-40B4-BE49-F238E27FC236}">
                <a16:creationId xmlns:a16="http://schemas.microsoft.com/office/drawing/2014/main" id="{2AE65DE3-0A05-5A93-DDDF-33E8A1521313}"/>
              </a:ext>
            </a:extLst>
          </p:cNvPr>
          <p:cNvGraphicFramePr/>
          <p:nvPr>
            <p:extLst>
              <p:ext uri="{D42A27DB-BD31-4B8C-83A1-F6EECF244321}">
                <p14:modId xmlns:p14="http://schemas.microsoft.com/office/powerpoint/2010/main" val="2954932733"/>
              </p:ext>
            </p:extLst>
          </p:nvPr>
        </p:nvGraphicFramePr>
        <p:xfrm>
          <a:off x="2032000" y="1473199"/>
          <a:ext cx="8128000" cy="34239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6520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ED8C5-5F2E-FD5D-5CAA-2C16C20982E6}"/>
              </a:ext>
            </a:extLst>
          </p:cNvPr>
          <p:cNvSpPr>
            <a:spLocks noGrp="1"/>
          </p:cNvSpPr>
          <p:nvPr>
            <p:ph type="ctrTitle"/>
          </p:nvPr>
        </p:nvSpPr>
        <p:spPr>
          <a:xfrm>
            <a:off x="1561708" y="2091263"/>
            <a:ext cx="9068586" cy="3193006"/>
          </a:xfrm>
        </p:spPr>
        <p:txBody>
          <a:bodyPr/>
          <a:lstStyle/>
          <a:p>
            <a:pPr algn="l"/>
            <a:r>
              <a:rPr lang="en-US" sz="2000" b="1" dirty="0">
                <a:highlight>
                  <a:srgbClr val="FFFF00"/>
                </a:highlight>
              </a:rPr>
              <a:t>Disease (</a:t>
            </a:r>
            <a:r>
              <a:rPr lang="en-US" sz="2000" b="1" dirty="0" err="1">
                <a:highlight>
                  <a:srgbClr val="FFFF00"/>
                </a:highlight>
              </a:rPr>
              <a:t>penyakit</a:t>
            </a:r>
            <a:r>
              <a:rPr lang="en-US" sz="2000" b="1" dirty="0">
                <a:highlight>
                  <a:srgbClr val="FFFF00"/>
                </a:highlight>
              </a:rPr>
              <a:t>)</a:t>
            </a:r>
            <a:br>
              <a:rPr lang="en-US" sz="2000" b="1" dirty="0">
                <a:highlight>
                  <a:srgbClr val="FFFF00"/>
                </a:highlight>
              </a:rPr>
            </a:br>
            <a:r>
              <a:rPr lang="en-US" sz="2000" b="1" dirty="0" err="1"/>
              <a:t>adalah</a:t>
            </a:r>
            <a:r>
              <a:rPr lang="en-US" sz="2000" b="1" dirty="0"/>
              <a:t> :</a:t>
            </a:r>
            <a:r>
              <a:rPr lang="en-US" sz="2000" dirty="0"/>
              <a:t> </a:t>
            </a:r>
            <a:r>
              <a:rPr lang="en-US" sz="2000" dirty="0" err="1"/>
              <a:t>abnormalitas</a:t>
            </a:r>
            <a:r>
              <a:rPr lang="en-US" sz="2000" dirty="0"/>
              <a:t> </a:t>
            </a:r>
            <a:r>
              <a:rPr lang="en-US" sz="2000" dirty="0" err="1"/>
              <a:t>biologis</a:t>
            </a:r>
            <a:r>
              <a:rPr lang="en-US" sz="2000" dirty="0"/>
              <a:t> dan </a:t>
            </a:r>
            <a:r>
              <a:rPr lang="en-US" sz="2000" dirty="0" err="1"/>
              <a:t>fisiologis</a:t>
            </a:r>
            <a:r>
              <a:rPr lang="en-US" sz="2000" dirty="0"/>
              <a:t> </a:t>
            </a:r>
            <a:r>
              <a:rPr lang="en-US" sz="2000" dirty="0" err="1"/>
              <a:t>yg</a:t>
            </a:r>
            <a:r>
              <a:rPr lang="en-US" sz="2000" dirty="0"/>
              <a:t> </a:t>
            </a:r>
            <a:r>
              <a:rPr lang="en-US" sz="2000" dirty="0" err="1"/>
              <a:t>dapat</a:t>
            </a:r>
            <a:r>
              <a:rPr lang="en-US" sz="2000" dirty="0"/>
              <a:t> </a:t>
            </a:r>
            <a:r>
              <a:rPr lang="en-US" sz="2000" dirty="0" err="1"/>
              <a:t>diidentifikasi</a:t>
            </a:r>
            <a:r>
              <a:rPr lang="en-US" sz="2000" dirty="0"/>
              <a:t> </a:t>
            </a:r>
            <a:r>
              <a:rPr lang="en-US" sz="2000" dirty="0" err="1"/>
              <a:t>secara</a:t>
            </a:r>
            <a:r>
              <a:rPr lang="en-US" sz="2000" dirty="0"/>
              <a:t> </a:t>
            </a:r>
            <a:r>
              <a:rPr lang="en-US" sz="2000" dirty="0" err="1"/>
              <a:t>objektif</a:t>
            </a:r>
            <a:r>
              <a:rPr lang="en-US" sz="2000" dirty="0"/>
              <a:t> </a:t>
            </a:r>
            <a:r>
              <a:rPr lang="en-US" sz="2000" dirty="0" err="1"/>
              <a:t>melalui</a:t>
            </a:r>
            <a:r>
              <a:rPr lang="en-US" sz="2000" dirty="0"/>
              <a:t> </a:t>
            </a:r>
            <a:r>
              <a:rPr lang="en-US" sz="2000" dirty="0" err="1"/>
              <a:t>pemeriksaan</a:t>
            </a:r>
            <a:r>
              <a:rPr lang="en-US" sz="2000" dirty="0"/>
              <a:t> </a:t>
            </a:r>
            <a:r>
              <a:rPr lang="en-US" sz="2000" dirty="0" err="1"/>
              <a:t>medis</a:t>
            </a:r>
            <a:r>
              <a:rPr lang="en-US" sz="2000" dirty="0"/>
              <a:t> </a:t>
            </a:r>
            <a:br>
              <a:rPr lang="en-US" sz="2000" dirty="0"/>
            </a:br>
            <a:r>
              <a:rPr lang="en-US" sz="2000" b="1" dirty="0"/>
              <a:t>Contoh : </a:t>
            </a:r>
            <a:r>
              <a:rPr lang="en-US" sz="2000" dirty="0" err="1"/>
              <a:t>kanker</a:t>
            </a:r>
            <a:r>
              <a:rPr lang="en-US" sz="2000" dirty="0"/>
              <a:t> </a:t>
            </a:r>
            <a:r>
              <a:rPr lang="en-US" sz="2000" dirty="0" err="1"/>
              <a:t>payudara</a:t>
            </a:r>
            <a:r>
              <a:rPr lang="en-US" sz="2000" dirty="0"/>
              <a:t>, stroke, </a:t>
            </a:r>
            <a:r>
              <a:rPr lang="en-US" sz="2000" dirty="0" err="1"/>
              <a:t>infeksi</a:t>
            </a:r>
            <a:r>
              <a:rPr lang="en-US" sz="2000" dirty="0"/>
              <a:t> tbc </a:t>
            </a:r>
            <a:br>
              <a:rPr lang="en-US" sz="2000" dirty="0"/>
            </a:br>
            <a:br>
              <a:rPr lang="en-US" sz="2000" dirty="0"/>
            </a:br>
            <a:r>
              <a:rPr lang="en-US" sz="2000" b="1" dirty="0">
                <a:highlight>
                  <a:srgbClr val="FFFF00"/>
                </a:highlight>
              </a:rPr>
              <a:t>ILLNESS (KETERASAAN SAKIT)</a:t>
            </a:r>
            <a:br>
              <a:rPr lang="en-US" sz="2000" dirty="0"/>
            </a:br>
            <a:r>
              <a:rPr lang="en-US" sz="2000" b="1" dirty="0"/>
              <a:t>ADALAH :</a:t>
            </a:r>
            <a:r>
              <a:rPr lang="en-US" sz="2000" dirty="0"/>
              <a:t> PENGALAMAN SUBJEKTIF INDIVIDU TERHADAP PERASAAN TDK SEHAT ATAU TDK NYAMAN</a:t>
            </a:r>
            <a:br>
              <a:rPr lang="en-US" sz="2000" dirty="0"/>
            </a:br>
            <a:r>
              <a:rPr lang="en-US" sz="2000" dirty="0"/>
              <a:t>BISA TERJADI TANPA ADANYA DIAGNOSIS MEDIS</a:t>
            </a:r>
            <a:br>
              <a:rPr lang="en-US" sz="2000" dirty="0"/>
            </a:br>
            <a:r>
              <a:rPr lang="en-US" sz="2000" dirty="0"/>
              <a:t>SANGAT DIPENGARUHI OLEH BUDAYA, KEPERCAYAAN DAN PERSEPSI PRIBADI </a:t>
            </a:r>
            <a:br>
              <a:rPr lang="en-US" sz="2000" dirty="0"/>
            </a:br>
            <a:r>
              <a:rPr lang="en-US" sz="2000" dirty="0"/>
              <a:t>CONTOH : SEORANG MERASA LELAH ATAU EMOSI MESKI TIDAK TERDETEKSI PENYAKIT OLEH DOKTER </a:t>
            </a:r>
            <a:endParaRPr lang="en-ID" sz="2000" dirty="0"/>
          </a:p>
        </p:txBody>
      </p:sp>
    </p:spTree>
    <p:extLst>
      <p:ext uri="{BB962C8B-B14F-4D97-AF65-F5344CB8AC3E}">
        <p14:creationId xmlns:p14="http://schemas.microsoft.com/office/powerpoint/2010/main" val="3687100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C94ED-8520-A602-D3F3-65F82C8E3415}"/>
              </a:ext>
            </a:extLst>
          </p:cNvPr>
          <p:cNvSpPr>
            <a:spLocks noGrp="1"/>
          </p:cNvSpPr>
          <p:nvPr>
            <p:ph type="ctrTitle"/>
          </p:nvPr>
        </p:nvSpPr>
        <p:spPr>
          <a:xfrm>
            <a:off x="1561708" y="2091262"/>
            <a:ext cx="9068586" cy="3241133"/>
          </a:xfrm>
        </p:spPr>
        <p:txBody>
          <a:bodyPr/>
          <a:lstStyle/>
          <a:p>
            <a:pPr algn="l"/>
            <a:r>
              <a:rPr lang="en-US" sz="2400" b="1" dirty="0" err="1">
                <a:highlight>
                  <a:srgbClr val="FFFF00"/>
                </a:highlight>
              </a:rPr>
              <a:t>SICKness</a:t>
            </a:r>
            <a:r>
              <a:rPr lang="en-US" sz="2400" b="1" dirty="0">
                <a:highlight>
                  <a:srgbClr val="FFFF00"/>
                </a:highlight>
              </a:rPr>
              <a:t> (status social </a:t>
            </a:r>
            <a:r>
              <a:rPr lang="en-US" sz="2400" b="1" dirty="0" err="1">
                <a:highlight>
                  <a:srgbClr val="FFFF00"/>
                </a:highlight>
              </a:rPr>
              <a:t>sakit</a:t>
            </a:r>
            <a:r>
              <a:rPr lang="en-US" sz="2400" b="1" dirty="0"/>
              <a:t>)</a:t>
            </a:r>
            <a:br>
              <a:rPr lang="en-US" sz="2400" b="1" dirty="0"/>
            </a:br>
            <a:r>
              <a:rPr lang="en-US" sz="2400" b="1" dirty="0" err="1"/>
              <a:t>adalah</a:t>
            </a:r>
            <a:r>
              <a:rPr lang="en-US" sz="2400" b="1" dirty="0"/>
              <a:t> : </a:t>
            </a:r>
            <a:r>
              <a:rPr lang="en-US" sz="2400" dirty="0"/>
              <a:t>status social </a:t>
            </a:r>
            <a:r>
              <a:rPr lang="en-US" sz="2400" dirty="0" err="1"/>
              <a:t>yg</a:t>
            </a:r>
            <a:r>
              <a:rPr lang="en-US" sz="2400" dirty="0"/>
              <a:t> </a:t>
            </a:r>
            <a:r>
              <a:rPr lang="en-US" sz="2400" dirty="0" err="1"/>
              <a:t>diberikan</a:t>
            </a:r>
            <a:r>
              <a:rPr lang="en-US" sz="2400" dirty="0"/>
              <a:t> </a:t>
            </a:r>
            <a:r>
              <a:rPr lang="en-US" sz="2400" dirty="0" err="1"/>
              <a:t>masyarakat</a:t>
            </a:r>
            <a:r>
              <a:rPr lang="en-US" sz="2400" dirty="0"/>
              <a:t> </a:t>
            </a:r>
            <a:r>
              <a:rPr lang="en-US" sz="2400" dirty="0" err="1"/>
              <a:t>kepada</a:t>
            </a:r>
            <a:r>
              <a:rPr lang="en-US" sz="2400" dirty="0"/>
              <a:t> org </a:t>
            </a:r>
            <a:r>
              <a:rPr lang="en-US" sz="2400" dirty="0" err="1"/>
              <a:t>yg</a:t>
            </a:r>
            <a:r>
              <a:rPr lang="en-US" sz="2400" dirty="0"/>
              <a:t> </a:t>
            </a:r>
            <a:r>
              <a:rPr lang="en-US" sz="2400" dirty="0" err="1"/>
              <a:t>dianggap</a:t>
            </a:r>
            <a:r>
              <a:rPr lang="en-US" sz="2400" dirty="0"/>
              <a:t> </a:t>
            </a:r>
            <a:r>
              <a:rPr lang="en-US" sz="2400" dirty="0" err="1"/>
              <a:t>sakit</a:t>
            </a:r>
            <a:r>
              <a:rPr lang="en-US" sz="2400" dirty="0"/>
              <a:t> </a:t>
            </a:r>
            <a:br>
              <a:rPr lang="en-US" sz="2400" dirty="0"/>
            </a:br>
            <a:r>
              <a:rPr lang="en-US" sz="2400" dirty="0"/>
              <a:t>- </a:t>
            </a:r>
            <a:r>
              <a:rPr lang="en-US" sz="2400" dirty="0" err="1"/>
              <a:t>melibatkan</a:t>
            </a:r>
            <a:r>
              <a:rPr lang="en-US" sz="2400" dirty="0"/>
              <a:t> </a:t>
            </a:r>
            <a:r>
              <a:rPr lang="en-US" sz="2400" dirty="0" err="1"/>
              <a:t>peran</a:t>
            </a:r>
            <a:r>
              <a:rPr lang="en-US" sz="2400" dirty="0"/>
              <a:t> social </a:t>
            </a:r>
            <a:r>
              <a:rPr lang="en-US" sz="2400" dirty="0" err="1"/>
              <a:t>seperti</a:t>
            </a:r>
            <a:r>
              <a:rPr lang="en-US" sz="2400" dirty="0"/>
              <a:t> </a:t>
            </a:r>
            <a:r>
              <a:rPr lang="en-US" sz="2400" dirty="0" err="1"/>
              <a:t>izin</a:t>
            </a:r>
            <a:r>
              <a:rPr lang="en-US" sz="2400" dirty="0"/>
              <a:t> </a:t>
            </a:r>
            <a:r>
              <a:rPr lang="en-US" sz="2400" dirty="0" err="1"/>
              <a:t>tidak</a:t>
            </a:r>
            <a:r>
              <a:rPr lang="en-US" sz="2400" dirty="0"/>
              <a:t> </a:t>
            </a:r>
            <a:r>
              <a:rPr lang="en-US" sz="2400" dirty="0" err="1"/>
              <a:t>bekerja</a:t>
            </a:r>
            <a:r>
              <a:rPr lang="en-US" sz="2400" dirty="0"/>
              <a:t>, </a:t>
            </a:r>
            <a:r>
              <a:rPr lang="en-US" sz="2400" dirty="0" err="1"/>
              <a:t>mendapat</a:t>
            </a:r>
            <a:r>
              <a:rPr lang="en-US" sz="2400" dirty="0"/>
              <a:t> </a:t>
            </a:r>
            <a:r>
              <a:rPr lang="en-US" sz="2400" dirty="0" err="1"/>
              <a:t>simpati</a:t>
            </a:r>
            <a:r>
              <a:rPr lang="en-US" sz="2400" dirty="0"/>
              <a:t> </a:t>
            </a:r>
            <a:r>
              <a:rPr lang="en-US" sz="2400" dirty="0" err="1"/>
              <a:t>atau</a:t>
            </a:r>
            <a:r>
              <a:rPr lang="en-US" sz="2400" dirty="0"/>
              <a:t> </a:t>
            </a:r>
            <a:r>
              <a:rPr lang="en-US" sz="2400" dirty="0" err="1"/>
              <a:t>perawatan</a:t>
            </a:r>
            <a:r>
              <a:rPr lang="en-US" sz="2400" dirty="0"/>
              <a:t> </a:t>
            </a:r>
            <a:br>
              <a:rPr lang="en-US" sz="2400" dirty="0"/>
            </a:br>
            <a:r>
              <a:rPr lang="en-US" sz="2400" dirty="0"/>
              <a:t>- </a:t>
            </a:r>
            <a:r>
              <a:rPr lang="en-US" sz="2400" dirty="0" err="1"/>
              <a:t>berkaitan</a:t>
            </a:r>
            <a:r>
              <a:rPr lang="en-US" sz="2400" dirty="0"/>
              <a:t> </a:t>
            </a:r>
            <a:r>
              <a:rPr lang="en-US" sz="2400" dirty="0" err="1"/>
              <a:t>dgn</a:t>
            </a:r>
            <a:r>
              <a:rPr lang="en-US" sz="2400" dirty="0"/>
              <a:t> </a:t>
            </a:r>
            <a:r>
              <a:rPr lang="en-US" sz="2400" dirty="0" err="1"/>
              <a:t>norma</a:t>
            </a:r>
            <a:r>
              <a:rPr lang="en-US" sz="2400" dirty="0"/>
              <a:t> social dan </a:t>
            </a:r>
            <a:r>
              <a:rPr lang="en-US" sz="2400" dirty="0" err="1"/>
              <a:t>budaya</a:t>
            </a:r>
            <a:r>
              <a:rPr lang="en-US" sz="2400" dirty="0"/>
              <a:t> </a:t>
            </a:r>
            <a:r>
              <a:rPr lang="en-US" sz="2400" dirty="0" err="1"/>
              <a:t>tentang</a:t>
            </a:r>
            <a:r>
              <a:rPr lang="en-US" sz="2400" dirty="0"/>
              <a:t> </a:t>
            </a:r>
            <a:r>
              <a:rPr lang="en-US" sz="2400" dirty="0" err="1"/>
              <a:t>apa</a:t>
            </a:r>
            <a:r>
              <a:rPr lang="en-US" sz="2400" dirty="0"/>
              <a:t> </a:t>
            </a:r>
            <a:r>
              <a:rPr lang="en-US" sz="2400" dirty="0" err="1"/>
              <a:t>yg</a:t>
            </a:r>
            <a:r>
              <a:rPr lang="en-US" sz="2400" dirty="0"/>
              <a:t> </a:t>
            </a:r>
            <a:r>
              <a:rPr lang="en-US" sz="2400" dirty="0" err="1"/>
              <a:t>dianggap</a:t>
            </a:r>
            <a:r>
              <a:rPr lang="en-US" sz="2400" dirty="0"/>
              <a:t> </a:t>
            </a:r>
            <a:r>
              <a:rPr lang="en-US" sz="2400" dirty="0" err="1"/>
              <a:t>sakit</a:t>
            </a:r>
            <a:r>
              <a:rPr lang="en-US" sz="2400" dirty="0"/>
              <a:t> </a:t>
            </a:r>
            <a:br>
              <a:rPr lang="en-US" sz="2400" dirty="0"/>
            </a:br>
            <a:br>
              <a:rPr lang="en-US" sz="2400" dirty="0"/>
            </a:br>
            <a:r>
              <a:rPr lang="en-US" sz="2400" b="1" dirty="0"/>
              <a:t>Contoh :</a:t>
            </a:r>
            <a:r>
              <a:rPr lang="en-US" sz="2400" dirty="0"/>
              <a:t> </a:t>
            </a:r>
            <a:br>
              <a:rPr lang="en-US" sz="2400" dirty="0"/>
            </a:br>
            <a:r>
              <a:rPr lang="en-US" sz="2400" dirty="0" err="1"/>
              <a:t>seorang</a:t>
            </a:r>
            <a:r>
              <a:rPr lang="en-US" sz="2400" dirty="0"/>
              <a:t> </a:t>
            </a:r>
            <a:r>
              <a:rPr lang="en-US" sz="2400" dirty="0" err="1"/>
              <a:t>pekerja</a:t>
            </a:r>
            <a:r>
              <a:rPr lang="en-US" sz="2400" dirty="0"/>
              <a:t> </a:t>
            </a:r>
            <a:r>
              <a:rPr lang="en-US" sz="2400" dirty="0" err="1"/>
              <a:t>yg</a:t>
            </a:r>
            <a:r>
              <a:rPr lang="en-US" sz="2400" dirty="0"/>
              <a:t> </a:t>
            </a:r>
            <a:r>
              <a:rPr lang="en-US" sz="2400" dirty="0" err="1"/>
              <a:t>diperbolehkan</a:t>
            </a:r>
            <a:r>
              <a:rPr lang="en-US" sz="2400" dirty="0"/>
              <a:t> </a:t>
            </a:r>
            <a:r>
              <a:rPr lang="en-US" sz="2400" dirty="0" err="1"/>
              <a:t>cuti</a:t>
            </a:r>
            <a:r>
              <a:rPr lang="en-US" sz="2400" dirty="0"/>
              <a:t> </a:t>
            </a:r>
            <a:r>
              <a:rPr lang="en-US" sz="2400" dirty="0" err="1"/>
              <a:t>karena</a:t>
            </a:r>
            <a:r>
              <a:rPr lang="en-US" sz="2400" dirty="0"/>
              <a:t> </a:t>
            </a:r>
            <a:r>
              <a:rPr lang="en-US" sz="2400" dirty="0" err="1"/>
              <a:t>sakit</a:t>
            </a:r>
            <a:r>
              <a:rPr lang="en-US" sz="2400" dirty="0"/>
              <a:t> </a:t>
            </a:r>
            <a:endParaRPr lang="en-ID" sz="2400" dirty="0"/>
          </a:p>
        </p:txBody>
      </p:sp>
    </p:spTree>
    <p:extLst>
      <p:ext uri="{BB962C8B-B14F-4D97-AF65-F5344CB8AC3E}">
        <p14:creationId xmlns:p14="http://schemas.microsoft.com/office/powerpoint/2010/main" val="2923530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4BADB67-5877-C9DA-1E00-CB5FA5A88C92}"/>
              </a:ext>
            </a:extLst>
          </p:cNvPr>
          <p:cNvSpPr>
            <a:spLocks noGrp="1"/>
          </p:cNvSpPr>
          <p:nvPr>
            <p:ph type="subTitle" idx="1"/>
          </p:nvPr>
        </p:nvSpPr>
        <p:spPr>
          <a:xfrm>
            <a:off x="1562100" y="4682062"/>
            <a:ext cx="9070848" cy="712899"/>
          </a:xfrm>
        </p:spPr>
        <p:txBody>
          <a:bodyPr>
            <a:normAutofit lnSpcReduction="10000"/>
          </a:bodyPr>
          <a:lstStyle/>
          <a:p>
            <a:endParaRPr lang="en-US" dirty="0"/>
          </a:p>
          <a:p>
            <a:r>
              <a:rPr lang="en-US" sz="2800" b="1" dirty="0">
                <a:highlight>
                  <a:srgbClr val="00FFFF"/>
                </a:highlight>
              </a:rPr>
              <a:t>PENERAPAN DALAM KEPERAWATAN</a:t>
            </a:r>
            <a:endParaRPr lang="en-ID" sz="2800" b="1" dirty="0">
              <a:highlight>
                <a:srgbClr val="00FFFF"/>
              </a:highlight>
            </a:endParaRPr>
          </a:p>
        </p:txBody>
      </p:sp>
      <p:graphicFrame>
        <p:nvGraphicFramePr>
          <p:cNvPr id="5" name="Diagram 4">
            <a:extLst>
              <a:ext uri="{FF2B5EF4-FFF2-40B4-BE49-F238E27FC236}">
                <a16:creationId xmlns:a16="http://schemas.microsoft.com/office/drawing/2014/main" id="{FB00D620-2292-8BB3-A002-4743B1271948}"/>
              </a:ext>
            </a:extLst>
          </p:cNvPr>
          <p:cNvGraphicFramePr/>
          <p:nvPr>
            <p:extLst>
              <p:ext uri="{D42A27DB-BD31-4B8C-83A1-F6EECF244321}">
                <p14:modId xmlns:p14="http://schemas.microsoft.com/office/powerpoint/2010/main" val="1397539972"/>
              </p:ext>
            </p:extLst>
          </p:nvPr>
        </p:nvGraphicFramePr>
        <p:xfrm>
          <a:off x="2032000" y="1463039"/>
          <a:ext cx="8128000" cy="3219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4459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0AD7-C76E-DB06-9E55-BBB011F4921A}"/>
              </a:ext>
            </a:extLst>
          </p:cNvPr>
          <p:cNvSpPr>
            <a:spLocks noGrp="1"/>
          </p:cNvSpPr>
          <p:nvPr>
            <p:ph type="ctrTitle"/>
          </p:nvPr>
        </p:nvSpPr>
        <p:spPr/>
        <p:txBody>
          <a:bodyPr/>
          <a:lstStyle/>
          <a:p>
            <a:r>
              <a:rPr lang="en-US" sz="3600" b="1" dirty="0" err="1"/>
              <a:t>Gangguan</a:t>
            </a:r>
            <a:r>
              <a:rPr lang="en-US" sz="3600" b="1" dirty="0"/>
              <a:t> </a:t>
            </a:r>
            <a:r>
              <a:rPr lang="en-US" sz="3600" b="1" dirty="0" err="1"/>
              <a:t>perjalanan</a:t>
            </a:r>
            <a:r>
              <a:rPr lang="en-US" sz="3600" b="1" dirty="0"/>
              <a:t> </a:t>
            </a:r>
            <a:r>
              <a:rPr lang="en-US" sz="3600" b="1" dirty="0" err="1"/>
              <a:t>hidup</a:t>
            </a:r>
            <a:r>
              <a:rPr lang="en-US" sz="3600" b="1" dirty="0"/>
              <a:t> </a:t>
            </a:r>
            <a:r>
              <a:rPr lang="en-US" sz="3600" b="1" dirty="0" err="1"/>
              <a:t>atau</a:t>
            </a:r>
            <a:r>
              <a:rPr lang="en-US" sz="3600" b="1" dirty="0"/>
              <a:t> </a:t>
            </a:r>
            <a:r>
              <a:rPr lang="en-US" sz="3600" b="1" dirty="0" err="1"/>
              <a:t>kelangsungan</a:t>
            </a:r>
            <a:r>
              <a:rPr lang="en-US" sz="3600" b="1" dirty="0"/>
              <a:t> </a:t>
            </a:r>
            <a:r>
              <a:rPr lang="en-US" sz="3600" b="1" dirty="0" err="1"/>
              <a:t>hidup</a:t>
            </a:r>
            <a:r>
              <a:rPr lang="en-US" sz="3600" b="1" dirty="0"/>
              <a:t> pada </a:t>
            </a:r>
            <a:r>
              <a:rPr lang="en-US" sz="3600" b="1" dirty="0" err="1"/>
              <a:t>penyakit</a:t>
            </a:r>
            <a:r>
              <a:rPr lang="en-US" sz="3600" b="1" dirty="0"/>
              <a:t> </a:t>
            </a:r>
            <a:r>
              <a:rPr lang="en-US" sz="3600" b="1" dirty="0" err="1"/>
              <a:t>kronis</a:t>
            </a:r>
            <a:r>
              <a:rPr lang="en-US" sz="3600" b="1" dirty="0"/>
              <a:t> </a:t>
            </a:r>
            <a:br>
              <a:rPr lang="en-US" sz="3600" dirty="0"/>
            </a:br>
            <a:br>
              <a:rPr lang="en-US" sz="3600" dirty="0"/>
            </a:br>
            <a:r>
              <a:rPr lang="en-US" sz="2000" dirty="0" err="1"/>
              <a:t>Penyakit</a:t>
            </a:r>
            <a:r>
              <a:rPr lang="en-US" sz="2000" dirty="0"/>
              <a:t> </a:t>
            </a:r>
            <a:r>
              <a:rPr lang="en-US" sz="2000" dirty="0" err="1"/>
              <a:t>kronis</a:t>
            </a:r>
            <a:r>
              <a:rPr lang="en-US" sz="2000" dirty="0"/>
              <a:t> </a:t>
            </a:r>
            <a:r>
              <a:rPr lang="en-US" sz="2000" dirty="0" err="1"/>
              <a:t>mempengaruhi</a:t>
            </a:r>
            <a:r>
              <a:rPr lang="en-US" sz="2000" dirty="0"/>
              <a:t> </a:t>
            </a:r>
            <a:r>
              <a:rPr lang="en-US" sz="2000" dirty="0" err="1"/>
              <a:t>perjalanan</a:t>
            </a:r>
            <a:r>
              <a:rPr lang="en-US" sz="2000" dirty="0"/>
              <a:t> </a:t>
            </a:r>
            <a:r>
              <a:rPr lang="en-US" sz="2000" dirty="0" err="1"/>
              <a:t>hidup</a:t>
            </a:r>
            <a:r>
              <a:rPr lang="en-US" sz="2000" dirty="0"/>
              <a:t> </a:t>
            </a:r>
            <a:r>
              <a:rPr lang="en-US" sz="2000" dirty="0" err="1"/>
              <a:t>individu</a:t>
            </a:r>
            <a:r>
              <a:rPr lang="en-US" sz="2000" dirty="0"/>
              <a:t> dan </a:t>
            </a:r>
            <a:r>
              <a:rPr lang="en-US" sz="2000" dirty="0" err="1"/>
              <a:t>dapat</a:t>
            </a:r>
            <a:r>
              <a:rPr lang="en-US" sz="2000" dirty="0"/>
              <a:t> </a:t>
            </a:r>
            <a:r>
              <a:rPr lang="en-US" sz="2000" dirty="0" err="1"/>
              <a:t>menghambat</a:t>
            </a:r>
            <a:r>
              <a:rPr lang="en-US" sz="2000" dirty="0"/>
              <a:t> </a:t>
            </a:r>
            <a:r>
              <a:rPr lang="en-US" sz="2000" dirty="0" err="1"/>
              <a:t>aktivitas</a:t>
            </a:r>
            <a:r>
              <a:rPr lang="en-US" sz="2000" dirty="0"/>
              <a:t> </a:t>
            </a:r>
            <a:r>
              <a:rPr lang="en-US" sz="2000" dirty="0" err="1"/>
              <a:t>sehari-hari</a:t>
            </a:r>
            <a:r>
              <a:rPr lang="en-US" sz="2000" dirty="0"/>
              <a:t> </a:t>
            </a:r>
            <a:endParaRPr lang="en-ID" sz="2000" dirty="0"/>
          </a:p>
        </p:txBody>
      </p:sp>
    </p:spTree>
    <p:extLst>
      <p:ext uri="{BB962C8B-B14F-4D97-AF65-F5344CB8AC3E}">
        <p14:creationId xmlns:p14="http://schemas.microsoft.com/office/powerpoint/2010/main" val="3875421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AB387CA-7E7E-227B-F137-FBF57EC7CA1A}"/>
              </a:ext>
            </a:extLst>
          </p:cNvPr>
          <p:cNvGraphicFramePr/>
          <p:nvPr>
            <p:extLst>
              <p:ext uri="{D42A27DB-BD31-4B8C-83A1-F6EECF244321}">
                <p14:modId xmlns:p14="http://schemas.microsoft.com/office/powerpoint/2010/main" val="881552782"/>
              </p:ext>
            </p:extLst>
          </p:nvPr>
        </p:nvGraphicFramePr>
        <p:xfrm>
          <a:off x="2109002" y="1953927"/>
          <a:ext cx="8128000" cy="3445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9350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355CA-03DB-A8A1-40F6-7E0B33CC19CE}"/>
              </a:ext>
            </a:extLst>
          </p:cNvPr>
          <p:cNvSpPr>
            <a:spLocks noGrp="1"/>
          </p:cNvSpPr>
          <p:nvPr>
            <p:ph type="title"/>
          </p:nvPr>
        </p:nvSpPr>
        <p:spPr>
          <a:solidFill>
            <a:srgbClr val="FFFF00"/>
          </a:solidFill>
        </p:spPr>
        <p:txBody>
          <a:bodyPr/>
          <a:lstStyle/>
          <a:p>
            <a:r>
              <a:rPr lang="en-US" b="1" dirty="0">
                <a:solidFill>
                  <a:schemeClr val="tx1"/>
                </a:solidFill>
              </a:rPr>
              <a:t>1. ASPEK FISIK </a:t>
            </a:r>
            <a:endParaRPr lang="en-ID" b="1" dirty="0">
              <a:solidFill>
                <a:schemeClr val="tx1"/>
              </a:solidFill>
            </a:endParaRPr>
          </a:p>
        </p:txBody>
      </p:sp>
      <p:sp>
        <p:nvSpPr>
          <p:cNvPr id="3" name="Content Placeholder 2">
            <a:extLst>
              <a:ext uri="{FF2B5EF4-FFF2-40B4-BE49-F238E27FC236}">
                <a16:creationId xmlns:a16="http://schemas.microsoft.com/office/drawing/2014/main" id="{10E374F2-6C76-3499-105F-825C50BC58B8}"/>
              </a:ext>
            </a:extLst>
          </p:cNvPr>
          <p:cNvSpPr>
            <a:spLocks noGrp="1"/>
          </p:cNvSpPr>
          <p:nvPr>
            <p:ph idx="1"/>
          </p:nvPr>
        </p:nvSpPr>
        <p:spPr/>
        <p:txBody>
          <a:bodyPr/>
          <a:lstStyle/>
          <a:p>
            <a:pPr marL="0" indent="0">
              <a:buNone/>
            </a:pPr>
            <a:r>
              <a:rPr lang="en-US" b="1" dirty="0">
                <a:highlight>
                  <a:srgbClr val="FFFF00"/>
                </a:highlight>
              </a:rPr>
              <a:t>1. </a:t>
            </a:r>
            <a:r>
              <a:rPr lang="en-US" b="1" dirty="0" err="1">
                <a:highlight>
                  <a:srgbClr val="FFFF00"/>
                </a:highlight>
              </a:rPr>
              <a:t>Aspek</a:t>
            </a:r>
            <a:r>
              <a:rPr lang="en-US" b="1" dirty="0">
                <a:highlight>
                  <a:srgbClr val="FFFF00"/>
                </a:highlight>
              </a:rPr>
              <a:t> </a:t>
            </a:r>
            <a:r>
              <a:rPr lang="en-US" b="1" dirty="0" err="1">
                <a:highlight>
                  <a:srgbClr val="FFFF00"/>
                </a:highlight>
              </a:rPr>
              <a:t>Fisik</a:t>
            </a:r>
            <a:r>
              <a:rPr lang="en-US" b="1" dirty="0">
                <a:highlight>
                  <a:srgbClr val="FFFF00"/>
                </a:highlight>
              </a:rPr>
              <a:t> : </a:t>
            </a:r>
          </a:p>
          <a:p>
            <a:pPr marL="0" indent="0">
              <a:buNone/>
            </a:pPr>
            <a:r>
              <a:rPr lang="en-US" dirty="0" err="1"/>
              <a:t>Gangguan</a:t>
            </a:r>
            <a:r>
              <a:rPr lang="en-US" dirty="0"/>
              <a:t> pada </a:t>
            </a:r>
            <a:r>
              <a:rPr lang="en-US" dirty="0" err="1"/>
              <a:t>fungsi</a:t>
            </a:r>
            <a:r>
              <a:rPr lang="en-US" dirty="0"/>
              <a:t> </a:t>
            </a:r>
            <a:r>
              <a:rPr lang="en-US" dirty="0" err="1"/>
              <a:t>tubuh</a:t>
            </a:r>
            <a:r>
              <a:rPr lang="en-US" dirty="0"/>
              <a:t> </a:t>
            </a:r>
            <a:r>
              <a:rPr lang="en-US" dirty="0" err="1"/>
              <a:t>atau</a:t>
            </a:r>
            <a:r>
              <a:rPr lang="en-US" dirty="0"/>
              <a:t> </a:t>
            </a:r>
            <a:r>
              <a:rPr lang="en-US" dirty="0" err="1"/>
              <a:t>aktivitas</a:t>
            </a:r>
            <a:r>
              <a:rPr lang="en-US" dirty="0"/>
              <a:t> </a:t>
            </a:r>
            <a:r>
              <a:rPr lang="en-US" dirty="0" err="1"/>
              <a:t>sehari-hari</a:t>
            </a:r>
            <a:endParaRPr lang="en-US" dirty="0"/>
          </a:p>
          <a:p>
            <a:pPr marL="0" indent="0">
              <a:buNone/>
            </a:pPr>
            <a:r>
              <a:rPr lang="en-US" b="1" dirty="0"/>
              <a:t>Contoh : </a:t>
            </a:r>
          </a:p>
          <a:p>
            <a:pPr marL="342900" indent="-342900">
              <a:buAutoNum type="alphaLcPeriod"/>
            </a:pPr>
            <a:r>
              <a:rPr lang="en-US" dirty="0" err="1"/>
              <a:t>Pasien</a:t>
            </a:r>
            <a:r>
              <a:rPr lang="en-US" dirty="0"/>
              <a:t> </a:t>
            </a:r>
            <a:r>
              <a:rPr lang="en-US" dirty="0" err="1"/>
              <a:t>dengan</a:t>
            </a:r>
            <a:r>
              <a:rPr lang="en-US" dirty="0"/>
              <a:t> </a:t>
            </a:r>
            <a:r>
              <a:rPr lang="en-US" dirty="0" err="1"/>
              <a:t>gagal</a:t>
            </a:r>
            <a:r>
              <a:rPr lang="en-US" dirty="0"/>
              <a:t> </a:t>
            </a:r>
            <a:r>
              <a:rPr lang="en-US" dirty="0" err="1"/>
              <a:t>ginjal</a:t>
            </a:r>
            <a:r>
              <a:rPr lang="en-US" dirty="0"/>
              <a:t> </a:t>
            </a:r>
            <a:r>
              <a:rPr lang="en-US" dirty="0" err="1"/>
              <a:t>kronik</a:t>
            </a:r>
            <a:r>
              <a:rPr lang="en-US" dirty="0"/>
              <a:t> </a:t>
            </a:r>
            <a:r>
              <a:rPr lang="en-US" dirty="0" err="1"/>
              <a:t>mengalami</a:t>
            </a:r>
            <a:r>
              <a:rPr lang="en-US" dirty="0"/>
              <a:t> </a:t>
            </a:r>
            <a:r>
              <a:rPr lang="en-US" dirty="0" err="1"/>
              <a:t>kelelahan</a:t>
            </a:r>
            <a:r>
              <a:rPr lang="en-US" dirty="0"/>
              <a:t> </a:t>
            </a:r>
            <a:r>
              <a:rPr lang="en-US" dirty="0" err="1"/>
              <a:t>fisik</a:t>
            </a:r>
            <a:r>
              <a:rPr lang="en-US" dirty="0"/>
              <a:t> dan </a:t>
            </a:r>
            <a:r>
              <a:rPr lang="en-US" dirty="0" err="1"/>
              <a:t>sesak</a:t>
            </a:r>
            <a:r>
              <a:rPr lang="en-US" dirty="0"/>
              <a:t> </a:t>
            </a:r>
            <a:r>
              <a:rPr lang="en-US" dirty="0" err="1"/>
              <a:t>nafas</a:t>
            </a:r>
            <a:r>
              <a:rPr lang="en-US" dirty="0"/>
              <a:t> pada </a:t>
            </a:r>
            <a:r>
              <a:rPr lang="en-US" dirty="0" err="1"/>
              <a:t>saat</a:t>
            </a:r>
            <a:r>
              <a:rPr lang="en-US" dirty="0"/>
              <a:t> </a:t>
            </a:r>
            <a:r>
              <a:rPr lang="en-US" dirty="0" err="1"/>
              <a:t>aktivitas</a:t>
            </a:r>
            <a:r>
              <a:rPr lang="en-US" dirty="0"/>
              <a:t> </a:t>
            </a:r>
            <a:r>
              <a:rPr lang="en-US" dirty="0" err="1"/>
              <a:t>ringan</a:t>
            </a:r>
            <a:r>
              <a:rPr lang="en-US" dirty="0"/>
              <a:t> </a:t>
            </a:r>
          </a:p>
          <a:p>
            <a:pPr marL="342900" indent="-342900">
              <a:buAutoNum type="alphaLcPeriod"/>
            </a:pPr>
            <a:r>
              <a:rPr lang="en-US" dirty="0" err="1"/>
              <a:t>Pasien</a:t>
            </a:r>
            <a:r>
              <a:rPr lang="en-US" dirty="0"/>
              <a:t> Diabetes </a:t>
            </a:r>
            <a:r>
              <a:rPr lang="en-US" dirty="0" err="1"/>
              <a:t>mengalami</a:t>
            </a:r>
            <a:r>
              <a:rPr lang="en-US" dirty="0"/>
              <a:t> </a:t>
            </a:r>
            <a:r>
              <a:rPr lang="en-US" dirty="0" err="1"/>
              <a:t>luka</a:t>
            </a:r>
            <a:r>
              <a:rPr lang="en-US" dirty="0"/>
              <a:t> kaki (</a:t>
            </a:r>
            <a:r>
              <a:rPr lang="en-US" dirty="0" err="1"/>
              <a:t>ulkus</a:t>
            </a:r>
            <a:r>
              <a:rPr lang="en-US" dirty="0"/>
              <a:t>) yang lama </a:t>
            </a:r>
            <a:r>
              <a:rPr lang="en-US" dirty="0" err="1"/>
              <a:t>sembuh</a:t>
            </a:r>
            <a:r>
              <a:rPr lang="en-US" dirty="0"/>
              <a:t>, </a:t>
            </a:r>
            <a:r>
              <a:rPr lang="en-US" dirty="0" err="1"/>
              <a:t>mengganggu</a:t>
            </a:r>
            <a:r>
              <a:rPr lang="en-US" dirty="0"/>
              <a:t> </a:t>
            </a:r>
            <a:r>
              <a:rPr lang="en-US" dirty="0" err="1"/>
              <a:t>mobilitas</a:t>
            </a:r>
            <a:r>
              <a:rPr lang="en-US" dirty="0"/>
              <a:t> </a:t>
            </a:r>
          </a:p>
          <a:p>
            <a:pPr marL="342900" indent="-342900">
              <a:buAutoNum type="alphaLcPeriod"/>
            </a:pPr>
            <a:endParaRPr lang="en-US" dirty="0"/>
          </a:p>
          <a:p>
            <a:pPr marL="0" indent="0">
              <a:buNone/>
            </a:pPr>
            <a:r>
              <a:rPr lang="en-US" b="1" dirty="0">
                <a:highlight>
                  <a:srgbClr val="00FF00"/>
                </a:highlight>
              </a:rPr>
              <a:t>2. </a:t>
            </a:r>
            <a:r>
              <a:rPr lang="en-US" b="1" dirty="0" err="1">
                <a:highlight>
                  <a:srgbClr val="00FF00"/>
                </a:highlight>
              </a:rPr>
              <a:t>Aspek</a:t>
            </a:r>
            <a:r>
              <a:rPr lang="en-US" b="1" dirty="0">
                <a:highlight>
                  <a:srgbClr val="00FF00"/>
                </a:highlight>
              </a:rPr>
              <a:t> Mental (</a:t>
            </a:r>
            <a:r>
              <a:rPr lang="en-US" b="1" dirty="0" err="1">
                <a:highlight>
                  <a:srgbClr val="00FF00"/>
                </a:highlight>
              </a:rPr>
              <a:t>Psikologis</a:t>
            </a:r>
            <a:r>
              <a:rPr lang="en-US" b="1" dirty="0">
                <a:highlight>
                  <a:srgbClr val="00FF00"/>
                </a:highlight>
              </a:rPr>
              <a:t>)</a:t>
            </a:r>
          </a:p>
          <a:p>
            <a:pPr marL="0" indent="0">
              <a:buNone/>
            </a:pPr>
            <a:r>
              <a:rPr lang="en-US" dirty="0"/>
              <a:t>Dampak </a:t>
            </a:r>
            <a:r>
              <a:rPr lang="en-US" dirty="0" err="1"/>
              <a:t>terhadap</a:t>
            </a:r>
            <a:r>
              <a:rPr lang="en-US" dirty="0"/>
              <a:t> </a:t>
            </a:r>
            <a:r>
              <a:rPr lang="en-US" dirty="0" err="1"/>
              <a:t>emosi</a:t>
            </a:r>
            <a:r>
              <a:rPr lang="en-US" dirty="0"/>
              <a:t>, </a:t>
            </a:r>
            <a:r>
              <a:rPr lang="en-US" dirty="0" err="1"/>
              <a:t>kognisi</a:t>
            </a:r>
            <a:r>
              <a:rPr lang="en-US" dirty="0"/>
              <a:t> dan </a:t>
            </a:r>
            <a:r>
              <a:rPr lang="en-US" dirty="0" err="1"/>
              <a:t>kesehatan</a:t>
            </a:r>
            <a:r>
              <a:rPr lang="en-US" dirty="0"/>
              <a:t> mental </a:t>
            </a:r>
          </a:p>
          <a:p>
            <a:pPr marL="0" indent="0">
              <a:buNone/>
            </a:pPr>
            <a:r>
              <a:rPr lang="en-US" b="1" dirty="0"/>
              <a:t>Contoh : </a:t>
            </a:r>
          </a:p>
          <a:p>
            <a:pPr marL="342900" indent="-342900">
              <a:buAutoNum type="alphaLcPeriod"/>
            </a:pPr>
            <a:r>
              <a:rPr lang="en-US" dirty="0" err="1"/>
              <a:t>Pasien</a:t>
            </a:r>
            <a:r>
              <a:rPr lang="en-US" dirty="0"/>
              <a:t> </a:t>
            </a:r>
            <a:r>
              <a:rPr lang="en-US" dirty="0" err="1"/>
              <a:t>kanker</a:t>
            </a:r>
            <a:r>
              <a:rPr lang="en-US" dirty="0"/>
              <a:t> </a:t>
            </a:r>
            <a:r>
              <a:rPr lang="en-US" dirty="0" err="1"/>
              <a:t>merasa</a:t>
            </a:r>
            <a:r>
              <a:rPr lang="en-US" dirty="0"/>
              <a:t> </a:t>
            </a:r>
            <a:r>
              <a:rPr lang="en-US" dirty="0" err="1"/>
              <a:t>takut</a:t>
            </a:r>
            <a:r>
              <a:rPr lang="en-US" dirty="0"/>
              <a:t> </a:t>
            </a:r>
            <a:r>
              <a:rPr lang="en-US" dirty="0" err="1"/>
              <a:t>menghadapi</a:t>
            </a:r>
            <a:r>
              <a:rPr lang="en-US" dirty="0"/>
              <a:t> </a:t>
            </a:r>
            <a:r>
              <a:rPr lang="en-US" dirty="0" err="1"/>
              <a:t>kematian</a:t>
            </a:r>
            <a:r>
              <a:rPr lang="en-US" dirty="0"/>
              <a:t> dan </a:t>
            </a:r>
            <a:r>
              <a:rPr lang="en-US" dirty="0" err="1"/>
              <a:t>mengalami</a:t>
            </a:r>
            <a:r>
              <a:rPr lang="en-US" dirty="0"/>
              <a:t> </a:t>
            </a:r>
            <a:r>
              <a:rPr lang="en-US" dirty="0" err="1"/>
              <a:t>depresi</a:t>
            </a:r>
            <a:r>
              <a:rPr lang="en-US" dirty="0"/>
              <a:t> </a:t>
            </a:r>
          </a:p>
          <a:p>
            <a:pPr marL="342900" indent="-342900">
              <a:buAutoNum type="alphaLcPeriod"/>
            </a:pPr>
            <a:r>
              <a:rPr lang="en-US" dirty="0" err="1"/>
              <a:t>Pasien</a:t>
            </a:r>
            <a:r>
              <a:rPr lang="en-US" dirty="0"/>
              <a:t> PPOK </a:t>
            </a:r>
            <a:r>
              <a:rPr lang="en-US" dirty="0" err="1"/>
              <a:t>merasa</a:t>
            </a:r>
            <a:r>
              <a:rPr lang="en-US" dirty="0"/>
              <a:t> </a:t>
            </a:r>
            <a:r>
              <a:rPr lang="en-US" dirty="0" err="1"/>
              <a:t>cemas</a:t>
            </a:r>
            <a:r>
              <a:rPr lang="en-US" dirty="0"/>
              <a:t> </a:t>
            </a:r>
            <a:r>
              <a:rPr lang="en-US" dirty="0" err="1"/>
              <a:t>berlebihan</a:t>
            </a:r>
            <a:r>
              <a:rPr lang="en-US" dirty="0"/>
              <a:t> </a:t>
            </a:r>
            <a:r>
              <a:rPr lang="en-US" dirty="0" err="1"/>
              <a:t>saat</a:t>
            </a:r>
            <a:r>
              <a:rPr lang="en-US" dirty="0"/>
              <a:t> </a:t>
            </a:r>
            <a:r>
              <a:rPr lang="en-US" dirty="0" err="1"/>
              <a:t>sesak</a:t>
            </a:r>
            <a:r>
              <a:rPr lang="en-US" dirty="0"/>
              <a:t> </a:t>
            </a:r>
            <a:r>
              <a:rPr lang="en-US" dirty="0" err="1"/>
              <a:t>nafas</a:t>
            </a:r>
            <a:r>
              <a:rPr lang="en-US" dirty="0"/>
              <a:t> </a:t>
            </a:r>
            <a:r>
              <a:rPr lang="en-US" dirty="0" err="1"/>
              <a:t>kambuh</a:t>
            </a:r>
            <a:r>
              <a:rPr lang="en-US" dirty="0"/>
              <a:t> </a:t>
            </a:r>
          </a:p>
          <a:p>
            <a:pPr marL="342900" indent="-342900">
              <a:buAutoNum type="alphaLcPeriod"/>
            </a:pPr>
            <a:endParaRPr lang="en-ID" dirty="0"/>
          </a:p>
        </p:txBody>
      </p:sp>
      <p:sp>
        <p:nvSpPr>
          <p:cNvPr id="4" name="Text Placeholder 3">
            <a:extLst>
              <a:ext uri="{FF2B5EF4-FFF2-40B4-BE49-F238E27FC236}">
                <a16:creationId xmlns:a16="http://schemas.microsoft.com/office/drawing/2014/main" id="{A5A14344-E067-1E9F-508D-0A3814E0D8F3}"/>
              </a:ext>
            </a:extLst>
          </p:cNvPr>
          <p:cNvSpPr>
            <a:spLocks noGrp="1"/>
          </p:cNvSpPr>
          <p:nvPr>
            <p:ph type="body" sz="half" idx="2"/>
          </p:nvPr>
        </p:nvSpPr>
        <p:spPr>
          <a:xfrm>
            <a:off x="9296400" y="2733575"/>
            <a:ext cx="2430780" cy="1645920"/>
          </a:xfrm>
          <a:solidFill>
            <a:srgbClr val="92D050"/>
          </a:solidFill>
        </p:spPr>
        <p:txBody>
          <a:bodyPr>
            <a:normAutofit/>
          </a:bodyPr>
          <a:lstStyle/>
          <a:p>
            <a:r>
              <a:rPr lang="en-US" sz="2400" b="1" dirty="0">
                <a:solidFill>
                  <a:schemeClr val="tx1"/>
                </a:solidFill>
              </a:rPr>
              <a:t>2. ASPEK MENTAL (PSIKOLOGIS)</a:t>
            </a:r>
            <a:endParaRPr lang="en-ID" sz="2400" b="1" dirty="0">
              <a:solidFill>
                <a:schemeClr val="tx1"/>
              </a:solidFill>
            </a:endParaRPr>
          </a:p>
        </p:txBody>
      </p:sp>
    </p:spTree>
    <p:extLst>
      <p:ext uri="{BB962C8B-B14F-4D97-AF65-F5344CB8AC3E}">
        <p14:creationId xmlns:p14="http://schemas.microsoft.com/office/powerpoint/2010/main" val="1166667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4C061-BAF0-C21F-5395-836A5A292F09}"/>
              </a:ext>
            </a:extLst>
          </p:cNvPr>
          <p:cNvSpPr>
            <a:spLocks noGrp="1"/>
          </p:cNvSpPr>
          <p:nvPr>
            <p:ph type="title"/>
          </p:nvPr>
        </p:nvSpPr>
        <p:spPr>
          <a:xfrm>
            <a:off x="9229023" y="780646"/>
            <a:ext cx="2430780" cy="1645920"/>
          </a:xfrm>
          <a:solidFill>
            <a:srgbClr val="FFFF00"/>
          </a:solidFill>
        </p:spPr>
        <p:txBody>
          <a:bodyPr/>
          <a:lstStyle/>
          <a:p>
            <a:r>
              <a:rPr lang="en-US" b="1" dirty="0">
                <a:solidFill>
                  <a:schemeClr val="tx1"/>
                </a:solidFill>
              </a:rPr>
              <a:t>3. ASPEK SOSIAL</a:t>
            </a:r>
            <a:endParaRPr lang="en-ID" b="1" dirty="0">
              <a:solidFill>
                <a:schemeClr val="tx1"/>
              </a:solidFill>
            </a:endParaRPr>
          </a:p>
        </p:txBody>
      </p:sp>
      <p:sp>
        <p:nvSpPr>
          <p:cNvPr id="3" name="Content Placeholder 2">
            <a:extLst>
              <a:ext uri="{FF2B5EF4-FFF2-40B4-BE49-F238E27FC236}">
                <a16:creationId xmlns:a16="http://schemas.microsoft.com/office/drawing/2014/main" id="{675760F7-26FA-E97D-142C-F6BC2B091927}"/>
              </a:ext>
            </a:extLst>
          </p:cNvPr>
          <p:cNvSpPr>
            <a:spLocks noGrp="1"/>
          </p:cNvSpPr>
          <p:nvPr>
            <p:ph idx="1"/>
          </p:nvPr>
        </p:nvSpPr>
        <p:spPr/>
        <p:txBody>
          <a:bodyPr>
            <a:normAutofit lnSpcReduction="10000"/>
          </a:bodyPr>
          <a:lstStyle/>
          <a:p>
            <a:pPr marL="0" indent="0">
              <a:buNone/>
            </a:pPr>
            <a:r>
              <a:rPr lang="en-US" b="1" dirty="0">
                <a:highlight>
                  <a:srgbClr val="FFFF00"/>
                </a:highlight>
              </a:rPr>
              <a:t>3. </a:t>
            </a:r>
            <a:r>
              <a:rPr lang="en-US" b="1" dirty="0" err="1">
                <a:highlight>
                  <a:srgbClr val="FFFF00"/>
                </a:highlight>
              </a:rPr>
              <a:t>Aspek</a:t>
            </a:r>
            <a:r>
              <a:rPr lang="en-US" b="1" dirty="0">
                <a:highlight>
                  <a:srgbClr val="FFFF00"/>
                </a:highlight>
              </a:rPr>
              <a:t> </a:t>
            </a:r>
            <a:r>
              <a:rPr lang="en-US" b="1" dirty="0" err="1">
                <a:highlight>
                  <a:srgbClr val="FFFF00"/>
                </a:highlight>
              </a:rPr>
              <a:t>Sosial</a:t>
            </a:r>
            <a:r>
              <a:rPr lang="en-US" b="1" dirty="0">
                <a:highlight>
                  <a:srgbClr val="FFFF00"/>
                </a:highlight>
              </a:rPr>
              <a:t> </a:t>
            </a:r>
          </a:p>
          <a:p>
            <a:pPr marL="0" indent="0">
              <a:buNone/>
            </a:pPr>
            <a:r>
              <a:rPr lang="en-US" dirty="0" err="1"/>
              <a:t>Gangguan</a:t>
            </a:r>
            <a:r>
              <a:rPr lang="en-US" dirty="0"/>
              <a:t> </a:t>
            </a:r>
            <a:r>
              <a:rPr lang="en-US" dirty="0" err="1"/>
              <a:t>terhadap</a:t>
            </a:r>
            <a:r>
              <a:rPr lang="en-US" dirty="0"/>
              <a:t> </a:t>
            </a:r>
            <a:r>
              <a:rPr lang="en-US" dirty="0" err="1"/>
              <a:t>peran</a:t>
            </a:r>
            <a:r>
              <a:rPr lang="en-US" dirty="0"/>
              <a:t> social, </a:t>
            </a:r>
            <a:r>
              <a:rPr lang="en-US" dirty="0" err="1"/>
              <a:t>pekerjaan</a:t>
            </a:r>
            <a:r>
              <a:rPr lang="en-US" dirty="0"/>
              <a:t>, </a:t>
            </a:r>
            <a:r>
              <a:rPr lang="en-US" dirty="0" err="1"/>
              <a:t>hubungan</a:t>
            </a:r>
            <a:r>
              <a:rPr lang="en-US" dirty="0"/>
              <a:t> </a:t>
            </a:r>
            <a:r>
              <a:rPr lang="en-US" dirty="0" err="1"/>
              <a:t>keluarga</a:t>
            </a:r>
            <a:r>
              <a:rPr lang="en-US" dirty="0"/>
              <a:t> dan </a:t>
            </a:r>
            <a:r>
              <a:rPr lang="en-US" dirty="0" err="1"/>
              <a:t>lingkungan</a:t>
            </a:r>
            <a:endParaRPr lang="en-US" dirty="0"/>
          </a:p>
          <a:p>
            <a:pPr marL="0" indent="0">
              <a:buNone/>
            </a:pPr>
            <a:r>
              <a:rPr lang="en-US" dirty="0"/>
              <a:t>Contoh : </a:t>
            </a:r>
          </a:p>
          <a:p>
            <a:pPr marL="342900" indent="-342900">
              <a:buAutoNum type="alphaLcPeriod"/>
            </a:pPr>
            <a:r>
              <a:rPr lang="en-US" dirty="0" err="1"/>
              <a:t>Pasien</a:t>
            </a:r>
            <a:r>
              <a:rPr lang="en-US" dirty="0"/>
              <a:t> stroke </a:t>
            </a:r>
            <a:r>
              <a:rPr lang="en-US" dirty="0" err="1"/>
              <a:t>kehilangan</a:t>
            </a:r>
            <a:r>
              <a:rPr lang="en-US" dirty="0"/>
              <a:t> </a:t>
            </a:r>
            <a:r>
              <a:rPr lang="en-US" dirty="0" err="1"/>
              <a:t>kemampuan</a:t>
            </a:r>
            <a:r>
              <a:rPr lang="en-US" dirty="0"/>
              <a:t> </a:t>
            </a:r>
            <a:r>
              <a:rPr lang="en-US" dirty="0" err="1"/>
              <a:t>berbicara</a:t>
            </a:r>
            <a:r>
              <a:rPr lang="en-US" dirty="0"/>
              <a:t> dan </a:t>
            </a:r>
            <a:r>
              <a:rPr lang="en-US" dirty="0" err="1"/>
              <a:t>menjadi</a:t>
            </a:r>
            <a:r>
              <a:rPr lang="en-US" dirty="0"/>
              <a:t> </a:t>
            </a:r>
            <a:r>
              <a:rPr lang="en-US" dirty="0" err="1"/>
              <a:t>terisolasi</a:t>
            </a:r>
            <a:r>
              <a:rPr lang="en-US" dirty="0"/>
              <a:t> </a:t>
            </a:r>
            <a:r>
              <a:rPr lang="en-US" dirty="0" err="1"/>
              <a:t>dari</a:t>
            </a:r>
            <a:r>
              <a:rPr lang="en-US" dirty="0"/>
              <a:t> </a:t>
            </a:r>
            <a:r>
              <a:rPr lang="en-US" dirty="0" err="1"/>
              <a:t>lingkungan</a:t>
            </a:r>
            <a:r>
              <a:rPr lang="en-US" dirty="0"/>
              <a:t> social </a:t>
            </a:r>
          </a:p>
          <a:p>
            <a:pPr marL="342900" indent="-342900">
              <a:buAutoNum type="alphaLcPeriod"/>
            </a:pPr>
            <a:r>
              <a:rPr lang="en-US" dirty="0" err="1"/>
              <a:t>Pasien</a:t>
            </a:r>
            <a:r>
              <a:rPr lang="en-US" dirty="0"/>
              <a:t> lupus </a:t>
            </a:r>
            <a:r>
              <a:rPr lang="en-US" dirty="0" err="1"/>
              <a:t>berhenti</a:t>
            </a:r>
            <a:r>
              <a:rPr lang="en-US" dirty="0"/>
              <a:t> </a:t>
            </a:r>
            <a:r>
              <a:rPr lang="en-US" dirty="0" err="1"/>
              <a:t>bekerja</a:t>
            </a:r>
            <a:r>
              <a:rPr lang="en-US" dirty="0"/>
              <a:t> </a:t>
            </a:r>
            <a:r>
              <a:rPr lang="en-US" dirty="0" err="1"/>
              <a:t>karena</a:t>
            </a:r>
            <a:r>
              <a:rPr lang="en-US" dirty="0"/>
              <a:t> </a:t>
            </a:r>
            <a:r>
              <a:rPr lang="en-US" dirty="0" err="1"/>
              <a:t>penurunan</a:t>
            </a:r>
            <a:r>
              <a:rPr lang="en-US" dirty="0"/>
              <a:t> stamina dan </a:t>
            </a:r>
            <a:r>
              <a:rPr lang="en-US" dirty="0" err="1"/>
              <a:t>sering</a:t>
            </a:r>
            <a:r>
              <a:rPr lang="en-US" dirty="0"/>
              <a:t> </a:t>
            </a:r>
            <a:r>
              <a:rPr lang="en-US" dirty="0" err="1"/>
              <a:t>ke</a:t>
            </a:r>
            <a:r>
              <a:rPr lang="en-US" dirty="0"/>
              <a:t> </a:t>
            </a:r>
            <a:r>
              <a:rPr lang="en-US" dirty="0" err="1"/>
              <a:t>rumah</a:t>
            </a:r>
            <a:r>
              <a:rPr lang="en-US" dirty="0"/>
              <a:t> </a:t>
            </a:r>
            <a:r>
              <a:rPr lang="en-US" dirty="0" err="1"/>
              <a:t>sakit</a:t>
            </a:r>
            <a:r>
              <a:rPr lang="en-US" dirty="0"/>
              <a:t> </a:t>
            </a:r>
          </a:p>
          <a:p>
            <a:pPr marL="0" indent="0">
              <a:buNone/>
            </a:pPr>
            <a:endParaRPr lang="en-US" dirty="0"/>
          </a:p>
          <a:p>
            <a:pPr marL="0" indent="0">
              <a:buNone/>
            </a:pPr>
            <a:r>
              <a:rPr lang="en-US" b="1" dirty="0">
                <a:highlight>
                  <a:srgbClr val="00FF00"/>
                </a:highlight>
              </a:rPr>
              <a:t>4. </a:t>
            </a:r>
            <a:r>
              <a:rPr lang="en-US" b="1" dirty="0" err="1">
                <a:highlight>
                  <a:srgbClr val="00FF00"/>
                </a:highlight>
              </a:rPr>
              <a:t>Aspek</a:t>
            </a:r>
            <a:r>
              <a:rPr lang="en-US" b="1" dirty="0">
                <a:highlight>
                  <a:srgbClr val="00FF00"/>
                </a:highlight>
              </a:rPr>
              <a:t> Spiritual </a:t>
            </a:r>
          </a:p>
          <a:p>
            <a:pPr marL="0" indent="0">
              <a:buNone/>
            </a:pPr>
            <a:r>
              <a:rPr lang="en-US" dirty="0" err="1"/>
              <a:t>Gangguan</a:t>
            </a:r>
            <a:r>
              <a:rPr lang="en-US" dirty="0"/>
              <a:t> </a:t>
            </a:r>
            <a:r>
              <a:rPr lang="en-US" dirty="0" err="1"/>
              <a:t>terhadap</a:t>
            </a:r>
            <a:r>
              <a:rPr lang="en-US" dirty="0"/>
              <a:t> </a:t>
            </a:r>
            <a:r>
              <a:rPr lang="en-US" dirty="0" err="1"/>
              <a:t>makna</a:t>
            </a:r>
            <a:r>
              <a:rPr lang="en-US" dirty="0"/>
              <a:t> </a:t>
            </a:r>
            <a:r>
              <a:rPr lang="en-US" dirty="0" err="1"/>
              <a:t>hidup</a:t>
            </a:r>
            <a:r>
              <a:rPr lang="en-US" dirty="0"/>
              <a:t>, </a:t>
            </a:r>
            <a:r>
              <a:rPr lang="en-US" dirty="0" err="1"/>
              <a:t>nilai</a:t>
            </a:r>
            <a:r>
              <a:rPr lang="en-US" dirty="0"/>
              <a:t> dan </a:t>
            </a:r>
            <a:r>
              <a:rPr lang="en-US" dirty="0" err="1"/>
              <a:t>keyakinan</a:t>
            </a:r>
            <a:r>
              <a:rPr lang="en-US" dirty="0"/>
              <a:t> </a:t>
            </a:r>
            <a:r>
              <a:rPr lang="en-US" dirty="0" err="1"/>
              <a:t>pribadi</a:t>
            </a:r>
            <a:r>
              <a:rPr lang="en-US" dirty="0"/>
              <a:t> </a:t>
            </a:r>
          </a:p>
          <a:p>
            <a:pPr marL="0" indent="0">
              <a:buNone/>
            </a:pPr>
            <a:r>
              <a:rPr lang="en-US" dirty="0"/>
              <a:t>Contoh : </a:t>
            </a:r>
          </a:p>
          <a:p>
            <a:pPr marL="342900" indent="-342900">
              <a:buAutoNum type="alphaLcPeriod"/>
            </a:pPr>
            <a:r>
              <a:rPr lang="en-US" dirty="0" err="1"/>
              <a:t>Pasien</a:t>
            </a:r>
            <a:r>
              <a:rPr lang="en-US" dirty="0"/>
              <a:t> </a:t>
            </a:r>
            <a:r>
              <a:rPr lang="en-US" dirty="0" err="1"/>
              <a:t>dengan</a:t>
            </a:r>
            <a:r>
              <a:rPr lang="en-US" dirty="0"/>
              <a:t> </a:t>
            </a:r>
            <a:r>
              <a:rPr lang="en-US" dirty="0" err="1"/>
              <a:t>penyakit</a:t>
            </a:r>
            <a:r>
              <a:rPr lang="en-US" dirty="0"/>
              <a:t> terminal </a:t>
            </a:r>
            <a:r>
              <a:rPr lang="en-US" dirty="0" err="1"/>
              <a:t>merasa</a:t>
            </a:r>
            <a:r>
              <a:rPr lang="en-US" dirty="0"/>
              <a:t> </a:t>
            </a:r>
            <a:r>
              <a:rPr lang="en-US" dirty="0" err="1"/>
              <a:t>kehilangan</a:t>
            </a:r>
            <a:r>
              <a:rPr lang="en-US" dirty="0"/>
              <a:t> </a:t>
            </a:r>
            <a:r>
              <a:rPr lang="en-US" dirty="0" err="1"/>
              <a:t>harapan</a:t>
            </a:r>
            <a:r>
              <a:rPr lang="en-US" dirty="0"/>
              <a:t> dan </a:t>
            </a:r>
            <a:r>
              <a:rPr lang="en-US" dirty="0" err="1"/>
              <a:t>mempertanyakan</a:t>
            </a:r>
            <a:r>
              <a:rPr lang="en-US" dirty="0"/>
              <a:t> </a:t>
            </a:r>
            <a:r>
              <a:rPr lang="en-US" dirty="0" err="1"/>
              <a:t>iman</a:t>
            </a:r>
            <a:r>
              <a:rPr lang="en-US" dirty="0"/>
              <a:t> </a:t>
            </a:r>
          </a:p>
          <a:p>
            <a:pPr marL="342900" indent="-342900">
              <a:buAutoNum type="alphaLcPeriod"/>
            </a:pPr>
            <a:r>
              <a:rPr lang="en-US" dirty="0" err="1"/>
              <a:t>Pasien</a:t>
            </a:r>
            <a:r>
              <a:rPr lang="en-US" dirty="0"/>
              <a:t> </a:t>
            </a:r>
            <a:r>
              <a:rPr lang="en-US" dirty="0" err="1"/>
              <a:t>kanker</a:t>
            </a:r>
            <a:r>
              <a:rPr lang="en-US" dirty="0"/>
              <a:t> </a:t>
            </a:r>
            <a:r>
              <a:rPr lang="en-US" dirty="0" err="1"/>
              <a:t>mencari</a:t>
            </a:r>
            <a:r>
              <a:rPr lang="en-US" dirty="0"/>
              <a:t> </a:t>
            </a:r>
            <a:r>
              <a:rPr lang="en-US" dirty="0" err="1"/>
              <a:t>makna</a:t>
            </a:r>
            <a:r>
              <a:rPr lang="en-US" dirty="0"/>
              <a:t> </a:t>
            </a:r>
            <a:r>
              <a:rPr lang="en-US" dirty="0" err="1"/>
              <a:t>baru</a:t>
            </a:r>
            <a:r>
              <a:rPr lang="en-US" dirty="0"/>
              <a:t> </a:t>
            </a:r>
            <a:r>
              <a:rPr lang="en-US" dirty="0" err="1"/>
              <a:t>melalui</a:t>
            </a:r>
            <a:r>
              <a:rPr lang="en-US" dirty="0"/>
              <a:t> </a:t>
            </a:r>
            <a:r>
              <a:rPr lang="en-US" dirty="0" err="1"/>
              <a:t>doa</a:t>
            </a:r>
            <a:r>
              <a:rPr lang="en-US" dirty="0"/>
              <a:t> dan </a:t>
            </a:r>
            <a:r>
              <a:rPr lang="en-US" dirty="0" err="1"/>
              <a:t>refleksi</a:t>
            </a:r>
            <a:r>
              <a:rPr lang="en-US" dirty="0"/>
              <a:t> religious </a:t>
            </a:r>
            <a:r>
              <a:rPr lang="en-US" dirty="0" err="1"/>
              <a:t>saat</a:t>
            </a:r>
            <a:r>
              <a:rPr lang="en-US" dirty="0"/>
              <a:t> </a:t>
            </a:r>
            <a:r>
              <a:rPr lang="en-US" dirty="0" err="1"/>
              <a:t>menghadapi</a:t>
            </a:r>
            <a:r>
              <a:rPr lang="en-US" dirty="0"/>
              <a:t> </a:t>
            </a:r>
            <a:r>
              <a:rPr lang="en-US" dirty="0" err="1"/>
              <a:t>penderitaan</a:t>
            </a:r>
            <a:r>
              <a:rPr lang="en-US" dirty="0"/>
              <a:t> </a:t>
            </a:r>
            <a:endParaRPr lang="en-ID" dirty="0"/>
          </a:p>
        </p:txBody>
      </p:sp>
      <p:sp>
        <p:nvSpPr>
          <p:cNvPr id="4" name="Text Placeholder 3">
            <a:extLst>
              <a:ext uri="{FF2B5EF4-FFF2-40B4-BE49-F238E27FC236}">
                <a16:creationId xmlns:a16="http://schemas.microsoft.com/office/drawing/2014/main" id="{1D735F19-5626-E755-8E94-093A21957F2A}"/>
              </a:ext>
            </a:extLst>
          </p:cNvPr>
          <p:cNvSpPr>
            <a:spLocks noGrp="1"/>
          </p:cNvSpPr>
          <p:nvPr>
            <p:ph type="body" sz="half" idx="2"/>
          </p:nvPr>
        </p:nvSpPr>
        <p:spPr>
          <a:xfrm>
            <a:off x="9296400" y="3108960"/>
            <a:ext cx="2430780" cy="1559293"/>
          </a:xfrm>
          <a:solidFill>
            <a:srgbClr val="92D050"/>
          </a:solidFill>
        </p:spPr>
        <p:txBody>
          <a:bodyPr>
            <a:normAutofit/>
          </a:bodyPr>
          <a:lstStyle/>
          <a:p>
            <a:r>
              <a:rPr lang="en-US" sz="2800" b="1" dirty="0">
                <a:solidFill>
                  <a:schemeClr val="tx1"/>
                </a:solidFill>
              </a:rPr>
              <a:t>4. ASPEK SPIRITUAL</a:t>
            </a:r>
            <a:endParaRPr lang="en-ID" sz="2800" b="1" dirty="0">
              <a:solidFill>
                <a:schemeClr val="tx1"/>
              </a:solidFill>
            </a:endParaRPr>
          </a:p>
        </p:txBody>
      </p:sp>
    </p:spTree>
    <p:extLst>
      <p:ext uri="{BB962C8B-B14F-4D97-AF65-F5344CB8AC3E}">
        <p14:creationId xmlns:p14="http://schemas.microsoft.com/office/powerpoint/2010/main" val="3936139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38F29-CCDA-5EA7-E8AF-B76235C1EB4A}"/>
              </a:ext>
            </a:extLst>
          </p:cNvPr>
          <p:cNvSpPr>
            <a:spLocks noGrp="1"/>
          </p:cNvSpPr>
          <p:nvPr>
            <p:ph type="ctrTitle"/>
          </p:nvPr>
        </p:nvSpPr>
        <p:spPr/>
        <p:txBody>
          <a:bodyPr/>
          <a:lstStyle/>
          <a:p>
            <a:r>
              <a:rPr lang="en-US" sz="3600" b="1" dirty="0"/>
              <a:t>Peran </a:t>
            </a:r>
            <a:r>
              <a:rPr lang="en-US" sz="3600" b="1" dirty="0" err="1"/>
              <a:t>soSial</a:t>
            </a:r>
            <a:r>
              <a:rPr lang="en-US" sz="3600" b="1" dirty="0"/>
              <a:t>, </a:t>
            </a:r>
            <a:r>
              <a:rPr lang="en-US" sz="3600" b="1" dirty="0" err="1"/>
              <a:t>perilaku</a:t>
            </a:r>
            <a:r>
              <a:rPr lang="en-US" sz="3600" b="1" dirty="0"/>
              <a:t> </a:t>
            </a:r>
            <a:r>
              <a:rPr lang="en-US" sz="3600" b="1" dirty="0" err="1"/>
              <a:t>menyimpang</a:t>
            </a:r>
            <a:r>
              <a:rPr lang="en-US" sz="3600" b="1" dirty="0"/>
              <a:t>, </a:t>
            </a:r>
            <a:r>
              <a:rPr lang="en-US" sz="3600" b="1" dirty="0" err="1"/>
              <a:t>identitas</a:t>
            </a:r>
            <a:r>
              <a:rPr lang="en-US" sz="3600" b="1" dirty="0"/>
              <a:t> dan stigma pada </a:t>
            </a:r>
            <a:r>
              <a:rPr lang="en-US" sz="3600" b="1" dirty="0" err="1"/>
              <a:t>penderita</a:t>
            </a:r>
            <a:r>
              <a:rPr lang="en-US" sz="3600" b="1" dirty="0"/>
              <a:t> </a:t>
            </a:r>
            <a:r>
              <a:rPr lang="en-US" sz="3600" b="1" dirty="0" err="1"/>
              <a:t>penyakit</a:t>
            </a:r>
            <a:r>
              <a:rPr lang="en-US" sz="3600" b="1" dirty="0"/>
              <a:t> </a:t>
            </a:r>
            <a:r>
              <a:rPr lang="en-US" sz="3600" b="1" dirty="0" err="1"/>
              <a:t>kronis</a:t>
            </a:r>
            <a:r>
              <a:rPr lang="en-US" sz="3600" b="1" dirty="0"/>
              <a:t>  </a:t>
            </a:r>
            <a:endParaRPr lang="en-ID" sz="3600" b="1" dirty="0"/>
          </a:p>
        </p:txBody>
      </p:sp>
    </p:spTree>
    <p:extLst>
      <p:ext uri="{BB962C8B-B14F-4D97-AF65-F5344CB8AC3E}">
        <p14:creationId xmlns:p14="http://schemas.microsoft.com/office/powerpoint/2010/main" val="1498797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B56E3-FBCD-8E02-BAED-D1035D1D2366}"/>
              </a:ext>
            </a:extLst>
          </p:cNvPr>
          <p:cNvSpPr>
            <a:spLocks noGrp="1"/>
          </p:cNvSpPr>
          <p:nvPr>
            <p:ph type="ctrTitle"/>
          </p:nvPr>
        </p:nvSpPr>
        <p:spPr>
          <a:xfrm>
            <a:off x="1632828" y="1930400"/>
            <a:ext cx="9068586" cy="3952239"/>
          </a:xfrm>
        </p:spPr>
        <p:txBody>
          <a:bodyPr/>
          <a:lstStyle/>
          <a:p>
            <a:pPr marL="457200" indent="-457200" algn="l">
              <a:buFont typeface="Wingdings" panose="05000000000000000000" pitchFamily="2" charset="2"/>
              <a:buChar char="q"/>
            </a:pPr>
            <a:r>
              <a:rPr lang="en-ID" sz="3200" b="1" dirty="0">
                <a:highlight>
                  <a:srgbClr val="FFFF00"/>
                </a:highlight>
              </a:rPr>
              <a:t>OUTLINE</a:t>
            </a:r>
            <a:r>
              <a:rPr lang="en-ID" sz="3200" b="1" dirty="0"/>
              <a:t>: </a:t>
            </a:r>
            <a:br>
              <a:rPr lang="en-ID" sz="3200" dirty="0"/>
            </a:br>
            <a:r>
              <a:rPr lang="en-ID" sz="3200" dirty="0"/>
              <a:t>- </a:t>
            </a:r>
            <a:r>
              <a:rPr lang="en-ID" sz="2400" dirty="0" err="1"/>
              <a:t>pendahuluan</a:t>
            </a:r>
            <a:br>
              <a:rPr lang="en-ID" sz="2400" dirty="0"/>
            </a:br>
            <a:r>
              <a:rPr lang="en-ID" sz="2400" dirty="0"/>
              <a:t>-  disease, sickness, illness and health</a:t>
            </a:r>
            <a:br>
              <a:rPr lang="en-ID" sz="2400" dirty="0"/>
            </a:br>
            <a:r>
              <a:rPr lang="en-ID" sz="2400" dirty="0"/>
              <a:t>-  </a:t>
            </a:r>
            <a:r>
              <a:rPr lang="en-ID" sz="2400" dirty="0" err="1"/>
              <a:t>gangguan</a:t>
            </a:r>
            <a:r>
              <a:rPr lang="en-ID" sz="2400" dirty="0"/>
              <a:t> </a:t>
            </a:r>
            <a:r>
              <a:rPr lang="en-ID" sz="2400" dirty="0" err="1"/>
              <a:t>perjalanan</a:t>
            </a:r>
            <a:r>
              <a:rPr lang="en-ID" sz="2400" dirty="0"/>
              <a:t> </a:t>
            </a:r>
            <a:r>
              <a:rPr lang="en-ID" sz="2400" dirty="0" err="1"/>
              <a:t>hidup</a:t>
            </a:r>
            <a:r>
              <a:rPr lang="en-ID" sz="2400" dirty="0"/>
              <a:t> pada </a:t>
            </a:r>
            <a:r>
              <a:rPr lang="en-ID" sz="2400" dirty="0" err="1"/>
              <a:t>penyakit</a:t>
            </a:r>
            <a:r>
              <a:rPr lang="en-ID" sz="2400" dirty="0"/>
              <a:t> </a:t>
            </a:r>
            <a:r>
              <a:rPr lang="en-ID" sz="2400" dirty="0" err="1"/>
              <a:t>kronis</a:t>
            </a:r>
            <a:br>
              <a:rPr lang="en-ID" sz="2400" dirty="0"/>
            </a:br>
            <a:r>
              <a:rPr lang="en-ID" sz="2400" dirty="0"/>
              <a:t>-  </a:t>
            </a:r>
            <a:r>
              <a:rPr lang="en-ID" sz="2400" dirty="0" err="1"/>
              <a:t>peran</a:t>
            </a:r>
            <a:r>
              <a:rPr lang="en-ID" sz="2400" dirty="0"/>
              <a:t> </a:t>
            </a:r>
            <a:r>
              <a:rPr lang="en-ID" sz="2400" dirty="0" err="1"/>
              <a:t>sosial</a:t>
            </a:r>
            <a:r>
              <a:rPr lang="en-ID" sz="2400" dirty="0"/>
              <a:t>, </a:t>
            </a:r>
            <a:r>
              <a:rPr lang="en-ID" sz="2400" dirty="0" err="1"/>
              <a:t>perilaku</a:t>
            </a:r>
            <a:r>
              <a:rPr lang="en-ID" sz="2400" dirty="0"/>
              <a:t> </a:t>
            </a:r>
            <a:r>
              <a:rPr lang="en-ID" sz="2400" dirty="0" err="1"/>
              <a:t>menyimpang</a:t>
            </a:r>
            <a:r>
              <a:rPr lang="en-ID" sz="2400" dirty="0"/>
              <a:t>, </a:t>
            </a:r>
            <a:r>
              <a:rPr lang="en-ID" sz="2400" dirty="0" err="1"/>
              <a:t>identitas</a:t>
            </a:r>
            <a:r>
              <a:rPr lang="en-ID" sz="2400" dirty="0"/>
              <a:t> dan stigma pada </a:t>
            </a:r>
            <a:r>
              <a:rPr lang="en-ID" sz="2400" dirty="0" err="1"/>
              <a:t>penderita</a:t>
            </a:r>
            <a:r>
              <a:rPr lang="en-ID" sz="2400" dirty="0"/>
              <a:t> </a:t>
            </a:r>
            <a:r>
              <a:rPr lang="en-ID" sz="2400" dirty="0" err="1"/>
              <a:t>penyakit</a:t>
            </a:r>
            <a:r>
              <a:rPr lang="en-ID" sz="2400" dirty="0"/>
              <a:t> </a:t>
            </a:r>
            <a:r>
              <a:rPr lang="en-ID" sz="2400" dirty="0" err="1"/>
              <a:t>kronis</a:t>
            </a:r>
            <a:r>
              <a:rPr lang="en-ID" sz="2400" dirty="0"/>
              <a:t> </a:t>
            </a:r>
            <a:br>
              <a:rPr lang="en-ID" sz="2400" dirty="0"/>
            </a:br>
            <a:r>
              <a:rPr lang="en-ID" sz="2400" dirty="0"/>
              <a:t>- variable </a:t>
            </a:r>
            <a:r>
              <a:rPr lang="en-ID" sz="2400" dirty="0" err="1"/>
              <a:t>sosial</a:t>
            </a:r>
            <a:r>
              <a:rPr lang="en-ID" sz="2400" dirty="0"/>
              <a:t> dan </a:t>
            </a:r>
            <a:r>
              <a:rPr lang="en-ID" sz="2400" dirty="0" err="1"/>
              <a:t>penyakit</a:t>
            </a:r>
            <a:r>
              <a:rPr lang="en-ID" sz="2400" dirty="0"/>
              <a:t> </a:t>
            </a:r>
            <a:r>
              <a:rPr lang="en-ID" sz="2400" dirty="0" err="1"/>
              <a:t>kronis</a:t>
            </a:r>
            <a:r>
              <a:rPr lang="en-ID" sz="2400" dirty="0"/>
              <a:t> </a:t>
            </a:r>
            <a:br>
              <a:rPr lang="en-ID" sz="2400" dirty="0"/>
            </a:br>
            <a:r>
              <a:rPr lang="en-ID" sz="2400" dirty="0"/>
              <a:t>- </a:t>
            </a:r>
            <a:r>
              <a:rPr lang="en-ID" sz="2400" dirty="0" err="1"/>
              <a:t>tubuh</a:t>
            </a:r>
            <a:r>
              <a:rPr lang="en-ID" sz="2400" dirty="0"/>
              <a:t> dan </a:t>
            </a:r>
            <a:r>
              <a:rPr lang="en-ID" sz="2400" dirty="0" err="1"/>
              <a:t>penyakit</a:t>
            </a:r>
            <a:r>
              <a:rPr lang="en-ID" sz="2400" dirty="0"/>
              <a:t> </a:t>
            </a:r>
            <a:r>
              <a:rPr lang="en-ID" sz="2400" dirty="0" err="1"/>
              <a:t>kronis</a:t>
            </a:r>
            <a:r>
              <a:rPr lang="en-ID" sz="2400" dirty="0"/>
              <a:t> </a:t>
            </a:r>
            <a:br>
              <a:rPr lang="en-ID" sz="2400" dirty="0"/>
            </a:br>
            <a:r>
              <a:rPr lang="en-ID" sz="2400" dirty="0"/>
              <a:t>- </a:t>
            </a:r>
            <a:r>
              <a:rPr lang="en-ID" sz="2400" dirty="0" err="1"/>
              <a:t>penyakit</a:t>
            </a:r>
            <a:r>
              <a:rPr lang="en-ID" sz="2400" dirty="0"/>
              <a:t> </a:t>
            </a:r>
            <a:r>
              <a:rPr lang="en-ID" sz="2400" dirty="0" err="1"/>
              <a:t>kronis</a:t>
            </a:r>
            <a:r>
              <a:rPr lang="en-ID" sz="2400" dirty="0"/>
              <a:t> dan </a:t>
            </a:r>
            <a:r>
              <a:rPr lang="en-ID" sz="2400" dirty="0" err="1"/>
              <a:t>kesenjangan</a:t>
            </a:r>
            <a:r>
              <a:rPr lang="en-ID" sz="2400" dirty="0"/>
              <a:t> </a:t>
            </a:r>
            <a:r>
              <a:rPr lang="en-ID" sz="2400" dirty="0" err="1"/>
              <a:t>sosial</a:t>
            </a:r>
            <a:r>
              <a:rPr lang="en-ID" sz="2400" dirty="0"/>
              <a:t> </a:t>
            </a:r>
            <a:r>
              <a:rPr lang="en-ID" sz="2400" dirty="0" err="1"/>
              <a:t>ekonomi</a:t>
            </a:r>
            <a:r>
              <a:rPr lang="en-ID" sz="2400" dirty="0"/>
              <a:t> </a:t>
            </a:r>
            <a:br>
              <a:rPr lang="en-ID" sz="2400" dirty="0"/>
            </a:br>
            <a:r>
              <a:rPr lang="en-ID" sz="2400" dirty="0"/>
              <a:t>- REFLEKSI KEBIJAKAN MANAJEMEN PENYAKIT KRONIS DI INDONESIA </a:t>
            </a:r>
            <a:br>
              <a:rPr lang="en-ID" sz="2400" dirty="0"/>
            </a:br>
            <a:br>
              <a:rPr lang="en-ID" sz="2400" dirty="0"/>
            </a:br>
            <a:endParaRPr lang="en-ID" sz="2400" dirty="0"/>
          </a:p>
        </p:txBody>
      </p:sp>
    </p:spTree>
    <p:extLst>
      <p:ext uri="{BB962C8B-B14F-4D97-AF65-F5344CB8AC3E}">
        <p14:creationId xmlns:p14="http://schemas.microsoft.com/office/powerpoint/2010/main" val="3854531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8FD2A0-E8AC-1286-DF75-D540574E716C}"/>
              </a:ext>
            </a:extLst>
          </p:cNvPr>
          <p:cNvSpPr>
            <a:spLocks noGrp="1"/>
          </p:cNvSpPr>
          <p:nvPr>
            <p:ph type="body" idx="1"/>
          </p:nvPr>
        </p:nvSpPr>
        <p:spPr>
          <a:solidFill>
            <a:srgbClr val="FFFF00"/>
          </a:solidFill>
        </p:spPr>
        <p:txBody>
          <a:bodyPr>
            <a:normAutofit/>
          </a:bodyPr>
          <a:lstStyle/>
          <a:p>
            <a:r>
              <a:rPr lang="en-US" sz="3600" b="1" dirty="0"/>
              <a:t>PERAN SOSIAL </a:t>
            </a:r>
            <a:endParaRPr lang="en-ID" sz="3600" b="1" dirty="0"/>
          </a:p>
        </p:txBody>
      </p:sp>
      <p:sp>
        <p:nvSpPr>
          <p:cNvPr id="4" name="Content Placeholder 3">
            <a:extLst>
              <a:ext uri="{FF2B5EF4-FFF2-40B4-BE49-F238E27FC236}">
                <a16:creationId xmlns:a16="http://schemas.microsoft.com/office/drawing/2014/main" id="{D4E4AC41-8F8A-5B64-6F78-AFE79AC014F8}"/>
              </a:ext>
            </a:extLst>
          </p:cNvPr>
          <p:cNvSpPr>
            <a:spLocks noGrp="1"/>
          </p:cNvSpPr>
          <p:nvPr>
            <p:ph sz="half" idx="2"/>
          </p:nvPr>
        </p:nvSpPr>
        <p:spPr/>
        <p:txBody>
          <a:bodyPr/>
          <a:lstStyle/>
          <a:p>
            <a:r>
              <a:rPr lang="en-US" sz="3200" dirty="0"/>
              <a:t>Orang </a:t>
            </a:r>
            <a:r>
              <a:rPr lang="en-US" sz="3200" dirty="0" err="1"/>
              <a:t>dgn</a:t>
            </a:r>
            <a:r>
              <a:rPr lang="en-US" sz="3200" dirty="0"/>
              <a:t> </a:t>
            </a:r>
            <a:r>
              <a:rPr lang="en-US" sz="3200" dirty="0" err="1"/>
              <a:t>penyakit</a:t>
            </a:r>
            <a:r>
              <a:rPr lang="en-US" sz="3200" dirty="0"/>
              <a:t> </a:t>
            </a:r>
            <a:r>
              <a:rPr lang="en-US" sz="3200" dirty="0" err="1"/>
              <a:t>kronis</a:t>
            </a:r>
            <a:r>
              <a:rPr lang="en-US" sz="3200" dirty="0"/>
              <a:t> </a:t>
            </a:r>
            <a:r>
              <a:rPr lang="en-US" sz="3200" dirty="0" err="1"/>
              <a:t>sering</a:t>
            </a:r>
            <a:r>
              <a:rPr lang="en-US" sz="3200" dirty="0"/>
              <a:t> </a:t>
            </a:r>
            <a:r>
              <a:rPr lang="en-US" sz="3200" dirty="0" err="1"/>
              <a:t>mengalami</a:t>
            </a:r>
            <a:r>
              <a:rPr lang="en-US" sz="3200" dirty="0"/>
              <a:t> </a:t>
            </a:r>
            <a:r>
              <a:rPr lang="en-US" sz="3200" dirty="0" err="1"/>
              <a:t>perubahan</a:t>
            </a:r>
            <a:r>
              <a:rPr lang="en-US" sz="3200" dirty="0"/>
              <a:t> </a:t>
            </a:r>
            <a:r>
              <a:rPr lang="en-US" sz="3200" dirty="0" err="1"/>
              <a:t>peran</a:t>
            </a:r>
            <a:r>
              <a:rPr lang="en-US" sz="3200" dirty="0"/>
              <a:t> </a:t>
            </a:r>
            <a:r>
              <a:rPr lang="en-US" sz="3200" dirty="0" err="1"/>
              <a:t>dalam</a:t>
            </a:r>
            <a:r>
              <a:rPr lang="en-US" sz="3200" dirty="0"/>
              <a:t> </a:t>
            </a:r>
            <a:r>
              <a:rPr lang="en-US" sz="3200" dirty="0" err="1"/>
              <a:t>keluarga</a:t>
            </a:r>
            <a:r>
              <a:rPr lang="en-US" sz="3200" dirty="0"/>
              <a:t> dan </a:t>
            </a:r>
            <a:r>
              <a:rPr lang="en-US" sz="3200" dirty="0" err="1"/>
              <a:t>masyarakat</a:t>
            </a:r>
            <a:r>
              <a:rPr lang="en-US" sz="3200" dirty="0"/>
              <a:t> </a:t>
            </a:r>
          </a:p>
          <a:p>
            <a:endParaRPr lang="en-ID" dirty="0"/>
          </a:p>
        </p:txBody>
      </p:sp>
      <p:sp>
        <p:nvSpPr>
          <p:cNvPr id="5" name="Text Placeholder 4">
            <a:extLst>
              <a:ext uri="{FF2B5EF4-FFF2-40B4-BE49-F238E27FC236}">
                <a16:creationId xmlns:a16="http://schemas.microsoft.com/office/drawing/2014/main" id="{1ADB4CEB-1E4C-F0BE-E165-D4CCD208A01B}"/>
              </a:ext>
            </a:extLst>
          </p:cNvPr>
          <p:cNvSpPr>
            <a:spLocks noGrp="1"/>
          </p:cNvSpPr>
          <p:nvPr>
            <p:ph type="body" sz="quarter" idx="3"/>
          </p:nvPr>
        </p:nvSpPr>
        <p:spPr>
          <a:xfrm>
            <a:off x="6373367" y="2074334"/>
            <a:ext cx="5215449" cy="640080"/>
          </a:xfrm>
          <a:solidFill>
            <a:srgbClr val="FFFF00"/>
          </a:solidFill>
        </p:spPr>
        <p:txBody>
          <a:bodyPr>
            <a:noAutofit/>
          </a:bodyPr>
          <a:lstStyle/>
          <a:p>
            <a:r>
              <a:rPr lang="en-US" sz="3600" b="1" dirty="0" err="1"/>
              <a:t>Perilaku</a:t>
            </a:r>
            <a:r>
              <a:rPr lang="en-US" sz="3600" b="1" dirty="0"/>
              <a:t> </a:t>
            </a:r>
            <a:r>
              <a:rPr lang="en-US" sz="3600" b="1" dirty="0" err="1"/>
              <a:t>menyimpang</a:t>
            </a:r>
            <a:r>
              <a:rPr lang="en-US" sz="3600" b="1" dirty="0"/>
              <a:t> </a:t>
            </a:r>
            <a:endParaRPr lang="en-ID" sz="3600" b="1" dirty="0"/>
          </a:p>
        </p:txBody>
      </p:sp>
      <p:sp>
        <p:nvSpPr>
          <p:cNvPr id="6" name="Content Placeholder 5">
            <a:extLst>
              <a:ext uri="{FF2B5EF4-FFF2-40B4-BE49-F238E27FC236}">
                <a16:creationId xmlns:a16="http://schemas.microsoft.com/office/drawing/2014/main" id="{8A8AE941-E84A-FD21-36D5-E32F1D9222F8}"/>
              </a:ext>
            </a:extLst>
          </p:cNvPr>
          <p:cNvSpPr>
            <a:spLocks noGrp="1"/>
          </p:cNvSpPr>
          <p:nvPr>
            <p:ph sz="quarter" idx="4"/>
          </p:nvPr>
        </p:nvSpPr>
        <p:spPr/>
        <p:txBody>
          <a:bodyPr>
            <a:noAutofit/>
          </a:bodyPr>
          <a:lstStyle/>
          <a:p>
            <a:r>
              <a:rPr lang="en-US" sz="3200" dirty="0" err="1"/>
              <a:t>Beberapa</a:t>
            </a:r>
            <a:r>
              <a:rPr lang="en-US" sz="3200" dirty="0"/>
              <a:t> </a:t>
            </a:r>
            <a:r>
              <a:rPr lang="en-US" sz="3200" dirty="0" err="1"/>
              <a:t>pasien</a:t>
            </a:r>
            <a:r>
              <a:rPr lang="en-US" sz="3200" dirty="0"/>
              <a:t> </a:t>
            </a:r>
            <a:r>
              <a:rPr lang="en-US" sz="3200" dirty="0" err="1"/>
              <a:t>mungkin</a:t>
            </a:r>
            <a:r>
              <a:rPr lang="en-US" sz="3200" dirty="0"/>
              <a:t> </a:t>
            </a:r>
            <a:r>
              <a:rPr lang="en-US" sz="3200" dirty="0" err="1"/>
              <a:t>mengalami</a:t>
            </a:r>
            <a:r>
              <a:rPr lang="en-US" sz="3200" dirty="0"/>
              <a:t> </a:t>
            </a:r>
            <a:r>
              <a:rPr lang="en-US" sz="3200" dirty="0" err="1"/>
              <a:t>marginalisasi</a:t>
            </a:r>
            <a:r>
              <a:rPr lang="en-US" sz="3200" dirty="0"/>
              <a:t> </a:t>
            </a:r>
            <a:r>
              <a:rPr lang="en-US" sz="3200" dirty="0" err="1"/>
              <a:t>karena</a:t>
            </a:r>
            <a:r>
              <a:rPr lang="en-US" sz="3200" dirty="0"/>
              <a:t> </a:t>
            </a:r>
            <a:r>
              <a:rPr lang="en-US" sz="3200" dirty="0" err="1"/>
              <a:t>ketidakmampuan</a:t>
            </a:r>
            <a:r>
              <a:rPr lang="en-US" sz="3200" dirty="0"/>
              <a:t> </a:t>
            </a:r>
            <a:r>
              <a:rPr lang="en-US" sz="3200" dirty="0" err="1"/>
              <a:t>mereka</a:t>
            </a:r>
            <a:r>
              <a:rPr lang="en-US" sz="3200" dirty="0"/>
              <a:t> </a:t>
            </a:r>
            <a:r>
              <a:rPr lang="en-US" sz="3200" dirty="0" err="1"/>
              <a:t>untuk</a:t>
            </a:r>
            <a:r>
              <a:rPr lang="en-US" sz="3200" dirty="0"/>
              <a:t> </a:t>
            </a:r>
            <a:r>
              <a:rPr lang="en-US" sz="3200" dirty="0" err="1"/>
              <a:t>memenuhi</a:t>
            </a:r>
            <a:r>
              <a:rPr lang="en-US" sz="3200" dirty="0"/>
              <a:t> </a:t>
            </a:r>
            <a:r>
              <a:rPr lang="en-US" sz="3200" dirty="0" err="1"/>
              <a:t>harapan</a:t>
            </a:r>
            <a:r>
              <a:rPr lang="en-US" sz="3200" dirty="0"/>
              <a:t> social </a:t>
            </a:r>
            <a:endParaRPr lang="en-ID" sz="3200" dirty="0"/>
          </a:p>
        </p:txBody>
      </p:sp>
    </p:spTree>
    <p:extLst>
      <p:ext uri="{BB962C8B-B14F-4D97-AF65-F5344CB8AC3E}">
        <p14:creationId xmlns:p14="http://schemas.microsoft.com/office/powerpoint/2010/main" val="1654510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50156E-2A6F-53DC-BF2B-F310DE8A5DB7}"/>
              </a:ext>
            </a:extLst>
          </p:cNvPr>
          <p:cNvSpPr>
            <a:spLocks noGrp="1"/>
          </p:cNvSpPr>
          <p:nvPr>
            <p:ph type="body" idx="1"/>
          </p:nvPr>
        </p:nvSpPr>
        <p:spPr>
          <a:xfrm>
            <a:off x="1069848" y="1212783"/>
            <a:ext cx="4754880" cy="770021"/>
          </a:xfrm>
          <a:solidFill>
            <a:srgbClr val="FFFF00"/>
          </a:solidFill>
        </p:spPr>
        <p:txBody>
          <a:bodyPr>
            <a:normAutofit/>
          </a:bodyPr>
          <a:lstStyle/>
          <a:p>
            <a:r>
              <a:rPr lang="en-US" sz="2800" b="1" dirty="0" err="1"/>
              <a:t>Identitas</a:t>
            </a:r>
            <a:r>
              <a:rPr lang="en-US" sz="2800" b="1" dirty="0"/>
              <a:t> dan Stigma </a:t>
            </a:r>
            <a:endParaRPr lang="en-ID" sz="2800" b="1" dirty="0"/>
          </a:p>
        </p:txBody>
      </p:sp>
      <p:sp>
        <p:nvSpPr>
          <p:cNvPr id="4" name="Content Placeholder 3">
            <a:extLst>
              <a:ext uri="{FF2B5EF4-FFF2-40B4-BE49-F238E27FC236}">
                <a16:creationId xmlns:a16="http://schemas.microsoft.com/office/drawing/2014/main" id="{2DFE197C-0392-41ED-9EF2-EC53DFDB6169}"/>
              </a:ext>
            </a:extLst>
          </p:cNvPr>
          <p:cNvSpPr>
            <a:spLocks noGrp="1"/>
          </p:cNvSpPr>
          <p:nvPr>
            <p:ph sz="half" idx="2"/>
          </p:nvPr>
        </p:nvSpPr>
        <p:spPr>
          <a:xfrm>
            <a:off x="1069847" y="1982804"/>
            <a:ext cx="6707365" cy="3973494"/>
          </a:xfrm>
        </p:spPr>
        <p:txBody>
          <a:bodyPr>
            <a:noAutofit/>
          </a:bodyPr>
          <a:lstStyle/>
          <a:p>
            <a:r>
              <a:rPr lang="en-US" sz="2800" dirty="0"/>
              <a:t>Label social pada </a:t>
            </a:r>
            <a:r>
              <a:rPr lang="en-US" sz="2800" dirty="0" err="1"/>
              <a:t>penyakit</a:t>
            </a:r>
            <a:r>
              <a:rPr lang="en-US" sz="2800" dirty="0"/>
              <a:t> </a:t>
            </a:r>
            <a:r>
              <a:rPr lang="en-US" sz="2800" dirty="0" err="1"/>
              <a:t>tertentu</a:t>
            </a:r>
            <a:r>
              <a:rPr lang="en-US" sz="2800" dirty="0"/>
              <a:t> </a:t>
            </a:r>
            <a:r>
              <a:rPr lang="en-US" sz="2800" dirty="0" err="1"/>
              <a:t>dapat</a:t>
            </a:r>
            <a:r>
              <a:rPr lang="en-US" sz="2800" dirty="0"/>
              <a:t> </a:t>
            </a:r>
            <a:r>
              <a:rPr lang="en-US" sz="2800" dirty="0" err="1"/>
              <a:t>menyebabkan</a:t>
            </a:r>
            <a:r>
              <a:rPr lang="en-US" sz="2800" dirty="0"/>
              <a:t> </a:t>
            </a:r>
            <a:r>
              <a:rPr lang="en-US" sz="2800" dirty="0" err="1"/>
              <a:t>diskriminasi</a:t>
            </a:r>
            <a:endParaRPr lang="en-US" sz="2800" dirty="0"/>
          </a:p>
          <a:p>
            <a:r>
              <a:rPr lang="en-US" sz="2800" dirty="0"/>
              <a:t>Stigma </a:t>
            </a:r>
            <a:r>
              <a:rPr lang="en-US" sz="2800" dirty="0" err="1"/>
              <a:t>dapat</a:t>
            </a:r>
            <a:r>
              <a:rPr lang="en-US" sz="2800" dirty="0"/>
              <a:t> </a:t>
            </a:r>
            <a:r>
              <a:rPr lang="en-US" sz="2800" dirty="0" err="1"/>
              <a:t>berasal</a:t>
            </a:r>
            <a:r>
              <a:rPr lang="en-US" sz="2800" dirty="0"/>
              <a:t> </a:t>
            </a:r>
            <a:r>
              <a:rPr lang="en-US" sz="2800" dirty="0" err="1"/>
              <a:t>dari</a:t>
            </a:r>
            <a:r>
              <a:rPr lang="en-US" sz="2800" dirty="0"/>
              <a:t> </a:t>
            </a:r>
            <a:r>
              <a:rPr lang="en-US" sz="2800" dirty="0" err="1"/>
              <a:t>kesalahpahaman</a:t>
            </a:r>
            <a:r>
              <a:rPr lang="en-US" sz="2800" dirty="0"/>
              <a:t> </a:t>
            </a:r>
            <a:r>
              <a:rPr lang="en-US" sz="2800" dirty="0" err="1"/>
              <a:t>mengenai</a:t>
            </a:r>
            <a:r>
              <a:rPr lang="en-US" sz="2800" dirty="0"/>
              <a:t> </a:t>
            </a:r>
            <a:r>
              <a:rPr lang="en-US" sz="2800" dirty="0" err="1"/>
              <a:t>penyebab</a:t>
            </a:r>
            <a:r>
              <a:rPr lang="en-US" sz="2800" dirty="0"/>
              <a:t> </a:t>
            </a:r>
            <a:r>
              <a:rPr lang="en-US" sz="2800" dirty="0" err="1"/>
              <a:t>penyakit</a:t>
            </a:r>
            <a:r>
              <a:rPr lang="en-US" sz="2800" dirty="0"/>
              <a:t> </a:t>
            </a:r>
            <a:r>
              <a:rPr lang="en-US" sz="2800" dirty="0" err="1"/>
              <a:t>kronis</a:t>
            </a:r>
            <a:r>
              <a:rPr lang="en-US" sz="2800" dirty="0"/>
              <a:t> </a:t>
            </a:r>
          </a:p>
          <a:p>
            <a:pPr marL="0" indent="0">
              <a:buNone/>
            </a:pPr>
            <a:endParaRPr lang="en-US" sz="2800" dirty="0"/>
          </a:p>
          <a:p>
            <a:pPr marL="0" indent="0">
              <a:buNone/>
            </a:pPr>
            <a:r>
              <a:rPr lang="en-US" sz="2800" b="1" dirty="0" err="1"/>
              <a:t>Misalnya</a:t>
            </a:r>
            <a:r>
              <a:rPr lang="en-US" sz="2800" b="1" dirty="0"/>
              <a:t> : </a:t>
            </a:r>
            <a:r>
              <a:rPr lang="en-US" sz="2800" dirty="0"/>
              <a:t>HIV/AIDS, Diabetes </a:t>
            </a:r>
            <a:r>
              <a:rPr lang="en-US" sz="2800" dirty="0" err="1"/>
              <a:t>akibat</a:t>
            </a:r>
            <a:r>
              <a:rPr lang="en-US" sz="2800" dirty="0"/>
              <a:t> </a:t>
            </a:r>
            <a:r>
              <a:rPr lang="en-US" sz="2800" dirty="0" err="1"/>
              <a:t>gaya</a:t>
            </a:r>
            <a:r>
              <a:rPr lang="en-US" sz="2800" dirty="0"/>
              <a:t> </a:t>
            </a:r>
            <a:r>
              <a:rPr lang="en-US" sz="2800" dirty="0" err="1"/>
              <a:t>hidup</a:t>
            </a:r>
            <a:r>
              <a:rPr lang="en-US" sz="2800" dirty="0"/>
              <a:t>)</a:t>
            </a:r>
            <a:endParaRPr lang="en-ID" sz="2800" dirty="0"/>
          </a:p>
        </p:txBody>
      </p:sp>
    </p:spTree>
    <p:extLst>
      <p:ext uri="{BB962C8B-B14F-4D97-AF65-F5344CB8AC3E}">
        <p14:creationId xmlns:p14="http://schemas.microsoft.com/office/powerpoint/2010/main" val="3432787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C85C8-36DA-C6D2-00C6-0F9291A17897}"/>
              </a:ext>
            </a:extLst>
          </p:cNvPr>
          <p:cNvSpPr>
            <a:spLocks noGrp="1"/>
          </p:cNvSpPr>
          <p:nvPr>
            <p:ph type="ctrTitle"/>
          </p:nvPr>
        </p:nvSpPr>
        <p:spPr/>
        <p:txBody>
          <a:bodyPr/>
          <a:lstStyle/>
          <a:p>
            <a:r>
              <a:rPr lang="en-US" sz="3600" b="1" dirty="0" err="1"/>
              <a:t>Variabel</a:t>
            </a:r>
            <a:r>
              <a:rPr lang="en-US" sz="3600" b="1" dirty="0"/>
              <a:t> social dan </a:t>
            </a:r>
            <a:r>
              <a:rPr lang="en-US" sz="3600" b="1" dirty="0" err="1"/>
              <a:t>penyakit</a:t>
            </a:r>
            <a:r>
              <a:rPr lang="en-US" sz="3600" b="1" dirty="0"/>
              <a:t> </a:t>
            </a:r>
            <a:r>
              <a:rPr lang="en-US" sz="3600" b="1" dirty="0" err="1"/>
              <a:t>kronis</a:t>
            </a:r>
            <a:br>
              <a:rPr lang="en-US" sz="3600" b="1" dirty="0"/>
            </a:br>
            <a:r>
              <a:rPr lang="en-US" sz="3600" b="1" dirty="0"/>
              <a:t> </a:t>
            </a:r>
            <a:endParaRPr lang="en-ID" sz="3600" b="1" dirty="0"/>
          </a:p>
        </p:txBody>
      </p:sp>
      <p:sp>
        <p:nvSpPr>
          <p:cNvPr id="3" name="Subtitle 2">
            <a:extLst>
              <a:ext uri="{FF2B5EF4-FFF2-40B4-BE49-F238E27FC236}">
                <a16:creationId xmlns:a16="http://schemas.microsoft.com/office/drawing/2014/main" id="{0C54BE0A-EAE9-DF11-2DC8-614028B42E42}"/>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2508440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B0AC9C-DE70-D3A7-7294-4BF50BFA8236}"/>
              </a:ext>
            </a:extLst>
          </p:cNvPr>
          <p:cNvSpPr>
            <a:spLocks noGrp="1"/>
          </p:cNvSpPr>
          <p:nvPr>
            <p:ph type="body" idx="1"/>
          </p:nvPr>
        </p:nvSpPr>
        <p:spPr>
          <a:xfrm>
            <a:off x="1563624" y="4866640"/>
            <a:ext cx="9070848" cy="568960"/>
          </a:xfrm>
        </p:spPr>
        <p:txBody>
          <a:bodyPr/>
          <a:lstStyle/>
          <a:p>
            <a:r>
              <a:rPr lang="en-US" dirty="0"/>
              <a:t>FAKTOR SOSIAL YANG MEMPENGARUHI PENYAKIT KRONIS </a:t>
            </a:r>
            <a:endParaRPr lang="en-ID" dirty="0"/>
          </a:p>
        </p:txBody>
      </p:sp>
      <p:graphicFrame>
        <p:nvGraphicFramePr>
          <p:cNvPr id="4" name="Diagram 3">
            <a:extLst>
              <a:ext uri="{FF2B5EF4-FFF2-40B4-BE49-F238E27FC236}">
                <a16:creationId xmlns:a16="http://schemas.microsoft.com/office/drawing/2014/main" id="{DBFA6E10-6372-D750-FE43-90655D2ED0D5}"/>
              </a:ext>
            </a:extLst>
          </p:cNvPr>
          <p:cNvGraphicFramePr/>
          <p:nvPr>
            <p:extLst>
              <p:ext uri="{D42A27DB-BD31-4B8C-83A1-F6EECF244321}">
                <p14:modId xmlns:p14="http://schemas.microsoft.com/office/powerpoint/2010/main" val="2961072241"/>
              </p:ext>
            </p:extLst>
          </p:nvPr>
        </p:nvGraphicFramePr>
        <p:xfrm>
          <a:off x="2072640" y="1422401"/>
          <a:ext cx="8087360" cy="4013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2829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918D8C-41B1-F80F-235B-61DA5C51EAC4}"/>
              </a:ext>
            </a:extLst>
          </p:cNvPr>
          <p:cNvSpPr>
            <a:spLocks noGrp="1"/>
          </p:cNvSpPr>
          <p:nvPr>
            <p:ph idx="1"/>
          </p:nvPr>
        </p:nvSpPr>
        <p:spPr>
          <a:xfrm>
            <a:off x="1066800" y="762000"/>
            <a:ext cx="10058400" cy="5273040"/>
          </a:xfrm>
        </p:spPr>
        <p:txBody>
          <a:bodyPr>
            <a:noAutofit/>
          </a:bodyPr>
          <a:lstStyle/>
          <a:p>
            <a:pPr>
              <a:buFont typeface="Wingdings" panose="05000000000000000000" pitchFamily="2" charset="2"/>
              <a:buChar char="q"/>
            </a:pPr>
            <a:r>
              <a:rPr lang="en-US" sz="2800" b="1" dirty="0">
                <a:highlight>
                  <a:srgbClr val="00FF00"/>
                </a:highlight>
              </a:rPr>
              <a:t>Status Ekonomi</a:t>
            </a:r>
          </a:p>
          <a:p>
            <a:pPr marL="0" indent="0">
              <a:buNone/>
            </a:pPr>
            <a:r>
              <a:rPr lang="en-US" sz="2800" dirty="0" err="1"/>
              <a:t>Akses</a:t>
            </a:r>
            <a:r>
              <a:rPr lang="en-US" sz="2800" dirty="0"/>
              <a:t> </a:t>
            </a:r>
            <a:r>
              <a:rPr lang="en-US" sz="2800" dirty="0" err="1"/>
              <a:t>terhadap</a:t>
            </a:r>
            <a:r>
              <a:rPr lang="en-US" sz="2800" dirty="0"/>
              <a:t> </a:t>
            </a:r>
            <a:r>
              <a:rPr lang="en-US" sz="2800" dirty="0" err="1"/>
              <a:t>layanan</a:t>
            </a:r>
            <a:r>
              <a:rPr lang="en-US" sz="2800" dirty="0"/>
              <a:t> </a:t>
            </a:r>
            <a:r>
              <a:rPr lang="en-US" sz="2800" dirty="0" err="1"/>
              <a:t>kesehatanberbeda</a:t>
            </a:r>
            <a:r>
              <a:rPr lang="en-US" sz="2800" dirty="0"/>
              <a:t> </a:t>
            </a:r>
            <a:r>
              <a:rPr lang="en-US" sz="2800" dirty="0" err="1"/>
              <a:t>antara</a:t>
            </a:r>
            <a:r>
              <a:rPr lang="en-US" sz="2800" dirty="0"/>
              <a:t> </a:t>
            </a:r>
            <a:r>
              <a:rPr lang="en-US" sz="2800" dirty="0" err="1"/>
              <a:t>kelompok</a:t>
            </a:r>
            <a:r>
              <a:rPr lang="en-US" sz="2800" dirty="0"/>
              <a:t> </a:t>
            </a:r>
            <a:r>
              <a:rPr lang="en-US" sz="2800" dirty="0" err="1"/>
              <a:t>masyarakat</a:t>
            </a:r>
            <a:r>
              <a:rPr lang="en-US" sz="2800" dirty="0"/>
              <a:t> </a:t>
            </a:r>
            <a:r>
              <a:rPr lang="en-US" sz="2800" dirty="0" err="1"/>
              <a:t>dengan</a:t>
            </a:r>
            <a:r>
              <a:rPr lang="en-US" sz="2800" dirty="0"/>
              <a:t> </a:t>
            </a:r>
            <a:r>
              <a:rPr lang="en-US" sz="2800" dirty="0" err="1"/>
              <a:t>ekonomi</a:t>
            </a:r>
            <a:r>
              <a:rPr lang="en-US" sz="2800" dirty="0"/>
              <a:t> </a:t>
            </a:r>
            <a:r>
              <a:rPr lang="en-US" sz="2800" dirty="0" err="1"/>
              <a:t>tinggi</a:t>
            </a:r>
            <a:r>
              <a:rPr lang="en-US" sz="2800" dirty="0"/>
              <a:t> dan </a:t>
            </a:r>
            <a:r>
              <a:rPr lang="en-US" sz="2800" dirty="0" err="1"/>
              <a:t>rendah</a:t>
            </a:r>
            <a:r>
              <a:rPr lang="en-US" sz="2800" dirty="0"/>
              <a:t> </a:t>
            </a:r>
          </a:p>
          <a:p>
            <a:pPr>
              <a:buFont typeface="Wingdings" panose="05000000000000000000" pitchFamily="2" charset="2"/>
              <a:buChar char="q"/>
            </a:pPr>
            <a:r>
              <a:rPr lang="en-US" sz="2800" b="1" dirty="0">
                <a:highlight>
                  <a:srgbClr val="00FF00"/>
                </a:highlight>
              </a:rPr>
              <a:t>Pendidikan </a:t>
            </a:r>
          </a:p>
          <a:p>
            <a:pPr marL="0" indent="0">
              <a:buNone/>
            </a:pPr>
            <a:r>
              <a:rPr lang="en-US" sz="2800" dirty="0"/>
              <a:t>Tingkat </a:t>
            </a:r>
            <a:r>
              <a:rPr lang="en-US" sz="2800" dirty="0" err="1"/>
              <a:t>pemahaman</a:t>
            </a:r>
            <a:r>
              <a:rPr lang="en-US" sz="2800" dirty="0"/>
              <a:t> </a:t>
            </a:r>
            <a:r>
              <a:rPr lang="en-US" sz="2800" dirty="0" err="1"/>
              <a:t>terhadap</a:t>
            </a:r>
            <a:r>
              <a:rPr lang="en-US" sz="2800" dirty="0"/>
              <a:t> </a:t>
            </a:r>
            <a:r>
              <a:rPr lang="en-US" sz="2800" dirty="0" err="1"/>
              <a:t>pencegahan</a:t>
            </a:r>
            <a:r>
              <a:rPr lang="en-US" sz="2800" dirty="0"/>
              <a:t> dan </a:t>
            </a:r>
            <a:r>
              <a:rPr lang="en-US" sz="2800" dirty="0" err="1"/>
              <a:t>pengelolaan</a:t>
            </a:r>
            <a:r>
              <a:rPr lang="en-US" sz="2800" dirty="0"/>
              <a:t> </a:t>
            </a:r>
            <a:r>
              <a:rPr lang="en-US" sz="2800" dirty="0" err="1"/>
              <a:t>penyakit</a:t>
            </a:r>
            <a:r>
              <a:rPr lang="en-US" sz="2800" dirty="0"/>
              <a:t> </a:t>
            </a:r>
          </a:p>
          <a:p>
            <a:pPr>
              <a:buFont typeface="Wingdings" panose="05000000000000000000" pitchFamily="2" charset="2"/>
              <a:buChar char="q"/>
            </a:pPr>
            <a:r>
              <a:rPr lang="en-US" sz="2800" b="1" dirty="0" err="1">
                <a:highlight>
                  <a:srgbClr val="00FF00"/>
                </a:highlight>
              </a:rPr>
              <a:t>Lingkungan</a:t>
            </a:r>
            <a:r>
              <a:rPr lang="en-US" sz="2800" b="1" dirty="0">
                <a:highlight>
                  <a:srgbClr val="00FF00"/>
                </a:highlight>
              </a:rPr>
              <a:t> social </a:t>
            </a:r>
          </a:p>
          <a:p>
            <a:pPr marL="0" indent="0">
              <a:buNone/>
            </a:pPr>
            <a:r>
              <a:rPr lang="en-US" sz="2800" dirty="0" err="1"/>
              <a:t>Dukungan</a:t>
            </a:r>
            <a:r>
              <a:rPr lang="en-US" sz="2800" dirty="0"/>
              <a:t> </a:t>
            </a:r>
            <a:r>
              <a:rPr lang="en-US" sz="2800" dirty="0" err="1"/>
              <a:t>keluarga</a:t>
            </a:r>
            <a:r>
              <a:rPr lang="en-US" sz="2800" dirty="0"/>
              <a:t> dan </a:t>
            </a:r>
            <a:r>
              <a:rPr lang="en-US" sz="2800" dirty="0" err="1"/>
              <a:t>komunitas</a:t>
            </a:r>
            <a:r>
              <a:rPr lang="en-US" sz="2800" dirty="0"/>
              <a:t> </a:t>
            </a:r>
            <a:r>
              <a:rPr lang="en-US" sz="2800" dirty="0" err="1"/>
              <a:t>dalam</a:t>
            </a:r>
            <a:r>
              <a:rPr lang="en-US" sz="2800" dirty="0"/>
              <a:t> </a:t>
            </a:r>
            <a:r>
              <a:rPr lang="en-US" sz="2800" dirty="0" err="1"/>
              <a:t>menghadapi</a:t>
            </a:r>
            <a:r>
              <a:rPr lang="en-US" sz="2800" dirty="0"/>
              <a:t> </a:t>
            </a:r>
            <a:r>
              <a:rPr lang="en-US" sz="2800" dirty="0" err="1"/>
              <a:t>penyakit</a:t>
            </a:r>
            <a:r>
              <a:rPr lang="en-US" sz="2800" dirty="0"/>
              <a:t> </a:t>
            </a:r>
            <a:r>
              <a:rPr lang="en-US" sz="2800" dirty="0" err="1"/>
              <a:t>kronis</a:t>
            </a:r>
            <a:r>
              <a:rPr lang="en-US" sz="2800" dirty="0"/>
              <a:t> </a:t>
            </a:r>
            <a:endParaRPr lang="en-ID" sz="2800" dirty="0"/>
          </a:p>
        </p:txBody>
      </p:sp>
    </p:spTree>
    <p:extLst>
      <p:ext uri="{BB962C8B-B14F-4D97-AF65-F5344CB8AC3E}">
        <p14:creationId xmlns:p14="http://schemas.microsoft.com/office/powerpoint/2010/main" val="2440492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F02D2-644E-04F7-4CC0-D657FA66EDE9}"/>
              </a:ext>
            </a:extLst>
          </p:cNvPr>
          <p:cNvSpPr>
            <a:spLocks noGrp="1"/>
          </p:cNvSpPr>
          <p:nvPr>
            <p:ph type="title"/>
          </p:nvPr>
        </p:nvSpPr>
        <p:spPr/>
        <p:txBody>
          <a:bodyPr/>
          <a:lstStyle/>
          <a:p>
            <a:r>
              <a:rPr lang="en-US" sz="3600" b="1" dirty="0" err="1"/>
              <a:t>Tubuh</a:t>
            </a:r>
            <a:r>
              <a:rPr lang="en-US" sz="3600" b="1" dirty="0"/>
              <a:t> dan </a:t>
            </a:r>
            <a:r>
              <a:rPr lang="en-US" sz="3600" b="1" dirty="0" err="1"/>
              <a:t>penyakit</a:t>
            </a:r>
            <a:r>
              <a:rPr lang="en-US" sz="3600" b="1" dirty="0"/>
              <a:t> </a:t>
            </a:r>
            <a:r>
              <a:rPr lang="en-US" sz="3600" b="1" dirty="0" err="1"/>
              <a:t>kronis</a:t>
            </a:r>
            <a:r>
              <a:rPr lang="en-US" sz="3600" b="1" dirty="0"/>
              <a:t> </a:t>
            </a:r>
            <a:endParaRPr lang="en-ID" sz="3600" b="1" dirty="0"/>
          </a:p>
        </p:txBody>
      </p:sp>
      <p:sp>
        <p:nvSpPr>
          <p:cNvPr id="3" name="Text Placeholder 2">
            <a:extLst>
              <a:ext uri="{FF2B5EF4-FFF2-40B4-BE49-F238E27FC236}">
                <a16:creationId xmlns:a16="http://schemas.microsoft.com/office/drawing/2014/main" id="{10534EEF-F970-4916-30D8-42D24F2A735D}"/>
              </a:ext>
            </a:extLst>
          </p:cNvPr>
          <p:cNvSpPr>
            <a:spLocks noGrp="1"/>
          </p:cNvSpPr>
          <p:nvPr>
            <p:ph type="body" idx="1"/>
          </p:nvPr>
        </p:nvSpPr>
        <p:spPr/>
        <p:txBody>
          <a:bodyPr/>
          <a:lstStyle/>
          <a:p>
            <a:endParaRPr lang="en-ID"/>
          </a:p>
        </p:txBody>
      </p:sp>
    </p:spTree>
    <p:extLst>
      <p:ext uri="{BB962C8B-B14F-4D97-AF65-F5344CB8AC3E}">
        <p14:creationId xmlns:p14="http://schemas.microsoft.com/office/powerpoint/2010/main" val="1312949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F7EB7-17B6-D48F-4A2D-8D0A116EEBA4}"/>
              </a:ext>
            </a:extLst>
          </p:cNvPr>
          <p:cNvSpPr>
            <a:spLocks noGrp="1"/>
          </p:cNvSpPr>
          <p:nvPr>
            <p:ph type="title"/>
          </p:nvPr>
        </p:nvSpPr>
        <p:spPr/>
        <p:txBody>
          <a:bodyPr>
            <a:normAutofit/>
          </a:bodyPr>
          <a:lstStyle/>
          <a:p>
            <a:r>
              <a:rPr lang="en-US" sz="2800" dirty="0" err="1"/>
              <a:t>Konsep</a:t>
            </a:r>
            <a:r>
              <a:rPr lang="en-US" sz="2800" dirty="0"/>
              <a:t> </a:t>
            </a:r>
            <a:r>
              <a:rPr lang="en-US" sz="2800" dirty="0" err="1"/>
              <a:t>tubuh</a:t>
            </a:r>
            <a:r>
              <a:rPr lang="en-US" sz="2800" dirty="0"/>
              <a:t> </a:t>
            </a:r>
            <a:r>
              <a:rPr lang="en-US" sz="2800" dirty="0" err="1"/>
              <a:t>dalam</a:t>
            </a:r>
            <a:r>
              <a:rPr lang="en-US" sz="2800" dirty="0"/>
              <a:t> </a:t>
            </a:r>
            <a:r>
              <a:rPr lang="en-US" sz="2800" dirty="0" err="1"/>
              <a:t>perspektif</a:t>
            </a:r>
            <a:r>
              <a:rPr lang="en-US" sz="2800" dirty="0"/>
              <a:t> social </a:t>
            </a:r>
            <a:r>
              <a:rPr lang="en-US" sz="2800" dirty="0" err="1"/>
              <a:t>berkaitan</a:t>
            </a:r>
            <a:r>
              <a:rPr lang="en-US" sz="2800" dirty="0"/>
              <a:t> </a:t>
            </a:r>
            <a:r>
              <a:rPr lang="en-US" sz="2800" dirty="0" err="1"/>
              <a:t>dgn</a:t>
            </a:r>
            <a:r>
              <a:rPr lang="en-US" sz="2800" dirty="0"/>
              <a:t> </a:t>
            </a:r>
            <a:r>
              <a:rPr lang="en-US" sz="2800" dirty="0" err="1"/>
              <a:t>bagaimana</a:t>
            </a:r>
            <a:r>
              <a:rPr lang="en-US" sz="2800" dirty="0"/>
              <a:t> </a:t>
            </a:r>
            <a:r>
              <a:rPr lang="en-US" sz="2800" dirty="0" err="1"/>
              <a:t>individu</a:t>
            </a:r>
            <a:r>
              <a:rPr lang="en-US" sz="2800" dirty="0"/>
              <a:t> dan </a:t>
            </a:r>
            <a:r>
              <a:rPr lang="en-US" sz="2800" dirty="0" err="1"/>
              <a:t>masyarakat</a:t>
            </a:r>
            <a:r>
              <a:rPr lang="en-US" sz="2800" dirty="0"/>
              <a:t> </a:t>
            </a:r>
            <a:r>
              <a:rPr lang="en-US" sz="2800" dirty="0" err="1"/>
              <a:t>mempersepsikan</a:t>
            </a:r>
            <a:r>
              <a:rPr lang="en-US" sz="2800" dirty="0"/>
              <a:t> </a:t>
            </a:r>
            <a:r>
              <a:rPr lang="en-US" sz="2800" dirty="0" err="1"/>
              <a:t>penyakit</a:t>
            </a:r>
            <a:r>
              <a:rPr lang="en-US" sz="2800" dirty="0"/>
              <a:t> </a:t>
            </a:r>
            <a:r>
              <a:rPr lang="en-US" sz="2800" dirty="0" err="1"/>
              <a:t>kronis</a:t>
            </a:r>
            <a:r>
              <a:rPr lang="en-US" sz="2800" dirty="0"/>
              <a:t> </a:t>
            </a:r>
            <a:endParaRPr lang="en-ID" sz="2800" dirty="0"/>
          </a:p>
        </p:txBody>
      </p:sp>
      <p:sp>
        <p:nvSpPr>
          <p:cNvPr id="3" name="Content Placeholder 2">
            <a:extLst>
              <a:ext uri="{FF2B5EF4-FFF2-40B4-BE49-F238E27FC236}">
                <a16:creationId xmlns:a16="http://schemas.microsoft.com/office/drawing/2014/main" id="{AA3C1AAB-1F75-0D16-EC7E-C26F4496AB0F}"/>
              </a:ext>
            </a:extLst>
          </p:cNvPr>
          <p:cNvSpPr>
            <a:spLocks noGrp="1"/>
          </p:cNvSpPr>
          <p:nvPr>
            <p:ph idx="1"/>
          </p:nvPr>
        </p:nvSpPr>
        <p:spPr>
          <a:xfrm>
            <a:off x="1066800" y="2143760"/>
            <a:ext cx="10058400" cy="4071646"/>
          </a:xfrm>
          <a:solidFill>
            <a:schemeClr val="accent3">
              <a:lumMod val="40000"/>
              <a:lumOff val="60000"/>
            </a:schemeClr>
          </a:solidFill>
        </p:spPr>
        <p:txBody>
          <a:bodyPr>
            <a:noAutofit/>
          </a:bodyPr>
          <a:lstStyle/>
          <a:p>
            <a:pPr>
              <a:buFont typeface="Wingdings" panose="05000000000000000000" pitchFamily="2" charset="2"/>
              <a:buChar char="q"/>
            </a:pPr>
            <a:r>
              <a:rPr lang="en-US" sz="2800" dirty="0" err="1"/>
              <a:t>Persepsi</a:t>
            </a:r>
            <a:r>
              <a:rPr lang="en-US" sz="2800" dirty="0"/>
              <a:t> </a:t>
            </a:r>
            <a:r>
              <a:rPr lang="en-US" sz="2800" dirty="0" err="1"/>
              <a:t>terhadap</a:t>
            </a:r>
            <a:r>
              <a:rPr lang="en-US" sz="2800" dirty="0"/>
              <a:t> </a:t>
            </a:r>
            <a:r>
              <a:rPr lang="en-US" sz="2800" dirty="0" err="1"/>
              <a:t>keterbatasan</a:t>
            </a:r>
            <a:r>
              <a:rPr lang="en-US" sz="2800" dirty="0"/>
              <a:t> </a:t>
            </a:r>
            <a:r>
              <a:rPr lang="en-US" sz="2800" dirty="0" err="1"/>
              <a:t>fisik</a:t>
            </a:r>
            <a:r>
              <a:rPr lang="en-US" sz="2800" dirty="0"/>
              <a:t> dan </a:t>
            </a:r>
            <a:r>
              <a:rPr lang="en-US" sz="2800" dirty="0" err="1"/>
              <a:t>bagaimana</a:t>
            </a:r>
            <a:r>
              <a:rPr lang="en-US" sz="2800" dirty="0"/>
              <a:t> </a:t>
            </a:r>
            <a:r>
              <a:rPr lang="en-US" sz="2800" dirty="0" err="1"/>
              <a:t>seseorang</a:t>
            </a:r>
            <a:r>
              <a:rPr lang="en-US" sz="2800" dirty="0"/>
              <a:t> </a:t>
            </a:r>
            <a:r>
              <a:rPr lang="en-US" sz="2800" dirty="0" err="1"/>
              <a:t>beradaptasi</a:t>
            </a:r>
            <a:endParaRPr lang="en-US" sz="2800" dirty="0"/>
          </a:p>
          <a:p>
            <a:pPr>
              <a:buFont typeface="Wingdings" panose="05000000000000000000" pitchFamily="2" charset="2"/>
              <a:buChar char="q"/>
            </a:pPr>
            <a:r>
              <a:rPr lang="en-US" sz="2800" dirty="0" err="1"/>
              <a:t>Perubahan</a:t>
            </a:r>
            <a:r>
              <a:rPr lang="en-US" sz="2800" dirty="0"/>
              <a:t> </a:t>
            </a:r>
            <a:r>
              <a:rPr lang="en-US" sz="2800" dirty="0" err="1"/>
              <a:t>citra</a:t>
            </a:r>
            <a:r>
              <a:rPr lang="en-US" sz="2800" dirty="0"/>
              <a:t> </a:t>
            </a:r>
            <a:r>
              <a:rPr lang="en-US" sz="2800" dirty="0" err="1"/>
              <a:t>diri</a:t>
            </a:r>
            <a:r>
              <a:rPr lang="en-US" sz="2800" dirty="0"/>
              <a:t> </a:t>
            </a:r>
            <a:r>
              <a:rPr lang="en-US" sz="2800" dirty="0" err="1"/>
              <a:t>akibat</a:t>
            </a:r>
            <a:r>
              <a:rPr lang="en-US" sz="2800" dirty="0"/>
              <a:t> </a:t>
            </a:r>
            <a:r>
              <a:rPr lang="en-US" sz="2800" dirty="0" err="1"/>
              <a:t>penyakit</a:t>
            </a:r>
            <a:r>
              <a:rPr lang="en-US" sz="2800" dirty="0"/>
              <a:t> </a:t>
            </a:r>
            <a:r>
              <a:rPr lang="en-US" sz="2800" dirty="0" err="1"/>
              <a:t>kronis</a:t>
            </a:r>
            <a:r>
              <a:rPr lang="en-US" sz="2800" dirty="0"/>
              <a:t> </a:t>
            </a:r>
          </a:p>
          <a:p>
            <a:pPr marL="0" indent="0">
              <a:buNone/>
            </a:pPr>
            <a:r>
              <a:rPr lang="en-US" sz="2800" b="1" dirty="0" err="1">
                <a:highlight>
                  <a:srgbClr val="FFFF00"/>
                </a:highlight>
              </a:rPr>
              <a:t>Misalnya</a:t>
            </a:r>
            <a:r>
              <a:rPr lang="en-US" sz="2800" b="1" dirty="0">
                <a:highlight>
                  <a:srgbClr val="FFFF00"/>
                </a:highlight>
              </a:rPr>
              <a:t> : </a:t>
            </a:r>
            <a:r>
              <a:rPr lang="en-US" sz="2800" dirty="0" err="1"/>
              <a:t>Amputasi</a:t>
            </a:r>
            <a:r>
              <a:rPr lang="en-US" sz="2800" dirty="0"/>
              <a:t> pada </a:t>
            </a:r>
            <a:r>
              <a:rPr lang="en-US" sz="2800" dirty="0" err="1"/>
              <a:t>penderita</a:t>
            </a:r>
            <a:r>
              <a:rPr lang="en-US" sz="2800" dirty="0"/>
              <a:t> Diabetes, </a:t>
            </a:r>
            <a:r>
              <a:rPr lang="en-US" sz="2800" dirty="0" err="1"/>
              <a:t>perubahan</a:t>
            </a:r>
            <a:r>
              <a:rPr lang="en-US" sz="2800" dirty="0"/>
              <a:t> </a:t>
            </a:r>
            <a:r>
              <a:rPr lang="en-US" sz="2800" dirty="0" err="1"/>
              <a:t>fiisk</a:t>
            </a:r>
            <a:r>
              <a:rPr lang="en-US" sz="2800" dirty="0"/>
              <a:t> </a:t>
            </a:r>
            <a:r>
              <a:rPr lang="en-US" sz="2800" dirty="0" err="1"/>
              <a:t>akibat</a:t>
            </a:r>
            <a:r>
              <a:rPr lang="en-US" sz="2800" dirty="0"/>
              <a:t> </a:t>
            </a:r>
            <a:r>
              <a:rPr lang="en-US" sz="2800" dirty="0" err="1"/>
              <a:t>kanker</a:t>
            </a:r>
            <a:endParaRPr lang="en-US" sz="2800" dirty="0"/>
          </a:p>
          <a:p>
            <a:pPr>
              <a:buFont typeface="Wingdings" panose="05000000000000000000" pitchFamily="2" charset="2"/>
              <a:buChar char="q"/>
            </a:pPr>
            <a:r>
              <a:rPr lang="en-US" sz="2800" dirty="0"/>
              <a:t> </a:t>
            </a:r>
            <a:r>
              <a:rPr lang="en-US" sz="2800" dirty="0" err="1"/>
              <a:t>Penggunaan</a:t>
            </a:r>
            <a:r>
              <a:rPr lang="en-US" sz="2800" dirty="0"/>
              <a:t> </a:t>
            </a:r>
            <a:r>
              <a:rPr lang="en-US" sz="2800" dirty="0" err="1"/>
              <a:t>teknologi</a:t>
            </a:r>
            <a:r>
              <a:rPr lang="en-US" sz="2800" dirty="0"/>
              <a:t> </a:t>
            </a:r>
            <a:r>
              <a:rPr lang="en-US" sz="2800" dirty="0" err="1"/>
              <a:t>medis</a:t>
            </a:r>
            <a:r>
              <a:rPr lang="en-US" sz="2800" dirty="0"/>
              <a:t> </a:t>
            </a:r>
            <a:r>
              <a:rPr lang="en-US" sz="2800" dirty="0" err="1"/>
              <a:t>dalam</a:t>
            </a:r>
            <a:r>
              <a:rPr lang="en-US" sz="2800" dirty="0"/>
              <a:t> </a:t>
            </a:r>
            <a:r>
              <a:rPr lang="en-US" sz="2800" dirty="0" err="1"/>
              <a:t>mengelola</a:t>
            </a:r>
            <a:r>
              <a:rPr lang="en-US" sz="2800" dirty="0"/>
              <a:t> </a:t>
            </a:r>
            <a:r>
              <a:rPr lang="en-US" sz="2800" dirty="0" err="1"/>
              <a:t>penyakit</a:t>
            </a:r>
            <a:r>
              <a:rPr lang="en-US" sz="2800" dirty="0"/>
              <a:t> </a:t>
            </a:r>
            <a:r>
              <a:rPr lang="en-US" sz="2800" dirty="0" err="1"/>
              <a:t>kronis</a:t>
            </a:r>
            <a:r>
              <a:rPr lang="en-US" sz="2800" dirty="0"/>
              <a:t> </a:t>
            </a:r>
          </a:p>
          <a:p>
            <a:pPr marL="0" indent="0">
              <a:buNone/>
            </a:pPr>
            <a:r>
              <a:rPr lang="en-US" sz="2800" b="1" dirty="0" err="1">
                <a:highlight>
                  <a:srgbClr val="FFFF00"/>
                </a:highlight>
              </a:rPr>
              <a:t>Misalnya</a:t>
            </a:r>
            <a:r>
              <a:rPr lang="en-US" sz="2800" b="1" dirty="0">
                <a:highlight>
                  <a:srgbClr val="FFFF00"/>
                </a:highlight>
              </a:rPr>
              <a:t> :</a:t>
            </a:r>
            <a:r>
              <a:rPr lang="en-US" sz="2800" dirty="0">
                <a:highlight>
                  <a:srgbClr val="FFFF00"/>
                </a:highlight>
              </a:rPr>
              <a:t> </a:t>
            </a:r>
            <a:r>
              <a:rPr lang="en-US" sz="2800" dirty="0" err="1"/>
              <a:t>Penggunaan</a:t>
            </a:r>
            <a:r>
              <a:rPr lang="en-US" sz="2800" dirty="0"/>
              <a:t> </a:t>
            </a:r>
            <a:r>
              <a:rPr lang="en-US" sz="2800" dirty="0" err="1"/>
              <a:t>alat-alat</a:t>
            </a:r>
            <a:r>
              <a:rPr lang="en-US" sz="2800" dirty="0"/>
              <a:t> </a:t>
            </a:r>
            <a:r>
              <a:rPr lang="en-US" sz="2800" dirty="0" err="1"/>
              <a:t>bantu</a:t>
            </a:r>
            <a:r>
              <a:rPr lang="en-US" sz="2800" dirty="0"/>
              <a:t> </a:t>
            </a:r>
            <a:r>
              <a:rPr lang="en-US" sz="2800" dirty="0" err="1"/>
              <a:t>kesehatan</a:t>
            </a:r>
            <a:r>
              <a:rPr lang="en-US" sz="2800" dirty="0"/>
              <a:t>)</a:t>
            </a:r>
            <a:endParaRPr lang="en-ID" sz="2800" dirty="0"/>
          </a:p>
        </p:txBody>
      </p:sp>
    </p:spTree>
    <p:extLst>
      <p:ext uri="{BB962C8B-B14F-4D97-AF65-F5344CB8AC3E}">
        <p14:creationId xmlns:p14="http://schemas.microsoft.com/office/powerpoint/2010/main" val="2396134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CA5CE-E202-AD0E-0ED8-AD066FAF80CA}"/>
              </a:ext>
            </a:extLst>
          </p:cNvPr>
          <p:cNvSpPr>
            <a:spLocks noGrp="1"/>
          </p:cNvSpPr>
          <p:nvPr>
            <p:ph type="title"/>
          </p:nvPr>
        </p:nvSpPr>
        <p:spPr/>
        <p:txBody>
          <a:bodyPr/>
          <a:lstStyle/>
          <a:p>
            <a:r>
              <a:rPr lang="en-US" sz="3600" b="1" dirty="0" err="1"/>
              <a:t>Penyakit</a:t>
            </a:r>
            <a:r>
              <a:rPr lang="en-US" sz="3600" b="1" dirty="0"/>
              <a:t> </a:t>
            </a:r>
            <a:r>
              <a:rPr lang="en-US" sz="3600" b="1" dirty="0" err="1"/>
              <a:t>kronis</a:t>
            </a:r>
            <a:r>
              <a:rPr lang="en-US" sz="3600" b="1" dirty="0"/>
              <a:t> dan </a:t>
            </a:r>
            <a:r>
              <a:rPr lang="en-US" sz="3600" b="1" dirty="0" err="1"/>
              <a:t>kesenjangan</a:t>
            </a:r>
            <a:r>
              <a:rPr lang="en-US" sz="3600" b="1" dirty="0"/>
              <a:t> social </a:t>
            </a:r>
            <a:r>
              <a:rPr lang="en-US" sz="3600" b="1" dirty="0" err="1"/>
              <a:t>ekonomi</a:t>
            </a:r>
            <a:endParaRPr lang="en-ID" sz="3600" b="1" dirty="0"/>
          </a:p>
        </p:txBody>
      </p:sp>
      <p:sp>
        <p:nvSpPr>
          <p:cNvPr id="3" name="Text Placeholder 2">
            <a:extLst>
              <a:ext uri="{FF2B5EF4-FFF2-40B4-BE49-F238E27FC236}">
                <a16:creationId xmlns:a16="http://schemas.microsoft.com/office/drawing/2014/main" id="{4FA97D80-B7FB-2712-E4F3-0BF1E87E98AE}"/>
              </a:ext>
            </a:extLst>
          </p:cNvPr>
          <p:cNvSpPr>
            <a:spLocks noGrp="1"/>
          </p:cNvSpPr>
          <p:nvPr>
            <p:ph type="body" idx="1"/>
          </p:nvPr>
        </p:nvSpPr>
        <p:spPr/>
        <p:txBody>
          <a:bodyPr/>
          <a:lstStyle/>
          <a:p>
            <a:endParaRPr lang="en-ID"/>
          </a:p>
        </p:txBody>
      </p:sp>
    </p:spTree>
    <p:extLst>
      <p:ext uri="{BB962C8B-B14F-4D97-AF65-F5344CB8AC3E}">
        <p14:creationId xmlns:p14="http://schemas.microsoft.com/office/powerpoint/2010/main" val="2131175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CE0547-3081-B26B-80FA-45C512618504}"/>
              </a:ext>
            </a:extLst>
          </p:cNvPr>
          <p:cNvSpPr>
            <a:spLocks noGrp="1"/>
          </p:cNvSpPr>
          <p:nvPr>
            <p:ph idx="1"/>
          </p:nvPr>
        </p:nvSpPr>
        <p:spPr>
          <a:xfrm>
            <a:off x="1066800" y="1361440"/>
            <a:ext cx="10058400" cy="4389120"/>
          </a:xfrm>
          <a:solidFill>
            <a:schemeClr val="accent3">
              <a:lumMod val="20000"/>
              <a:lumOff val="80000"/>
            </a:schemeClr>
          </a:solidFill>
        </p:spPr>
        <p:txBody>
          <a:bodyPr>
            <a:normAutofit/>
          </a:bodyPr>
          <a:lstStyle/>
          <a:p>
            <a:pPr>
              <a:buFont typeface="Wingdings" panose="05000000000000000000" pitchFamily="2" charset="2"/>
              <a:buChar char="q"/>
            </a:pPr>
            <a:r>
              <a:rPr lang="en-US" sz="2800" dirty="0"/>
              <a:t> </a:t>
            </a:r>
            <a:r>
              <a:rPr lang="en-US" sz="3200" dirty="0" err="1"/>
              <a:t>Penyakit</a:t>
            </a:r>
            <a:r>
              <a:rPr lang="en-US" sz="3200" dirty="0"/>
              <a:t> </a:t>
            </a:r>
            <a:r>
              <a:rPr lang="en-US" sz="3200" dirty="0" err="1"/>
              <a:t>kronis</a:t>
            </a:r>
            <a:r>
              <a:rPr lang="en-US" sz="3200" dirty="0"/>
              <a:t> </a:t>
            </a:r>
            <a:r>
              <a:rPr lang="en-US" sz="3200" dirty="0" err="1"/>
              <a:t>sering</a:t>
            </a:r>
            <a:r>
              <a:rPr lang="en-US" sz="3200" dirty="0"/>
              <a:t> </a:t>
            </a:r>
            <a:r>
              <a:rPr lang="en-US" sz="3200" dirty="0" err="1"/>
              <a:t>lebih</a:t>
            </a:r>
            <a:r>
              <a:rPr lang="en-US" sz="3200" dirty="0"/>
              <a:t> </a:t>
            </a:r>
            <a:r>
              <a:rPr lang="en-US" sz="3200" dirty="0" err="1"/>
              <a:t>banyak</a:t>
            </a:r>
            <a:r>
              <a:rPr lang="en-US" sz="3200" dirty="0"/>
              <a:t> </a:t>
            </a:r>
            <a:r>
              <a:rPr lang="en-US" sz="3200" dirty="0" err="1"/>
              <a:t>ditemukan</a:t>
            </a:r>
            <a:r>
              <a:rPr lang="en-US" sz="3200" dirty="0"/>
              <a:t> pada </a:t>
            </a:r>
            <a:r>
              <a:rPr lang="en-US" sz="3200" dirty="0" err="1"/>
              <a:t>kelompok</a:t>
            </a:r>
            <a:r>
              <a:rPr lang="en-US" sz="3200" dirty="0"/>
              <a:t> social </a:t>
            </a:r>
            <a:r>
              <a:rPr lang="en-US" sz="3200" dirty="0" err="1"/>
              <a:t>ekonomi</a:t>
            </a:r>
            <a:r>
              <a:rPr lang="en-US" sz="3200" dirty="0"/>
              <a:t> </a:t>
            </a:r>
            <a:r>
              <a:rPr lang="en-US" sz="3200" dirty="0" err="1"/>
              <a:t>rendah</a:t>
            </a:r>
            <a:r>
              <a:rPr lang="en-US" sz="3200" dirty="0"/>
              <a:t> </a:t>
            </a:r>
            <a:r>
              <a:rPr lang="en-US" sz="3200" dirty="0" err="1"/>
              <a:t>karena</a:t>
            </a:r>
            <a:r>
              <a:rPr lang="en-US" sz="3200" dirty="0"/>
              <a:t> </a:t>
            </a:r>
            <a:r>
              <a:rPr lang="en-US" sz="3200" dirty="0" err="1"/>
              <a:t>keterbatasan</a:t>
            </a:r>
            <a:r>
              <a:rPr lang="en-US" sz="3200" dirty="0"/>
              <a:t> </a:t>
            </a:r>
            <a:r>
              <a:rPr lang="en-US" sz="3200" dirty="0" err="1"/>
              <a:t>akses</a:t>
            </a:r>
            <a:r>
              <a:rPr lang="en-US" sz="3200" dirty="0"/>
              <a:t> </a:t>
            </a:r>
            <a:r>
              <a:rPr lang="en-US" sz="3200" dirty="0" err="1"/>
              <a:t>terhadap</a:t>
            </a:r>
            <a:r>
              <a:rPr lang="en-US" sz="3200" dirty="0"/>
              <a:t> </a:t>
            </a:r>
            <a:r>
              <a:rPr lang="en-US" sz="3200" dirty="0" err="1"/>
              <a:t>layanan</a:t>
            </a:r>
            <a:r>
              <a:rPr lang="en-US" sz="3200" dirty="0"/>
              <a:t> </a:t>
            </a:r>
            <a:r>
              <a:rPr lang="en-US" sz="3200" dirty="0" err="1"/>
              <a:t>kesehatan</a:t>
            </a:r>
            <a:endParaRPr lang="en-US" sz="3200" dirty="0"/>
          </a:p>
          <a:p>
            <a:pPr>
              <a:buFont typeface="Wingdings" panose="05000000000000000000" pitchFamily="2" charset="2"/>
              <a:buChar char="q"/>
            </a:pPr>
            <a:r>
              <a:rPr lang="en-US" sz="3200" dirty="0"/>
              <a:t> </a:t>
            </a:r>
            <a:r>
              <a:rPr lang="en-US" sz="3200" dirty="0" err="1"/>
              <a:t>Biaya</a:t>
            </a:r>
            <a:r>
              <a:rPr lang="en-US" sz="3200" dirty="0"/>
              <a:t> </a:t>
            </a:r>
            <a:r>
              <a:rPr lang="en-US" sz="3200" dirty="0" err="1"/>
              <a:t>pengobatan</a:t>
            </a:r>
            <a:r>
              <a:rPr lang="en-US" sz="3200" dirty="0"/>
              <a:t> yang </a:t>
            </a:r>
            <a:r>
              <a:rPr lang="en-US" sz="3200" dirty="0" err="1"/>
              <a:t>tinggi</a:t>
            </a:r>
            <a:r>
              <a:rPr lang="en-US" sz="3200" dirty="0"/>
              <a:t> </a:t>
            </a:r>
            <a:r>
              <a:rPr lang="en-US" sz="3200" dirty="0" err="1"/>
              <a:t>menjadi</a:t>
            </a:r>
            <a:r>
              <a:rPr lang="en-US" sz="3200" dirty="0"/>
              <a:t> </a:t>
            </a:r>
            <a:r>
              <a:rPr lang="en-US" sz="3200" dirty="0" err="1"/>
              <a:t>beban</a:t>
            </a:r>
            <a:r>
              <a:rPr lang="en-US" sz="3200" dirty="0"/>
              <a:t> </a:t>
            </a:r>
            <a:r>
              <a:rPr lang="en-US" sz="3200" dirty="0" err="1"/>
              <a:t>bagi</a:t>
            </a:r>
            <a:r>
              <a:rPr lang="en-US" sz="3200" dirty="0"/>
              <a:t> </a:t>
            </a:r>
            <a:r>
              <a:rPr lang="en-US" sz="3200" dirty="0" err="1"/>
              <a:t>keluarga</a:t>
            </a:r>
            <a:r>
              <a:rPr lang="en-US" sz="3200" dirty="0"/>
              <a:t> </a:t>
            </a:r>
          </a:p>
          <a:p>
            <a:pPr>
              <a:buFont typeface="Wingdings" panose="05000000000000000000" pitchFamily="2" charset="2"/>
              <a:buChar char="q"/>
            </a:pPr>
            <a:r>
              <a:rPr lang="en-US" sz="3200" dirty="0"/>
              <a:t> Dampak </a:t>
            </a:r>
            <a:r>
              <a:rPr lang="en-US" sz="3200" dirty="0" err="1"/>
              <a:t>penyakit</a:t>
            </a:r>
            <a:r>
              <a:rPr lang="en-US" sz="3200" dirty="0"/>
              <a:t> </a:t>
            </a:r>
            <a:r>
              <a:rPr lang="en-US" sz="3200" dirty="0" err="1"/>
              <a:t>kronis</a:t>
            </a:r>
            <a:r>
              <a:rPr lang="en-US" sz="3200" dirty="0"/>
              <a:t> </a:t>
            </a:r>
            <a:r>
              <a:rPr lang="en-US" sz="3200" dirty="0" err="1"/>
              <a:t>terhadap</a:t>
            </a:r>
            <a:r>
              <a:rPr lang="en-US" sz="3200" dirty="0"/>
              <a:t> </a:t>
            </a:r>
            <a:r>
              <a:rPr lang="en-US" sz="3200" dirty="0" err="1"/>
              <a:t>produktivitas</a:t>
            </a:r>
            <a:r>
              <a:rPr lang="en-US" sz="3200" dirty="0"/>
              <a:t> </a:t>
            </a:r>
            <a:r>
              <a:rPr lang="en-US" sz="3200" dirty="0" err="1"/>
              <a:t>tenaga</a:t>
            </a:r>
            <a:r>
              <a:rPr lang="en-US" sz="3200" dirty="0"/>
              <a:t> </a:t>
            </a:r>
            <a:r>
              <a:rPr lang="en-US" sz="3200" dirty="0" err="1"/>
              <a:t>kerja</a:t>
            </a:r>
            <a:r>
              <a:rPr lang="en-US" sz="3200" dirty="0"/>
              <a:t> dan </a:t>
            </a:r>
            <a:r>
              <a:rPr lang="en-US" sz="3200" dirty="0" err="1"/>
              <a:t>ekonomi</a:t>
            </a:r>
            <a:r>
              <a:rPr lang="en-US" sz="3200" dirty="0"/>
              <a:t> </a:t>
            </a:r>
            <a:r>
              <a:rPr lang="en-US" sz="3200" dirty="0" err="1"/>
              <a:t>keluarga</a:t>
            </a:r>
            <a:r>
              <a:rPr lang="en-US" sz="3200" dirty="0"/>
              <a:t> </a:t>
            </a:r>
            <a:endParaRPr lang="en-ID" sz="3200" dirty="0"/>
          </a:p>
        </p:txBody>
      </p:sp>
    </p:spTree>
    <p:extLst>
      <p:ext uri="{BB962C8B-B14F-4D97-AF65-F5344CB8AC3E}">
        <p14:creationId xmlns:p14="http://schemas.microsoft.com/office/powerpoint/2010/main" val="2808439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40396-0F10-458A-DBF7-98D323AF3791}"/>
              </a:ext>
            </a:extLst>
          </p:cNvPr>
          <p:cNvSpPr>
            <a:spLocks noGrp="1"/>
          </p:cNvSpPr>
          <p:nvPr>
            <p:ph type="title"/>
          </p:nvPr>
        </p:nvSpPr>
        <p:spPr/>
        <p:txBody>
          <a:bodyPr/>
          <a:lstStyle/>
          <a:p>
            <a:r>
              <a:rPr lang="en-US" sz="4000" b="1" dirty="0" err="1"/>
              <a:t>Aspek</a:t>
            </a:r>
            <a:r>
              <a:rPr lang="en-US" sz="4000" b="1" dirty="0"/>
              <a:t> social </a:t>
            </a:r>
            <a:r>
              <a:rPr lang="en-US" sz="4000" b="1" dirty="0" err="1"/>
              <a:t>penyakit</a:t>
            </a:r>
            <a:r>
              <a:rPr lang="en-US" sz="4000" b="1" dirty="0"/>
              <a:t> </a:t>
            </a:r>
            <a:r>
              <a:rPr lang="en-US" sz="4000" b="1" dirty="0" err="1"/>
              <a:t>kronis</a:t>
            </a:r>
            <a:r>
              <a:rPr lang="en-US" sz="4000" b="1" dirty="0"/>
              <a:t> </a:t>
            </a:r>
            <a:endParaRPr lang="en-ID" sz="4000" b="1" dirty="0"/>
          </a:p>
        </p:txBody>
      </p:sp>
      <p:sp>
        <p:nvSpPr>
          <p:cNvPr id="3" name="Text Placeholder 2">
            <a:extLst>
              <a:ext uri="{FF2B5EF4-FFF2-40B4-BE49-F238E27FC236}">
                <a16:creationId xmlns:a16="http://schemas.microsoft.com/office/drawing/2014/main" id="{0F058AD7-2E44-DB3F-D11D-E3085044802A}"/>
              </a:ext>
            </a:extLst>
          </p:cNvPr>
          <p:cNvSpPr>
            <a:spLocks noGrp="1"/>
          </p:cNvSpPr>
          <p:nvPr>
            <p:ph type="body" idx="1"/>
          </p:nvPr>
        </p:nvSpPr>
        <p:spPr/>
        <p:txBody>
          <a:bodyPr/>
          <a:lstStyle/>
          <a:p>
            <a:endParaRPr lang="en-ID"/>
          </a:p>
        </p:txBody>
      </p:sp>
    </p:spTree>
    <p:extLst>
      <p:ext uri="{BB962C8B-B14F-4D97-AF65-F5344CB8AC3E}">
        <p14:creationId xmlns:p14="http://schemas.microsoft.com/office/powerpoint/2010/main" val="3416995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01A78-E791-2721-3ACB-D38F68253864}"/>
              </a:ext>
            </a:extLst>
          </p:cNvPr>
          <p:cNvSpPr>
            <a:spLocks noGrp="1"/>
          </p:cNvSpPr>
          <p:nvPr>
            <p:ph type="ctrTitle"/>
          </p:nvPr>
        </p:nvSpPr>
        <p:spPr/>
        <p:txBody>
          <a:bodyPr/>
          <a:lstStyle/>
          <a:p>
            <a:r>
              <a:rPr lang="en-US" sz="3600" b="1" dirty="0"/>
              <a:t>PENDAHULUAN </a:t>
            </a:r>
            <a:endParaRPr lang="en-ID" sz="3600" b="1" dirty="0"/>
          </a:p>
        </p:txBody>
      </p:sp>
    </p:spTree>
    <p:extLst>
      <p:ext uri="{BB962C8B-B14F-4D97-AF65-F5344CB8AC3E}">
        <p14:creationId xmlns:p14="http://schemas.microsoft.com/office/powerpoint/2010/main" val="2602036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94BEA1B-8DF5-247C-ED0E-A0379585A85A}"/>
              </a:ext>
            </a:extLst>
          </p:cNvPr>
          <p:cNvSpPr>
            <a:spLocks noGrp="1"/>
          </p:cNvSpPr>
          <p:nvPr>
            <p:ph type="subTitle" idx="1"/>
          </p:nvPr>
        </p:nvSpPr>
        <p:spPr/>
        <p:txBody>
          <a:bodyPr/>
          <a:lstStyle/>
          <a:p>
            <a:endParaRPr lang="en-ID"/>
          </a:p>
        </p:txBody>
      </p:sp>
      <p:graphicFrame>
        <p:nvGraphicFramePr>
          <p:cNvPr id="4" name="Diagram 3">
            <a:extLst>
              <a:ext uri="{FF2B5EF4-FFF2-40B4-BE49-F238E27FC236}">
                <a16:creationId xmlns:a16="http://schemas.microsoft.com/office/drawing/2014/main" id="{87D9187F-222D-6302-B853-6C61F2C7D635}"/>
              </a:ext>
            </a:extLst>
          </p:cNvPr>
          <p:cNvGraphicFramePr/>
          <p:nvPr>
            <p:extLst>
              <p:ext uri="{D42A27DB-BD31-4B8C-83A1-F6EECF244321}">
                <p14:modId xmlns:p14="http://schemas.microsoft.com/office/powerpoint/2010/main" val="1836361647"/>
              </p:ext>
            </p:extLst>
          </p:nvPr>
        </p:nvGraphicFramePr>
        <p:xfrm>
          <a:off x="1798320" y="772160"/>
          <a:ext cx="8727440" cy="53661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0331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AC398-94BD-04D8-4B00-7F7014749CA0}"/>
              </a:ext>
            </a:extLst>
          </p:cNvPr>
          <p:cNvSpPr>
            <a:spLocks noGrp="1"/>
          </p:cNvSpPr>
          <p:nvPr>
            <p:ph type="title"/>
          </p:nvPr>
        </p:nvSpPr>
        <p:spPr/>
        <p:txBody>
          <a:bodyPr/>
          <a:lstStyle/>
          <a:p>
            <a:r>
              <a:rPr lang="en-US" b="1" dirty="0">
                <a:highlight>
                  <a:srgbClr val="00FF00"/>
                </a:highlight>
              </a:rPr>
              <a:t>Peran </a:t>
            </a:r>
            <a:r>
              <a:rPr lang="en-US" b="1" dirty="0" err="1">
                <a:highlight>
                  <a:srgbClr val="00FF00"/>
                </a:highlight>
              </a:rPr>
              <a:t>Sosial</a:t>
            </a:r>
            <a:endParaRPr lang="en-ID" b="1" dirty="0">
              <a:highlight>
                <a:srgbClr val="00FF00"/>
              </a:highlight>
            </a:endParaRPr>
          </a:p>
        </p:txBody>
      </p:sp>
      <p:sp>
        <p:nvSpPr>
          <p:cNvPr id="3" name="Text Placeholder 2">
            <a:extLst>
              <a:ext uri="{FF2B5EF4-FFF2-40B4-BE49-F238E27FC236}">
                <a16:creationId xmlns:a16="http://schemas.microsoft.com/office/drawing/2014/main" id="{36BE007F-BE76-3C55-1893-123B32DC4064}"/>
              </a:ext>
            </a:extLst>
          </p:cNvPr>
          <p:cNvSpPr>
            <a:spLocks noGrp="1"/>
          </p:cNvSpPr>
          <p:nvPr>
            <p:ph type="body" idx="1"/>
          </p:nvPr>
        </p:nvSpPr>
        <p:spPr>
          <a:solidFill>
            <a:srgbClr val="FFFF00"/>
          </a:solidFill>
        </p:spPr>
        <p:txBody>
          <a:bodyPr>
            <a:normAutofit/>
          </a:bodyPr>
          <a:lstStyle/>
          <a:p>
            <a:r>
              <a:rPr lang="en-US" sz="3200" b="1" dirty="0" err="1">
                <a:solidFill>
                  <a:schemeClr val="tx1"/>
                </a:solidFill>
              </a:rPr>
              <a:t>Definisi</a:t>
            </a:r>
            <a:endParaRPr lang="en-ID" sz="3200" b="1" dirty="0">
              <a:solidFill>
                <a:schemeClr val="tx1"/>
              </a:solidFill>
            </a:endParaRPr>
          </a:p>
        </p:txBody>
      </p:sp>
      <p:sp>
        <p:nvSpPr>
          <p:cNvPr id="4" name="Content Placeholder 3">
            <a:extLst>
              <a:ext uri="{FF2B5EF4-FFF2-40B4-BE49-F238E27FC236}">
                <a16:creationId xmlns:a16="http://schemas.microsoft.com/office/drawing/2014/main" id="{FE96A45C-AC08-F7A9-D3A6-169C448EBEDB}"/>
              </a:ext>
            </a:extLst>
          </p:cNvPr>
          <p:cNvSpPr>
            <a:spLocks noGrp="1"/>
          </p:cNvSpPr>
          <p:nvPr>
            <p:ph sz="half" idx="2"/>
          </p:nvPr>
        </p:nvSpPr>
        <p:spPr>
          <a:xfrm>
            <a:off x="1069848" y="2755898"/>
            <a:ext cx="4754880" cy="3716022"/>
          </a:xfrm>
          <a:solidFill>
            <a:schemeClr val="accent5">
              <a:lumMod val="20000"/>
              <a:lumOff val="80000"/>
            </a:schemeClr>
          </a:solidFill>
        </p:spPr>
        <p:txBody>
          <a:bodyPr>
            <a:noAutofit/>
          </a:bodyPr>
          <a:lstStyle/>
          <a:p>
            <a:r>
              <a:rPr lang="en-US" sz="2400" dirty="0" err="1"/>
              <a:t>Posisi</a:t>
            </a:r>
            <a:r>
              <a:rPr lang="en-US" sz="2400" dirty="0"/>
              <a:t> dan </a:t>
            </a:r>
            <a:r>
              <a:rPr lang="en-US" sz="2400" dirty="0" err="1"/>
              <a:t>fungsi</a:t>
            </a:r>
            <a:r>
              <a:rPr lang="en-US" sz="2400" dirty="0"/>
              <a:t> </a:t>
            </a:r>
            <a:r>
              <a:rPr lang="en-US" sz="2400" dirty="0" err="1"/>
              <a:t>seseorang</a:t>
            </a:r>
            <a:r>
              <a:rPr lang="en-US" sz="2400" dirty="0"/>
              <a:t> </a:t>
            </a:r>
            <a:r>
              <a:rPr lang="en-US" sz="2400" dirty="0" err="1"/>
              <a:t>dalam</a:t>
            </a:r>
            <a:r>
              <a:rPr lang="en-US" sz="2400" dirty="0"/>
              <a:t> </a:t>
            </a:r>
            <a:r>
              <a:rPr lang="en-US" sz="2400" dirty="0" err="1"/>
              <a:t>masyarakat</a:t>
            </a:r>
            <a:r>
              <a:rPr lang="en-US" sz="2400" dirty="0"/>
              <a:t>, </a:t>
            </a:r>
            <a:r>
              <a:rPr lang="en-US" sz="2400" dirty="0" err="1"/>
              <a:t>seperti</a:t>
            </a:r>
            <a:r>
              <a:rPr lang="en-US" sz="2400" dirty="0"/>
              <a:t> </a:t>
            </a:r>
            <a:r>
              <a:rPr lang="en-US" sz="2400" dirty="0" err="1"/>
              <a:t>pekerja</a:t>
            </a:r>
            <a:r>
              <a:rPr lang="en-US" sz="2400" dirty="0"/>
              <a:t>, </a:t>
            </a:r>
            <a:r>
              <a:rPr lang="en-US" sz="2400" dirty="0" err="1"/>
              <a:t>orangtua</a:t>
            </a:r>
            <a:r>
              <a:rPr lang="en-US" sz="2400" dirty="0"/>
              <a:t>, </a:t>
            </a:r>
            <a:r>
              <a:rPr lang="en-US" sz="2400" dirty="0" err="1"/>
              <a:t>pasangan</a:t>
            </a:r>
            <a:r>
              <a:rPr lang="en-US" sz="2400" dirty="0"/>
              <a:t> </a:t>
            </a:r>
            <a:r>
              <a:rPr lang="en-US" sz="2400" dirty="0" err="1"/>
              <a:t>atau</a:t>
            </a:r>
            <a:r>
              <a:rPr lang="en-US" sz="2400" dirty="0"/>
              <a:t> </a:t>
            </a:r>
            <a:r>
              <a:rPr lang="en-US" sz="2400" dirty="0" err="1"/>
              <a:t>anggota</a:t>
            </a:r>
            <a:r>
              <a:rPr lang="en-US" sz="2400" dirty="0"/>
              <a:t> </a:t>
            </a:r>
            <a:r>
              <a:rPr lang="en-US" sz="2400" dirty="0" err="1"/>
              <a:t>komunitas</a:t>
            </a:r>
            <a:r>
              <a:rPr lang="en-US" sz="2400" dirty="0"/>
              <a:t> </a:t>
            </a:r>
          </a:p>
          <a:p>
            <a:r>
              <a:rPr lang="en-US" sz="2400" dirty="0"/>
              <a:t>Pada </a:t>
            </a:r>
            <a:r>
              <a:rPr lang="en-US" sz="2400" dirty="0" err="1"/>
              <a:t>penderita</a:t>
            </a:r>
            <a:r>
              <a:rPr lang="en-US" sz="2400" dirty="0"/>
              <a:t> </a:t>
            </a:r>
            <a:r>
              <a:rPr lang="en-US" sz="2400" dirty="0" err="1"/>
              <a:t>penyakit</a:t>
            </a:r>
            <a:r>
              <a:rPr lang="en-US" sz="2400" dirty="0"/>
              <a:t> </a:t>
            </a:r>
            <a:r>
              <a:rPr lang="en-US" sz="2400" dirty="0" err="1"/>
              <a:t>kronis</a:t>
            </a:r>
            <a:r>
              <a:rPr lang="en-US" sz="2400" dirty="0"/>
              <a:t> : Peran social </a:t>
            </a:r>
            <a:r>
              <a:rPr lang="en-US" sz="2400" dirty="0" err="1"/>
              <a:t>dpt</a:t>
            </a:r>
            <a:r>
              <a:rPr lang="en-US" sz="2400" dirty="0"/>
              <a:t> </a:t>
            </a:r>
            <a:r>
              <a:rPr lang="en-US" sz="2400" dirty="0" err="1"/>
              <a:t>terganggu</a:t>
            </a:r>
            <a:r>
              <a:rPr lang="en-US" sz="2400" dirty="0"/>
              <a:t> </a:t>
            </a:r>
            <a:r>
              <a:rPr lang="en-US" sz="2400" dirty="0" err="1"/>
              <a:t>akibat</a:t>
            </a:r>
            <a:r>
              <a:rPr lang="en-US" sz="2400" dirty="0"/>
              <a:t> </a:t>
            </a:r>
            <a:r>
              <a:rPr lang="en-US" sz="2400" dirty="0" err="1"/>
              <a:t>keterbatasan</a:t>
            </a:r>
            <a:r>
              <a:rPr lang="en-US" sz="2400" dirty="0"/>
              <a:t> </a:t>
            </a:r>
            <a:r>
              <a:rPr lang="en-US" sz="2400" dirty="0" err="1"/>
              <a:t>fisik</a:t>
            </a:r>
            <a:r>
              <a:rPr lang="en-US" sz="2400" dirty="0"/>
              <a:t>, </a:t>
            </a:r>
            <a:r>
              <a:rPr lang="en-US" sz="2400" dirty="0" err="1"/>
              <a:t>emosional</a:t>
            </a:r>
            <a:r>
              <a:rPr lang="en-US" sz="2400" dirty="0"/>
              <a:t> dan </a:t>
            </a:r>
            <a:r>
              <a:rPr lang="en-US" sz="2400" dirty="0" err="1"/>
              <a:t>waktu</a:t>
            </a:r>
            <a:r>
              <a:rPr lang="en-US" sz="2400" dirty="0"/>
              <a:t> </a:t>
            </a:r>
          </a:p>
        </p:txBody>
      </p:sp>
      <p:sp>
        <p:nvSpPr>
          <p:cNvPr id="6" name="Content Placeholder 5">
            <a:extLst>
              <a:ext uri="{FF2B5EF4-FFF2-40B4-BE49-F238E27FC236}">
                <a16:creationId xmlns:a16="http://schemas.microsoft.com/office/drawing/2014/main" id="{ADD84EB2-9B0B-AC57-282D-DCCC243FDD43}"/>
              </a:ext>
            </a:extLst>
          </p:cNvPr>
          <p:cNvSpPr>
            <a:spLocks noGrp="1"/>
          </p:cNvSpPr>
          <p:nvPr>
            <p:ph sz="quarter" idx="4"/>
          </p:nvPr>
        </p:nvSpPr>
        <p:spPr>
          <a:solidFill>
            <a:schemeClr val="accent3">
              <a:lumMod val="20000"/>
              <a:lumOff val="80000"/>
            </a:schemeClr>
          </a:solidFill>
        </p:spPr>
        <p:txBody>
          <a:bodyPr>
            <a:normAutofit/>
          </a:bodyPr>
          <a:lstStyle/>
          <a:p>
            <a:pPr marL="0" indent="0">
              <a:buNone/>
            </a:pPr>
            <a:r>
              <a:rPr lang="en-US" sz="2800" b="1" dirty="0">
                <a:highlight>
                  <a:srgbClr val="FFFF00"/>
                </a:highlight>
              </a:rPr>
              <a:t>Contoh : </a:t>
            </a:r>
          </a:p>
          <a:p>
            <a:pPr marL="0" indent="0">
              <a:buNone/>
            </a:pPr>
            <a:r>
              <a:rPr lang="en-US" sz="2800" dirty="0" err="1"/>
              <a:t>Pasien</a:t>
            </a:r>
            <a:r>
              <a:rPr lang="en-US" sz="2800" dirty="0"/>
              <a:t> stroke </a:t>
            </a:r>
            <a:r>
              <a:rPr lang="en-US" sz="2800" dirty="0" err="1"/>
              <a:t>tidak</a:t>
            </a:r>
            <a:r>
              <a:rPr lang="en-US" sz="2800" dirty="0"/>
              <a:t> </a:t>
            </a:r>
            <a:r>
              <a:rPr lang="en-US" sz="2800" dirty="0" err="1"/>
              <a:t>dapat</a:t>
            </a:r>
            <a:r>
              <a:rPr lang="en-US" sz="2800" dirty="0"/>
              <a:t> </a:t>
            </a:r>
            <a:r>
              <a:rPr lang="en-US" sz="2800" dirty="0" err="1"/>
              <a:t>lagi</a:t>
            </a:r>
            <a:r>
              <a:rPr lang="en-US" sz="2800" dirty="0"/>
              <a:t> </a:t>
            </a:r>
            <a:r>
              <a:rPr lang="en-US" sz="2800" dirty="0" err="1"/>
              <a:t>menjalankan</a:t>
            </a:r>
            <a:r>
              <a:rPr lang="en-US" sz="2800" dirty="0"/>
              <a:t> </a:t>
            </a:r>
            <a:r>
              <a:rPr lang="en-US" sz="2800" dirty="0" err="1"/>
              <a:t>peran</a:t>
            </a:r>
            <a:r>
              <a:rPr lang="en-US" sz="2800" dirty="0"/>
              <a:t> </a:t>
            </a:r>
            <a:r>
              <a:rPr lang="en-US" sz="2800" dirty="0" err="1"/>
              <a:t>sebagai</a:t>
            </a:r>
            <a:r>
              <a:rPr lang="en-US" sz="2800" dirty="0"/>
              <a:t> </a:t>
            </a:r>
            <a:r>
              <a:rPr lang="en-US" sz="2800" dirty="0" err="1"/>
              <a:t>kelapa</a:t>
            </a:r>
            <a:r>
              <a:rPr lang="en-US" sz="2800" dirty="0"/>
              <a:t> </a:t>
            </a:r>
            <a:r>
              <a:rPr lang="en-US" sz="2800" dirty="0" err="1"/>
              <a:t>keluarga</a:t>
            </a:r>
            <a:r>
              <a:rPr lang="en-US" sz="2800" dirty="0"/>
              <a:t> </a:t>
            </a:r>
            <a:r>
              <a:rPr lang="en-US" sz="2800" dirty="0" err="1"/>
              <a:t>atau</a:t>
            </a:r>
            <a:r>
              <a:rPr lang="en-US" sz="2800" dirty="0"/>
              <a:t> </a:t>
            </a:r>
            <a:r>
              <a:rPr lang="en-US" sz="2800" dirty="0" err="1"/>
              <a:t>karyawan</a:t>
            </a:r>
            <a:r>
              <a:rPr lang="en-US" sz="2800" dirty="0"/>
              <a:t> </a:t>
            </a:r>
            <a:endParaRPr lang="en-ID" sz="2800" dirty="0"/>
          </a:p>
        </p:txBody>
      </p:sp>
    </p:spTree>
    <p:extLst>
      <p:ext uri="{BB962C8B-B14F-4D97-AF65-F5344CB8AC3E}">
        <p14:creationId xmlns:p14="http://schemas.microsoft.com/office/powerpoint/2010/main" val="3228001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3AEB1-C31F-0901-2D73-E6C9A68B11BA}"/>
              </a:ext>
            </a:extLst>
          </p:cNvPr>
          <p:cNvSpPr>
            <a:spLocks noGrp="1"/>
          </p:cNvSpPr>
          <p:nvPr>
            <p:ph type="title"/>
          </p:nvPr>
        </p:nvSpPr>
        <p:spPr/>
        <p:txBody>
          <a:bodyPr/>
          <a:lstStyle/>
          <a:p>
            <a:r>
              <a:rPr lang="en-US" b="1" dirty="0" err="1">
                <a:highlight>
                  <a:srgbClr val="00FF00"/>
                </a:highlight>
              </a:rPr>
              <a:t>Perilaku</a:t>
            </a:r>
            <a:r>
              <a:rPr lang="en-US" b="1" dirty="0">
                <a:highlight>
                  <a:srgbClr val="00FF00"/>
                </a:highlight>
              </a:rPr>
              <a:t> </a:t>
            </a:r>
            <a:r>
              <a:rPr lang="en-US" b="1" dirty="0" err="1">
                <a:highlight>
                  <a:srgbClr val="00FF00"/>
                </a:highlight>
              </a:rPr>
              <a:t>menyimpang</a:t>
            </a:r>
            <a:r>
              <a:rPr lang="en-US" b="1" dirty="0">
                <a:highlight>
                  <a:srgbClr val="00FF00"/>
                </a:highlight>
              </a:rPr>
              <a:t> </a:t>
            </a:r>
            <a:endParaRPr lang="en-ID" b="1" dirty="0">
              <a:highlight>
                <a:srgbClr val="00FF00"/>
              </a:highlight>
            </a:endParaRPr>
          </a:p>
        </p:txBody>
      </p:sp>
      <p:sp>
        <p:nvSpPr>
          <p:cNvPr id="3" name="Text Placeholder 2">
            <a:extLst>
              <a:ext uri="{FF2B5EF4-FFF2-40B4-BE49-F238E27FC236}">
                <a16:creationId xmlns:a16="http://schemas.microsoft.com/office/drawing/2014/main" id="{81AFF99F-D3E9-79AA-6AE3-1D12F30D3A91}"/>
              </a:ext>
            </a:extLst>
          </p:cNvPr>
          <p:cNvSpPr>
            <a:spLocks noGrp="1"/>
          </p:cNvSpPr>
          <p:nvPr>
            <p:ph type="body" idx="1"/>
          </p:nvPr>
        </p:nvSpPr>
        <p:spPr>
          <a:xfrm>
            <a:off x="1066800" y="1860974"/>
            <a:ext cx="4754880" cy="640080"/>
          </a:xfrm>
          <a:solidFill>
            <a:srgbClr val="FFFF00"/>
          </a:solidFill>
        </p:spPr>
        <p:txBody>
          <a:bodyPr>
            <a:normAutofit/>
          </a:bodyPr>
          <a:lstStyle/>
          <a:p>
            <a:r>
              <a:rPr lang="en-US" sz="3200" b="1" dirty="0" err="1">
                <a:solidFill>
                  <a:schemeClr val="tx1"/>
                </a:solidFill>
              </a:rPr>
              <a:t>Definisi</a:t>
            </a:r>
            <a:r>
              <a:rPr lang="en-US" sz="3200" b="1" dirty="0">
                <a:solidFill>
                  <a:schemeClr val="tx1"/>
                </a:solidFill>
              </a:rPr>
              <a:t> </a:t>
            </a:r>
            <a:endParaRPr lang="en-ID" sz="3200" b="1" dirty="0">
              <a:solidFill>
                <a:schemeClr val="tx1"/>
              </a:solidFill>
            </a:endParaRPr>
          </a:p>
        </p:txBody>
      </p:sp>
      <p:sp>
        <p:nvSpPr>
          <p:cNvPr id="4" name="Content Placeholder 3">
            <a:extLst>
              <a:ext uri="{FF2B5EF4-FFF2-40B4-BE49-F238E27FC236}">
                <a16:creationId xmlns:a16="http://schemas.microsoft.com/office/drawing/2014/main" id="{236E497E-CA37-268F-C3E4-B29C7A209B2C}"/>
              </a:ext>
            </a:extLst>
          </p:cNvPr>
          <p:cNvSpPr>
            <a:spLocks noGrp="1"/>
          </p:cNvSpPr>
          <p:nvPr>
            <p:ph sz="half" idx="2"/>
          </p:nvPr>
        </p:nvSpPr>
        <p:spPr>
          <a:xfrm>
            <a:off x="497840" y="2613658"/>
            <a:ext cx="5598160" cy="3868422"/>
          </a:xfrm>
          <a:solidFill>
            <a:schemeClr val="accent5">
              <a:lumMod val="20000"/>
              <a:lumOff val="80000"/>
            </a:schemeClr>
          </a:solidFill>
        </p:spPr>
        <p:txBody>
          <a:bodyPr>
            <a:noAutofit/>
          </a:bodyPr>
          <a:lstStyle/>
          <a:p>
            <a:r>
              <a:rPr lang="en-US" sz="2400" dirty="0" err="1"/>
              <a:t>Perilaku</a:t>
            </a:r>
            <a:r>
              <a:rPr lang="en-US" sz="2400" dirty="0"/>
              <a:t> yang </a:t>
            </a:r>
            <a:r>
              <a:rPr lang="en-US" sz="2400" dirty="0" err="1"/>
              <a:t>menyimpang</a:t>
            </a:r>
            <a:r>
              <a:rPr lang="en-US" sz="2400" dirty="0"/>
              <a:t> </a:t>
            </a:r>
            <a:r>
              <a:rPr lang="en-US" sz="2400" dirty="0" err="1"/>
              <a:t>dari</a:t>
            </a:r>
            <a:r>
              <a:rPr lang="en-US" sz="2400" dirty="0"/>
              <a:t> </a:t>
            </a:r>
            <a:r>
              <a:rPr lang="en-US" sz="2400" dirty="0" err="1"/>
              <a:t>norma</a:t>
            </a:r>
            <a:r>
              <a:rPr lang="en-US" sz="2400" dirty="0"/>
              <a:t> </a:t>
            </a:r>
            <a:r>
              <a:rPr lang="en-US" sz="2400" dirty="0" err="1"/>
              <a:t>atau</a:t>
            </a:r>
            <a:r>
              <a:rPr lang="en-US" sz="2400" dirty="0"/>
              <a:t> </a:t>
            </a:r>
            <a:r>
              <a:rPr lang="en-US" sz="2400" dirty="0" err="1"/>
              <a:t>budaya</a:t>
            </a:r>
            <a:r>
              <a:rPr lang="en-US" sz="2400" dirty="0"/>
              <a:t> yang </a:t>
            </a:r>
            <a:r>
              <a:rPr lang="en-US" sz="2400" dirty="0" err="1"/>
              <a:t>berlaku</a:t>
            </a:r>
            <a:r>
              <a:rPr lang="en-US" sz="2400" dirty="0"/>
              <a:t> </a:t>
            </a:r>
          </a:p>
          <a:p>
            <a:r>
              <a:rPr lang="en-US" sz="2400" dirty="0"/>
              <a:t>Pada </a:t>
            </a:r>
            <a:r>
              <a:rPr lang="en-US" sz="2400" dirty="0" err="1"/>
              <a:t>penderita</a:t>
            </a:r>
            <a:r>
              <a:rPr lang="en-US" sz="2400" dirty="0"/>
              <a:t> </a:t>
            </a:r>
            <a:r>
              <a:rPr lang="en-US" sz="2400" dirty="0" err="1"/>
              <a:t>penyakit</a:t>
            </a:r>
            <a:r>
              <a:rPr lang="en-US" sz="2400" dirty="0"/>
              <a:t> </a:t>
            </a:r>
            <a:r>
              <a:rPr lang="en-US" sz="2400" dirty="0" err="1"/>
              <a:t>kronis</a:t>
            </a:r>
            <a:r>
              <a:rPr lang="en-US" sz="2400" dirty="0"/>
              <a:t> : </a:t>
            </a:r>
            <a:r>
              <a:rPr lang="en-US" sz="2400" dirty="0" err="1"/>
              <a:t>Dapat</a:t>
            </a:r>
            <a:r>
              <a:rPr lang="en-US" sz="2400" dirty="0"/>
              <a:t> </a:t>
            </a:r>
            <a:r>
              <a:rPr lang="en-US" sz="2400" dirty="0" err="1"/>
              <a:t>terjadi</a:t>
            </a:r>
            <a:r>
              <a:rPr lang="en-US" sz="2400" dirty="0"/>
              <a:t> </a:t>
            </a:r>
            <a:r>
              <a:rPr lang="en-US" sz="2400" dirty="0" err="1"/>
              <a:t>mekanisme</a:t>
            </a:r>
            <a:r>
              <a:rPr lang="en-US" sz="2400" dirty="0"/>
              <a:t> </a:t>
            </a:r>
            <a:r>
              <a:rPr lang="en-US" sz="2400" dirty="0" err="1"/>
              <a:t>koping</a:t>
            </a:r>
            <a:r>
              <a:rPr lang="en-US" sz="2400" dirty="0"/>
              <a:t> negative : </a:t>
            </a:r>
          </a:p>
          <a:p>
            <a:pPr marL="342900" indent="-342900">
              <a:buAutoNum type="arabicPeriod"/>
            </a:pPr>
            <a:r>
              <a:rPr lang="en-US" sz="2400" dirty="0" err="1"/>
              <a:t>Menolak</a:t>
            </a:r>
            <a:r>
              <a:rPr lang="en-US" sz="2400" dirty="0"/>
              <a:t> </a:t>
            </a:r>
            <a:r>
              <a:rPr lang="en-US" sz="2400" dirty="0" err="1"/>
              <a:t>pengobatan</a:t>
            </a:r>
            <a:r>
              <a:rPr lang="en-US" sz="2400" dirty="0"/>
              <a:t> </a:t>
            </a:r>
          </a:p>
          <a:p>
            <a:pPr marL="342900" indent="-342900">
              <a:buAutoNum type="arabicPeriod"/>
            </a:pPr>
            <a:r>
              <a:rPr lang="en-US" sz="2400" dirty="0" err="1"/>
              <a:t>Penyalahgunaan</a:t>
            </a:r>
            <a:r>
              <a:rPr lang="en-US" sz="2400" dirty="0"/>
              <a:t> </a:t>
            </a:r>
            <a:r>
              <a:rPr lang="en-US" sz="2400" dirty="0" err="1"/>
              <a:t>obat</a:t>
            </a:r>
            <a:r>
              <a:rPr lang="en-US" sz="2400" dirty="0"/>
              <a:t> dan alcohol </a:t>
            </a:r>
          </a:p>
          <a:p>
            <a:pPr marL="342900" indent="-342900">
              <a:buAutoNum type="arabicPeriod"/>
            </a:pPr>
            <a:r>
              <a:rPr lang="en-US" sz="2400" dirty="0" err="1"/>
              <a:t>Menarik</a:t>
            </a:r>
            <a:r>
              <a:rPr lang="en-US" sz="2400" dirty="0"/>
              <a:t> </a:t>
            </a:r>
            <a:r>
              <a:rPr lang="en-US" sz="2400" dirty="0" err="1"/>
              <a:t>diri</a:t>
            </a:r>
            <a:r>
              <a:rPr lang="en-US" sz="2400" dirty="0"/>
              <a:t> </a:t>
            </a:r>
            <a:r>
              <a:rPr lang="en-US" sz="2400" dirty="0" err="1"/>
              <a:t>dari</a:t>
            </a:r>
            <a:r>
              <a:rPr lang="en-US" sz="2400" dirty="0"/>
              <a:t> </a:t>
            </a:r>
            <a:r>
              <a:rPr lang="en-US" sz="2400" dirty="0" err="1"/>
              <a:t>lingkungan</a:t>
            </a:r>
            <a:r>
              <a:rPr lang="en-US" sz="2400" dirty="0"/>
              <a:t> social </a:t>
            </a:r>
            <a:endParaRPr lang="en-ID" sz="2400" dirty="0"/>
          </a:p>
        </p:txBody>
      </p:sp>
      <p:sp>
        <p:nvSpPr>
          <p:cNvPr id="6" name="Content Placeholder 5">
            <a:extLst>
              <a:ext uri="{FF2B5EF4-FFF2-40B4-BE49-F238E27FC236}">
                <a16:creationId xmlns:a16="http://schemas.microsoft.com/office/drawing/2014/main" id="{862127C2-497F-5086-0C12-ACBE1C3FFB2A}"/>
              </a:ext>
            </a:extLst>
          </p:cNvPr>
          <p:cNvSpPr>
            <a:spLocks noGrp="1"/>
          </p:cNvSpPr>
          <p:nvPr>
            <p:ph sz="quarter" idx="4"/>
          </p:nvPr>
        </p:nvSpPr>
        <p:spPr>
          <a:solidFill>
            <a:schemeClr val="accent3">
              <a:lumMod val="20000"/>
              <a:lumOff val="80000"/>
            </a:schemeClr>
          </a:solidFill>
        </p:spPr>
        <p:txBody>
          <a:bodyPr>
            <a:normAutofit/>
          </a:bodyPr>
          <a:lstStyle/>
          <a:p>
            <a:r>
              <a:rPr lang="en-US" sz="2800" dirty="0" err="1"/>
              <a:t>Masyakarat</a:t>
            </a:r>
            <a:r>
              <a:rPr lang="en-US" sz="2800" dirty="0"/>
              <a:t> juga </a:t>
            </a:r>
            <a:r>
              <a:rPr lang="en-US" sz="2800" dirty="0" err="1"/>
              <a:t>dapat</a:t>
            </a:r>
            <a:r>
              <a:rPr lang="en-US" sz="2800" dirty="0"/>
              <a:t> </a:t>
            </a:r>
            <a:r>
              <a:rPr lang="en-US" sz="2800" dirty="0" err="1"/>
              <a:t>menyalah</a:t>
            </a:r>
            <a:r>
              <a:rPr lang="en-US" sz="2800" dirty="0"/>
              <a:t> </a:t>
            </a:r>
            <a:r>
              <a:rPr lang="en-US" sz="2800" dirty="0" err="1"/>
              <a:t>artikan</a:t>
            </a:r>
            <a:r>
              <a:rPr lang="en-US" sz="2800" dirty="0"/>
              <a:t> </a:t>
            </a:r>
            <a:r>
              <a:rPr lang="en-US" sz="2800" dirty="0" err="1"/>
              <a:t>kondisi</a:t>
            </a:r>
            <a:r>
              <a:rPr lang="en-US" sz="2800" dirty="0"/>
              <a:t> </a:t>
            </a:r>
            <a:r>
              <a:rPr lang="en-US" sz="2800" dirty="0" err="1"/>
              <a:t>kronis</a:t>
            </a:r>
            <a:r>
              <a:rPr lang="en-US" sz="2800" dirty="0"/>
              <a:t> </a:t>
            </a:r>
            <a:r>
              <a:rPr lang="en-US" sz="2800" dirty="0" err="1"/>
              <a:t>sebagai</a:t>
            </a:r>
            <a:r>
              <a:rPr lang="en-US" sz="2800" dirty="0"/>
              <a:t> </a:t>
            </a:r>
            <a:r>
              <a:rPr lang="en-US" sz="2800" dirty="0" err="1"/>
              <a:t>hasil</a:t>
            </a:r>
            <a:r>
              <a:rPr lang="en-US" sz="2800" dirty="0"/>
              <a:t> </a:t>
            </a:r>
            <a:r>
              <a:rPr lang="en-US" sz="2800" dirty="0" err="1"/>
              <a:t>gaya</a:t>
            </a:r>
            <a:r>
              <a:rPr lang="en-US" sz="2800" dirty="0"/>
              <a:t> </a:t>
            </a:r>
            <a:r>
              <a:rPr lang="en-US" sz="2800" dirty="0" err="1"/>
              <a:t>hidup</a:t>
            </a:r>
            <a:r>
              <a:rPr lang="en-US" sz="2800" dirty="0"/>
              <a:t> </a:t>
            </a:r>
            <a:r>
              <a:rPr lang="en-US" sz="2800" dirty="0" err="1"/>
              <a:t>buruk</a:t>
            </a:r>
            <a:r>
              <a:rPr lang="en-US" sz="2800" dirty="0"/>
              <a:t> dan </a:t>
            </a:r>
            <a:r>
              <a:rPr lang="en-US" sz="2800" dirty="0" err="1"/>
              <a:t>menimbulkan</a:t>
            </a:r>
            <a:r>
              <a:rPr lang="en-US" sz="2800" dirty="0"/>
              <a:t> </a:t>
            </a:r>
            <a:r>
              <a:rPr lang="en-US" sz="2800" dirty="0" err="1"/>
              <a:t>pelabelan</a:t>
            </a:r>
            <a:r>
              <a:rPr lang="en-US" sz="2800" dirty="0"/>
              <a:t> negative </a:t>
            </a:r>
            <a:endParaRPr lang="en-ID" sz="2800" dirty="0"/>
          </a:p>
        </p:txBody>
      </p:sp>
    </p:spTree>
    <p:extLst>
      <p:ext uri="{BB962C8B-B14F-4D97-AF65-F5344CB8AC3E}">
        <p14:creationId xmlns:p14="http://schemas.microsoft.com/office/powerpoint/2010/main" val="13468050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2A22-AF6B-EDF7-9CD0-5A858EDC1A5F}"/>
              </a:ext>
            </a:extLst>
          </p:cNvPr>
          <p:cNvSpPr>
            <a:spLocks noGrp="1"/>
          </p:cNvSpPr>
          <p:nvPr>
            <p:ph type="title"/>
          </p:nvPr>
        </p:nvSpPr>
        <p:spPr/>
        <p:txBody>
          <a:bodyPr/>
          <a:lstStyle/>
          <a:p>
            <a:r>
              <a:rPr lang="en-US" b="1" dirty="0" err="1">
                <a:highlight>
                  <a:srgbClr val="00FF00"/>
                </a:highlight>
              </a:rPr>
              <a:t>Identitas</a:t>
            </a:r>
            <a:r>
              <a:rPr lang="en-US" b="1" dirty="0">
                <a:highlight>
                  <a:srgbClr val="00FF00"/>
                </a:highlight>
              </a:rPr>
              <a:t> </a:t>
            </a:r>
            <a:r>
              <a:rPr lang="en-US" b="1" dirty="0" err="1">
                <a:highlight>
                  <a:srgbClr val="00FF00"/>
                </a:highlight>
              </a:rPr>
              <a:t>diri</a:t>
            </a:r>
            <a:r>
              <a:rPr lang="en-US" b="1" dirty="0">
                <a:highlight>
                  <a:srgbClr val="00FF00"/>
                </a:highlight>
              </a:rPr>
              <a:t> </a:t>
            </a:r>
            <a:endParaRPr lang="en-ID" b="1" dirty="0">
              <a:highlight>
                <a:srgbClr val="00FF00"/>
              </a:highlight>
            </a:endParaRPr>
          </a:p>
        </p:txBody>
      </p:sp>
      <p:sp>
        <p:nvSpPr>
          <p:cNvPr id="3" name="Text Placeholder 2">
            <a:extLst>
              <a:ext uri="{FF2B5EF4-FFF2-40B4-BE49-F238E27FC236}">
                <a16:creationId xmlns:a16="http://schemas.microsoft.com/office/drawing/2014/main" id="{A83048BD-D50F-A1BB-0228-74E5A27A1ADB}"/>
              </a:ext>
            </a:extLst>
          </p:cNvPr>
          <p:cNvSpPr>
            <a:spLocks noGrp="1"/>
          </p:cNvSpPr>
          <p:nvPr>
            <p:ph type="body" idx="1"/>
          </p:nvPr>
        </p:nvSpPr>
        <p:spPr/>
        <p:txBody>
          <a:bodyPr>
            <a:normAutofit/>
          </a:bodyPr>
          <a:lstStyle/>
          <a:p>
            <a:r>
              <a:rPr lang="en-US" sz="3200" b="1" dirty="0" err="1">
                <a:solidFill>
                  <a:schemeClr val="tx1"/>
                </a:solidFill>
                <a:highlight>
                  <a:srgbClr val="FFFF00"/>
                </a:highlight>
              </a:rPr>
              <a:t>Definisi</a:t>
            </a:r>
            <a:r>
              <a:rPr lang="en-US" sz="3200" b="1" dirty="0">
                <a:solidFill>
                  <a:schemeClr val="tx1"/>
                </a:solidFill>
                <a:highlight>
                  <a:srgbClr val="FFFF00"/>
                </a:highlight>
              </a:rPr>
              <a:t> </a:t>
            </a:r>
            <a:endParaRPr lang="en-ID" sz="3200" b="1" dirty="0">
              <a:solidFill>
                <a:schemeClr val="tx1"/>
              </a:solidFill>
              <a:highlight>
                <a:srgbClr val="FFFF00"/>
              </a:highlight>
            </a:endParaRPr>
          </a:p>
        </p:txBody>
      </p:sp>
      <p:sp>
        <p:nvSpPr>
          <p:cNvPr id="4" name="Content Placeholder 3">
            <a:extLst>
              <a:ext uri="{FF2B5EF4-FFF2-40B4-BE49-F238E27FC236}">
                <a16:creationId xmlns:a16="http://schemas.microsoft.com/office/drawing/2014/main" id="{B0149C11-35B9-82EE-EE19-5EEE208D450F}"/>
              </a:ext>
            </a:extLst>
          </p:cNvPr>
          <p:cNvSpPr>
            <a:spLocks noGrp="1"/>
          </p:cNvSpPr>
          <p:nvPr>
            <p:ph sz="half" idx="2"/>
          </p:nvPr>
        </p:nvSpPr>
        <p:spPr>
          <a:xfrm>
            <a:off x="1069848" y="2755898"/>
            <a:ext cx="4754880" cy="3594102"/>
          </a:xfrm>
          <a:solidFill>
            <a:schemeClr val="accent5">
              <a:lumMod val="20000"/>
              <a:lumOff val="80000"/>
            </a:schemeClr>
          </a:solidFill>
        </p:spPr>
        <p:txBody>
          <a:bodyPr>
            <a:noAutofit/>
          </a:bodyPr>
          <a:lstStyle/>
          <a:p>
            <a:r>
              <a:rPr lang="en-US" sz="3200" dirty="0" err="1"/>
              <a:t>Pandangan</a:t>
            </a:r>
            <a:r>
              <a:rPr lang="en-US" sz="3200" dirty="0"/>
              <a:t> dan </a:t>
            </a:r>
            <a:r>
              <a:rPr lang="en-US" sz="3200" dirty="0" err="1"/>
              <a:t>perasaan</a:t>
            </a:r>
            <a:r>
              <a:rPr lang="en-US" sz="3200" dirty="0"/>
              <a:t> </a:t>
            </a:r>
            <a:r>
              <a:rPr lang="en-US" sz="3200" dirty="0" err="1"/>
              <a:t>individu</a:t>
            </a:r>
            <a:r>
              <a:rPr lang="en-US" sz="3200" dirty="0"/>
              <a:t> </a:t>
            </a:r>
            <a:r>
              <a:rPr lang="en-US" sz="3200" dirty="0" err="1"/>
              <a:t>tentang</a:t>
            </a:r>
            <a:r>
              <a:rPr lang="en-US" sz="3200" dirty="0"/>
              <a:t> </a:t>
            </a:r>
            <a:r>
              <a:rPr lang="en-US" sz="3200" dirty="0" err="1"/>
              <a:t>siapa</a:t>
            </a:r>
            <a:r>
              <a:rPr lang="en-US" sz="3200" dirty="0"/>
              <a:t> </a:t>
            </a:r>
            <a:r>
              <a:rPr lang="en-US" sz="3200" dirty="0" err="1"/>
              <a:t>dirinya</a:t>
            </a:r>
            <a:r>
              <a:rPr lang="en-US" sz="3200" dirty="0"/>
              <a:t> </a:t>
            </a:r>
          </a:p>
          <a:p>
            <a:r>
              <a:rPr lang="en-US" sz="3200" dirty="0" err="1"/>
              <a:t>Pengaruh</a:t>
            </a:r>
            <a:r>
              <a:rPr lang="en-US" sz="3200" dirty="0"/>
              <a:t> </a:t>
            </a:r>
            <a:r>
              <a:rPr lang="en-US" sz="3200" dirty="0" err="1"/>
              <a:t>penyakit</a:t>
            </a:r>
            <a:r>
              <a:rPr lang="en-US" sz="3200" dirty="0"/>
              <a:t> </a:t>
            </a:r>
            <a:r>
              <a:rPr lang="en-US" sz="3200" dirty="0" err="1"/>
              <a:t>kronis</a:t>
            </a:r>
            <a:r>
              <a:rPr lang="en-US" sz="3200" dirty="0"/>
              <a:t> : </a:t>
            </a:r>
            <a:r>
              <a:rPr lang="en-US" sz="3200" dirty="0" err="1"/>
              <a:t>Penyakit</a:t>
            </a:r>
            <a:r>
              <a:rPr lang="en-US" sz="3200" dirty="0"/>
              <a:t> </a:t>
            </a:r>
            <a:r>
              <a:rPr lang="en-US" sz="3200" dirty="0" err="1"/>
              <a:t>kronis</a:t>
            </a:r>
            <a:r>
              <a:rPr lang="en-US" sz="3200" dirty="0"/>
              <a:t> </a:t>
            </a:r>
            <a:r>
              <a:rPr lang="en-US" sz="3200" dirty="0" err="1"/>
              <a:t>dapat</a:t>
            </a:r>
            <a:r>
              <a:rPr lang="en-US" sz="3200" dirty="0"/>
              <a:t> </a:t>
            </a:r>
            <a:r>
              <a:rPr lang="en-US" sz="3200" dirty="0" err="1"/>
              <a:t>mengubah</a:t>
            </a:r>
            <a:r>
              <a:rPr lang="en-US" sz="3200" dirty="0"/>
              <a:t> </a:t>
            </a:r>
            <a:r>
              <a:rPr lang="en-US" sz="3200" dirty="0" err="1"/>
              <a:t>identitas</a:t>
            </a:r>
            <a:r>
              <a:rPr lang="en-US" sz="3200" dirty="0"/>
              <a:t> </a:t>
            </a:r>
            <a:r>
              <a:rPr lang="en-US" sz="3200" dirty="0" err="1"/>
              <a:t>pribadi</a:t>
            </a:r>
            <a:r>
              <a:rPr lang="en-US" sz="3200" dirty="0"/>
              <a:t> </a:t>
            </a:r>
            <a:endParaRPr lang="en-ID" sz="3200" dirty="0"/>
          </a:p>
        </p:txBody>
      </p:sp>
      <p:sp>
        <p:nvSpPr>
          <p:cNvPr id="6" name="Content Placeholder 5">
            <a:extLst>
              <a:ext uri="{FF2B5EF4-FFF2-40B4-BE49-F238E27FC236}">
                <a16:creationId xmlns:a16="http://schemas.microsoft.com/office/drawing/2014/main" id="{B8458BC0-D310-1CF6-065C-5CBD2E320CE1}"/>
              </a:ext>
            </a:extLst>
          </p:cNvPr>
          <p:cNvSpPr>
            <a:spLocks noGrp="1"/>
          </p:cNvSpPr>
          <p:nvPr>
            <p:ph sz="quarter" idx="4"/>
          </p:nvPr>
        </p:nvSpPr>
        <p:spPr>
          <a:xfrm>
            <a:off x="6367272" y="1328395"/>
            <a:ext cx="4754880" cy="5021606"/>
          </a:xfrm>
          <a:solidFill>
            <a:schemeClr val="accent2">
              <a:lumMod val="20000"/>
              <a:lumOff val="80000"/>
            </a:schemeClr>
          </a:solidFill>
        </p:spPr>
        <p:txBody>
          <a:bodyPr>
            <a:noAutofit/>
          </a:bodyPr>
          <a:lstStyle/>
          <a:p>
            <a:r>
              <a:rPr lang="en-US" sz="2800" dirty="0"/>
              <a:t>Dari “</a:t>
            </a:r>
            <a:r>
              <a:rPr lang="en-US" sz="2800" b="1" dirty="0"/>
              <a:t>Orang </a:t>
            </a:r>
            <a:r>
              <a:rPr lang="en-US" sz="2800" b="1" dirty="0" err="1"/>
              <a:t>Sehat</a:t>
            </a:r>
            <a:r>
              <a:rPr lang="en-US" sz="2800" dirty="0"/>
              <a:t>” </a:t>
            </a:r>
            <a:r>
              <a:rPr lang="en-US" sz="2800" dirty="0" err="1"/>
              <a:t>menjadi</a:t>
            </a:r>
            <a:r>
              <a:rPr lang="en-US" sz="2800" dirty="0"/>
              <a:t> “</a:t>
            </a:r>
            <a:r>
              <a:rPr lang="en-US" sz="2800" b="1" dirty="0" err="1"/>
              <a:t>Pasien</a:t>
            </a:r>
            <a:r>
              <a:rPr lang="en-US" sz="2800" dirty="0"/>
              <a:t>” </a:t>
            </a:r>
            <a:r>
              <a:rPr lang="en-US" sz="2800" dirty="0" err="1"/>
              <a:t>atau</a:t>
            </a:r>
            <a:r>
              <a:rPr lang="en-US" sz="2800" dirty="0"/>
              <a:t> “</a:t>
            </a:r>
            <a:r>
              <a:rPr lang="en-US" sz="2800" b="1" dirty="0"/>
              <a:t>Orang </a:t>
            </a:r>
            <a:r>
              <a:rPr lang="en-US" sz="2800" b="1" dirty="0" err="1"/>
              <a:t>sakit</a:t>
            </a:r>
            <a:r>
              <a:rPr lang="en-US" sz="2800" dirty="0"/>
              <a:t>” </a:t>
            </a:r>
          </a:p>
          <a:p>
            <a:r>
              <a:rPr lang="en-US" sz="2800" dirty="0" err="1"/>
              <a:t>Kehilangan</a:t>
            </a:r>
            <a:r>
              <a:rPr lang="en-US" sz="2800" dirty="0"/>
              <a:t> rasa </a:t>
            </a:r>
            <a:r>
              <a:rPr lang="en-US" sz="2800" dirty="0" err="1"/>
              <a:t>mandiri</a:t>
            </a:r>
            <a:r>
              <a:rPr lang="en-US" sz="2800" dirty="0"/>
              <a:t> : </a:t>
            </a:r>
            <a:r>
              <a:rPr lang="en-US" sz="2800" dirty="0" err="1"/>
              <a:t>penurunan</a:t>
            </a:r>
            <a:r>
              <a:rPr lang="en-US" sz="2800" dirty="0"/>
              <a:t> </a:t>
            </a:r>
            <a:r>
              <a:rPr lang="en-US" sz="2800" dirty="0" err="1"/>
              <a:t>harga</a:t>
            </a:r>
            <a:r>
              <a:rPr lang="en-US" sz="2800" dirty="0"/>
              <a:t> </a:t>
            </a:r>
            <a:r>
              <a:rPr lang="en-US" sz="2800" dirty="0" err="1"/>
              <a:t>diri</a:t>
            </a:r>
            <a:r>
              <a:rPr lang="en-US" sz="2800" dirty="0"/>
              <a:t> </a:t>
            </a:r>
          </a:p>
          <a:p>
            <a:pPr marL="0" indent="0">
              <a:buNone/>
            </a:pPr>
            <a:r>
              <a:rPr lang="en-US" sz="2800" b="1" dirty="0">
                <a:highlight>
                  <a:srgbClr val="FFFF00"/>
                </a:highlight>
              </a:rPr>
              <a:t>Contoh : </a:t>
            </a:r>
          </a:p>
          <a:p>
            <a:pPr marL="0" indent="0">
              <a:buNone/>
            </a:pPr>
            <a:r>
              <a:rPr lang="en-US" sz="2800" dirty="0" err="1"/>
              <a:t>Pasien</a:t>
            </a:r>
            <a:r>
              <a:rPr lang="en-US" sz="2800" dirty="0"/>
              <a:t> </a:t>
            </a:r>
            <a:r>
              <a:rPr lang="en-US" sz="2800" dirty="0" err="1"/>
              <a:t>Dialisis</a:t>
            </a:r>
            <a:r>
              <a:rPr lang="en-US" sz="2800" dirty="0"/>
              <a:t> </a:t>
            </a:r>
            <a:r>
              <a:rPr lang="en-US" sz="2800" dirty="0" err="1"/>
              <a:t>merasa</a:t>
            </a:r>
            <a:r>
              <a:rPr lang="en-US" sz="2800" dirty="0"/>
              <a:t> </a:t>
            </a:r>
            <a:r>
              <a:rPr lang="en-US" sz="2800" dirty="0" err="1"/>
              <a:t>identitas</a:t>
            </a:r>
            <a:r>
              <a:rPr lang="en-US" sz="2800" dirty="0"/>
              <a:t> </a:t>
            </a:r>
            <a:r>
              <a:rPr lang="en-US" sz="2800" dirty="0" err="1"/>
              <a:t>hidupnya</a:t>
            </a:r>
            <a:r>
              <a:rPr lang="en-US" sz="2800" dirty="0"/>
              <a:t> </a:t>
            </a:r>
            <a:r>
              <a:rPr lang="en-US" sz="2800" dirty="0" err="1"/>
              <a:t>sebagai</a:t>
            </a:r>
            <a:r>
              <a:rPr lang="en-US" sz="2800" dirty="0"/>
              <a:t> “</a:t>
            </a:r>
            <a:r>
              <a:rPr lang="en-US" sz="2800" b="1" dirty="0" err="1"/>
              <a:t>Pasien</a:t>
            </a:r>
            <a:r>
              <a:rPr lang="en-US" sz="2800" b="1" dirty="0"/>
              <a:t> </a:t>
            </a:r>
            <a:r>
              <a:rPr lang="en-US" sz="2800" b="1" dirty="0" err="1"/>
              <a:t>rumah</a:t>
            </a:r>
            <a:r>
              <a:rPr lang="en-US" sz="2800" b="1" dirty="0"/>
              <a:t> </a:t>
            </a:r>
            <a:r>
              <a:rPr lang="en-US" sz="2800" b="1" dirty="0" err="1"/>
              <a:t>sakit</a:t>
            </a:r>
            <a:r>
              <a:rPr lang="en-US" sz="2800" dirty="0"/>
              <a:t>”</a:t>
            </a:r>
            <a:endParaRPr lang="en-ID" sz="2800" dirty="0"/>
          </a:p>
        </p:txBody>
      </p:sp>
    </p:spTree>
    <p:extLst>
      <p:ext uri="{BB962C8B-B14F-4D97-AF65-F5344CB8AC3E}">
        <p14:creationId xmlns:p14="http://schemas.microsoft.com/office/powerpoint/2010/main" val="1434139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2F7CF-1EF8-5FE6-112C-89A90E50A606}"/>
              </a:ext>
            </a:extLst>
          </p:cNvPr>
          <p:cNvSpPr>
            <a:spLocks noGrp="1"/>
          </p:cNvSpPr>
          <p:nvPr>
            <p:ph type="title"/>
          </p:nvPr>
        </p:nvSpPr>
        <p:spPr>
          <a:xfrm>
            <a:off x="1178560" y="702734"/>
            <a:ext cx="10058400" cy="1371600"/>
          </a:xfrm>
        </p:spPr>
        <p:txBody>
          <a:bodyPr/>
          <a:lstStyle/>
          <a:p>
            <a:r>
              <a:rPr lang="en-US" b="1" dirty="0">
                <a:highlight>
                  <a:srgbClr val="00FF00"/>
                </a:highlight>
              </a:rPr>
              <a:t>Stigma</a:t>
            </a:r>
            <a:endParaRPr lang="en-ID" b="1" dirty="0">
              <a:highlight>
                <a:srgbClr val="00FF00"/>
              </a:highlight>
            </a:endParaRPr>
          </a:p>
        </p:txBody>
      </p:sp>
      <p:sp>
        <p:nvSpPr>
          <p:cNvPr id="3" name="Text Placeholder 2">
            <a:extLst>
              <a:ext uri="{FF2B5EF4-FFF2-40B4-BE49-F238E27FC236}">
                <a16:creationId xmlns:a16="http://schemas.microsoft.com/office/drawing/2014/main" id="{0958DB5F-3899-9E24-5C47-5614CAA6FCA4}"/>
              </a:ext>
            </a:extLst>
          </p:cNvPr>
          <p:cNvSpPr>
            <a:spLocks noGrp="1"/>
          </p:cNvSpPr>
          <p:nvPr>
            <p:ph type="body" idx="1"/>
          </p:nvPr>
        </p:nvSpPr>
        <p:spPr/>
        <p:txBody>
          <a:bodyPr>
            <a:normAutofit/>
          </a:bodyPr>
          <a:lstStyle/>
          <a:p>
            <a:r>
              <a:rPr lang="en-US" sz="3200" b="1" dirty="0" err="1">
                <a:solidFill>
                  <a:schemeClr val="tx1"/>
                </a:solidFill>
                <a:highlight>
                  <a:srgbClr val="FFFF00"/>
                </a:highlight>
              </a:rPr>
              <a:t>Definisi</a:t>
            </a:r>
            <a:endParaRPr lang="en-ID" sz="3200" b="1" dirty="0">
              <a:solidFill>
                <a:schemeClr val="tx1"/>
              </a:solidFill>
              <a:highlight>
                <a:srgbClr val="FFFF00"/>
              </a:highlight>
            </a:endParaRPr>
          </a:p>
        </p:txBody>
      </p:sp>
      <p:sp>
        <p:nvSpPr>
          <p:cNvPr id="4" name="Content Placeholder 3">
            <a:extLst>
              <a:ext uri="{FF2B5EF4-FFF2-40B4-BE49-F238E27FC236}">
                <a16:creationId xmlns:a16="http://schemas.microsoft.com/office/drawing/2014/main" id="{3056DFE1-2163-51D0-AEEA-AB365D5667A2}"/>
              </a:ext>
            </a:extLst>
          </p:cNvPr>
          <p:cNvSpPr>
            <a:spLocks noGrp="1"/>
          </p:cNvSpPr>
          <p:nvPr>
            <p:ph sz="half" idx="2"/>
          </p:nvPr>
        </p:nvSpPr>
        <p:spPr>
          <a:xfrm>
            <a:off x="660400" y="2755898"/>
            <a:ext cx="5164328" cy="3665222"/>
          </a:xfrm>
          <a:solidFill>
            <a:schemeClr val="accent5">
              <a:lumMod val="20000"/>
              <a:lumOff val="80000"/>
            </a:schemeClr>
          </a:solidFill>
        </p:spPr>
        <p:txBody>
          <a:bodyPr>
            <a:normAutofit lnSpcReduction="10000"/>
          </a:bodyPr>
          <a:lstStyle/>
          <a:p>
            <a:r>
              <a:rPr lang="en-US" dirty="0"/>
              <a:t>Label negative </a:t>
            </a:r>
            <a:r>
              <a:rPr lang="en-US" dirty="0" err="1"/>
              <a:t>atau</a:t>
            </a:r>
            <a:r>
              <a:rPr lang="en-US" dirty="0"/>
              <a:t> cap </a:t>
            </a:r>
            <a:r>
              <a:rPr lang="en-US" dirty="0" err="1"/>
              <a:t>buruk</a:t>
            </a:r>
            <a:r>
              <a:rPr lang="en-US" dirty="0"/>
              <a:t> yang </a:t>
            </a:r>
            <a:r>
              <a:rPr lang="en-US" dirty="0" err="1"/>
              <a:t>diberikan</a:t>
            </a:r>
            <a:r>
              <a:rPr lang="en-US" dirty="0"/>
              <a:t> oleh </a:t>
            </a:r>
            <a:r>
              <a:rPr lang="en-US" dirty="0" err="1"/>
              <a:t>masyarakat</a:t>
            </a:r>
            <a:r>
              <a:rPr lang="en-US" dirty="0"/>
              <a:t> </a:t>
            </a:r>
            <a:r>
              <a:rPr lang="en-US" dirty="0" err="1"/>
              <a:t>terhadap</a:t>
            </a:r>
            <a:r>
              <a:rPr lang="en-US" dirty="0"/>
              <a:t> </a:t>
            </a:r>
            <a:r>
              <a:rPr lang="en-US" dirty="0" err="1"/>
              <a:t>individu</a:t>
            </a:r>
            <a:r>
              <a:rPr lang="en-US" dirty="0"/>
              <a:t> </a:t>
            </a:r>
            <a:r>
              <a:rPr lang="en-US" dirty="0" err="1"/>
              <a:t>karena</a:t>
            </a:r>
            <a:r>
              <a:rPr lang="en-US" dirty="0"/>
              <a:t> </a:t>
            </a:r>
            <a:r>
              <a:rPr lang="en-US" dirty="0" err="1"/>
              <a:t>kondisi</a:t>
            </a:r>
            <a:r>
              <a:rPr lang="en-US" dirty="0"/>
              <a:t> </a:t>
            </a:r>
            <a:r>
              <a:rPr lang="en-US" dirty="0" err="1"/>
              <a:t>tertentu</a:t>
            </a:r>
            <a:r>
              <a:rPr lang="en-US" dirty="0"/>
              <a:t> </a:t>
            </a:r>
          </a:p>
          <a:p>
            <a:r>
              <a:rPr lang="en-US" dirty="0" err="1"/>
              <a:t>Jenis</a:t>
            </a:r>
            <a:r>
              <a:rPr lang="en-US" dirty="0"/>
              <a:t> stigma pada </a:t>
            </a:r>
            <a:r>
              <a:rPr lang="en-US" dirty="0" err="1"/>
              <a:t>penderita</a:t>
            </a:r>
            <a:r>
              <a:rPr lang="en-US" dirty="0"/>
              <a:t> </a:t>
            </a:r>
            <a:r>
              <a:rPr lang="en-US" dirty="0" err="1"/>
              <a:t>penyakit</a:t>
            </a:r>
            <a:r>
              <a:rPr lang="en-US" dirty="0"/>
              <a:t> </a:t>
            </a:r>
            <a:r>
              <a:rPr lang="en-US" dirty="0" err="1"/>
              <a:t>kronis</a:t>
            </a:r>
            <a:r>
              <a:rPr lang="en-US" dirty="0"/>
              <a:t> : </a:t>
            </a:r>
          </a:p>
          <a:p>
            <a:pPr marL="0" indent="0">
              <a:buNone/>
            </a:pPr>
            <a:r>
              <a:rPr lang="en-US" b="1" dirty="0">
                <a:highlight>
                  <a:srgbClr val="FFFF00"/>
                </a:highlight>
              </a:rPr>
              <a:t>1. Stigma social </a:t>
            </a:r>
          </a:p>
          <a:p>
            <a:pPr marL="0" indent="0">
              <a:buNone/>
            </a:pPr>
            <a:r>
              <a:rPr lang="en-US" dirty="0" err="1"/>
              <a:t>Ditolak</a:t>
            </a:r>
            <a:r>
              <a:rPr lang="en-US" dirty="0"/>
              <a:t> </a:t>
            </a:r>
            <a:r>
              <a:rPr lang="en-US" dirty="0" err="1"/>
              <a:t>atau</a:t>
            </a:r>
            <a:r>
              <a:rPr lang="en-US" dirty="0"/>
              <a:t> </a:t>
            </a:r>
            <a:r>
              <a:rPr lang="en-US" dirty="0" err="1"/>
              <a:t>dihindari</a:t>
            </a:r>
            <a:r>
              <a:rPr lang="en-US" dirty="0"/>
              <a:t> </a:t>
            </a:r>
            <a:r>
              <a:rPr lang="en-US" dirty="0" err="1"/>
              <a:t>karena</a:t>
            </a:r>
            <a:r>
              <a:rPr lang="en-US" dirty="0"/>
              <a:t> </a:t>
            </a:r>
            <a:r>
              <a:rPr lang="en-US" dirty="0" err="1"/>
              <a:t>dianggap</a:t>
            </a:r>
            <a:r>
              <a:rPr lang="en-US" dirty="0"/>
              <a:t> “</a:t>
            </a:r>
            <a:r>
              <a:rPr lang="en-US" dirty="0" err="1"/>
              <a:t>bahaya</a:t>
            </a:r>
            <a:r>
              <a:rPr lang="en-US" dirty="0"/>
              <a:t>” </a:t>
            </a:r>
            <a:r>
              <a:rPr lang="en-US" dirty="0" err="1"/>
              <a:t>atau</a:t>
            </a:r>
            <a:r>
              <a:rPr lang="en-US" dirty="0"/>
              <a:t> “malas”</a:t>
            </a:r>
          </a:p>
          <a:p>
            <a:pPr marL="0" indent="0">
              <a:buNone/>
            </a:pPr>
            <a:r>
              <a:rPr lang="en-US" b="1" dirty="0">
                <a:highlight>
                  <a:srgbClr val="FFFF00"/>
                </a:highlight>
              </a:rPr>
              <a:t>2. Stigma </a:t>
            </a:r>
            <a:r>
              <a:rPr lang="en-US" b="1" dirty="0" err="1">
                <a:highlight>
                  <a:srgbClr val="FFFF00"/>
                </a:highlight>
              </a:rPr>
              <a:t>Internalisasi</a:t>
            </a:r>
            <a:endParaRPr lang="en-US" b="1" dirty="0">
              <a:highlight>
                <a:srgbClr val="FFFF00"/>
              </a:highlight>
            </a:endParaRPr>
          </a:p>
          <a:p>
            <a:pPr marL="0" indent="0">
              <a:buNone/>
            </a:pPr>
            <a:r>
              <a:rPr lang="en-US" dirty="0" err="1"/>
              <a:t>Individu</a:t>
            </a:r>
            <a:r>
              <a:rPr lang="en-US" dirty="0"/>
              <a:t> </a:t>
            </a:r>
            <a:r>
              <a:rPr lang="en-US" dirty="0" err="1"/>
              <a:t>mulai</a:t>
            </a:r>
            <a:r>
              <a:rPr lang="en-US" dirty="0"/>
              <a:t> </a:t>
            </a:r>
            <a:r>
              <a:rPr lang="en-US" dirty="0" err="1"/>
              <a:t>percaya</a:t>
            </a:r>
            <a:r>
              <a:rPr lang="en-US" dirty="0"/>
              <a:t> dan </a:t>
            </a:r>
            <a:r>
              <a:rPr lang="en-US" dirty="0" err="1"/>
              <a:t>menerima</a:t>
            </a:r>
            <a:r>
              <a:rPr lang="en-US" dirty="0"/>
              <a:t> label negative </a:t>
            </a:r>
            <a:r>
              <a:rPr lang="en-US" dirty="0" err="1"/>
              <a:t>tersebut</a:t>
            </a:r>
            <a:r>
              <a:rPr lang="en-US" dirty="0"/>
              <a:t> </a:t>
            </a:r>
          </a:p>
          <a:p>
            <a:pPr marL="0" indent="0">
              <a:buNone/>
            </a:pPr>
            <a:endParaRPr lang="en-ID" dirty="0"/>
          </a:p>
        </p:txBody>
      </p:sp>
      <p:sp>
        <p:nvSpPr>
          <p:cNvPr id="5" name="Text Placeholder 4">
            <a:extLst>
              <a:ext uri="{FF2B5EF4-FFF2-40B4-BE49-F238E27FC236}">
                <a16:creationId xmlns:a16="http://schemas.microsoft.com/office/drawing/2014/main" id="{EEB4A67E-3EB8-DD27-EA68-BE62123CBA63}"/>
              </a:ext>
            </a:extLst>
          </p:cNvPr>
          <p:cNvSpPr>
            <a:spLocks noGrp="1"/>
          </p:cNvSpPr>
          <p:nvPr>
            <p:ph type="body" sz="quarter" idx="3"/>
          </p:nvPr>
        </p:nvSpPr>
        <p:spPr/>
        <p:txBody>
          <a:bodyPr>
            <a:normAutofit/>
          </a:bodyPr>
          <a:lstStyle/>
          <a:p>
            <a:r>
              <a:rPr lang="en-US" sz="3200" b="1" dirty="0">
                <a:solidFill>
                  <a:schemeClr val="tx1"/>
                </a:solidFill>
                <a:highlight>
                  <a:srgbClr val="FFFF00"/>
                </a:highlight>
              </a:rPr>
              <a:t>Contoh </a:t>
            </a:r>
            <a:endParaRPr lang="en-ID" sz="3200" b="1" dirty="0">
              <a:solidFill>
                <a:schemeClr val="tx1"/>
              </a:solidFill>
              <a:highlight>
                <a:srgbClr val="FFFF00"/>
              </a:highlight>
            </a:endParaRPr>
          </a:p>
        </p:txBody>
      </p:sp>
      <p:sp>
        <p:nvSpPr>
          <p:cNvPr id="6" name="Content Placeholder 5">
            <a:extLst>
              <a:ext uri="{FF2B5EF4-FFF2-40B4-BE49-F238E27FC236}">
                <a16:creationId xmlns:a16="http://schemas.microsoft.com/office/drawing/2014/main" id="{F399FC9A-C59C-162B-7C82-BCE1C4BAE094}"/>
              </a:ext>
            </a:extLst>
          </p:cNvPr>
          <p:cNvSpPr>
            <a:spLocks noGrp="1"/>
          </p:cNvSpPr>
          <p:nvPr>
            <p:ph sz="quarter" idx="4"/>
          </p:nvPr>
        </p:nvSpPr>
        <p:spPr>
          <a:solidFill>
            <a:schemeClr val="accent2">
              <a:lumMod val="20000"/>
              <a:lumOff val="80000"/>
            </a:schemeClr>
          </a:solidFill>
        </p:spPr>
        <p:txBody>
          <a:bodyPr>
            <a:normAutofit lnSpcReduction="10000"/>
          </a:bodyPr>
          <a:lstStyle/>
          <a:p>
            <a:r>
              <a:rPr lang="en-US" sz="2400" dirty="0" err="1"/>
              <a:t>Pasien</a:t>
            </a:r>
            <a:r>
              <a:rPr lang="en-US" sz="2400" dirty="0"/>
              <a:t> TBC </a:t>
            </a:r>
            <a:r>
              <a:rPr lang="en-US" sz="2400" dirty="0" err="1"/>
              <a:t>dianggap</a:t>
            </a:r>
            <a:r>
              <a:rPr lang="en-US" sz="2400" dirty="0"/>
              <a:t> </a:t>
            </a:r>
            <a:r>
              <a:rPr lang="en-US" sz="2400" dirty="0" err="1"/>
              <a:t>menularkan</a:t>
            </a:r>
            <a:r>
              <a:rPr lang="en-US" sz="2400" dirty="0"/>
              <a:t> </a:t>
            </a:r>
            <a:r>
              <a:rPr lang="en-US" sz="2400" dirty="0" err="1"/>
              <a:t>penyakit</a:t>
            </a:r>
            <a:r>
              <a:rPr lang="en-US" sz="2400" dirty="0"/>
              <a:t> </a:t>
            </a:r>
            <a:r>
              <a:rPr lang="en-US" sz="2400" dirty="0" err="1"/>
              <a:t>sehingga</a:t>
            </a:r>
            <a:r>
              <a:rPr lang="en-US" sz="2400" dirty="0"/>
              <a:t> </a:t>
            </a:r>
            <a:r>
              <a:rPr lang="en-US" sz="2400" dirty="0" err="1"/>
              <a:t>dijauhi</a:t>
            </a:r>
            <a:r>
              <a:rPr lang="en-US" sz="2400" dirty="0"/>
              <a:t> </a:t>
            </a:r>
          </a:p>
          <a:p>
            <a:r>
              <a:rPr lang="en-US" sz="2400" dirty="0" err="1"/>
              <a:t>Pasien</a:t>
            </a:r>
            <a:r>
              <a:rPr lang="en-US" sz="2400" dirty="0"/>
              <a:t> HIV AIDS </a:t>
            </a:r>
            <a:r>
              <a:rPr lang="en-US" sz="2400" dirty="0" err="1"/>
              <a:t>merasa</a:t>
            </a:r>
            <a:r>
              <a:rPr lang="en-US" sz="2400" dirty="0"/>
              <a:t> </a:t>
            </a:r>
            <a:r>
              <a:rPr lang="en-US" sz="2400" dirty="0" err="1"/>
              <a:t>malu</a:t>
            </a:r>
            <a:r>
              <a:rPr lang="en-US" sz="2400" dirty="0"/>
              <a:t> dan </a:t>
            </a:r>
            <a:r>
              <a:rPr lang="en-US" sz="2400" dirty="0" err="1"/>
              <a:t>tidak</a:t>
            </a:r>
            <a:r>
              <a:rPr lang="en-US" sz="2400" dirty="0"/>
              <a:t> </a:t>
            </a:r>
            <a:r>
              <a:rPr lang="en-US" sz="2400" dirty="0" err="1"/>
              <a:t>ingin</a:t>
            </a:r>
            <a:r>
              <a:rPr lang="en-US" sz="2400" dirty="0"/>
              <a:t> </a:t>
            </a:r>
            <a:r>
              <a:rPr lang="en-US" sz="2400" dirty="0" err="1"/>
              <a:t>membuka</a:t>
            </a:r>
            <a:r>
              <a:rPr lang="en-US" sz="2400" dirty="0"/>
              <a:t> status </a:t>
            </a:r>
            <a:r>
              <a:rPr lang="en-US" sz="2400" dirty="0" err="1"/>
              <a:t>penyakitnya</a:t>
            </a:r>
            <a:r>
              <a:rPr lang="en-US" sz="2400" dirty="0"/>
              <a:t> </a:t>
            </a:r>
            <a:r>
              <a:rPr lang="en-US" sz="2400" dirty="0" err="1"/>
              <a:t>karena</a:t>
            </a:r>
            <a:r>
              <a:rPr lang="en-US" sz="2400" dirty="0"/>
              <a:t> </a:t>
            </a:r>
            <a:r>
              <a:rPr lang="en-US" sz="2400" dirty="0" err="1"/>
              <a:t>takut</a:t>
            </a:r>
            <a:r>
              <a:rPr lang="en-US" sz="2400" dirty="0"/>
              <a:t> di </a:t>
            </a:r>
            <a:r>
              <a:rPr lang="en-US" sz="2400" dirty="0" err="1"/>
              <a:t>diskriminasi</a:t>
            </a:r>
            <a:endParaRPr lang="en-ID" sz="2400" dirty="0"/>
          </a:p>
        </p:txBody>
      </p:sp>
    </p:spTree>
    <p:extLst>
      <p:ext uri="{BB962C8B-B14F-4D97-AF65-F5344CB8AC3E}">
        <p14:creationId xmlns:p14="http://schemas.microsoft.com/office/powerpoint/2010/main" val="4216428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3A5D3-6850-7818-B7F3-1D3ABFD1A4FB}"/>
              </a:ext>
            </a:extLst>
          </p:cNvPr>
          <p:cNvSpPr>
            <a:spLocks noGrp="1"/>
          </p:cNvSpPr>
          <p:nvPr>
            <p:ph type="title"/>
          </p:nvPr>
        </p:nvSpPr>
        <p:spPr>
          <a:solidFill>
            <a:srgbClr val="FFFF00"/>
          </a:solidFill>
        </p:spPr>
        <p:txBody>
          <a:bodyPr/>
          <a:lstStyle/>
          <a:p>
            <a:r>
              <a:rPr lang="en-US" b="1" dirty="0" err="1"/>
              <a:t>Aspek</a:t>
            </a:r>
            <a:r>
              <a:rPr lang="en-US" b="1" dirty="0"/>
              <a:t> </a:t>
            </a:r>
            <a:r>
              <a:rPr lang="en-US" b="1" dirty="0" err="1"/>
              <a:t>Sosial</a:t>
            </a:r>
            <a:r>
              <a:rPr lang="en-US" b="1" dirty="0"/>
              <a:t> </a:t>
            </a:r>
            <a:r>
              <a:rPr lang="en-US" b="1" dirty="0" err="1"/>
              <a:t>Penyakit</a:t>
            </a:r>
            <a:r>
              <a:rPr lang="en-US" b="1" dirty="0"/>
              <a:t> </a:t>
            </a:r>
            <a:r>
              <a:rPr lang="en-US" b="1" dirty="0" err="1"/>
              <a:t>Kronis</a:t>
            </a:r>
            <a:r>
              <a:rPr lang="en-US" b="1" dirty="0"/>
              <a:t> </a:t>
            </a:r>
            <a:endParaRPr lang="en-ID" b="1" dirty="0"/>
          </a:p>
        </p:txBody>
      </p:sp>
      <p:sp>
        <p:nvSpPr>
          <p:cNvPr id="3" name="Content Placeholder 2">
            <a:extLst>
              <a:ext uri="{FF2B5EF4-FFF2-40B4-BE49-F238E27FC236}">
                <a16:creationId xmlns:a16="http://schemas.microsoft.com/office/drawing/2014/main" id="{1A087EBE-FC14-4B49-9831-9D5329133B5E}"/>
              </a:ext>
            </a:extLst>
          </p:cNvPr>
          <p:cNvSpPr>
            <a:spLocks noGrp="1"/>
          </p:cNvSpPr>
          <p:nvPr>
            <p:ph idx="1"/>
          </p:nvPr>
        </p:nvSpPr>
        <p:spPr/>
        <p:txBody>
          <a:bodyPr>
            <a:noAutofit/>
          </a:bodyPr>
          <a:lstStyle/>
          <a:p>
            <a:r>
              <a:rPr lang="en-US" sz="2800" dirty="0" err="1"/>
              <a:t>Implikasi</a:t>
            </a:r>
            <a:r>
              <a:rPr lang="en-US" sz="2800" dirty="0"/>
              <a:t> </a:t>
            </a:r>
            <a:r>
              <a:rPr lang="en-US" sz="2800" dirty="0" err="1"/>
              <a:t>dalam</a:t>
            </a:r>
            <a:r>
              <a:rPr lang="en-US" sz="2800" dirty="0"/>
              <a:t> </a:t>
            </a:r>
            <a:r>
              <a:rPr lang="en-US" sz="2800" dirty="0" err="1"/>
              <a:t>Keperawatan</a:t>
            </a:r>
            <a:r>
              <a:rPr lang="en-US" sz="2800" dirty="0"/>
              <a:t> </a:t>
            </a:r>
          </a:p>
          <a:p>
            <a:r>
              <a:rPr lang="en-US" sz="2800" b="1" dirty="0">
                <a:highlight>
                  <a:srgbClr val="00FFFF"/>
                </a:highlight>
              </a:rPr>
              <a:t>Perawat </a:t>
            </a:r>
            <a:r>
              <a:rPr lang="en-US" sz="2800" b="1" dirty="0" err="1">
                <a:highlight>
                  <a:srgbClr val="00FFFF"/>
                </a:highlight>
              </a:rPr>
              <a:t>harus</a:t>
            </a:r>
            <a:r>
              <a:rPr lang="en-US" sz="2800" b="1" dirty="0">
                <a:highlight>
                  <a:srgbClr val="00FFFF"/>
                </a:highlight>
              </a:rPr>
              <a:t> : </a:t>
            </a:r>
          </a:p>
          <a:p>
            <a:pPr marL="342900" indent="-342900">
              <a:buAutoNum type="arabicPeriod"/>
            </a:pPr>
            <a:r>
              <a:rPr lang="en-US" sz="2800" dirty="0" err="1"/>
              <a:t>Mengidentifikasi</a:t>
            </a:r>
            <a:r>
              <a:rPr lang="en-US" sz="2800" dirty="0"/>
              <a:t> </a:t>
            </a:r>
            <a:r>
              <a:rPr lang="en-US" sz="2800" dirty="0" err="1"/>
              <a:t>dampak</a:t>
            </a:r>
            <a:r>
              <a:rPr lang="en-US" sz="2800" dirty="0"/>
              <a:t> social dan </a:t>
            </a:r>
            <a:r>
              <a:rPr lang="en-US" sz="2800" dirty="0" err="1"/>
              <a:t>psikososial</a:t>
            </a:r>
            <a:r>
              <a:rPr lang="en-US" sz="2800" dirty="0"/>
              <a:t> </a:t>
            </a:r>
            <a:r>
              <a:rPr lang="en-US" sz="2800" dirty="0" err="1"/>
              <a:t>penyakit</a:t>
            </a:r>
            <a:r>
              <a:rPr lang="en-US" sz="2800" dirty="0"/>
              <a:t> </a:t>
            </a:r>
            <a:r>
              <a:rPr lang="en-US" sz="2800" dirty="0" err="1"/>
              <a:t>kronis</a:t>
            </a:r>
            <a:r>
              <a:rPr lang="en-US" sz="2800" dirty="0"/>
              <a:t> </a:t>
            </a:r>
          </a:p>
          <a:p>
            <a:pPr marL="342900" indent="-342900">
              <a:buAutoNum type="arabicPeriod"/>
            </a:pPr>
            <a:r>
              <a:rPr lang="en-US" sz="2800" dirty="0"/>
              <a:t>Memberikan </a:t>
            </a:r>
            <a:r>
              <a:rPr lang="en-US" sz="2800" dirty="0" err="1"/>
              <a:t>dukungan</a:t>
            </a:r>
            <a:r>
              <a:rPr lang="en-US" sz="2800" dirty="0"/>
              <a:t> </a:t>
            </a:r>
            <a:r>
              <a:rPr lang="en-US" sz="2800" dirty="0" err="1"/>
              <a:t>dalam</a:t>
            </a:r>
            <a:r>
              <a:rPr lang="en-US" sz="2800" dirty="0"/>
              <a:t> </a:t>
            </a:r>
            <a:r>
              <a:rPr lang="en-US" sz="2800" dirty="0" err="1"/>
              <a:t>pemulihan</a:t>
            </a:r>
            <a:r>
              <a:rPr lang="en-US" sz="2800" dirty="0"/>
              <a:t> </a:t>
            </a:r>
            <a:r>
              <a:rPr lang="en-US" sz="2800" dirty="0" err="1"/>
              <a:t>identitas</a:t>
            </a:r>
            <a:r>
              <a:rPr lang="en-US" sz="2800" dirty="0"/>
              <a:t> dan </a:t>
            </a:r>
            <a:r>
              <a:rPr lang="en-US" sz="2800" dirty="0" err="1"/>
              <a:t>peran</a:t>
            </a:r>
            <a:r>
              <a:rPr lang="en-US" sz="2800" dirty="0"/>
              <a:t> social </a:t>
            </a:r>
          </a:p>
          <a:p>
            <a:pPr marL="342900" indent="-342900">
              <a:buAutoNum type="arabicPeriod"/>
            </a:pPr>
            <a:r>
              <a:rPr lang="en-US" sz="2800" dirty="0" err="1"/>
              <a:t>Mengurangi</a:t>
            </a:r>
            <a:r>
              <a:rPr lang="en-US" sz="2800" dirty="0"/>
              <a:t> stigma </a:t>
            </a:r>
            <a:r>
              <a:rPr lang="en-US" sz="2800" dirty="0" err="1"/>
              <a:t>melalui</a:t>
            </a:r>
            <a:r>
              <a:rPr lang="en-US" sz="2800" dirty="0"/>
              <a:t> </a:t>
            </a:r>
            <a:r>
              <a:rPr lang="en-US" sz="2800" dirty="0" err="1"/>
              <a:t>edukasi</a:t>
            </a:r>
            <a:r>
              <a:rPr lang="en-US" sz="2800" dirty="0"/>
              <a:t> dan </a:t>
            </a:r>
            <a:r>
              <a:rPr lang="en-US" sz="2800" dirty="0" err="1"/>
              <a:t>pendekatan</a:t>
            </a:r>
            <a:r>
              <a:rPr lang="en-US" sz="2800" dirty="0"/>
              <a:t> </a:t>
            </a:r>
            <a:r>
              <a:rPr lang="en-US" sz="2800" dirty="0" err="1"/>
              <a:t>empatik</a:t>
            </a:r>
            <a:r>
              <a:rPr lang="en-US" sz="2800" dirty="0"/>
              <a:t> </a:t>
            </a:r>
            <a:endParaRPr lang="en-ID" sz="2800" dirty="0"/>
          </a:p>
        </p:txBody>
      </p:sp>
    </p:spTree>
    <p:extLst>
      <p:ext uri="{BB962C8B-B14F-4D97-AF65-F5344CB8AC3E}">
        <p14:creationId xmlns:p14="http://schemas.microsoft.com/office/powerpoint/2010/main" val="1272138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6F89C-A179-20B4-BB0E-25D685695AC3}"/>
              </a:ext>
            </a:extLst>
          </p:cNvPr>
          <p:cNvSpPr>
            <a:spLocks noGrp="1"/>
          </p:cNvSpPr>
          <p:nvPr>
            <p:ph type="title"/>
          </p:nvPr>
        </p:nvSpPr>
        <p:spPr>
          <a:solidFill>
            <a:srgbClr val="FFFF00"/>
          </a:solidFill>
        </p:spPr>
        <p:txBody>
          <a:bodyPr>
            <a:normAutofit fontScale="90000"/>
          </a:bodyPr>
          <a:lstStyle/>
          <a:p>
            <a:r>
              <a:rPr lang="en-US" b="1" dirty="0" err="1"/>
              <a:t>Determinan</a:t>
            </a:r>
            <a:r>
              <a:rPr lang="en-US" b="1" dirty="0"/>
              <a:t> </a:t>
            </a:r>
            <a:r>
              <a:rPr lang="en-US" b="1" dirty="0" err="1"/>
              <a:t>Sosial</a:t>
            </a:r>
            <a:r>
              <a:rPr lang="en-US" b="1" dirty="0"/>
              <a:t> </a:t>
            </a:r>
            <a:r>
              <a:rPr lang="en-US" b="1" dirty="0" err="1"/>
              <a:t>dalam</a:t>
            </a:r>
            <a:r>
              <a:rPr lang="en-US" b="1" dirty="0"/>
              <a:t> </a:t>
            </a:r>
            <a:r>
              <a:rPr lang="en-US" b="1" dirty="0" err="1"/>
              <a:t>Penyakit</a:t>
            </a:r>
            <a:r>
              <a:rPr lang="en-US" b="1" dirty="0"/>
              <a:t> </a:t>
            </a:r>
            <a:r>
              <a:rPr lang="en-US" b="1" dirty="0" err="1"/>
              <a:t>Kronis</a:t>
            </a:r>
            <a:r>
              <a:rPr lang="en-US" b="1" dirty="0"/>
              <a:t> </a:t>
            </a:r>
            <a:endParaRPr lang="en-ID" b="1" dirty="0"/>
          </a:p>
        </p:txBody>
      </p:sp>
      <p:graphicFrame>
        <p:nvGraphicFramePr>
          <p:cNvPr id="4" name="Content Placeholder 3">
            <a:extLst>
              <a:ext uri="{FF2B5EF4-FFF2-40B4-BE49-F238E27FC236}">
                <a16:creationId xmlns:a16="http://schemas.microsoft.com/office/drawing/2014/main" id="{5661F387-A915-E4A1-FB33-CEF5E3556B1E}"/>
              </a:ext>
            </a:extLst>
          </p:cNvPr>
          <p:cNvGraphicFramePr>
            <a:graphicFrameLocks noGrp="1"/>
          </p:cNvGraphicFramePr>
          <p:nvPr>
            <p:ph idx="1"/>
            <p:extLst>
              <p:ext uri="{D42A27DB-BD31-4B8C-83A1-F6EECF244321}">
                <p14:modId xmlns:p14="http://schemas.microsoft.com/office/powerpoint/2010/main" val="2591393000"/>
              </p:ext>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0753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F28AC9-D0D7-1B13-FECB-B9424B2EB4D1}"/>
              </a:ext>
            </a:extLst>
          </p:cNvPr>
          <p:cNvSpPr>
            <a:spLocks noGrp="1"/>
          </p:cNvSpPr>
          <p:nvPr>
            <p:ph idx="1"/>
          </p:nvPr>
        </p:nvSpPr>
        <p:spPr>
          <a:xfrm>
            <a:off x="497840" y="426720"/>
            <a:ext cx="11226800" cy="6055360"/>
          </a:xfrm>
        </p:spPr>
        <p:txBody>
          <a:bodyPr>
            <a:noAutofit/>
          </a:bodyPr>
          <a:lstStyle/>
          <a:p>
            <a:pPr marL="0" indent="0">
              <a:buNone/>
            </a:pPr>
            <a:r>
              <a:rPr lang="en-US" sz="2400" b="1" dirty="0">
                <a:highlight>
                  <a:srgbClr val="FFFF00"/>
                </a:highlight>
              </a:rPr>
              <a:t>1. Status </a:t>
            </a:r>
            <a:r>
              <a:rPr lang="en-US" sz="2400" b="1" dirty="0" err="1">
                <a:highlight>
                  <a:srgbClr val="FFFF00"/>
                </a:highlight>
              </a:rPr>
              <a:t>ekonomi</a:t>
            </a:r>
            <a:r>
              <a:rPr lang="en-US" sz="2400" b="1" dirty="0">
                <a:highlight>
                  <a:srgbClr val="FFFF00"/>
                </a:highlight>
              </a:rPr>
              <a:t> dan </a:t>
            </a:r>
            <a:r>
              <a:rPr lang="en-US" sz="2400" b="1" dirty="0" err="1">
                <a:highlight>
                  <a:srgbClr val="FFFF00"/>
                </a:highlight>
              </a:rPr>
              <a:t>pendidikan</a:t>
            </a:r>
            <a:r>
              <a:rPr lang="en-US" sz="2400" b="1" dirty="0">
                <a:highlight>
                  <a:srgbClr val="FFFF00"/>
                </a:highlight>
              </a:rPr>
              <a:t> : </a:t>
            </a:r>
          </a:p>
          <a:p>
            <a:pPr marL="0" indent="0">
              <a:buNone/>
            </a:pPr>
            <a:r>
              <a:rPr lang="en-US" sz="2400" dirty="0" err="1"/>
              <a:t>Pasien</a:t>
            </a:r>
            <a:r>
              <a:rPr lang="en-US" sz="2400" dirty="0"/>
              <a:t> </a:t>
            </a:r>
            <a:r>
              <a:rPr lang="en-US" sz="2400" dirty="0" err="1"/>
              <a:t>dengan</a:t>
            </a:r>
            <a:r>
              <a:rPr lang="en-US" sz="2400" dirty="0"/>
              <a:t> </a:t>
            </a:r>
            <a:r>
              <a:rPr lang="en-US" sz="2400" dirty="0" err="1"/>
              <a:t>pendidikan</a:t>
            </a:r>
            <a:r>
              <a:rPr lang="en-US" sz="2400" dirty="0"/>
              <a:t> dan </a:t>
            </a:r>
            <a:r>
              <a:rPr lang="en-US" sz="2400" dirty="0" err="1"/>
              <a:t>pendapatan</a:t>
            </a:r>
            <a:r>
              <a:rPr lang="en-US" sz="2400" dirty="0"/>
              <a:t> </a:t>
            </a:r>
            <a:r>
              <a:rPr lang="en-US" sz="2400" dirty="0" err="1"/>
              <a:t>remdah</a:t>
            </a:r>
            <a:r>
              <a:rPr lang="en-US" sz="2400" dirty="0"/>
              <a:t> </a:t>
            </a:r>
            <a:r>
              <a:rPr lang="en-US" sz="2400" dirty="0" err="1"/>
              <a:t>lebih</a:t>
            </a:r>
            <a:r>
              <a:rPr lang="en-US" sz="2400" dirty="0"/>
              <a:t> </a:t>
            </a:r>
            <a:r>
              <a:rPr lang="en-US" sz="2400" dirty="0" err="1"/>
              <a:t>rentan</a:t>
            </a:r>
            <a:r>
              <a:rPr lang="en-US" sz="2400" dirty="0"/>
              <a:t> </a:t>
            </a:r>
            <a:r>
              <a:rPr lang="en-US" sz="2400" dirty="0" err="1"/>
              <a:t>terhadap</a:t>
            </a:r>
            <a:r>
              <a:rPr lang="en-US" sz="2400" dirty="0"/>
              <a:t> </a:t>
            </a:r>
            <a:r>
              <a:rPr lang="en-US" sz="2400" dirty="0" err="1"/>
              <a:t>penyakit</a:t>
            </a:r>
            <a:r>
              <a:rPr lang="en-US" sz="2400" dirty="0"/>
              <a:t> </a:t>
            </a:r>
            <a:r>
              <a:rPr lang="en-US" sz="2400" dirty="0" err="1"/>
              <a:t>kronis</a:t>
            </a:r>
            <a:r>
              <a:rPr lang="en-US" sz="2400" dirty="0"/>
              <a:t> </a:t>
            </a:r>
            <a:r>
              <a:rPr lang="en-US" sz="2400" dirty="0" err="1"/>
              <a:t>karena</a:t>
            </a:r>
            <a:r>
              <a:rPr lang="en-US" sz="2400" dirty="0"/>
              <a:t> </a:t>
            </a:r>
            <a:r>
              <a:rPr lang="en-US" sz="2400" dirty="0" err="1"/>
              <a:t>akses</a:t>
            </a:r>
            <a:r>
              <a:rPr lang="en-US" sz="2400" dirty="0"/>
              <a:t> yang </a:t>
            </a:r>
            <a:r>
              <a:rPr lang="en-US" sz="2400" dirty="0" err="1"/>
              <a:t>terbatas</a:t>
            </a:r>
            <a:r>
              <a:rPr lang="en-US" sz="2400" dirty="0"/>
              <a:t> </a:t>
            </a:r>
            <a:r>
              <a:rPr lang="en-US" sz="2400" dirty="0" err="1"/>
              <a:t>terhadap</a:t>
            </a:r>
            <a:r>
              <a:rPr lang="en-US" sz="2400" dirty="0"/>
              <a:t> </a:t>
            </a:r>
            <a:r>
              <a:rPr lang="en-US" sz="2400" dirty="0" err="1"/>
              <a:t>layanan</a:t>
            </a:r>
            <a:r>
              <a:rPr lang="en-US" sz="2400" dirty="0"/>
              <a:t> </a:t>
            </a:r>
            <a:r>
              <a:rPr lang="en-US" sz="2400" dirty="0" err="1"/>
              <a:t>kesehatan</a:t>
            </a:r>
            <a:r>
              <a:rPr lang="en-US" sz="2400" dirty="0"/>
              <a:t> dan </a:t>
            </a:r>
            <a:r>
              <a:rPr lang="en-US" sz="2400" dirty="0" err="1"/>
              <a:t>gaya</a:t>
            </a:r>
            <a:r>
              <a:rPr lang="en-US" sz="2400" dirty="0"/>
              <a:t> </a:t>
            </a:r>
            <a:r>
              <a:rPr lang="en-US" sz="2400" dirty="0" err="1"/>
              <a:t>hidup</a:t>
            </a:r>
            <a:r>
              <a:rPr lang="en-US" sz="2400" dirty="0"/>
              <a:t> </a:t>
            </a:r>
            <a:r>
              <a:rPr lang="en-US" sz="2400" dirty="0" err="1"/>
              <a:t>sehat</a:t>
            </a:r>
            <a:r>
              <a:rPr lang="en-US" sz="2400" dirty="0"/>
              <a:t> </a:t>
            </a:r>
          </a:p>
          <a:p>
            <a:pPr marL="0" indent="0">
              <a:buNone/>
            </a:pPr>
            <a:r>
              <a:rPr lang="en-US" sz="2400" b="1" dirty="0">
                <a:highlight>
                  <a:srgbClr val="FFFF00"/>
                </a:highlight>
              </a:rPr>
              <a:t>2. </a:t>
            </a:r>
            <a:r>
              <a:rPr lang="en-US" sz="2400" b="1" dirty="0" err="1">
                <a:highlight>
                  <a:srgbClr val="FFFF00"/>
                </a:highlight>
              </a:rPr>
              <a:t>Lingkungan</a:t>
            </a:r>
            <a:r>
              <a:rPr lang="en-US" sz="2400" b="1" dirty="0">
                <a:highlight>
                  <a:srgbClr val="FFFF00"/>
                </a:highlight>
              </a:rPr>
              <a:t> </a:t>
            </a:r>
            <a:r>
              <a:rPr lang="en-US" sz="2400" b="1" dirty="0" err="1">
                <a:highlight>
                  <a:srgbClr val="FFFF00"/>
                </a:highlight>
              </a:rPr>
              <a:t>tempat</a:t>
            </a:r>
            <a:r>
              <a:rPr lang="en-US" sz="2400" b="1" dirty="0">
                <a:highlight>
                  <a:srgbClr val="FFFF00"/>
                </a:highlight>
              </a:rPr>
              <a:t> </a:t>
            </a:r>
            <a:r>
              <a:rPr lang="en-US" sz="2400" b="1" dirty="0" err="1">
                <a:highlight>
                  <a:srgbClr val="FFFF00"/>
                </a:highlight>
              </a:rPr>
              <a:t>tinggal</a:t>
            </a:r>
            <a:r>
              <a:rPr lang="en-US" sz="2400" b="1" dirty="0">
                <a:highlight>
                  <a:srgbClr val="FFFF00"/>
                </a:highlight>
              </a:rPr>
              <a:t> :</a:t>
            </a:r>
          </a:p>
          <a:p>
            <a:pPr marL="0" indent="0">
              <a:buNone/>
            </a:pPr>
            <a:r>
              <a:rPr lang="en-US" sz="2400" dirty="0" err="1"/>
              <a:t>Polusi</a:t>
            </a:r>
            <a:r>
              <a:rPr lang="en-US" sz="2400" dirty="0"/>
              <a:t>, </a:t>
            </a:r>
            <a:r>
              <a:rPr lang="en-US" sz="2400" dirty="0" err="1"/>
              <a:t>ketersediaan</a:t>
            </a:r>
            <a:r>
              <a:rPr lang="en-US" sz="2400" dirty="0"/>
              <a:t> </a:t>
            </a:r>
            <a:r>
              <a:rPr lang="en-US" sz="2400" dirty="0" err="1"/>
              <a:t>fasilitas</a:t>
            </a:r>
            <a:r>
              <a:rPr lang="en-US" sz="2400" dirty="0"/>
              <a:t> </a:t>
            </a:r>
            <a:r>
              <a:rPr lang="en-US" sz="2400" dirty="0" err="1"/>
              <a:t>kesehatan</a:t>
            </a:r>
            <a:r>
              <a:rPr lang="en-US" sz="2400" dirty="0"/>
              <a:t> dan </a:t>
            </a:r>
            <a:r>
              <a:rPr lang="en-US" sz="2400" dirty="0" err="1"/>
              <a:t>akses</a:t>
            </a:r>
            <a:r>
              <a:rPr lang="en-US" sz="2400" dirty="0"/>
              <a:t> </a:t>
            </a:r>
            <a:r>
              <a:rPr lang="en-US" sz="2400" dirty="0" err="1"/>
              <a:t>terhadap</a:t>
            </a:r>
            <a:r>
              <a:rPr lang="en-US" sz="2400" dirty="0"/>
              <a:t> </a:t>
            </a:r>
            <a:r>
              <a:rPr lang="en-US" sz="2400" dirty="0" err="1"/>
              <a:t>makanan</a:t>
            </a:r>
            <a:r>
              <a:rPr lang="en-US" sz="2400" dirty="0"/>
              <a:t> </a:t>
            </a:r>
            <a:r>
              <a:rPr lang="en-US" sz="2400" dirty="0" err="1"/>
              <a:t>sehat</a:t>
            </a:r>
            <a:r>
              <a:rPr lang="en-US" sz="2400" dirty="0"/>
              <a:t> </a:t>
            </a:r>
            <a:r>
              <a:rPr lang="en-US" sz="2400" dirty="0" err="1"/>
              <a:t>berpengaruh</a:t>
            </a:r>
            <a:r>
              <a:rPr lang="en-US" sz="2400" dirty="0"/>
              <a:t> </a:t>
            </a:r>
            <a:r>
              <a:rPr lang="en-US" sz="2400" dirty="0" err="1"/>
              <a:t>terhadap</a:t>
            </a:r>
            <a:r>
              <a:rPr lang="en-US" sz="2400" dirty="0"/>
              <a:t> </a:t>
            </a:r>
            <a:r>
              <a:rPr lang="en-US" sz="2400" dirty="0" err="1"/>
              <a:t>risiko</a:t>
            </a:r>
            <a:r>
              <a:rPr lang="en-US" sz="2400" dirty="0"/>
              <a:t> </a:t>
            </a:r>
            <a:r>
              <a:rPr lang="en-US" sz="2400" dirty="0" err="1"/>
              <a:t>penyakit</a:t>
            </a:r>
            <a:r>
              <a:rPr lang="en-US" sz="2400" dirty="0"/>
              <a:t> </a:t>
            </a:r>
            <a:r>
              <a:rPr lang="en-US" sz="2400" dirty="0" err="1"/>
              <a:t>kronis</a:t>
            </a:r>
            <a:r>
              <a:rPr lang="en-US" sz="2400" dirty="0"/>
              <a:t> </a:t>
            </a:r>
          </a:p>
          <a:p>
            <a:pPr marL="0" indent="0">
              <a:buNone/>
            </a:pPr>
            <a:r>
              <a:rPr lang="en-US" sz="2400" b="1" dirty="0">
                <a:highlight>
                  <a:srgbClr val="FFFF00"/>
                </a:highlight>
              </a:rPr>
              <a:t>3. </a:t>
            </a:r>
            <a:r>
              <a:rPr lang="en-US" sz="2400" b="1" dirty="0" err="1">
                <a:highlight>
                  <a:srgbClr val="FFFF00"/>
                </a:highlight>
              </a:rPr>
              <a:t>Budaya</a:t>
            </a:r>
            <a:r>
              <a:rPr lang="en-US" sz="2400" b="1" dirty="0">
                <a:highlight>
                  <a:srgbClr val="FFFF00"/>
                </a:highlight>
              </a:rPr>
              <a:t> dan </a:t>
            </a:r>
            <a:r>
              <a:rPr lang="en-US" sz="2400" b="1" dirty="0" err="1">
                <a:highlight>
                  <a:srgbClr val="FFFF00"/>
                </a:highlight>
              </a:rPr>
              <a:t>kebiasaan</a:t>
            </a:r>
            <a:r>
              <a:rPr lang="en-US" sz="2400" b="1" dirty="0">
                <a:highlight>
                  <a:srgbClr val="FFFF00"/>
                </a:highlight>
              </a:rPr>
              <a:t> </a:t>
            </a:r>
            <a:r>
              <a:rPr lang="en-US" sz="2400" b="1" dirty="0" err="1">
                <a:highlight>
                  <a:srgbClr val="FFFF00"/>
                </a:highlight>
              </a:rPr>
              <a:t>hidup</a:t>
            </a:r>
            <a:r>
              <a:rPr lang="en-US" sz="2400" b="1" dirty="0">
                <a:highlight>
                  <a:srgbClr val="FFFF00"/>
                </a:highlight>
              </a:rPr>
              <a:t> : </a:t>
            </a:r>
          </a:p>
          <a:p>
            <a:pPr marL="0" indent="0">
              <a:buNone/>
            </a:pPr>
            <a:r>
              <a:rPr lang="en-US" sz="2400" dirty="0" err="1"/>
              <a:t>Kebiasaan</a:t>
            </a:r>
            <a:r>
              <a:rPr lang="en-US" sz="2400" dirty="0"/>
              <a:t> </a:t>
            </a:r>
            <a:r>
              <a:rPr lang="en-US" sz="2400" dirty="0" err="1"/>
              <a:t>merokok</a:t>
            </a:r>
            <a:r>
              <a:rPr lang="en-US" sz="2400" dirty="0"/>
              <a:t>, </a:t>
            </a:r>
            <a:r>
              <a:rPr lang="en-US" sz="2400" dirty="0" err="1"/>
              <a:t>pola</a:t>
            </a:r>
            <a:r>
              <a:rPr lang="en-US" sz="2400" dirty="0"/>
              <a:t> </a:t>
            </a:r>
            <a:r>
              <a:rPr lang="en-US" sz="2400" dirty="0" err="1"/>
              <a:t>makan</a:t>
            </a:r>
            <a:r>
              <a:rPr lang="en-US" sz="2400" dirty="0"/>
              <a:t> dan </a:t>
            </a:r>
            <a:r>
              <a:rPr lang="en-US" sz="2400" dirty="0" err="1"/>
              <a:t>aktivitas</a:t>
            </a:r>
            <a:r>
              <a:rPr lang="en-US" sz="2400" dirty="0"/>
              <a:t> </a:t>
            </a:r>
            <a:r>
              <a:rPr lang="en-US" sz="2400" dirty="0" err="1"/>
              <a:t>fisik</a:t>
            </a:r>
            <a:r>
              <a:rPr lang="en-US" sz="2400" dirty="0"/>
              <a:t> </a:t>
            </a:r>
            <a:r>
              <a:rPr lang="en-US" sz="2400" dirty="0" err="1"/>
              <a:t>dipengaruhi</a:t>
            </a:r>
            <a:r>
              <a:rPr lang="en-US" sz="2400" dirty="0"/>
              <a:t> oleh </a:t>
            </a:r>
            <a:r>
              <a:rPr lang="en-US" sz="2400" dirty="0" err="1"/>
              <a:t>norma</a:t>
            </a:r>
            <a:r>
              <a:rPr lang="en-US" sz="2400" dirty="0"/>
              <a:t> social dan </a:t>
            </a:r>
            <a:r>
              <a:rPr lang="en-US" sz="2400" dirty="0" err="1"/>
              <a:t>budaya</a:t>
            </a:r>
            <a:r>
              <a:rPr lang="en-US" sz="2400" dirty="0"/>
              <a:t> </a:t>
            </a:r>
          </a:p>
          <a:p>
            <a:pPr marL="0" indent="0">
              <a:buNone/>
            </a:pPr>
            <a:r>
              <a:rPr lang="en-US" sz="2400" b="1" dirty="0">
                <a:highlight>
                  <a:srgbClr val="FFFF00"/>
                </a:highlight>
              </a:rPr>
              <a:t>4. </a:t>
            </a:r>
            <a:r>
              <a:rPr lang="en-US" sz="2400" b="1" dirty="0" err="1">
                <a:highlight>
                  <a:srgbClr val="FFFF00"/>
                </a:highlight>
              </a:rPr>
              <a:t>Dukungan</a:t>
            </a:r>
            <a:r>
              <a:rPr lang="en-US" sz="2400" b="1" dirty="0">
                <a:highlight>
                  <a:srgbClr val="FFFF00"/>
                </a:highlight>
              </a:rPr>
              <a:t> social : </a:t>
            </a:r>
            <a:endParaRPr lang="en-ID" sz="2400" b="1" dirty="0">
              <a:highlight>
                <a:srgbClr val="FFFF00"/>
              </a:highlight>
            </a:endParaRPr>
          </a:p>
          <a:p>
            <a:pPr marL="0" indent="0">
              <a:buNone/>
            </a:pPr>
            <a:r>
              <a:rPr lang="en-ID" sz="2400" dirty="0" err="1"/>
              <a:t>Pasien</a:t>
            </a:r>
            <a:r>
              <a:rPr lang="en-ID" sz="2400" dirty="0"/>
              <a:t> </a:t>
            </a:r>
            <a:r>
              <a:rPr lang="en-ID" sz="2400" dirty="0" err="1"/>
              <a:t>dengan</a:t>
            </a:r>
            <a:r>
              <a:rPr lang="en-ID" sz="2400" dirty="0"/>
              <a:t> </a:t>
            </a:r>
            <a:r>
              <a:rPr lang="en-ID" sz="2400" dirty="0" err="1"/>
              <a:t>jaringan</a:t>
            </a:r>
            <a:r>
              <a:rPr lang="en-ID" sz="2400" dirty="0"/>
              <a:t> </a:t>
            </a:r>
            <a:r>
              <a:rPr lang="en-ID" sz="2400" dirty="0" err="1"/>
              <a:t>sosial</a:t>
            </a:r>
            <a:r>
              <a:rPr lang="en-ID" sz="2400" dirty="0"/>
              <a:t> yang </a:t>
            </a:r>
            <a:r>
              <a:rPr lang="en-ID" sz="2400" dirty="0" err="1"/>
              <a:t>kuat</a:t>
            </a:r>
            <a:r>
              <a:rPr lang="en-ID" sz="2400" dirty="0"/>
              <a:t> (</a:t>
            </a:r>
            <a:r>
              <a:rPr lang="en-ID" sz="2400" dirty="0" err="1"/>
              <a:t>keluarga</a:t>
            </a:r>
            <a:r>
              <a:rPr lang="en-ID" sz="2400" dirty="0"/>
              <a:t>, </a:t>
            </a:r>
            <a:r>
              <a:rPr lang="en-ID" sz="2400" dirty="0" err="1"/>
              <a:t>teman</a:t>
            </a:r>
            <a:r>
              <a:rPr lang="en-ID" sz="2400" dirty="0"/>
              <a:t>, </a:t>
            </a:r>
            <a:r>
              <a:rPr lang="en-ID" sz="2400" dirty="0" err="1"/>
              <a:t>komunitas</a:t>
            </a:r>
            <a:r>
              <a:rPr lang="en-ID" sz="2400" dirty="0"/>
              <a:t>) </a:t>
            </a:r>
            <a:r>
              <a:rPr lang="en-ID" sz="2400" dirty="0" err="1"/>
              <a:t>cendrung</a:t>
            </a:r>
            <a:r>
              <a:rPr lang="en-ID" sz="2400" dirty="0"/>
              <a:t> </a:t>
            </a:r>
            <a:r>
              <a:rPr lang="en-ID" sz="2400" dirty="0" err="1"/>
              <a:t>lebih</a:t>
            </a:r>
            <a:r>
              <a:rPr lang="en-ID" sz="2400" dirty="0"/>
              <a:t> </a:t>
            </a:r>
            <a:r>
              <a:rPr lang="en-ID" sz="2400" dirty="0" err="1"/>
              <a:t>mampu</a:t>
            </a:r>
            <a:r>
              <a:rPr lang="en-ID" sz="2400" dirty="0"/>
              <a:t> </a:t>
            </a:r>
            <a:r>
              <a:rPr lang="en-ID" sz="2400" dirty="0" err="1"/>
              <a:t>mengelola</a:t>
            </a:r>
            <a:r>
              <a:rPr lang="en-ID" sz="2400" dirty="0"/>
              <a:t> </a:t>
            </a:r>
            <a:r>
              <a:rPr lang="en-ID" sz="2400" dirty="0" err="1"/>
              <a:t>penyakitnya</a:t>
            </a:r>
            <a:r>
              <a:rPr lang="en-ID" sz="2400" dirty="0"/>
              <a:t> disbanding </a:t>
            </a:r>
            <a:r>
              <a:rPr lang="en-ID" sz="2400" dirty="0" err="1"/>
              <a:t>mereka</a:t>
            </a:r>
            <a:r>
              <a:rPr lang="en-ID" sz="2400" dirty="0"/>
              <a:t> </a:t>
            </a:r>
            <a:r>
              <a:rPr lang="en-ID" sz="2400" dirty="0" err="1"/>
              <a:t>yg</a:t>
            </a:r>
            <a:r>
              <a:rPr lang="en-ID" sz="2400" dirty="0"/>
              <a:t> </a:t>
            </a:r>
            <a:r>
              <a:rPr lang="en-ID" sz="2400" dirty="0" err="1"/>
              <a:t>mengalami</a:t>
            </a:r>
            <a:r>
              <a:rPr lang="en-ID" sz="2400" dirty="0"/>
              <a:t> </a:t>
            </a:r>
            <a:r>
              <a:rPr lang="en-ID" sz="2400" dirty="0" err="1"/>
              <a:t>isolasi</a:t>
            </a:r>
            <a:r>
              <a:rPr lang="en-ID" sz="2400" dirty="0"/>
              <a:t> </a:t>
            </a:r>
            <a:r>
              <a:rPr lang="en-ID" sz="2400" dirty="0" err="1"/>
              <a:t>sosial</a:t>
            </a:r>
            <a:r>
              <a:rPr lang="en-ID" sz="2400" dirty="0"/>
              <a:t>)</a:t>
            </a:r>
            <a:endParaRPr lang="en-US" sz="2400" dirty="0"/>
          </a:p>
        </p:txBody>
      </p:sp>
    </p:spTree>
    <p:extLst>
      <p:ext uri="{BB962C8B-B14F-4D97-AF65-F5344CB8AC3E}">
        <p14:creationId xmlns:p14="http://schemas.microsoft.com/office/powerpoint/2010/main" val="4267023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2DC43-6705-AB26-6707-9052E4C9C355}"/>
              </a:ext>
            </a:extLst>
          </p:cNvPr>
          <p:cNvSpPr>
            <a:spLocks noGrp="1"/>
          </p:cNvSpPr>
          <p:nvPr>
            <p:ph type="ctrTitle"/>
          </p:nvPr>
        </p:nvSpPr>
        <p:spPr/>
        <p:txBody>
          <a:bodyPr/>
          <a:lstStyle/>
          <a:p>
            <a:r>
              <a:rPr lang="en-US" sz="4000" b="1" dirty="0" err="1"/>
              <a:t>Pengaruh</a:t>
            </a:r>
            <a:r>
              <a:rPr lang="en-US" sz="4000" b="1" dirty="0"/>
              <a:t> </a:t>
            </a:r>
            <a:r>
              <a:rPr lang="en-US" sz="4000" b="1" dirty="0" err="1"/>
              <a:t>penyakit</a:t>
            </a:r>
            <a:r>
              <a:rPr lang="en-US" sz="4000" b="1" dirty="0"/>
              <a:t> </a:t>
            </a:r>
            <a:r>
              <a:rPr lang="en-US" sz="4000" b="1" dirty="0" err="1"/>
              <a:t>kronis</a:t>
            </a:r>
            <a:r>
              <a:rPr lang="en-US" sz="4000" b="1" dirty="0"/>
              <a:t> </a:t>
            </a:r>
            <a:r>
              <a:rPr lang="en-US" sz="4000" b="1" dirty="0" err="1"/>
              <a:t>terhadap</a:t>
            </a:r>
            <a:r>
              <a:rPr lang="en-US" sz="4000" b="1" dirty="0"/>
              <a:t> </a:t>
            </a:r>
            <a:r>
              <a:rPr lang="en-US" sz="4000" b="1" dirty="0" err="1"/>
              <a:t>individu</a:t>
            </a:r>
            <a:r>
              <a:rPr lang="en-US" sz="4000" b="1" dirty="0"/>
              <a:t> dan </a:t>
            </a:r>
            <a:r>
              <a:rPr lang="en-US" sz="4000" b="1" dirty="0" err="1"/>
              <a:t>masyarakat</a:t>
            </a:r>
            <a:r>
              <a:rPr lang="en-US" sz="4000" b="1" dirty="0"/>
              <a:t> </a:t>
            </a:r>
            <a:endParaRPr lang="en-ID" sz="4000" b="1" dirty="0"/>
          </a:p>
        </p:txBody>
      </p:sp>
      <p:sp>
        <p:nvSpPr>
          <p:cNvPr id="3" name="Subtitle 2">
            <a:extLst>
              <a:ext uri="{FF2B5EF4-FFF2-40B4-BE49-F238E27FC236}">
                <a16:creationId xmlns:a16="http://schemas.microsoft.com/office/drawing/2014/main" id="{D061356C-B4D2-425C-FA9D-CD1594328AB6}"/>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8398559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BBCFC-CB56-2CB6-D314-19E0A2D0FCA7}"/>
              </a:ext>
            </a:extLst>
          </p:cNvPr>
          <p:cNvSpPr>
            <a:spLocks noGrp="1"/>
          </p:cNvSpPr>
          <p:nvPr>
            <p:ph type="title"/>
          </p:nvPr>
        </p:nvSpPr>
        <p:spPr/>
        <p:txBody>
          <a:bodyPr>
            <a:normAutofit fontScale="90000"/>
          </a:bodyPr>
          <a:lstStyle/>
          <a:p>
            <a:r>
              <a:rPr lang="en-US" b="1" dirty="0">
                <a:highlight>
                  <a:srgbClr val="FFFF00"/>
                </a:highlight>
              </a:rPr>
              <a:t>A. Dampak </a:t>
            </a:r>
            <a:r>
              <a:rPr lang="en-US" b="1" dirty="0" err="1">
                <a:highlight>
                  <a:srgbClr val="FFFF00"/>
                </a:highlight>
              </a:rPr>
              <a:t>Psikososial</a:t>
            </a:r>
            <a:r>
              <a:rPr lang="en-US" b="1" dirty="0">
                <a:highlight>
                  <a:srgbClr val="FFFF00"/>
                </a:highlight>
              </a:rPr>
              <a:t> pada </a:t>
            </a:r>
            <a:r>
              <a:rPr lang="en-US" b="1" dirty="0" err="1">
                <a:highlight>
                  <a:srgbClr val="FFFF00"/>
                </a:highlight>
              </a:rPr>
              <a:t>Pasien</a:t>
            </a:r>
            <a:endParaRPr lang="en-ID" b="1" dirty="0">
              <a:highlight>
                <a:srgbClr val="FFFF00"/>
              </a:highlight>
            </a:endParaRPr>
          </a:p>
        </p:txBody>
      </p:sp>
      <p:sp>
        <p:nvSpPr>
          <p:cNvPr id="3" name="Content Placeholder 2">
            <a:extLst>
              <a:ext uri="{FF2B5EF4-FFF2-40B4-BE49-F238E27FC236}">
                <a16:creationId xmlns:a16="http://schemas.microsoft.com/office/drawing/2014/main" id="{7377DFA4-5888-E64C-655C-9B0F071D614C}"/>
              </a:ext>
            </a:extLst>
          </p:cNvPr>
          <p:cNvSpPr>
            <a:spLocks noGrp="1"/>
          </p:cNvSpPr>
          <p:nvPr>
            <p:ph sz="half" idx="1"/>
          </p:nvPr>
        </p:nvSpPr>
        <p:spPr>
          <a:xfrm>
            <a:off x="1066800" y="2103120"/>
            <a:ext cx="7233920" cy="4112286"/>
          </a:xfrm>
          <a:solidFill>
            <a:schemeClr val="accent4">
              <a:lumMod val="20000"/>
              <a:lumOff val="80000"/>
            </a:schemeClr>
          </a:solidFill>
        </p:spPr>
        <p:txBody>
          <a:bodyPr>
            <a:noAutofit/>
          </a:bodyPr>
          <a:lstStyle/>
          <a:p>
            <a:r>
              <a:rPr lang="en-US" sz="2800" dirty="0" err="1"/>
              <a:t>Stres</a:t>
            </a:r>
            <a:r>
              <a:rPr lang="en-US" sz="2800" dirty="0"/>
              <a:t> dan </a:t>
            </a:r>
            <a:r>
              <a:rPr lang="en-US" sz="2800" dirty="0" err="1"/>
              <a:t>kecemasan</a:t>
            </a:r>
            <a:r>
              <a:rPr lang="en-US" sz="2800" dirty="0"/>
              <a:t> </a:t>
            </a:r>
            <a:r>
              <a:rPr lang="en-US" sz="2800" dirty="0" err="1"/>
              <a:t>akibat</a:t>
            </a:r>
            <a:r>
              <a:rPr lang="en-US" sz="2800" dirty="0"/>
              <a:t> </a:t>
            </a:r>
            <a:r>
              <a:rPr lang="en-US" sz="2800" dirty="0" err="1"/>
              <a:t>penyakit</a:t>
            </a:r>
            <a:r>
              <a:rPr lang="en-US" sz="2800" dirty="0"/>
              <a:t> </a:t>
            </a:r>
            <a:r>
              <a:rPr lang="en-US" sz="2800" dirty="0" err="1"/>
              <a:t>yg</a:t>
            </a:r>
            <a:r>
              <a:rPr lang="en-US" sz="2800" dirty="0"/>
              <a:t> </a:t>
            </a:r>
            <a:r>
              <a:rPr lang="en-US" sz="2800" dirty="0" err="1"/>
              <a:t>tidak</a:t>
            </a:r>
            <a:r>
              <a:rPr lang="en-US" sz="2800" dirty="0"/>
              <a:t> </a:t>
            </a:r>
            <a:r>
              <a:rPr lang="en-US" sz="2800" dirty="0" err="1"/>
              <a:t>dapat</a:t>
            </a:r>
            <a:r>
              <a:rPr lang="en-US" sz="2800" dirty="0"/>
              <a:t> </a:t>
            </a:r>
            <a:r>
              <a:rPr lang="en-US" sz="2800" dirty="0" err="1"/>
              <a:t>disembuhkan</a:t>
            </a:r>
            <a:r>
              <a:rPr lang="en-US" sz="2800" dirty="0"/>
              <a:t> </a:t>
            </a:r>
          </a:p>
          <a:p>
            <a:r>
              <a:rPr lang="en-US" sz="2800" dirty="0" err="1"/>
              <a:t>Depresi</a:t>
            </a:r>
            <a:r>
              <a:rPr lang="en-US" sz="2800" dirty="0"/>
              <a:t>, </a:t>
            </a:r>
            <a:r>
              <a:rPr lang="en-US" sz="2800" dirty="0" err="1"/>
              <a:t>karena</a:t>
            </a:r>
            <a:r>
              <a:rPr lang="en-US" sz="2800" dirty="0"/>
              <a:t> </a:t>
            </a:r>
            <a:r>
              <a:rPr lang="en-US" sz="2800" dirty="0" err="1"/>
              <a:t>perubahan</a:t>
            </a:r>
            <a:r>
              <a:rPr lang="en-US" sz="2800" dirty="0"/>
              <a:t> </a:t>
            </a:r>
            <a:r>
              <a:rPr lang="en-US" sz="2800" dirty="0" err="1"/>
              <a:t>gaya</a:t>
            </a:r>
            <a:r>
              <a:rPr lang="en-US" sz="2800" dirty="0"/>
              <a:t> </a:t>
            </a:r>
            <a:r>
              <a:rPr lang="en-US" sz="2800" dirty="0" err="1"/>
              <a:t>hidup</a:t>
            </a:r>
            <a:r>
              <a:rPr lang="en-US" sz="2800" dirty="0"/>
              <a:t> dan </a:t>
            </a:r>
            <a:r>
              <a:rPr lang="en-US" sz="2800" dirty="0" err="1"/>
              <a:t>keterbatasan</a:t>
            </a:r>
            <a:r>
              <a:rPr lang="en-US" sz="2800" dirty="0"/>
              <a:t> </a:t>
            </a:r>
            <a:r>
              <a:rPr lang="en-US" sz="2800" dirty="0" err="1"/>
              <a:t>aktivitas</a:t>
            </a:r>
            <a:r>
              <a:rPr lang="en-US" sz="2800" dirty="0"/>
              <a:t> </a:t>
            </a:r>
          </a:p>
          <a:p>
            <a:r>
              <a:rPr lang="en-US" sz="2800" dirty="0" err="1"/>
              <a:t>Isolasi</a:t>
            </a:r>
            <a:r>
              <a:rPr lang="en-US" sz="2800" dirty="0"/>
              <a:t> social </a:t>
            </a:r>
            <a:r>
              <a:rPr lang="en-US" sz="2800" dirty="0" err="1"/>
              <a:t>karena</a:t>
            </a:r>
            <a:r>
              <a:rPr lang="en-US" sz="2800" dirty="0"/>
              <a:t> </a:t>
            </a:r>
            <a:r>
              <a:rPr lang="en-US" sz="2800" dirty="0" err="1"/>
              <a:t>keterbatasan</a:t>
            </a:r>
            <a:r>
              <a:rPr lang="en-US" sz="2800" dirty="0"/>
              <a:t> </a:t>
            </a:r>
            <a:r>
              <a:rPr lang="en-US" sz="2800" dirty="0" err="1"/>
              <a:t>dalam</a:t>
            </a:r>
            <a:r>
              <a:rPr lang="en-US" sz="2800" dirty="0"/>
              <a:t> </a:t>
            </a:r>
            <a:r>
              <a:rPr lang="en-US" sz="2800" dirty="0" err="1"/>
              <a:t>interaksi</a:t>
            </a:r>
            <a:r>
              <a:rPr lang="en-US" sz="2800" dirty="0"/>
              <a:t> social dan </a:t>
            </a:r>
            <a:r>
              <a:rPr lang="en-US" sz="2800" dirty="0" err="1"/>
              <a:t>pekerjaan</a:t>
            </a:r>
            <a:r>
              <a:rPr lang="en-US" sz="2800" dirty="0"/>
              <a:t> </a:t>
            </a:r>
          </a:p>
          <a:p>
            <a:r>
              <a:rPr lang="en-US" sz="2800" dirty="0"/>
              <a:t>Stigma </a:t>
            </a:r>
            <a:r>
              <a:rPr lang="en-US" sz="2800" dirty="0" err="1"/>
              <a:t>masyarakat</a:t>
            </a:r>
            <a:r>
              <a:rPr lang="en-US" sz="2800" dirty="0"/>
              <a:t> yang </a:t>
            </a:r>
            <a:r>
              <a:rPr lang="en-US" sz="2800" dirty="0" err="1"/>
              <a:t>membuat</a:t>
            </a:r>
            <a:r>
              <a:rPr lang="en-US" sz="2800" dirty="0"/>
              <a:t> </a:t>
            </a:r>
            <a:r>
              <a:rPr lang="en-US" sz="2800" dirty="0" err="1"/>
              <a:t>pasien</a:t>
            </a:r>
            <a:r>
              <a:rPr lang="en-US" sz="2800" dirty="0"/>
              <a:t> </a:t>
            </a:r>
            <a:r>
              <a:rPr lang="en-US" sz="2800" dirty="0" err="1"/>
              <a:t>merasa</a:t>
            </a:r>
            <a:r>
              <a:rPr lang="en-US" sz="2800" dirty="0"/>
              <a:t> di </a:t>
            </a:r>
            <a:r>
              <a:rPr lang="en-US" sz="2800" dirty="0" err="1"/>
              <a:t>kucilkan</a:t>
            </a:r>
            <a:r>
              <a:rPr lang="en-US" sz="2800" dirty="0"/>
              <a:t> </a:t>
            </a:r>
            <a:endParaRPr lang="en-ID" sz="2800" dirty="0"/>
          </a:p>
        </p:txBody>
      </p:sp>
    </p:spTree>
    <p:extLst>
      <p:ext uri="{BB962C8B-B14F-4D97-AF65-F5344CB8AC3E}">
        <p14:creationId xmlns:p14="http://schemas.microsoft.com/office/powerpoint/2010/main" val="1707307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8FE55-BA7F-B6A3-FA22-C645A28784C6}"/>
              </a:ext>
            </a:extLst>
          </p:cNvPr>
          <p:cNvSpPr>
            <a:spLocks noGrp="1"/>
          </p:cNvSpPr>
          <p:nvPr>
            <p:ph type="ctrTitle"/>
          </p:nvPr>
        </p:nvSpPr>
        <p:spPr>
          <a:xfrm>
            <a:off x="1561708" y="2091262"/>
            <a:ext cx="9068586" cy="3222417"/>
          </a:xfrm>
        </p:spPr>
        <p:txBody>
          <a:bodyPr/>
          <a:lstStyle/>
          <a:p>
            <a:pPr marL="342900" indent="-342900" algn="l">
              <a:buFont typeface="Wingdings" panose="05000000000000000000" pitchFamily="2" charset="2"/>
              <a:buChar char="q"/>
            </a:pPr>
            <a:r>
              <a:rPr lang="en-US" sz="2000" b="1" dirty="0" err="1">
                <a:highlight>
                  <a:srgbClr val="FFFF00"/>
                </a:highlight>
              </a:rPr>
              <a:t>Penyakit</a:t>
            </a:r>
            <a:r>
              <a:rPr lang="en-US" sz="2000" b="1" dirty="0">
                <a:highlight>
                  <a:srgbClr val="FFFF00"/>
                </a:highlight>
              </a:rPr>
              <a:t> </a:t>
            </a:r>
            <a:r>
              <a:rPr lang="en-US" sz="2000" b="1" dirty="0" err="1">
                <a:highlight>
                  <a:srgbClr val="FFFF00"/>
                </a:highlight>
              </a:rPr>
              <a:t>kronis</a:t>
            </a:r>
            <a:r>
              <a:rPr lang="en-US" sz="2000" b="1" dirty="0">
                <a:highlight>
                  <a:srgbClr val="FFFF00"/>
                </a:highlight>
              </a:rPr>
              <a:t> (chronic disease</a:t>
            </a:r>
            <a:r>
              <a:rPr lang="en-US" sz="2000" b="1" dirty="0"/>
              <a:t>) </a:t>
            </a:r>
            <a:r>
              <a:rPr lang="en-US" sz="2000" dirty="0" err="1"/>
              <a:t>merupakan</a:t>
            </a:r>
            <a:r>
              <a:rPr lang="en-US" sz="2000" dirty="0"/>
              <a:t> </a:t>
            </a:r>
            <a:r>
              <a:rPr lang="en-US" sz="2000" dirty="0" err="1"/>
              <a:t>kondisi</a:t>
            </a:r>
            <a:r>
              <a:rPr lang="en-US" sz="2000" dirty="0"/>
              <a:t> </a:t>
            </a:r>
            <a:r>
              <a:rPr lang="en-US" sz="2000" dirty="0" err="1"/>
              <a:t>kesehatan</a:t>
            </a:r>
            <a:r>
              <a:rPr lang="en-US" sz="2000" dirty="0"/>
              <a:t> </a:t>
            </a:r>
            <a:r>
              <a:rPr lang="en-US" sz="2000" dirty="0" err="1"/>
              <a:t>yg</a:t>
            </a:r>
            <a:r>
              <a:rPr lang="en-US" sz="2000" dirty="0"/>
              <a:t> </a:t>
            </a:r>
            <a:r>
              <a:rPr lang="en-US" sz="2000" dirty="0" err="1"/>
              <a:t>berlangsung</a:t>
            </a:r>
            <a:r>
              <a:rPr lang="en-US" sz="2000" dirty="0"/>
              <a:t> </a:t>
            </a:r>
            <a:r>
              <a:rPr lang="en-US" sz="2000" dirty="0" err="1"/>
              <a:t>dlm</a:t>
            </a:r>
            <a:r>
              <a:rPr lang="en-US" sz="2000" dirty="0"/>
              <a:t> </a:t>
            </a:r>
            <a:r>
              <a:rPr lang="en-US" sz="2000" dirty="0" err="1"/>
              <a:t>jangka</a:t>
            </a:r>
            <a:r>
              <a:rPr lang="en-US" sz="2000" dirty="0"/>
              <a:t> Panjang dan </a:t>
            </a:r>
            <a:r>
              <a:rPr lang="en-US" sz="2000" dirty="0" err="1"/>
              <a:t>membutuhkan</a:t>
            </a:r>
            <a:r>
              <a:rPr lang="en-US" sz="2000" dirty="0"/>
              <a:t> </a:t>
            </a:r>
            <a:r>
              <a:rPr lang="en-US" sz="2000" dirty="0" err="1"/>
              <a:t>manajemen</a:t>
            </a:r>
            <a:r>
              <a:rPr lang="en-US" sz="2000" dirty="0"/>
              <a:t> </a:t>
            </a:r>
            <a:r>
              <a:rPr lang="en-US" sz="2000" dirty="0" err="1"/>
              <a:t>yg</a:t>
            </a:r>
            <a:r>
              <a:rPr lang="en-US" sz="2000" dirty="0"/>
              <a:t> </a:t>
            </a:r>
            <a:r>
              <a:rPr lang="en-US" sz="2000" dirty="0" err="1"/>
              <a:t>kompleks</a:t>
            </a:r>
            <a:br>
              <a:rPr lang="en-US" sz="2000" dirty="0"/>
            </a:br>
            <a:br>
              <a:rPr lang="en-US" sz="2000" dirty="0"/>
            </a:br>
            <a:r>
              <a:rPr lang="en-US" sz="2000" b="1" dirty="0" err="1">
                <a:highlight>
                  <a:srgbClr val="FFFF00"/>
                </a:highlight>
              </a:rPr>
              <a:t>perspektif</a:t>
            </a:r>
            <a:r>
              <a:rPr lang="en-US" sz="2000" b="1" dirty="0">
                <a:highlight>
                  <a:srgbClr val="FFFF00"/>
                </a:highlight>
              </a:rPr>
              <a:t> </a:t>
            </a:r>
            <a:r>
              <a:rPr lang="en-US" sz="2000" b="1" dirty="0" err="1">
                <a:highlight>
                  <a:srgbClr val="FFFF00"/>
                </a:highlight>
              </a:rPr>
              <a:t>ilmu</a:t>
            </a:r>
            <a:r>
              <a:rPr lang="en-US" sz="2000" b="1" dirty="0">
                <a:highlight>
                  <a:srgbClr val="FFFF00"/>
                </a:highlight>
              </a:rPr>
              <a:t> social (social science</a:t>
            </a:r>
            <a:r>
              <a:rPr lang="en-US" sz="2000" b="1" dirty="0"/>
              <a:t>) </a:t>
            </a:r>
            <a:r>
              <a:rPr lang="en-US" sz="2000" dirty="0" err="1"/>
              <a:t>dlm</a:t>
            </a:r>
            <a:r>
              <a:rPr lang="en-US" sz="2000" dirty="0"/>
              <a:t> </a:t>
            </a:r>
            <a:r>
              <a:rPr lang="en-US" sz="2000" dirty="0" err="1"/>
              <a:t>penyakit</a:t>
            </a:r>
            <a:r>
              <a:rPr lang="en-US" sz="2000" dirty="0"/>
              <a:t> </a:t>
            </a:r>
            <a:r>
              <a:rPr lang="en-US" sz="2000" dirty="0" err="1"/>
              <a:t>kronis</a:t>
            </a:r>
            <a:r>
              <a:rPr lang="en-US" sz="2000" dirty="0"/>
              <a:t> </a:t>
            </a:r>
            <a:r>
              <a:rPr lang="en-US" sz="2000" dirty="0" err="1"/>
              <a:t>membantu</a:t>
            </a:r>
            <a:r>
              <a:rPr lang="en-US" sz="2000" dirty="0"/>
              <a:t> </a:t>
            </a:r>
            <a:r>
              <a:rPr lang="en-US" sz="2000" dirty="0" err="1"/>
              <a:t>memahami</a:t>
            </a:r>
            <a:r>
              <a:rPr lang="en-US" sz="2000" dirty="0"/>
              <a:t> </a:t>
            </a:r>
            <a:r>
              <a:rPr lang="en-US" sz="2000" dirty="0" err="1"/>
              <a:t>bagaimana</a:t>
            </a:r>
            <a:r>
              <a:rPr lang="en-US" sz="2000" dirty="0"/>
              <a:t> </a:t>
            </a:r>
            <a:r>
              <a:rPr lang="en-US" sz="2000" dirty="0" err="1"/>
              <a:t>faktor</a:t>
            </a:r>
            <a:r>
              <a:rPr lang="en-US" sz="2000" dirty="0"/>
              <a:t> social, </a:t>
            </a:r>
            <a:r>
              <a:rPr lang="en-US" sz="2000" dirty="0" err="1"/>
              <a:t>budaya</a:t>
            </a:r>
            <a:r>
              <a:rPr lang="en-US" sz="2000" dirty="0"/>
              <a:t>, </a:t>
            </a:r>
            <a:r>
              <a:rPr lang="en-US" sz="2000" dirty="0" err="1"/>
              <a:t>ekonomi</a:t>
            </a:r>
            <a:r>
              <a:rPr lang="en-US" sz="2000" dirty="0"/>
              <a:t> dan </a:t>
            </a:r>
            <a:r>
              <a:rPr lang="en-US" sz="2000" dirty="0" err="1"/>
              <a:t>psikologis</a:t>
            </a:r>
            <a:r>
              <a:rPr lang="en-US" sz="2000" dirty="0"/>
              <a:t> </a:t>
            </a:r>
            <a:r>
              <a:rPr lang="en-US" sz="2000" dirty="0" err="1"/>
              <a:t>mempengaruhi</a:t>
            </a:r>
            <a:r>
              <a:rPr lang="en-US" sz="2000" dirty="0"/>
              <a:t> </a:t>
            </a:r>
            <a:r>
              <a:rPr lang="en-US" sz="2000" dirty="0" err="1"/>
              <a:t>pengalaman</a:t>
            </a:r>
            <a:r>
              <a:rPr lang="en-US" sz="2000" dirty="0"/>
              <a:t> </a:t>
            </a:r>
            <a:r>
              <a:rPr lang="en-US" sz="2000" dirty="0" err="1"/>
              <a:t>pasien</a:t>
            </a:r>
            <a:r>
              <a:rPr lang="en-US" sz="2000" dirty="0"/>
              <a:t>, </a:t>
            </a:r>
            <a:r>
              <a:rPr lang="en-US" sz="2000" dirty="0" err="1"/>
              <a:t>akses</a:t>
            </a:r>
            <a:r>
              <a:rPr lang="en-US" sz="2000" dirty="0"/>
              <a:t> </a:t>
            </a:r>
            <a:r>
              <a:rPr lang="en-US" sz="2000" dirty="0" err="1"/>
              <a:t>layanan</a:t>
            </a:r>
            <a:r>
              <a:rPr lang="en-US" sz="2000" dirty="0"/>
              <a:t> </a:t>
            </a:r>
            <a:r>
              <a:rPr lang="en-US" sz="2000" dirty="0" err="1"/>
              <a:t>kesehatan</a:t>
            </a:r>
            <a:r>
              <a:rPr lang="en-US" sz="2000" dirty="0"/>
              <a:t> </a:t>
            </a:r>
            <a:r>
              <a:rPr lang="en-US" sz="2000" dirty="0" err="1"/>
              <a:t>serta</a:t>
            </a:r>
            <a:r>
              <a:rPr lang="en-US" sz="2000" dirty="0"/>
              <a:t> strategi </a:t>
            </a:r>
            <a:r>
              <a:rPr lang="en-US" sz="2000" dirty="0" err="1"/>
              <a:t>pengelolaan</a:t>
            </a:r>
            <a:r>
              <a:rPr lang="en-US" sz="2000" dirty="0"/>
              <a:t> </a:t>
            </a:r>
            <a:r>
              <a:rPr lang="en-US" sz="2000" dirty="0" err="1"/>
              <a:t>penyakit</a:t>
            </a:r>
            <a:r>
              <a:rPr lang="en-US" sz="2000" dirty="0"/>
              <a:t> </a:t>
            </a:r>
            <a:endParaRPr lang="en-ID" sz="2000" dirty="0"/>
          </a:p>
        </p:txBody>
      </p:sp>
    </p:spTree>
    <p:extLst>
      <p:ext uri="{BB962C8B-B14F-4D97-AF65-F5344CB8AC3E}">
        <p14:creationId xmlns:p14="http://schemas.microsoft.com/office/powerpoint/2010/main" val="2290658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C47EB4-4D56-40BF-DB71-D5A3B9F294C2}"/>
              </a:ext>
            </a:extLst>
          </p:cNvPr>
          <p:cNvSpPr>
            <a:spLocks noGrp="1"/>
          </p:cNvSpPr>
          <p:nvPr>
            <p:ph type="body" idx="1"/>
          </p:nvPr>
        </p:nvSpPr>
        <p:spPr>
          <a:xfrm>
            <a:off x="907288" y="1261534"/>
            <a:ext cx="4754880" cy="640080"/>
          </a:xfrm>
          <a:solidFill>
            <a:srgbClr val="FFFF00"/>
          </a:solidFill>
        </p:spPr>
        <p:txBody>
          <a:bodyPr>
            <a:noAutofit/>
          </a:bodyPr>
          <a:lstStyle/>
          <a:p>
            <a:r>
              <a:rPr lang="en-US" sz="2400" b="1" dirty="0">
                <a:solidFill>
                  <a:schemeClr val="tx1"/>
                </a:solidFill>
              </a:rPr>
              <a:t>Dampak Ekonomi </a:t>
            </a:r>
            <a:r>
              <a:rPr lang="en-US" sz="2400" b="1" dirty="0" err="1">
                <a:solidFill>
                  <a:schemeClr val="tx1"/>
                </a:solidFill>
              </a:rPr>
              <a:t>terhadap</a:t>
            </a:r>
            <a:r>
              <a:rPr lang="en-US" sz="2400" b="1" dirty="0">
                <a:solidFill>
                  <a:schemeClr val="tx1"/>
                </a:solidFill>
              </a:rPr>
              <a:t> </a:t>
            </a:r>
            <a:r>
              <a:rPr lang="en-US" sz="2400" b="1" dirty="0" err="1">
                <a:solidFill>
                  <a:schemeClr val="tx1"/>
                </a:solidFill>
              </a:rPr>
              <a:t>pasien</a:t>
            </a:r>
            <a:r>
              <a:rPr lang="en-US" sz="2400" b="1" dirty="0">
                <a:solidFill>
                  <a:schemeClr val="tx1"/>
                </a:solidFill>
              </a:rPr>
              <a:t> dan </a:t>
            </a:r>
            <a:r>
              <a:rPr lang="en-US" sz="2400" b="1" dirty="0" err="1">
                <a:solidFill>
                  <a:schemeClr val="tx1"/>
                </a:solidFill>
              </a:rPr>
              <a:t>keluarga</a:t>
            </a:r>
            <a:r>
              <a:rPr lang="en-US" sz="2400" b="1" dirty="0">
                <a:solidFill>
                  <a:schemeClr val="tx1"/>
                </a:solidFill>
              </a:rPr>
              <a:t> </a:t>
            </a:r>
            <a:endParaRPr lang="en-ID" sz="2400" b="1" dirty="0">
              <a:solidFill>
                <a:schemeClr val="tx1"/>
              </a:solidFill>
            </a:endParaRPr>
          </a:p>
        </p:txBody>
      </p:sp>
      <p:sp>
        <p:nvSpPr>
          <p:cNvPr id="4" name="Content Placeholder 3">
            <a:extLst>
              <a:ext uri="{FF2B5EF4-FFF2-40B4-BE49-F238E27FC236}">
                <a16:creationId xmlns:a16="http://schemas.microsoft.com/office/drawing/2014/main" id="{010D119F-7E1C-6656-B61A-7DC62AA7014B}"/>
              </a:ext>
            </a:extLst>
          </p:cNvPr>
          <p:cNvSpPr>
            <a:spLocks noGrp="1"/>
          </p:cNvSpPr>
          <p:nvPr>
            <p:ph sz="half" idx="2"/>
          </p:nvPr>
        </p:nvSpPr>
        <p:spPr>
          <a:xfrm>
            <a:off x="1069848" y="2074334"/>
            <a:ext cx="4754880" cy="3881964"/>
          </a:xfrm>
          <a:solidFill>
            <a:schemeClr val="accent5">
              <a:lumMod val="20000"/>
              <a:lumOff val="80000"/>
            </a:schemeClr>
          </a:solidFill>
        </p:spPr>
        <p:txBody>
          <a:bodyPr>
            <a:noAutofit/>
          </a:bodyPr>
          <a:lstStyle/>
          <a:p>
            <a:r>
              <a:rPr lang="en-US" sz="2400" dirty="0" err="1"/>
              <a:t>Biaya</a:t>
            </a:r>
            <a:r>
              <a:rPr lang="en-US" sz="2400" dirty="0"/>
              <a:t> </a:t>
            </a:r>
            <a:r>
              <a:rPr lang="en-US" sz="2400" dirty="0" err="1"/>
              <a:t>pengobatan</a:t>
            </a:r>
            <a:r>
              <a:rPr lang="en-US" sz="2400" dirty="0"/>
              <a:t> </a:t>
            </a:r>
            <a:r>
              <a:rPr lang="en-US" sz="2400" dirty="0" err="1"/>
              <a:t>jangka</a:t>
            </a:r>
            <a:r>
              <a:rPr lang="en-US" sz="2400" dirty="0"/>
              <a:t> Panjang </a:t>
            </a:r>
            <a:r>
              <a:rPr lang="en-US" sz="2400" dirty="0" err="1"/>
              <a:t>dapat</a:t>
            </a:r>
            <a:r>
              <a:rPr lang="en-US" sz="2400" dirty="0"/>
              <a:t> </a:t>
            </a:r>
            <a:r>
              <a:rPr lang="en-US" sz="2400" dirty="0" err="1"/>
              <a:t>menjadi</a:t>
            </a:r>
            <a:r>
              <a:rPr lang="en-US" sz="2400" dirty="0"/>
              <a:t> </a:t>
            </a:r>
            <a:r>
              <a:rPr lang="en-US" sz="2400" dirty="0" err="1"/>
              <a:t>beban</a:t>
            </a:r>
            <a:r>
              <a:rPr lang="en-US" sz="2400" dirty="0"/>
              <a:t> </a:t>
            </a:r>
            <a:r>
              <a:rPr lang="en-US" sz="2400" dirty="0" err="1"/>
              <a:t>finansial</a:t>
            </a:r>
            <a:r>
              <a:rPr lang="en-US" sz="2400" dirty="0"/>
              <a:t> </a:t>
            </a:r>
            <a:r>
              <a:rPr lang="en-US" sz="2400" dirty="0" err="1"/>
              <a:t>bagi</a:t>
            </a:r>
            <a:r>
              <a:rPr lang="en-US" sz="2400" dirty="0"/>
              <a:t> </a:t>
            </a:r>
            <a:r>
              <a:rPr lang="en-US" sz="2400" dirty="0" err="1"/>
              <a:t>keluarga</a:t>
            </a:r>
            <a:r>
              <a:rPr lang="en-US" sz="2400" dirty="0"/>
              <a:t> </a:t>
            </a:r>
          </a:p>
          <a:p>
            <a:r>
              <a:rPr lang="en-US" sz="2400" dirty="0" err="1"/>
              <a:t>Berkurangnya</a:t>
            </a:r>
            <a:r>
              <a:rPr lang="en-US" sz="2400" dirty="0"/>
              <a:t> </a:t>
            </a:r>
            <a:r>
              <a:rPr lang="en-US" sz="2400" dirty="0" err="1"/>
              <a:t>produktifitas</a:t>
            </a:r>
            <a:r>
              <a:rPr lang="en-US" sz="2400" dirty="0"/>
              <a:t> </a:t>
            </a:r>
            <a:r>
              <a:rPr lang="en-US" sz="2400" dirty="0" err="1"/>
              <a:t>kerja</a:t>
            </a:r>
            <a:r>
              <a:rPr lang="en-US" sz="2400" dirty="0"/>
              <a:t> </a:t>
            </a:r>
            <a:r>
              <a:rPr lang="en-US" sz="2400" dirty="0" err="1"/>
              <a:t>akibat</a:t>
            </a:r>
            <a:r>
              <a:rPr lang="en-US" sz="2400" dirty="0"/>
              <a:t> </a:t>
            </a:r>
            <a:r>
              <a:rPr lang="en-US" sz="2400" dirty="0" err="1"/>
              <a:t>keterbatasan</a:t>
            </a:r>
            <a:r>
              <a:rPr lang="en-US" sz="2400" dirty="0"/>
              <a:t> </a:t>
            </a:r>
            <a:r>
              <a:rPr lang="en-US" sz="2400" dirty="0" err="1"/>
              <a:t>fisik</a:t>
            </a:r>
            <a:r>
              <a:rPr lang="en-US" sz="2400" dirty="0"/>
              <a:t> </a:t>
            </a:r>
          </a:p>
          <a:p>
            <a:r>
              <a:rPr lang="en-US" sz="2400" dirty="0"/>
              <a:t>Beban </a:t>
            </a:r>
            <a:r>
              <a:rPr lang="en-US" sz="2400" dirty="0" err="1"/>
              <a:t>perawatan</a:t>
            </a:r>
            <a:r>
              <a:rPr lang="en-US" sz="2400" dirty="0"/>
              <a:t> </a:t>
            </a:r>
            <a:r>
              <a:rPr lang="en-US" sz="2400" dirty="0" err="1"/>
              <a:t>bagi</a:t>
            </a:r>
            <a:r>
              <a:rPr lang="en-US" sz="2400" dirty="0"/>
              <a:t> </a:t>
            </a:r>
            <a:r>
              <a:rPr lang="en-US" sz="2400" dirty="0" err="1"/>
              <a:t>anggota</a:t>
            </a:r>
            <a:r>
              <a:rPr lang="en-US" sz="2400" dirty="0"/>
              <a:t> </a:t>
            </a:r>
            <a:r>
              <a:rPr lang="en-US" sz="2400" dirty="0" err="1"/>
              <a:t>kelyarga</a:t>
            </a:r>
            <a:r>
              <a:rPr lang="en-US" sz="2400" dirty="0"/>
              <a:t> yang </a:t>
            </a:r>
            <a:r>
              <a:rPr lang="en-US" sz="2400" dirty="0" err="1"/>
              <a:t>harus</a:t>
            </a:r>
            <a:r>
              <a:rPr lang="en-US" sz="2400" dirty="0"/>
              <a:t> </a:t>
            </a:r>
            <a:r>
              <a:rPr lang="en-US" sz="2400" dirty="0" err="1"/>
              <a:t>merawat</a:t>
            </a:r>
            <a:r>
              <a:rPr lang="en-US" sz="2400" dirty="0"/>
              <a:t> </a:t>
            </a:r>
            <a:r>
              <a:rPr lang="en-US" sz="2400" dirty="0" err="1"/>
              <a:t>pasien</a:t>
            </a:r>
            <a:r>
              <a:rPr lang="en-US" sz="2400" dirty="0"/>
              <a:t> </a:t>
            </a:r>
            <a:r>
              <a:rPr lang="en-US" sz="2400" dirty="0" err="1"/>
              <a:t>secara</a:t>
            </a:r>
            <a:r>
              <a:rPr lang="en-US" sz="2400" dirty="0"/>
              <a:t> </a:t>
            </a:r>
            <a:r>
              <a:rPr lang="en-US" sz="2400" dirty="0" err="1"/>
              <a:t>intensif</a:t>
            </a:r>
            <a:r>
              <a:rPr lang="en-US" sz="2400" dirty="0"/>
              <a:t> </a:t>
            </a:r>
            <a:endParaRPr lang="en-ID" sz="2400" dirty="0"/>
          </a:p>
        </p:txBody>
      </p:sp>
      <p:sp>
        <p:nvSpPr>
          <p:cNvPr id="5" name="Text Placeholder 4">
            <a:extLst>
              <a:ext uri="{FF2B5EF4-FFF2-40B4-BE49-F238E27FC236}">
                <a16:creationId xmlns:a16="http://schemas.microsoft.com/office/drawing/2014/main" id="{971047EC-7BFE-8E29-A8AD-F6BA4F07E468}"/>
              </a:ext>
            </a:extLst>
          </p:cNvPr>
          <p:cNvSpPr>
            <a:spLocks noGrp="1"/>
          </p:cNvSpPr>
          <p:nvPr>
            <p:ph type="body" sz="quarter" idx="3"/>
          </p:nvPr>
        </p:nvSpPr>
        <p:spPr>
          <a:xfrm>
            <a:off x="6261608" y="1303868"/>
            <a:ext cx="4754880" cy="640080"/>
          </a:xfrm>
          <a:solidFill>
            <a:srgbClr val="FFFF00"/>
          </a:solidFill>
        </p:spPr>
        <p:txBody>
          <a:bodyPr>
            <a:noAutofit/>
          </a:bodyPr>
          <a:lstStyle/>
          <a:p>
            <a:r>
              <a:rPr lang="en-US" sz="2400" b="1" dirty="0">
                <a:solidFill>
                  <a:schemeClr val="tx1"/>
                </a:solidFill>
              </a:rPr>
              <a:t>Dampak pada </a:t>
            </a:r>
            <a:r>
              <a:rPr lang="en-US" sz="2400" b="1" dirty="0" err="1">
                <a:solidFill>
                  <a:schemeClr val="tx1"/>
                </a:solidFill>
              </a:rPr>
              <a:t>Sistem</a:t>
            </a:r>
            <a:r>
              <a:rPr lang="en-US" sz="2400" b="1" dirty="0">
                <a:solidFill>
                  <a:schemeClr val="tx1"/>
                </a:solidFill>
              </a:rPr>
              <a:t> Kesehatan</a:t>
            </a:r>
            <a:endParaRPr lang="en-ID" sz="2400" b="1" dirty="0">
              <a:solidFill>
                <a:schemeClr val="tx1"/>
              </a:solidFill>
            </a:endParaRPr>
          </a:p>
        </p:txBody>
      </p:sp>
      <p:sp>
        <p:nvSpPr>
          <p:cNvPr id="6" name="Content Placeholder 5">
            <a:extLst>
              <a:ext uri="{FF2B5EF4-FFF2-40B4-BE49-F238E27FC236}">
                <a16:creationId xmlns:a16="http://schemas.microsoft.com/office/drawing/2014/main" id="{CC4EA87C-AC2C-57FD-981B-6E1080657AE8}"/>
              </a:ext>
            </a:extLst>
          </p:cNvPr>
          <p:cNvSpPr>
            <a:spLocks noGrp="1"/>
          </p:cNvSpPr>
          <p:nvPr>
            <p:ph sz="quarter" idx="4"/>
          </p:nvPr>
        </p:nvSpPr>
        <p:spPr>
          <a:xfrm>
            <a:off x="6373368" y="2074334"/>
            <a:ext cx="5351272" cy="4295986"/>
          </a:xfrm>
          <a:solidFill>
            <a:schemeClr val="accent3">
              <a:lumMod val="20000"/>
              <a:lumOff val="80000"/>
            </a:schemeClr>
          </a:solidFill>
        </p:spPr>
        <p:txBody>
          <a:bodyPr>
            <a:noAutofit/>
          </a:bodyPr>
          <a:lstStyle/>
          <a:p>
            <a:r>
              <a:rPr lang="en-US" sz="2400" dirty="0"/>
              <a:t>Beban </a:t>
            </a:r>
            <a:r>
              <a:rPr lang="en-US" sz="2400" dirty="0" err="1"/>
              <a:t>layanan</a:t>
            </a:r>
            <a:r>
              <a:rPr lang="en-US" sz="2400" dirty="0"/>
              <a:t> </a:t>
            </a:r>
            <a:r>
              <a:rPr lang="en-US" sz="2400" dirty="0" err="1"/>
              <a:t>kesehatan</a:t>
            </a:r>
            <a:r>
              <a:rPr lang="en-US" sz="2400" dirty="0"/>
              <a:t> </a:t>
            </a:r>
            <a:r>
              <a:rPr lang="en-US" sz="2400" dirty="0" err="1"/>
              <a:t>meningkat</a:t>
            </a:r>
            <a:r>
              <a:rPr lang="en-US" sz="2400" dirty="0"/>
              <a:t> </a:t>
            </a:r>
            <a:r>
              <a:rPr lang="en-US" sz="2400" dirty="0" err="1"/>
              <a:t>karena</a:t>
            </a:r>
            <a:r>
              <a:rPr lang="en-US" sz="2400" dirty="0"/>
              <a:t> </a:t>
            </a:r>
            <a:r>
              <a:rPr lang="en-US" sz="2400" dirty="0" err="1"/>
              <a:t>pengobatan</a:t>
            </a:r>
            <a:r>
              <a:rPr lang="en-US" sz="2400" dirty="0"/>
              <a:t> </a:t>
            </a:r>
            <a:r>
              <a:rPr lang="en-US" sz="2400" dirty="0" err="1"/>
              <a:t>penyakit</a:t>
            </a:r>
            <a:r>
              <a:rPr lang="en-US" sz="2400" dirty="0"/>
              <a:t> </a:t>
            </a:r>
            <a:r>
              <a:rPr lang="en-US" sz="2400" dirty="0" err="1"/>
              <a:t>kronis</a:t>
            </a:r>
            <a:r>
              <a:rPr lang="en-US" sz="2400" dirty="0"/>
              <a:t> </a:t>
            </a:r>
            <a:r>
              <a:rPr lang="en-US" sz="2400" dirty="0" err="1"/>
              <a:t>bersifat</a:t>
            </a:r>
            <a:r>
              <a:rPr lang="en-US" sz="2400" dirty="0"/>
              <a:t> </a:t>
            </a:r>
            <a:r>
              <a:rPr lang="en-US" sz="2400" dirty="0" err="1"/>
              <a:t>jangka</a:t>
            </a:r>
            <a:r>
              <a:rPr lang="en-US" sz="2400" dirty="0"/>
              <a:t> Panjang </a:t>
            </a:r>
          </a:p>
          <a:p>
            <a:r>
              <a:rPr lang="en-US" sz="2400" dirty="0" err="1"/>
              <a:t>Kebutuhan</a:t>
            </a:r>
            <a:r>
              <a:rPr lang="en-US" sz="2400" dirty="0"/>
              <a:t> </a:t>
            </a:r>
            <a:r>
              <a:rPr lang="en-US" sz="2400" dirty="0" err="1"/>
              <a:t>akan</a:t>
            </a:r>
            <a:r>
              <a:rPr lang="en-US" sz="2400" dirty="0"/>
              <a:t> </a:t>
            </a:r>
            <a:r>
              <a:rPr lang="en-US" sz="2400" dirty="0" err="1"/>
              <a:t>perawatan</a:t>
            </a:r>
            <a:r>
              <a:rPr lang="en-US" sz="2400" dirty="0"/>
              <a:t> </a:t>
            </a:r>
            <a:r>
              <a:rPr lang="en-US" sz="2400" dirty="0" err="1"/>
              <a:t>berkelanjutan</a:t>
            </a:r>
            <a:r>
              <a:rPr lang="en-US" sz="2400" dirty="0"/>
              <a:t> yang </a:t>
            </a:r>
            <a:r>
              <a:rPr lang="en-US" sz="2400" dirty="0" err="1"/>
              <a:t>memerlukan</a:t>
            </a:r>
            <a:r>
              <a:rPr lang="en-US" sz="2400" dirty="0"/>
              <a:t> </a:t>
            </a:r>
            <a:r>
              <a:rPr lang="en-US" sz="2400" dirty="0" err="1"/>
              <a:t>integrasi</a:t>
            </a:r>
            <a:r>
              <a:rPr lang="en-US" sz="2400" dirty="0"/>
              <a:t> </a:t>
            </a:r>
            <a:r>
              <a:rPr lang="en-US" sz="2400" dirty="0" err="1"/>
              <a:t>antara</a:t>
            </a:r>
            <a:r>
              <a:rPr lang="en-US" sz="2400" dirty="0"/>
              <a:t> </a:t>
            </a:r>
            <a:r>
              <a:rPr lang="en-US" sz="2400" dirty="0" err="1"/>
              <a:t>pelayanan</a:t>
            </a:r>
            <a:r>
              <a:rPr lang="en-US" sz="2400" dirty="0"/>
              <a:t> primer, </a:t>
            </a:r>
            <a:r>
              <a:rPr lang="en-US" sz="2400" dirty="0" err="1"/>
              <a:t>sekunder</a:t>
            </a:r>
            <a:r>
              <a:rPr lang="en-US" sz="2400" dirty="0"/>
              <a:t> dan </a:t>
            </a:r>
            <a:r>
              <a:rPr lang="en-US" sz="2400" dirty="0" err="1"/>
              <a:t>tersier</a:t>
            </a:r>
            <a:r>
              <a:rPr lang="en-US" sz="2400" dirty="0"/>
              <a:t> </a:t>
            </a:r>
          </a:p>
          <a:p>
            <a:r>
              <a:rPr lang="en-US" sz="2400" dirty="0" err="1"/>
              <a:t>Kesenjangan</a:t>
            </a:r>
            <a:r>
              <a:rPr lang="en-US" sz="2400" dirty="0"/>
              <a:t> </a:t>
            </a:r>
            <a:r>
              <a:rPr lang="en-US" sz="2400" dirty="0" err="1"/>
              <a:t>akses</a:t>
            </a:r>
            <a:r>
              <a:rPr lang="en-US" sz="2400" dirty="0"/>
              <a:t> </a:t>
            </a:r>
            <a:r>
              <a:rPr lang="en-US" sz="2400" dirty="0" err="1"/>
              <a:t>layanan</a:t>
            </a:r>
            <a:r>
              <a:rPr lang="en-US" sz="2400" dirty="0"/>
              <a:t> </a:t>
            </a:r>
            <a:r>
              <a:rPr lang="en-US" sz="2400" dirty="0" err="1"/>
              <a:t>kesehatan</a:t>
            </a:r>
            <a:r>
              <a:rPr lang="en-US" sz="2400" dirty="0"/>
              <a:t> di </a:t>
            </a:r>
            <a:r>
              <a:rPr lang="en-US" sz="2400" dirty="0" err="1"/>
              <a:t>antara</a:t>
            </a:r>
            <a:r>
              <a:rPr lang="en-US" sz="2400" dirty="0"/>
              <a:t> </a:t>
            </a:r>
            <a:r>
              <a:rPr lang="en-US" sz="2400" dirty="0" err="1"/>
              <a:t>kelompok</a:t>
            </a:r>
            <a:r>
              <a:rPr lang="en-US" sz="2400" dirty="0"/>
              <a:t> social yang </a:t>
            </a:r>
            <a:r>
              <a:rPr lang="en-US" sz="2400" dirty="0" err="1"/>
              <a:t>berbeda</a:t>
            </a:r>
            <a:r>
              <a:rPr lang="en-US" sz="2400" dirty="0"/>
              <a:t> </a:t>
            </a:r>
            <a:endParaRPr lang="en-ID" sz="2400" dirty="0"/>
          </a:p>
        </p:txBody>
      </p:sp>
    </p:spTree>
    <p:extLst>
      <p:ext uri="{BB962C8B-B14F-4D97-AF65-F5344CB8AC3E}">
        <p14:creationId xmlns:p14="http://schemas.microsoft.com/office/powerpoint/2010/main" val="2922971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34148-4E67-08DF-DB4F-62FDB8E685B0}"/>
              </a:ext>
            </a:extLst>
          </p:cNvPr>
          <p:cNvSpPr>
            <a:spLocks noGrp="1"/>
          </p:cNvSpPr>
          <p:nvPr>
            <p:ph type="ctrTitle"/>
          </p:nvPr>
        </p:nvSpPr>
        <p:spPr/>
        <p:txBody>
          <a:bodyPr/>
          <a:lstStyle/>
          <a:p>
            <a:r>
              <a:rPr lang="en-US" sz="3600" b="1" dirty="0"/>
              <a:t>Peran </a:t>
            </a:r>
            <a:r>
              <a:rPr lang="en-US" sz="3600" b="1" dirty="0" err="1"/>
              <a:t>komunitas</a:t>
            </a:r>
            <a:r>
              <a:rPr lang="en-US" sz="3600" b="1" dirty="0"/>
              <a:t> </a:t>
            </a:r>
            <a:r>
              <a:rPr lang="en-US" sz="3600" b="1" dirty="0" err="1"/>
              <a:t>dalam</a:t>
            </a:r>
            <a:r>
              <a:rPr lang="en-US" sz="3600" b="1" dirty="0"/>
              <a:t> </a:t>
            </a:r>
            <a:r>
              <a:rPr lang="en-US" sz="3600" b="1" dirty="0" err="1"/>
              <a:t>pengelolaan</a:t>
            </a:r>
            <a:r>
              <a:rPr lang="en-US" sz="3600" b="1" dirty="0"/>
              <a:t> </a:t>
            </a:r>
            <a:r>
              <a:rPr lang="en-US" sz="3600" b="1" dirty="0" err="1"/>
              <a:t>penyakit</a:t>
            </a:r>
            <a:r>
              <a:rPr lang="en-US" sz="3600" b="1" dirty="0"/>
              <a:t> </a:t>
            </a:r>
            <a:r>
              <a:rPr lang="en-US" sz="3600" b="1" dirty="0" err="1"/>
              <a:t>kronis</a:t>
            </a:r>
            <a:r>
              <a:rPr lang="en-US" sz="3600" b="1" dirty="0"/>
              <a:t> </a:t>
            </a:r>
            <a:endParaRPr lang="en-ID" sz="3600" b="1" dirty="0"/>
          </a:p>
        </p:txBody>
      </p:sp>
      <p:sp>
        <p:nvSpPr>
          <p:cNvPr id="3" name="Subtitle 2">
            <a:extLst>
              <a:ext uri="{FF2B5EF4-FFF2-40B4-BE49-F238E27FC236}">
                <a16:creationId xmlns:a16="http://schemas.microsoft.com/office/drawing/2014/main" id="{57714FE7-E7B6-E1EE-1CDE-A1C19801628B}"/>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2503390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ECE2AAD-FB4E-E780-AECF-83F79EF20DB7}"/>
              </a:ext>
            </a:extLst>
          </p:cNvPr>
          <p:cNvSpPr>
            <a:spLocks noGrp="1"/>
          </p:cNvSpPr>
          <p:nvPr>
            <p:ph type="subTitle" idx="1"/>
          </p:nvPr>
        </p:nvSpPr>
        <p:spPr/>
        <p:txBody>
          <a:bodyPr/>
          <a:lstStyle/>
          <a:p>
            <a:endParaRPr lang="en-ID"/>
          </a:p>
        </p:txBody>
      </p:sp>
      <p:graphicFrame>
        <p:nvGraphicFramePr>
          <p:cNvPr id="4" name="Diagram 3">
            <a:extLst>
              <a:ext uri="{FF2B5EF4-FFF2-40B4-BE49-F238E27FC236}">
                <a16:creationId xmlns:a16="http://schemas.microsoft.com/office/drawing/2014/main" id="{12CE6050-05C2-4296-B1B5-79A77B9AD089}"/>
              </a:ext>
            </a:extLst>
          </p:cNvPr>
          <p:cNvGraphicFramePr/>
          <p:nvPr>
            <p:extLst>
              <p:ext uri="{D42A27DB-BD31-4B8C-83A1-F6EECF244321}">
                <p14:modId xmlns:p14="http://schemas.microsoft.com/office/powerpoint/2010/main" val="654945961"/>
              </p:ext>
            </p:extLst>
          </p:nvPr>
        </p:nvGraphicFramePr>
        <p:xfrm>
          <a:off x="2032000" y="1524000"/>
          <a:ext cx="8128000" cy="361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92475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174907-7ECF-9255-5652-74F5374B3D10}"/>
              </a:ext>
            </a:extLst>
          </p:cNvPr>
          <p:cNvSpPr>
            <a:spLocks noGrp="1"/>
          </p:cNvSpPr>
          <p:nvPr>
            <p:ph idx="1"/>
          </p:nvPr>
        </p:nvSpPr>
        <p:spPr>
          <a:xfrm>
            <a:off x="609600" y="863600"/>
            <a:ext cx="10515600" cy="5171440"/>
          </a:xfrm>
          <a:solidFill>
            <a:schemeClr val="accent3">
              <a:lumMod val="20000"/>
              <a:lumOff val="80000"/>
            </a:schemeClr>
          </a:solidFill>
        </p:spPr>
        <p:txBody>
          <a:bodyPr>
            <a:noAutofit/>
          </a:bodyPr>
          <a:lstStyle/>
          <a:p>
            <a:pPr marL="0" indent="0">
              <a:buNone/>
            </a:pPr>
            <a:r>
              <a:rPr lang="en-US" sz="2800" b="1" dirty="0">
                <a:highlight>
                  <a:srgbClr val="FFFF00"/>
                </a:highlight>
              </a:rPr>
              <a:t>1. Program </a:t>
            </a:r>
            <a:r>
              <a:rPr lang="en-US" sz="2800" b="1" dirty="0" err="1">
                <a:highlight>
                  <a:srgbClr val="FFFF00"/>
                </a:highlight>
              </a:rPr>
              <a:t>edukasi</a:t>
            </a:r>
            <a:r>
              <a:rPr lang="en-US" sz="2800" b="1" dirty="0">
                <a:highlight>
                  <a:srgbClr val="FFFF00"/>
                </a:highlight>
              </a:rPr>
              <a:t> </a:t>
            </a:r>
            <a:r>
              <a:rPr lang="en-US" sz="2800" b="1" dirty="0" err="1">
                <a:highlight>
                  <a:srgbClr val="FFFF00"/>
                </a:highlight>
              </a:rPr>
              <a:t>kesehatan</a:t>
            </a:r>
            <a:r>
              <a:rPr lang="en-US" sz="2800" b="1" dirty="0">
                <a:highlight>
                  <a:srgbClr val="FFFF00"/>
                </a:highlight>
              </a:rPr>
              <a:t> </a:t>
            </a:r>
          </a:p>
          <a:p>
            <a:pPr marL="0" indent="0">
              <a:buNone/>
            </a:pPr>
            <a:r>
              <a:rPr lang="en-US" sz="2800" dirty="0" err="1"/>
              <a:t>Meningkatkan</a:t>
            </a:r>
            <a:r>
              <a:rPr lang="en-US" sz="2800" dirty="0"/>
              <a:t> </a:t>
            </a:r>
            <a:r>
              <a:rPr lang="en-US" sz="2800" dirty="0" err="1"/>
              <a:t>kesadaran</a:t>
            </a:r>
            <a:r>
              <a:rPr lang="en-US" sz="2800" dirty="0"/>
              <a:t> </a:t>
            </a:r>
            <a:r>
              <a:rPr lang="en-US" sz="2800" dirty="0" err="1"/>
              <a:t>akan</a:t>
            </a:r>
            <a:r>
              <a:rPr lang="en-US" sz="2800" dirty="0"/>
              <a:t> </a:t>
            </a:r>
            <a:r>
              <a:rPr lang="en-US" sz="2800" dirty="0" err="1"/>
              <a:t>faktor</a:t>
            </a:r>
            <a:r>
              <a:rPr lang="en-US" sz="2800" dirty="0"/>
              <a:t> </a:t>
            </a:r>
            <a:r>
              <a:rPr lang="en-US" sz="2800" dirty="0" err="1"/>
              <a:t>risiko</a:t>
            </a:r>
            <a:r>
              <a:rPr lang="en-US" sz="2800" dirty="0"/>
              <a:t>  </a:t>
            </a:r>
            <a:r>
              <a:rPr lang="en-US" sz="2800" dirty="0" err="1"/>
              <a:t>penyakit</a:t>
            </a:r>
            <a:r>
              <a:rPr lang="en-US" sz="2800" dirty="0"/>
              <a:t> </a:t>
            </a:r>
            <a:r>
              <a:rPr lang="en-US" sz="2800" dirty="0" err="1"/>
              <a:t>kronis</a:t>
            </a:r>
            <a:r>
              <a:rPr lang="en-US" sz="2800" dirty="0"/>
              <a:t> </a:t>
            </a:r>
          </a:p>
          <a:p>
            <a:pPr marL="0" indent="0">
              <a:buNone/>
            </a:pPr>
            <a:r>
              <a:rPr lang="en-US" sz="2800" b="1" dirty="0">
                <a:highlight>
                  <a:srgbClr val="FFFF00"/>
                </a:highlight>
              </a:rPr>
              <a:t>2. </a:t>
            </a:r>
            <a:r>
              <a:rPr lang="en-US" sz="2800" b="1" dirty="0" err="1">
                <a:highlight>
                  <a:srgbClr val="FFFF00"/>
                </a:highlight>
              </a:rPr>
              <a:t>Kelompok</a:t>
            </a:r>
            <a:r>
              <a:rPr lang="en-US" sz="2800" b="1" dirty="0">
                <a:highlight>
                  <a:srgbClr val="FFFF00"/>
                </a:highlight>
              </a:rPr>
              <a:t> </a:t>
            </a:r>
            <a:r>
              <a:rPr lang="en-US" sz="2800" b="1" dirty="0" err="1">
                <a:highlight>
                  <a:srgbClr val="FFFF00"/>
                </a:highlight>
              </a:rPr>
              <a:t>dukungan</a:t>
            </a:r>
            <a:r>
              <a:rPr lang="en-US" sz="2800" b="1" dirty="0">
                <a:highlight>
                  <a:srgbClr val="FFFF00"/>
                </a:highlight>
              </a:rPr>
              <a:t> (Support Groups)</a:t>
            </a:r>
          </a:p>
          <a:p>
            <a:pPr marL="0" indent="0">
              <a:buNone/>
            </a:pPr>
            <a:r>
              <a:rPr lang="en-US" sz="2800" dirty="0" err="1"/>
              <a:t>Membantu</a:t>
            </a:r>
            <a:r>
              <a:rPr lang="en-US" sz="2800" dirty="0"/>
              <a:t> </a:t>
            </a:r>
            <a:r>
              <a:rPr lang="en-US" sz="2800" dirty="0" err="1"/>
              <a:t>pasien</a:t>
            </a:r>
            <a:r>
              <a:rPr lang="en-US" sz="2800" dirty="0"/>
              <a:t> </a:t>
            </a:r>
            <a:r>
              <a:rPr lang="en-US" sz="2800" dirty="0" err="1"/>
              <a:t>mengatasi</a:t>
            </a:r>
            <a:r>
              <a:rPr lang="en-US" sz="2800" dirty="0"/>
              <a:t> </a:t>
            </a:r>
            <a:r>
              <a:rPr lang="en-US" sz="2800" dirty="0" err="1"/>
              <a:t>dampak</a:t>
            </a:r>
            <a:r>
              <a:rPr lang="en-US" sz="2800" dirty="0"/>
              <a:t> </a:t>
            </a:r>
            <a:r>
              <a:rPr lang="en-US" sz="2800" dirty="0" err="1"/>
              <a:t>emosional</a:t>
            </a:r>
            <a:r>
              <a:rPr lang="en-US" sz="2800" dirty="0"/>
              <a:t> </a:t>
            </a:r>
            <a:r>
              <a:rPr lang="en-US" sz="2800" dirty="0" err="1"/>
              <a:t>penyakit</a:t>
            </a:r>
            <a:r>
              <a:rPr lang="en-US" sz="2800" dirty="0"/>
              <a:t> </a:t>
            </a:r>
          </a:p>
          <a:p>
            <a:pPr marL="0" indent="0">
              <a:buNone/>
            </a:pPr>
            <a:r>
              <a:rPr lang="en-US" sz="2800" b="1" dirty="0">
                <a:highlight>
                  <a:srgbClr val="FFFF00"/>
                </a:highlight>
              </a:rPr>
              <a:t>3. </a:t>
            </a:r>
            <a:r>
              <a:rPr lang="en-US" sz="2800" b="1" dirty="0" err="1">
                <a:highlight>
                  <a:srgbClr val="FFFF00"/>
                </a:highlight>
              </a:rPr>
              <a:t>Intervensi</a:t>
            </a:r>
            <a:r>
              <a:rPr lang="en-US" sz="2800" b="1" dirty="0">
                <a:highlight>
                  <a:srgbClr val="FFFF00"/>
                </a:highlight>
              </a:rPr>
              <a:t> </a:t>
            </a:r>
            <a:r>
              <a:rPr lang="en-US" sz="2800" b="1" dirty="0" err="1">
                <a:highlight>
                  <a:srgbClr val="FFFF00"/>
                </a:highlight>
              </a:rPr>
              <a:t>berbasis</a:t>
            </a:r>
            <a:r>
              <a:rPr lang="en-US" sz="2800" b="1" dirty="0">
                <a:highlight>
                  <a:srgbClr val="FFFF00"/>
                </a:highlight>
              </a:rPr>
              <a:t> </a:t>
            </a:r>
            <a:r>
              <a:rPr lang="en-US" sz="2800" b="1" dirty="0" err="1">
                <a:highlight>
                  <a:srgbClr val="FFFF00"/>
                </a:highlight>
              </a:rPr>
              <a:t>komunitas</a:t>
            </a:r>
            <a:endParaRPr lang="en-US" sz="2800" b="1" dirty="0">
              <a:highlight>
                <a:srgbClr val="FFFF00"/>
              </a:highlight>
            </a:endParaRPr>
          </a:p>
          <a:p>
            <a:pPr marL="0" indent="0">
              <a:buNone/>
            </a:pPr>
            <a:r>
              <a:rPr lang="en-US" sz="2800" dirty="0"/>
              <a:t>Program </a:t>
            </a:r>
            <a:r>
              <a:rPr lang="en-US" sz="2800" dirty="0" err="1"/>
              <a:t>olahraga</a:t>
            </a:r>
            <a:r>
              <a:rPr lang="en-US" sz="2800" dirty="0"/>
              <a:t> </a:t>
            </a:r>
            <a:r>
              <a:rPr lang="en-US" sz="2800" dirty="0" err="1"/>
              <a:t>bersama</a:t>
            </a:r>
            <a:r>
              <a:rPr lang="en-US" sz="2800" dirty="0"/>
              <a:t> </a:t>
            </a:r>
            <a:r>
              <a:rPr lang="en-US" sz="2800" dirty="0" err="1"/>
              <a:t>atau</a:t>
            </a:r>
            <a:r>
              <a:rPr lang="en-US" sz="2800" dirty="0"/>
              <a:t> </a:t>
            </a:r>
            <a:r>
              <a:rPr lang="en-US" sz="2800" dirty="0" err="1"/>
              <a:t>kampanye</a:t>
            </a:r>
            <a:r>
              <a:rPr lang="en-US" sz="2800" dirty="0"/>
              <a:t> anti </a:t>
            </a:r>
            <a:r>
              <a:rPr lang="en-US" sz="2800" dirty="0" err="1"/>
              <a:t>merokok</a:t>
            </a:r>
            <a:r>
              <a:rPr lang="en-US" sz="2800" dirty="0"/>
              <a:t> </a:t>
            </a:r>
          </a:p>
          <a:p>
            <a:pPr marL="0" indent="0">
              <a:buNone/>
            </a:pPr>
            <a:r>
              <a:rPr lang="en-US" sz="2800" b="1" dirty="0">
                <a:highlight>
                  <a:srgbClr val="FFFF00"/>
                </a:highlight>
              </a:rPr>
              <a:t>4. </a:t>
            </a:r>
            <a:r>
              <a:rPr lang="en-US" sz="2800" b="1" dirty="0" err="1">
                <a:highlight>
                  <a:srgbClr val="FFFF00"/>
                </a:highlight>
              </a:rPr>
              <a:t>Pendekatan</a:t>
            </a:r>
            <a:r>
              <a:rPr lang="en-US" sz="2800" b="1" dirty="0">
                <a:highlight>
                  <a:srgbClr val="FFFF00"/>
                </a:highlight>
              </a:rPr>
              <a:t> </a:t>
            </a:r>
            <a:r>
              <a:rPr lang="en-US" sz="2800" b="1" dirty="0" err="1">
                <a:highlight>
                  <a:srgbClr val="FFFF00"/>
                </a:highlight>
              </a:rPr>
              <a:t>berbasis</a:t>
            </a:r>
            <a:r>
              <a:rPr lang="en-US" sz="2800" b="1" dirty="0">
                <a:highlight>
                  <a:srgbClr val="FFFF00"/>
                </a:highlight>
              </a:rPr>
              <a:t> </a:t>
            </a:r>
            <a:r>
              <a:rPr lang="en-US" sz="2800" b="1" dirty="0" err="1">
                <a:highlight>
                  <a:srgbClr val="FFFF00"/>
                </a:highlight>
              </a:rPr>
              <a:t>teknologi</a:t>
            </a:r>
            <a:r>
              <a:rPr lang="en-US" sz="2800" b="1" dirty="0">
                <a:highlight>
                  <a:srgbClr val="FFFF00"/>
                </a:highlight>
              </a:rPr>
              <a:t> </a:t>
            </a:r>
          </a:p>
          <a:p>
            <a:pPr marL="0" indent="0">
              <a:buNone/>
            </a:pPr>
            <a:r>
              <a:rPr lang="en-US" sz="2800" dirty="0" err="1"/>
              <a:t>Melalui</a:t>
            </a:r>
            <a:r>
              <a:rPr lang="en-US" sz="2800" dirty="0"/>
              <a:t> </a:t>
            </a:r>
            <a:r>
              <a:rPr lang="en-US" sz="2800" dirty="0" err="1"/>
              <a:t>aplikasi</a:t>
            </a:r>
            <a:r>
              <a:rPr lang="en-US" sz="2800" dirty="0"/>
              <a:t> </a:t>
            </a:r>
            <a:r>
              <a:rPr lang="en-US" sz="2800" dirty="0" err="1"/>
              <a:t>kesehatan</a:t>
            </a:r>
            <a:r>
              <a:rPr lang="en-US" sz="2800" dirty="0"/>
              <a:t> </a:t>
            </a:r>
            <a:r>
              <a:rPr lang="en-US" sz="2800" dirty="0" err="1"/>
              <a:t>untuk</a:t>
            </a:r>
            <a:r>
              <a:rPr lang="en-US" sz="2800" dirty="0"/>
              <a:t> </a:t>
            </a:r>
            <a:r>
              <a:rPr lang="en-US" sz="2800" dirty="0" err="1"/>
              <a:t>membantu</a:t>
            </a:r>
            <a:r>
              <a:rPr lang="en-US" sz="2800" dirty="0"/>
              <a:t> </a:t>
            </a:r>
            <a:r>
              <a:rPr lang="en-US" sz="2800" dirty="0" err="1"/>
              <a:t>pasien</a:t>
            </a:r>
            <a:r>
              <a:rPr lang="en-US" sz="2800" dirty="0"/>
              <a:t> </a:t>
            </a:r>
            <a:r>
              <a:rPr lang="en-US" sz="2800" dirty="0" err="1"/>
              <a:t>dalam</a:t>
            </a:r>
            <a:r>
              <a:rPr lang="en-US" sz="2800" dirty="0"/>
              <a:t> </a:t>
            </a:r>
            <a:r>
              <a:rPr lang="en-US" sz="2800" dirty="0" err="1"/>
              <a:t>pemantauan</a:t>
            </a:r>
            <a:r>
              <a:rPr lang="en-US" sz="2800" dirty="0"/>
              <a:t> </a:t>
            </a:r>
            <a:r>
              <a:rPr lang="en-US" sz="2800" dirty="0" err="1"/>
              <a:t>mandiri</a:t>
            </a:r>
            <a:r>
              <a:rPr lang="en-US" sz="2800" dirty="0"/>
              <a:t>  </a:t>
            </a:r>
            <a:endParaRPr lang="en-ID" sz="2800" dirty="0"/>
          </a:p>
        </p:txBody>
      </p:sp>
    </p:spTree>
    <p:extLst>
      <p:ext uri="{BB962C8B-B14F-4D97-AF65-F5344CB8AC3E}">
        <p14:creationId xmlns:p14="http://schemas.microsoft.com/office/powerpoint/2010/main" val="32064293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1D38A-32C8-F5EE-2353-B518C51D1585}"/>
              </a:ext>
            </a:extLst>
          </p:cNvPr>
          <p:cNvSpPr>
            <a:spLocks noGrp="1"/>
          </p:cNvSpPr>
          <p:nvPr>
            <p:ph type="ctrTitle"/>
          </p:nvPr>
        </p:nvSpPr>
        <p:spPr/>
        <p:txBody>
          <a:bodyPr/>
          <a:lstStyle/>
          <a:p>
            <a:r>
              <a:rPr lang="en-US" sz="4000" b="1" dirty="0"/>
              <a:t>STIGMA DAN KUALITAS HIDUP PASIEN DENGAN PENYAKIT KRONIS </a:t>
            </a:r>
            <a:endParaRPr lang="en-ID" sz="4000" b="1" dirty="0"/>
          </a:p>
        </p:txBody>
      </p:sp>
      <p:sp>
        <p:nvSpPr>
          <p:cNvPr id="3" name="Subtitle 2">
            <a:extLst>
              <a:ext uri="{FF2B5EF4-FFF2-40B4-BE49-F238E27FC236}">
                <a16:creationId xmlns:a16="http://schemas.microsoft.com/office/drawing/2014/main" id="{0227AA77-21ED-50D8-7A8E-8FC626268289}"/>
              </a:ext>
            </a:extLst>
          </p:cNvPr>
          <p:cNvSpPr>
            <a:spLocks noGrp="1"/>
          </p:cNvSpPr>
          <p:nvPr>
            <p:ph type="subTitle" idx="1"/>
          </p:nvPr>
        </p:nvSpPr>
        <p:spPr/>
        <p:txBody>
          <a:bodyPr/>
          <a:lstStyle/>
          <a:p>
            <a:endParaRPr lang="en-ID" dirty="0"/>
          </a:p>
        </p:txBody>
      </p:sp>
    </p:spTree>
    <p:extLst>
      <p:ext uri="{BB962C8B-B14F-4D97-AF65-F5344CB8AC3E}">
        <p14:creationId xmlns:p14="http://schemas.microsoft.com/office/powerpoint/2010/main" val="1943825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629A2-BA1F-191D-5096-F70C01E2E3AE}"/>
              </a:ext>
            </a:extLst>
          </p:cNvPr>
          <p:cNvSpPr>
            <a:spLocks noGrp="1"/>
          </p:cNvSpPr>
          <p:nvPr>
            <p:ph type="title"/>
          </p:nvPr>
        </p:nvSpPr>
        <p:spPr/>
        <p:txBody>
          <a:bodyPr>
            <a:normAutofit/>
          </a:bodyPr>
          <a:lstStyle/>
          <a:p>
            <a:r>
              <a:rPr lang="en-US" sz="3600" b="1" dirty="0" err="1">
                <a:highlight>
                  <a:srgbClr val="FFFF00"/>
                </a:highlight>
              </a:rPr>
              <a:t>Pasien</a:t>
            </a:r>
            <a:r>
              <a:rPr lang="en-US" sz="3600" b="1" dirty="0">
                <a:highlight>
                  <a:srgbClr val="FFFF00"/>
                </a:highlight>
              </a:rPr>
              <a:t> </a:t>
            </a:r>
            <a:r>
              <a:rPr lang="en-US" sz="3600" b="1" dirty="0" err="1">
                <a:highlight>
                  <a:srgbClr val="FFFF00"/>
                </a:highlight>
              </a:rPr>
              <a:t>dengan</a:t>
            </a:r>
            <a:r>
              <a:rPr lang="en-US" sz="3600" b="1" dirty="0">
                <a:highlight>
                  <a:srgbClr val="FFFF00"/>
                </a:highlight>
              </a:rPr>
              <a:t> </a:t>
            </a:r>
            <a:r>
              <a:rPr lang="en-US" sz="3600" b="1" dirty="0" err="1">
                <a:highlight>
                  <a:srgbClr val="FFFF00"/>
                </a:highlight>
              </a:rPr>
              <a:t>penyakit</a:t>
            </a:r>
            <a:r>
              <a:rPr lang="en-US" sz="3600" b="1" dirty="0">
                <a:highlight>
                  <a:srgbClr val="FFFF00"/>
                </a:highlight>
              </a:rPr>
              <a:t> </a:t>
            </a:r>
            <a:r>
              <a:rPr lang="en-US" sz="3600" b="1" dirty="0" err="1">
                <a:highlight>
                  <a:srgbClr val="FFFF00"/>
                </a:highlight>
              </a:rPr>
              <a:t>kronis</a:t>
            </a:r>
            <a:r>
              <a:rPr lang="en-US" sz="3600" b="1" dirty="0">
                <a:highlight>
                  <a:srgbClr val="FFFF00"/>
                </a:highlight>
              </a:rPr>
              <a:t> </a:t>
            </a:r>
            <a:r>
              <a:rPr lang="en-US" sz="3600" b="1" dirty="0" err="1">
                <a:highlight>
                  <a:srgbClr val="FFFF00"/>
                </a:highlight>
              </a:rPr>
              <a:t>sering</a:t>
            </a:r>
            <a:r>
              <a:rPr lang="en-US" sz="3600" b="1" dirty="0">
                <a:highlight>
                  <a:srgbClr val="FFFF00"/>
                </a:highlight>
              </a:rPr>
              <a:t> </a:t>
            </a:r>
            <a:r>
              <a:rPr lang="en-US" sz="3600" b="1" dirty="0" err="1">
                <a:highlight>
                  <a:srgbClr val="FFFF00"/>
                </a:highlight>
              </a:rPr>
              <a:t>mengalami</a:t>
            </a:r>
            <a:r>
              <a:rPr lang="en-US" sz="3600" b="1" dirty="0">
                <a:highlight>
                  <a:srgbClr val="FFFF00"/>
                </a:highlight>
              </a:rPr>
              <a:t> stigma </a:t>
            </a:r>
            <a:r>
              <a:rPr lang="en-US" sz="3600" b="1" dirty="0" err="1">
                <a:highlight>
                  <a:srgbClr val="FFFF00"/>
                </a:highlight>
              </a:rPr>
              <a:t>yg</a:t>
            </a:r>
            <a:r>
              <a:rPr lang="en-US" sz="3600" b="1" dirty="0">
                <a:highlight>
                  <a:srgbClr val="FFFF00"/>
                </a:highlight>
              </a:rPr>
              <a:t> </a:t>
            </a:r>
            <a:r>
              <a:rPr lang="en-US" sz="3600" b="1" dirty="0" err="1">
                <a:highlight>
                  <a:srgbClr val="FFFF00"/>
                </a:highlight>
              </a:rPr>
              <a:t>dapat</a:t>
            </a:r>
            <a:r>
              <a:rPr lang="en-US" sz="3600" b="1" dirty="0">
                <a:highlight>
                  <a:srgbClr val="FFFF00"/>
                </a:highlight>
              </a:rPr>
              <a:t> </a:t>
            </a:r>
            <a:r>
              <a:rPr lang="en-US" sz="3600" b="1" dirty="0" err="1">
                <a:highlight>
                  <a:srgbClr val="FFFF00"/>
                </a:highlight>
              </a:rPr>
              <a:t>berupa</a:t>
            </a:r>
            <a:r>
              <a:rPr lang="en-US" sz="3600" b="1" dirty="0">
                <a:highlight>
                  <a:srgbClr val="FFFF00"/>
                </a:highlight>
              </a:rPr>
              <a:t> :</a:t>
            </a:r>
            <a:endParaRPr lang="en-ID" sz="3600" b="1" dirty="0">
              <a:highlight>
                <a:srgbClr val="FFFF00"/>
              </a:highlight>
            </a:endParaRPr>
          </a:p>
        </p:txBody>
      </p:sp>
      <p:graphicFrame>
        <p:nvGraphicFramePr>
          <p:cNvPr id="4" name="Content Placeholder 3">
            <a:extLst>
              <a:ext uri="{FF2B5EF4-FFF2-40B4-BE49-F238E27FC236}">
                <a16:creationId xmlns:a16="http://schemas.microsoft.com/office/drawing/2014/main" id="{C0583FB7-B505-A64C-82E7-C26333E484FF}"/>
              </a:ext>
            </a:extLst>
          </p:cNvPr>
          <p:cNvGraphicFramePr>
            <a:graphicFrameLocks noGrp="1"/>
          </p:cNvGraphicFramePr>
          <p:nvPr>
            <p:ph idx="1"/>
            <p:extLst>
              <p:ext uri="{D42A27DB-BD31-4B8C-83A1-F6EECF244321}">
                <p14:modId xmlns:p14="http://schemas.microsoft.com/office/powerpoint/2010/main" val="3860523659"/>
              </p:ext>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26676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EFFDE7-20AB-CCC5-96FA-A3882E79DBC3}"/>
              </a:ext>
            </a:extLst>
          </p:cNvPr>
          <p:cNvSpPr>
            <a:spLocks noGrp="1"/>
          </p:cNvSpPr>
          <p:nvPr>
            <p:ph idx="1"/>
          </p:nvPr>
        </p:nvSpPr>
        <p:spPr>
          <a:xfrm>
            <a:off x="528320" y="508000"/>
            <a:ext cx="10596880" cy="5527040"/>
          </a:xfrm>
          <a:solidFill>
            <a:schemeClr val="accent4">
              <a:lumMod val="20000"/>
              <a:lumOff val="80000"/>
            </a:schemeClr>
          </a:solidFill>
        </p:spPr>
        <p:txBody>
          <a:bodyPr>
            <a:noAutofit/>
          </a:bodyPr>
          <a:lstStyle/>
          <a:p>
            <a:pPr marL="0" indent="0">
              <a:buNone/>
            </a:pPr>
            <a:r>
              <a:rPr lang="en-US" sz="3200" b="1" dirty="0">
                <a:highlight>
                  <a:srgbClr val="FFFF00"/>
                </a:highlight>
              </a:rPr>
              <a:t>1. Stigma </a:t>
            </a:r>
            <a:r>
              <a:rPr lang="en-US" sz="3200" b="1" dirty="0" err="1">
                <a:highlight>
                  <a:srgbClr val="FFFF00"/>
                </a:highlight>
              </a:rPr>
              <a:t>Sosial</a:t>
            </a:r>
            <a:r>
              <a:rPr lang="en-US" sz="3200" b="1" dirty="0">
                <a:highlight>
                  <a:srgbClr val="FFFF00"/>
                </a:highlight>
              </a:rPr>
              <a:t> : </a:t>
            </a:r>
          </a:p>
          <a:p>
            <a:pPr marL="0" indent="0">
              <a:buNone/>
            </a:pPr>
            <a:r>
              <a:rPr lang="en-US" sz="3200" dirty="0"/>
              <a:t>Masyarakat </a:t>
            </a:r>
            <a:r>
              <a:rPr lang="en-US" sz="3200" dirty="0" err="1"/>
              <a:t>menganggap</a:t>
            </a:r>
            <a:r>
              <a:rPr lang="en-US" sz="3200" dirty="0"/>
              <a:t> </a:t>
            </a:r>
            <a:r>
              <a:rPr lang="en-US" sz="3200" dirty="0" err="1"/>
              <a:t>penyakit</a:t>
            </a:r>
            <a:r>
              <a:rPr lang="en-US" sz="3200" dirty="0"/>
              <a:t> </a:t>
            </a:r>
            <a:r>
              <a:rPr lang="en-US" sz="3200" dirty="0" err="1"/>
              <a:t>kronis</a:t>
            </a:r>
            <a:r>
              <a:rPr lang="en-US" sz="3200" dirty="0"/>
              <a:t> </a:t>
            </a:r>
            <a:r>
              <a:rPr lang="en-US" sz="3200" dirty="0" err="1"/>
              <a:t>sebagai</a:t>
            </a:r>
            <a:r>
              <a:rPr lang="en-US" sz="3200" dirty="0"/>
              <a:t> </a:t>
            </a:r>
            <a:r>
              <a:rPr lang="en-US" sz="3200" dirty="0" err="1"/>
              <a:t>akibat</a:t>
            </a:r>
            <a:r>
              <a:rPr lang="en-US" sz="3200" dirty="0"/>
              <a:t> </a:t>
            </a:r>
            <a:r>
              <a:rPr lang="en-US" sz="3200" dirty="0" err="1"/>
              <a:t>gaya</a:t>
            </a:r>
            <a:r>
              <a:rPr lang="en-US" sz="3200" dirty="0"/>
              <a:t> </a:t>
            </a:r>
            <a:r>
              <a:rPr lang="en-US" sz="3200" dirty="0" err="1"/>
              <a:t>hidup</a:t>
            </a:r>
            <a:r>
              <a:rPr lang="en-US" sz="3200" dirty="0"/>
              <a:t> </a:t>
            </a:r>
            <a:r>
              <a:rPr lang="en-US" sz="3200" dirty="0" err="1"/>
              <a:t>buruk</a:t>
            </a:r>
            <a:r>
              <a:rPr lang="en-US" sz="3200" dirty="0"/>
              <a:t> </a:t>
            </a:r>
            <a:r>
              <a:rPr lang="en-US" sz="3200" dirty="0" err="1"/>
              <a:t>atau</a:t>
            </a:r>
            <a:r>
              <a:rPr lang="en-US" sz="3200" dirty="0"/>
              <a:t> </a:t>
            </a:r>
            <a:r>
              <a:rPr lang="en-US" sz="3200" dirty="0" err="1"/>
              <a:t>faktor</a:t>
            </a:r>
            <a:r>
              <a:rPr lang="en-US" sz="3200" dirty="0"/>
              <a:t> genetic yang </a:t>
            </a:r>
            <a:r>
              <a:rPr lang="en-US" sz="3200" dirty="0" err="1"/>
              <a:t>tidak</a:t>
            </a:r>
            <a:r>
              <a:rPr lang="en-US" sz="3200" dirty="0"/>
              <a:t> </a:t>
            </a:r>
            <a:r>
              <a:rPr lang="en-US" sz="3200" dirty="0" err="1"/>
              <a:t>dapat</a:t>
            </a:r>
            <a:r>
              <a:rPr lang="en-US" sz="3200" dirty="0"/>
              <a:t> </a:t>
            </a:r>
            <a:r>
              <a:rPr lang="en-US" sz="3200" dirty="0" err="1"/>
              <a:t>dihindari</a:t>
            </a:r>
            <a:r>
              <a:rPr lang="en-US" sz="3200" dirty="0"/>
              <a:t> </a:t>
            </a:r>
          </a:p>
          <a:p>
            <a:pPr marL="0" indent="0">
              <a:buNone/>
            </a:pPr>
            <a:r>
              <a:rPr lang="en-US" sz="3200" b="1" dirty="0">
                <a:highlight>
                  <a:srgbClr val="FFFF00"/>
                </a:highlight>
              </a:rPr>
              <a:t>2. Stigma Internal : </a:t>
            </a:r>
          </a:p>
          <a:p>
            <a:pPr marL="0" indent="0">
              <a:buNone/>
            </a:pPr>
            <a:r>
              <a:rPr lang="en-US" sz="3200" dirty="0" err="1"/>
              <a:t>Pasien</a:t>
            </a:r>
            <a:r>
              <a:rPr lang="en-US" sz="3200" dirty="0"/>
              <a:t> </a:t>
            </a:r>
            <a:r>
              <a:rPr lang="en-US" sz="3200" dirty="0" err="1"/>
              <a:t>merasa</a:t>
            </a:r>
            <a:r>
              <a:rPr lang="en-US" sz="3200" dirty="0"/>
              <a:t> </a:t>
            </a:r>
            <a:r>
              <a:rPr lang="en-US" sz="3200" dirty="0" err="1"/>
              <a:t>bersalah</a:t>
            </a:r>
            <a:r>
              <a:rPr lang="en-US" sz="3200" dirty="0"/>
              <a:t> dan </a:t>
            </a:r>
            <a:r>
              <a:rPr lang="en-US" sz="3200" dirty="0" err="1"/>
              <a:t>rendah</a:t>
            </a:r>
            <a:r>
              <a:rPr lang="en-US" sz="3200" dirty="0"/>
              <a:t> </a:t>
            </a:r>
            <a:r>
              <a:rPr lang="en-US" sz="3200" dirty="0" err="1"/>
              <a:t>diri</a:t>
            </a:r>
            <a:r>
              <a:rPr lang="en-US" sz="3200" dirty="0"/>
              <a:t> </a:t>
            </a:r>
            <a:r>
              <a:rPr lang="en-US" sz="3200" dirty="0" err="1"/>
              <a:t>karena</a:t>
            </a:r>
            <a:r>
              <a:rPr lang="en-US" sz="3200" dirty="0"/>
              <a:t> </a:t>
            </a:r>
            <a:r>
              <a:rPr lang="en-US" sz="3200" dirty="0" err="1"/>
              <a:t>kondisinya</a:t>
            </a:r>
            <a:r>
              <a:rPr lang="en-US" sz="3200" dirty="0"/>
              <a:t> </a:t>
            </a:r>
          </a:p>
          <a:p>
            <a:pPr marL="0" indent="0">
              <a:buNone/>
            </a:pPr>
            <a:r>
              <a:rPr lang="en-US" sz="3200" b="1" dirty="0">
                <a:highlight>
                  <a:srgbClr val="FFFF00"/>
                </a:highlight>
              </a:rPr>
              <a:t>3. </a:t>
            </a:r>
            <a:r>
              <a:rPr lang="en-US" sz="3200" b="1" dirty="0" err="1">
                <a:highlight>
                  <a:srgbClr val="FFFF00"/>
                </a:highlight>
              </a:rPr>
              <a:t>Diskriminasi</a:t>
            </a:r>
            <a:r>
              <a:rPr lang="en-US" sz="3200" b="1" dirty="0">
                <a:highlight>
                  <a:srgbClr val="FFFF00"/>
                </a:highlight>
              </a:rPr>
              <a:t> </a:t>
            </a:r>
            <a:r>
              <a:rPr lang="en-US" sz="3200" b="1" dirty="0" err="1">
                <a:highlight>
                  <a:srgbClr val="FFFF00"/>
                </a:highlight>
              </a:rPr>
              <a:t>ditempat</a:t>
            </a:r>
            <a:r>
              <a:rPr lang="en-US" sz="3200" b="1" dirty="0">
                <a:highlight>
                  <a:srgbClr val="FFFF00"/>
                </a:highlight>
              </a:rPr>
              <a:t> </a:t>
            </a:r>
            <a:r>
              <a:rPr lang="en-US" sz="3200" b="1" dirty="0" err="1">
                <a:highlight>
                  <a:srgbClr val="FFFF00"/>
                </a:highlight>
              </a:rPr>
              <a:t>kerja</a:t>
            </a:r>
            <a:r>
              <a:rPr lang="en-US" sz="3200" b="1" dirty="0">
                <a:highlight>
                  <a:srgbClr val="FFFF00"/>
                </a:highlight>
              </a:rPr>
              <a:t> : </a:t>
            </a:r>
          </a:p>
          <a:p>
            <a:pPr marL="0" indent="0">
              <a:buNone/>
            </a:pPr>
            <a:r>
              <a:rPr lang="en-US" sz="3200" dirty="0" err="1"/>
              <a:t>Beberapa</a:t>
            </a:r>
            <a:r>
              <a:rPr lang="en-US" sz="3200" dirty="0"/>
              <a:t> </a:t>
            </a:r>
            <a:r>
              <a:rPr lang="en-US" sz="3200" dirty="0" err="1"/>
              <a:t>pasien</a:t>
            </a:r>
            <a:r>
              <a:rPr lang="en-US" sz="3200" dirty="0"/>
              <a:t> </a:t>
            </a:r>
            <a:r>
              <a:rPr lang="en-US" sz="3200" dirty="0" err="1"/>
              <a:t>kehilangan</a:t>
            </a:r>
            <a:r>
              <a:rPr lang="en-US" sz="3200" dirty="0"/>
              <a:t> </a:t>
            </a:r>
            <a:r>
              <a:rPr lang="en-US" sz="3200" dirty="0" err="1"/>
              <a:t>pekerjaan</a:t>
            </a:r>
            <a:r>
              <a:rPr lang="en-US" sz="3200" dirty="0"/>
              <a:t> </a:t>
            </a:r>
            <a:r>
              <a:rPr lang="en-US" sz="3200" dirty="0" err="1"/>
              <a:t>atau</a:t>
            </a:r>
            <a:r>
              <a:rPr lang="en-US" sz="3200" dirty="0"/>
              <a:t> </a:t>
            </a:r>
            <a:r>
              <a:rPr lang="en-US" sz="3200" dirty="0" err="1"/>
              <a:t>kesempatan</a:t>
            </a:r>
            <a:r>
              <a:rPr lang="en-US" sz="3200" dirty="0"/>
              <a:t> </a:t>
            </a:r>
            <a:r>
              <a:rPr lang="en-US" sz="3200" dirty="0" err="1"/>
              <a:t>promosi</a:t>
            </a:r>
            <a:r>
              <a:rPr lang="en-US" sz="3200" dirty="0"/>
              <a:t> </a:t>
            </a:r>
            <a:r>
              <a:rPr lang="en-US" sz="3200" dirty="0" err="1"/>
              <a:t>karena</a:t>
            </a:r>
            <a:r>
              <a:rPr lang="en-US" sz="3200" dirty="0"/>
              <a:t> </a:t>
            </a:r>
            <a:r>
              <a:rPr lang="en-US" sz="3200" dirty="0" err="1"/>
              <a:t>kondisi</a:t>
            </a:r>
            <a:r>
              <a:rPr lang="en-US" sz="3200" dirty="0"/>
              <a:t> </a:t>
            </a:r>
            <a:r>
              <a:rPr lang="en-US" sz="3200" dirty="0" err="1"/>
              <a:t>kesehatannya</a:t>
            </a:r>
            <a:r>
              <a:rPr lang="en-US" sz="3200" dirty="0"/>
              <a:t> </a:t>
            </a:r>
            <a:endParaRPr lang="en-ID" sz="3200" dirty="0"/>
          </a:p>
        </p:txBody>
      </p:sp>
    </p:spTree>
    <p:extLst>
      <p:ext uri="{BB962C8B-B14F-4D97-AF65-F5344CB8AC3E}">
        <p14:creationId xmlns:p14="http://schemas.microsoft.com/office/powerpoint/2010/main" val="19773420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064C5-F0E1-FC85-99E6-292F38F711C6}"/>
              </a:ext>
            </a:extLst>
          </p:cNvPr>
          <p:cNvSpPr>
            <a:spLocks noGrp="1"/>
          </p:cNvSpPr>
          <p:nvPr>
            <p:ph type="title"/>
          </p:nvPr>
        </p:nvSpPr>
        <p:spPr/>
        <p:txBody>
          <a:bodyPr>
            <a:normAutofit fontScale="90000"/>
          </a:bodyPr>
          <a:lstStyle/>
          <a:p>
            <a:r>
              <a:rPr lang="en-US" b="1" dirty="0" err="1">
                <a:highlight>
                  <a:srgbClr val="FFFF00"/>
                </a:highlight>
              </a:rPr>
              <a:t>Untuk</a:t>
            </a:r>
            <a:r>
              <a:rPr lang="en-US" b="1" dirty="0">
                <a:highlight>
                  <a:srgbClr val="FFFF00"/>
                </a:highlight>
              </a:rPr>
              <a:t> </a:t>
            </a:r>
            <a:r>
              <a:rPr lang="en-US" b="1" dirty="0" err="1">
                <a:highlight>
                  <a:srgbClr val="FFFF00"/>
                </a:highlight>
              </a:rPr>
              <a:t>meningkatkan</a:t>
            </a:r>
            <a:r>
              <a:rPr lang="en-US" b="1" dirty="0">
                <a:highlight>
                  <a:srgbClr val="FFFF00"/>
                </a:highlight>
              </a:rPr>
              <a:t> </a:t>
            </a:r>
            <a:r>
              <a:rPr lang="en-US" b="1" dirty="0" err="1">
                <a:highlight>
                  <a:srgbClr val="FFFF00"/>
                </a:highlight>
              </a:rPr>
              <a:t>kualitas</a:t>
            </a:r>
            <a:r>
              <a:rPr lang="en-US" b="1" dirty="0">
                <a:highlight>
                  <a:srgbClr val="FFFF00"/>
                </a:highlight>
              </a:rPr>
              <a:t> </a:t>
            </a:r>
            <a:r>
              <a:rPr lang="en-US" b="1" dirty="0" err="1">
                <a:highlight>
                  <a:srgbClr val="FFFF00"/>
                </a:highlight>
              </a:rPr>
              <a:t>hidup</a:t>
            </a:r>
            <a:r>
              <a:rPr lang="en-US" b="1" dirty="0">
                <a:highlight>
                  <a:srgbClr val="FFFF00"/>
                </a:highlight>
              </a:rPr>
              <a:t> </a:t>
            </a:r>
            <a:r>
              <a:rPr lang="en-US" b="1" dirty="0" err="1">
                <a:highlight>
                  <a:srgbClr val="FFFF00"/>
                </a:highlight>
              </a:rPr>
              <a:t>pasien</a:t>
            </a:r>
            <a:r>
              <a:rPr lang="en-US" b="1" dirty="0">
                <a:highlight>
                  <a:srgbClr val="FFFF00"/>
                </a:highlight>
              </a:rPr>
              <a:t> </a:t>
            </a:r>
            <a:r>
              <a:rPr lang="en-US" b="1" dirty="0" err="1">
                <a:highlight>
                  <a:srgbClr val="FFFF00"/>
                </a:highlight>
              </a:rPr>
              <a:t>diperlukan</a:t>
            </a:r>
            <a:r>
              <a:rPr lang="en-US" b="1" dirty="0">
                <a:highlight>
                  <a:srgbClr val="FFFF00"/>
                </a:highlight>
              </a:rPr>
              <a:t> : </a:t>
            </a:r>
            <a:endParaRPr lang="en-ID" b="1" dirty="0">
              <a:highlight>
                <a:srgbClr val="FFFF00"/>
              </a:highlight>
            </a:endParaRPr>
          </a:p>
        </p:txBody>
      </p:sp>
      <p:sp>
        <p:nvSpPr>
          <p:cNvPr id="3" name="Content Placeholder 2">
            <a:extLst>
              <a:ext uri="{FF2B5EF4-FFF2-40B4-BE49-F238E27FC236}">
                <a16:creationId xmlns:a16="http://schemas.microsoft.com/office/drawing/2014/main" id="{06A6A4B4-A501-E306-1680-0929E623F9C0}"/>
              </a:ext>
            </a:extLst>
          </p:cNvPr>
          <p:cNvSpPr>
            <a:spLocks noGrp="1"/>
          </p:cNvSpPr>
          <p:nvPr>
            <p:ph idx="1"/>
          </p:nvPr>
        </p:nvSpPr>
        <p:spPr>
          <a:solidFill>
            <a:schemeClr val="accent4">
              <a:lumMod val="20000"/>
              <a:lumOff val="80000"/>
            </a:schemeClr>
          </a:solidFill>
        </p:spPr>
        <p:txBody>
          <a:bodyPr>
            <a:normAutofit/>
          </a:bodyPr>
          <a:lstStyle/>
          <a:p>
            <a:pPr marL="342900" indent="-342900">
              <a:buAutoNum type="arabicPeriod"/>
            </a:pPr>
            <a:r>
              <a:rPr lang="en-US" sz="3200" dirty="0" err="1"/>
              <a:t>Pendekatan</a:t>
            </a:r>
            <a:r>
              <a:rPr lang="en-US" sz="3200" dirty="0"/>
              <a:t> </a:t>
            </a:r>
            <a:r>
              <a:rPr lang="en-US" sz="3200" dirty="0" err="1"/>
              <a:t>psikosial</a:t>
            </a:r>
            <a:r>
              <a:rPr lang="en-US" sz="3200" dirty="0"/>
              <a:t> yang </a:t>
            </a:r>
            <a:r>
              <a:rPr lang="en-US" sz="3200" dirty="0" err="1"/>
              <a:t>lebih</a:t>
            </a:r>
            <a:r>
              <a:rPr lang="en-US" sz="3200" dirty="0"/>
              <a:t> </a:t>
            </a:r>
            <a:r>
              <a:rPr lang="en-US" sz="3200" dirty="0" err="1"/>
              <a:t>baik</a:t>
            </a:r>
            <a:r>
              <a:rPr lang="en-US" sz="3200" dirty="0"/>
              <a:t> </a:t>
            </a:r>
            <a:r>
              <a:rPr lang="en-US" sz="3200" dirty="0" err="1"/>
              <a:t>dalam</a:t>
            </a:r>
            <a:r>
              <a:rPr lang="en-US" sz="3200" dirty="0"/>
              <a:t> </a:t>
            </a:r>
            <a:r>
              <a:rPr lang="en-US" sz="3200" dirty="0" err="1"/>
              <a:t>pelayanan</a:t>
            </a:r>
            <a:r>
              <a:rPr lang="en-US" sz="3200" dirty="0"/>
              <a:t> </a:t>
            </a:r>
            <a:r>
              <a:rPr lang="en-US" sz="3200" dirty="0" err="1"/>
              <a:t>kesehatan</a:t>
            </a:r>
            <a:r>
              <a:rPr lang="en-US" sz="3200" dirty="0"/>
              <a:t> </a:t>
            </a:r>
          </a:p>
          <a:p>
            <a:pPr marL="342900" indent="-342900">
              <a:buAutoNum type="arabicPeriod"/>
            </a:pPr>
            <a:r>
              <a:rPr lang="en-US" sz="3200" dirty="0" err="1"/>
              <a:t>Kampanye</a:t>
            </a:r>
            <a:r>
              <a:rPr lang="en-US" sz="3200" dirty="0"/>
              <a:t> </a:t>
            </a:r>
            <a:r>
              <a:rPr lang="en-US" sz="3200" dirty="0" err="1"/>
              <a:t>kesadaran</a:t>
            </a:r>
            <a:r>
              <a:rPr lang="en-US" sz="3200" dirty="0"/>
              <a:t> </a:t>
            </a:r>
            <a:r>
              <a:rPr lang="en-US" sz="3200" dirty="0" err="1"/>
              <a:t>masyarakat</a:t>
            </a:r>
            <a:r>
              <a:rPr lang="en-US" sz="3200" dirty="0"/>
              <a:t> </a:t>
            </a:r>
            <a:r>
              <a:rPr lang="en-US" sz="3200" dirty="0" err="1"/>
              <a:t>untuk</a:t>
            </a:r>
            <a:r>
              <a:rPr lang="en-US" sz="3200" dirty="0"/>
              <a:t> </a:t>
            </a:r>
            <a:r>
              <a:rPr lang="en-US" sz="3200" dirty="0" err="1"/>
              <a:t>mengurangi</a:t>
            </a:r>
            <a:r>
              <a:rPr lang="en-US" sz="3200" dirty="0"/>
              <a:t> stigma </a:t>
            </a:r>
          </a:p>
          <a:p>
            <a:pPr marL="342900" indent="-342900">
              <a:buAutoNum type="arabicPeriod"/>
            </a:pPr>
            <a:r>
              <a:rPr lang="en-US" sz="3200" dirty="0" err="1"/>
              <a:t>Dukungan</a:t>
            </a:r>
            <a:r>
              <a:rPr lang="en-US" sz="3200" dirty="0"/>
              <a:t> </a:t>
            </a:r>
            <a:r>
              <a:rPr lang="en-US" sz="3200" dirty="0" err="1"/>
              <a:t>kebijakan</a:t>
            </a:r>
            <a:r>
              <a:rPr lang="en-US" sz="3200" dirty="0"/>
              <a:t> </a:t>
            </a:r>
            <a:r>
              <a:rPr lang="en-US" sz="3200" dirty="0" err="1"/>
              <a:t>pemerintah</a:t>
            </a:r>
            <a:r>
              <a:rPr lang="en-US" sz="3200" dirty="0"/>
              <a:t> </a:t>
            </a:r>
            <a:r>
              <a:rPr lang="en-US" sz="3200" dirty="0" err="1"/>
              <a:t>dalam</a:t>
            </a:r>
            <a:r>
              <a:rPr lang="en-US" sz="3200" dirty="0"/>
              <a:t> </a:t>
            </a:r>
            <a:r>
              <a:rPr lang="en-US" sz="3200" dirty="0" err="1"/>
              <a:t>menyediakan</a:t>
            </a:r>
            <a:r>
              <a:rPr lang="en-US" sz="3200" dirty="0"/>
              <a:t> </a:t>
            </a:r>
            <a:r>
              <a:rPr lang="en-US" sz="3200" dirty="0" err="1"/>
              <a:t>akses</a:t>
            </a:r>
            <a:r>
              <a:rPr lang="en-US" sz="3200" dirty="0"/>
              <a:t> </a:t>
            </a:r>
            <a:r>
              <a:rPr lang="en-US" sz="3200" dirty="0" err="1"/>
              <a:t>layanan</a:t>
            </a:r>
            <a:r>
              <a:rPr lang="en-US" sz="3200" dirty="0"/>
              <a:t> </a:t>
            </a:r>
            <a:r>
              <a:rPr lang="en-US" sz="3200" dirty="0" err="1"/>
              <a:t>kesehatan</a:t>
            </a:r>
            <a:r>
              <a:rPr lang="en-US" sz="3200" dirty="0"/>
              <a:t> yang </a:t>
            </a:r>
            <a:r>
              <a:rPr lang="en-US" sz="3200" dirty="0" err="1"/>
              <a:t>inklusif</a:t>
            </a:r>
            <a:r>
              <a:rPr lang="en-US" sz="3200" dirty="0"/>
              <a:t> </a:t>
            </a:r>
            <a:endParaRPr lang="en-ID" sz="3200" dirty="0"/>
          </a:p>
        </p:txBody>
      </p:sp>
    </p:spTree>
    <p:extLst>
      <p:ext uri="{BB962C8B-B14F-4D97-AF65-F5344CB8AC3E}">
        <p14:creationId xmlns:p14="http://schemas.microsoft.com/office/powerpoint/2010/main" val="3674641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FFE4-378D-D36D-B82B-44D0E86EBFF2}"/>
              </a:ext>
            </a:extLst>
          </p:cNvPr>
          <p:cNvSpPr>
            <a:spLocks noGrp="1"/>
          </p:cNvSpPr>
          <p:nvPr>
            <p:ph type="ctrTitle"/>
          </p:nvPr>
        </p:nvSpPr>
        <p:spPr/>
        <p:txBody>
          <a:bodyPr/>
          <a:lstStyle/>
          <a:p>
            <a:r>
              <a:rPr lang="en-US" sz="3600" b="1" dirty="0" err="1"/>
              <a:t>Kebijakan</a:t>
            </a:r>
            <a:r>
              <a:rPr lang="en-US" sz="3600" b="1" dirty="0"/>
              <a:t> </a:t>
            </a:r>
            <a:r>
              <a:rPr lang="en-US" sz="3600" b="1" dirty="0" err="1"/>
              <a:t>kesehatan</a:t>
            </a:r>
            <a:r>
              <a:rPr lang="en-US" sz="3600" b="1" dirty="0"/>
              <a:t> dan </a:t>
            </a:r>
            <a:r>
              <a:rPr lang="en-US" sz="3600" b="1" dirty="0" err="1"/>
              <a:t>akses</a:t>
            </a:r>
            <a:r>
              <a:rPr lang="en-US" sz="3600" b="1" dirty="0"/>
              <a:t> </a:t>
            </a:r>
            <a:r>
              <a:rPr lang="en-US" sz="3600" b="1" dirty="0" err="1"/>
              <a:t>terhadap</a:t>
            </a:r>
            <a:r>
              <a:rPr lang="en-US" sz="3600" b="1" dirty="0"/>
              <a:t> </a:t>
            </a:r>
            <a:r>
              <a:rPr lang="en-US" sz="3600" b="1" dirty="0" err="1"/>
              <a:t>layanan</a:t>
            </a:r>
            <a:r>
              <a:rPr lang="en-US" sz="3600" b="1" dirty="0"/>
              <a:t> </a:t>
            </a:r>
            <a:r>
              <a:rPr lang="en-US" sz="3600" b="1" dirty="0" err="1"/>
              <a:t>medis</a:t>
            </a:r>
            <a:r>
              <a:rPr lang="en-US" sz="3600" b="1" dirty="0"/>
              <a:t> </a:t>
            </a:r>
            <a:endParaRPr lang="en-ID" sz="3600" b="1" dirty="0"/>
          </a:p>
        </p:txBody>
      </p:sp>
      <p:sp>
        <p:nvSpPr>
          <p:cNvPr id="3" name="Subtitle 2">
            <a:extLst>
              <a:ext uri="{FF2B5EF4-FFF2-40B4-BE49-F238E27FC236}">
                <a16:creationId xmlns:a16="http://schemas.microsoft.com/office/drawing/2014/main" id="{4B686A09-79CD-C5BD-006D-64B120258162}"/>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819574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3E004-2E87-9510-182A-A7BDED50563D}"/>
              </a:ext>
            </a:extLst>
          </p:cNvPr>
          <p:cNvSpPr>
            <a:spLocks noGrp="1"/>
          </p:cNvSpPr>
          <p:nvPr>
            <p:ph type="title"/>
          </p:nvPr>
        </p:nvSpPr>
        <p:spPr>
          <a:solidFill>
            <a:srgbClr val="FFFF00"/>
          </a:solidFill>
        </p:spPr>
        <p:txBody>
          <a:bodyPr>
            <a:noAutofit/>
          </a:bodyPr>
          <a:lstStyle/>
          <a:p>
            <a:r>
              <a:rPr lang="en-US" sz="3200" b="1" dirty="0" err="1"/>
              <a:t>Pemerintah</a:t>
            </a:r>
            <a:r>
              <a:rPr lang="en-US" sz="3200" b="1" dirty="0"/>
              <a:t> </a:t>
            </a:r>
            <a:r>
              <a:rPr lang="en-US" sz="3200" b="1" dirty="0" err="1"/>
              <a:t>memiliki</a:t>
            </a:r>
            <a:r>
              <a:rPr lang="en-US" sz="3200" b="1" dirty="0"/>
              <a:t> </a:t>
            </a:r>
            <a:r>
              <a:rPr lang="en-US" sz="3200" b="1" dirty="0" err="1"/>
              <a:t>peran</a:t>
            </a:r>
            <a:r>
              <a:rPr lang="en-US" sz="3200" b="1" dirty="0"/>
              <a:t> </a:t>
            </a:r>
            <a:r>
              <a:rPr lang="en-US" sz="3200" b="1" dirty="0" err="1"/>
              <a:t>penting</a:t>
            </a:r>
            <a:r>
              <a:rPr lang="en-US" sz="3200" b="1" dirty="0"/>
              <a:t> </a:t>
            </a:r>
            <a:r>
              <a:rPr lang="en-US" sz="3200" b="1" dirty="0" err="1"/>
              <a:t>dalam</a:t>
            </a:r>
            <a:r>
              <a:rPr lang="en-US" sz="3200" b="1" dirty="0"/>
              <a:t> </a:t>
            </a:r>
            <a:r>
              <a:rPr lang="en-US" sz="3200" b="1" dirty="0" err="1"/>
              <a:t>mengembangkan</a:t>
            </a:r>
            <a:r>
              <a:rPr lang="en-US" sz="3200" b="1" dirty="0"/>
              <a:t> </a:t>
            </a:r>
            <a:r>
              <a:rPr lang="en-US" sz="3200" b="1" dirty="0" err="1"/>
              <a:t>kebijakan</a:t>
            </a:r>
            <a:r>
              <a:rPr lang="en-US" sz="3200" b="1" dirty="0"/>
              <a:t> </a:t>
            </a:r>
            <a:r>
              <a:rPr lang="en-US" sz="3200" b="1" dirty="0" err="1"/>
              <a:t>yg</a:t>
            </a:r>
            <a:r>
              <a:rPr lang="en-US" sz="3200" b="1" dirty="0"/>
              <a:t> </a:t>
            </a:r>
            <a:r>
              <a:rPr lang="en-US" sz="3200" b="1" dirty="0" err="1"/>
              <a:t>mendukung</a:t>
            </a:r>
            <a:r>
              <a:rPr lang="en-US" sz="3200" b="1" dirty="0"/>
              <a:t> </a:t>
            </a:r>
            <a:r>
              <a:rPr lang="en-US" sz="3200" b="1" dirty="0" err="1"/>
              <a:t>pasien</a:t>
            </a:r>
            <a:r>
              <a:rPr lang="en-US" sz="3200" b="1" dirty="0"/>
              <a:t> </a:t>
            </a:r>
            <a:r>
              <a:rPr lang="en-US" sz="3200" b="1" dirty="0" err="1"/>
              <a:t>dgn</a:t>
            </a:r>
            <a:r>
              <a:rPr lang="en-US" sz="3200" b="1" dirty="0"/>
              <a:t> </a:t>
            </a:r>
            <a:r>
              <a:rPr lang="en-US" sz="3200" b="1" dirty="0" err="1"/>
              <a:t>penyakit</a:t>
            </a:r>
            <a:r>
              <a:rPr lang="en-US" sz="3200" b="1" dirty="0"/>
              <a:t> </a:t>
            </a:r>
            <a:r>
              <a:rPr lang="en-US" sz="3200" b="1" dirty="0" err="1"/>
              <a:t>kronis</a:t>
            </a:r>
            <a:r>
              <a:rPr lang="en-US" sz="3200" b="1" dirty="0"/>
              <a:t> </a:t>
            </a:r>
            <a:endParaRPr lang="en-ID" sz="3200" b="1" dirty="0"/>
          </a:p>
        </p:txBody>
      </p:sp>
      <p:graphicFrame>
        <p:nvGraphicFramePr>
          <p:cNvPr id="4" name="Content Placeholder 3">
            <a:extLst>
              <a:ext uri="{FF2B5EF4-FFF2-40B4-BE49-F238E27FC236}">
                <a16:creationId xmlns:a16="http://schemas.microsoft.com/office/drawing/2014/main" id="{EA61C429-F80C-E769-9828-2A2589D269F6}"/>
              </a:ext>
            </a:extLst>
          </p:cNvPr>
          <p:cNvGraphicFramePr>
            <a:graphicFrameLocks noGrp="1"/>
          </p:cNvGraphicFramePr>
          <p:nvPr>
            <p:ph idx="1"/>
            <p:extLst>
              <p:ext uri="{D42A27DB-BD31-4B8C-83A1-F6EECF244321}">
                <p14:modId xmlns:p14="http://schemas.microsoft.com/office/powerpoint/2010/main" val="1845252526"/>
              </p:ext>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9277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E9B7B-71AB-7B0E-D76A-722AE586BD79}"/>
              </a:ext>
            </a:extLst>
          </p:cNvPr>
          <p:cNvSpPr>
            <a:spLocks noGrp="1"/>
          </p:cNvSpPr>
          <p:nvPr>
            <p:ph type="ctrTitle"/>
          </p:nvPr>
        </p:nvSpPr>
        <p:spPr>
          <a:xfrm>
            <a:off x="1561708" y="2091262"/>
            <a:ext cx="9068586" cy="3059857"/>
          </a:xfrm>
        </p:spPr>
        <p:txBody>
          <a:bodyPr/>
          <a:lstStyle/>
          <a:p>
            <a:pPr algn="l"/>
            <a:r>
              <a:rPr lang="en-US" sz="2400" b="1" dirty="0" err="1">
                <a:highlight>
                  <a:srgbClr val="FFFF00"/>
                </a:highlight>
              </a:rPr>
              <a:t>Pendekatan</a:t>
            </a:r>
            <a:r>
              <a:rPr lang="en-US" sz="2400" b="1" dirty="0">
                <a:highlight>
                  <a:srgbClr val="FFFF00"/>
                </a:highlight>
              </a:rPr>
              <a:t> </a:t>
            </a:r>
            <a:r>
              <a:rPr lang="en-US" sz="2400" b="1" dirty="0" err="1">
                <a:highlight>
                  <a:srgbClr val="FFFF00"/>
                </a:highlight>
              </a:rPr>
              <a:t>ilmu</a:t>
            </a:r>
            <a:r>
              <a:rPr lang="en-US" sz="2400" b="1" dirty="0">
                <a:highlight>
                  <a:srgbClr val="FFFF00"/>
                </a:highlight>
              </a:rPr>
              <a:t> social </a:t>
            </a:r>
            <a:r>
              <a:rPr lang="en-US" sz="2400" b="1" dirty="0" err="1">
                <a:highlight>
                  <a:srgbClr val="FFFF00"/>
                </a:highlight>
              </a:rPr>
              <a:t>terhadap</a:t>
            </a:r>
            <a:r>
              <a:rPr lang="en-US" sz="2400" b="1" dirty="0">
                <a:highlight>
                  <a:srgbClr val="FFFF00"/>
                </a:highlight>
              </a:rPr>
              <a:t> </a:t>
            </a:r>
            <a:r>
              <a:rPr lang="en-US" sz="2400" b="1" dirty="0" err="1">
                <a:highlight>
                  <a:srgbClr val="FFFF00"/>
                </a:highlight>
              </a:rPr>
              <a:t>penyakit</a:t>
            </a:r>
            <a:r>
              <a:rPr lang="en-US" sz="2400" b="1" dirty="0">
                <a:highlight>
                  <a:srgbClr val="FFFF00"/>
                </a:highlight>
              </a:rPr>
              <a:t> </a:t>
            </a:r>
            <a:r>
              <a:rPr lang="en-US" sz="2400" b="1" dirty="0" err="1">
                <a:highlight>
                  <a:srgbClr val="FFFF00"/>
                </a:highlight>
              </a:rPr>
              <a:t>kronis</a:t>
            </a:r>
            <a:r>
              <a:rPr lang="en-US" sz="2400" b="1" dirty="0">
                <a:highlight>
                  <a:srgbClr val="FFFF00"/>
                </a:highlight>
              </a:rPr>
              <a:t> </a:t>
            </a:r>
            <a:r>
              <a:rPr lang="en-US" sz="2400" b="1" dirty="0" err="1">
                <a:highlight>
                  <a:srgbClr val="FFFF00"/>
                </a:highlight>
              </a:rPr>
              <a:t>mencakup</a:t>
            </a:r>
            <a:r>
              <a:rPr lang="en-US" sz="2400" b="1" dirty="0">
                <a:highlight>
                  <a:srgbClr val="FFFF00"/>
                </a:highlight>
              </a:rPr>
              <a:t> </a:t>
            </a:r>
            <a:r>
              <a:rPr lang="en-US" sz="2400" b="1" dirty="0"/>
              <a:t>: </a:t>
            </a:r>
            <a:br>
              <a:rPr lang="en-US" sz="2400" b="1" dirty="0"/>
            </a:br>
            <a:br>
              <a:rPr lang="en-US" sz="2400" b="1" dirty="0"/>
            </a:br>
            <a:r>
              <a:rPr lang="en-US" sz="2400" dirty="0"/>
              <a:t>1. </a:t>
            </a:r>
            <a:r>
              <a:rPr lang="en-US" sz="2400" dirty="0" err="1"/>
              <a:t>faktor</a:t>
            </a:r>
            <a:r>
              <a:rPr lang="en-US" sz="2400" dirty="0"/>
              <a:t> social dan </a:t>
            </a:r>
            <a:r>
              <a:rPr lang="en-US" sz="2400" dirty="0" err="1"/>
              <a:t>determinan</a:t>
            </a:r>
            <a:r>
              <a:rPr lang="en-US" sz="2400" dirty="0"/>
              <a:t> </a:t>
            </a:r>
            <a:r>
              <a:rPr lang="en-US" sz="2400" dirty="0" err="1"/>
              <a:t>kesehatan</a:t>
            </a:r>
            <a:br>
              <a:rPr lang="en-US" sz="2400" dirty="0"/>
            </a:br>
            <a:r>
              <a:rPr lang="en-US" sz="2400" dirty="0"/>
              <a:t>2. </a:t>
            </a:r>
            <a:r>
              <a:rPr lang="en-US" sz="2400" dirty="0" err="1"/>
              <a:t>dampak</a:t>
            </a:r>
            <a:r>
              <a:rPr lang="en-US" sz="2400" dirty="0"/>
              <a:t> </a:t>
            </a:r>
            <a:r>
              <a:rPr lang="en-US" sz="2400" dirty="0" err="1"/>
              <a:t>penyakit</a:t>
            </a:r>
            <a:r>
              <a:rPr lang="en-US" sz="2400" dirty="0"/>
              <a:t> </a:t>
            </a:r>
            <a:r>
              <a:rPr lang="en-US" sz="2400" dirty="0" err="1"/>
              <a:t>kronis</a:t>
            </a:r>
            <a:r>
              <a:rPr lang="en-US" sz="2400" dirty="0"/>
              <a:t> </a:t>
            </a:r>
            <a:r>
              <a:rPr lang="en-US" sz="2400" dirty="0" err="1"/>
              <a:t>terhadap</a:t>
            </a:r>
            <a:r>
              <a:rPr lang="en-US" sz="2400" dirty="0"/>
              <a:t> </a:t>
            </a:r>
            <a:r>
              <a:rPr lang="en-US" sz="2400" dirty="0" err="1"/>
              <a:t>individu</a:t>
            </a:r>
            <a:r>
              <a:rPr lang="en-US" sz="2400" dirty="0"/>
              <a:t> dan </a:t>
            </a:r>
            <a:r>
              <a:rPr lang="en-US" sz="2400" dirty="0" err="1"/>
              <a:t>masyarakat</a:t>
            </a:r>
            <a:r>
              <a:rPr lang="en-US" sz="2400" dirty="0"/>
              <a:t> </a:t>
            </a:r>
            <a:br>
              <a:rPr lang="en-US" sz="2400" dirty="0"/>
            </a:br>
            <a:r>
              <a:rPr lang="en-US" sz="2400" dirty="0"/>
              <a:t>3. </a:t>
            </a:r>
            <a:r>
              <a:rPr lang="en-US" sz="2400" dirty="0" err="1"/>
              <a:t>peran</a:t>
            </a:r>
            <a:r>
              <a:rPr lang="en-US" sz="2400" dirty="0"/>
              <a:t> </a:t>
            </a:r>
            <a:r>
              <a:rPr lang="en-US" sz="2400" dirty="0" err="1"/>
              <a:t>komunitas</a:t>
            </a:r>
            <a:r>
              <a:rPr lang="en-US" sz="2400" dirty="0"/>
              <a:t> </a:t>
            </a:r>
            <a:r>
              <a:rPr lang="en-US" sz="2400" dirty="0" err="1"/>
              <a:t>dalam</a:t>
            </a:r>
            <a:r>
              <a:rPr lang="en-US" sz="2400" dirty="0"/>
              <a:t> </a:t>
            </a:r>
            <a:r>
              <a:rPr lang="en-US" sz="2400" dirty="0" err="1"/>
              <a:t>pengelolaan</a:t>
            </a:r>
            <a:r>
              <a:rPr lang="en-US" sz="2400" dirty="0"/>
              <a:t> </a:t>
            </a:r>
            <a:r>
              <a:rPr lang="en-US" sz="2400" dirty="0" err="1"/>
              <a:t>penyakit</a:t>
            </a:r>
            <a:r>
              <a:rPr lang="en-US" sz="2400" dirty="0"/>
              <a:t> </a:t>
            </a:r>
            <a:br>
              <a:rPr lang="en-US" sz="2400" dirty="0"/>
            </a:br>
            <a:r>
              <a:rPr lang="en-US" sz="2400" dirty="0"/>
              <a:t>4. stigma dan </a:t>
            </a:r>
            <a:r>
              <a:rPr lang="en-US" sz="2400" dirty="0" err="1"/>
              <a:t>kualitas</a:t>
            </a:r>
            <a:r>
              <a:rPr lang="en-US" sz="2400" dirty="0"/>
              <a:t> </a:t>
            </a:r>
            <a:r>
              <a:rPr lang="en-US" sz="2400" dirty="0" err="1"/>
              <a:t>hidup</a:t>
            </a:r>
            <a:r>
              <a:rPr lang="en-US" sz="2400" dirty="0"/>
              <a:t> </a:t>
            </a:r>
            <a:r>
              <a:rPr lang="en-US" sz="2400" dirty="0" err="1"/>
              <a:t>pasien</a:t>
            </a:r>
            <a:br>
              <a:rPr lang="en-US" sz="2400" dirty="0"/>
            </a:br>
            <a:r>
              <a:rPr lang="en-US" sz="2400" dirty="0"/>
              <a:t>5. </a:t>
            </a:r>
            <a:r>
              <a:rPr lang="en-US" sz="2400" dirty="0" err="1"/>
              <a:t>kebijakan</a:t>
            </a:r>
            <a:r>
              <a:rPr lang="en-US" sz="2400" dirty="0"/>
              <a:t> </a:t>
            </a:r>
            <a:r>
              <a:rPr lang="en-US" sz="2400" dirty="0" err="1"/>
              <a:t>kesehatan</a:t>
            </a:r>
            <a:r>
              <a:rPr lang="en-US" sz="2400" dirty="0"/>
              <a:t> dan </a:t>
            </a:r>
            <a:r>
              <a:rPr lang="en-US" sz="2400" dirty="0" err="1"/>
              <a:t>akses</a:t>
            </a:r>
            <a:r>
              <a:rPr lang="en-US" sz="2400" dirty="0"/>
              <a:t> </a:t>
            </a:r>
            <a:r>
              <a:rPr lang="en-US" sz="2400" dirty="0" err="1"/>
              <a:t>layanan</a:t>
            </a:r>
            <a:r>
              <a:rPr lang="en-US" sz="2400" dirty="0"/>
              <a:t> </a:t>
            </a:r>
            <a:r>
              <a:rPr lang="en-US" sz="2400" dirty="0" err="1"/>
              <a:t>medis</a:t>
            </a:r>
            <a:r>
              <a:rPr lang="en-US" sz="2400" dirty="0"/>
              <a:t> </a:t>
            </a:r>
            <a:endParaRPr lang="en-ID" sz="2400" dirty="0"/>
          </a:p>
        </p:txBody>
      </p:sp>
    </p:spTree>
    <p:extLst>
      <p:ext uri="{BB962C8B-B14F-4D97-AF65-F5344CB8AC3E}">
        <p14:creationId xmlns:p14="http://schemas.microsoft.com/office/powerpoint/2010/main" val="3517107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0C61332-2892-E5C8-4F3C-629323FEDC1F}"/>
              </a:ext>
            </a:extLst>
          </p:cNvPr>
          <p:cNvGraphicFramePr>
            <a:graphicFrameLocks noGrp="1"/>
          </p:cNvGraphicFramePr>
          <p:nvPr>
            <p:ph idx="1"/>
            <p:extLst>
              <p:ext uri="{D42A27DB-BD31-4B8C-83A1-F6EECF244321}">
                <p14:modId xmlns:p14="http://schemas.microsoft.com/office/powerpoint/2010/main" val="2201462135"/>
              </p:ext>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31020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83497-E93B-0DA5-8588-77FD8EBAB2E9}"/>
              </a:ext>
            </a:extLst>
          </p:cNvPr>
          <p:cNvSpPr>
            <a:spLocks noGrp="1"/>
          </p:cNvSpPr>
          <p:nvPr>
            <p:ph type="ctrTitle"/>
          </p:nvPr>
        </p:nvSpPr>
        <p:spPr/>
        <p:txBody>
          <a:bodyPr/>
          <a:lstStyle/>
          <a:p>
            <a:r>
              <a:rPr lang="en-US" sz="3600" b="1" dirty="0" err="1"/>
              <a:t>Refleksi</a:t>
            </a:r>
            <a:r>
              <a:rPr lang="en-US" sz="3600" b="1" dirty="0"/>
              <a:t> </a:t>
            </a:r>
            <a:r>
              <a:rPr lang="en-US" sz="3600" b="1" dirty="0" err="1"/>
              <a:t>kebijakan</a:t>
            </a:r>
            <a:r>
              <a:rPr lang="en-US" sz="3600" b="1" dirty="0"/>
              <a:t> </a:t>
            </a:r>
            <a:r>
              <a:rPr lang="en-US" sz="3600" b="1" dirty="0" err="1"/>
              <a:t>manajemen</a:t>
            </a:r>
            <a:r>
              <a:rPr lang="en-US" sz="3600" b="1" dirty="0"/>
              <a:t> </a:t>
            </a:r>
            <a:r>
              <a:rPr lang="en-US" sz="3600" b="1" dirty="0" err="1"/>
              <a:t>penyakit</a:t>
            </a:r>
            <a:r>
              <a:rPr lang="en-US" sz="3600" b="1" dirty="0"/>
              <a:t> </a:t>
            </a:r>
            <a:r>
              <a:rPr lang="en-US" sz="3600" b="1" dirty="0" err="1"/>
              <a:t>kronis</a:t>
            </a:r>
            <a:r>
              <a:rPr lang="en-US" sz="3600" b="1" dirty="0"/>
              <a:t> di Indonesia </a:t>
            </a:r>
            <a:endParaRPr lang="en-ID" sz="3600" b="1" dirty="0"/>
          </a:p>
        </p:txBody>
      </p:sp>
      <p:sp>
        <p:nvSpPr>
          <p:cNvPr id="3" name="Subtitle 2">
            <a:extLst>
              <a:ext uri="{FF2B5EF4-FFF2-40B4-BE49-F238E27FC236}">
                <a16:creationId xmlns:a16="http://schemas.microsoft.com/office/drawing/2014/main" id="{A7B50B46-CBB4-759C-8AFC-9327714B8469}"/>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28609580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A788008-15E4-3495-DDA5-FE4A08DBAB3B}"/>
              </a:ext>
            </a:extLst>
          </p:cNvPr>
          <p:cNvGraphicFramePr>
            <a:graphicFrameLocks noGrp="1"/>
          </p:cNvGraphicFramePr>
          <p:nvPr>
            <p:ph idx="1"/>
            <p:extLst>
              <p:ext uri="{D42A27DB-BD31-4B8C-83A1-F6EECF244321}">
                <p14:modId xmlns:p14="http://schemas.microsoft.com/office/powerpoint/2010/main" val="1364828331"/>
              </p:ext>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83779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9E97DF2-5576-606A-9DAD-6AC0915E9352}"/>
              </a:ext>
            </a:extLst>
          </p:cNvPr>
          <p:cNvGraphicFramePr>
            <a:graphicFrameLocks noGrp="1"/>
          </p:cNvGraphicFramePr>
          <p:nvPr>
            <p:ph idx="1"/>
            <p:extLst>
              <p:ext uri="{D42A27DB-BD31-4B8C-83A1-F6EECF244321}">
                <p14:modId xmlns:p14="http://schemas.microsoft.com/office/powerpoint/2010/main" val="2019566940"/>
              </p:ext>
            </p:extLst>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3618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CCBEE-2D53-B622-F6FC-D7A8A9A5A679}"/>
              </a:ext>
            </a:extLst>
          </p:cNvPr>
          <p:cNvSpPr>
            <a:spLocks noGrp="1"/>
          </p:cNvSpPr>
          <p:nvPr>
            <p:ph type="ctrTitle"/>
          </p:nvPr>
        </p:nvSpPr>
        <p:spPr/>
        <p:txBody>
          <a:bodyPr/>
          <a:lstStyle/>
          <a:p>
            <a:r>
              <a:rPr lang="en-US" b="1" dirty="0"/>
              <a:t>KESIMPULAN</a:t>
            </a:r>
            <a:endParaRPr lang="en-ID" b="1" dirty="0"/>
          </a:p>
        </p:txBody>
      </p:sp>
      <p:sp>
        <p:nvSpPr>
          <p:cNvPr id="3" name="Subtitle 2">
            <a:extLst>
              <a:ext uri="{FF2B5EF4-FFF2-40B4-BE49-F238E27FC236}">
                <a16:creationId xmlns:a16="http://schemas.microsoft.com/office/drawing/2014/main" id="{9AB7B0F9-B2A6-AE7B-6D7F-7353A6AE5A45}"/>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31895437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9102A-0B53-A6EE-0C41-1E44176925E7}"/>
              </a:ext>
            </a:extLst>
          </p:cNvPr>
          <p:cNvSpPr>
            <a:spLocks noGrp="1"/>
          </p:cNvSpPr>
          <p:nvPr>
            <p:ph idx="1"/>
          </p:nvPr>
        </p:nvSpPr>
        <p:spPr>
          <a:xfrm>
            <a:off x="1066800" y="1209040"/>
            <a:ext cx="10058400" cy="4826000"/>
          </a:xfrm>
          <a:solidFill>
            <a:schemeClr val="accent1">
              <a:lumMod val="20000"/>
              <a:lumOff val="80000"/>
            </a:schemeClr>
          </a:solidFill>
        </p:spPr>
        <p:txBody>
          <a:bodyPr>
            <a:noAutofit/>
          </a:bodyPr>
          <a:lstStyle/>
          <a:p>
            <a:r>
              <a:rPr lang="en-US" sz="2800" dirty="0" err="1">
                <a:latin typeface="Arial Narrow" panose="020B0606020202030204" pitchFamily="34" charset="0"/>
              </a:rPr>
              <a:t>Perspektif</a:t>
            </a:r>
            <a:r>
              <a:rPr lang="en-US" sz="2800" dirty="0">
                <a:latin typeface="Arial Narrow" panose="020B0606020202030204" pitchFamily="34" charset="0"/>
              </a:rPr>
              <a:t> </a:t>
            </a:r>
            <a:r>
              <a:rPr lang="en-US" sz="2800" dirty="0" err="1">
                <a:latin typeface="Arial Narrow" panose="020B0606020202030204" pitchFamily="34" charset="0"/>
              </a:rPr>
              <a:t>ilmu</a:t>
            </a:r>
            <a:r>
              <a:rPr lang="en-US" sz="2800" dirty="0">
                <a:latin typeface="Arial Narrow" panose="020B0606020202030204" pitchFamily="34" charset="0"/>
              </a:rPr>
              <a:t> social </a:t>
            </a:r>
            <a:r>
              <a:rPr lang="en-US" sz="2800" dirty="0" err="1">
                <a:latin typeface="Arial Narrow" panose="020B0606020202030204" pitchFamily="34" charset="0"/>
              </a:rPr>
              <a:t>dalam</a:t>
            </a:r>
            <a:r>
              <a:rPr lang="en-US" sz="2800" dirty="0">
                <a:latin typeface="Arial Narrow" panose="020B0606020202030204" pitchFamily="34" charset="0"/>
              </a:rPr>
              <a:t> </a:t>
            </a:r>
            <a:r>
              <a:rPr lang="en-US" sz="2800" dirty="0" err="1">
                <a:latin typeface="Arial Narrow" panose="020B0606020202030204" pitchFamily="34" charset="0"/>
              </a:rPr>
              <a:t>penyakit</a:t>
            </a:r>
            <a:r>
              <a:rPr lang="en-US" sz="2800" dirty="0">
                <a:latin typeface="Arial Narrow" panose="020B0606020202030204" pitchFamily="34" charset="0"/>
              </a:rPr>
              <a:t> </a:t>
            </a:r>
            <a:r>
              <a:rPr lang="en-US" sz="2800" dirty="0" err="1">
                <a:latin typeface="Arial Narrow" panose="020B0606020202030204" pitchFamily="34" charset="0"/>
              </a:rPr>
              <a:t>kronis</a:t>
            </a:r>
            <a:r>
              <a:rPr lang="en-US" sz="2800" dirty="0">
                <a:latin typeface="Arial Narrow" panose="020B0606020202030204" pitchFamily="34" charset="0"/>
              </a:rPr>
              <a:t> </a:t>
            </a:r>
            <a:r>
              <a:rPr lang="en-US" sz="2800" dirty="0" err="1">
                <a:latin typeface="Arial Narrow" panose="020B0606020202030204" pitchFamily="34" charset="0"/>
              </a:rPr>
              <a:t>memberikan</a:t>
            </a:r>
            <a:r>
              <a:rPr lang="en-US" sz="2800" dirty="0">
                <a:latin typeface="Arial Narrow" panose="020B0606020202030204" pitchFamily="34" charset="0"/>
              </a:rPr>
              <a:t> </a:t>
            </a:r>
            <a:r>
              <a:rPr lang="en-US" sz="2800" dirty="0" err="1">
                <a:latin typeface="Arial Narrow" panose="020B0606020202030204" pitchFamily="34" charset="0"/>
              </a:rPr>
              <a:t>wawasan</a:t>
            </a:r>
            <a:r>
              <a:rPr lang="en-US" sz="2800" dirty="0">
                <a:latin typeface="Arial Narrow" panose="020B0606020202030204" pitchFamily="34" charset="0"/>
              </a:rPr>
              <a:t> yang </a:t>
            </a:r>
            <a:r>
              <a:rPr lang="en-US" sz="2800" dirty="0" err="1">
                <a:latin typeface="Arial Narrow" panose="020B0606020202030204" pitchFamily="34" charset="0"/>
              </a:rPr>
              <a:t>lebih</a:t>
            </a:r>
            <a:r>
              <a:rPr lang="en-US" sz="2800" dirty="0">
                <a:latin typeface="Arial Narrow" panose="020B0606020202030204" pitchFamily="34" charset="0"/>
              </a:rPr>
              <a:t> </a:t>
            </a:r>
            <a:r>
              <a:rPr lang="en-US" sz="2800" dirty="0" err="1">
                <a:latin typeface="Arial Narrow" panose="020B0606020202030204" pitchFamily="34" charset="0"/>
              </a:rPr>
              <a:t>luas</a:t>
            </a:r>
            <a:r>
              <a:rPr lang="en-US" sz="2800" dirty="0">
                <a:latin typeface="Arial Narrow" panose="020B0606020202030204" pitchFamily="34" charset="0"/>
              </a:rPr>
              <a:t> </a:t>
            </a:r>
            <a:r>
              <a:rPr lang="en-US" sz="2800" dirty="0" err="1">
                <a:latin typeface="Arial Narrow" panose="020B0606020202030204" pitchFamily="34" charset="0"/>
              </a:rPr>
              <a:t>mengenai</a:t>
            </a:r>
            <a:r>
              <a:rPr lang="en-US" sz="2800" dirty="0">
                <a:latin typeface="Arial Narrow" panose="020B0606020202030204" pitchFamily="34" charset="0"/>
              </a:rPr>
              <a:t> </a:t>
            </a:r>
            <a:r>
              <a:rPr lang="en-US" sz="2800" dirty="0" err="1">
                <a:latin typeface="Arial Narrow" panose="020B0606020202030204" pitchFamily="34" charset="0"/>
              </a:rPr>
              <a:t>faktor-faktor</a:t>
            </a:r>
            <a:r>
              <a:rPr lang="en-US" sz="2800" dirty="0">
                <a:latin typeface="Arial Narrow" panose="020B0606020202030204" pitchFamily="34" charset="0"/>
              </a:rPr>
              <a:t> yang </a:t>
            </a:r>
            <a:r>
              <a:rPr lang="en-US" sz="2800" dirty="0" err="1">
                <a:latin typeface="Arial Narrow" panose="020B0606020202030204" pitchFamily="34" charset="0"/>
              </a:rPr>
              <a:t>mempengaruhi</a:t>
            </a:r>
            <a:r>
              <a:rPr lang="en-US" sz="2800" dirty="0">
                <a:latin typeface="Arial Narrow" panose="020B0606020202030204" pitchFamily="34" charset="0"/>
              </a:rPr>
              <a:t> </a:t>
            </a:r>
            <a:r>
              <a:rPr lang="en-US" sz="2800" dirty="0" err="1">
                <a:latin typeface="Arial Narrow" panose="020B0606020202030204" pitchFamily="34" charset="0"/>
              </a:rPr>
              <a:t>kesehatan</a:t>
            </a:r>
            <a:r>
              <a:rPr lang="en-US" sz="2800" dirty="0">
                <a:latin typeface="Arial Narrow" panose="020B0606020202030204" pitchFamily="34" charset="0"/>
              </a:rPr>
              <a:t> </a:t>
            </a:r>
            <a:r>
              <a:rPr lang="en-US" sz="2800" dirty="0" err="1">
                <a:latin typeface="Arial Narrow" panose="020B0606020202030204" pitchFamily="34" charset="0"/>
              </a:rPr>
              <a:t>pasien</a:t>
            </a:r>
            <a:r>
              <a:rPr lang="en-US" sz="2800" dirty="0">
                <a:latin typeface="Arial Narrow" panose="020B0606020202030204" pitchFamily="34" charset="0"/>
              </a:rPr>
              <a:t> di </a:t>
            </a:r>
            <a:r>
              <a:rPr lang="en-US" sz="2800" dirty="0" err="1">
                <a:latin typeface="Arial Narrow" panose="020B0606020202030204" pitchFamily="34" charset="0"/>
              </a:rPr>
              <a:t>luar</a:t>
            </a:r>
            <a:r>
              <a:rPr lang="en-US" sz="2800" dirty="0">
                <a:latin typeface="Arial Narrow" panose="020B0606020202030204" pitchFamily="34" charset="0"/>
              </a:rPr>
              <a:t> </a:t>
            </a:r>
            <a:r>
              <a:rPr lang="en-US" sz="2800" dirty="0" err="1">
                <a:latin typeface="Arial Narrow" panose="020B0606020202030204" pitchFamily="34" charset="0"/>
              </a:rPr>
              <a:t>aspek</a:t>
            </a:r>
            <a:r>
              <a:rPr lang="en-US" sz="2800" dirty="0">
                <a:latin typeface="Arial Narrow" panose="020B0606020202030204" pitchFamily="34" charset="0"/>
              </a:rPr>
              <a:t> </a:t>
            </a:r>
            <a:r>
              <a:rPr lang="en-US" sz="2800" dirty="0" err="1">
                <a:latin typeface="Arial Narrow" panose="020B0606020202030204" pitchFamily="34" charset="0"/>
              </a:rPr>
              <a:t>medis</a:t>
            </a:r>
            <a:r>
              <a:rPr lang="en-US" sz="2800" dirty="0">
                <a:latin typeface="Arial Narrow" panose="020B0606020202030204" pitchFamily="34" charset="0"/>
              </a:rPr>
              <a:t> </a:t>
            </a:r>
          </a:p>
          <a:p>
            <a:r>
              <a:rPr lang="en-US" sz="2800" dirty="0" err="1">
                <a:latin typeface="Arial Narrow" panose="020B0606020202030204" pitchFamily="34" charset="0"/>
              </a:rPr>
              <a:t>Dengan</a:t>
            </a:r>
            <a:r>
              <a:rPr lang="en-US" sz="2800" dirty="0">
                <a:latin typeface="Arial Narrow" panose="020B0606020202030204" pitchFamily="34" charset="0"/>
              </a:rPr>
              <a:t> </a:t>
            </a:r>
            <a:r>
              <a:rPr lang="en-US" sz="2800" dirty="0" err="1">
                <a:latin typeface="Arial Narrow" panose="020B0606020202030204" pitchFamily="34" charset="0"/>
              </a:rPr>
              <a:t>memahami</a:t>
            </a:r>
            <a:r>
              <a:rPr lang="en-US" sz="2800" dirty="0">
                <a:latin typeface="Arial Narrow" panose="020B0606020202030204" pitchFamily="34" charset="0"/>
              </a:rPr>
              <a:t> </a:t>
            </a:r>
            <a:r>
              <a:rPr lang="en-US" sz="2800" dirty="0" err="1">
                <a:latin typeface="Arial Narrow" panose="020B0606020202030204" pitchFamily="34" charset="0"/>
              </a:rPr>
              <a:t>pengaruh</a:t>
            </a:r>
            <a:r>
              <a:rPr lang="en-US" sz="2800" dirty="0">
                <a:latin typeface="Arial Narrow" panose="020B0606020202030204" pitchFamily="34" charset="0"/>
              </a:rPr>
              <a:t> social, </a:t>
            </a:r>
            <a:r>
              <a:rPr lang="en-US" sz="2800" dirty="0" err="1">
                <a:latin typeface="Arial Narrow" panose="020B0606020202030204" pitchFamily="34" charset="0"/>
              </a:rPr>
              <a:t>ekonomi</a:t>
            </a:r>
            <a:r>
              <a:rPr lang="en-US" sz="2800" dirty="0">
                <a:latin typeface="Arial Narrow" panose="020B0606020202030204" pitchFamily="34" charset="0"/>
              </a:rPr>
              <a:t> dan </a:t>
            </a:r>
            <a:r>
              <a:rPr lang="en-US" sz="2800" dirty="0" err="1">
                <a:latin typeface="Arial Narrow" panose="020B0606020202030204" pitchFamily="34" charset="0"/>
              </a:rPr>
              <a:t>budaya</a:t>
            </a:r>
            <a:r>
              <a:rPr lang="en-US" sz="2800" dirty="0">
                <a:latin typeface="Arial Narrow" panose="020B0606020202030204" pitchFamily="34" charset="0"/>
              </a:rPr>
              <a:t> </a:t>
            </a:r>
            <a:r>
              <a:rPr lang="en-US" sz="2800" dirty="0" err="1">
                <a:latin typeface="Arial Narrow" panose="020B0606020202030204" pitchFamily="34" charset="0"/>
              </a:rPr>
              <a:t>terhadap</a:t>
            </a:r>
            <a:r>
              <a:rPr lang="en-US" sz="2800" dirty="0">
                <a:latin typeface="Arial Narrow" panose="020B0606020202030204" pitchFamily="34" charset="0"/>
              </a:rPr>
              <a:t> </a:t>
            </a:r>
            <a:r>
              <a:rPr lang="en-US" sz="2800" dirty="0" err="1">
                <a:latin typeface="Arial Narrow" panose="020B0606020202030204" pitchFamily="34" charset="0"/>
              </a:rPr>
              <a:t>penyakit</a:t>
            </a:r>
            <a:r>
              <a:rPr lang="en-US" sz="2800" dirty="0">
                <a:latin typeface="Arial Narrow" panose="020B0606020202030204" pitchFamily="34" charset="0"/>
              </a:rPr>
              <a:t> </a:t>
            </a:r>
            <a:r>
              <a:rPr lang="en-US" sz="2800" dirty="0" err="1">
                <a:latin typeface="Arial Narrow" panose="020B0606020202030204" pitchFamily="34" charset="0"/>
              </a:rPr>
              <a:t>kronis</a:t>
            </a:r>
            <a:r>
              <a:rPr lang="en-US" sz="2800" dirty="0">
                <a:latin typeface="Arial Narrow" panose="020B0606020202030204" pitchFamily="34" charset="0"/>
              </a:rPr>
              <a:t>, </a:t>
            </a:r>
            <a:r>
              <a:rPr lang="en-US" sz="2800" dirty="0" err="1">
                <a:latin typeface="Arial Narrow" panose="020B0606020202030204" pitchFamily="34" charset="0"/>
              </a:rPr>
              <a:t>kita</a:t>
            </a:r>
            <a:r>
              <a:rPr lang="en-US" sz="2800" dirty="0">
                <a:latin typeface="Arial Narrow" panose="020B0606020202030204" pitchFamily="34" charset="0"/>
              </a:rPr>
              <a:t> </a:t>
            </a:r>
            <a:r>
              <a:rPr lang="en-US" sz="2800" dirty="0" err="1">
                <a:latin typeface="Arial Narrow" panose="020B0606020202030204" pitchFamily="34" charset="0"/>
              </a:rPr>
              <a:t>dapat</a:t>
            </a:r>
            <a:r>
              <a:rPr lang="en-US" sz="2800" dirty="0">
                <a:latin typeface="Arial Narrow" panose="020B0606020202030204" pitchFamily="34" charset="0"/>
              </a:rPr>
              <a:t> </a:t>
            </a:r>
            <a:r>
              <a:rPr lang="en-US" sz="2800" dirty="0" err="1">
                <a:latin typeface="Arial Narrow" panose="020B0606020202030204" pitchFamily="34" charset="0"/>
              </a:rPr>
              <a:t>mengembangkan</a:t>
            </a:r>
            <a:r>
              <a:rPr lang="en-US" sz="2800" dirty="0">
                <a:latin typeface="Arial Narrow" panose="020B0606020202030204" pitchFamily="34" charset="0"/>
              </a:rPr>
              <a:t> strategi yang </a:t>
            </a:r>
            <a:r>
              <a:rPr lang="en-US" sz="2800" dirty="0" err="1">
                <a:latin typeface="Arial Narrow" panose="020B0606020202030204" pitchFamily="34" charset="0"/>
              </a:rPr>
              <a:t>lebih</a:t>
            </a:r>
            <a:r>
              <a:rPr lang="en-US" sz="2800" dirty="0">
                <a:latin typeface="Arial Narrow" panose="020B0606020202030204" pitchFamily="34" charset="0"/>
              </a:rPr>
              <a:t> </a:t>
            </a:r>
            <a:r>
              <a:rPr lang="en-US" sz="2800" dirty="0" err="1">
                <a:latin typeface="Arial Narrow" panose="020B0606020202030204" pitchFamily="34" charset="0"/>
              </a:rPr>
              <a:t>efektif</a:t>
            </a:r>
            <a:r>
              <a:rPr lang="en-US" sz="2800" dirty="0">
                <a:latin typeface="Arial Narrow" panose="020B0606020202030204" pitchFamily="34" charset="0"/>
              </a:rPr>
              <a:t> </a:t>
            </a:r>
            <a:r>
              <a:rPr lang="en-US" sz="2800" dirty="0" err="1">
                <a:latin typeface="Arial Narrow" panose="020B0606020202030204" pitchFamily="34" charset="0"/>
              </a:rPr>
              <a:t>dalam</a:t>
            </a:r>
            <a:r>
              <a:rPr lang="en-US" sz="2800" dirty="0">
                <a:latin typeface="Arial Narrow" panose="020B0606020202030204" pitchFamily="34" charset="0"/>
              </a:rPr>
              <a:t> </a:t>
            </a:r>
            <a:r>
              <a:rPr lang="en-US" sz="2800" dirty="0" err="1">
                <a:latin typeface="Arial Narrow" panose="020B0606020202030204" pitchFamily="34" charset="0"/>
              </a:rPr>
              <a:t>pencegahan</a:t>
            </a:r>
            <a:r>
              <a:rPr lang="en-US" sz="2800" dirty="0">
                <a:latin typeface="Arial Narrow" panose="020B0606020202030204" pitchFamily="34" charset="0"/>
              </a:rPr>
              <a:t>, </a:t>
            </a:r>
            <a:r>
              <a:rPr lang="en-US" sz="2800" dirty="0" err="1">
                <a:latin typeface="Arial Narrow" panose="020B0606020202030204" pitchFamily="34" charset="0"/>
              </a:rPr>
              <a:t>pengobatan</a:t>
            </a:r>
            <a:r>
              <a:rPr lang="en-US" sz="2800" dirty="0">
                <a:latin typeface="Arial Narrow" panose="020B0606020202030204" pitchFamily="34" charset="0"/>
              </a:rPr>
              <a:t> dan </a:t>
            </a:r>
            <a:r>
              <a:rPr lang="en-US" sz="2800" dirty="0" err="1">
                <a:latin typeface="Arial Narrow" panose="020B0606020202030204" pitchFamily="34" charset="0"/>
              </a:rPr>
              <a:t>dukungan</a:t>
            </a:r>
            <a:r>
              <a:rPr lang="en-US" sz="2800" dirty="0">
                <a:latin typeface="Arial Narrow" panose="020B0606020202030204" pitchFamily="34" charset="0"/>
              </a:rPr>
              <a:t> </a:t>
            </a:r>
            <a:r>
              <a:rPr lang="en-US" sz="2800" dirty="0" err="1">
                <a:latin typeface="Arial Narrow" panose="020B0606020202030204" pitchFamily="34" charset="0"/>
              </a:rPr>
              <a:t>bagi</a:t>
            </a:r>
            <a:r>
              <a:rPr lang="en-US" sz="2800" dirty="0">
                <a:latin typeface="Arial Narrow" panose="020B0606020202030204" pitchFamily="34" charset="0"/>
              </a:rPr>
              <a:t> </a:t>
            </a:r>
            <a:r>
              <a:rPr lang="en-US" sz="2800" dirty="0" err="1">
                <a:latin typeface="Arial Narrow" panose="020B0606020202030204" pitchFamily="34" charset="0"/>
              </a:rPr>
              <a:t>pasien</a:t>
            </a:r>
            <a:r>
              <a:rPr lang="en-US" sz="2800" dirty="0">
                <a:latin typeface="Arial Narrow" panose="020B0606020202030204" pitchFamily="34" charset="0"/>
              </a:rPr>
              <a:t> </a:t>
            </a:r>
          </a:p>
          <a:p>
            <a:r>
              <a:rPr lang="en-US" sz="2800" dirty="0" err="1">
                <a:latin typeface="Arial Narrow" panose="020B0606020202030204" pitchFamily="34" charset="0"/>
              </a:rPr>
              <a:t>Pendekatan</a:t>
            </a:r>
            <a:r>
              <a:rPr lang="en-US" sz="2800" dirty="0">
                <a:latin typeface="Arial Narrow" panose="020B0606020202030204" pitchFamily="34" charset="0"/>
              </a:rPr>
              <a:t> yang holistic, </a:t>
            </a:r>
            <a:r>
              <a:rPr lang="en-US" sz="2800" dirty="0" err="1">
                <a:latin typeface="Arial Narrow" panose="020B0606020202030204" pitchFamily="34" charset="0"/>
              </a:rPr>
              <a:t>berbasis</a:t>
            </a:r>
            <a:r>
              <a:rPr lang="en-US" sz="2800" dirty="0">
                <a:latin typeface="Arial Narrow" panose="020B0606020202030204" pitchFamily="34" charset="0"/>
              </a:rPr>
              <a:t> </a:t>
            </a:r>
            <a:r>
              <a:rPr lang="en-US" sz="2800" dirty="0" err="1">
                <a:latin typeface="Arial Narrow" panose="020B0606020202030204" pitchFamily="34" charset="0"/>
              </a:rPr>
              <a:t>komunitas</a:t>
            </a:r>
            <a:r>
              <a:rPr lang="en-US" sz="2800" dirty="0">
                <a:latin typeface="Arial Narrow" panose="020B0606020202030204" pitchFamily="34" charset="0"/>
              </a:rPr>
              <a:t> dan di </a:t>
            </a:r>
            <a:r>
              <a:rPr lang="en-US" sz="2800" dirty="0" err="1">
                <a:latin typeface="Arial Narrow" panose="020B0606020202030204" pitchFamily="34" charset="0"/>
              </a:rPr>
              <a:t>dukung</a:t>
            </a:r>
            <a:r>
              <a:rPr lang="en-US" sz="2800" dirty="0">
                <a:latin typeface="Arial Narrow" panose="020B0606020202030204" pitchFamily="34" charset="0"/>
              </a:rPr>
              <a:t> oleh </a:t>
            </a:r>
            <a:r>
              <a:rPr lang="en-US" sz="2800" dirty="0" err="1">
                <a:latin typeface="Arial Narrow" panose="020B0606020202030204" pitchFamily="34" charset="0"/>
              </a:rPr>
              <a:t>kebijakan</a:t>
            </a:r>
            <a:r>
              <a:rPr lang="en-US" sz="2800" dirty="0">
                <a:latin typeface="Arial Narrow" panose="020B0606020202030204" pitchFamily="34" charset="0"/>
              </a:rPr>
              <a:t> yang </a:t>
            </a:r>
            <a:r>
              <a:rPr lang="en-US" sz="2800" dirty="0" err="1">
                <a:latin typeface="Arial Narrow" panose="020B0606020202030204" pitchFamily="34" charset="0"/>
              </a:rPr>
              <a:t>tepat</a:t>
            </a:r>
            <a:r>
              <a:rPr lang="en-US" sz="2800" dirty="0">
                <a:latin typeface="Arial Narrow" panose="020B0606020202030204" pitchFamily="34" charset="0"/>
              </a:rPr>
              <a:t> </a:t>
            </a:r>
            <a:r>
              <a:rPr lang="en-US" sz="2800" dirty="0" err="1">
                <a:latin typeface="Arial Narrow" panose="020B0606020202030204" pitchFamily="34" charset="0"/>
              </a:rPr>
              <a:t>akan</a:t>
            </a:r>
            <a:r>
              <a:rPr lang="en-US" sz="2800" dirty="0">
                <a:latin typeface="Arial Narrow" panose="020B0606020202030204" pitchFamily="34" charset="0"/>
              </a:rPr>
              <a:t> </a:t>
            </a:r>
            <a:r>
              <a:rPr lang="en-US" sz="2800" dirty="0" err="1">
                <a:latin typeface="Arial Narrow" panose="020B0606020202030204" pitchFamily="34" charset="0"/>
              </a:rPr>
              <a:t>meningkatkan</a:t>
            </a:r>
            <a:r>
              <a:rPr lang="en-US" sz="2800" dirty="0">
                <a:latin typeface="Arial Narrow" panose="020B0606020202030204" pitchFamily="34" charset="0"/>
              </a:rPr>
              <a:t> </a:t>
            </a:r>
            <a:r>
              <a:rPr lang="en-US" sz="2800" dirty="0" err="1">
                <a:latin typeface="Arial Narrow" panose="020B0606020202030204" pitchFamily="34" charset="0"/>
              </a:rPr>
              <a:t>kualitas</a:t>
            </a:r>
            <a:r>
              <a:rPr lang="en-US" sz="2800" dirty="0">
                <a:latin typeface="Arial Narrow" panose="020B0606020202030204" pitchFamily="34" charset="0"/>
              </a:rPr>
              <a:t> </a:t>
            </a:r>
            <a:r>
              <a:rPr lang="en-US" sz="2800" dirty="0" err="1">
                <a:latin typeface="Arial Narrow" panose="020B0606020202030204" pitchFamily="34" charset="0"/>
              </a:rPr>
              <a:t>hidup</a:t>
            </a:r>
            <a:r>
              <a:rPr lang="en-US" sz="2800" dirty="0">
                <a:latin typeface="Arial Narrow" panose="020B0606020202030204" pitchFamily="34" charset="0"/>
              </a:rPr>
              <a:t> </a:t>
            </a:r>
            <a:r>
              <a:rPr lang="en-US" sz="2800" dirty="0" err="1">
                <a:latin typeface="Arial Narrow" panose="020B0606020202030204" pitchFamily="34" charset="0"/>
              </a:rPr>
              <a:t>pasien</a:t>
            </a:r>
            <a:r>
              <a:rPr lang="en-US" sz="2800" dirty="0">
                <a:latin typeface="Arial Narrow" panose="020B0606020202030204" pitchFamily="34" charset="0"/>
              </a:rPr>
              <a:t> </a:t>
            </a:r>
            <a:r>
              <a:rPr lang="en-US" sz="2800" dirty="0" err="1">
                <a:latin typeface="Arial Narrow" panose="020B0606020202030204" pitchFamily="34" charset="0"/>
              </a:rPr>
              <a:t>serta</a:t>
            </a:r>
            <a:r>
              <a:rPr lang="en-US" sz="2800" dirty="0">
                <a:latin typeface="Arial Narrow" panose="020B0606020202030204" pitchFamily="34" charset="0"/>
              </a:rPr>
              <a:t> </a:t>
            </a:r>
            <a:r>
              <a:rPr lang="en-US" sz="2800" dirty="0" err="1">
                <a:latin typeface="Arial Narrow" panose="020B0606020202030204" pitchFamily="34" charset="0"/>
              </a:rPr>
              <a:t>mengurangi</a:t>
            </a:r>
            <a:r>
              <a:rPr lang="en-US" sz="2800" dirty="0">
                <a:latin typeface="Arial Narrow" panose="020B0606020202030204" pitchFamily="34" charset="0"/>
              </a:rPr>
              <a:t> </a:t>
            </a:r>
            <a:r>
              <a:rPr lang="en-US" sz="2800" dirty="0" err="1">
                <a:latin typeface="Arial Narrow" panose="020B0606020202030204" pitchFamily="34" charset="0"/>
              </a:rPr>
              <a:t>beban</a:t>
            </a:r>
            <a:r>
              <a:rPr lang="en-US" sz="2800" dirty="0">
                <a:latin typeface="Arial Narrow" panose="020B0606020202030204" pitchFamily="34" charset="0"/>
              </a:rPr>
              <a:t> social dan </a:t>
            </a:r>
            <a:r>
              <a:rPr lang="en-US" sz="2800" dirty="0" err="1">
                <a:latin typeface="Arial Narrow" panose="020B0606020202030204" pitchFamily="34" charset="0"/>
              </a:rPr>
              <a:t>ekonomi</a:t>
            </a:r>
            <a:r>
              <a:rPr lang="en-US" sz="2800" dirty="0">
                <a:latin typeface="Arial Narrow" panose="020B0606020202030204" pitchFamily="34" charset="0"/>
              </a:rPr>
              <a:t> </a:t>
            </a:r>
            <a:r>
              <a:rPr lang="en-US" sz="2800" dirty="0" err="1">
                <a:latin typeface="Arial Narrow" panose="020B0606020202030204" pitchFamily="34" charset="0"/>
              </a:rPr>
              <a:t>akibat</a:t>
            </a:r>
            <a:r>
              <a:rPr lang="en-US" sz="2800" dirty="0">
                <a:latin typeface="Arial Narrow" panose="020B0606020202030204" pitchFamily="34" charset="0"/>
              </a:rPr>
              <a:t> </a:t>
            </a:r>
            <a:r>
              <a:rPr lang="en-US" sz="2800" dirty="0" err="1">
                <a:latin typeface="Arial Narrow" panose="020B0606020202030204" pitchFamily="34" charset="0"/>
              </a:rPr>
              <a:t>penyakit</a:t>
            </a:r>
            <a:r>
              <a:rPr lang="en-US" sz="2800" dirty="0">
                <a:latin typeface="Arial Narrow" panose="020B0606020202030204" pitchFamily="34" charset="0"/>
              </a:rPr>
              <a:t> </a:t>
            </a:r>
            <a:r>
              <a:rPr lang="en-US" sz="2800" dirty="0" err="1">
                <a:latin typeface="Arial Narrow" panose="020B0606020202030204" pitchFamily="34" charset="0"/>
              </a:rPr>
              <a:t>kronis</a:t>
            </a:r>
            <a:r>
              <a:rPr lang="en-US" sz="2800" dirty="0">
                <a:latin typeface="Arial Narrow" panose="020B0606020202030204" pitchFamily="34" charset="0"/>
              </a:rPr>
              <a:t> </a:t>
            </a:r>
            <a:endParaRPr lang="en-ID" sz="2800" dirty="0">
              <a:latin typeface="Arial Narrow" panose="020B0606020202030204" pitchFamily="34" charset="0"/>
            </a:endParaRPr>
          </a:p>
        </p:txBody>
      </p:sp>
    </p:spTree>
    <p:extLst>
      <p:ext uri="{BB962C8B-B14F-4D97-AF65-F5344CB8AC3E}">
        <p14:creationId xmlns:p14="http://schemas.microsoft.com/office/powerpoint/2010/main" val="2610281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5A74C-B04C-F683-2E37-9EC0A3D8F665}"/>
              </a:ext>
            </a:extLst>
          </p:cNvPr>
          <p:cNvSpPr>
            <a:spLocks noGrp="1"/>
          </p:cNvSpPr>
          <p:nvPr>
            <p:ph type="ctrTitle"/>
          </p:nvPr>
        </p:nvSpPr>
        <p:spPr>
          <a:xfrm>
            <a:off x="-1351281" y="1239520"/>
            <a:ext cx="14807641" cy="3891872"/>
          </a:xfrm>
        </p:spPr>
        <p:txBody>
          <a:bodyPr/>
          <a:lstStyle/>
          <a:p>
            <a:endParaRPr lang="en-ID" dirty="0"/>
          </a:p>
        </p:txBody>
      </p:sp>
      <p:sp>
        <p:nvSpPr>
          <p:cNvPr id="3" name="Subtitle 2">
            <a:extLst>
              <a:ext uri="{FF2B5EF4-FFF2-40B4-BE49-F238E27FC236}">
                <a16:creationId xmlns:a16="http://schemas.microsoft.com/office/drawing/2014/main" id="{44FFFF7A-B04F-84BD-C18E-1C4CBECC3AC2}"/>
              </a:ext>
            </a:extLst>
          </p:cNvPr>
          <p:cNvSpPr>
            <a:spLocks noGrp="1"/>
          </p:cNvSpPr>
          <p:nvPr>
            <p:ph type="subTitle" idx="1"/>
          </p:nvPr>
        </p:nvSpPr>
        <p:spPr/>
        <p:txBody>
          <a:bodyPr/>
          <a:lstStyle/>
          <a:p>
            <a:endParaRPr lang="en-ID"/>
          </a:p>
        </p:txBody>
      </p:sp>
      <p:pic>
        <p:nvPicPr>
          <p:cNvPr id="1028" name="Picture 4" descr="Gambar Background Ucapan Terima Kasih, Vektor dan File PSD untuk Unduh Gratis | Pngtree">
            <a:extLst>
              <a:ext uri="{FF2B5EF4-FFF2-40B4-BE49-F238E27FC236}">
                <a16:creationId xmlns:a16="http://schemas.microsoft.com/office/drawing/2014/main" id="{68BE5F04-A034-DD35-3A6B-F4D29AFB8A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022" y="1200150"/>
            <a:ext cx="9607338"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47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CAD5C-1790-00D4-5373-B898584A8781}"/>
              </a:ext>
            </a:extLst>
          </p:cNvPr>
          <p:cNvSpPr>
            <a:spLocks noGrp="1"/>
          </p:cNvSpPr>
          <p:nvPr>
            <p:ph type="ctrTitle"/>
          </p:nvPr>
        </p:nvSpPr>
        <p:spPr/>
        <p:txBody>
          <a:bodyPr/>
          <a:lstStyle/>
          <a:p>
            <a:r>
              <a:rPr lang="en-US" sz="3600" b="1" dirty="0"/>
              <a:t>Disease, sickness, illness dan health</a:t>
            </a:r>
            <a:br>
              <a:rPr lang="en-US" sz="3600" b="1" dirty="0"/>
            </a:br>
            <a:br>
              <a:rPr lang="en-US" sz="3600" b="1" dirty="0"/>
            </a:br>
            <a:r>
              <a:rPr lang="en-US" sz="2400" dirty="0" err="1"/>
              <a:t>dalam</a:t>
            </a:r>
            <a:r>
              <a:rPr lang="en-US" sz="2400" dirty="0"/>
              <a:t> </a:t>
            </a:r>
            <a:r>
              <a:rPr lang="en-US" sz="2400" dirty="0" err="1"/>
              <a:t>ilmu</a:t>
            </a:r>
            <a:r>
              <a:rPr lang="en-US" sz="2400" dirty="0"/>
              <a:t> social, </a:t>
            </a:r>
            <a:r>
              <a:rPr lang="en-US" sz="2400" dirty="0" err="1"/>
              <a:t>konsep</a:t>
            </a:r>
            <a:r>
              <a:rPr lang="en-US" sz="2400" dirty="0"/>
              <a:t> </a:t>
            </a:r>
            <a:r>
              <a:rPr lang="en-US" sz="2400" dirty="0" err="1"/>
              <a:t>kesehatan</a:t>
            </a:r>
            <a:r>
              <a:rPr lang="en-US" sz="2400" dirty="0"/>
              <a:t> dan </a:t>
            </a:r>
            <a:r>
              <a:rPr lang="en-US" sz="2400" dirty="0" err="1"/>
              <a:t>penyakit</a:t>
            </a:r>
            <a:r>
              <a:rPr lang="en-US" sz="2400" dirty="0"/>
              <a:t> </a:t>
            </a:r>
            <a:r>
              <a:rPr lang="en-US" sz="2400" dirty="0" err="1"/>
              <a:t>tidak</a:t>
            </a:r>
            <a:r>
              <a:rPr lang="en-US" sz="2400" dirty="0"/>
              <a:t> </a:t>
            </a:r>
            <a:r>
              <a:rPr lang="en-US" sz="2400" dirty="0" err="1"/>
              <a:t>hanya</a:t>
            </a:r>
            <a:r>
              <a:rPr lang="en-US" sz="2400" dirty="0"/>
              <a:t> </a:t>
            </a:r>
            <a:r>
              <a:rPr lang="en-US" sz="2400" dirty="0" err="1"/>
              <a:t>dilihat</a:t>
            </a:r>
            <a:r>
              <a:rPr lang="en-US" sz="2400" dirty="0"/>
              <a:t> </a:t>
            </a:r>
            <a:r>
              <a:rPr lang="en-US" sz="2400" dirty="0" err="1"/>
              <a:t>dari</a:t>
            </a:r>
            <a:r>
              <a:rPr lang="en-US" sz="2400" dirty="0"/>
              <a:t> </a:t>
            </a:r>
            <a:r>
              <a:rPr lang="en-US" sz="2400" dirty="0" err="1"/>
              <a:t>aspek</a:t>
            </a:r>
            <a:r>
              <a:rPr lang="en-US" sz="2400" dirty="0"/>
              <a:t> </a:t>
            </a:r>
            <a:r>
              <a:rPr lang="en-US" sz="2400" dirty="0" err="1"/>
              <a:t>medis</a:t>
            </a:r>
            <a:r>
              <a:rPr lang="en-US" sz="2400" dirty="0"/>
              <a:t> </a:t>
            </a:r>
            <a:r>
              <a:rPr lang="en-US" sz="2400" dirty="0" err="1"/>
              <a:t>tetapi</a:t>
            </a:r>
            <a:r>
              <a:rPr lang="en-US" sz="2400" dirty="0"/>
              <a:t> juga </a:t>
            </a:r>
            <a:r>
              <a:rPr lang="en-US" sz="2400" dirty="0" err="1"/>
              <a:t>sosial</a:t>
            </a:r>
            <a:endParaRPr lang="en-ID" sz="2400" dirty="0"/>
          </a:p>
        </p:txBody>
      </p:sp>
    </p:spTree>
    <p:extLst>
      <p:ext uri="{BB962C8B-B14F-4D97-AF65-F5344CB8AC3E}">
        <p14:creationId xmlns:p14="http://schemas.microsoft.com/office/powerpoint/2010/main" val="3775263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581BED-184A-BDC0-BAE4-1EA9E6D20149}"/>
              </a:ext>
            </a:extLst>
          </p:cNvPr>
          <p:cNvSpPr>
            <a:spLocks noGrp="1"/>
          </p:cNvSpPr>
          <p:nvPr>
            <p:ph type="body" idx="1"/>
          </p:nvPr>
        </p:nvSpPr>
        <p:spPr/>
        <p:txBody>
          <a:bodyPr>
            <a:normAutofit/>
          </a:bodyPr>
          <a:lstStyle/>
          <a:p>
            <a:r>
              <a:rPr lang="en-US" sz="3600" b="1" dirty="0"/>
              <a:t>DISEASE</a:t>
            </a:r>
            <a:endParaRPr lang="en-ID" sz="3600" b="1" dirty="0"/>
          </a:p>
        </p:txBody>
      </p:sp>
      <p:sp>
        <p:nvSpPr>
          <p:cNvPr id="4" name="Content Placeholder 3">
            <a:extLst>
              <a:ext uri="{FF2B5EF4-FFF2-40B4-BE49-F238E27FC236}">
                <a16:creationId xmlns:a16="http://schemas.microsoft.com/office/drawing/2014/main" id="{50F151CD-75E9-89AA-3F94-8E4A9EB21D8E}"/>
              </a:ext>
            </a:extLst>
          </p:cNvPr>
          <p:cNvSpPr>
            <a:spLocks noGrp="1"/>
          </p:cNvSpPr>
          <p:nvPr>
            <p:ph sz="half" idx="2"/>
          </p:nvPr>
        </p:nvSpPr>
        <p:spPr/>
        <p:txBody>
          <a:bodyPr>
            <a:normAutofit/>
          </a:bodyPr>
          <a:lstStyle/>
          <a:p>
            <a:r>
              <a:rPr lang="en-US" sz="3600" dirty="0" err="1"/>
              <a:t>Kondisi</a:t>
            </a:r>
            <a:r>
              <a:rPr lang="en-US" sz="3600" dirty="0"/>
              <a:t> </a:t>
            </a:r>
            <a:r>
              <a:rPr lang="en-US" sz="3600" dirty="0" err="1"/>
              <a:t>biologis</a:t>
            </a:r>
            <a:r>
              <a:rPr lang="en-US" sz="3600" dirty="0"/>
              <a:t> </a:t>
            </a:r>
            <a:r>
              <a:rPr lang="en-US" sz="3600" dirty="0" err="1"/>
              <a:t>atau</a:t>
            </a:r>
            <a:r>
              <a:rPr lang="en-US" sz="3600" dirty="0"/>
              <a:t> </a:t>
            </a:r>
            <a:r>
              <a:rPr lang="en-US" sz="3600" dirty="0" err="1"/>
              <a:t>patologis</a:t>
            </a:r>
            <a:r>
              <a:rPr lang="en-US" sz="3600" dirty="0"/>
              <a:t> yang </a:t>
            </a:r>
            <a:r>
              <a:rPr lang="en-US" sz="3600" dirty="0" err="1"/>
              <a:t>dapat</a:t>
            </a:r>
            <a:r>
              <a:rPr lang="en-US" sz="3600" dirty="0"/>
              <a:t> </a:t>
            </a:r>
            <a:r>
              <a:rPr lang="en-US" sz="3600" dirty="0" err="1"/>
              <a:t>diidentifikasi</a:t>
            </a:r>
            <a:r>
              <a:rPr lang="en-US" sz="3600" dirty="0"/>
              <a:t> </a:t>
            </a:r>
            <a:r>
              <a:rPr lang="en-US" sz="3600" dirty="0" err="1"/>
              <a:t>secara</a:t>
            </a:r>
            <a:r>
              <a:rPr lang="en-US" sz="3600" dirty="0"/>
              <a:t> </a:t>
            </a:r>
            <a:r>
              <a:rPr lang="en-US" sz="3600" dirty="0" err="1"/>
              <a:t>klinis</a:t>
            </a:r>
            <a:r>
              <a:rPr lang="en-US" sz="3600" dirty="0"/>
              <a:t> </a:t>
            </a:r>
            <a:endParaRPr lang="en-ID" sz="3600" dirty="0"/>
          </a:p>
        </p:txBody>
      </p:sp>
      <p:sp>
        <p:nvSpPr>
          <p:cNvPr id="5" name="Text Placeholder 4">
            <a:extLst>
              <a:ext uri="{FF2B5EF4-FFF2-40B4-BE49-F238E27FC236}">
                <a16:creationId xmlns:a16="http://schemas.microsoft.com/office/drawing/2014/main" id="{E0CE0F5F-23E3-4D38-A304-090241024F49}"/>
              </a:ext>
            </a:extLst>
          </p:cNvPr>
          <p:cNvSpPr>
            <a:spLocks noGrp="1"/>
          </p:cNvSpPr>
          <p:nvPr>
            <p:ph type="body" sz="quarter" idx="3"/>
          </p:nvPr>
        </p:nvSpPr>
        <p:spPr/>
        <p:txBody>
          <a:bodyPr>
            <a:normAutofit/>
          </a:bodyPr>
          <a:lstStyle/>
          <a:p>
            <a:r>
              <a:rPr lang="en-US" sz="3600" b="1" dirty="0"/>
              <a:t>ILLNESS</a:t>
            </a:r>
            <a:endParaRPr lang="en-ID" sz="3600" b="1" dirty="0"/>
          </a:p>
        </p:txBody>
      </p:sp>
      <p:sp>
        <p:nvSpPr>
          <p:cNvPr id="6" name="Content Placeholder 5">
            <a:extLst>
              <a:ext uri="{FF2B5EF4-FFF2-40B4-BE49-F238E27FC236}">
                <a16:creationId xmlns:a16="http://schemas.microsoft.com/office/drawing/2014/main" id="{4AB91124-43CE-9C64-98E7-81369347769C}"/>
              </a:ext>
            </a:extLst>
          </p:cNvPr>
          <p:cNvSpPr>
            <a:spLocks noGrp="1"/>
          </p:cNvSpPr>
          <p:nvPr>
            <p:ph sz="quarter" idx="4"/>
          </p:nvPr>
        </p:nvSpPr>
        <p:spPr/>
        <p:txBody>
          <a:bodyPr>
            <a:normAutofit/>
          </a:bodyPr>
          <a:lstStyle/>
          <a:p>
            <a:r>
              <a:rPr lang="en-US" sz="3200" dirty="0" err="1"/>
              <a:t>Pengalaman</a:t>
            </a:r>
            <a:r>
              <a:rPr lang="en-US" sz="3200" dirty="0"/>
              <a:t> </a:t>
            </a:r>
            <a:r>
              <a:rPr lang="en-US" sz="3200" dirty="0" err="1"/>
              <a:t>subjektif</a:t>
            </a:r>
            <a:r>
              <a:rPr lang="en-US" sz="3200" dirty="0"/>
              <a:t> </a:t>
            </a:r>
            <a:r>
              <a:rPr lang="en-US" sz="3200" dirty="0" err="1"/>
              <a:t>individu</a:t>
            </a:r>
            <a:r>
              <a:rPr lang="en-US" sz="3200" dirty="0"/>
              <a:t> </a:t>
            </a:r>
            <a:r>
              <a:rPr lang="en-US" sz="3200" dirty="0" err="1"/>
              <a:t>terhadap</a:t>
            </a:r>
            <a:r>
              <a:rPr lang="en-US" sz="3200" dirty="0"/>
              <a:t> </a:t>
            </a:r>
            <a:r>
              <a:rPr lang="en-US" sz="3200" dirty="0" err="1"/>
              <a:t>penyakit</a:t>
            </a:r>
            <a:r>
              <a:rPr lang="en-US" sz="3200" dirty="0"/>
              <a:t> yang di </a:t>
            </a:r>
            <a:r>
              <a:rPr lang="en-US" sz="3200" dirty="0" err="1"/>
              <a:t>alaminya</a:t>
            </a:r>
            <a:r>
              <a:rPr lang="en-US" sz="3200" dirty="0"/>
              <a:t> </a:t>
            </a:r>
            <a:endParaRPr lang="en-ID" sz="3200" dirty="0"/>
          </a:p>
        </p:txBody>
      </p:sp>
    </p:spTree>
    <p:extLst>
      <p:ext uri="{BB962C8B-B14F-4D97-AF65-F5344CB8AC3E}">
        <p14:creationId xmlns:p14="http://schemas.microsoft.com/office/powerpoint/2010/main" val="30093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297BEA-6CBC-DEA1-CAA1-A9E855FF162F}"/>
              </a:ext>
            </a:extLst>
          </p:cNvPr>
          <p:cNvSpPr>
            <a:spLocks noGrp="1"/>
          </p:cNvSpPr>
          <p:nvPr>
            <p:ph type="body" idx="1"/>
          </p:nvPr>
        </p:nvSpPr>
        <p:spPr/>
        <p:txBody>
          <a:bodyPr>
            <a:normAutofit/>
          </a:bodyPr>
          <a:lstStyle/>
          <a:p>
            <a:r>
              <a:rPr lang="en-US" sz="3600" b="1" dirty="0"/>
              <a:t>Sickness</a:t>
            </a:r>
            <a:endParaRPr lang="en-ID" sz="3600" b="1" dirty="0"/>
          </a:p>
        </p:txBody>
      </p:sp>
      <p:sp>
        <p:nvSpPr>
          <p:cNvPr id="4" name="Content Placeholder 3">
            <a:extLst>
              <a:ext uri="{FF2B5EF4-FFF2-40B4-BE49-F238E27FC236}">
                <a16:creationId xmlns:a16="http://schemas.microsoft.com/office/drawing/2014/main" id="{FB8D2281-A4F6-70E9-75F2-321E1D7697A9}"/>
              </a:ext>
            </a:extLst>
          </p:cNvPr>
          <p:cNvSpPr>
            <a:spLocks noGrp="1"/>
          </p:cNvSpPr>
          <p:nvPr>
            <p:ph sz="half" idx="2"/>
          </p:nvPr>
        </p:nvSpPr>
        <p:spPr/>
        <p:txBody>
          <a:bodyPr>
            <a:normAutofit/>
          </a:bodyPr>
          <a:lstStyle/>
          <a:p>
            <a:r>
              <a:rPr lang="en-US" sz="3200" dirty="0"/>
              <a:t>Peran social yang </a:t>
            </a:r>
            <a:r>
              <a:rPr lang="en-US" sz="3200" dirty="0" err="1"/>
              <a:t>melekat</a:t>
            </a:r>
            <a:r>
              <a:rPr lang="en-US" sz="3200" dirty="0"/>
              <a:t> pada </a:t>
            </a:r>
            <a:r>
              <a:rPr lang="en-US" sz="3200" dirty="0" err="1"/>
              <a:t>individu</a:t>
            </a:r>
            <a:r>
              <a:rPr lang="en-US" sz="3200" dirty="0"/>
              <a:t> yang </a:t>
            </a:r>
            <a:r>
              <a:rPr lang="en-US" sz="3200" dirty="0" err="1"/>
              <a:t>sakit</a:t>
            </a:r>
            <a:r>
              <a:rPr lang="en-US" sz="3200" dirty="0"/>
              <a:t>, </a:t>
            </a:r>
            <a:r>
              <a:rPr lang="en-US" sz="3200" dirty="0" err="1"/>
              <a:t>termasuk</a:t>
            </a:r>
            <a:r>
              <a:rPr lang="en-US" sz="3200" dirty="0"/>
              <a:t> </a:t>
            </a:r>
            <a:r>
              <a:rPr lang="en-US" sz="3200" dirty="0" err="1"/>
              <a:t>bagaimana</a:t>
            </a:r>
            <a:r>
              <a:rPr lang="en-US" sz="3200" dirty="0"/>
              <a:t> </a:t>
            </a:r>
            <a:r>
              <a:rPr lang="en-US" sz="3200" dirty="0" err="1"/>
              <a:t>mereka</a:t>
            </a:r>
            <a:r>
              <a:rPr lang="en-US" sz="3200" dirty="0"/>
              <a:t> </a:t>
            </a:r>
            <a:r>
              <a:rPr lang="en-US" sz="3200" dirty="0" err="1"/>
              <a:t>diperlakukan</a:t>
            </a:r>
            <a:r>
              <a:rPr lang="en-US" sz="3200" dirty="0"/>
              <a:t> oleh </a:t>
            </a:r>
            <a:r>
              <a:rPr lang="en-US" sz="3200" dirty="0" err="1"/>
              <a:t>masyarakat</a:t>
            </a:r>
            <a:r>
              <a:rPr lang="en-US" sz="3200" dirty="0"/>
              <a:t> </a:t>
            </a:r>
            <a:endParaRPr lang="en-ID" sz="3200" dirty="0"/>
          </a:p>
        </p:txBody>
      </p:sp>
      <p:sp>
        <p:nvSpPr>
          <p:cNvPr id="5" name="Text Placeholder 4">
            <a:extLst>
              <a:ext uri="{FF2B5EF4-FFF2-40B4-BE49-F238E27FC236}">
                <a16:creationId xmlns:a16="http://schemas.microsoft.com/office/drawing/2014/main" id="{DB493215-1BBF-933D-5B5A-350C94009F07}"/>
              </a:ext>
            </a:extLst>
          </p:cNvPr>
          <p:cNvSpPr>
            <a:spLocks noGrp="1"/>
          </p:cNvSpPr>
          <p:nvPr>
            <p:ph type="body" sz="quarter" idx="3"/>
          </p:nvPr>
        </p:nvSpPr>
        <p:spPr/>
        <p:txBody>
          <a:bodyPr>
            <a:normAutofit/>
          </a:bodyPr>
          <a:lstStyle/>
          <a:p>
            <a:r>
              <a:rPr lang="en-US" sz="3600" b="1" dirty="0"/>
              <a:t>Health</a:t>
            </a:r>
            <a:endParaRPr lang="en-ID" sz="3600" b="1" dirty="0"/>
          </a:p>
        </p:txBody>
      </p:sp>
      <p:sp>
        <p:nvSpPr>
          <p:cNvPr id="6" name="Content Placeholder 5">
            <a:extLst>
              <a:ext uri="{FF2B5EF4-FFF2-40B4-BE49-F238E27FC236}">
                <a16:creationId xmlns:a16="http://schemas.microsoft.com/office/drawing/2014/main" id="{337E872E-7B63-77E2-DC72-F4AB8B24784B}"/>
              </a:ext>
            </a:extLst>
          </p:cNvPr>
          <p:cNvSpPr>
            <a:spLocks noGrp="1"/>
          </p:cNvSpPr>
          <p:nvPr>
            <p:ph sz="quarter" idx="4"/>
          </p:nvPr>
        </p:nvSpPr>
        <p:spPr/>
        <p:txBody>
          <a:bodyPr>
            <a:normAutofit/>
          </a:bodyPr>
          <a:lstStyle/>
          <a:p>
            <a:r>
              <a:rPr lang="en-US" sz="3200" dirty="0" err="1"/>
              <a:t>Tidak</a:t>
            </a:r>
            <a:r>
              <a:rPr lang="en-US" sz="3200" dirty="0"/>
              <a:t> </a:t>
            </a:r>
            <a:r>
              <a:rPr lang="en-US" sz="3200" dirty="0" err="1"/>
              <a:t>hanya</a:t>
            </a:r>
            <a:r>
              <a:rPr lang="en-US" sz="3200" dirty="0"/>
              <a:t> </a:t>
            </a:r>
            <a:r>
              <a:rPr lang="en-US" sz="3200" dirty="0" err="1"/>
              <a:t>bebas</a:t>
            </a:r>
            <a:r>
              <a:rPr lang="en-US" sz="3200" dirty="0"/>
              <a:t> </a:t>
            </a:r>
            <a:r>
              <a:rPr lang="en-US" sz="3200" dirty="0" err="1"/>
              <a:t>dari</a:t>
            </a:r>
            <a:r>
              <a:rPr lang="en-US" sz="3200" dirty="0"/>
              <a:t> </a:t>
            </a:r>
            <a:r>
              <a:rPr lang="en-US" sz="3200" dirty="0" err="1"/>
              <a:t>penyakit</a:t>
            </a:r>
            <a:r>
              <a:rPr lang="en-US" sz="3200" dirty="0"/>
              <a:t> </a:t>
            </a:r>
            <a:r>
              <a:rPr lang="en-US" sz="3200" dirty="0" err="1"/>
              <a:t>tetapi</a:t>
            </a:r>
            <a:r>
              <a:rPr lang="en-US" sz="3200" dirty="0"/>
              <a:t> juga </a:t>
            </a:r>
            <a:r>
              <a:rPr lang="en-US" sz="3200" dirty="0" err="1"/>
              <a:t>mencakup</a:t>
            </a:r>
            <a:r>
              <a:rPr lang="en-US" sz="3200" dirty="0"/>
              <a:t> </a:t>
            </a:r>
            <a:r>
              <a:rPr lang="en-US" sz="3200" dirty="0" err="1"/>
              <a:t>kesejahteraan</a:t>
            </a:r>
            <a:r>
              <a:rPr lang="en-US" sz="3200" dirty="0"/>
              <a:t> </a:t>
            </a:r>
            <a:r>
              <a:rPr lang="en-US" sz="3200" dirty="0" err="1"/>
              <a:t>fisik</a:t>
            </a:r>
            <a:r>
              <a:rPr lang="en-US" sz="3200" dirty="0"/>
              <a:t>, mental dan social </a:t>
            </a:r>
            <a:endParaRPr lang="en-ID" sz="3200" dirty="0"/>
          </a:p>
        </p:txBody>
      </p:sp>
    </p:spTree>
    <p:extLst>
      <p:ext uri="{BB962C8B-B14F-4D97-AF65-F5344CB8AC3E}">
        <p14:creationId xmlns:p14="http://schemas.microsoft.com/office/powerpoint/2010/main" val="1934274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183E2-9188-25F8-B812-4220CE676C5C}"/>
              </a:ext>
            </a:extLst>
          </p:cNvPr>
          <p:cNvSpPr>
            <a:spLocks noGrp="1"/>
          </p:cNvSpPr>
          <p:nvPr>
            <p:ph type="ctrTitle"/>
          </p:nvPr>
        </p:nvSpPr>
        <p:spPr/>
        <p:txBody>
          <a:bodyPr/>
          <a:lstStyle/>
          <a:p>
            <a:r>
              <a:rPr lang="en-US" sz="3200" b="1" dirty="0"/>
              <a:t>Disease, sickness, illness and health </a:t>
            </a:r>
            <a:br>
              <a:rPr lang="en-US" sz="3200" b="1" dirty="0"/>
            </a:br>
            <a:r>
              <a:rPr lang="en-US" sz="3200" b="1" dirty="0"/>
              <a:t>(</a:t>
            </a:r>
            <a:r>
              <a:rPr lang="en-US" sz="3200" b="1" dirty="0" err="1"/>
              <a:t>Menurut</a:t>
            </a:r>
            <a:r>
              <a:rPr lang="en-US" sz="3200" b="1" dirty="0"/>
              <a:t> who)</a:t>
            </a:r>
            <a:endParaRPr lang="en-ID" sz="3200" b="1" dirty="0"/>
          </a:p>
        </p:txBody>
      </p:sp>
    </p:spTree>
    <p:extLst>
      <p:ext uri="{BB962C8B-B14F-4D97-AF65-F5344CB8AC3E}">
        <p14:creationId xmlns:p14="http://schemas.microsoft.com/office/powerpoint/2010/main" val="12924794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341</TotalTime>
  <Words>1838</Words>
  <Application>Microsoft Office PowerPoint</Application>
  <PresentationFormat>Widescreen</PresentationFormat>
  <Paragraphs>212</Paragraphs>
  <Slides>56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Arial Narrow</vt:lpstr>
      <vt:lpstr>Century Gothic</vt:lpstr>
      <vt:lpstr>Garamond</vt:lpstr>
      <vt:lpstr>Wingdings</vt:lpstr>
      <vt:lpstr>Savon</vt:lpstr>
      <vt:lpstr>PERSPEKTIF SOCIAL SCIENCE DALAM CHRONIC DISEASE   Oleh : eva nurlina Aprilia, m.kep.,ns.,sp.kep.kom</vt:lpstr>
      <vt:lpstr>OUTLINE:  - pendahuluan -  disease, sickness, illness and health -  gangguan perjalanan hidup pada penyakit kronis -  peran sosial, perilaku menyimpang, identitas dan stigma pada penderita penyakit kronis  - variable sosial dan penyakit kronis  - tubuh dan penyakit kronis  - penyakit kronis dan kesenjangan sosial ekonomi  - REFLEKSI KEBIJAKAN MANAJEMEN PENYAKIT KRONIS DI INDONESIA   </vt:lpstr>
      <vt:lpstr>PENDAHULUAN </vt:lpstr>
      <vt:lpstr>Penyakit kronis (chronic disease) merupakan kondisi kesehatan yg berlangsung dlm jangka Panjang dan membutuhkan manajemen yg kompleks  perspektif ilmu social (social science) dlm penyakit kronis membantu memahami bagaimana faktor social, budaya, ekonomi dan psikologis mempengaruhi pengalaman pasien, akses layanan kesehatan serta strategi pengelolaan penyakit </vt:lpstr>
      <vt:lpstr>Pendekatan ilmu social terhadap penyakit kronis mencakup :   1. faktor social dan determinan kesehatan 2. dampak penyakit kronis terhadap individu dan masyarakat  3. peran komunitas dalam pengelolaan penyakit  4. stigma dan kualitas hidup pasien 5. kebijakan kesehatan dan akses layanan medis </vt:lpstr>
      <vt:lpstr>Disease, sickness, illness dan health  dalam ilmu social, konsep kesehatan dan penyakit tidak hanya dilihat dari aspek medis tetapi juga sosial</vt:lpstr>
      <vt:lpstr>PowerPoint Presentation</vt:lpstr>
      <vt:lpstr>PowerPoint Presentation</vt:lpstr>
      <vt:lpstr>Disease, sickness, illness and health  (Menurut who)</vt:lpstr>
      <vt:lpstr>Health (kesehatan) - Definisi who (1948) : kesehatan adalah keadaan sejahtera secara fisik, mental dan social, bukan hanya ketiadaan penyakit atau kelemahan - pendekatan modern : kesehatan juga mencakup kapasitas individu untuk beradaptasi dan mengelola tantangan fisik, emosional dan social  </vt:lpstr>
      <vt:lpstr>PowerPoint Presentation</vt:lpstr>
      <vt:lpstr>Disease (penyakit) adalah : abnormalitas biologis dan fisiologis yg dapat diidentifikasi secara objektif melalui pemeriksaan medis  Contoh : kanker payudara, stroke, infeksi tbc   ILLNESS (KETERASAAN SAKIT) ADALAH : PENGALAMAN SUBJEKTIF INDIVIDU TERHADAP PERASAAN TDK SEHAT ATAU TDK NYAMAN BISA TERJADI TANPA ADANYA DIAGNOSIS MEDIS SANGAT DIPENGARUHI OLEH BUDAYA, KEPERCAYAAN DAN PERSEPSI PRIBADI  CONTOH : SEORANG MERASA LELAH ATAU EMOSI MESKI TIDAK TERDETEKSI PENYAKIT OLEH DOKTER </vt:lpstr>
      <vt:lpstr>SICKness (status social sakit) adalah : status social yg diberikan masyarakat kepada org yg dianggap sakit  - melibatkan peran social seperti izin tidak bekerja, mendapat simpati atau perawatan  - berkaitan dgn norma social dan budaya tentang apa yg dianggap sakit   Contoh :  seorang pekerja yg diperbolehkan cuti karena sakit </vt:lpstr>
      <vt:lpstr>PowerPoint Presentation</vt:lpstr>
      <vt:lpstr>Gangguan perjalanan hidup atau kelangsungan hidup pada penyakit kronis   Penyakit kronis mempengaruhi perjalanan hidup individu dan dapat menghambat aktivitas sehari-hari </vt:lpstr>
      <vt:lpstr>PowerPoint Presentation</vt:lpstr>
      <vt:lpstr>1. ASPEK FISIK </vt:lpstr>
      <vt:lpstr>3. ASPEK SOSIAL</vt:lpstr>
      <vt:lpstr>Peran soSial, perilaku menyimpang, identitas dan stigma pada penderita penyakit kronis  </vt:lpstr>
      <vt:lpstr>PowerPoint Presentation</vt:lpstr>
      <vt:lpstr>PowerPoint Presentation</vt:lpstr>
      <vt:lpstr>Variabel social dan penyakit kronis  </vt:lpstr>
      <vt:lpstr>PowerPoint Presentation</vt:lpstr>
      <vt:lpstr>PowerPoint Presentation</vt:lpstr>
      <vt:lpstr>Tubuh dan penyakit kronis </vt:lpstr>
      <vt:lpstr>Konsep tubuh dalam perspektif social berkaitan dgn bagaimana individu dan masyarakat mempersepsikan penyakit kronis </vt:lpstr>
      <vt:lpstr>Penyakit kronis dan kesenjangan social ekonomi</vt:lpstr>
      <vt:lpstr>PowerPoint Presentation</vt:lpstr>
      <vt:lpstr>Aspek social penyakit kronis </vt:lpstr>
      <vt:lpstr>PowerPoint Presentation</vt:lpstr>
      <vt:lpstr>Peran Sosial</vt:lpstr>
      <vt:lpstr>Perilaku menyimpang </vt:lpstr>
      <vt:lpstr>Identitas diri </vt:lpstr>
      <vt:lpstr>Stigma</vt:lpstr>
      <vt:lpstr>Aspek Sosial Penyakit Kronis </vt:lpstr>
      <vt:lpstr>Determinan Sosial dalam Penyakit Kronis </vt:lpstr>
      <vt:lpstr>PowerPoint Presentation</vt:lpstr>
      <vt:lpstr>Pengaruh penyakit kronis terhadap individu dan masyarakat </vt:lpstr>
      <vt:lpstr>A. Dampak Psikososial pada Pasien</vt:lpstr>
      <vt:lpstr>PowerPoint Presentation</vt:lpstr>
      <vt:lpstr>Peran komunitas dalam pengelolaan penyakit kronis </vt:lpstr>
      <vt:lpstr>PowerPoint Presentation</vt:lpstr>
      <vt:lpstr>PowerPoint Presentation</vt:lpstr>
      <vt:lpstr>STIGMA DAN KUALITAS HIDUP PASIEN DENGAN PENYAKIT KRONIS </vt:lpstr>
      <vt:lpstr>Pasien dengan penyakit kronis sering mengalami stigma yg dapat berupa :</vt:lpstr>
      <vt:lpstr>PowerPoint Presentation</vt:lpstr>
      <vt:lpstr>Untuk meningkatkan kualitas hidup pasien diperlukan : </vt:lpstr>
      <vt:lpstr>Kebijakan kesehatan dan akses terhadap layanan medis </vt:lpstr>
      <vt:lpstr>Pemerintah memiliki peran penting dalam mengembangkan kebijakan yg mendukung pasien dgn penyakit kronis </vt:lpstr>
      <vt:lpstr>PowerPoint Presentation</vt:lpstr>
      <vt:lpstr>Refleksi kebijakan manajemen penyakit kronis di Indonesia </vt:lpstr>
      <vt:lpstr>PowerPoint Presentation</vt:lpstr>
      <vt:lpstr>PowerPoint Presentation</vt:lpstr>
      <vt:lpstr>KESIMPULAN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PERSPEKTIF SOCIAL SCIENCE DALAM CHRONIC DISEASE</dc:title>
  <dc:creator>HP</dc:creator>
  <cp:lastModifiedBy>HP</cp:lastModifiedBy>
  <cp:revision>32</cp:revision>
  <dcterms:created xsi:type="dcterms:W3CDTF">2026-07-08T04:46:49Z</dcterms:created>
  <dcterms:modified xsi:type="dcterms:W3CDTF">2026-07-09T19:50:54Z</dcterms:modified>
</cp:coreProperties>
</file>