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0" r:id="rId3"/>
    <p:sldId id="277" r:id="rId4"/>
    <p:sldId id="265" r:id="rId5"/>
    <p:sldId id="281" r:id="rId6"/>
    <p:sldId id="282" r:id="rId7"/>
    <p:sldId id="283" r:id="rId8"/>
    <p:sldId id="266" r:id="rId9"/>
    <p:sldId id="284" r:id="rId10"/>
    <p:sldId id="285" r:id="rId11"/>
    <p:sldId id="267" r:id="rId12"/>
    <p:sldId id="286" r:id="rId13"/>
    <p:sldId id="287" r:id="rId14"/>
    <p:sldId id="268" r:id="rId15"/>
    <p:sldId id="289" r:id="rId16"/>
    <p:sldId id="290" r:id="rId17"/>
    <p:sldId id="288" r:id="rId18"/>
    <p:sldId id="292" r:id="rId19"/>
    <p:sldId id="293" r:id="rId20"/>
    <p:sldId id="294" r:id="rId21"/>
    <p:sldId id="295" r:id="rId22"/>
    <p:sldId id="296" r:id="rId23"/>
    <p:sldId id="271" r:id="rId24"/>
    <p:sldId id="297" r:id="rId25"/>
    <p:sldId id="298" r:id="rId26"/>
    <p:sldId id="299" r:id="rId27"/>
    <p:sldId id="274" r:id="rId28"/>
    <p:sldId id="300" r:id="rId29"/>
    <p:sldId id="301" r:id="rId30"/>
    <p:sldId id="302" r:id="rId31"/>
    <p:sldId id="275" r:id="rId32"/>
    <p:sldId id="303" r:id="rId33"/>
    <p:sldId id="304" r:id="rId34"/>
    <p:sldId id="27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2AA255A0-D162-415B-9D16-65CA73432F99}">
          <p14:sldIdLst>
            <p14:sldId id="276"/>
            <p14:sldId id="280"/>
            <p14:sldId id="277"/>
            <p14:sldId id="265"/>
            <p14:sldId id="281"/>
            <p14:sldId id="282"/>
            <p14:sldId id="283"/>
            <p14:sldId id="266"/>
            <p14:sldId id="284"/>
            <p14:sldId id="285"/>
            <p14:sldId id="267"/>
            <p14:sldId id="286"/>
            <p14:sldId id="287"/>
            <p14:sldId id="268"/>
            <p14:sldId id="289"/>
            <p14:sldId id="290"/>
            <p14:sldId id="288"/>
            <p14:sldId id="292"/>
            <p14:sldId id="293"/>
            <p14:sldId id="294"/>
            <p14:sldId id="295"/>
            <p14:sldId id="296"/>
          </p14:sldIdLst>
        </p14:section>
        <p14:section name="3" id="{B147FE49-3DAF-498D-A7C6-4021B7318970}">
          <p14:sldIdLst>
            <p14:sldId id="271"/>
            <p14:sldId id="297"/>
            <p14:sldId id="298"/>
            <p14:sldId id="299"/>
          </p14:sldIdLst>
        </p14:section>
        <p14:section name="4" id="{6BB98C76-7949-45D1-8704-763370A53998}">
          <p14:sldIdLst>
            <p14:sldId id="274"/>
            <p14:sldId id="300"/>
            <p14:sldId id="301"/>
            <p14:sldId id="302"/>
            <p14:sldId id="275"/>
            <p14:sldId id="303"/>
            <p14:sldId id="304"/>
            <p14:sldId id="279"/>
          </p14:sldIdLst>
        </p14:section>
        <p14:section name="5" id="{A64273CE-21CB-4F3F-A80B-ECEC8533782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80"/>
    <a:srgbClr val="C8D6C8"/>
    <a:srgbClr val="AEC3AE"/>
    <a:srgbClr val="94A684"/>
    <a:srgbClr val="6E815D"/>
    <a:srgbClr val="556448"/>
    <a:srgbClr val="C06DFF"/>
    <a:srgbClr val="7999FF"/>
    <a:srgbClr val="FFF579"/>
    <a:srgbClr val="9C1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3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3F7E5E-3236-4A70-8A6C-0A34C7C7AD0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FC4EC11-0E54-4E32-A204-6F25BBBCA2FD}">
      <dgm:prSet phldrT="[Text]"/>
      <dgm:spPr/>
      <dgm:t>
        <a:bodyPr/>
        <a:lstStyle/>
        <a:p>
          <a:r>
            <a:rPr lang="en-US" dirty="0"/>
            <a:t>Tingkat </a:t>
          </a:r>
          <a:r>
            <a:rPr lang="en-US" dirty="0" err="1"/>
            <a:t>pendapatan</a:t>
          </a:r>
          <a:r>
            <a:rPr lang="en-US" dirty="0"/>
            <a:t> </a:t>
          </a:r>
          <a:r>
            <a:rPr lang="en-US" dirty="0" err="1"/>
            <a:t>rendah</a:t>
          </a:r>
          <a:r>
            <a:rPr lang="en-US" dirty="0"/>
            <a:t> </a:t>
          </a:r>
          <a:endParaRPr lang="en-ID" dirty="0"/>
        </a:p>
      </dgm:t>
    </dgm:pt>
    <dgm:pt modelId="{B9A651E5-715C-4C37-AF84-9A0E480ED93E}" type="parTrans" cxnId="{905F77FC-64E7-46CA-A915-8DDD38116F25}">
      <dgm:prSet/>
      <dgm:spPr/>
      <dgm:t>
        <a:bodyPr/>
        <a:lstStyle/>
        <a:p>
          <a:endParaRPr lang="en-ID"/>
        </a:p>
      </dgm:t>
    </dgm:pt>
    <dgm:pt modelId="{518EA5AD-BB37-4AF5-AF49-C675B1758F1A}" type="sibTrans" cxnId="{905F77FC-64E7-46CA-A915-8DDD38116F25}">
      <dgm:prSet/>
      <dgm:spPr/>
      <dgm:t>
        <a:bodyPr/>
        <a:lstStyle/>
        <a:p>
          <a:endParaRPr lang="en-ID"/>
        </a:p>
      </dgm:t>
    </dgm:pt>
    <dgm:pt modelId="{FD631222-CB5A-4271-A812-E76D214DE0A2}">
      <dgm:prSet phldrT="[Text]"/>
      <dgm:spPr/>
      <dgm:t>
        <a:bodyPr/>
        <a:lstStyle/>
        <a:p>
          <a:r>
            <a:rPr lang="en-US" dirty="0" err="1"/>
            <a:t>Ketiadaan</a:t>
          </a:r>
          <a:r>
            <a:rPr lang="en-US" dirty="0"/>
            <a:t> </a:t>
          </a:r>
          <a:r>
            <a:rPr lang="en-US" dirty="0" err="1"/>
            <a:t>Asuransi</a:t>
          </a:r>
          <a:r>
            <a:rPr lang="en-US" dirty="0"/>
            <a:t> Kesehatan</a:t>
          </a:r>
          <a:endParaRPr lang="en-ID" dirty="0"/>
        </a:p>
      </dgm:t>
    </dgm:pt>
    <dgm:pt modelId="{035774BA-C646-47A6-99D2-15AD64EB093D}" type="parTrans" cxnId="{A1A7C70B-8E8E-4C88-B1CC-3386DCC79859}">
      <dgm:prSet/>
      <dgm:spPr/>
      <dgm:t>
        <a:bodyPr/>
        <a:lstStyle/>
        <a:p>
          <a:endParaRPr lang="en-ID"/>
        </a:p>
      </dgm:t>
    </dgm:pt>
    <dgm:pt modelId="{0EEF8DDB-689A-4AA6-BA4D-D06073356950}" type="sibTrans" cxnId="{A1A7C70B-8E8E-4C88-B1CC-3386DCC79859}">
      <dgm:prSet/>
      <dgm:spPr/>
      <dgm:t>
        <a:bodyPr/>
        <a:lstStyle/>
        <a:p>
          <a:endParaRPr lang="en-ID"/>
        </a:p>
      </dgm:t>
    </dgm:pt>
    <dgm:pt modelId="{07AA405E-9991-460D-9B78-C459292C903C}">
      <dgm:prSet phldrT="[Text]"/>
      <dgm:spPr/>
      <dgm:t>
        <a:bodyPr/>
        <a:lstStyle/>
        <a:p>
          <a:r>
            <a:rPr lang="en-US" dirty="0" err="1"/>
            <a:t>Biaya</a:t>
          </a:r>
          <a:r>
            <a:rPr lang="en-US" dirty="0"/>
            <a:t> </a:t>
          </a:r>
          <a:r>
            <a:rPr lang="en-US" dirty="0" err="1"/>
            <a:t>Pengobatan</a:t>
          </a:r>
          <a:r>
            <a:rPr lang="en-US" dirty="0"/>
            <a:t> </a:t>
          </a:r>
          <a:r>
            <a:rPr lang="en-US" dirty="0" err="1"/>
            <a:t>tinggi</a:t>
          </a:r>
          <a:r>
            <a:rPr lang="en-US" dirty="0"/>
            <a:t> </a:t>
          </a:r>
          <a:endParaRPr lang="en-ID" dirty="0"/>
        </a:p>
      </dgm:t>
    </dgm:pt>
    <dgm:pt modelId="{8CBFB294-5A42-4A26-939D-797A2CB9A74A}" type="parTrans" cxnId="{3E2C716A-F451-49DA-8511-A5E9F41A688A}">
      <dgm:prSet/>
      <dgm:spPr/>
      <dgm:t>
        <a:bodyPr/>
        <a:lstStyle/>
        <a:p>
          <a:endParaRPr lang="en-ID"/>
        </a:p>
      </dgm:t>
    </dgm:pt>
    <dgm:pt modelId="{F45596CF-6922-473E-983C-B8AAED1CEE57}" type="sibTrans" cxnId="{3E2C716A-F451-49DA-8511-A5E9F41A688A}">
      <dgm:prSet/>
      <dgm:spPr/>
      <dgm:t>
        <a:bodyPr/>
        <a:lstStyle/>
        <a:p>
          <a:endParaRPr lang="en-ID"/>
        </a:p>
      </dgm:t>
    </dgm:pt>
    <dgm:pt modelId="{EE7DF5C8-D561-4B65-A660-D0DA6233EC48}" type="pres">
      <dgm:prSet presAssocID="{2B3F7E5E-3236-4A70-8A6C-0A34C7C7AD06}" presName="linear" presStyleCnt="0">
        <dgm:presLayoutVars>
          <dgm:dir/>
          <dgm:animLvl val="lvl"/>
          <dgm:resizeHandles val="exact"/>
        </dgm:presLayoutVars>
      </dgm:prSet>
      <dgm:spPr/>
    </dgm:pt>
    <dgm:pt modelId="{F2ADE678-353F-4083-B5D1-6BBF3C8BF7A8}" type="pres">
      <dgm:prSet presAssocID="{3FC4EC11-0E54-4E32-A204-6F25BBBCA2FD}" presName="parentLin" presStyleCnt="0"/>
      <dgm:spPr/>
    </dgm:pt>
    <dgm:pt modelId="{18737C28-3934-47C7-B0BE-E4D9286E6645}" type="pres">
      <dgm:prSet presAssocID="{3FC4EC11-0E54-4E32-A204-6F25BBBCA2FD}" presName="parentLeftMargin" presStyleLbl="node1" presStyleIdx="0" presStyleCnt="3"/>
      <dgm:spPr/>
    </dgm:pt>
    <dgm:pt modelId="{3B0B33DC-EE83-4503-8F19-470C89D69506}" type="pres">
      <dgm:prSet presAssocID="{3FC4EC11-0E54-4E32-A204-6F25BBBCA2FD}" presName="parentText" presStyleLbl="node1" presStyleIdx="0" presStyleCnt="3" custScaleX="142857" custLinFactNeighborX="11806" custLinFactNeighborY="-738">
        <dgm:presLayoutVars>
          <dgm:chMax val="0"/>
          <dgm:bulletEnabled val="1"/>
        </dgm:presLayoutVars>
      </dgm:prSet>
      <dgm:spPr/>
    </dgm:pt>
    <dgm:pt modelId="{14E85C76-9546-4939-B815-D33C525DB735}" type="pres">
      <dgm:prSet presAssocID="{3FC4EC11-0E54-4E32-A204-6F25BBBCA2FD}" presName="negativeSpace" presStyleCnt="0"/>
      <dgm:spPr/>
    </dgm:pt>
    <dgm:pt modelId="{1677FDA0-64F8-4D17-B3B9-59D4A87299A6}" type="pres">
      <dgm:prSet presAssocID="{3FC4EC11-0E54-4E32-A204-6F25BBBCA2FD}" presName="childText" presStyleLbl="conFgAcc1" presStyleIdx="0" presStyleCnt="3">
        <dgm:presLayoutVars>
          <dgm:bulletEnabled val="1"/>
        </dgm:presLayoutVars>
      </dgm:prSet>
      <dgm:spPr/>
    </dgm:pt>
    <dgm:pt modelId="{C34C5A9B-7D6E-4252-8BFF-13F69EEE5717}" type="pres">
      <dgm:prSet presAssocID="{518EA5AD-BB37-4AF5-AF49-C675B1758F1A}" presName="spaceBetweenRectangles" presStyleCnt="0"/>
      <dgm:spPr/>
    </dgm:pt>
    <dgm:pt modelId="{EBFE229A-A0F1-4688-ACE6-3E113E51150A}" type="pres">
      <dgm:prSet presAssocID="{FD631222-CB5A-4271-A812-E76D214DE0A2}" presName="parentLin" presStyleCnt="0"/>
      <dgm:spPr/>
    </dgm:pt>
    <dgm:pt modelId="{80BCAAAC-1B2E-49DF-93E2-67893727E8F0}" type="pres">
      <dgm:prSet presAssocID="{FD631222-CB5A-4271-A812-E76D214DE0A2}" presName="parentLeftMargin" presStyleLbl="node1" presStyleIdx="0" presStyleCnt="3"/>
      <dgm:spPr/>
    </dgm:pt>
    <dgm:pt modelId="{C9E52622-D046-45A8-933A-1B683AEB0994}" type="pres">
      <dgm:prSet presAssocID="{FD631222-CB5A-4271-A812-E76D214DE0A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E786536-947D-465E-A683-F421A84F00FB}" type="pres">
      <dgm:prSet presAssocID="{FD631222-CB5A-4271-A812-E76D214DE0A2}" presName="negativeSpace" presStyleCnt="0"/>
      <dgm:spPr/>
    </dgm:pt>
    <dgm:pt modelId="{81C3420E-CB50-4396-AA96-9EFC7890209C}" type="pres">
      <dgm:prSet presAssocID="{FD631222-CB5A-4271-A812-E76D214DE0A2}" presName="childText" presStyleLbl="conFgAcc1" presStyleIdx="1" presStyleCnt="3">
        <dgm:presLayoutVars>
          <dgm:bulletEnabled val="1"/>
        </dgm:presLayoutVars>
      </dgm:prSet>
      <dgm:spPr/>
    </dgm:pt>
    <dgm:pt modelId="{8B825C82-A4A3-466D-8C67-42C71C24D16E}" type="pres">
      <dgm:prSet presAssocID="{0EEF8DDB-689A-4AA6-BA4D-D06073356950}" presName="spaceBetweenRectangles" presStyleCnt="0"/>
      <dgm:spPr/>
    </dgm:pt>
    <dgm:pt modelId="{206A6B5E-C1FB-4A29-9023-3F5E0A0FBE90}" type="pres">
      <dgm:prSet presAssocID="{07AA405E-9991-460D-9B78-C459292C903C}" presName="parentLin" presStyleCnt="0"/>
      <dgm:spPr/>
    </dgm:pt>
    <dgm:pt modelId="{ACDBD40E-DC41-4B87-83D1-65D1ADEB5162}" type="pres">
      <dgm:prSet presAssocID="{07AA405E-9991-460D-9B78-C459292C903C}" presName="parentLeftMargin" presStyleLbl="node1" presStyleIdx="1" presStyleCnt="3"/>
      <dgm:spPr/>
    </dgm:pt>
    <dgm:pt modelId="{12C40B05-253E-4E43-AF62-9913645A89AC}" type="pres">
      <dgm:prSet presAssocID="{07AA405E-9991-460D-9B78-C459292C903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490FAF9-E1A1-4C70-809C-D37A51B85753}" type="pres">
      <dgm:prSet presAssocID="{07AA405E-9991-460D-9B78-C459292C903C}" presName="negativeSpace" presStyleCnt="0"/>
      <dgm:spPr/>
    </dgm:pt>
    <dgm:pt modelId="{BDFBED96-2142-46C9-B7AE-EE9966582979}" type="pres">
      <dgm:prSet presAssocID="{07AA405E-9991-460D-9B78-C459292C90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F820007-7F2F-49CE-A8CA-6790A437B707}" type="presOf" srcId="{FD631222-CB5A-4271-A812-E76D214DE0A2}" destId="{C9E52622-D046-45A8-933A-1B683AEB0994}" srcOrd="1" destOrd="0" presId="urn:microsoft.com/office/officeart/2005/8/layout/list1"/>
    <dgm:cxn modelId="{A1A7C70B-8E8E-4C88-B1CC-3386DCC79859}" srcId="{2B3F7E5E-3236-4A70-8A6C-0A34C7C7AD06}" destId="{FD631222-CB5A-4271-A812-E76D214DE0A2}" srcOrd="1" destOrd="0" parTransId="{035774BA-C646-47A6-99D2-15AD64EB093D}" sibTransId="{0EEF8DDB-689A-4AA6-BA4D-D06073356950}"/>
    <dgm:cxn modelId="{11A0A614-22AF-415B-981F-24E5B0875301}" type="presOf" srcId="{3FC4EC11-0E54-4E32-A204-6F25BBBCA2FD}" destId="{18737C28-3934-47C7-B0BE-E4D9286E6645}" srcOrd="0" destOrd="0" presId="urn:microsoft.com/office/officeart/2005/8/layout/list1"/>
    <dgm:cxn modelId="{0C99581D-42F3-430F-8187-21AE38AD6DDF}" type="presOf" srcId="{FD631222-CB5A-4271-A812-E76D214DE0A2}" destId="{80BCAAAC-1B2E-49DF-93E2-67893727E8F0}" srcOrd="0" destOrd="0" presId="urn:microsoft.com/office/officeart/2005/8/layout/list1"/>
    <dgm:cxn modelId="{72E90A2B-24F6-4E83-803B-BCE8B3B1CAC2}" type="presOf" srcId="{3FC4EC11-0E54-4E32-A204-6F25BBBCA2FD}" destId="{3B0B33DC-EE83-4503-8F19-470C89D69506}" srcOrd="1" destOrd="0" presId="urn:microsoft.com/office/officeart/2005/8/layout/list1"/>
    <dgm:cxn modelId="{6C0D6A2D-2D6B-4941-BA9C-4A1FC82EDB69}" type="presOf" srcId="{07AA405E-9991-460D-9B78-C459292C903C}" destId="{ACDBD40E-DC41-4B87-83D1-65D1ADEB5162}" srcOrd="0" destOrd="0" presId="urn:microsoft.com/office/officeart/2005/8/layout/list1"/>
    <dgm:cxn modelId="{3E2C716A-F451-49DA-8511-A5E9F41A688A}" srcId="{2B3F7E5E-3236-4A70-8A6C-0A34C7C7AD06}" destId="{07AA405E-9991-460D-9B78-C459292C903C}" srcOrd="2" destOrd="0" parTransId="{8CBFB294-5A42-4A26-939D-797A2CB9A74A}" sibTransId="{F45596CF-6922-473E-983C-B8AAED1CEE57}"/>
    <dgm:cxn modelId="{B847BF8D-31A6-492F-9F67-0DA67E06349F}" type="presOf" srcId="{2B3F7E5E-3236-4A70-8A6C-0A34C7C7AD06}" destId="{EE7DF5C8-D561-4B65-A660-D0DA6233EC48}" srcOrd="0" destOrd="0" presId="urn:microsoft.com/office/officeart/2005/8/layout/list1"/>
    <dgm:cxn modelId="{469956C0-38C2-4C47-8284-E17F765D0FF5}" type="presOf" srcId="{07AA405E-9991-460D-9B78-C459292C903C}" destId="{12C40B05-253E-4E43-AF62-9913645A89AC}" srcOrd="1" destOrd="0" presId="urn:microsoft.com/office/officeart/2005/8/layout/list1"/>
    <dgm:cxn modelId="{905F77FC-64E7-46CA-A915-8DDD38116F25}" srcId="{2B3F7E5E-3236-4A70-8A6C-0A34C7C7AD06}" destId="{3FC4EC11-0E54-4E32-A204-6F25BBBCA2FD}" srcOrd="0" destOrd="0" parTransId="{B9A651E5-715C-4C37-AF84-9A0E480ED93E}" sibTransId="{518EA5AD-BB37-4AF5-AF49-C675B1758F1A}"/>
    <dgm:cxn modelId="{20DB431D-1EE2-43A4-9376-5043A4477DF8}" type="presParOf" srcId="{EE7DF5C8-D561-4B65-A660-D0DA6233EC48}" destId="{F2ADE678-353F-4083-B5D1-6BBF3C8BF7A8}" srcOrd="0" destOrd="0" presId="urn:microsoft.com/office/officeart/2005/8/layout/list1"/>
    <dgm:cxn modelId="{F33259B1-AA01-41AB-A275-009A4F8C7548}" type="presParOf" srcId="{F2ADE678-353F-4083-B5D1-6BBF3C8BF7A8}" destId="{18737C28-3934-47C7-B0BE-E4D9286E6645}" srcOrd="0" destOrd="0" presId="urn:microsoft.com/office/officeart/2005/8/layout/list1"/>
    <dgm:cxn modelId="{82209F69-E22B-4203-BA2F-8E8BC78B9137}" type="presParOf" srcId="{F2ADE678-353F-4083-B5D1-6BBF3C8BF7A8}" destId="{3B0B33DC-EE83-4503-8F19-470C89D69506}" srcOrd="1" destOrd="0" presId="urn:microsoft.com/office/officeart/2005/8/layout/list1"/>
    <dgm:cxn modelId="{166F52FC-B05E-451E-8993-6CEB55A5B17F}" type="presParOf" srcId="{EE7DF5C8-D561-4B65-A660-D0DA6233EC48}" destId="{14E85C76-9546-4939-B815-D33C525DB735}" srcOrd="1" destOrd="0" presId="urn:microsoft.com/office/officeart/2005/8/layout/list1"/>
    <dgm:cxn modelId="{083D6D5B-8283-4F17-9A0D-BD53D02A4B15}" type="presParOf" srcId="{EE7DF5C8-D561-4B65-A660-D0DA6233EC48}" destId="{1677FDA0-64F8-4D17-B3B9-59D4A87299A6}" srcOrd="2" destOrd="0" presId="urn:microsoft.com/office/officeart/2005/8/layout/list1"/>
    <dgm:cxn modelId="{7C6151D7-0A61-4839-B1DC-C06CD989826E}" type="presParOf" srcId="{EE7DF5C8-D561-4B65-A660-D0DA6233EC48}" destId="{C34C5A9B-7D6E-4252-8BFF-13F69EEE5717}" srcOrd="3" destOrd="0" presId="urn:microsoft.com/office/officeart/2005/8/layout/list1"/>
    <dgm:cxn modelId="{E55DF899-079E-40B3-AE50-8E2E961156A3}" type="presParOf" srcId="{EE7DF5C8-D561-4B65-A660-D0DA6233EC48}" destId="{EBFE229A-A0F1-4688-ACE6-3E113E51150A}" srcOrd="4" destOrd="0" presId="urn:microsoft.com/office/officeart/2005/8/layout/list1"/>
    <dgm:cxn modelId="{615B8B14-33B0-445F-B6EC-EAC648DEC1E3}" type="presParOf" srcId="{EBFE229A-A0F1-4688-ACE6-3E113E51150A}" destId="{80BCAAAC-1B2E-49DF-93E2-67893727E8F0}" srcOrd="0" destOrd="0" presId="urn:microsoft.com/office/officeart/2005/8/layout/list1"/>
    <dgm:cxn modelId="{18DC233A-E9C4-45D2-B8BF-43276F32CE7F}" type="presParOf" srcId="{EBFE229A-A0F1-4688-ACE6-3E113E51150A}" destId="{C9E52622-D046-45A8-933A-1B683AEB0994}" srcOrd="1" destOrd="0" presId="urn:microsoft.com/office/officeart/2005/8/layout/list1"/>
    <dgm:cxn modelId="{2325BB3F-2970-47B7-B847-24943EC5B7BE}" type="presParOf" srcId="{EE7DF5C8-D561-4B65-A660-D0DA6233EC48}" destId="{0E786536-947D-465E-A683-F421A84F00FB}" srcOrd="5" destOrd="0" presId="urn:microsoft.com/office/officeart/2005/8/layout/list1"/>
    <dgm:cxn modelId="{F765EE77-6C85-457F-854C-62313EC0D9F5}" type="presParOf" srcId="{EE7DF5C8-D561-4B65-A660-D0DA6233EC48}" destId="{81C3420E-CB50-4396-AA96-9EFC7890209C}" srcOrd="6" destOrd="0" presId="urn:microsoft.com/office/officeart/2005/8/layout/list1"/>
    <dgm:cxn modelId="{A8E08153-3F93-4E7D-BEAC-C68DAEF19001}" type="presParOf" srcId="{EE7DF5C8-D561-4B65-A660-D0DA6233EC48}" destId="{8B825C82-A4A3-466D-8C67-42C71C24D16E}" srcOrd="7" destOrd="0" presId="urn:microsoft.com/office/officeart/2005/8/layout/list1"/>
    <dgm:cxn modelId="{C2577220-0F0C-47C6-916F-EDEA9E2D9E37}" type="presParOf" srcId="{EE7DF5C8-D561-4B65-A660-D0DA6233EC48}" destId="{206A6B5E-C1FB-4A29-9023-3F5E0A0FBE90}" srcOrd="8" destOrd="0" presId="urn:microsoft.com/office/officeart/2005/8/layout/list1"/>
    <dgm:cxn modelId="{5B9BB277-C19B-456B-BCDA-AAB4ABECF8BC}" type="presParOf" srcId="{206A6B5E-C1FB-4A29-9023-3F5E0A0FBE90}" destId="{ACDBD40E-DC41-4B87-83D1-65D1ADEB5162}" srcOrd="0" destOrd="0" presId="urn:microsoft.com/office/officeart/2005/8/layout/list1"/>
    <dgm:cxn modelId="{4574D64F-A045-48BA-830A-7A1CE91645AA}" type="presParOf" srcId="{206A6B5E-C1FB-4A29-9023-3F5E0A0FBE90}" destId="{12C40B05-253E-4E43-AF62-9913645A89AC}" srcOrd="1" destOrd="0" presId="urn:microsoft.com/office/officeart/2005/8/layout/list1"/>
    <dgm:cxn modelId="{0AB17EDD-4C96-47C7-83A9-79DDB076BDAA}" type="presParOf" srcId="{EE7DF5C8-D561-4B65-A660-D0DA6233EC48}" destId="{E490FAF9-E1A1-4C70-809C-D37A51B85753}" srcOrd="9" destOrd="0" presId="urn:microsoft.com/office/officeart/2005/8/layout/list1"/>
    <dgm:cxn modelId="{4246B6C2-03DD-411B-B70D-350F0E52125C}" type="presParOf" srcId="{EE7DF5C8-D561-4B65-A660-D0DA6233EC48}" destId="{BDFBED96-2142-46C9-B7AE-EE996658297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37FE7C-CBD8-44E8-AEA2-2615BEBB1F60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6E7E263-920B-4DA7-94E3-6946971A24E5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3600" b="1" dirty="0" err="1">
              <a:latin typeface="Candara" panose="020E0502030303020204" pitchFamily="34" charset="0"/>
            </a:rPr>
            <a:t>Kurangnya</a:t>
          </a:r>
          <a:r>
            <a:rPr lang="en-US" sz="3600" b="1" dirty="0">
              <a:latin typeface="Candara" panose="020E0502030303020204" pitchFamily="34" charset="0"/>
            </a:rPr>
            <a:t> </a:t>
          </a:r>
          <a:r>
            <a:rPr lang="en-US" sz="3600" b="1" dirty="0" err="1">
              <a:latin typeface="Candara" panose="020E0502030303020204" pitchFamily="34" charset="0"/>
            </a:rPr>
            <a:t>Informasi</a:t>
          </a:r>
          <a:r>
            <a:rPr lang="en-US" sz="3600" b="1" dirty="0">
              <a:latin typeface="Candara" panose="020E0502030303020204" pitchFamily="34" charset="0"/>
            </a:rPr>
            <a:t> </a:t>
          </a:r>
          <a:endParaRPr lang="en-ID" sz="3600" b="1" dirty="0">
            <a:latin typeface="Candara" panose="020E0502030303020204" pitchFamily="34" charset="0"/>
          </a:endParaRPr>
        </a:p>
      </dgm:t>
    </dgm:pt>
    <dgm:pt modelId="{728E9C71-334D-4F26-9B35-7520B9B9382F}" type="parTrans" cxnId="{C0521363-D1BA-40B7-BBE9-79F1FF4645F3}">
      <dgm:prSet/>
      <dgm:spPr/>
      <dgm:t>
        <a:bodyPr/>
        <a:lstStyle/>
        <a:p>
          <a:endParaRPr lang="en-ID"/>
        </a:p>
      </dgm:t>
    </dgm:pt>
    <dgm:pt modelId="{35802D4C-0BED-4819-A29C-334256735553}" type="sibTrans" cxnId="{C0521363-D1BA-40B7-BBE9-79F1FF4645F3}">
      <dgm:prSet/>
      <dgm:spPr/>
      <dgm:t>
        <a:bodyPr/>
        <a:lstStyle/>
        <a:p>
          <a:endParaRPr lang="en-ID"/>
        </a:p>
      </dgm:t>
    </dgm:pt>
    <dgm:pt modelId="{7E06CFF7-F077-40B7-8BAF-52B30D4BACBF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3600" b="1" dirty="0" err="1">
              <a:latin typeface="Candara" panose="020E0502030303020204" pitchFamily="34" charset="0"/>
            </a:rPr>
            <a:t>Kampanye</a:t>
          </a:r>
          <a:r>
            <a:rPr lang="en-US" sz="3600" b="1" dirty="0">
              <a:latin typeface="Candara" panose="020E0502030303020204" pitchFamily="34" charset="0"/>
            </a:rPr>
            <a:t> </a:t>
          </a:r>
          <a:r>
            <a:rPr lang="en-US" sz="3600" b="1" dirty="0" err="1">
              <a:latin typeface="Candara" panose="020E0502030303020204" pitchFamily="34" charset="0"/>
            </a:rPr>
            <a:t>kesehatan</a:t>
          </a:r>
          <a:endParaRPr lang="en-ID" sz="3600" b="1" dirty="0">
            <a:latin typeface="Candara" panose="020E0502030303020204" pitchFamily="34" charset="0"/>
          </a:endParaRPr>
        </a:p>
      </dgm:t>
    </dgm:pt>
    <dgm:pt modelId="{D7335672-E72E-4A34-8BD6-251C53C23CA2}" type="parTrans" cxnId="{E050CC3A-FD57-4E49-B58D-D350652443C2}">
      <dgm:prSet/>
      <dgm:spPr/>
      <dgm:t>
        <a:bodyPr/>
        <a:lstStyle/>
        <a:p>
          <a:endParaRPr lang="en-ID"/>
        </a:p>
      </dgm:t>
    </dgm:pt>
    <dgm:pt modelId="{1A44DEE0-FADF-4B7C-B6C0-E48562DD3F50}" type="sibTrans" cxnId="{E050CC3A-FD57-4E49-B58D-D350652443C2}">
      <dgm:prSet/>
      <dgm:spPr/>
      <dgm:t>
        <a:bodyPr/>
        <a:lstStyle/>
        <a:p>
          <a:endParaRPr lang="en-ID"/>
        </a:p>
      </dgm:t>
    </dgm:pt>
    <dgm:pt modelId="{FCCA3502-36A4-4333-9F75-8457E6A7D19E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3600" b="1" dirty="0" err="1">
              <a:latin typeface="Candara" panose="020E0502030303020204" pitchFamily="34" charset="0"/>
            </a:rPr>
            <a:t>Literasi</a:t>
          </a:r>
          <a:r>
            <a:rPr lang="en-US" sz="3600" b="1" dirty="0">
              <a:latin typeface="Candara" panose="020E0502030303020204" pitchFamily="34" charset="0"/>
            </a:rPr>
            <a:t> </a:t>
          </a:r>
          <a:r>
            <a:rPr lang="en-US" sz="3600" b="1" dirty="0" err="1">
              <a:latin typeface="Candara" panose="020E0502030303020204" pitchFamily="34" charset="0"/>
            </a:rPr>
            <a:t>kesehatan</a:t>
          </a:r>
          <a:endParaRPr lang="en-ID" sz="3600" b="1" dirty="0">
            <a:latin typeface="Candara" panose="020E0502030303020204" pitchFamily="34" charset="0"/>
          </a:endParaRPr>
        </a:p>
      </dgm:t>
    </dgm:pt>
    <dgm:pt modelId="{BE1D18A2-157A-44A5-B4EC-5B8D6BB8E197}" type="parTrans" cxnId="{A1ACDED6-1F74-4D6C-9B87-FF9AFA1DA44B}">
      <dgm:prSet/>
      <dgm:spPr/>
      <dgm:t>
        <a:bodyPr/>
        <a:lstStyle/>
        <a:p>
          <a:endParaRPr lang="en-ID"/>
        </a:p>
      </dgm:t>
    </dgm:pt>
    <dgm:pt modelId="{B09B0B68-7C37-4DD7-A338-AE29B5AA6BC9}" type="sibTrans" cxnId="{A1ACDED6-1F74-4D6C-9B87-FF9AFA1DA44B}">
      <dgm:prSet/>
      <dgm:spPr/>
      <dgm:t>
        <a:bodyPr/>
        <a:lstStyle/>
        <a:p>
          <a:endParaRPr lang="en-ID"/>
        </a:p>
      </dgm:t>
    </dgm:pt>
    <dgm:pt modelId="{A120F011-B61A-4F98-8D59-17A7A2D3E9C4}" type="pres">
      <dgm:prSet presAssocID="{1F37FE7C-CBD8-44E8-AEA2-2615BEBB1F6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061E9DC-5115-4149-91A8-1C3EED0AF42F}" type="pres">
      <dgm:prSet presAssocID="{66E7E263-920B-4DA7-94E3-6946971A24E5}" presName="circle1" presStyleLbl="node1" presStyleIdx="0" presStyleCnt="3"/>
      <dgm:spPr/>
    </dgm:pt>
    <dgm:pt modelId="{1B125FED-6760-469B-B54D-7FD7F1A773A3}" type="pres">
      <dgm:prSet presAssocID="{66E7E263-920B-4DA7-94E3-6946971A24E5}" presName="space" presStyleCnt="0"/>
      <dgm:spPr/>
    </dgm:pt>
    <dgm:pt modelId="{FEA0EAD9-AC01-46D3-BE62-B9A70024387E}" type="pres">
      <dgm:prSet presAssocID="{66E7E263-920B-4DA7-94E3-6946971A24E5}" presName="rect1" presStyleLbl="alignAcc1" presStyleIdx="0" presStyleCnt="3"/>
      <dgm:spPr/>
    </dgm:pt>
    <dgm:pt modelId="{35FEF0DB-2708-441D-A78B-2239BE39430B}" type="pres">
      <dgm:prSet presAssocID="{7E06CFF7-F077-40B7-8BAF-52B30D4BACBF}" presName="vertSpace2" presStyleLbl="node1" presStyleIdx="0" presStyleCnt="3"/>
      <dgm:spPr/>
    </dgm:pt>
    <dgm:pt modelId="{B17B2B99-D65D-40D0-AC3D-1D35A8037DA4}" type="pres">
      <dgm:prSet presAssocID="{7E06CFF7-F077-40B7-8BAF-52B30D4BACBF}" presName="circle2" presStyleLbl="node1" presStyleIdx="1" presStyleCnt="3"/>
      <dgm:spPr/>
    </dgm:pt>
    <dgm:pt modelId="{53431706-4C7F-44A0-845A-ECD9161A3E34}" type="pres">
      <dgm:prSet presAssocID="{7E06CFF7-F077-40B7-8BAF-52B30D4BACBF}" presName="rect2" presStyleLbl="alignAcc1" presStyleIdx="1" presStyleCnt="3"/>
      <dgm:spPr/>
    </dgm:pt>
    <dgm:pt modelId="{08A5D83B-26C1-45A5-95AD-DE6323FC16F4}" type="pres">
      <dgm:prSet presAssocID="{FCCA3502-36A4-4333-9F75-8457E6A7D19E}" presName="vertSpace3" presStyleLbl="node1" presStyleIdx="1" presStyleCnt="3"/>
      <dgm:spPr/>
    </dgm:pt>
    <dgm:pt modelId="{4782F7E7-6470-4E3E-B905-4B47CC82C225}" type="pres">
      <dgm:prSet presAssocID="{FCCA3502-36A4-4333-9F75-8457E6A7D19E}" presName="circle3" presStyleLbl="node1" presStyleIdx="2" presStyleCnt="3"/>
      <dgm:spPr/>
    </dgm:pt>
    <dgm:pt modelId="{74C68178-2542-4820-A7B8-83CE1647D447}" type="pres">
      <dgm:prSet presAssocID="{FCCA3502-36A4-4333-9F75-8457E6A7D19E}" presName="rect3" presStyleLbl="alignAcc1" presStyleIdx="2" presStyleCnt="3"/>
      <dgm:spPr/>
    </dgm:pt>
    <dgm:pt modelId="{4C2CB3E5-11EE-4FFE-BE7B-522F7CBD1B80}" type="pres">
      <dgm:prSet presAssocID="{66E7E263-920B-4DA7-94E3-6946971A24E5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53C481B7-B288-4356-BE30-CB2D4E70D08E}" type="pres">
      <dgm:prSet presAssocID="{7E06CFF7-F077-40B7-8BAF-52B30D4BACBF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4D0C1607-42C2-47F2-BD4D-F7B85077095B}" type="pres">
      <dgm:prSet presAssocID="{FCCA3502-36A4-4333-9F75-8457E6A7D19E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2A323924-4124-4AC1-90F3-D32462B00ACE}" type="presOf" srcId="{1F37FE7C-CBD8-44E8-AEA2-2615BEBB1F60}" destId="{A120F011-B61A-4F98-8D59-17A7A2D3E9C4}" srcOrd="0" destOrd="0" presId="urn:microsoft.com/office/officeart/2005/8/layout/target3"/>
    <dgm:cxn modelId="{E050CC3A-FD57-4E49-B58D-D350652443C2}" srcId="{1F37FE7C-CBD8-44E8-AEA2-2615BEBB1F60}" destId="{7E06CFF7-F077-40B7-8BAF-52B30D4BACBF}" srcOrd="1" destOrd="0" parTransId="{D7335672-E72E-4A34-8BD6-251C53C23CA2}" sibTransId="{1A44DEE0-FADF-4B7C-B6C0-E48562DD3F50}"/>
    <dgm:cxn modelId="{C0521363-D1BA-40B7-BBE9-79F1FF4645F3}" srcId="{1F37FE7C-CBD8-44E8-AEA2-2615BEBB1F60}" destId="{66E7E263-920B-4DA7-94E3-6946971A24E5}" srcOrd="0" destOrd="0" parTransId="{728E9C71-334D-4F26-9B35-7520B9B9382F}" sibTransId="{35802D4C-0BED-4819-A29C-334256735553}"/>
    <dgm:cxn modelId="{7001DF66-1860-4428-8463-12DFDAF82FDD}" type="presOf" srcId="{66E7E263-920B-4DA7-94E3-6946971A24E5}" destId="{FEA0EAD9-AC01-46D3-BE62-B9A70024387E}" srcOrd="0" destOrd="0" presId="urn:microsoft.com/office/officeart/2005/8/layout/target3"/>
    <dgm:cxn modelId="{1B38D468-87F8-42AD-9BD5-D773A11B42BC}" type="presOf" srcId="{FCCA3502-36A4-4333-9F75-8457E6A7D19E}" destId="{4D0C1607-42C2-47F2-BD4D-F7B85077095B}" srcOrd="1" destOrd="0" presId="urn:microsoft.com/office/officeart/2005/8/layout/target3"/>
    <dgm:cxn modelId="{A66B3373-A767-43B4-B519-696D76B9D5F9}" type="presOf" srcId="{FCCA3502-36A4-4333-9F75-8457E6A7D19E}" destId="{74C68178-2542-4820-A7B8-83CE1647D447}" srcOrd="0" destOrd="0" presId="urn:microsoft.com/office/officeart/2005/8/layout/target3"/>
    <dgm:cxn modelId="{00BA1D8B-73AE-45F0-B2EE-BB4CB623F28B}" type="presOf" srcId="{66E7E263-920B-4DA7-94E3-6946971A24E5}" destId="{4C2CB3E5-11EE-4FFE-BE7B-522F7CBD1B80}" srcOrd="1" destOrd="0" presId="urn:microsoft.com/office/officeart/2005/8/layout/target3"/>
    <dgm:cxn modelId="{5EB1C69C-3A18-425E-8AC3-CEDB640210D7}" type="presOf" srcId="{7E06CFF7-F077-40B7-8BAF-52B30D4BACBF}" destId="{53C481B7-B288-4356-BE30-CB2D4E70D08E}" srcOrd="1" destOrd="0" presId="urn:microsoft.com/office/officeart/2005/8/layout/target3"/>
    <dgm:cxn modelId="{DD1A56A1-45D9-4292-9D42-B2EEFED4A42C}" type="presOf" srcId="{7E06CFF7-F077-40B7-8BAF-52B30D4BACBF}" destId="{53431706-4C7F-44A0-845A-ECD9161A3E34}" srcOrd="0" destOrd="0" presId="urn:microsoft.com/office/officeart/2005/8/layout/target3"/>
    <dgm:cxn modelId="{A1ACDED6-1F74-4D6C-9B87-FF9AFA1DA44B}" srcId="{1F37FE7C-CBD8-44E8-AEA2-2615BEBB1F60}" destId="{FCCA3502-36A4-4333-9F75-8457E6A7D19E}" srcOrd="2" destOrd="0" parTransId="{BE1D18A2-157A-44A5-B4EC-5B8D6BB8E197}" sibTransId="{B09B0B68-7C37-4DD7-A338-AE29B5AA6BC9}"/>
    <dgm:cxn modelId="{8572C654-B0B7-433A-9985-539CD769D7F6}" type="presParOf" srcId="{A120F011-B61A-4F98-8D59-17A7A2D3E9C4}" destId="{6061E9DC-5115-4149-91A8-1C3EED0AF42F}" srcOrd="0" destOrd="0" presId="urn:microsoft.com/office/officeart/2005/8/layout/target3"/>
    <dgm:cxn modelId="{B92C2377-4EEC-4E18-ADBB-B6A96562B88C}" type="presParOf" srcId="{A120F011-B61A-4F98-8D59-17A7A2D3E9C4}" destId="{1B125FED-6760-469B-B54D-7FD7F1A773A3}" srcOrd="1" destOrd="0" presId="urn:microsoft.com/office/officeart/2005/8/layout/target3"/>
    <dgm:cxn modelId="{310205CC-86C0-485C-8C2D-70A39EC32A59}" type="presParOf" srcId="{A120F011-B61A-4F98-8D59-17A7A2D3E9C4}" destId="{FEA0EAD9-AC01-46D3-BE62-B9A70024387E}" srcOrd="2" destOrd="0" presId="urn:microsoft.com/office/officeart/2005/8/layout/target3"/>
    <dgm:cxn modelId="{8A54FF2F-2D4F-4F73-A040-4B9E46DD1C02}" type="presParOf" srcId="{A120F011-B61A-4F98-8D59-17A7A2D3E9C4}" destId="{35FEF0DB-2708-441D-A78B-2239BE39430B}" srcOrd="3" destOrd="0" presId="urn:microsoft.com/office/officeart/2005/8/layout/target3"/>
    <dgm:cxn modelId="{24635247-7CE9-49F4-8CBA-116C700D5790}" type="presParOf" srcId="{A120F011-B61A-4F98-8D59-17A7A2D3E9C4}" destId="{B17B2B99-D65D-40D0-AC3D-1D35A8037DA4}" srcOrd="4" destOrd="0" presId="urn:microsoft.com/office/officeart/2005/8/layout/target3"/>
    <dgm:cxn modelId="{73962296-E53D-4665-8A1E-8967E5EFCA18}" type="presParOf" srcId="{A120F011-B61A-4F98-8D59-17A7A2D3E9C4}" destId="{53431706-4C7F-44A0-845A-ECD9161A3E34}" srcOrd="5" destOrd="0" presId="urn:microsoft.com/office/officeart/2005/8/layout/target3"/>
    <dgm:cxn modelId="{BB6AFF09-0C26-4A05-ACDE-01B3E36BA96E}" type="presParOf" srcId="{A120F011-B61A-4F98-8D59-17A7A2D3E9C4}" destId="{08A5D83B-26C1-45A5-95AD-DE6323FC16F4}" srcOrd="6" destOrd="0" presId="urn:microsoft.com/office/officeart/2005/8/layout/target3"/>
    <dgm:cxn modelId="{22FB4824-3C2B-4C8F-A6A2-8C1D4DBBB579}" type="presParOf" srcId="{A120F011-B61A-4F98-8D59-17A7A2D3E9C4}" destId="{4782F7E7-6470-4E3E-B905-4B47CC82C225}" srcOrd="7" destOrd="0" presId="urn:microsoft.com/office/officeart/2005/8/layout/target3"/>
    <dgm:cxn modelId="{054A39C6-EEB1-4F6E-952C-8D713A99229F}" type="presParOf" srcId="{A120F011-B61A-4F98-8D59-17A7A2D3E9C4}" destId="{74C68178-2542-4820-A7B8-83CE1647D447}" srcOrd="8" destOrd="0" presId="urn:microsoft.com/office/officeart/2005/8/layout/target3"/>
    <dgm:cxn modelId="{85F4F2DD-BBD9-486A-A974-27D22105B4F7}" type="presParOf" srcId="{A120F011-B61A-4F98-8D59-17A7A2D3E9C4}" destId="{4C2CB3E5-11EE-4FFE-BE7B-522F7CBD1B80}" srcOrd="9" destOrd="0" presId="urn:microsoft.com/office/officeart/2005/8/layout/target3"/>
    <dgm:cxn modelId="{AD11FD35-C931-44A1-8B10-C24683B97B2F}" type="presParOf" srcId="{A120F011-B61A-4F98-8D59-17A7A2D3E9C4}" destId="{53C481B7-B288-4356-BE30-CB2D4E70D08E}" srcOrd="10" destOrd="0" presId="urn:microsoft.com/office/officeart/2005/8/layout/target3"/>
    <dgm:cxn modelId="{52CFAE51-7D1C-4C1F-A785-53D5B5A56B9B}" type="presParOf" srcId="{A120F011-B61A-4F98-8D59-17A7A2D3E9C4}" destId="{4D0C1607-42C2-47F2-BD4D-F7B85077095B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317763-FCA1-437E-88A4-096805221A2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CCF40642-56EB-40F6-973B-80A095316864}">
      <dgm:prSet phldrT="[Text]"/>
      <dgm:spPr/>
      <dgm:t>
        <a:bodyPr/>
        <a:lstStyle/>
        <a:p>
          <a:r>
            <a:rPr lang="en-US" b="1" dirty="0" err="1">
              <a:latin typeface="Candara" panose="020E0502030303020204" pitchFamily="34" charset="0"/>
            </a:rPr>
            <a:t>Pekerjaan</a:t>
          </a:r>
          <a:r>
            <a:rPr lang="en-US" b="1" dirty="0">
              <a:latin typeface="Candara" panose="020E0502030303020204" pitchFamily="34" charset="0"/>
            </a:rPr>
            <a:t> </a:t>
          </a:r>
          <a:r>
            <a:rPr lang="en-US" b="1" dirty="0" err="1">
              <a:latin typeface="Candara" panose="020E0502030303020204" pitchFamily="34" charset="0"/>
            </a:rPr>
            <a:t>stabil</a:t>
          </a:r>
          <a:endParaRPr lang="en-ID" b="1" dirty="0">
            <a:latin typeface="Candara" panose="020E0502030303020204" pitchFamily="34" charset="0"/>
          </a:endParaRPr>
        </a:p>
      </dgm:t>
    </dgm:pt>
    <dgm:pt modelId="{E97E6B50-3606-4817-A54A-B20950A2D06B}" type="parTrans" cxnId="{F90786C1-6C82-4C0C-89BE-372311692DBB}">
      <dgm:prSet/>
      <dgm:spPr/>
      <dgm:t>
        <a:bodyPr/>
        <a:lstStyle/>
        <a:p>
          <a:endParaRPr lang="en-ID"/>
        </a:p>
      </dgm:t>
    </dgm:pt>
    <dgm:pt modelId="{E4D20147-3E72-4155-A118-C9EC4C0C07B5}" type="sibTrans" cxnId="{F90786C1-6C82-4C0C-89BE-372311692DBB}">
      <dgm:prSet/>
      <dgm:spPr/>
      <dgm:t>
        <a:bodyPr/>
        <a:lstStyle/>
        <a:p>
          <a:endParaRPr lang="en-ID"/>
        </a:p>
      </dgm:t>
    </dgm:pt>
    <dgm:pt modelId="{BB088BA4-48DC-46A0-894D-3DAC13D91BA9}">
      <dgm:prSet phldrT="[Text]"/>
      <dgm:spPr/>
      <dgm:t>
        <a:bodyPr/>
        <a:lstStyle/>
        <a:p>
          <a:r>
            <a:rPr lang="en-US" b="1" dirty="0">
              <a:latin typeface="Candara" panose="020E0502030303020204" pitchFamily="34" charset="0"/>
            </a:rPr>
            <a:t>Waktu </a:t>
          </a:r>
          <a:r>
            <a:rPr lang="en-US" b="1" dirty="0" err="1">
              <a:latin typeface="Candara" panose="020E0502030303020204" pitchFamily="34" charset="0"/>
            </a:rPr>
            <a:t>terbatas</a:t>
          </a:r>
          <a:r>
            <a:rPr lang="en-US" b="1" dirty="0">
              <a:latin typeface="Candara" panose="020E0502030303020204" pitchFamily="34" charset="0"/>
            </a:rPr>
            <a:t> </a:t>
          </a:r>
          <a:endParaRPr lang="en-ID" b="1" dirty="0">
            <a:latin typeface="Candara" panose="020E0502030303020204" pitchFamily="34" charset="0"/>
          </a:endParaRPr>
        </a:p>
      </dgm:t>
    </dgm:pt>
    <dgm:pt modelId="{B73D4078-51B7-44C2-BEA7-A129874B114F}" type="parTrans" cxnId="{5D958B52-6CE4-4B13-BEBF-6006A4BC0D7A}">
      <dgm:prSet/>
      <dgm:spPr/>
      <dgm:t>
        <a:bodyPr/>
        <a:lstStyle/>
        <a:p>
          <a:endParaRPr lang="en-ID"/>
        </a:p>
      </dgm:t>
    </dgm:pt>
    <dgm:pt modelId="{55C6A355-BFCA-42A1-8F58-962A4B7B38FC}" type="sibTrans" cxnId="{5D958B52-6CE4-4B13-BEBF-6006A4BC0D7A}">
      <dgm:prSet/>
      <dgm:spPr/>
      <dgm:t>
        <a:bodyPr/>
        <a:lstStyle/>
        <a:p>
          <a:endParaRPr lang="en-ID"/>
        </a:p>
      </dgm:t>
    </dgm:pt>
    <dgm:pt modelId="{8D130CF1-D0C4-4D67-B5AD-C8B9F285F6F8}">
      <dgm:prSet phldrT="[Text]"/>
      <dgm:spPr/>
      <dgm:t>
        <a:bodyPr/>
        <a:lstStyle/>
        <a:p>
          <a:r>
            <a:rPr lang="en-US" b="1" dirty="0" err="1">
              <a:latin typeface="Candara" panose="020E0502030303020204" pitchFamily="34" charset="0"/>
            </a:rPr>
            <a:t>Risiko</a:t>
          </a:r>
          <a:r>
            <a:rPr lang="en-US" b="1" dirty="0">
              <a:latin typeface="Candara" panose="020E0502030303020204" pitchFamily="34" charset="0"/>
            </a:rPr>
            <a:t> </a:t>
          </a:r>
          <a:r>
            <a:rPr lang="en-US" b="1" dirty="0" err="1">
              <a:latin typeface="Candara" panose="020E0502030303020204" pitchFamily="34" charset="0"/>
            </a:rPr>
            <a:t>pekerjaan</a:t>
          </a:r>
          <a:endParaRPr lang="en-ID" b="1" dirty="0">
            <a:latin typeface="Candara" panose="020E0502030303020204" pitchFamily="34" charset="0"/>
          </a:endParaRPr>
        </a:p>
      </dgm:t>
    </dgm:pt>
    <dgm:pt modelId="{DDD71FDB-9A92-489D-B2F0-DAC5309EFF82}" type="parTrans" cxnId="{C66DB3BD-FC1A-4661-A78B-848C119DD682}">
      <dgm:prSet/>
      <dgm:spPr/>
      <dgm:t>
        <a:bodyPr/>
        <a:lstStyle/>
        <a:p>
          <a:endParaRPr lang="en-ID"/>
        </a:p>
      </dgm:t>
    </dgm:pt>
    <dgm:pt modelId="{4FC5CB16-C475-498C-A62A-78CC1B5313DF}" type="sibTrans" cxnId="{C66DB3BD-FC1A-4661-A78B-848C119DD682}">
      <dgm:prSet/>
      <dgm:spPr/>
      <dgm:t>
        <a:bodyPr/>
        <a:lstStyle/>
        <a:p>
          <a:endParaRPr lang="en-ID"/>
        </a:p>
      </dgm:t>
    </dgm:pt>
    <dgm:pt modelId="{75352740-A823-4E96-A027-975E77AED110}" type="pres">
      <dgm:prSet presAssocID="{42317763-FCA1-437E-88A4-096805221A2F}" presName="compositeShape" presStyleCnt="0">
        <dgm:presLayoutVars>
          <dgm:dir/>
          <dgm:resizeHandles/>
        </dgm:presLayoutVars>
      </dgm:prSet>
      <dgm:spPr/>
    </dgm:pt>
    <dgm:pt modelId="{77F38755-55B3-4047-9C2E-0ED345EA7FA5}" type="pres">
      <dgm:prSet presAssocID="{42317763-FCA1-437E-88A4-096805221A2F}" presName="pyramid" presStyleLbl="node1" presStyleIdx="0" presStyleCnt="1"/>
      <dgm:spPr/>
    </dgm:pt>
    <dgm:pt modelId="{E205F7C0-18CD-406A-B18E-F277CDD6ABE6}" type="pres">
      <dgm:prSet presAssocID="{42317763-FCA1-437E-88A4-096805221A2F}" presName="theList" presStyleCnt="0"/>
      <dgm:spPr/>
    </dgm:pt>
    <dgm:pt modelId="{56D16E07-CEF2-4721-8055-002CF542CB30}" type="pres">
      <dgm:prSet presAssocID="{CCF40642-56EB-40F6-973B-80A095316864}" presName="aNode" presStyleLbl="fgAcc1" presStyleIdx="0" presStyleCnt="3">
        <dgm:presLayoutVars>
          <dgm:bulletEnabled val="1"/>
        </dgm:presLayoutVars>
      </dgm:prSet>
      <dgm:spPr/>
    </dgm:pt>
    <dgm:pt modelId="{4B1E4B88-FCAB-41B9-95BD-9C3B6E03A824}" type="pres">
      <dgm:prSet presAssocID="{CCF40642-56EB-40F6-973B-80A095316864}" presName="aSpace" presStyleCnt="0"/>
      <dgm:spPr/>
    </dgm:pt>
    <dgm:pt modelId="{0042A11B-C03B-4DF9-BE77-576890AE1128}" type="pres">
      <dgm:prSet presAssocID="{BB088BA4-48DC-46A0-894D-3DAC13D91BA9}" presName="aNode" presStyleLbl="fgAcc1" presStyleIdx="1" presStyleCnt="3">
        <dgm:presLayoutVars>
          <dgm:bulletEnabled val="1"/>
        </dgm:presLayoutVars>
      </dgm:prSet>
      <dgm:spPr/>
    </dgm:pt>
    <dgm:pt modelId="{8391DA7B-9D7C-44CC-A7DC-BB87965BAA99}" type="pres">
      <dgm:prSet presAssocID="{BB088BA4-48DC-46A0-894D-3DAC13D91BA9}" presName="aSpace" presStyleCnt="0"/>
      <dgm:spPr/>
    </dgm:pt>
    <dgm:pt modelId="{206BAA67-A828-4A48-BA47-F6B5D55BEA77}" type="pres">
      <dgm:prSet presAssocID="{8D130CF1-D0C4-4D67-B5AD-C8B9F285F6F8}" presName="aNode" presStyleLbl="fgAcc1" presStyleIdx="2" presStyleCnt="3">
        <dgm:presLayoutVars>
          <dgm:bulletEnabled val="1"/>
        </dgm:presLayoutVars>
      </dgm:prSet>
      <dgm:spPr/>
    </dgm:pt>
    <dgm:pt modelId="{45ED88E9-5149-4DDD-B6ED-6722EA59A37B}" type="pres">
      <dgm:prSet presAssocID="{8D130CF1-D0C4-4D67-B5AD-C8B9F285F6F8}" presName="aSpace" presStyleCnt="0"/>
      <dgm:spPr/>
    </dgm:pt>
  </dgm:ptLst>
  <dgm:cxnLst>
    <dgm:cxn modelId="{4C7D4B11-6D8C-4F6B-9528-FAE90ABABCE2}" type="presOf" srcId="{8D130CF1-D0C4-4D67-B5AD-C8B9F285F6F8}" destId="{206BAA67-A828-4A48-BA47-F6B5D55BEA77}" srcOrd="0" destOrd="0" presId="urn:microsoft.com/office/officeart/2005/8/layout/pyramid2"/>
    <dgm:cxn modelId="{B33E1319-D88A-4248-975D-CC076C9D1CE6}" type="presOf" srcId="{42317763-FCA1-437E-88A4-096805221A2F}" destId="{75352740-A823-4E96-A027-975E77AED110}" srcOrd="0" destOrd="0" presId="urn:microsoft.com/office/officeart/2005/8/layout/pyramid2"/>
    <dgm:cxn modelId="{5D958B52-6CE4-4B13-BEBF-6006A4BC0D7A}" srcId="{42317763-FCA1-437E-88A4-096805221A2F}" destId="{BB088BA4-48DC-46A0-894D-3DAC13D91BA9}" srcOrd="1" destOrd="0" parTransId="{B73D4078-51B7-44C2-BEA7-A129874B114F}" sibTransId="{55C6A355-BFCA-42A1-8F58-962A4B7B38FC}"/>
    <dgm:cxn modelId="{7080BF5A-9F59-4512-82E4-F797AA43C42E}" type="presOf" srcId="{CCF40642-56EB-40F6-973B-80A095316864}" destId="{56D16E07-CEF2-4721-8055-002CF542CB30}" srcOrd="0" destOrd="0" presId="urn:microsoft.com/office/officeart/2005/8/layout/pyramid2"/>
    <dgm:cxn modelId="{3DF127AA-2147-4FF5-A0B9-BA6049E94832}" type="presOf" srcId="{BB088BA4-48DC-46A0-894D-3DAC13D91BA9}" destId="{0042A11B-C03B-4DF9-BE77-576890AE1128}" srcOrd="0" destOrd="0" presId="urn:microsoft.com/office/officeart/2005/8/layout/pyramid2"/>
    <dgm:cxn modelId="{C66DB3BD-FC1A-4661-A78B-848C119DD682}" srcId="{42317763-FCA1-437E-88A4-096805221A2F}" destId="{8D130CF1-D0C4-4D67-B5AD-C8B9F285F6F8}" srcOrd="2" destOrd="0" parTransId="{DDD71FDB-9A92-489D-B2F0-DAC5309EFF82}" sibTransId="{4FC5CB16-C475-498C-A62A-78CC1B5313DF}"/>
    <dgm:cxn modelId="{F90786C1-6C82-4C0C-89BE-372311692DBB}" srcId="{42317763-FCA1-437E-88A4-096805221A2F}" destId="{CCF40642-56EB-40F6-973B-80A095316864}" srcOrd="0" destOrd="0" parTransId="{E97E6B50-3606-4817-A54A-B20950A2D06B}" sibTransId="{E4D20147-3E72-4155-A118-C9EC4C0C07B5}"/>
    <dgm:cxn modelId="{FEB92EE7-9147-4330-9F97-813281115BE0}" type="presParOf" srcId="{75352740-A823-4E96-A027-975E77AED110}" destId="{77F38755-55B3-4047-9C2E-0ED345EA7FA5}" srcOrd="0" destOrd="0" presId="urn:microsoft.com/office/officeart/2005/8/layout/pyramid2"/>
    <dgm:cxn modelId="{04FF42F4-0A5D-4D4F-ACB3-55260B9A693B}" type="presParOf" srcId="{75352740-A823-4E96-A027-975E77AED110}" destId="{E205F7C0-18CD-406A-B18E-F277CDD6ABE6}" srcOrd="1" destOrd="0" presId="urn:microsoft.com/office/officeart/2005/8/layout/pyramid2"/>
    <dgm:cxn modelId="{68752EE5-7425-48BE-A7B6-C2D70C087FAB}" type="presParOf" srcId="{E205F7C0-18CD-406A-B18E-F277CDD6ABE6}" destId="{56D16E07-CEF2-4721-8055-002CF542CB30}" srcOrd="0" destOrd="0" presId="urn:microsoft.com/office/officeart/2005/8/layout/pyramid2"/>
    <dgm:cxn modelId="{5C32D255-729B-488A-8157-41C616C087B2}" type="presParOf" srcId="{E205F7C0-18CD-406A-B18E-F277CDD6ABE6}" destId="{4B1E4B88-FCAB-41B9-95BD-9C3B6E03A824}" srcOrd="1" destOrd="0" presId="urn:microsoft.com/office/officeart/2005/8/layout/pyramid2"/>
    <dgm:cxn modelId="{C335E3C4-E885-4826-A9B0-A729DE173810}" type="presParOf" srcId="{E205F7C0-18CD-406A-B18E-F277CDD6ABE6}" destId="{0042A11B-C03B-4DF9-BE77-576890AE1128}" srcOrd="2" destOrd="0" presId="urn:microsoft.com/office/officeart/2005/8/layout/pyramid2"/>
    <dgm:cxn modelId="{607FDFA2-7E29-4AD8-850A-65C98E76DDF2}" type="presParOf" srcId="{E205F7C0-18CD-406A-B18E-F277CDD6ABE6}" destId="{8391DA7B-9D7C-44CC-A7DC-BB87965BAA99}" srcOrd="3" destOrd="0" presId="urn:microsoft.com/office/officeart/2005/8/layout/pyramid2"/>
    <dgm:cxn modelId="{AD714A7E-98E7-4374-888F-E37B8D122D26}" type="presParOf" srcId="{E205F7C0-18CD-406A-B18E-F277CDD6ABE6}" destId="{206BAA67-A828-4A48-BA47-F6B5D55BEA77}" srcOrd="4" destOrd="0" presId="urn:microsoft.com/office/officeart/2005/8/layout/pyramid2"/>
    <dgm:cxn modelId="{4573D99E-D8A0-49E6-9B55-DDEE29CD0D9A}" type="presParOf" srcId="{E205F7C0-18CD-406A-B18E-F277CDD6ABE6}" destId="{45ED88E9-5149-4DDD-B6ED-6722EA59A37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C4893C-E833-4DD2-98C8-C4A52C0219A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1642E28-E8CD-40D0-A29B-AA48E6DF76EF}">
      <dgm:prSet phldrT="[Text]" phldr="1"/>
      <dgm:spPr/>
      <dgm:t>
        <a:bodyPr/>
        <a:lstStyle/>
        <a:p>
          <a:endParaRPr lang="en-ID"/>
        </a:p>
      </dgm:t>
    </dgm:pt>
    <dgm:pt modelId="{087F99F1-63D5-4BFD-B08E-B59F8E9990DA}" type="parTrans" cxnId="{9D664B4E-5412-4D9F-8F41-18C36AF8145D}">
      <dgm:prSet/>
      <dgm:spPr/>
      <dgm:t>
        <a:bodyPr/>
        <a:lstStyle/>
        <a:p>
          <a:endParaRPr lang="en-ID"/>
        </a:p>
      </dgm:t>
    </dgm:pt>
    <dgm:pt modelId="{275714BD-FD0B-4E7E-980D-C20117CDDE92}" type="sibTrans" cxnId="{9D664B4E-5412-4D9F-8F41-18C36AF8145D}">
      <dgm:prSet/>
      <dgm:spPr/>
      <dgm:t>
        <a:bodyPr/>
        <a:lstStyle/>
        <a:p>
          <a:endParaRPr lang="en-ID"/>
        </a:p>
      </dgm:t>
    </dgm:pt>
    <dgm:pt modelId="{4A570152-57D9-445E-A80F-73E3AA47CB3A}">
      <dgm:prSet phldrT="[Text]" custT="1"/>
      <dgm:spPr/>
      <dgm:t>
        <a:bodyPr/>
        <a:lstStyle/>
        <a:p>
          <a:r>
            <a:rPr lang="en-US" sz="3200" b="1" dirty="0" err="1">
              <a:latin typeface="Candara" panose="020E0502030303020204" pitchFamily="34" charset="0"/>
            </a:rPr>
            <a:t>Pengaruh</a:t>
          </a:r>
          <a:r>
            <a:rPr lang="en-US" sz="3200" b="1" dirty="0">
              <a:latin typeface="Candara" panose="020E0502030303020204" pitchFamily="34" charset="0"/>
            </a:rPr>
            <a:t> </a:t>
          </a:r>
          <a:r>
            <a:rPr lang="en-US" sz="3200" b="1" dirty="0" err="1">
              <a:latin typeface="Candara" panose="020E0502030303020204" pitchFamily="34" charset="0"/>
            </a:rPr>
            <a:t>kebiasaan</a:t>
          </a:r>
          <a:r>
            <a:rPr lang="en-US" sz="3200" b="1" dirty="0">
              <a:latin typeface="Candara" panose="020E0502030303020204" pitchFamily="34" charset="0"/>
            </a:rPr>
            <a:t> </a:t>
          </a:r>
          <a:endParaRPr lang="en-ID" sz="3200" b="1" dirty="0">
            <a:latin typeface="Candara" panose="020E0502030303020204" pitchFamily="34" charset="0"/>
          </a:endParaRPr>
        </a:p>
      </dgm:t>
    </dgm:pt>
    <dgm:pt modelId="{08760265-E912-4F71-96BD-77FDB46CE6DF}" type="parTrans" cxnId="{E873847A-CBF9-461F-857B-99825EFF231A}">
      <dgm:prSet/>
      <dgm:spPr/>
      <dgm:t>
        <a:bodyPr/>
        <a:lstStyle/>
        <a:p>
          <a:endParaRPr lang="en-ID"/>
        </a:p>
      </dgm:t>
    </dgm:pt>
    <dgm:pt modelId="{42EB8DF3-CD2A-46F8-9EA2-2E26A5727C0E}" type="sibTrans" cxnId="{E873847A-CBF9-461F-857B-99825EFF231A}">
      <dgm:prSet/>
      <dgm:spPr/>
      <dgm:t>
        <a:bodyPr/>
        <a:lstStyle/>
        <a:p>
          <a:endParaRPr lang="en-ID"/>
        </a:p>
      </dgm:t>
    </dgm:pt>
    <dgm:pt modelId="{768A8E13-08B0-4467-9A35-E9ECBDE8E660}">
      <dgm:prSet phldrT="[Text]" phldr="1"/>
      <dgm:spPr/>
      <dgm:t>
        <a:bodyPr/>
        <a:lstStyle/>
        <a:p>
          <a:endParaRPr lang="en-ID"/>
        </a:p>
      </dgm:t>
    </dgm:pt>
    <dgm:pt modelId="{2EC715C5-5540-455C-9253-5E2C208F6333}" type="parTrans" cxnId="{DAE3EDAF-B0D7-4867-AFE6-09807B9A9AE8}">
      <dgm:prSet/>
      <dgm:spPr/>
      <dgm:t>
        <a:bodyPr/>
        <a:lstStyle/>
        <a:p>
          <a:endParaRPr lang="en-ID"/>
        </a:p>
      </dgm:t>
    </dgm:pt>
    <dgm:pt modelId="{3E647C54-C275-4ADA-8E85-D736087FF1F7}" type="sibTrans" cxnId="{DAE3EDAF-B0D7-4867-AFE6-09807B9A9AE8}">
      <dgm:prSet/>
      <dgm:spPr/>
      <dgm:t>
        <a:bodyPr/>
        <a:lstStyle/>
        <a:p>
          <a:endParaRPr lang="en-ID"/>
        </a:p>
      </dgm:t>
    </dgm:pt>
    <dgm:pt modelId="{36AC489E-5BAA-40D8-BC30-EAC2B70ACCA3}">
      <dgm:prSet phldrT="[Text]" custT="1"/>
      <dgm:spPr/>
      <dgm:t>
        <a:bodyPr/>
        <a:lstStyle/>
        <a:p>
          <a:r>
            <a:rPr lang="en-US" sz="3200" b="1" dirty="0">
              <a:latin typeface="Candara" panose="020E0502030303020204" pitchFamily="34" charset="0"/>
            </a:rPr>
            <a:t>Nilai </a:t>
          </a:r>
          <a:r>
            <a:rPr lang="en-US" sz="3200" b="1" dirty="0" err="1">
              <a:latin typeface="Candara" panose="020E0502030303020204" pitchFamily="34" charset="0"/>
            </a:rPr>
            <a:t>keluarga</a:t>
          </a:r>
          <a:r>
            <a:rPr lang="en-US" sz="3200" b="1" dirty="0">
              <a:latin typeface="Candara" panose="020E0502030303020204" pitchFamily="34" charset="0"/>
            </a:rPr>
            <a:t> </a:t>
          </a:r>
          <a:endParaRPr lang="en-ID" sz="3200" b="1" dirty="0">
            <a:latin typeface="Candara" panose="020E0502030303020204" pitchFamily="34" charset="0"/>
          </a:endParaRPr>
        </a:p>
      </dgm:t>
    </dgm:pt>
    <dgm:pt modelId="{4061C182-F9DC-4CDE-8F8A-B1AAF7A6D931}" type="parTrans" cxnId="{28CC3572-DD7F-4428-93DE-BC1D787B3FF5}">
      <dgm:prSet/>
      <dgm:spPr/>
      <dgm:t>
        <a:bodyPr/>
        <a:lstStyle/>
        <a:p>
          <a:endParaRPr lang="en-ID"/>
        </a:p>
      </dgm:t>
    </dgm:pt>
    <dgm:pt modelId="{9D6CF4EC-9610-4A4E-A67F-0742F73AAF01}" type="sibTrans" cxnId="{28CC3572-DD7F-4428-93DE-BC1D787B3FF5}">
      <dgm:prSet/>
      <dgm:spPr/>
      <dgm:t>
        <a:bodyPr/>
        <a:lstStyle/>
        <a:p>
          <a:endParaRPr lang="en-ID"/>
        </a:p>
      </dgm:t>
    </dgm:pt>
    <dgm:pt modelId="{7D0B5D07-9439-4213-86D7-A24530FB0974}">
      <dgm:prSet phldrT="[Text]" phldr="1"/>
      <dgm:spPr/>
      <dgm:t>
        <a:bodyPr/>
        <a:lstStyle/>
        <a:p>
          <a:endParaRPr lang="en-ID"/>
        </a:p>
      </dgm:t>
    </dgm:pt>
    <dgm:pt modelId="{E8D03DB1-C39D-41CB-9006-BB063129C0FC}" type="parTrans" cxnId="{C24F2BF4-3C80-40DA-8B1A-77293ACA2278}">
      <dgm:prSet/>
      <dgm:spPr/>
      <dgm:t>
        <a:bodyPr/>
        <a:lstStyle/>
        <a:p>
          <a:endParaRPr lang="en-ID"/>
        </a:p>
      </dgm:t>
    </dgm:pt>
    <dgm:pt modelId="{A084696E-24FE-4B59-A5D5-117F19BFF239}" type="sibTrans" cxnId="{C24F2BF4-3C80-40DA-8B1A-77293ACA2278}">
      <dgm:prSet/>
      <dgm:spPr/>
      <dgm:t>
        <a:bodyPr/>
        <a:lstStyle/>
        <a:p>
          <a:endParaRPr lang="en-ID"/>
        </a:p>
      </dgm:t>
    </dgm:pt>
    <dgm:pt modelId="{A60DE97A-8D6B-4203-86CD-7DBCC279184F}">
      <dgm:prSet phldrT="[Text]" custT="1"/>
      <dgm:spPr/>
      <dgm:t>
        <a:bodyPr/>
        <a:lstStyle/>
        <a:p>
          <a:r>
            <a:rPr lang="en-US" sz="3200" b="1" dirty="0" err="1">
              <a:latin typeface="Candara" panose="020E0502030303020204" pitchFamily="34" charset="0"/>
            </a:rPr>
            <a:t>Aktivitas</a:t>
          </a:r>
          <a:r>
            <a:rPr lang="en-US" sz="3200" b="1" dirty="0">
              <a:latin typeface="Candara" panose="020E0502030303020204" pitchFamily="34" charset="0"/>
            </a:rPr>
            <a:t> </a:t>
          </a:r>
          <a:r>
            <a:rPr lang="en-US" sz="3200" b="1" dirty="0" err="1">
              <a:latin typeface="Candara" panose="020E0502030303020204" pitchFamily="34" charset="0"/>
            </a:rPr>
            <a:t>Fisik</a:t>
          </a:r>
          <a:r>
            <a:rPr lang="en-US" sz="3200" b="1" dirty="0">
              <a:latin typeface="Candara" panose="020E0502030303020204" pitchFamily="34" charset="0"/>
            </a:rPr>
            <a:t> </a:t>
          </a:r>
          <a:endParaRPr lang="en-ID" sz="3200" b="1" dirty="0">
            <a:latin typeface="Candara" panose="020E0502030303020204" pitchFamily="34" charset="0"/>
          </a:endParaRPr>
        </a:p>
      </dgm:t>
    </dgm:pt>
    <dgm:pt modelId="{EAE4BB31-652C-421D-921E-7DB2473B160D}" type="parTrans" cxnId="{041C7AA8-6D53-4318-9684-75C90CCD7BC4}">
      <dgm:prSet/>
      <dgm:spPr/>
      <dgm:t>
        <a:bodyPr/>
        <a:lstStyle/>
        <a:p>
          <a:endParaRPr lang="en-ID"/>
        </a:p>
      </dgm:t>
    </dgm:pt>
    <dgm:pt modelId="{392D23E5-CE2F-4BFE-A12A-85B99A4DECD7}" type="sibTrans" cxnId="{041C7AA8-6D53-4318-9684-75C90CCD7BC4}">
      <dgm:prSet/>
      <dgm:spPr/>
      <dgm:t>
        <a:bodyPr/>
        <a:lstStyle/>
        <a:p>
          <a:endParaRPr lang="en-ID"/>
        </a:p>
      </dgm:t>
    </dgm:pt>
    <dgm:pt modelId="{60A54CA0-7977-467B-9664-7D2E8A4FE89E}" type="pres">
      <dgm:prSet presAssocID="{A0C4893C-E833-4DD2-98C8-C4A52C0219A8}" presName="linearFlow" presStyleCnt="0">
        <dgm:presLayoutVars>
          <dgm:dir/>
          <dgm:animLvl val="lvl"/>
          <dgm:resizeHandles val="exact"/>
        </dgm:presLayoutVars>
      </dgm:prSet>
      <dgm:spPr/>
    </dgm:pt>
    <dgm:pt modelId="{DB7AC66C-687A-41B1-9143-D00FCB5DAC90}" type="pres">
      <dgm:prSet presAssocID="{61642E28-E8CD-40D0-A29B-AA48E6DF76EF}" presName="composite" presStyleCnt="0"/>
      <dgm:spPr/>
    </dgm:pt>
    <dgm:pt modelId="{9C40FB4D-93C6-4D0B-88D9-7143F38F5675}" type="pres">
      <dgm:prSet presAssocID="{61642E28-E8CD-40D0-A29B-AA48E6DF76EF}" presName="parentText" presStyleLbl="alignNode1" presStyleIdx="0" presStyleCnt="3" custLinFactNeighborX="-7498" custLinFactNeighborY="4557">
        <dgm:presLayoutVars>
          <dgm:chMax val="1"/>
          <dgm:bulletEnabled val="1"/>
        </dgm:presLayoutVars>
      </dgm:prSet>
      <dgm:spPr/>
    </dgm:pt>
    <dgm:pt modelId="{DA0062B6-72B6-4E4E-81B5-E2020B4CB880}" type="pres">
      <dgm:prSet presAssocID="{61642E28-E8CD-40D0-A29B-AA48E6DF76EF}" presName="descendantText" presStyleLbl="alignAcc1" presStyleIdx="0" presStyleCnt="3">
        <dgm:presLayoutVars>
          <dgm:bulletEnabled val="1"/>
        </dgm:presLayoutVars>
      </dgm:prSet>
      <dgm:spPr/>
    </dgm:pt>
    <dgm:pt modelId="{6839AC58-2103-4900-A2B4-E69D6F2420FF}" type="pres">
      <dgm:prSet presAssocID="{275714BD-FD0B-4E7E-980D-C20117CDDE92}" presName="sp" presStyleCnt="0"/>
      <dgm:spPr/>
    </dgm:pt>
    <dgm:pt modelId="{00454AB0-E6A6-4A48-8D61-B167472DDDAA}" type="pres">
      <dgm:prSet presAssocID="{768A8E13-08B0-4467-9A35-E9ECBDE8E660}" presName="composite" presStyleCnt="0"/>
      <dgm:spPr/>
    </dgm:pt>
    <dgm:pt modelId="{5646F8E3-21D8-4304-8897-0D95DDC671F2}" type="pres">
      <dgm:prSet presAssocID="{768A8E13-08B0-4467-9A35-E9ECBDE8E66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4567095-9D92-4725-BE42-8E722616693C}" type="pres">
      <dgm:prSet presAssocID="{768A8E13-08B0-4467-9A35-E9ECBDE8E660}" presName="descendantText" presStyleLbl="alignAcc1" presStyleIdx="1" presStyleCnt="3">
        <dgm:presLayoutVars>
          <dgm:bulletEnabled val="1"/>
        </dgm:presLayoutVars>
      </dgm:prSet>
      <dgm:spPr/>
    </dgm:pt>
    <dgm:pt modelId="{97D1FA43-8EE2-4F9E-84DD-234DCF5BD23D}" type="pres">
      <dgm:prSet presAssocID="{3E647C54-C275-4ADA-8E85-D736087FF1F7}" presName="sp" presStyleCnt="0"/>
      <dgm:spPr/>
    </dgm:pt>
    <dgm:pt modelId="{88B92B66-744C-49BD-B9CB-AC542CA18614}" type="pres">
      <dgm:prSet presAssocID="{7D0B5D07-9439-4213-86D7-A24530FB0974}" presName="composite" presStyleCnt="0"/>
      <dgm:spPr/>
    </dgm:pt>
    <dgm:pt modelId="{8C87ACAE-0ABC-4240-84AF-85A0A28AC8D1}" type="pres">
      <dgm:prSet presAssocID="{7D0B5D07-9439-4213-86D7-A24530FB0974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FFBF14A-7C21-472E-A6D3-32EC252F1C6B}" type="pres">
      <dgm:prSet presAssocID="{7D0B5D07-9439-4213-86D7-A24530FB0974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49C801C-78A7-4BD3-803C-90696E261596}" type="presOf" srcId="{4A570152-57D9-445E-A80F-73E3AA47CB3A}" destId="{DA0062B6-72B6-4E4E-81B5-E2020B4CB880}" srcOrd="0" destOrd="0" presId="urn:microsoft.com/office/officeart/2005/8/layout/chevron2"/>
    <dgm:cxn modelId="{DB62081E-08C7-47A7-B7C4-16095F84EE6F}" type="presOf" srcId="{A60DE97A-8D6B-4203-86CD-7DBCC279184F}" destId="{8FFBF14A-7C21-472E-A6D3-32EC252F1C6B}" srcOrd="0" destOrd="0" presId="urn:microsoft.com/office/officeart/2005/8/layout/chevron2"/>
    <dgm:cxn modelId="{6048B061-B1B3-47A5-9369-D5C83227850A}" type="presOf" srcId="{36AC489E-5BAA-40D8-BC30-EAC2B70ACCA3}" destId="{D4567095-9D92-4725-BE42-8E722616693C}" srcOrd="0" destOrd="0" presId="urn:microsoft.com/office/officeart/2005/8/layout/chevron2"/>
    <dgm:cxn modelId="{9D664B4E-5412-4D9F-8F41-18C36AF8145D}" srcId="{A0C4893C-E833-4DD2-98C8-C4A52C0219A8}" destId="{61642E28-E8CD-40D0-A29B-AA48E6DF76EF}" srcOrd="0" destOrd="0" parTransId="{087F99F1-63D5-4BFD-B08E-B59F8E9990DA}" sibTransId="{275714BD-FD0B-4E7E-980D-C20117CDDE92}"/>
    <dgm:cxn modelId="{D5BDF44F-B5B1-46FD-9C3A-2DEAEC2D6D56}" type="presOf" srcId="{61642E28-E8CD-40D0-A29B-AA48E6DF76EF}" destId="{9C40FB4D-93C6-4D0B-88D9-7143F38F5675}" srcOrd="0" destOrd="0" presId="urn:microsoft.com/office/officeart/2005/8/layout/chevron2"/>
    <dgm:cxn modelId="{2FF0A471-8D7B-4553-B484-C5B669D532B0}" type="presOf" srcId="{7D0B5D07-9439-4213-86D7-A24530FB0974}" destId="{8C87ACAE-0ABC-4240-84AF-85A0A28AC8D1}" srcOrd="0" destOrd="0" presId="urn:microsoft.com/office/officeart/2005/8/layout/chevron2"/>
    <dgm:cxn modelId="{28CC3572-DD7F-4428-93DE-BC1D787B3FF5}" srcId="{768A8E13-08B0-4467-9A35-E9ECBDE8E660}" destId="{36AC489E-5BAA-40D8-BC30-EAC2B70ACCA3}" srcOrd="0" destOrd="0" parTransId="{4061C182-F9DC-4CDE-8F8A-B1AAF7A6D931}" sibTransId="{9D6CF4EC-9610-4A4E-A67F-0742F73AAF01}"/>
    <dgm:cxn modelId="{79199E57-731D-4236-827D-5E571AE58937}" type="presOf" srcId="{A0C4893C-E833-4DD2-98C8-C4A52C0219A8}" destId="{60A54CA0-7977-467B-9664-7D2E8A4FE89E}" srcOrd="0" destOrd="0" presId="urn:microsoft.com/office/officeart/2005/8/layout/chevron2"/>
    <dgm:cxn modelId="{E873847A-CBF9-461F-857B-99825EFF231A}" srcId="{61642E28-E8CD-40D0-A29B-AA48E6DF76EF}" destId="{4A570152-57D9-445E-A80F-73E3AA47CB3A}" srcOrd="0" destOrd="0" parTransId="{08760265-E912-4F71-96BD-77FDB46CE6DF}" sibTransId="{42EB8DF3-CD2A-46F8-9EA2-2E26A5727C0E}"/>
    <dgm:cxn modelId="{041C7AA8-6D53-4318-9684-75C90CCD7BC4}" srcId="{7D0B5D07-9439-4213-86D7-A24530FB0974}" destId="{A60DE97A-8D6B-4203-86CD-7DBCC279184F}" srcOrd="0" destOrd="0" parTransId="{EAE4BB31-652C-421D-921E-7DB2473B160D}" sibTransId="{392D23E5-CE2F-4BFE-A12A-85B99A4DECD7}"/>
    <dgm:cxn modelId="{DAE3EDAF-B0D7-4867-AFE6-09807B9A9AE8}" srcId="{A0C4893C-E833-4DD2-98C8-C4A52C0219A8}" destId="{768A8E13-08B0-4467-9A35-E9ECBDE8E660}" srcOrd="1" destOrd="0" parTransId="{2EC715C5-5540-455C-9253-5E2C208F6333}" sibTransId="{3E647C54-C275-4ADA-8E85-D736087FF1F7}"/>
    <dgm:cxn modelId="{C24F2BF4-3C80-40DA-8B1A-77293ACA2278}" srcId="{A0C4893C-E833-4DD2-98C8-C4A52C0219A8}" destId="{7D0B5D07-9439-4213-86D7-A24530FB0974}" srcOrd="2" destOrd="0" parTransId="{E8D03DB1-C39D-41CB-9006-BB063129C0FC}" sibTransId="{A084696E-24FE-4B59-A5D5-117F19BFF239}"/>
    <dgm:cxn modelId="{91C7F8F9-EB1C-4BFA-9EB8-438516B96EBD}" type="presOf" srcId="{768A8E13-08B0-4467-9A35-E9ECBDE8E660}" destId="{5646F8E3-21D8-4304-8897-0D95DDC671F2}" srcOrd="0" destOrd="0" presId="urn:microsoft.com/office/officeart/2005/8/layout/chevron2"/>
    <dgm:cxn modelId="{ADF35CAA-868D-4AFC-BAE9-083EE348B18D}" type="presParOf" srcId="{60A54CA0-7977-467B-9664-7D2E8A4FE89E}" destId="{DB7AC66C-687A-41B1-9143-D00FCB5DAC90}" srcOrd="0" destOrd="0" presId="urn:microsoft.com/office/officeart/2005/8/layout/chevron2"/>
    <dgm:cxn modelId="{86C4C33D-7EC1-4F1C-A429-261726163D43}" type="presParOf" srcId="{DB7AC66C-687A-41B1-9143-D00FCB5DAC90}" destId="{9C40FB4D-93C6-4D0B-88D9-7143F38F5675}" srcOrd="0" destOrd="0" presId="urn:microsoft.com/office/officeart/2005/8/layout/chevron2"/>
    <dgm:cxn modelId="{7C76F231-06A2-4070-AE6C-7212DDCD5A84}" type="presParOf" srcId="{DB7AC66C-687A-41B1-9143-D00FCB5DAC90}" destId="{DA0062B6-72B6-4E4E-81B5-E2020B4CB880}" srcOrd="1" destOrd="0" presId="urn:microsoft.com/office/officeart/2005/8/layout/chevron2"/>
    <dgm:cxn modelId="{E17FAD9F-F565-4F79-8D37-F2643B5530E8}" type="presParOf" srcId="{60A54CA0-7977-467B-9664-7D2E8A4FE89E}" destId="{6839AC58-2103-4900-A2B4-E69D6F2420FF}" srcOrd="1" destOrd="0" presId="urn:microsoft.com/office/officeart/2005/8/layout/chevron2"/>
    <dgm:cxn modelId="{B11C5C7D-BB5A-4236-8037-525BADC1C1DE}" type="presParOf" srcId="{60A54CA0-7977-467B-9664-7D2E8A4FE89E}" destId="{00454AB0-E6A6-4A48-8D61-B167472DDDAA}" srcOrd="2" destOrd="0" presId="urn:microsoft.com/office/officeart/2005/8/layout/chevron2"/>
    <dgm:cxn modelId="{C7BE9E44-11F4-418E-9171-D07AB1C8E17F}" type="presParOf" srcId="{00454AB0-E6A6-4A48-8D61-B167472DDDAA}" destId="{5646F8E3-21D8-4304-8897-0D95DDC671F2}" srcOrd="0" destOrd="0" presId="urn:microsoft.com/office/officeart/2005/8/layout/chevron2"/>
    <dgm:cxn modelId="{5B733E79-1940-49F7-A7E8-E0EAE2B039E1}" type="presParOf" srcId="{00454AB0-E6A6-4A48-8D61-B167472DDDAA}" destId="{D4567095-9D92-4725-BE42-8E722616693C}" srcOrd="1" destOrd="0" presId="urn:microsoft.com/office/officeart/2005/8/layout/chevron2"/>
    <dgm:cxn modelId="{98964FF4-C7C5-4564-8512-891D58DE9178}" type="presParOf" srcId="{60A54CA0-7977-467B-9664-7D2E8A4FE89E}" destId="{97D1FA43-8EE2-4F9E-84DD-234DCF5BD23D}" srcOrd="3" destOrd="0" presId="urn:microsoft.com/office/officeart/2005/8/layout/chevron2"/>
    <dgm:cxn modelId="{5FFEB326-6617-4941-AD7A-6BCE06588F74}" type="presParOf" srcId="{60A54CA0-7977-467B-9664-7D2E8A4FE89E}" destId="{88B92B66-744C-49BD-B9CB-AC542CA18614}" srcOrd="4" destOrd="0" presId="urn:microsoft.com/office/officeart/2005/8/layout/chevron2"/>
    <dgm:cxn modelId="{9B72CBE6-C94C-4E8E-ADF6-1966DABAD55B}" type="presParOf" srcId="{88B92B66-744C-49BD-B9CB-AC542CA18614}" destId="{8C87ACAE-0ABC-4240-84AF-85A0A28AC8D1}" srcOrd="0" destOrd="0" presId="urn:microsoft.com/office/officeart/2005/8/layout/chevron2"/>
    <dgm:cxn modelId="{CDAD9307-3CF6-45D8-8F02-D3CBE3C45899}" type="presParOf" srcId="{88B92B66-744C-49BD-B9CB-AC542CA18614}" destId="{8FFBF14A-7C21-472E-A6D3-32EC252F1C6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481A47-A62E-4BB0-880F-1314FFE1101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5300A36E-AA1B-4443-9F05-42686151681A}">
      <dgm:prSet phldrT="[Tex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Candara" panose="020E0502030303020204" pitchFamily="34" charset="0"/>
            </a:rPr>
            <a:t>Stigma </a:t>
          </a:r>
          <a:r>
            <a:rPr lang="en-US" b="1" dirty="0" err="1">
              <a:solidFill>
                <a:schemeClr val="tx1"/>
              </a:solidFill>
              <a:latin typeface="Candara" panose="020E0502030303020204" pitchFamily="34" charset="0"/>
            </a:rPr>
            <a:t>Sosial</a:t>
          </a:r>
          <a:endParaRPr lang="en-ID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197829ED-80CA-4DA5-BE78-971487391056}" type="parTrans" cxnId="{3D805BEE-8C50-41B8-B5F6-746E5B96F800}">
      <dgm:prSet/>
      <dgm:spPr/>
      <dgm:t>
        <a:bodyPr/>
        <a:lstStyle/>
        <a:p>
          <a:endParaRPr lang="en-ID"/>
        </a:p>
      </dgm:t>
    </dgm:pt>
    <dgm:pt modelId="{220A5FA4-48FD-4E9D-942C-4896A7EEF5E8}" type="sibTrans" cxnId="{3D805BEE-8C50-41B8-B5F6-746E5B96F800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ID"/>
        </a:p>
      </dgm:t>
    </dgm:pt>
    <dgm:pt modelId="{D5DF2911-0BB9-464C-AEE3-5D7CE1578E79}">
      <dgm:prSet phldrT="[Text]"/>
      <dgm:spPr>
        <a:solidFill>
          <a:srgbClr val="FFFF00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Candara" panose="020E0502030303020204" pitchFamily="34" charset="0"/>
            </a:rPr>
            <a:t>Kepercayaan</a:t>
          </a:r>
          <a:r>
            <a:rPr lang="en-US" b="1" dirty="0">
              <a:solidFill>
                <a:schemeClr val="tx1"/>
              </a:solidFill>
              <a:latin typeface="Candara" panose="020E0502030303020204" pitchFamily="34" charset="0"/>
            </a:rPr>
            <a:t> salah </a:t>
          </a:r>
          <a:endParaRPr lang="en-ID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BA72FE0F-452A-4343-B854-38A45075DFAF}" type="parTrans" cxnId="{6EB5D0DB-8B6C-4328-80DD-C9CC5A5526D9}">
      <dgm:prSet/>
      <dgm:spPr/>
      <dgm:t>
        <a:bodyPr/>
        <a:lstStyle/>
        <a:p>
          <a:endParaRPr lang="en-ID"/>
        </a:p>
      </dgm:t>
    </dgm:pt>
    <dgm:pt modelId="{7CAE3F48-56F0-40D3-BC17-6C68CCE388BB}" type="sibTrans" cxnId="{6EB5D0DB-8B6C-4328-80DD-C9CC5A5526D9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ID"/>
        </a:p>
      </dgm:t>
    </dgm:pt>
    <dgm:pt modelId="{68703889-7241-48B7-A15D-119CCA8C90DA}">
      <dgm:prSet phldrT="[Text]"/>
      <dgm:spPr>
        <a:solidFill>
          <a:srgbClr val="FFC000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Candara" panose="020E0502030303020204" pitchFamily="34" charset="0"/>
            </a:rPr>
            <a:t>Komunikasi</a:t>
          </a:r>
          <a:r>
            <a:rPr lang="en-US" b="1" dirty="0">
              <a:solidFill>
                <a:schemeClr val="tx1"/>
              </a:solidFill>
              <a:latin typeface="Candara" panose="020E0502030303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Candara" panose="020E0502030303020204" pitchFamily="34" charset="0"/>
            </a:rPr>
            <a:t>terbuka</a:t>
          </a:r>
          <a:r>
            <a:rPr lang="en-US" b="1" dirty="0">
              <a:solidFill>
                <a:schemeClr val="tx1"/>
              </a:solidFill>
              <a:latin typeface="Candara" panose="020E0502030303020204" pitchFamily="34" charset="0"/>
            </a:rPr>
            <a:t> </a:t>
          </a:r>
          <a:endParaRPr lang="en-ID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563E4AE6-A118-4801-9128-2E8E123796E5}" type="parTrans" cxnId="{D36155DA-8E3C-45F3-AEE4-C62C0BB6AAFF}">
      <dgm:prSet/>
      <dgm:spPr/>
      <dgm:t>
        <a:bodyPr/>
        <a:lstStyle/>
        <a:p>
          <a:endParaRPr lang="en-ID"/>
        </a:p>
      </dgm:t>
    </dgm:pt>
    <dgm:pt modelId="{532E97A7-CA6F-4A25-9395-73ED86BE2C38}" type="sibTrans" cxnId="{D36155DA-8E3C-45F3-AEE4-C62C0BB6AAFF}">
      <dgm:prSet/>
      <dgm:spPr/>
      <dgm:t>
        <a:bodyPr/>
        <a:lstStyle/>
        <a:p>
          <a:endParaRPr lang="en-ID"/>
        </a:p>
      </dgm:t>
    </dgm:pt>
    <dgm:pt modelId="{35EA011B-08A6-4D60-B612-BC9325B868B9}" type="pres">
      <dgm:prSet presAssocID="{DF481A47-A62E-4BB0-880F-1314FFE11015}" presName="outerComposite" presStyleCnt="0">
        <dgm:presLayoutVars>
          <dgm:chMax val="5"/>
          <dgm:dir/>
          <dgm:resizeHandles val="exact"/>
        </dgm:presLayoutVars>
      </dgm:prSet>
      <dgm:spPr/>
    </dgm:pt>
    <dgm:pt modelId="{35BCA229-5964-4CB7-BA6B-5D50EE6E3A64}" type="pres">
      <dgm:prSet presAssocID="{DF481A47-A62E-4BB0-880F-1314FFE11015}" presName="dummyMaxCanvas" presStyleCnt="0">
        <dgm:presLayoutVars/>
      </dgm:prSet>
      <dgm:spPr/>
    </dgm:pt>
    <dgm:pt modelId="{206AE255-45CF-4175-8D3B-A831F006EB04}" type="pres">
      <dgm:prSet presAssocID="{DF481A47-A62E-4BB0-880F-1314FFE11015}" presName="ThreeNodes_1" presStyleLbl="node1" presStyleIdx="0" presStyleCnt="3" custLinFactNeighborX="809" custLinFactNeighborY="1872">
        <dgm:presLayoutVars>
          <dgm:bulletEnabled val="1"/>
        </dgm:presLayoutVars>
      </dgm:prSet>
      <dgm:spPr/>
    </dgm:pt>
    <dgm:pt modelId="{45A1CD7A-C5E0-42A9-8FDD-B7EB95EE14B3}" type="pres">
      <dgm:prSet presAssocID="{DF481A47-A62E-4BB0-880F-1314FFE11015}" presName="ThreeNodes_2" presStyleLbl="node1" presStyleIdx="1" presStyleCnt="3">
        <dgm:presLayoutVars>
          <dgm:bulletEnabled val="1"/>
        </dgm:presLayoutVars>
      </dgm:prSet>
      <dgm:spPr/>
    </dgm:pt>
    <dgm:pt modelId="{4ECDACE5-8DF3-4D1C-BEAB-1BEAA3815AFA}" type="pres">
      <dgm:prSet presAssocID="{DF481A47-A62E-4BB0-880F-1314FFE11015}" presName="ThreeNodes_3" presStyleLbl="node1" presStyleIdx="2" presStyleCnt="3">
        <dgm:presLayoutVars>
          <dgm:bulletEnabled val="1"/>
        </dgm:presLayoutVars>
      </dgm:prSet>
      <dgm:spPr/>
    </dgm:pt>
    <dgm:pt modelId="{7CCAF63C-DB48-4C62-83A5-B35F22B2D89A}" type="pres">
      <dgm:prSet presAssocID="{DF481A47-A62E-4BB0-880F-1314FFE11015}" presName="ThreeConn_1-2" presStyleLbl="fgAccFollowNode1" presStyleIdx="0" presStyleCnt="2">
        <dgm:presLayoutVars>
          <dgm:bulletEnabled val="1"/>
        </dgm:presLayoutVars>
      </dgm:prSet>
      <dgm:spPr/>
    </dgm:pt>
    <dgm:pt modelId="{A9913AA8-FAE2-4307-B0A1-855975AB40E0}" type="pres">
      <dgm:prSet presAssocID="{DF481A47-A62E-4BB0-880F-1314FFE11015}" presName="ThreeConn_2-3" presStyleLbl="fgAccFollowNode1" presStyleIdx="1" presStyleCnt="2">
        <dgm:presLayoutVars>
          <dgm:bulletEnabled val="1"/>
        </dgm:presLayoutVars>
      </dgm:prSet>
      <dgm:spPr/>
    </dgm:pt>
    <dgm:pt modelId="{341DA43A-478F-4055-97CD-DF698D30254F}" type="pres">
      <dgm:prSet presAssocID="{DF481A47-A62E-4BB0-880F-1314FFE11015}" presName="ThreeNodes_1_text" presStyleLbl="node1" presStyleIdx="2" presStyleCnt="3">
        <dgm:presLayoutVars>
          <dgm:bulletEnabled val="1"/>
        </dgm:presLayoutVars>
      </dgm:prSet>
      <dgm:spPr/>
    </dgm:pt>
    <dgm:pt modelId="{73EF7898-BAA8-4017-9718-A75AB8E35E01}" type="pres">
      <dgm:prSet presAssocID="{DF481A47-A62E-4BB0-880F-1314FFE11015}" presName="ThreeNodes_2_text" presStyleLbl="node1" presStyleIdx="2" presStyleCnt="3">
        <dgm:presLayoutVars>
          <dgm:bulletEnabled val="1"/>
        </dgm:presLayoutVars>
      </dgm:prSet>
      <dgm:spPr/>
    </dgm:pt>
    <dgm:pt modelId="{AF0FD8BD-C647-46DB-ADB1-769B4A1F5A4C}" type="pres">
      <dgm:prSet presAssocID="{DF481A47-A62E-4BB0-880F-1314FFE1101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618FD32-A4F9-4271-82D0-7ACE6A955708}" type="presOf" srcId="{5300A36E-AA1B-4443-9F05-42686151681A}" destId="{341DA43A-478F-4055-97CD-DF698D30254F}" srcOrd="1" destOrd="0" presId="urn:microsoft.com/office/officeart/2005/8/layout/vProcess5"/>
    <dgm:cxn modelId="{7CDEA635-207E-4244-9AF4-29DB1A0B7D09}" type="presOf" srcId="{D5DF2911-0BB9-464C-AEE3-5D7CE1578E79}" destId="{73EF7898-BAA8-4017-9718-A75AB8E35E01}" srcOrd="1" destOrd="0" presId="urn:microsoft.com/office/officeart/2005/8/layout/vProcess5"/>
    <dgm:cxn modelId="{7FE4073C-AC48-4789-B37E-EBA915F82A68}" type="presOf" srcId="{D5DF2911-0BB9-464C-AEE3-5D7CE1578E79}" destId="{45A1CD7A-C5E0-42A9-8FDD-B7EB95EE14B3}" srcOrd="0" destOrd="0" presId="urn:microsoft.com/office/officeart/2005/8/layout/vProcess5"/>
    <dgm:cxn modelId="{A233035B-E0D5-413B-9278-C24B882BA949}" type="presOf" srcId="{220A5FA4-48FD-4E9D-942C-4896A7EEF5E8}" destId="{7CCAF63C-DB48-4C62-83A5-B35F22B2D89A}" srcOrd="0" destOrd="0" presId="urn:microsoft.com/office/officeart/2005/8/layout/vProcess5"/>
    <dgm:cxn modelId="{EAF95947-C414-49EB-BECF-FE29A22F9011}" type="presOf" srcId="{68703889-7241-48B7-A15D-119CCA8C90DA}" destId="{4ECDACE5-8DF3-4D1C-BEAB-1BEAA3815AFA}" srcOrd="0" destOrd="0" presId="urn:microsoft.com/office/officeart/2005/8/layout/vProcess5"/>
    <dgm:cxn modelId="{83B4E779-41C7-4871-AFCA-40CCB024AAFA}" type="presOf" srcId="{68703889-7241-48B7-A15D-119CCA8C90DA}" destId="{AF0FD8BD-C647-46DB-ADB1-769B4A1F5A4C}" srcOrd="1" destOrd="0" presId="urn:microsoft.com/office/officeart/2005/8/layout/vProcess5"/>
    <dgm:cxn modelId="{37B5458C-4837-4AF2-B39A-FA2F8AFEF13C}" type="presOf" srcId="{DF481A47-A62E-4BB0-880F-1314FFE11015}" destId="{35EA011B-08A6-4D60-B612-BC9325B868B9}" srcOrd="0" destOrd="0" presId="urn:microsoft.com/office/officeart/2005/8/layout/vProcess5"/>
    <dgm:cxn modelId="{41A291AF-A4F3-4259-8A61-59E2A3076009}" type="presOf" srcId="{7CAE3F48-56F0-40D3-BC17-6C68CCE388BB}" destId="{A9913AA8-FAE2-4307-B0A1-855975AB40E0}" srcOrd="0" destOrd="0" presId="urn:microsoft.com/office/officeart/2005/8/layout/vProcess5"/>
    <dgm:cxn modelId="{D36155DA-8E3C-45F3-AEE4-C62C0BB6AAFF}" srcId="{DF481A47-A62E-4BB0-880F-1314FFE11015}" destId="{68703889-7241-48B7-A15D-119CCA8C90DA}" srcOrd="2" destOrd="0" parTransId="{563E4AE6-A118-4801-9128-2E8E123796E5}" sibTransId="{532E97A7-CA6F-4A25-9395-73ED86BE2C38}"/>
    <dgm:cxn modelId="{6EB5D0DB-8B6C-4328-80DD-C9CC5A5526D9}" srcId="{DF481A47-A62E-4BB0-880F-1314FFE11015}" destId="{D5DF2911-0BB9-464C-AEE3-5D7CE1578E79}" srcOrd="1" destOrd="0" parTransId="{BA72FE0F-452A-4343-B854-38A45075DFAF}" sibTransId="{7CAE3F48-56F0-40D3-BC17-6C68CCE388BB}"/>
    <dgm:cxn modelId="{3D805BEE-8C50-41B8-B5F6-746E5B96F800}" srcId="{DF481A47-A62E-4BB0-880F-1314FFE11015}" destId="{5300A36E-AA1B-4443-9F05-42686151681A}" srcOrd="0" destOrd="0" parTransId="{197829ED-80CA-4DA5-BE78-971487391056}" sibTransId="{220A5FA4-48FD-4E9D-942C-4896A7EEF5E8}"/>
    <dgm:cxn modelId="{BDB2B2FA-D122-4C61-AD1F-7A0580489797}" type="presOf" srcId="{5300A36E-AA1B-4443-9F05-42686151681A}" destId="{206AE255-45CF-4175-8D3B-A831F006EB04}" srcOrd="0" destOrd="0" presId="urn:microsoft.com/office/officeart/2005/8/layout/vProcess5"/>
    <dgm:cxn modelId="{78AB320C-B558-48DA-8DBF-7EF44E6E9A70}" type="presParOf" srcId="{35EA011B-08A6-4D60-B612-BC9325B868B9}" destId="{35BCA229-5964-4CB7-BA6B-5D50EE6E3A64}" srcOrd="0" destOrd="0" presId="urn:microsoft.com/office/officeart/2005/8/layout/vProcess5"/>
    <dgm:cxn modelId="{325DF713-7B1A-49FB-8E7F-6F67AA88B089}" type="presParOf" srcId="{35EA011B-08A6-4D60-B612-BC9325B868B9}" destId="{206AE255-45CF-4175-8D3B-A831F006EB04}" srcOrd="1" destOrd="0" presId="urn:microsoft.com/office/officeart/2005/8/layout/vProcess5"/>
    <dgm:cxn modelId="{E19DEA91-F23F-410B-A0B3-4625A1581FC9}" type="presParOf" srcId="{35EA011B-08A6-4D60-B612-BC9325B868B9}" destId="{45A1CD7A-C5E0-42A9-8FDD-B7EB95EE14B3}" srcOrd="2" destOrd="0" presId="urn:microsoft.com/office/officeart/2005/8/layout/vProcess5"/>
    <dgm:cxn modelId="{5B72CE60-BD01-4581-91FA-F3DF812BD530}" type="presParOf" srcId="{35EA011B-08A6-4D60-B612-BC9325B868B9}" destId="{4ECDACE5-8DF3-4D1C-BEAB-1BEAA3815AFA}" srcOrd="3" destOrd="0" presId="urn:microsoft.com/office/officeart/2005/8/layout/vProcess5"/>
    <dgm:cxn modelId="{D5A3C4D2-E0D5-43B8-B226-7AD019DBCAEE}" type="presParOf" srcId="{35EA011B-08A6-4D60-B612-BC9325B868B9}" destId="{7CCAF63C-DB48-4C62-83A5-B35F22B2D89A}" srcOrd="4" destOrd="0" presId="urn:microsoft.com/office/officeart/2005/8/layout/vProcess5"/>
    <dgm:cxn modelId="{AAD016A5-1661-4F11-8E2F-F2EB33857B87}" type="presParOf" srcId="{35EA011B-08A6-4D60-B612-BC9325B868B9}" destId="{A9913AA8-FAE2-4307-B0A1-855975AB40E0}" srcOrd="5" destOrd="0" presId="urn:microsoft.com/office/officeart/2005/8/layout/vProcess5"/>
    <dgm:cxn modelId="{A03BBF87-1E45-4D59-96D1-47D1F85D4274}" type="presParOf" srcId="{35EA011B-08A6-4D60-B612-BC9325B868B9}" destId="{341DA43A-478F-4055-97CD-DF698D30254F}" srcOrd="6" destOrd="0" presId="urn:microsoft.com/office/officeart/2005/8/layout/vProcess5"/>
    <dgm:cxn modelId="{74CBB64E-F290-472F-BDA1-1F03C31AB0E3}" type="presParOf" srcId="{35EA011B-08A6-4D60-B612-BC9325B868B9}" destId="{73EF7898-BAA8-4017-9718-A75AB8E35E01}" srcOrd="7" destOrd="0" presId="urn:microsoft.com/office/officeart/2005/8/layout/vProcess5"/>
    <dgm:cxn modelId="{65CC407F-D3D4-40B5-8358-53F3D902923F}" type="presParOf" srcId="{35EA011B-08A6-4D60-B612-BC9325B868B9}" destId="{AF0FD8BD-C647-46DB-ADB1-769B4A1F5A4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6772DB-FF26-45D7-AF45-4BE718FEE5C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F3A1DF7-F57F-49AA-982C-5F531CF91E63}">
      <dgm:prSet phldrT="[Text]" custT="1"/>
      <dgm:spPr/>
      <dgm:t>
        <a:bodyPr/>
        <a:lstStyle/>
        <a:p>
          <a:r>
            <a:rPr lang="en-US" sz="3600" dirty="0" err="1">
              <a:latin typeface="Candara" panose="020E0502030303020204" pitchFamily="34" charset="0"/>
            </a:rPr>
            <a:t>Pendekatan</a:t>
          </a:r>
          <a:r>
            <a:rPr lang="en-US" sz="3600" dirty="0">
              <a:latin typeface="Candara" panose="020E0502030303020204" pitchFamily="34" charset="0"/>
            </a:rPr>
            <a:t> </a:t>
          </a:r>
          <a:r>
            <a:rPr lang="en-US" sz="3600" dirty="0" err="1">
              <a:latin typeface="Candara" panose="020E0502030303020204" pitchFamily="34" charset="0"/>
            </a:rPr>
            <a:t>komunitas</a:t>
          </a:r>
          <a:r>
            <a:rPr lang="en-US" sz="3600" dirty="0">
              <a:latin typeface="Candara" panose="020E0502030303020204" pitchFamily="34" charset="0"/>
            </a:rPr>
            <a:t> </a:t>
          </a:r>
          <a:endParaRPr lang="en-ID" sz="3600" dirty="0">
            <a:latin typeface="Candara" panose="020E0502030303020204" pitchFamily="34" charset="0"/>
          </a:endParaRPr>
        </a:p>
      </dgm:t>
    </dgm:pt>
    <dgm:pt modelId="{F014AD7A-E453-4FCA-B86A-5E62A66B2DBD}" type="parTrans" cxnId="{7B31E067-F18A-4B65-812A-AABF377B9B4C}">
      <dgm:prSet/>
      <dgm:spPr/>
      <dgm:t>
        <a:bodyPr/>
        <a:lstStyle/>
        <a:p>
          <a:endParaRPr lang="en-ID"/>
        </a:p>
      </dgm:t>
    </dgm:pt>
    <dgm:pt modelId="{AAB4A9A5-02C2-43CB-B5D7-1F4EC7BAA444}" type="sibTrans" cxnId="{7B31E067-F18A-4B65-812A-AABF377B9B4C}">
      <dgm:prSet/>
      <dgm:spPr/>
      <dgm:t>
        <a:bodyPr/>
        <a:lstStyle/>
        <a:p>
          <a:endParaRPr lang="en-ID"/>
        </a:p>
      </dgm:t>
    </dgm:pt>
    <dgm:pt modelId="{FACC9F4B-E224-4889-BFE4-6B746A8397BD}">
      <dgm:prSet phldrT="[Text]" custT="1"/>
      <dgm:spPr/>
      <dgm:t>
        <a:bodyPr/>
        <a:lstStyle/>
        <a:p>
          <a:r>
            <a:rPr lang="en-US" sz="3600" dirty="0" err="1">
              <a:latin typeface="Candara" panose="020E0502030303020204" pitchFamily="34" charset="0"/>
            </a:rPr>
            <a:t>Pemimpin</a:t>
          </a:r>
          <a:r>
            <a:rPr lang="en-US" sz="3600" dirty="0">
              <a:latin typeface="Candara" panose="020E0502030303020204" pitchFamily="34" charset="0"/>
            </a:rPr>
            <a:t> </a:t>
          </a:r>
          <a:r>
            <a:rPr lang="en-US" sz="3600" dirty="0" err="1">
              <a:latin typeface="Candara" panose="020E0502030303020204" pitchFamily="34" charset="0"/>
            </a:rPr>
            <a:t>Lokal</a:t>
          </a:r>
          <a:endParaRPr lang="en-ID" sz="3600" dirty="0">
            <a:latin typeface="Candara" panose="020E0502030303020204" pitchFamily="34" charset="0"/>
          </a:endParaRPr>
        </a:p>
      </dgm:t>
    </dgm:pt>
    <dgm:pt modelId="{CE298BC7-3619-4C52-88F6-CF4AD8C8D258}" type="parTrans" cxnId="{E669E304-DD91-4FFA-B138-D22F7F2301F7}">
      <dgm:prSet/>
      <dgm:spPr/>
      <dgm:t>
        <a:bodyPr/>
        <a:lstStyle/>
        <a:p>
          <a:endParaRPr lang="en-ID"/>
        </a:p>
      </dgm:t>
    </dgm:pt>
    <dgm:pt modelId="{947F506A-EF1F-4194-B86E-8AC494D20663}" type="sibTrans" cxnId="{E669E304-DD91-4FFA-B138-D22F7F2301F7}">
      <dgm:prSet/>
      <dgm:spPr/>
      <dgm:t>
        <a:bodyPr/>
        <a:lstStyle/>
        <a:p>
          <a:endParaRPr lang="en-ID"/>
        </a:p>
      </dgm:t>
    </dgm:pt>
    <dgm:pt modelId="{63CB433D-6A9B-4D44-AEF5-A0AFF50B8D39}">
      <dgm:prSet phldrT="[Text]" custT="1"/>
      <dgm:spPr/>
      <dgm:t>
        <a:bodyPr/>
        <a:lstStyle/>
        <a:p>
          <a:r>
            <a:rPr lang="en-US" sz="3600" dirty="0" err="1">
              <a:latin typeface="Candara" panose="020E0502030303020204" pitchFamily="34" charset="0"/>
            </a:rPr>
            <a:t>Budaya</a:t>
          </a:r>
          <a:r>
            <a:rPr lang="en-US" sz="3600" dirty="0">
              <a:latin typeface="Candara" panose="020E0502030303020204" pitchFamily="34" charset="0"/>
            </a:rPr>
            <a:t> </a:t>
          </a:r>
          <a:r>
            <a:rPr lang="en-US" sz="3600" dirty="0" err="1">
              <a:latin typeface="Candara" panose="020E0502030303020204" pitchFamily="34" charset="0"/>
            </a:rPr>
            <a:t>Lokal</a:t>
          </a:r>
          <a:endParaRPr lang="en-ID" sz="3600" dirty="0">
            <a:latin typeface="Candara" panose="020E0502030303020204" pitchFamily="34" charset="0"/>
          </a:endParaRPr>
        </a:p>
      </dgm:t>
    </dgm:pt>
    <dgm:pt modelId="{A221CCC9-DEDF-4E24-B64A-4CE3369CF2EB}" type="parTrans" cxnId="{D0CB6173-DA48-47C8-8E43-B94753A7FBBB}">
      <dgm:prSet/>
      <dgm:spPr/>
      <dgm:t>
        <a:bodyPr/>
        <a:lstStyle/>
        <a:p>
          <a:endParaRPr lang="en-ID"/>
        </a:p>
      </dgm:t>
    </dgm:pt>
    <dgm:pt modelId="{6C5F425D-C93F-459F-94EC-F079C5D2EA41}" type="sibTrans" cxnId="{D0CB6173-DA48-47C8-8E43-B94753A7FBBB}">
      <dgm:prSet/>
      <dgm:spPr/>
      <dgm:t>
        <a:bodyPr/>
        <a:lstStyle/>
        <a:p>
          <a:endParaRPr lang="en-ID"/>
        </a:p>
      </dgm:t>
    </dgm:pt>
    <dgm:pt modelId="{E8B47308-AC25-4CA9-9972-B6D34FF65FFD}" type="pres">
      <dgm:prSet presAssocID="{D16772DB-FF26-45D7-AF45-4BE718FEE5CE}" presName="Name0" presStyleCnt="0">
        <dgm:presLayoutVars>
          <dgm:chMax val="7"/>
          <dgm:chPref val="7"/>
          <dgm:dir/>
        </dgm:presLayoutVars>
      </dgm:prSet>
      <dgm:spPr/>
    </dgm:pt>
    <dgm:pt modelId="{249B23F0-7B28-4AF2-A971-ADCA82ADAD05}" type="pres">
      <dgm:prSet presAssocID="{D16772DB-FF26-45D7-AF45-4BE718FEE5CE}" presName="Name1" presStyleCnt="0"/>
      <dgm:spPr/>
    </dgm:pt>
    <dgm:pt modelId="{846EB808-4A11-49C4-9D9D-87271936FFA7}" type="pres">
      <dgm:prSet presAssocID="{D16772DB-FF26-45D7-AF45-4BE718FEE5CE}" presName="cycle" presStyleCnt="0"/>
      <dgm:spPr/>
    </dgm:pt>
    <dgm:pt modelId="{6D1EBB9F-EE8E-4C04-89F1-C855085CBB2E}" type="pres">
      <dgm:prSet presAssocID="{D16772DB-FF26-45D7-AF45-4BE718FEE5CE}" presName="srcNode" presStyleLbl="node1" presStyleIdx="0" presStyleCnt="3"/>
      <dgm:spPr/>
    </dgm:pt>
    <dgm:pt modelId="{8F432A6F-0889-45CD-8833-4FFF0C6E38D1}" type="pres">
      <dgm:prSet presAssocID="{D16772DB-FF26-45D7-AF45-4BE718FEE5CE}" presName="conn" presStyleLbl="parChTrans1D2" presStyleIdx="0" presStyleCnt="1"/>
      <dgm:spPr/>
    </dgm:pt>
    <dgm:pt modelId="{EB4910AE-5C2D-4D49-9585-3A2324578E77}" type="pres">
      <dgm:prSet presAssocID="{D16772DB-FF26-45D7-AF45-4BE718FEE5CE}" presName="extraNode" presStyleLbl="node1" presStyleIdx="0" presStyleCnt="3"/>
      <dgm:spPr/>
    </dgm:pt>
    <dgm:pt modelId="{69A659FB-F29D-4DFA-87BD-AA901E9EECCC}" type="pres">
      <dgm:prSet presAssocID="{D16772DB-FF26-45D7-AF45-4BE718FEE5CE}" presName="dstNode" presStyleLbl="node1" presStyleIdx="0" presStyleCnt="3"/>
      <dgm:spPr/>
    </dgm:pt>
    <dgm:pt modelId="{ABA544AE-FDFB-43BA-AAC4-AC023C3795EC}" type="pres">
      <dgm:prSet presAssocID="{4F3A1DF7-F57F-49AA-982C-5F531CF91E63}" presName="text_1" presStyleLbl="node1" presStyleIdx="0" presStyleCnt="3">
        <dgm:presLayoutVars>
          <dgm:bulletEnabled val="1"/>
        </dgm:presLayoutVars>
      </dgm:prSet>
      <dgm:spPr/>
    </dgm:pt>
    <dgm:pt modelId="{BEC45F0C-BE2E-49E3-A561-4F71CB5FAD79}" type="pres">
      <dgm:prSet presAssocID="{4F3A1DF7-F57F-49AA-982C-5F531CF91E63}" presName="accent_1" presStyleCnt="0"/>
      <dgm:spPr/>
    </dgm:pt>
    <dgm:pt modelId="{DE2E6A39-7DCC-46E3-B2B8-22EDA371DAE2}" type="pres">
      <dgm:prSet presAssocID="{4F3A1DF7-F57F-49AA-982C-5F531CF91E63}" presName="accentRepeatNode" presStyleLbl="solidFgAcc1" presStyleIdx="0" presStyleCnt="3"/>
      <dgm:spPr>
        <a:solidFill>
          <a:srgbClr val="FF8080"/>
        </a:solidFill>
      </dgm:spPr>
    </dgm:pt>
    <dgm:pt modelId="{319ACA58-444B-40CA-821F-0249DB3379E6}" type="pres">
      <dgm:prSet presAssocID="{FACC9F4B-E224-4889-BFE4-6B746A8397BD}" presName="text_2" presStyleLbl="node1" presStyleIdx="1" presStyleCnt="3">
        <dgm:presLayoutVars>
          <dgm:bulletEnabled val="1"/>
        </dgm:presLayoutVars>
      </dgm:prSet>
      <dgm:spPr/>
    </dgm:pt>
    <dgm:pt modelId="{D785F3C4-B5FA-4B89-BA06-60C1A26BE193}" type="pres">
      <dgm:prSet presAssocID="{FACC9F4B-E224-4889-BFE4-6B746A8397BD}" presName="accent_2" presStyleCnt="0"/>
      <dgm:spPr/>
    </dgm:pt>
    <dgm:pt modelId="{07CFA946-3D65-47BE-B39B-4030980B6517}" type="pres">
      <dgm:prSet presAssocID="{FACC9F4B-E224-4889-BFE4-6B746A8397BD}" presName="accentRepeatNode" presStyleLbl="solidFgAcc1" presStyleIdx="1" presStyleCnt="3"/>
      <dgm:spPr>
        <a:solidFill>
          <a:srgbClr val="FFFF00"/>
        </a:solidFill>
      </dgm:spPr>
    </dgm:pt>
    <dgm:pt modelId="{0088EF96-BC2B-4A68-A313-DA8BD19A8678}" type="pres">
      <dgm:prSet presAssocID="{63CB433D-6A9B-4D44-AEF5-A0AFF50B8D39}" presName="text_3" presStyleLbl="node1" presStyleIdx="2" presStyleCnt="3">
        <dgm:presLayoutVars>
          <dgm:bulletEnabled val="1"/>
        </dgm:presLayoutVars>
      </dgm:prSet>
      <dgm:spPr/>
    </dgm:pt>
    <dgm:pt modelId="{D07ACE08-B707-4A5F-A9C9-EE22A36DAA70}" type="pres">
      <dgm:prSet presAssocID="{63CB433D-6A9B-4D44-AEF5-A0AFF50B8D39}" presName="accent_3" presStyleCnt="0"/>
      <dgm:spPr/>
    </dgm:pt>
    <dgm:pt modelId="{73B00F11-33CD-4C07-97EA-EEDC6F161C90}" type="pres">
      <dgm:prSet presAssocID="{63CB433D-6A9B-4D44-AEF5-A0AFF50B8D39}" presName="accentRepeatNode" presStyleLbl="solidFgAcc1" presStyleIdx="2" presStyleCnt="3"/>
      <dgm:spPr>
        <a:solidFill>
          <a:srgbClr val="92D050"/>
        </a:solidFill>
      </dgm:spPr>
    </dgm:pt>
  </dgm:ptLst>
  <dgm:cxnLst>
    <dgm:cxn modelId="{E669E304-DD91-4FFA-B138-D22F7F2301F7}" srcId="{D16772DB-FF26-45D7-AF45-4BE718FEE5CE}" destId="{FACC9F4B-E224-4889-BFE4-6B746A8397BD}" srcOrd="1" destOrd="0" parTransId="{CE298BC7-3619-4C52-88F6-CF4AD8C8D258}" sibTransId="{947F506A-EF1F-4194-B86E-8AC494D20663}"/>
    <dgm:cxn modelId="{D4B95108-1777-4329-8991-D29FAA9D9937}" type="presOf" srcId="{FACC9F4B-E224-4889-BFE4-6B746A8397BD}" destId="{319ACA58-444B-40CA-821F-0249DB3379E6}" srcOrd="0" destOrd="0" presId="urn:microsoft.com/office/officeart/2008/layout/VerticalCurvedList"/>
    <dgm:cxn modelId="{7B31E067-F18A-4B65-812A-AABF377B9B4C}" srcId="{D16772DB-FF26-45D7-AF45-4BE718FEE5CE}" destId="{4F3A1DF7-F57F-49AA-982C-5F531CF91E63}" srcOrd="0" destOrd="0" parTransId="{F014AD7A-E453-4FCA-B86A-5E62A66B2DBD}" sibTransId="{AAB4A9A5-02C2-43CB-B5D7-1F4EC7BAA444}"/>
    <dgm:cxn modelId="{07ADB76B-B46C-4174-A0EC-84C2C0AAD791}" type="presOf" srcId="{63CB433D-6A9B-4D44-AEF5-A0AFF50B8D39}" destId="{0088EF96-BC2B-4A68-A313-DA8BD19A8678}" srcOrd="0" destOrd="0" presId="urn:microsoft.com/office/officeart/2008/layout/VerticalCurvedList"/>
    <dgm:cxn modelId="{D0CB6173-DA48-47C8-8E43-B94753A7FBBB}" srcId="{D16772DB-FF26-45D7-AF45-4BE718FEE5CE}" destId="{63CB433D-6A9B-4D44-AEF5-A0AFF50B8D39}" srcOrd="2" destOrd="0" parTransId="{A221CCC9-DEDF-4E24-B64A-4CE3369CF2EB}" sibTransId="{6C5F425D-C93F-459F-94EC-F079C5D2EA41}"/>
    <dgm:cxn modelId="{1E8308B4-1776-477A-8835-3ABF6BAC4F4A}" type="presOf" srcId="{4F3A1DF7-F57F-49AA-982C-5F531CF91E63}" destId="{ABA544AE-FDFB-43BA-AAC4-AC023C3795EC}" srcOrd="0" destOrd="0" presId="urn:microsoft.com/office/officeart/2008/layout/VerticalCurvedList"/>
    <dgm:cxn modelId="{B579FACF-4284-460C-BFF9-9E2A660DF5D0}" type="presOf" srcId="{AAB4A9A5-02C2-43CB-B5D7-1F4EC7BAA444}" destId="{8F432A6F-0889-45CD-8833-4FFF0C6E38D1}" srcOrd="0" destOrd="0" presId="urn:microsoft.com/office/officeart/2008/layout/VerticalCurvedList"/>
    <dgm:cxn modelId="{E58CDCE3-198D-4EF8-B05A-6EE5622C1144}" type="presOf" srcId="{D16772DB-FF26-45D7-AF45-4BE718FEE5CE}" destId="{E8B47308-AC25-4CA9-9972-B6D34FF65FFD}" srcOrd="0" destOrd="0" presId="urn:microsoft.com/office/officeart/2008/layout/VerticalCurvedList"/>
    <dgm:cxn modelId="{19EA43CB-4AB1-4CC8-A6EE-53F85B1EF994}" type="presParOf" srcId="{E8B47308-AC25-4CA9-9972-B6D34FF65FFD}" destId="{249B23F0-7B28-4AF2-A971-ADCA82ADAD05}" srcOrd="0" destOrd="0" presId="urn:microsoft.com/office/officeart/2008/layout/VerticalCurvedList"/>
    <dgm:cxn modelId="{9FE72ADB-2586-4025-8C3E-AF020997F7D3}" type="presParOf" srcId="{249B23F0-7B28-4AF2-A971-ADCA82ADAD05}" destId="{846EB808-4A11-49C4-9D9D-87271936FFA7}" srcOrd="0" destOrd="0" presId="urn:microsoft.com/office/officeart/2008/layout/VerticalCurvedList"/>
    <dgm:cxn modelId="{816A8456-B095-4421-969C-7D4D1C082B28}" type="presParOf" srcId="{846EB808-4A11-49C4-9D9D-87271936FFA7}" destId="{6D1EBB9F-EE8E-4C04-89F1-C855085CBB2E}" srcOrd="0" destOrd="0" presId="urn:microsoft.com/office/officeart/2008/layout/VerticalCurvedList"/>
    <dgm:cxn modelId="{149D154E-44AE-40F0-A9E8-AC5A0C55716D}" type="presParOf" srcId="{846EB808-4A11-49C4-9D9D-87271936FFA7}" destId="{8F432A6F-0889-45CD-8833-4FFF0C6E38D1}" srcOrd="1" destOrd="0" presId="urn:microsoft.com/office/officeart/2008/layout/VerticalCurvedList"/>
    <dgm:cxn modelId="{318B9F19-6772-4B94-8CC8-BE69BEF161B5}" type="presParOf" srcId="{846EB808-4A11-49C4-9D9D-87271936FFA7}" destId="{EB4910AE-5C2D-4D49-9585-3A2324578E77}" srcOrd="2" destOrd="0" presId="urn:microsoft.com/office/officeart/2008/layout/VerticalCurvedList"/>
    <dgm:cxn modelId="{D34C8AB8-4373-401E-8E83-1DB977F77E23}" type="presParOf" srcId="{846EB808-4A11-49C4-9D9D-87271936FFA7}" destId="{69A659FB-F29D-4DFA-87BD-AA901E9EECCC}" srcOrd="3" destOrd="0" presId="urn:microsoft.com/office/officeart/2008/layout/VerticalCurvedList"/>
    <dgm:cxn modelId="{91D87E2C-01FE-4642-A132-27D86B90B951}" type="presParOf" srcId="{249B23F0-7B28-4AF2-A971-ADCA82ADAD05}" destId="{ABA544AE-FDFB-43BA-AAC4-AC023C3795EC}" srcOrd="1" destOrd="0" presId="urn:microsoft.com/office/officeart/2008/layout/VerticalCurvedList"/>
    <dgm:cxn modelId="{44059CFC-361D-43D3-8439-24480A0761EC}" type="presParOf" srcId="{249B23F0-7B28-4AF2-A971-ADCA82ADAD05}" destId="{BEC45F0C-BE2E-49E3-A561-4F71CB5FAD79}" srcOrd="2" destOrd="0" presId="urn:microsoft.com/office/officeart/2008/layout/VerticalCurvedList"/>
    <dgm:cxn modelId="{5F587F54-ABC8-4A8C-BD5C-7B141A1170A7}" type="presParOf" srcId="{BEC45F0C-BE2E-49E3-A561-4F71CB5FAD79}" destId="{DE2E6A39-7DCC-46E3-B2B8-22EDA371DAE2}" srcOrd="0" destOrd="0" presId="urn:microsoft.com/office/officeart/2008/layout/VerticalCurvedList"/>
    <dgm:cxn modelId="{A9CBBB8A-7237-4022-8114-63531D33FDB2}" type="presParOf" srcId="{249B23F0-7B28-4AF2-A971-ADCA82ADAD05}" destId="{319ACA58-444B-40CA-821F-0249DB3379E6}" srcOrd="3" destOrd="0" presId="urn:microsoft.com/office/officeart/2008/layout/VerticalCurvedList"/>
    <dgm:cxn modelId="{9E82CE42-7E67-44BD-8226-CA4625558031}" type="presParOf" srcId="{249B23F0-7B28-4AF2-A971-ADCA82ADAD05}" destId="{D785F3C4-B5FA-4B89-BA06-60C1A26BE193}" srcOrd="4" destOrd="0" presId="urn:microsoft.com/office/officeart/2008/layout/VerticalCurvedList"/>
    <dgm:cxn modelId="{5703EA5D-B509-47EA-9CEF-5B973A09DCC6}" type="presParOf" srcId="{D785F3C4-B5FA-4B89-BA06-60C1A26BE193}" destId="{07CFA946-3D65-47BE-B39B-4030980B6517}" srcOrd="0" destOrd="0" presId="urn:microsoft.com/office/officeart/2008/layout/VerticalCurvedList"/>
    <dgm:cxn modelId="{8F8E8E60-6745-4382-96F2-5E81125266D1}" type="presParOf" srcId="{249B23F0-7B28-4AF2-A971-ADCA82ADAD05}" destId="{0088EF96-BC2B-4A68-A313-DA8BD19A8678}" srcOrd="5" destOrd="0" presId="urn:microsoft.com/office/officeart/2008/layout/VerticalCurvedList"/>
    <dgm:cxn modelId="{EF5897A1-C086-424C-9F65-C99AE6403680}" type="presParOf" srcId="{249B23F0-7B28-4AF2-A971-ADCA82ADAD05}" destId="{D07ACE08-B707-4A5F-A9C9-EE22A36DAA70}" srcOrd="6" destOrd="0" presId="urn:microsoft.com/office/officeart/2008/layout/VerticalCurvedList"/>
    <dgm:cxn modelId="{2BCCA0F4-EDFA-453B-BDF6-BCD8BF4C6CD8}" type="presParOf" srcId="{D07ACE08-B707-4A5F-A9C9-EE22A36DAA70}" destId="{73B00F11-33CD-4C07-97EA-EEDC6F161C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D64F47-74DC-45AD-B95E-C118146FB52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7D51AB39-56D6-43D7-8A59-4BCD284AE4AF}">
      <dgm:prSet phldrT="[Text]" phldr="1"/>
      <dgm:spPr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endParaRPr lang="en-ID" dirty="0"/>
        </a:p>
      </dgm:t>
    </dgm:pt>
    <dgm:pt modelId="{E5C918BF-BDA2-4ACC-8A00-D83A557EFA98}" type="parTrans" cxnId="{75160717-0D05-476C-84F1-0680C2D88C7C}">
      <dgm:prSet/>
      <dgm:spPr/>
      <dgm:t>
        <a:bodyPr/>
        <a:lstStyle/>
        <a:p>
          <a:endParaRPr lang="en-ID"/>
        </a:p>
      </dgm:t>
    </dgm:pt>
    <dgm:pt modelId="{311C56F4-BFA1-488E-BB3B-DD4D36E9B189}" type="sibTrans" cxnId="{75160717-0D05-476C-84F1-0680C2D88C7C}">
      <dgm:prSet/>
      <dgm:spPr/>
      <dgm:t>
        <a:bodyPr/>
        <a:lstStyle/>
        <a:p>
          <a:endParaRPr lang="en-ID"/>
        </a:p>
      </dgm:t>
    </dgm:pt>
    <dgm:pt modelId="{36C5BF91-B7A2-42EF-A3C4-68FDB8DC76F1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Pola </a:t>
          </a:r>
          <a:r>
            <a:rPr lang="en-US" dirty="0" err="1">
              <a:latin typeface="Candara" panose="020E0502030303020204" pitchFamily="34" charset="0"/>
            </a:rPr>
            <a:t>makan</a:t>
          </a:r>
          <a:r>
            <a:rPr lang="en-US" dirty="0">
              <a:latin typeface="Candara" panose="020E0502030303020204" pitchFamily="34" charset="0"/>
            </a:rPr>
            <a:t> </a:t>
          </a:r>
          <a:r>
            <a:rPr lang="en-US" dirty="0" err="1">
              <a:latin typeface="Candara" panose="020E0502030303020204" pitchFamily="34" charset="0"/>
            </a:rPr>
            <a:t>tidak</a:t>
          </a:r>
          <a:r>
            <a:rPr lang="en-US" dirty="0">
              <a:latin typeface="Candara" panose="020E0502030303020204" pitchFamily="34" charset="0"/>
            </a:rPr>
            <a:t> </a:t>
          </a:r>
          <a:r>
            <a:rPr lang="en-US" dirty="0" err="1">
              <a:latin typeface="Candara" panose="020E0502030303020204" pitchFamily="34" charset="0"/>
            </a:rPr>
            <a:t>sehat</a:t>
          </a:r>
          <a:endParaRPr lang="en-ID" dirty="0">
            <a:latin typeface="Candara" panose="020E0502030303020204" pitchFamily="34" charset="0"/>
          </a:endParaRPr>
        </a:p>
      </dgm:t>
    </dgm:pt>
    <dgm:pt modelId="{47E67826-0604-49DC-9383-78696B99E11C}" type="parTrans" cxnId="{84C10153-18AD-4FB1-B248-45E92A3C0259}">
      <dgm:prSet/>
      <dgm:spPr/>
      <dgm:t>
        <a:bodyPr/>
        <a:lstStyle/>
        <a:p>
          <a:endParaRPr lang="en-ID"/>
        </a:p>
      </dgm:t>
    </dgm:pt>
    <dgm:pt modelId="{284B7E98-0FCA-491C-84F4-F6C9EB7F0F76}" type="sibTrans" cxnId="{84C10153-18AD-4FB1-B248-45E92A3C0259}">
      <dgm:prSet/>
      <dgm:spPr/>
      <dgm:t>
        <a:bodyPr/>
        <a:lstStyle/>
        <a:p>
          <a:endParaRPr lang="en-ID"/>
        </a:p>
      </dgm:t>
    </dgm:pt>
    <dgm:pt modelId="{3F457108-78E2-4B6B-A9A4-1CF8EDDFE43B}">
      <dgm:prSet phldrT="[Text]" phldr="1"/>
      <dgm:spPr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</dgm:spPr>
      <dgm:t>
        <a:bodyPr/>
        <a:lstStyle/>
        <a:p>
          <a:endParaRPr lang="en-ID" dirty="0"/>
        </a:p>
      </dgm:t>
    </dgm:pt>
    <dgm:pt modelId="{7DE5B998-6D30-43CD-8DA5-0C46274B0139}" type="parTrans" cxnId="{B91FECA0-28FC-47AF-8EA7-12701EDC3C9D}">
      <dgm:prSet/>
      <dgm:spPr/>
      <dgm:t>
        <a:bodyPr/>
        <a:lstStyle/>
        <a:p>
          <a:endParaRPr lang="en-ID"/>
        </a:p>
      </dgm:t>
    </dgm:pt>
    <dgm:pt modelId="{DD27286F-09EC-4EC2-9DF3-E054DE4E9404}" type="sibTrans" cxnId="{B91FECA0-28FC-47AF-8EA7-12701EDC3C9D}">
      <dgm:prSet/>
      <dgm:spPr/>
      <dgm:t>
        <a:bodyPr/>
        <a:lstStyle/>
        <a:p>
          <a:endParaRPr lang="en-ID"/>
        </a:p>
      </dgm:t>
    </dgm:pt>
    <dgm:pt modelId="{412826E7-FDAB-4007-99F3-E99D2AB013EC}">
      <dgm:prSet phldrT="[Text]"/>
      <dgm:spPr/>
      <dgm:t>
        <a:bodyPr/>
        <a:lstStyle/>
        <a:p>
          <a:r>
            <a:rPr lang="en-US" dirty="0" err="1">
              <a:latin typeface="Candara" panose="020E0502030303020204" pitchFamily="34" charset="0"/>
            </a:rPr>
            <a:t>Aktivitas</a:t>
          </a:r>
          <a:r>
            <a:rPr lang="en-US" dirty="0">
              <a:latin typeface="Candara" panose="020E0502030303020204" pitchFamily="34" charset="0"/>
            </a:rPr>
            <a:t> </a:t>
          </a:r>
          <a:r>
            <a:rPr lang="en-US" dirty="0" err="1">
              <a:latin typeface="Candara" panose="020E0502030303020204" pitchFamily="34" charset="0"/>
            </a:rPr>
            <a:t>fisik</a:t>
          </a:r>
          <a:endParaRPr lang="en-ID" dirty="0">
            <a:latin typeface="Candara" panose="020E0502030303020204" pitchFamily="34" charset="0"/>
          </a:endParaRPr>
        </a:p>
      </dgm:t>
    </dgm:pt>
    <dgm:pt modelId="{A5076C99-809A-4CE6-9B16-B50642EA1377}" type="parTrans" cxnId="{EDF20870-C1C1-4E68-93FC-C2B40355E037}">
      <dgm:prSet/>
      <dgm:spPr/>
      <dgm:t>
        <a:bodyPr/>
        <a:lstStyle/>
        <a:p>
          <a:endParaRPr lang="en-ID"/>
        </a:p>
      </dgm:t>
    </dgm:pt>
    <dgm:pt modelId="{DA7210C8-D224-40C7-8ADC-5857A3BA00F0}" type="sibTrans" cxnId="{EDF20870-C1C1-4E68-93FC-C2B40355E037}">
      <dgm:prSet/>
      <dgm:spPr/>
      <dgm:t>
        <a:bodyPr/>
        <a:lstStyle/>
        <a:p>
          <a:endParaRPr lang="en-ID"/>
        </a:p>
      </dgm:t>
    </dgm:pt>
    <dgm:pt modelId="{D2B7A6D2-1BC7-4E66-A5A7-2BC41EA54A06}">
      <dgm:prSet phldrT="[Text]" phldr="1"/>
      <dgm:spPr>
        <a:blipFill rotWithShape="0">
          <a:blip xmlns:r="http://schemas.openxmlformats.org/officeDocument/2006/relationships" r:embed="rId3"/>
          <a:srcRect/>
          <a:stretch>
            <a:fillRect l="-25000" r="-25000"/>
          </a:stretch>
        </a:blipFill>
      </dgm:spPr>
      <dgm:t>
        <a:bodyPr/>
        <a:lstStyle/>
        <a:p>
          <a:endParaRPr lang="en-ID" dirty="0"/>
        </a:p>
      </dgm:t>
    </dgm:pt>
    <dgm:pt modelId="{372905B3-4AB2-447D-9D21-2D4A67CB4BCB}" type="parTrans" cxnId="{C21AD161-71FE-4C10-87CC-CE2581160BD5}">
      <dgm:prSet/>
      <dgm:spPr/>
      <dgm:t>
        <a:bodyPr/>
        <a:lstStyle/>
        <a:p>
          <a:endParaRPr lang="en-ID"/>
        </a:p>
      </dgm:t>
    </dgm:pt>
    <dgm:pt modelId="{8659C7B6-3B37-4887-94BD-B6C821F69F6A}" type="sibTrans" cxnId="{C21AD161-71FE-4C10-87CC-CE2581160BD5}">
      <dgm:prSet/>
      <dgm:spPr/>
      <dgm:t>
        <a:bodyPr/>
        <a:lstStyle/>
        <a:p>
          <a:endParaRPr lang="en-ID"/>
        </a:p>
      </dgm:t>
    </dgm:pt>
    <dgm:pt modelId="{2C35C6DC-7A50-4BE8-B74A-00CFB34D78D3}">
      <dgm:prSet phldrT="[Text]"/>
      <dgm:spPr/>
      <dgm:t>
        <a:bodyPr/>
        <a:lstStyle/>
        <a:p>
          <a:r>
            <a:rPr lang="en-US" dirty="0" err="1">
              <a:latin typeface="Candara" panose="020E0502030303020204" pitchFamily="34" charset="0"/>
            </a:rPr>
            <a:t>Merokok</a:t>
          </a:r>
          <a:r>
            <a:rPr lang="en-US" dirty="0">
              <a:latin typeface="Candara" panose="020E0502030303020204" pitchFamily="34" charset="0"/>
            </a:rPr>
            <a:t> dan </a:t>
          </a:r>
          <a:r>
            <a:rPr lang="en-US" dirty="0" err="1">
              <a:latin typeface="Candara" panose="020E0502030303020204" pitchFamily="34" charset="0"/>
            </a:rPr>
            <a:t>Penyalahgunaan</a:t>
          </a:r>
          <a:r>
            <a:rPr lang="en-US" dirty="0">
              <a:latin typeface="Candara" panose="020E0502030303020204" pitchFamily="34" charset="0"/>
            </a:rPr>
            <a:t> </a:t>
          </a:r>
          <a:r>
            <a:rPr lang="en-US" dirty="0" err="1">
              <a:latin typeface="Candara" panose="020E0502030303020204" pitchFamily="34" charset="0"/>
            </a:rPr>
            <a:t>zat</a:t>
          </a:r>
          <a:endParaRPr lang="en-ID" dirty="0">
            <a:latin typeface="Candara" panose="020E0502030303020204" pitchFamily="34" charset="0"/>
          </a:endParaRPr>
        </a:p>
      </dgm:t>
    </dgm:pt>
    <dgm:pt modelId="{FDBD9FC7-022E-4F7C-8E42-F8E7AB517D52}" type="parTrans" cxnId="{DCDE13F2-EA3F-44D2-9419-8D02F480FD38}">
      <dgm:prSet/>
      <dgm:spPr/>
      <dgm:t>
        <a:bodyPr/>
        <a:lstStyle/>
        <a:p>
          <a:endParaRPr lang="en-ID"/>
        </a:p>
      </dgm:t>
    </dgm:pt>
    <dgm:pt modelId="{E42AB2F4-67B9-4DCC-B22F-FFB0856B1F96}" type="sibTrans" cxnId="{DCDE13F2-EA3F-44D2-9419-8D02F480FD38}">
      <dgm:prSet/>
      <dgm:spPr/>
      <dgm:t>
        <a:bodyPr/>
        <a:lstStyle/>
        <a:p>
          <a:endParaRPr lang="en-ID"/>
        </a:p>
      </dgm:t>
    </dgm:pt>
    <dgm:pt modelId="{3DDA2476-74A8-4F1B-B95D-66554C884CDA}" type="pres">
      <dgm:prSet presAssocID="{FAD64F47-74DC-45AD-B95E-C118146FB528}" presName="Name0" presStyleCnt="0">
        <dgm:presLayoutVars>
          <dgm:dir/>
          <dgm:animLvl val="lvl"/>
          <dgm:resizeHandles val="exact"/>
        </dgm:presLayoutVars>
      </dgm:prSet>
      <dgm:spPr/>
    </dgm:pt>
    <dgm:pt modelId="{1417F295-2F2D-4C49-A3FB-30923C6D546F}" type="pres">
      <dgm:prSet presAssocID="{7D51AB39-56D6-43D7-8A59-4BCD284AE4AF}" presName="linNode" presStyleCnt="0"/>
      <dgm:spPr/>
    </dgm:pt>
    <dgm:pt modelId="{A4E7F0CF-4F99-47EF-92CF-D0C9C436FDAF}" type="pres">
      <dgm:prSet presAssocID="{7D51AB39-56D6-43D7-8A59-4BCD284AE4A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3CEA2C3-6C12-4834-A821-E4B2C877585E}" type="pres">
      <dgm:prSet presAssocID="{7D51AB39-56D6-43D7-8A59-4BCD284AE4AF}" presName="descendantText" presStyleLbl="alignAccFollowNode1" presStyleIdx="0" presStyleCnt="3">
        <dgm:presLayoutVars>
          <dgm:bulletEnabled val="1"/>
        </dgm:presLayoutVars>
      </dgm:prSet>
      <dgm:spPr/>
    </dgm:pt>
    <dgm:pt modelId="{FB056EF1-3EA0-4810-8E95-F662E4D1533B}" type="pres">
      <dgm:prSet presAssocID="{311C56F4-BFA1-488E-BB3B-DD4D36E9B189}" presName="sp" presStyleCnt="0"/>
      <dgm:spPr/>
    </dgm:pt>
    <dgm:pt modelId="{E8084BC9-AAF9-4586-AE2C-94FC5AE1E3EB}" type="pres">
      <dgm:prSet presAssocID="{3F457108-78E2-4B6B-A9A4-1CF8EDDFE43B}" presName="linNode" presStyleCnt="0"/>
      <dgm:spPr/>
    </dgm:pt>
    <dgm:pt modelId="{6D475007-9DCA-4826-9B48-FEC893482F76}" type="pres">
      <dgm:prSet presAssocID="{3F457108-78E2-4B6B-A9A4-1CF8EDDFE43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7E6ACF8-52B0-4251-ABB7-4D84006B69DA}" type="pres">
      <dgm:prSet presAssocID="{3F457108-78E2-4B6B-A9A4-1CF8EDDFE43B}" presName="descendantText" presStyleLbl="alignAccFollowNode1" presStyleIdx="1" presStyleCnt="3">
        <dgm:presLayoutVars>
          <dgm:bulletEnabled val="1"/>
        </dgm:presLayoutVars>
      </dgm:prSet>
      <dgm:spPr/>
    </dgm:pt>
    <dgm:pt modelId="{262B86C3-1338-49E9-90F5-2AC319D36F71}" type="pres">
      <dgm:prSet presAssocID="{DD27286F-09EC-4EC2-9DF3-E054DE4E9404}" presName="sp" presStyleCnt="0"/>
      <dgm:spPr/>
    </dgm:pt>
    <dgm:pt modelId="{6FEA0FF1-8F82-46F2-9ACD-E7AD79F47CEE}" type="pres">
      <dgm:prSet presAssocID="{D2B7A6D2-1BC7-4E66-A5A7-2BC41EA54A06}" presName="linNode" presStyleCnt="0"/>
      <dgm:spPr/>
    </dgm:pt>
    <dgm:pt modelId="{33FCE530-298E-4A68-8475-0EA38A062495}" type="pres">
      <dgm:prSet presAssocID="{D2B7A6D2-1BC7-4E66-A5A7-2BC41EA54A0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3C15088-8476-4C82-9EEE-A5F9EE1AE2EE}" type="pres">
      <dgm:prSet presAssocID="{D2B7A6D2-1BC7-4E66-A5A7-2BC41EA54A0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5160717-0D05-476C-84F1-0680C2D88C7C}" srcId="{FAD64F47-74DC-45AD-B95E-C118146FB528}" destId="{7D51AB39-56D6-43D7-8A59-4BCD284AE4AF}" srcOrd="0" destOrd="0" parTransId="{E5C918BF-BDA2-4ACC-8A00-D83A557EFA98}" sibTransId="{311C56F4-BFA1-488E-BB3B-DD4D36E9B189}"/>
    <dgm:cxn modelId="{20234F2B-F7B3-4407-8DB2-C6D7C7B90BF1}" type="presOf" srcId="{3F457108-78E2-4B6B-A9A4-1CF8EDDFE43B}" destId="{6D475007-9DCA-4826-9B48-FEC893482F76}" srcOrd="0" destOrd="0" presId="urn:microsoft.com/office/officeart/2005/8/layout/vList5"/>
    <dgm:cxn modelId="{C21AD161-71FE-4C10-87CC-CE2581160BD5}" srcId="{FAD64F47-74DC-45AD-B95E-C118146FB528}" destId="{D2B7A6D2-1BC7-4E66-A5A7-2BC41EA54A06}" srcOrd="2" destOrd="0" parTransId="{372905B3-4AB2-447D-9D21-2D4A67CB4BCB}" sibTransId="{8659C7B6-3B37-4887-94BD-B6C821F69F6A}"/>
    <dgm:cxn modelId="{EDF20870-C1C1-4E68-93FC-C2B40355E037}" srcId="{3F457108-78E2-4B6B-A9A4-1CF8EDDFE43B}" destId="{412826E7-FDAB-4007-99F3-E99D2AB013EC}" srcOrd="0" destOrd="0" parTransId="{A5076C99-809A-4CE6-9B16-B50642EA1377}" sibTransId="{DA7210C8-D224-40C7-8ADC-5857A3BA00F0}"/>
    <dgm:cxn modelId="{30D43050-C0C0-4C95-8A1F-A9DF9666267F}" type="presOf" srcId="{36C5BF91-B7A2-42EF-A3C4-68FDB8DC76F1}" destId="{F3CEA2C3-6C12-4834-A821-E4B2C877585E}" srcOrd="0" destOrd="0" presId="urn:microsoft.com/office/officeart/2005/8/layout/vList5"/>
    <dgm:cxn modelId="{84C10153-18AD-4FB1-B248-45E92A3C0259}" srcId="{7D51AB39-56D6-43D7-8A59-4BCD284AE4AF}" destId="{36C5BF91-B7A2-42EF-A3C4-68FDB8DC76F1}" srcOrd="0" destOrd="0" parTransId="{47E67826-0604-49DC-9383-78696B99E11C}" sibTransId="{284B7E98-0FCA-491C-84F4-F6C9EB7F0F76}"/>
    <dgm:cxn modelId="{2D349886-6BA8-4B8E-95D9-B67389F98F50}" type="presOf" srcId="{D2B7A6D2-1BC7-4E66-A5A7-2BC41EA54A06}" destId="{33FCE530-298E-4A68-8475-0EA38A062495}" srcOrd="0" destOrd="0" presId="urn:microsoft.com/office/officeart/2005/8/layout/vList5"/>
    <dgm:cxn modelId="{B91FECA0-28FC-47AF-8EA7-12701EDC3C9D}" srcId="{FAD64F47-74DC-45AD-B95E-C118146FB528}" destId="{3F457108-78E2-4B6B-A9A4-1CF8EDDFE43B}" srcOrd="1" destOrd="0" parTransId="{7DE5B998-6D30-43CD-8DA5-0C46274B0139}" sibTransId="{DD27286F-09EC-4EC2-9DF3-E054DE4E9404}"/>
    <dgm:cxn modelId="{D76D50AC-605A-4B9E-AABD-7764AC8D74B5}" type="presOf" srcId="{2C35C6DC-7A50-4BE8-B74A-00CFB34D78D3}" destId="{A3C15088-8476-4C82-9EEE-A5F9EE1AE2EE}" srcOrd="0" destOrd="0" presId="urn:microsoft.com/office/officeart/2005/8/layout/vList5"/>
    <dgm:cxn modelId="{DE38E8B7-0B7A-47AF-9189-3AC91E223499}" type="presOf" srcId="{7D51AB39-56D6-43D7-8A59-4BCD284AE4AF}" destId="{A4E7F0CF-4F99-47EF-92CF-D0C9C436FDAF}" srcOrd="0" destOrd="0" presId="urn:microsoft.com/office/officeart/2005/8/layout/vList5"/>
    <dgm:cxn modelId="{D60C56CA-FEF2-4767-9333-8B1E079B24E8}" type="presOf" srcId="{412826E7-FDAB-4007-99F3-E99D2AB013EC}" destId="{B7E6ACF8-52B0-4251-ABB7-4D84006B69DA}" srcOrd="0" destOrd="0" presId="urn:microsoft.com/office/officeart/2005/8/layout/vList5"/>
    <dgm:cxn modelId="{0BC745D8-E2B0-40CB-ADE8-7537EC7BEF0C}" type="presOf" srcId="{FAD64F47-74DC-45AD-B95E-C118146FB528}" destId="{3DDA2476-74A8-4F1B-B95D-66554C884CDA}" srcOrd="0" destOrd="0" presId="urn:microsoft.com/office/officeart/2005/8/layout/vList5"/>
    <dgm:cxn modelId="{DCDE13F2-EA3F-44D2-9419-8D02F480FD38}" srcId="{D2B7A6D2-1BC7-4E66-A5A7-2BC41EA54A06}" destId="{2C35C6DC-7A50-4BE8-B74A-00CFB34D78D3}" srcOrd="0" destOrd="0" parTransId="{FDBD9FC7-022E-4F7C-8E42-F8E7AB517D52}" sibTransId="{E42AB2F4-67B9-4DCC-B22F-FFB0856B1F96}"/>
    <dgm:cxn modelId="{7EB53E49-AA31-4BE7-8575-0AC872A4793D}" type="presParOf" srcId="{3DDA2476-74A8-4F1B-B95D-66554C884CDA}" destId="{1417F295-2F2D-4C49-A3FB-30923C6D546F}" srcOrd="0" destOrd="0" presId="urn:microsoft.com/office/officeart/2005/8/layout/vList5"/>
    <dgm:cxn modelId="{BBDB9D39-EEF1-4FED-9EEC-5524DE295A11}" type="presParOf" srcId="{1417F295-2F2D-4C49-A3FB-30923C6D546F}" destId="{A4E7F0CF-4F99-47EF-92CF-D0C9C436FDAF}" srcOrd="0" destOrd="0" presId="urn:microsoft.com/office/officeart/2005/8/layout/vList5"/>
    <dgm:cxn modelId="{576636C0-0F86-4542-A720-2519B8C29065}" type="presParOf" srcId="{1417F295-2F2D-4C49-A3FB-30923C6D546F}" destId="{F3CEA2C3-6C12-4834-A821-E4B2C877585E}" srcOrd="1" destOrd="0" presId="urn:microsoft.com/office/officeart/2005/8/layout/vList5"/>
    <dgm:cxn modelId="{2ECD5239-C943-4DFA-99C6-F4A3197DE1CB}" type="presParOf" srcId="{3DDA2476-74A8-4F1B-B95D-66554C884CDA}" destId="{FB056EF1-3EA0-4810-8E95-F662E4D1533B}" srcOrd="1" destOrd="0" presId="urn:microsoft.com/office/officeart/2005/8/layout/vList5"/>
    <dgm:cxn modelId="{7725F8CD-006D-4F0C-8DFA-79C1BDF4CB05}" type="presParOf" srcId="{3DDA2476-74A8-4F1B-B95D-66554C884CDA}" destId="{E8084BC9-AAF9-4586-AE2C-94FC5AE1E3EB}" srcOrd="2" destOrd="0" presId="urn:microsoft.com/office/officeart/2005/8/layout/vList5"/>
    <dgm:cxn modelId="{98DD078B-7159-451E-B410-498075994248}" type="presParOf" srcId="{E8084BC9-AAF9-4586-AE2C-94FC5AE1E3EB}" destId="{6D475007-9DCA-4826-9B48-FEC893482F76}" srcOrd="0" destOrd="0" presId="urn:microsoft.com/office/officeart/2005/8/layout/vList5"/>
    <dgm:cxn modelId="{7BC1C57E-1403-46EC-8EA0-5000429E67E6}" type="presParOf" srcId="{E8084BC9-AAF9-4586-AE2C-94FC5AE1E3EB}" destId="{B7E6ACF8-52B0-4251-ABB7-4D84006B69DA}" srcOrd="1" destOrd="0" presId="urn:microsoft.com/office/officeart/2005/8/layout/vList5"/>
    <dgm:cxn modelId="{BFAB8604-CC31-431E-88C5-F75A4BAEE3CA}" type="presParOf" srcId="{3DDA2476-74A8-4F1B-B95D-66554C884CDA}" destId="{262B86C3-1338-49E9-90F5-2AC319D36F71}" srcOrd="3" destOrd="0" presId="urn:microsoft.com/office/officeart/2005/8/layout/vList5"/>
    <dgm:cxn modelId="{830B7548-226B-4A33-B132-067087092239}" type="presParOf" srcId="{3DDA2476-74A8-4F1B-B95D-66554C884CDA}" destId="{6FEA0FF1-8F82-46F2-9ACD-E7AD79F47CEE}" srcOrd="4" destOrd="0" presId="urn:microsoft.com/office/officeart/2005/8/layout/vList5"/>
    <dgm:cxn modelId="{304323E2-AE10-4E64-BD83-999332EF67DB}" type="presParOf" srcId="{6FEA0FF1-8F82-46F2-9ACD-E7AD79F47CEE}" destId="{33FCE530-298E-4A68-8475-0EA38A062495}" srcOrd="0" destOrd="0" presId="urn:microsoft.com/office/officeart/2005/8/layout/vList5"/>
    <dgm:cxn modelId="{F4FE79DE-3620-4727-8872-FB3F5448DEE7}" type="presParOf" srcId="{6FEA0FF1-8F82-46F2-9ACD-E7AD79F47CEE}" destId="{A3C15088-8476-4C82-9EEE-A5F9EE1AE2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63E8620-3A1D-44DE-8CBD-041DEF3E1D7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894F3FE-E01C-455E-BC7B-11CA3EE4C763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 err="1">
              <a:latin typeface="Candara" panose="020E0502030303020204" pitchFamily="34" charset="0"/>
            </a:rPr>
            <a:t>Kebijakan</a:t>
          </a:r>
          <a:r>
            <a:rPr lang="en-US" sz="3200" b="1" dirty="0">
              <a:latin typeface="Candara" panose="020E0502030303020204" pitchFamily="34" charset="0"/>
            </a:rPr>
            <a:t> </a:t>
          </a:r>
          <a:r>
            <a:rPr lang="en-US" sz="3200" b="1" dirty="0" err="1">
              <a:latin typeface="Candara" panose="020E0502030303020204" pitchFamily="34" charset="0"/>
            </a:rPr>
            <a:t>Pemerintah</a:t>
          </a:r>
          <a:r>
            <a:rPr lang="en-US" sz="3200" b="1" dirty="0">
              <a:latin typeface="Candara" panose="020E0502030303020204" pitchFamily="34" charset="0"/>
            </a:rPr>
            <a:t> </a:t>
          </a:r>
          <a:endParaRPr lang="en-ID" sz="3200" b="1" dirty="0">
            <a:latin typeface="Candara" panose="020E0502030303020204" pitchFamily="34" charset="0"/>
          </a:endParaRPr>
        </a:p>
      </dgm:t>
    </dgm:pt>
    <dgm:pt modelId="{EA15AD1E-41A5-426B-A660-6C71B885DDA8}" type="parTrans" cxnId="{56E421B7-EDC0-4C5A-A0E7-F6C5D7435128}">
      <dgm:prSet/>
      <dgm:spPr/>
      <dgm:t>
        <a:bodyPr/>
        <a:lstStyle/>
        <a:p>
          <a:endParaRPr lang="en-ID"/>
        </a:p>
      </dgm:t>
    </dgm:pt>
    <dgm:pt modelId="{76F3F368-1097-46E0-ADE6-E4BEAAB101FE}" type="sibTrans" cxnId="{56E421B7-EDC0-4C5A-A0E7-F6C5D7435128}">
      <dgm:prSet/>
      <dgm:spPr/>
      <dgm:t>
        <a:bodyPr/>
        <a:lstStyle/>
        <a:p>
          <a:endParaRPr lang="en-ID"/>
        </a:p>
      </dgm:t>
    </dgm:pt>
    <dgm:pt modelId="{9250AB69-E27D-402F-B070-CB261ADCDB08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3200" b="1" dirty="0" err="1">
              <a:latin typeface="Candara" panose="020E0502030303020204" pitchFamily="34" charset="0"/>
            </a:rPr>
            <a:t>Penyedia</a:t>
          </a:r>
          <a:r>
            <a:rPr lang="en-US" sz="3200" b="1" dirty="0">
              <a:latin typeface="Candara" panose="020E0502030303020204" pitchFamily="34" charset="0"/>
            </a:rPr>
            <a:t> </a:t>
          </a:r>
          <a:r>
            <a:rPr lang="en-US" sz="3200" b="1" dirty="0" err="1">
              <a:latin typeface="Candara" panose="020E0502030303020204" pitchFamily="34" charset="0"/>
            </a:rPr>
            <a:t>Layanan</a:t>
          </a:r>
          <a:r>
            <a:rPr lang="en-US" sz="3200" b="1" dirty="0">
              <a:latin typeface="Candara" panose="020E0502030303020204" pitchFamily="34" charset="0"/>
            </a:rPr>
            <a:t> Kesehatan </a:t>
          </a:r>
          <a:endParaRPr lang="en-ID" sz="3200" b="1" dirty="0">
            <a:latin typeface="Candara" panose="020E0502030303020204" pitchFamily="34" charset="0"/>
          </a:endParaRPr>
        </a:p>
      </dgm:t>
    </dgm:pt>
    <dgm:pt modelId="{B7386C1E-DD3B-4F8D-867A-E0085B73C55D}" type="parTrans" cxnId="{A731D35D-5B61-4A76-A6C9-94701A5246DD}">
      <dgm:prSet/>
      <dgm:spPr/>
      <dgm:t>
        <a:bodyPr/>
        <a:lstStyle/>
        <a:p>
          <a:endParaRPr lang="en-ID"/>
        </a:p>
      </dgm:t>
    </dgm:pt>
    <dgm:pt modelId="{C8EFF2B4-5960-4EC7-BFC6-2D546D51DA21}" type="sibTrans" cxnId="{A731D35D-5B61-4A76-A6C9-94701A5246DD}">
      <dgm:prSet/>
      <dgm:spPr/>
      <dgm:t>
        <a:bodyPr/>
        <a:lstStyle/>
        <a:p>
          <a:endParaRPr lang="en-ID"/>
        </a:p>
      </dgm:t>
    </dgm:pt>
    <dgm:pt modelId="{353F6C61-3BEC-447A-9A7F-9244349EE5EF}">
      <dgm:prSet phldrT="[Text]" custT="1"/>
      <dgm:spPr>
        <a:solidFill>
          <a:srgbClr val="FF8080">
            <a:alpha val="90000"/>
          </a:srgbClr>
        </a:solidFill>
      </dgm:spPr>
      <dgm:t>
        <a:bodyPr/>
        <a:lstStyle/>
        <a:p>
          <a:r>
            <a:rPr lang="en-US" sz="3200" b="1" dirty="0" err="1">
              <a:latin typeface="Candara" panose="020E0502030303020204" pitchFamily="34" charset="0"/>
            </a:rPr>
            <a:t>Kemitraan</a:t>
          </a:r>
          <a:r>
            <a:rPr lang="en-US" sz="3200" b="1" dirty="0">
              <a:latin typeface="Candara" panose="020E0502030303020204" pitchFamily="34" charset="0"/>
            </a:rPr>
            <a:t> </a:t>
          </a:r>
          <a:r>
            <a:rPr lang="en-US" sz="3200" b="1" dirty="0" err="1">
              <a:latin typeface="Candara" panose="020E0502030303020204" pitchFamily="34" charset="0"/>
            </a:rPr>
            <a:t>Sosial</a:t>
          </a:r>
          <a:r>
            <a:rPr lang="en-US" sz="3200" b="1" dirty="0">
              <a:latin typeface="Candara" panose="020E0502030303020204" pitchFamily="34" charset="0"/>
            </a:rPr>
            <a:t> </a:t>
          </a:r>
          <a:endParaRPr lang="en-ID" sz="3200" b="1" dirty="0">
            <a:latin typeface="Candara" panose="020E0502030303020204" pitchFamily="34" charset="0"/>
          </a:endParaRPr>
        </a:p>
      </dgm:t>
    </dgm:pt>
    <dgm:pt modelId="{D4C7F9B8-1B95-48BF-B0E3-7D5A2E69DA27}" type="parTrans" cxnId="{85DB9D71-B9EB-4016-8185-ED96B6A4FC91}">
      <dgm:prSet/>
      <dgm:spPr/>
      <dgm:t>
        <a:bodyPr/>
        <a:lstStyle/>
        <a:p>
          <a:endParaRPr lang="en-ID"/>
        </a:p>
      </dgm:t>
    </dgm:pt>
    <dgm:pt modelId="{34D7F1B7-CBEF-4392-9EC8-C441760D85C4}" type="sibTrans" cxnId="{85DB9D71-B9EB-4016-8185-ED96B6A4FC91}">
      <dgm:prSet/>
      <dgm:spPr/>
      <dgm:t>
        <a:bodyPr/>
        <a:lstStyle/>
        <a:p>
          <a:endParaRPr lang="en-ID"/>
        </a:p>
      </dgm:t>
    </dgm:pt>
    <dgm:pt modelId="{F62445F4-48CE-4755-A382-8AFAF2EFE7C5}" type="pres">
      <dgm:prSet presAssocID="{E63E8620-3A1D-44DE-8CBD-041DEF3E1D74}" presName="compositeShape" presStyleCnt="0">
        <dgm:presLayoutVars>
          <dgm:dir/>
          <dgm:resizeHandles/>
        </dgm:presLayoutVars>
      </dgm:prSet>
      <dgm:spPr/>
    </dgm:pt>
    <dgm:pt modelId="{8BE22C75-A1C0-4AC3-BE44-24320AB02789}" type="pres">
      <dgm:prSet presAssocID="{E63E8620-3A1D-44DE-8CBD-041DEF3E1D74}" presName="pyramid" presStyleLbl="node1" presStyleIdx="0" presStyleCnt="1" custScaleX="172928"/>
      <dgm:spPr/>
    </dgm:pt>
    <dgm:pt modelId="{453D6AA4-10CA-45DA-AFE4-1BAB507E319E}" type="pres">
      <dgm:prSet presAssocID="{E63E8620-3A1D-44DE-8CBD-041DEF3E1D74}" presName="theList" presStyleCnt="0"/>
      <dgm:spPr/>
    </dgm:pt>
    <dgm:pt modelId="{E8C557D5-D183-45D8-A134-D24FC0070679}" type="pres">
      <dgm:prSet presAssocID="{D894F3FE-E01C-455E-BC7B-11CA3EE4C763}" presName="aNode" presStyleLbl="fgAcc1" presStyleIdx="0" presStyleCnt="3" custScaleX="128227" custLinFactNeighborX="16632" custLinFactNeighborY="-28104">
        <dgm:presLayoutVars>
          <dgm:bulletEnabled val="1"/>
        </dgm:presLayoutVars>
      </dgm:prSet>
      <dgm:spPr/>
    </dgm:pt>
    <dgm:pt modelId="{46354E71-0466-4A86-A045-924CA4F234CB}" type="pres">
      <dgm:prSet presAssocID="{D894F3FE-E01C-455E-BC7B-11CA3EE4C763}" presName="aSpace" presStyleCnt="0"/>
      <dgm:spPr/>
    </dgm:pt>
    <dgm:pt modelId="{304D00AC-A971-4425-BC6C-F446437A9BFF}" type="pres">
      <dgm:prSet presAssocID="{9250AB69-E27D-402F-B070-CB261ADCDB08}" presName="aNode" presStyleLbl="fgAcc1" presStyleIdx="1" presStyleCnt="3" custScaleX="129053" custLinFactNeighborX="17484">
        <dgm:presLayoutVars>
          <dgm:bulletEnabled val="1"/>
        </dgm:presLayoutVars>
      </dgm:prSet>
      <dgm:spPr/>
    </dgm:pt>
    <dgm:pt modelId="{670CC484-CAE8-48D6-96EB-99BE300BAC59}" type="pres">
      <dgm:prSet presAssocID="{9250AB69-E27D-402F-B070-CB261ADCDB08}" presName="aSpace" presStyleCnt="0"/>
      <dgm:spPr/>
    </dgm:pt>
    <dgm:pt modelId="{B4A7F766-B1B2-4F2D-BB78-0CD460C1701D}" type="pres">
      <dgm:prSet presAssocID="{353F6C61-3BEC-447A-9A7F-9244349EE5EF}" presName="aNode" presStyleLbl="fgAcc1" presStyleIdx="2" presStyleCnt="3" custScaleX="134122" custLinFactNeighborX="18338" custLinFactNeighborY="0">
        <dgm:presLayoutVars>
          <dgm:bulletEnabled val="1"/>
        </dgm:presLayoutVars>
      </dgm:prSet>
      <dgm:spPr/>
    </dgm:pt>
    <dgm:pt modelId="{8E89227E-EF6D-4347-91F8-4708CACAEA1E}" type="pres">
      <dgm:prSet presAssocID="{353F6C61-3BEC-447A-9A7F-9244349EE5EF}" presName="aSpace" presStyleCnt="0"/>
      <dgm:spPr/>
    </dgm:pt>
  </dgm:ptLst>
  <dgm:cxnLst>
    <dgm:cxn modelId="{FEE96F04-0AB7-4400-8F3A-1314CFCFB734}" type="presOf" srcId="{9250AB69-E27D-402F-B070-CB261ADCDB08}" destId="{304D00AC-A971-4425-BC6C-F446437A9BFF}" srcOrd="0" destOrd="0" presId="urn:microsoft.com/office/officeart/2005/8/layout/pyramid2"/>
    <dgm:cxn modelId="{13BACC0A-7734-4C2D-879B-B4806D6627E9}" type="presOf" srcId="{E63E8620-3A1D-44DE-8CBD-041DEF3E1D74}" destId="{F62445F4-48CE-4755-A382-8AFAF2EFE7C5}" srcOrd="0" destOrd="0" presId="urn:microsoft.com/office/officeart/2005/8/layout/pyramid2"/>
    <dgm:cxn modelId="{A731D35D-5B61-4A76-A6C9-94701A5246DD}" srcId="{E63E8620-3A1D-44DE-8CBD-041DEF3E1D74}" destId="{9250AB69-E27D-402F-B070-CB261ADCDB08}" srcOrd="1" destOrd="0" parTransId="{B7386C1E-DD3B-4F8D-867A-E0085B73C55D}" sibTransId="{C8EFF2B4-5960-4EC7-BFC6-2D546D51DA21}"/>
    <dgm:cxn modelId="{85DB9D71-B9EB-4016-8185-ED96B6A4FC91}" srcId="{E63E8620-3A1D-44DE-8CBD-041DEF3E1D74}" destId="{353F6C61-3BEC-447A-9A7F-9244349EE5EF}" srcOrd="2" destOrd="0" parTransId="{D4C7F9B8-1B95-48BF-B0E3-7D5A2E69DA27}" sibTransId="{34D7F1B7-CBEF-4392-9EC8-C441760D85C4}"/>
    <dgm:cxn modelId="{F790368A-4CB4-4C87-8AC4-D5D8B58D73BB}" type="presOf" srcId="{D894F3FE-E01C-455E-BC7B-11CA3EE4C763}" destId="{E8C557D5-D183-45D8-A134-D24FC0070679}" srcOrd="0" destOrd="0" presId="urn:microsoft.com/office/officeart/2005/8/layout/pyramid2"/>
    <dgm:cxn modelId="{F647A7A9-9EFD-4C24-B7C9-7B6CC676872D}" type="presOf" srcId="{353F6C61-3BEC-447A-9A7F-9244349EE5EF}" destId="{B4A7F766-B1B2-4F2D-BB78-0CD460C1701D}" srcOrd="0" destOrd="0" presId="urn:microsoft.com/office/officeart/2005/8/layout/pyramid2"/>
    <dgm:cxn modelId="{56E421B7-EDC0-4C5A-A0E7-F6C5D7435128}" srcId="{E63E8620-3A1D-44DE-8CBD-041DEF3E1D74}" destId="{D894F3FE-E01C-455E-BC7B-11CA3EE4C763}" srcOrd="0" destOrd="0" parTransId="{EA15AD1E-41A5-426B-A660-6C71B885DDA8}" sibTransId="{76F3F368-1097-46E0-ADE6-E4BEAAB101FE}"/>
    <dgm:cxn modelId="{B067F635-0D45-4AA6-9E30-639D909A7FF7}" type="presParOf" srcId="{F62445F4-48CE-4755-A382-8AFAF2EFE7C5}" destId="{8BE22C75-A1C0-4AC3-BE44-24320AB02789}" srcOrd="0" destOrd="0" presId="urn:microsoft.com/office/officeart/2005/8/layout/pyramid2"/>
    <dgm:cxn modelId="{5A26F929-217F-4C69-9707-AEC56EC32821}" type="presParOf" srcId="{F62445F4-48CE-4755-A382-8AFAF2EFE7C5}" destId="{453D6AA4-10CA-45DA-AFE4-1BAB507E319E}" srcOrd="1" destOrd="0" presId="urn:microsoft.com/office/officeart/2005/8/layout/pyramid2"/>
    <dgm:cxn modelId="{46562030-7BF3-4CC0-9D9A-15C032678ACE}" type="presParOf" srcId="{453D6AA4-10CA-45DA-AFE4-1BAB507E319E}" destId="{E8C557D5-D183-45D8-A134-D24FC0070679}" srcOrd="0" destOrd="0" presId="urn:microsoft.com/office/officeart/2005/8/layout/pyramid2"/>
    <dgm:cxn modelId="{D058E24C-8DC0-4878-AACA-90FDB37EF70A}" type="presParOf" srcId="{453D6AA4-10CA-45DA-AFE4-1BAB507E319E}" destId="{46354E71-0466-4A86-A045-924CA4F234CB}" srcOrd="1" destOrd="0" presId="urn:microsoft.com/office/officeart/2005/8/layout/pyramid2"/>
    <dgm:cxn modelId="{B97800BC-EA57-4153-9268-AEE150989CB0}" type="presParOf" srcId="{453D6AA4-10CA-45DA-AFE4-1BAB507E319E}" destId="{304D00AC-A971-4425-BC6C-F446437A9BFF}" srcOrd="2" destOrd="0" presId="urn:microsoft.com/office/officeart/2005/8/layout/pyramid2"/>
    <dgm:cxn modelId="{59F439AA-044A-4F22-BB70-61F343354F9F}" type="presParOf" srcId="{453D6AA4-10CA-45DA-AFE4-1BAB507E319E}" destId="{670CC484-CAE8-48D6-96EB-99BE300BAC59}" srcOrd="3" destOrd="0" presId="urn:microsoft.com/office/officeart/2005/8/layout/pyramid2"/>
    <dgm:cxn modelId="{8A039013-C705-4EDA-81BC-A6E2090BB645}" type="presParOf" srcId="{453D6AA4-10CA-45DA-AFE4-1BAB507E319E}" destId="{B4A7F766-B1B2-4F2D-BB78-0CD460C1701D}" srcOrd="4" destOrd="0" presId="urn:microsoft.com/office/officeart/2005/8/layout/pyramid2"/>
    <dgm:cxn modelId="{E8F329E5-B4E3-4A3F-8471-E423F9C719FA}" type="presParOf" srcId="{453D6AA4-10CA-45DA-AFE4-1BAB507E319E}" destId="{8E89227E-EF6D-4347-91F8-4708CACAEA1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7FDA0-64F8-4D17-B3B9-59D4A87299A6}">
      <dsp:nvSpPr>
        <dsp:cNvPr id="0" name=""/>
        <dsp:cNvSpPr/>
      </dsp:nvSpPr>
      <dsp:spPr>
        <a:xfrm>
          <a:off x="0" y="1245581"/>
          <a:ext cx="714227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B33DC-EE83-4503-8F19-470C89D69506}">
      <dsp:nvSpPr>
        <dsp:cNvPr id="0" name=""/>
        <dsp:cNvSpPr/>
      </dsp:nvSpPr>
      <dsp:spPr>
        <a:xfrm>
          <a:off x="341775" y="811223"/>
          <a:ext cx="6800494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973" tIns="0" rIns="18897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Tingkat </a:t>
          </a:r>
          <a:r>
            <a:rPr lang="en-US" sz="2900" kern="1200" dirty="0" err="1"/>
            <a:t>pendapatan</a:t>
          </a:r>
          <a:r>
            <a:rPr lang="en-US" sz="2900" kern="1200" dirty="0"/>
            <a:t> </a:t>
          </a:r>
          <a:r>
            <a:rPr lang="en-US" sz="2900" kern="1200" dirty="0" err="1"/>
            <a:t>rendah</a:t>
          </a:r>
          <a:r>
            <a:rPr lang="en-US" sz="2900" kern="1200" dirty="0"/>
            <a:t> </a:t>
          </a:r>
          <a:endParaRPr lang="en-ID" sz="2900" kern="1200" dirty="0"/>
        </a:p>
      </dsp:txBody>
      <dsp:txXfrm>
        <a:off x="383565" y="853013"/>
        <a:ext cx="6716914" cy="772500"/>
      </dsp:txXfrm>
    </dsp:sp>
    <dsp:sp modelId="{81C3420E-CB50-4396-AA96-9EFC7890209C}">
      <dsp:nvSpPr>
        <dsp:cNvPr id="0" name=""/>
        <dsp:cNvSpPr/>
      </dsp:nvSpPr>
      <dsp:spPr>
        <a:xfrm>
          <a:off x="0" y="2561021"/>
          <a:ext cx="714227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52622-D046-45A8-933A-1B683AEB0994}">
      <dsp:nvSpPr>
        <dsp:cNvPr id="0" name=""/>
        <dsp:cNvSpPr/>
      </dsp:nvSpPr>
      <dsp:spPr>
        <a:xfrm>
          <a:off x="357113" y="2132981"/>
          <a:ext cx="4999589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973" tIns="0" rIns="18897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Ketiadaan</a:t>
          </a:r>
          <a:r>
            <a:rPr lang="en-US" sz="2900" kern="1200" dirty="0"/>
            <a:t> </a:t>
          </a:r>
          <a:r>
            <a:rPr lang="en-US" sz="2900" kern="1200" dirty="0" err="1"/>
            <a:t>Asuransi</a:t>
          </a:r>
          <a:r>
            <a:rPr lang="en-US" sz="2900" kern="1200" dirty="0"/>
            <a:t> Kesehatan</a:t>
          </a:r>
          <a:endParaRPr lang="en-ID" sz="2900" kern="1200" dirty="0"/>
        </a:p>
      </dsp:txBody>
      <dsp:txXfrm>
        <a:off x="398903" y="2174771"/>
        <a:ext cx="4916009" cy="772500"/>
      </dsp:txXfrm>
    </dsp:sp>
    <dsp:sp modelId="{BDFBED96-2142-46C9-B7AE-EE9966582979}">
      <dsp:nvSpPr>
        <dsp:cNvPr id="0" name=""/>
        <dsp:cNvSpPr/>
      </dsp:nvSpPr>
      <dsp:spPr>
        <a:xfrm>
          <a:off x="0" y="3876461"/>
          <a:ext cx="714227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C40B05-253E-4E43-AF62-9913645A89AC}">
      <dsp:nvSpPr>
        <dsp:cNvPr id="0" name=""/>
        <dsp:cNvSpPr/>
      </dsp:nvSpPr>
      <dsp:spPr>
        <a:xfrm>
          <a:off x="357113" y="3448421"/>
          <a:ext cx="4999589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973" tIns="0" rIns="18897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Biaya</a:t>
          </a:r>
          <a:r>
            <a:rPr lang="en-US" sz="2900" kern="1200" dirty="0"/>
            <a:t> </a:t>
          </a:r>
          <a:r>
            <a:rPr lang="en-US" sz="2900" kern="1200" dirty="0" err="1"/>
            <a:t>Pengobatan</a:t>
          </a:r>
          <a:r>
            <a:rPr lang="en-US" sz="2900" kern="1200" dirty="0"/>
            <a:t> </a:t>
          </a:r>
          <a:r>
            <a:rPr lang="en-US" sz="2900" kern="1200" dirty="0" err="1"/>
            <a:t>tinggi</a:t>
          </a:r>
          <a:r>
            <a:rPr lang="en-US" sz="2900" kern="1200" dirty="0"/>
            <a:t> </a:t>
          </a:r>
          <a:endParaRPr lang="en-ID" sz="2900" kern="1200" dirty="0"/>
        </a:p>
      </dsp:txBody>
      <dsp:txXfrm>
        <a:off x="398903" y="3490211"/>
        <a:ext cx="4916009" cy="77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1E9DC-5115-4149-91A8-1C3EED0AF42F}">
      <dsp:nvSpPr>
        <dsp:cNvPr id="0" name=""/>
        <dsp:cNvSpPr/>
      </dsp:nvSpPr>
      <dsp:spPr>
        <a:xfrm>
          <a:off x="0" y="398798"/>
          <a:ext cx="4441288" cy="444128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0EAD9-AC01-46D3-BE62-B9A70024387E}">
      <dsp:nvSpPr>
        <dsp:cNvPr id="0" name=""/>
        <dsp:cNvSpPr/>
      </dsp:nvSpPr>
      <dsp:spPr>
        <a:xfrm>
          <a:off x="2220644" y="398798"/>
          <a:ext cx="5181503" cy="4441288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>
              <a:latin typeface="Candara" panose="020E0502030303020204" pitchFamily="34" charset="0"/>
            </a:rPr>
            <a:t>Kurangnya</a:t>
          </a:r>
          <a:r>
            <a:rPr lang="en-US" sz="3600" b="1" kern="1200" dirty="0">
              <a:latin typeface="Candara" panose="020E0502030303020204" pitchFamily="34" charset="0"/>
            </a:rPr>
            <a:t> </a:t>
          </a:r>
          <a:r>
            <a:rPr lang="en-US" sz="3600" b="1" kern="1200" dirty="0" err="1">
              <a:latin typeface="Candara" panose="020E0502030303020204" pitchFamily="34" charset="0"/>
            </a:rPr>
            <a:t>Informasi</a:t>
          </a:r>
          <a:r>
            <a:rPr lang="en-US" sz="3600" b="1" kern="1200" dirty="0">
              <a:latin typeface="Candara" panose="020E0502030303020204" pitchFamily="34" charset="0"/>
            </a:rPr>
            <a:t> </a:t>
          </a:r>
          <a:endParaRPr lang="en-ID" sz="3600" b="1" kern="1200" dirty="0">
            <a:latin typeface="Candara" panose="020E0502030303020204" pitchFamily="34" charset="0"/>
          </a:endParaRPr>
        </a:p>
      </dsp:txBody>
      <dsp:txXfrm>
        <a:off x="2220644" y="398798"/>
        <a:ext cx="5181503" cy="1332389"/>
      </dsp:txXfrm>
    </dsp:sp>
    <dsp:sp modelId="{B17B2B99-D65D-40D0-AC3D-1D35A8037DA4}">
      <dsp:nvSpPr>
        <dsp:cNvPr id="0" name=""/>
        <dsp:cNvSpPr/>
      </dsp:nvSpPr>
      <dsp:spPr>
        <a:xfrm>
          <a:off x="777226" y="1731187"/>
          <a:ext cx="2886834" cy="288683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31706-4C7F-44A0-845A-ECD9161A3E34}">
      <dsp:nvSpPr>
        <dsp:cNvPr id="0" name=""/>
        <dsp:cNvSpPr/>
      </dsp:nvSpPr>
      <dsp:spPr>
        <a:xfrm>
          <a:off x="2220644" y="1731187"/>
          <a:ext cx="5181503" cy="288683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>
              <a:latin typeface="Candara" panose="020E0502030303020204" pitchFamily="34" charset="0"/>
            </a:rPr>
            <a:t>Kampanye</a:t>
          </a:r>
          <a:r>
            <a:rPr lang="en-US" sz="3600" b="1" kern="1200" dirty="0">
              <a:latin typeface="Candara" panose="020E0502030303020204" pitchFamily="34" charset="0"/>
            </a:rPr>
            <a:t> </a:t>
          </a:r>
          <a:r>
            <a:rPr lang="en-US" sz="3600" b="1" kern="1200" dirty="0" err="1">
              <a:latin typeface="Candara" panose="020E0502030303020204" pitchFamily="34" charset="0"/>
            </a:rPr>
            <a:t>kesehatan</a:t>
          </a:r>
          <a:endParaRPr lang="en-ID" sz="3600" b="1" kern="1200" dirty="0">
            <a:latin typeface="Candara" panose="020E0502030303020204" pitchFamily="34" charset="0"/>
          </a:endParaRPr>
        </a:p>
      </dsp:txBody>
      <dsp:txXfrm>
        <a:off x="2220644" y="1731187"/>
        <a:ext cx="5181503" cy="1332385"/>
      </dsp:txXfrm>
    </dsp:sp>
    <dsp:sp modelId="{4782F7E7-6470-4E3E-B905-4B47CC82C225}">
      <dsp:nvSpPr>
        <dsp:cNvPr id="0" name=""/>
        <dsp:cNvSpPr/>
      </dsp:nvSpPr>
      <dsp:spPr>
        <a:xfrm>
          <a:off x="1554451" y="3063572"/>
          <a:ext cx="1332385" cy="13323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68178-2542-4820-A7B8-83CE1647D447}">
      <dsp:nvSpPr>
        <dsp:cNvPr id="0" name=""/>
        <dsp:cNvSpPr/>
      </dsp:nvSpPr>
      <dsp:spPr>
        <a:xfrm>
          <a:off x="2220644" y="3063572"/>
          <a:ext cx="5181503" cy="133238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>
              <a:latin typeface="Candara" panose="020E0502030303020204" pitchFamily="34" charset="0"/>
            </a:rPr>
            <a:t>Literasi</a:t>
          </a:r>
          <a:r>
            <a:rPr lang="en-US" sz="3600" b="1" kern="1200" dirty="0">
              <a:latin typeface="Candara" panose="020E0502030303020204" pitchFamily="34" charset="0"/>
            </a:rPr>
            <a:t> </a:t>
          </a:r>
          <a:r>
            <a:rPr lang="en-US" sz="3600" b="1" kern="1200" dirty="0" err="1">
              <a:latin typeface="Candara" panose="020E0502030303020204" pitchFamily="34" charset="0"/>
            </a:rPr>
            <a:t>kesehatan</a:t>
          </a:r>
          <a:endParaRPr lang="en-ID" sz="3600" b="1" kern="1200" dirty="0">
            <a:latin typeface="Candara" panose="020E0502030303020204" pitchFamily="34" charset="0"/>
          </a:endParaRPr>
        </a:p>
      </dsp:txBody>
      <dsp:txXfrm>
        <a:off x="2220644" y="3063572"/>
        <a:ext cx="5181503" cy="13323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38755-55B3-4047-9C2E-0ED345EA7FA5}">
      <dsp:nvSpPr>
        <dsp:cNvPr id="0" name=""/>
        <dsp:cNvSpPr/>
      </dsp:nvSpPr>
      <dsp:spPr>
        <a:xfrm>
          <a:off x="948266" y="0"/>
          <a:ext cx="5418667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16E07-CEF2-4721-8055-002CF542CB30}">
      <dsp:nvSpPr>
        <dsp:cNvPr id="0" name=""/>
        <dsp:cNvSpPr/>
      </dsp:nvSpPr>
      <dsp:spPr>
        <a:xfrm>
          <a:off x="3657599" y="544777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Candara" panose="020E0502030303020204" pitchFamily="34" charset="0"/>
            </a:rPr>
            <a:t>Pekerjaan</a:t>
          </a:r>
          <a:r>
            <a:rPr lang="en-US" sz="3400" b="1" kern="1200" dirty="0">
              <a:latin typeface="Candara" panose="020E0502030303020204" pitchFamily="34" charset="0"/>
            </a:rPr>
            <a:t> </a:t>
          </a:r>
          <a:r>
            <a:rPr lang="en-US" sz="3400" b="1" kern="1200" dirty="0" err="1">
              <a:latin typeface="Candara" panose="020E0502030303020204" pitchFamily="34" charset="0"/>
            </a:rPr>
            <a:t>stabil</a:t>
          </a:r>
          <a:endParaRPr lang="en-ID" sz="3400" b="1" kern="1200" dirty="0">
            <a:latin typeface="Candara" panose="020E0502030303020204" pitchFamily="34" charset="0"/>
          </a:endParaRPr>
        </a:p>
      </dsp:txBody>
      <dsp:txXfrm>
        <a:off x="3720215" y="607393"/>
        <a:ext cx="3396901" cy="1157468"/>
      </dsp:txXfrm>
    </dsp:sp>
    <dsp:sp modelId="{0042A11B-C03B-4DF9-BE77-576890AE1128}">
      <dsp:nvSpPr>
        <dsp:cNvPr id="0" name=""/>
        <dsp:cNvSpPr/>
      </dsp:nvSpPr>
      <dsp:spPr>
        <a:xfrm>
          <a:off x="3657599" y="1987814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>
              <a:latin typeface="Candara" panose="020E0502030303020204" pitchFamily="34" charset="0"/>
            </a:rPr>
            <a:t>Waktu </a:t>
          </a:r>
          <a:r>
            <a:rPr lang="en-US" sz="3400" b="1" kern="1200" dirty="0" err="1">
              <a:latin typeface="Candara" panose="020E0502030303020204" pitchFamily="34" charset="0"/>
            </a:rPr>
            <a:t>terbatas</a:t>
          </a:r>
          <a:r>
            <a:rPr lang="en-US" sz="3400" b="1" kern="1200" dirty="0">
              <a:latin typeface="Candara" panose="020E0502030303020204" pitchFamily="34" charset="0"/>
            </a:rPr>
            <a:t> </a:t>
          </a:r>
          <a:endParaRPr lang="en-ID" sz="3400" b="1" kern="1200" dirty="0">
            <a:latin typeface="Candara" panose="020E0502030303020204" pitchFamily="34" charset="0"/>
          </a:endParaRPr>
        </a:p>
      </dsp:txBody>
      <dsp:txXfrm>
        <a:off x="3720215" y="2050430"/>
        <a:ext cx="3396901" cy="1157468"/>
      </dsp:txXfrm>
    </dsp:sp>
    <dsp:sp modelId="{206BAA67-A828-4A48-BA47-F6B5D55BEA77}">
      <dsp:nvSpPr>
        <dsp:cNvPr id="0" name=""/>
        <dsp:cNvSpPr/>
      </dsp:nvSpPr>
      <dsp:spPr>
        <a:xfrm>
          <a:off x="3657599" y="3430852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Candara" panose="020E0502030303020204" pitchFamily="34" charset="0"/>
            </a:rPr>
            <a:t>Risiko</a:t>
          </a:r>
          <a:r>
            <a:rPr lang="en-US" sz="3400" b="1" kern="1200" dirty="0">
              <a:latin typeface="Candara" panose="020E0502030303020204" pitchFamily="34" charset="0"/>
            </a:rPr>
            <a:t> </a:t>
          </a:r>
          <a:r>
            <a:rPr lang="en-US" sz="3400" b="1" kern="1200" dirty="0" err="1">
              <a:latin typeface="Candara" panose="020E0502030303020204" pitchFamily="34" charset="0"/>
            </a:rPr>
            <a:t>pekerjaan</a:t>
          </a:r>
          <a:endParaRPr lang="en-ID" sz="3400" b="1" kern="1200" dirty="0">
            <a:latin typeface="Candara" panose="020E0502030303020204" pitchFamily="34" charset="0"/>
          </a:endParaRPr>
        </a:p>
      </dsp:txBody>
      <dsp:txXfrm>
        <a:off x="3720215" y="3493468"/>
        <a:ext cx="3396901" cy="11574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0FB4D-93C6-4D0B-88D9-7143F38F5675}">
      <dsp:nvSpPr>
        <dsp:cNvPr id="0" name=""/>
        <dsp:cNvSpPr/>
      </dsp:nvSpPr>
      <dsp:spPr>
        <a:xfrm rot="5400000">
          <a:off x="-288290" y="376458"/>
          <a:ext cx="1921934" cy="1345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700" kern="1200"/>
        </a:p>
      </dsp:txBody>
      <dsp:txXfrm rot="-5400000">
        <a:off x="1" y="760845"/>
        <a:ext cx="1345353" cy="576581"/>
      </dsp:txXfrm>
    </dsp:sp>
    <dsp:sp modelId="{DA0062B6-72B6-4E4E-81B5-E2020B4CB880}">
      <dsp:nvSpPr>
        <dsp:cNvPr id="0" name=""/>
        <dsp:cNvSpPr/>
      </dsp:nvSpPr>
      <dsp:spPr>
        <a:xfrm rot="5400000">
          <a:off x="3733222" y="-2387282"/>
          <a:ext cx="1249257" cy="6024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latin typeface="Candara" panose="020E0502030303020204" pitchFamily="34" charset="0"/>
            </a:rPr>
            <a:t>Pengaruh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r>
            <a:rPr lang="en-US" sz="3200" b="1" kern="1200" dirty="0" err="1">
              <a:latin typeface="Candara" panose="020E0502030303020204" pitchFamily="34" charset="0"/>
            </a:rPr>
            <a:t>kebiasaan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endParaRPr lang="en-ID" sz="3200" b="1" kern="1200" dirty="0">
            <a:latin typeface="Candara" panose="020E0502030303020204" pitchFamily="34" charset="0"/>
          </a:endParaRPr>
        </a:p>
      </dsp:txBody>
      <dsp:txXfrm rot="-5400000">
        <a:off x="1345353" y="61571"/>
        <a:ext cx="5964011" cy="1127289"/>
      </dsp:txXfrm>
    </dsp:sp>
    <dsp:sp modelId="{5646F8E3-21D8-4304-8897-0D95DDC671F2}">
      <dsp:nvSpPr>
        <dsp:cNvPr id="0" name=""/>
        <dsp:cNvSpPr/>
      </dsp:nvSpPr>
      <dsp:spPr>
        <a:xfrm rot="5400000">
          <a:off x="-288290" y="2019608"/>
          <a:ext cx="1921934" cy="1345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700" kern="1200"/>
        </a:p>
      </dsp:txBody>
      <dsp:txXfrm rot="-5400000">
        <a:off x="1" y="2403995"/>
        <a:ext cx="1345353" cy="576581"/>
      </dsp:txXfrm>
    </dsp:sp>
    <dsp:sp modelId="{D4567095-9D92-4725-BE42-8E722616693C}">
      <dsp:nvSpPr>
        <dsp:cNvPr id="0" name=""/>
        <dsp:cNvSpPr/>
      </dsp:nvSpPr>
      <dsp:spPr>
        <a:xfrm rot="5400000">
          <a:off x="3733222" y="-656550"/>
          <a:ext cx="1249257" cy="6024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Candara" panose="020E0502030303020204" pitchFamily="34" charset="0"/>
            </a:rPr>
            <a:t>Nilai </a:t>
          </a:r>
          <a:r>
            <a:rPr lang="en-US" sz="3200" b="1" kern="1200" dirty="0" err="1">
              <a:latin typeface="Candara" panose="020E0502030303020204" pitchFamily="34" charset="0"/>
            </a:rPr>
            <a:t>keluarga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endParaRPr lang="en-ID" sz="3200" b="1" kern="1200" dirty="0">
            <a:latin typeface="Candara" panose="020E0502030303020204" pitchFamily="34" charset="0"/>
          </a:endParaRPr>
        </a:p>
      </dsp:txBody>
      <dsp:txXfrm rot="-5400000">
        <a:off x="1345353" y="1792303"/>
        <a:ext cx="5964011" cy="1127289"/>
      </dsp:txXfrm>
    </dsp:sp>
    <dsp:sp modelId="{8C87ACAE-0ABC-4240-84AF-85A0A28AC8D1}">
      <dsp:nvSpPr>
        <dsp:cNvPr id="0" name=""/>
        <dsp:cNvSpPr/>
      </dsp:nvSpPr>
      <dsp:spPr>
        <a:xfrm rot="5400000">
          <a:off x="-288290" y="3750340"/>
          <a:ext cx="1921934" cy="1345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700" kern="1200"/>
        </a:p>
      </dsp:txBody>
      <dsp:txXfrm rot="-5400000">
        <a:off x="1" y="4134727"/>
        <a:ext cx="1345353" cy="576581"/>
      </dsp:txXfrm>
    </dsp:sp>
    <dsp:sp modelId="{8FFBF14A-7C21-472E-A6D3-32EC252F1C6B}">
      <dsp:nvSpPr>
        <dsp:cNvPr id="0" name=""/>
        <dsp:cNvSpPr/>
      </dsp:nvSpPr>
      <dsp:spPr>
        <a:xfrm rot="5400000">
          <a:off x="3733222" y="1074181"/>
          <a:ext cx="1249257" cy="6024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latin typeface="Candara" panose="020E0502030303020204" pitchFamily="34" charset="0"/>
            </a:rPr>
            <a:t>Aktivitas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r>
            <a:rPr lang="en-US" sz="3200" b="1" kern="1200" dirty="0" err="1">
              <a:latin typeface="Candara" panose="020E0502030303020204" pitchFamily="34" charset="0"/>
            </a:rPr>
            <a:t>Fisik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endParaRPr lang="en-ID" sz="3200" b="1" kern="1200" dirty="0">
            <a:latin typeface="Candara" panose="020E0502030303020204" pitchFamily="34" charset="0"/>
          </a:endParaRPr>
        </a:p>
      </dsp:txBody>
      <dsp:txXfrm rot="-5400000">
        <a:off x="1345353" y="3523034"/>
        <a:ext cx="5964011" cy="11272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AE255-45CF-4175-8D3B-A831F006EB04}">
      <dsp:nvSpPr>
        <dsp:cNvPr id="0" name=""/>
        <dsp:cNvSpPr/>
      </dsp:nvSpPr>
      <dsp:spPr>
        <a:xfrm>
          <a:off x="55764" y="29684"/>
          <a:ext cx="6892993" cy="1585715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>
              <a:solidFill>
                <a:schemeClr val="tx1"/>
              </a:solidFill>
              <a:latin typeface="Candara" panose="020E0502030303020204" pitchFamily="34" charset="0"/>
            </a:rPr>
            <a:t>Stigma </a:t>
          </a:r>
          <a:r>
            <a:rPr lang="en-US" sz="4400" b="1" kern="1200" dirty="0" err="1">
              <a:solidFill>
                <a:schemeClr val="tx1"/>
              </a:solidFill>
              <a:latin typeface="Candara" panose="020E0502030303020204" pitchFamily="34" charset="0"/>
            </a:rPr>
            <a:t>Sosial</a:t>
          </a:r>
          <a:endParaRPr lang="en-ID" sz="44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102208" y="76128"/>
        <a:ext cx="5181883" cy="1492827"/>
      </dsp:txXfrm>
    </dsp:sp>
    <dsp:sp modelId="{45A1CD7A-C5E0-42A9-8FDD-B7EB95EE14B3}">
      <dsp:nvSpPr>
        <dsp:cNvPr id="0" name=""/>
        <dsp:cNvSpPr/>
      </dsp:nvSpPr>
      <dsp:spPr>
        <a:xfrm>
          <a:off x="608205" y="1850000"/>
          <a:ext cx="6892993" cy="1585715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 err="1">
              <a:solidFill>
                <a:schemeClr val="tx1"/>
              </a:solidFill>
              <a:latin typeface="Candara" panose="020E0502030303020204" pitchFamily="34" charset="0"/>
            </a:rPr>
            <a:t>Kepercayaan</a:t>
          </a:r>
          <a:r>
            <a:rPr lang="en-US" sz="4400" b="1" kern="1200" dirty="0">
              <a:solidFill>
                <a:schemeClr val="tx1"/>
              </a:solidFill>
              <a:latin typeface="Candara" panose="020E0502030303020204" pitchFamily="34" charset="0"/>
            </a:rPr>
            <a:t> salah </a:t>
          </a:r>
          <a:endParaRPr lang="en-ID" sz="44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654649" y="1896444"/>
        <a:ext cx="5161185" cy="1492827"/>
      </dsp:txXfrm>
    </dsp:sp>
    <dsp:sp modelId="{4ECDACE5-8DF3-4D1C-BEAB-1BEAA3815AFA}">
      <dsp:nvSpPr>
        <dsp:cNvPr id="0" name=""/>
        <dsp:cNvSpPr/>
      </dsp:nvSpPr>
      <dsp:spPr>
        <a:xfrm>
          <a:off x="1216410" y="3700001"/>
          <a:ext cx="6892993" cy="1585715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 err="1">
              <a:solidFill>
                <a:schemeClr val="tx1"/>
              </a:solidFill>
              <a:latin typeface="Candara" panose="020E0502030303020204" pitchFamily="34" charset="0"/>
            </a:rPr>
            <a:t>Komunikasi</a:t>
          </a:r>
          <a:r>
            <a:rPr lang="en-US" sz="4400" b="1" kern="1200" dirty="0">
              <a:solidFill>
                <a:schemeClr val="tx1"/>
              </a:solidFill>
              <a:latin typeface="Candara" panose="020E0502030303020204" pitchFamily="34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Candara" panose="020E0502030303020204" pitchFamily="34" charset="0"/>
            </a:rPr>
            <a:t>terbuka</a:t>
          </a:r>
          <a:r>
            <a:rPr lang="en-US" sz="4400" b="1" kern="1200" dirty="0">
              <a:solidFill>
                <a:schemeClr val="tx1"/>
              </a:solidFill>
              <a:latin typeface="Candara" panose="020E0502030303020204" pitchFamily="34" charset="0"/>
            </a:rPr>
            <a:t> </a:t>
          </a:r>
          <a:endParaRPr lang="en-ID" sz="44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1262854" y="3746445"/>
        <a:ext cx="5161185" cy="1492827"/>
      </dsp:txXfrm>
    </dsp:sp>
    <dsp:sp modelId="{7CCAF63C-DB48-4C62-83A5-B35F22B2D89A}">
      <dsp:nvSpPr>
        <dsp:cNvPr id="0" name=""/>
        <dsp:cNvSpPr/>
      </dsp:nvSpPr>
      <dsp:spPr>
        <a:xfrm>
          <a:off x="5862278" y="1202500"/>
          <a:ext cx="1030714" cy="103071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094189" y="1202500"/>
        <a:ext cx="566892" cy="775612"/>
      </dsp:txXfrm>
    </dsp:sp>
    <dsp:sp modelId="{A9913AA8-FAE2-4307-B0A1-855975AB40E0}">
      <dsp:nvSpPr>
        <dsp:cNvPr id="0" name=""/>
        <dsp:cNvSpPr/>
      </dsp:nvSpPr>
      <dsp:spPr>
        <a:xfrm>
          <a:off x="6470483" y="3041930"/>
          <a:ext cx="1030714" cy="103071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702394" y="3041930"/>
        <a:ext cx="566892" cy="7756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32A6F-0889-45CD-8833-4FFF0C6E38D1}">
      <dsp:nvSpPr>
        <dsp:cNvPr id="0" name=""/>
        <dsp:cNvSpPr/>
      </dsp:nvSpPr>
      <dsp:spPr>
        <a:xfrm>
          <a:off x="-5608815" y="-858771"/>
          <a:ext cx="6679004" cy="6679004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544AE-FDFB-43BA-AAC4-AC023C3795EC}">
      <dsp:nvSpPr>
        <dsp:cNvPr id="0" name=""/>
        <dsp:cNvSpPr/>
      </dsp:nvSpPr>
      <dsp:spPr>
        <a:xfrm>
          <a:off x="688650" y="496146"/>
          <a:ext cx="7370880" cy="992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63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Candara" panose="020E0502030303020204" pitchFamily="34" charset="0"/>
            </a:rPr>
            <a:t>Pendekatan</a:t>
          </a:r>
          <a:r>
            <a:rPr lang="en-US" sz="3600" kern="1200" dirty="0">
              <a:latin typeface="Candara" panose="020E0502030303020204" pitchFamily="34" charset="0"/>
            </a:rPr>
            <a:t> </a:t>
          </a:r>
          <a:r>
            <a:rPr lang="en-US" sz="3600" kern="1200" dirty="0" err="1">
              <a:latin typeface="Candara" panose="020E0502030303020204" pitchFamily="34" charset="0"/>
            </a:rPr>
            <a:t>komunitas</a:t>
          </a:r>
          <a:r>
            <a:rPr lang="en-US" sz="3600" kern="1200" dirty="0">
              <a:latin typeface="Candara" panose="020E0502030303020204" pitchFamily="34" charset="0"/>
            </a:rPr>
            <a:t> </a:t>
          </a:r>
          <a:endParaRPr lang="en-ID" sz="3600" kern="1200" dirty="0">
            <a:latin typeface="Candara" panose="020E0502030303020204" pitchFamily="34" charset="0"/>
          </a:endParaRPr>
        </a:p>
      </dsp:txBody>
      <dsp:txXfrm>
        <a:off x="688650" y="496146"/>
        <a:ext cx="7370880" cy="992292"/>
      </dsp:txXfrm>
    </dsp:sp>
    <dsp:sp modelId="{DE2E6A39-7DCC-46E3-B2B8-22EDA371DAE2}">
      <dsp:nvSpPr>
        <dsp:cNvPr id="0" name=""/>
        <dsp:cNvSpPr/>
      </dsp:nvSpPr>
      <dsp:spPr>
        <a:xfrm>
          <a:off x="68468" y="372109"/>
          <a:ext cx="1240365" cy="1240365"/>
        </a:xfrm>
        <a:prstGeom prst="ellipse">
          <a:avLst/>
        </a:prstGeom>
        <a:solidFill>
          <a:srgbClr val="FF808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ACA58-444B-40CA-821F-0249DB3379E6}">
      <dsp:nvSpPr>
        <dsp:cNvPr id="0" name=""/>
        <dsp:cNvSpPr/>
      </dsp:nvSpPr>
      <dsp:spPr>
        <a:xfrm>
          <a:off x="1049349" y="1984584"/>
          <a:ext cx="7010182" cy="992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63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Candara" panose="020E0502030303020204" pitchFamily="34" charset="0"/>
            </a:rPr>
            <a:t>Pemimpin</a:t>
          </a:r>
          <a:r>
            <a:rPr lang="en-US" sz="3600" kern="1200" dirty="0">
              <a:latin typeface="Candara" panose="020E0502030303020204" pitchFamily="34" charset="0"/>
            </a:rPr>
            <a:t> </a:t>
          </a:r>
          <a:r>
            <a:rPr lang="en-US" sz="3600" kern="1200" dirty="0" err="1">
              <a:latin typeface="Candara" panose="020E0502030303020204" pitchFamily="34" charset="0"/>
            </a:rPr>
            <a:t>Lokal</a:t>
          </a:r>
          <a:endParaRPr lang="en-ID" sz="3600" kern="1200" dirty="0">
            <a:latin typeface="Candara" panose="020E0502030303020204" pitchFamily="34" charset="0"/>
          </a:endParaRPr>
        </a:p>
      </dsp:txBody>
      <dsp:txXfrm>
        <a:off x="1049349" y="1984584"/>
        <a:ext cx="7010182" cy="992292"/>
      </dsp:txXfrm>
    </dsp:sp>
    <dsp:sp modelId="{07CFA946-3D65-47BE-B39B-4030980B6517}">
      <dsp:nvSpPr>
        <dsp:cNvPr id="0" name=""/>
        <dsp:cNvSpPr/>
      </dsp:nvSpPr>
      <dsp:spPr>
        <a:xfrm>
          <a:off x="429166" y="1860548"/>
          <a:ext cx="1240365" cy="1240365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88EF96-BC2B-4A68-A313-DA8BD19A8678}">
      <dsp:nvSpPr>
        <dsp:cNvPr id="0" name=""/>
        <dsp:cNvSpPr/>
      </dsp:nvSpPr>
      <dsp:spPr>
        <a:xfrm>
          <a:off x="688650" y="3473023"/>
          <a:ext cx="7370880" cy="992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63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Candara" panose="020E0502030303020204" pitchFamily="34" charset="0"/>
            </a:rPr>
            <a:t>Budaya</a:t>
          </a:r>
          <a:r>
            <a:rPr lang="en-US" sz="3600" kern="1200" dirty="0">
              <a:latin typeface="Candara" panose="020E0502030303020204" pitchFamily="34" charset="0"/>
            </a:rPr>
            <a:t> </a:t>
          </a:r>
          <a:r>
            <a:rPr lang="en-US" sz="3600" kern="1200" dirty="0" err="1">
              <a:latin typeface="Candara" panose="020E0502030303020204" pitchFamily="34" charset="0"/>
            </a:rPr>
            <a:t>Lokal</a:t>
          </a:r>
          <a:endParaRPr lang="en-ID" sz="3600" kern="1200" dirty="0">
            <a:latin typeface="Candara" panose="020E0502030303020204" pitchFamily="34" charset="0"/>
          </a:endParaRPr>
        </a:p>
      </dsp:txBody>
      <dsp:txXfrm>
        <a:off x="688650" y="3473023"/>
        <a:ext cx="7370880" cy="992292"/>
      </dsp:txXfrm>
    </dsp:sp>
    <dsp:sp modelId="{73B00F11-33CD-4C07-97EA-EEDC6F161C90}">
      <dsp:nvSpPr>
        <dsp:cNvPr id="0" name=""/>
        <dsp:cNvSpPr/>
      </dsp:nvSpPr>
      <dsp:spPr>
        <a:xfrm>
          <a:off x="68468" y="3348986"/>
          <a:ext cx="1240365" cy="1240365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EA2C3-6C12-4834-A821-E4B2C877585E}">
      <dsp:nvSpPr>
        <dsp:cNvPr id="0" name=""/>
        <dsp:cNvSpPr/>
      </dsp:nvSpPr>
      <dsp:spPr>
        <a:xfrm rot="5400000">
          <a:off x="4828539" y="-1725189"/>
          <a:ext cx="1397000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>
              <a:latin typeface="Candara" panose="020E0502030303020204" pitchFamily="34" charset="0"/>
            </a:rPr>
            <a:t>Pola </a:t>
          </a:r>
          <a:r>
            <a:rPr lang="en-US" sz="3900" kern="1200" dirty="0" err="1">
              <a:latin typeface="Candara" panose="020E0502030303020204" pitchFamily="34" charset="0"/>
            </a:rPr>
            <a:t>makan</a:t>
          </a:r>
          <a:r>
            <a:rPr lang="en-US" sz="3900" kern="1200" dirty="0">
              <a:latin typeface="Candara" panose="020E0502030303020204" pitchFamily="34" charset="0"/>
            </a:rPr>
            <a:t> </a:t>
          </a:r>
          <a:r>
            <a:rPr lang="en-US" sz="3900" kern="1200" dirty="0" err="1">
              <a:latin typeface="Candara" panose="020E0502030303020204" pitchFamily="34" charset="0"/>
            </a:rPr>
            <a:t>tidak</a:t>
          </a:r>
          <a:r>
            <a:rPr lang="en-US" sz="3900" kern="1200" dirty="0">
              <a:latin typeface="Candara" panose="020E0502030303020204" pitchFamily="34" charset="0"/>
            </a:rPr>
            <a:t> </a:t>
          </a:r>
          <a:r>
            <a:rPr lang="en-US" sz="3900" kern="1200" dirty="0" err="1">
              <a:latin typeface="Candara" panose="020E0502030303020204" pitchFamily="34" charset="0"/>
            </a:rPr>
            <a:t>sehat</a:t>
          </a:r>
          <a:endParaRPr lang="en-ID" sz="3900" kern="1200" dirty="0">
            <a:latin typeface="Candara" panose="020E0502030303020204" pitchFamily="34" charset="0"/>
          </a:endParaRPr>
        </a:p>
      </dsp:txBody>
      <dsp:txXfrm rot="-5400000">
        <a:off x="2926079" y="245467"/>
        <a:ext cx="5133724" cy="1260608"/>
      </dsp:txXfrm>
    </dsp:sp>
    <dsp:sp modelId="{A4E7F0CF-4F99-47EF-92CF-D0C9C436FDAF}">
      <dsp:nvSpPr>
        <dsp:cNvPr id="0" name=""/>
        <dsp:cNvSpPr/>
      </dsp:nvSpPr>
      <dsp:spPr>
        <a:xfrm>
          <a:off x="0" y="2645"/>
          <a:ext cx="2926080" cy="1746250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 dirty="0"/>
        </a:p>
      </dsp:txBody>
      <dsp:txXfrm>
        <a:off x="85245" y="87890"/>
        <a:ext cx="2755590" cy="1575760"/>
      </dsp:txXfrm>
    </dsp:sp>
    <dsp:sp modelId="{B7E6ACF8-52B0-4251-ABB7-4D84006B69DA}">
      <dsp:nvSpPr>
        <dsp:cNvPr id="0" name=""/>
        <dsp:cNvSpPr/>
      </dsp:nvSpPr>
      <dsp:spPr>
        <a:xfrm rot="5400000">
          <a:off x="4828539" y="108373"/>
          <a:ext cx="1397000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 err="1">
              <a:latin typeface="Candara" panose="020E0502030303020204" pitchFamily="34" charset="0"/>
            </a:rPr>
            <a:t>Aktivitas</a:t>
          </a:r>
          <a:r>
            <a:rPr lang="en-US" sz="3900" kern="1200" dirty="0">
              <a:latin typeface="Candara" panose="020E0502030303020204" pitchFamily="34" charset="0"/>
            </a:rPr>
            <a:t> </a:t>
          </a:r>
          <a:r>
            <a:rPr lang="en-US" sz="3900" kern="1200" dirty="0" err="1">
              <a:latin typeface="Candara" panose="020E0502030303020204" pitchFamily="34" charset="0"/>
            </a:rPr>
            <a:t>fisik</a:t>
          </a:r>
          <a:endParaRPr lang="en-ID" sz="3900" kern="1200" dirty="0">
            <a:latin typeface="Candara" panose="020E0502030303020204" pitchFamily="34" charset="0"/>
          </a:endParaRPr>
        </a:p>
      </dsp:txBody>
      <dsp:txXfrm rot="-5400000">
        <a:off x="2926079" y="2079029"/>
        <a:ext cx="5133724" cy="1260608"/>
      </dsp:txXfrm>
    </dsp:sp>
    <dsp:sp modelId="{6D475007-9DCA-4826-9B48-FEC893482F76}">
      <dsp:nvSpPr>
        <dsp:cNvPr id="0" name=""/>
        <dsp:cNvSpPr/>
      </dsp:nvSpPr>
      <dsp:spPr>
        <a:xfrm>
          <a:off x="0" y="1836208"/>
          <a:ext cx="2926080" cy="1746250"/>
        </a:xfrm>
        <a:prstGeom prst="roundRect">
          <a:avLst/>
        </a:prstGeom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 dirty="0"/>
        </a:p>
      </dsp:txBody>
      <dsp:txXfrm>
        <a:off x="85245" y="1921453"/>
        <a:ext cx="2755590" cy="1575760"/>
      </dsp:txXfrm>
    </dsp:sp>
    <dsp:sp modelId="{A3C15088-8476-4C82-9EEE-A5F9EE1AE2EE}">
      <dsp:nvSpPr>
        <dsp:cNvPr id="0" name=""/>
        <dsp:cNvSpPr/>
      </dsp:nvSpPr>
      <dsp:spPr>
        <a:xfrm rot="5400000">
          <a:off x="4828539" y="1941936"/>
          <a:ext cx="1397000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 err="1">
              <a:latin typeface="Candara" panose="020E0502030303020204" pitchFamily="34" charset="0"/>
            </a:rPr>
            <a:t>Merokok</a:t>
          </a:r>
          <a:r>
            <a:rPr lang="en-US" sz="3900" kern="1200" dirty="0">
              <a:latin typeface="Candara" panose="020E0502030303020204" pitchFamily="34" charset="0"/>
            </a:rPr>
            <a:t> dan </a:t>
          </a:r>
          <a:r>
            <a:rPr lang="en-US" sz="3900" kern="1200" dirty="0" err="1">
              <a:latin typeface="Candara" panose="020E0502030303020204" pitchFamily="34" charset="0"/>
            </a:rPr>
            <a:t>Penyalahgunaan</a:t>
          </a:r>
          <a:r>
            <a:rPr lang="en-US" sz="3900" kern="1200" dirty="0">
              <a:latin typeface="Candara" panose="020E0502030303020204" pitchFamily="34" charset="0"/>
            </a:rPr>
            <a:t> </a:t>
          </a:r>
          <a:r>
            <a:rPr lang="en-US" sz="3900" kern="1200" dirty="0" err="1">
              <a:latin typeface="Candara" panose="020E0502030303020204" pitchFamily="34" charset="0"/>
            </a:rPr>
            <a:t>zat</a:t>
          </a:r>
          <a:endParaRPr lang="en-ID" sz="3900" kern="1200" dirty="0">
            <a:latin typeface="Candara" panose="020E0502030303020204" pitchFamily="34" charset="0"/>
          </a:endParaRPr>
        </a:p>
      </dsp:txBody>
      <dsp:txXfrm rot="-5400000">
        <a:off x="2926079" y="3912592"/>
        <a:ext cx="5133724" cy="1260608"/>
      </dsp:txXfrm>
    </dsp:sp>
    <dsp:sp modelId="{33FCE530-298E-4A68-8475-0EA38A062495}">
      <dsp:nvSpPr>
        <dsp:cNvPr id="0" name=""/>
        <dsp:cNvSpPr/>
      </dsp:nvSpPr>
      <dsp:spPr>
        <a:xfrm>
          <a:off x="0" y="3669771"/>
          <a:ext cx="2926080" cy="1746250"/>
        </a:xfrm>
        <a:prstGeom prst="roundRect">
          <a:avLst/>
        </a:prstGeom>
        <a:blipFill rotWithShape="0"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 dirty="0"/>
        </a:p>
      </dsp:txBody>
      <dsp:txXfrm>
        <a:off x="85245" y="3755016"/>
        <a:ext cx="2755590" cy="15757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22C75-A1C0-4AC3-BE44-24320AB02789}">
      <dsp:nvSpPr>
        <dsp:cNvPr id="0" name=""/>
        <dsp:cNvSpPr/>
      </dsp:nvSpPr>
      <dsp:spPr>
        <a:xfrm>
          <a:off x="1292186" y="0"/>
          <a:ext cx="7708806" cy="44578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C557D5-D183-45D8-A134-D24FC0070679}">
      <dsp:nvSpPr>
        <dsp:cNvPr id="0" name=""/>
        <dsp:cNvSpPr/>
      </dsp:nvSpPr>
      <dsp:spPr>
        <a:xfrm>
          <a:off x="5219565" y="411104"/>
          <a:ext cx="3715477" cy="1055247"/>
        </a:xfrm>
        <a:prstGeom prst="roundRect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Candara" panose="020E0502030303020204" pitchFamily="34" charset="0"/>
            </a:rPr>
            <a:t>Kebijakan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r>
            <a:rPr lang="en-US" sz="3200" b="1" kern="1200" dirty="0" err="1">
              <a:latin typeface="Candara" panose="020E0502030303020204" pitchFamily="34" charset="0"/>
            </a:rPr>
            <a:t>Pemerintah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endParaRPr lang="en-ID" sz="3200" b="1" kern="1200" dirty="0">
            <a:latin typeface="Candara" panose="020E0502030303020204" pitchFamily="34" charset="0"/>
          </a:endParaRPr>
        </a:p>
      </dsp:txBody>
      <dsp:txXfrm>
        <a:off x="5271078" y="462617"/>
        <a:ext cx="3612451" cy="952221"/>
      </dsp:txXfrm>
    </dsp:sp>
    <dsp:sp modelId="{304D00AC-A971-4425-BC6C-F446437A9BFF}">
      <dsp:nvSpPr>
        <dsp:cNvPr id="0" name=""/>
        <dsp:cNvSpPr/>
      </dsp:nvSpPr>
      <dsp:spPr>
        <a:xfrm>
          <a:off x="5232285" y="1635329"/>
          <a:ext cx="3739411" cy="1055247"/>
        </a:xfrm>
        <a:prstGeom prst="round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Candara" panose="020E0502030303020204" pitchFamily="34" charset="0"/>
            </a:rPr>
            <a:t>Penyedia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r>
            <a:rPr lang="en-US" sz="3200" b="1" kern="1200" dirty="0" err="1">
              <a:latin typeface="Candara" panose="020E0502030303020204" pitchFamily="34" charset="0"/>
            </a:rPr>
            <a:t>Layanan</a:t>
          </a:r>
          <a:r>
            <a:rPr lang="en-US" sz="3200" b="1" kern="1200" dirty="0">
              <a:latin typeface="Candara" panose="020E0502030303020204" pitchFamily="34" charset="0"/>
            </a:rPr>
            <a:t> Kesehatan </a:t>
          </a:r>
          <a:endParaRPr lang="en-ID" sz="3200" b="1" kern="1200" dirty="0">
            <a:latin typeface="Candara" panose="020E0502030303020204" pitchFamily="34" charset="0"/>
          </a:endParaRPr>
        </a:p>
      </dsp:txBody>
      <dsp:txXfrm>
        <a:off x="5283798" y="1686842"/>
        <a:ext cx="3636385" cy="952221"/>
      </dsp:txXfrm>
    </dsp:sp>
    <dsp:sp modelId="{B4A7F766-B1B2-4F2D-BB78-0CD460C1701D}">
      <dsp:nvSpPr>
        <dsp:cNvPr id="0" name=""/>
        <dsp:cNvSpPr/>
      </dsp:nvSpPr>
      <dsp:spPr>
        <a:xfrm>
          <a:off x="5183591" y="2822483"/>
          <a:ext cx="3886290" cy="1055247"/>
        </a:xfrm>
        <a:prstGeom prst="roundRect">
          <a:avLst/>
        </a:prstGeom>
        <a:solidFill>
          <a:srgbClr val="FF808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Candara" panose="020E0502030303020204" pitchFamily="34" charset="0"/>
            </a:rPr>
            <a:t>Kemitraan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r>
            <a:rPr lang="en-US" sz="3200" b="1" kern="1200" dirty="0" err="1">
              <a:latin typeface="Candara" panose="020E0502030303020204" pitchFamily="34" charset="0"/>
            </a:rPr>
            <a:t>Sosial</a:t>
          </a:r>
          <a:r>
            <a:rPr lang="en-US" sz="3200" b="1" kern="1200" dirty="0">
              <a:latin typeface="Candara" panose="020E0502030303020204" pitchFamily="34" charset="0"/>
            </a:rPr>
            <a:t> </a:t>
          </a:r>
          <a:endParaRPr lang="en-ID" sz="3200" b="1" kern="1200" dirty="0">
            <a:latin typeface="Candara" panose="020E0502030303020204" pitchFamily="34" charset="0"/>
          </a:endParaRPr>
        </a:p>
      </dsp:txBody>
      <dsp:txXfrm>
        <a:off x="5235104" y="2873996"/>
        <a:ext cx="3783264" cy="952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49DC1C1-1C35-5248-BD28-87747DD2CC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179928"/>
            <a:ext cx="5334000" cy="3282283"/>
          </a:xfrm>
          <a:custGeom>
            <a:avLst/>
            <a:gdLst>
              <a:gd name="connsiteX0" fmla="*/ 0 w 5334000"/>
              <a:gd name="connsiteY0" fmla="*/ 0 h 2667000"/>
              <a:gd name="connsiteX1" fmla="*/ 5334000 w 5334000"/>
              <a:gd name="connsiteY1" fmla="*/ 0 h 2667000"/>
              <a:gd name="connsiteX2" fmla="*/ 5334000 w 5334000"/>
              <a:gd name="connsiteY2" fmla="*/ 2667000 h 2667000"/>
              <a:gd name="connsiteX3" fmla="*/ 0 w 5334000"/>
              <a:gd name="connsiteY3" fmla="*/ 2667000 h 26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4000" h="2667000">
                <a:moveTo>
                  <a:pt x="0" y="0"/>
                </a:moveTo>
                <a:lnTo>
                  <a:pt x="5334000" y="0"/>
                </a:lnTo>
                <a:lnTo>
                  <a:pt x="5334000" y="2667000"/>
                </a:lnTo>
                <a:lnTo>
                  <a:pt x="0" y="2667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5822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1DEF-6E42-22F3-CCF7-65D7D079C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E4C76C-8C0D-FCCA-BDE9-A9D75FFE12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67BC-8010-402B-5DC9-06B9E8F39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C1726-7650-6888-753E-967BE523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013BE-0512-A247-2FED-8B7A9F593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916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9E64E6-BC11-1E14-5843-84500F581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A9342-6CB4-F9A3-A911-E078EA618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F5093-B938-CE21-1F94-559CEFBD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90216-397E-1A9A-D1FA-2C354CF6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975FE-D4E4-DA14-4B76-B5893EE0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1436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8D37122-466A-A614-2519-B53CA77906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0572" y="4585651"/>
            <a:ext cx="2527740" cy="1773361"/>
          </a:xfrm>
          <a:custGeom>
            <a:avLst/>
            <a:gdLst>
              <a:gd name="connsiteX0" fmla="*/ 101241 w 2527740"/>
              <a:gd name="connsiteY0" fmla="*/ 0 h 1773361"/>
              <a:gd name="connsiteX1" fmla="*/ 2426499 w 2527740"/>
              <a:gd name="connsiteY1" fmla="*/ 0 h 1773361"/>
              <a:gd name="connsiteX2" fmla="*/ 2527740 w 2527740"/>
              <a:gd name="connsiteY2" fmla="*/ 101241 h 1773361"/>
              <a:gd name="connsiteX3" fmla="*/ 2527740 w 2527740"/>
              <a:gd name="connsiteY3" fmla="*/ 1672120 h 1773361"/>
              <a:gd name="connsiteX4" fmla="*/ 2426499 w 2527740"/>
              <a:gd name="connsiteY4" fmla="*/ 1773361 h 1773361"/>
              <a:gd name="connsiteX5" fmla="*/ 101241 w 2527740"/>
              <a:gd name="connsiteY5" fmla="*/ 1773361 h 1773361"/>
              <a:gd name="connsiteX6" fmla="*/ 0 w 2527740"/>
              <a:gd name="connsiteY6" fmla="*/ 1672120 h 1773361"/>
              <a:gd name="connsiteX7" fmla="*/ 0 w 2527740"/>
              <a:gd name="connsiteY7" fmla="*/ 101241 h 1773361"/>
              <a:gd name="connsiteX8" fmla="*/ 101241 w 2527740"/>
              <a:gd name="connsiteY8" fmla="*/ 0 h 177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7740" h="1773361">
                <a:moveTo>
                  <a:pt x="101241" y="0"/>
                </a:moveTo>
                <a:lnTo>
                  <a:pt x="2426499" y="0"/>
                </a:lnTo>
                <a:cubicBezTo>
                  <a:pt x="2482413" y="0"/>
                  <a:pt x="2527740" y="45327"/>
                  <a:pt x="2527740" y="101241"/>
                </a:cubicBezTo>
                <a:lnTo>
                  <a:pt x="2527740" y="1672120"/>
                </a:lnTo>
                <a:cubicBezTo>
                  <a:pt x="2527740" y="1728034"/>
                  <a:pt x="2482413" y="1773361"/>
                  <a:pt x="2426499" y="1773361"/>
                </a:cubicBezTo>
                <a:lnTo>
                  <a:pt x="101241" y="1773361"/>
                </a:lnTo>
                <a:cubicBezTo>
                  <a:pt x="45327" y="1773361"/>
                  <a:pt x="0" y="1728034"/>
                  <a:pt x="0" y="1672120"/>
                </a:cubicBezTo>
                <a:lnTo>
                  <a:pt x="0" y="101241"/>
                </a:lnTo>
                <a:cubicBezTo>
                  <a:pt x="0" y="45327"/>
                  <a:pt x="45327" y="0"/>
                  <a:pt x="1012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F12D8EA-7A7B-0068-ACCD-39612E47FA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93557" y="4585651"/>
            <a:ext cx="2527740" cy="1773361"/>
          </a:xfrm>
          <a:custGeom>
            <a:avLst/>
            <a:gdLst>
              <a:gd name="connsiteX0" fmla="*/ 101241 w 2527740"/>
              <a:gd name="connsiteY0" fmla="*/ 0 h 1773361"/>
              <a:gd name="connsiteX1" fmla="*/ 2426499 w 2527740"/>
              <a:gd name="connsiteY1" fmla="*/ 0 h 1773361"/>
              <a:gd name="connsiteX2" fmla="*/ 2527740 w 2527740"/>
              <a:gd name="connsiteY2" fmla="*/ 101241 h 1773361"/>
              <a:gd name="connsiteX3" fmla="*/ 2527740 w 2527740"/>
              <a:gd name="connsiteY3" fmla="*/ 1672120 h 1773361"/>
              <a:gd name="connsiteX4" fmla="*/ 2426499 w 2527740"/>
              <a:gd name="connsiteY4" fmla="*/ 1773361 h 1773361"/>
              <a:gd name="connsiteX5" fmla="*/ 101241 w 2527740"/>
              <a:gd name="connsiteY5" fmla="*/ 1773361 h 1773361"/>
              <a:gd name="connsiteX6" fmla="*/ 0 w 2527740"/>
              <a:gd name="connsiteY6" fmla="*/ 1672120 h 1773361"/>
              <a:gd name="connsiteX7" fmla="*/ 0 w 2527740"/>
              <a:gd name="connsiteY7" fmla="*/ 101241 h 1773361"/>
              <a:gd name="connsiteX8" fmla="*/ 101241 w 2527740"/>
              <a:gd name="connsiteY8" fmla="*/ 0 h 177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7740" h="1773361">
                <a:moveTo>
                  <a:pt x="101241" y="0"/>
                </a:moveTo>
                <a:lnTo>
                  <a:pt x="2426499" y="0"/>
                </a:lnTo>
                <a:cubicBezTo>
                  <a:pt x="2482413" y="0"/>
                  <a:pt x="2527740" y="45327"/>
                  <a:pt x="2527740" y="101241"/>
                </a:cubicBezTo>
                <a:lnTo>
                  <a:pt x="2527740" y="1672120"/>
                </a:lnTo>
                <a:cubicBezTo>
                  <a:pt x="2527740" y="1728034"/>
                  <a:pt x="2482413" y="1773361"/>
                  <a:pt x="2426499" y="1773361"/>
                </a:cubicBezTo>
                <a:lnTo>
                  <a:pt x="101241" y="1773361"/>
                </a:lnTo>
                <a:cubicBezTo>
                  <a:pt x="45327" y="1773361"/>
                  <a:pt x="0" y="1728034"/>
                  <a:pt x="0" y="1672120"/>
                </a:cubicBezTo>
                <a:lnTo>
                  <a:pt x="0" y="101241"/>
                </a:lnTo>
                <a:cubicBezTo>
                  <a:pt x="0" y="45327"/>
                  <a:pt x="45327" y="0"/>
                  <a:pt x="1012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7635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1E63904-F69D-0A54-4522-2290A8DC0B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69289" y="1402308"/>
            <a:ext cx="4053385" cy="4053385"/>
          </a:xfrm>
          <a:custGeom>
            <a:avLst/>
            <a:gdLst>
              <a:gd name="connsiteX0" fmla="*/ 0 w 4053385"/>
              <a:gd name="connsiteY0" fmla="*/ 0 h 4053385"/>
              <a:gd name="connsiteX1" fmla="*/ 4053385 w 4053385"/>
              <a:gd name="connsiteY1" fmla="*/ 0 h 4053385"/>
              <a:gd name="connsiteX2" fmla="*/ 4053385 w 4053385"/>
              <a:gd name="connsiteY2" fmla="*/ 4053385 h 4053385"/>
              <a:gd name="connsiteX3" fmla="*/ 0 w 4053385"/>
              <a:gd name="connsiteY3" fmla="*/ 4053385 h 4053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3385" h="4053385">
                <a:moveTo>
                  <a:pt x="0" y="0"/>
                </a:moveTo>
                <a:lnTo>
                  <a:pt x="4053385" y="0"/>
                </a:lnTo>
                <a:lnTo>
                  <a:pt x="4053385" y="4053385"/>
                </a:lnTo>
                <a:lnTo>
                  <a:pt x="0" y="40533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6710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31CF9-21AB-0351-5D06-FBD9FFE6C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9F05A-A9F0-483A-5C42-EB6956E83A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B2731-5525-409A-97A2-BC3E65C81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C1B69-D34E-B8D7-5627-0564779B6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0D5D7F-1C4F-1D7A-73DB-F58A0C6E2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3E32C-E6BC-9E71-937E-1EDFBE6AA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2782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C9F4-0197-65FC-EAB4-ABB4756A9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11B16-8A1F-B74F-BD85-66768614C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583C-5131-7D69-6961-71ED646F8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7EF302-3588-28CF-9932-64BD09F5E8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A702D0-FDC8-4D7C-0E8D-8CD4324790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BCDB2B-C9CB-58B5-2FFC-33F002D7A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307DE7-EB07-9931-CC35-93B818641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F47D4E-63A9-0ADF-5499-3D3B399A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3573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4503C-83CA-09AE-4470-7B883BCCD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ABF5AC-0803-FB44-493A-F2687E61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12B21C-D0C6-7E35-E92D-189A4CE9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FF5AFF-15E3-6F25-2615-710EEC197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86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FE62A9-8201-4915-889A-A59CB6AEC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A966BE-0A8C-3CBB-3F0A-550E0ED5D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FF747-DD39-C70F-201B-76FE22D04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0686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7AAB-2A1B-EA9E-AD44-1914ACA68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D3B0F-C325-AA91-BA47-0952BBFBC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D2A774-F330-ECAC-B23F-9942B3B2E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975A9-00A7-DCBE-05AE-52EA08914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D508C-2CAB-E0F2-0587-A4107602B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4AAF5-D7C1-0B8C-9507-145964F00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172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F5BE-4A1F-E796-AD79-DE0B2236E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D24FFE-A036-F3FB-039C-8B850C73F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527EC-28BC-0F53-C0C1-1DB8510AC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EB093-0066-597C-5F97-0A3127307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FE978-D9C5-8F32-92D1-14328E27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1662D-6143-D388-DCC7-D9C2B199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7497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133FFA-FA6F-2D89-5E01-5A88D0186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A8886-8E80-2C7D-0CD7-0BC9D245C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B6BB7-A734-E44A-8FC5-666F1BD18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07B45-044C-4F2E-9874-3386FECCD804}" type="datetimeFigureOut">
              <a:rPr lang="en-ID" smtClean="0"/>
              <a:t>01/04/2026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5682-9D0A-485B-3E87-AC13CBC17C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9F0BD-B28C-615F-BB8C-FFCF0478C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2CD27-01B6-4AEB-B4A4-66ADE80B19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1006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1EF0195-EDB1-DA0A-EBE2-6547EF08D1A8}"/>
              </a:ext>
            </a:extLst>
          </p:cNvPr>
          <p:cNvSpPr/>
          <p:nvPr/>
        </p:nvSpPr>
        <p:spPr>
          <a:xfrm>
            <a:off x="3671248" y="2101755"/>
            <a:ext cx="8520751" cy="2654492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ndara" panose="020E0502030303020204" pitchFamily="34" charset="0"/>
              </a:rPr>
              <a:t>PROMOSI KESEHATAN </a:t>
            </a:r>
          </a:p>
          <a:p>
            <a:pPr algn="ctr"/>
            <a:r>
              <a:rPr lang="en-US" sz="4800" dirty="0">
                <a:latin typeface="Candara" panose="020E0502030303020204" pitchFamily="34" charset="0"/>
              </a:rPr>
              <a:t>PADA PENYAKIT KRONIS </a:t>
            </a:r>
            <a:endParaRPr lang="en-ID" sz="4800" dirty="0">
              <a:latin typeface="Candara" panose="020E0502030303020204" pitchFamily="34" charset="0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CD6D371B-ED5B-3A7B-700E-B323028185E7}"/>
              </a:ext>
            </a:extLst>
          </p:cNvPr>
          <p:cNvSpPr/>
          <p:nvPr/>
        </p:nvSpPr>
        <p:spPr>
          <a:xfrm rot="16200000">
            <a:off x="12216115" y="3016828"/>
            <a:ext cx="956240" cy="824345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12C427BA-7A7D-CACB-B9E7-4D46E3773FBC}"/>
              </a:ext>
            </a:extLst>
          </p:cNvPr>
          <p:cNvSpPr/>
          <p:nvPr/>
        </p:nvSpPr>
        <p:spPr>
          <a:xfrm>
            <a:off x="200161" y="0"/>
            <a:ext cx="4531056" cy="6858000"/>
          </a:xfrm>
          <a:prstGeom prst="chevron">
            <a:avLst>
              <a:gd name="adj" fmla="val 31588"/>
            </a:avLst>
          </a:prstGeom>
          <a:solidFill>
            <a:srgbClr val="94A684"/>
          </a:solidFill>
          <a:ln>
            <a:noFill/>
          </a:ln>
          <a:effectLst>
            <a:outerShdw blurRad="190500" dist="114300" algn="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AC813674-2E58-9E69-FC83-8DD3659C6184}"/>
              </a:ext>
            </a:extLst>
          </p:cNvPr>
          <p:cNvSpPr/>
          <p:nvPr/>
        </p:nvSpPr>
        <p:spPr>
          <a:xfrm>
            <a:off x="-4155751" y="0"/>
            <a:ext cx="7180996" cy="6858000"/>
          </a:xfrm>
          <a:prstGeom prst="chevron">
            <a:avLst>
              <a:gd name="adj" fmla="val 20842"/>
            </a:avLst>
          </a:prstGeom>
          <a:solidFill>
            <a:srgbClr val="AEC3AE"/>
          </a:solidFill>
          <a:ln>
            <a:noFill/>
          </a:ln>
          <a:effectLst>
            <a:outerShdw blurRad="190500" dist="114300" algn="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0318E72-DCD6-3B52-4E34-A5CDD9E178E5}"/>
              </a:ext>
            </a:extLst>
          </p:cNvPr>
          <p:cNvSpPr/>
          <p:nvPr/>
        </p:nvSpPr>
        <p:spPr>
          <a:xfrm>
            <a:off x="1090620" y="1856874"/>
            <a:ext cx="3144253" cy="3144253"/>
          </a:xfrm>
          <a:prstGeom prst="ellipse">
            <a:avLst/>
          </a:prstGeom>
          <a:solidFill>
            <a:srgbClr val="6E815D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65569A-2803-C448-B283-12C15BF3F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2833" y="2478405"/>
            <a:ext cx="2299826" cy="19011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0B00DA-FB80-43E0-B762-D9360ACDFB9A}"/>
              </a:ext>
            </a:extLst>
          </p:cNvPr>
          <p:cNvSpPr txBox="1"/>
          <p:nvPr/>
        </p:nvSpPr>
        <p:spPr>
          <a:xfrm>
            <a:off x="4234873" y="5451209"/>
            <a:ext cx="77569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entury" panose="02040604050505020304" pitchFamily="18" charset="0"/>
              </a:rPr>
              <a:t>Eva </a:t>
            </a:r>
            <a:r>
              <a:rPr lang="en-US" sz="2800" b="1" dirty="0" err="1">
                <a:latin typeface="Century" panose="02040604050505020304" pitchFamily="18" charset="0"/>
              </a:rPr>
              <a:t>Nurlina</a:t>
            </a:r>
            <a:r>
              <a:rPr lang="en-US" sz="2800" b="1" dirty="0">
                <a:latin typeface="Century" panose="02040604050505020304" pitchFamily="18" charset="0"/>
              </a:rPr>
              <a:t> Aprilia, M.</a:t>
            </a:r>
            <a:r>
              <a:rPr lang="en-US" sz="2800" b="1" dirty="0" err="1">
                <a:latin typeface="Century" panose="02040604050505020304" pitchFamily="18" charset="0"/>
              </a:rPr>
              <a:t>Kep</a:t>
            </a:r>
            <a:r>
              <a:rPr lang="en-US" sz="2800" b="1" dirty="0">
                <a:latin typeface="Century" panose="02040604050505020304" pitchFamily="18" charset="0"/>
              </a:rPr>
              <a:t>.,Ns.,</a:t>
            </a:r>
            <a:r>
              <a:rPr lang="en-US" sz="2800" b="1" dirty="0" err="1">
                <a:latin typeface="Century" panose="02040604050505020304" pitchFamily="18" charset="0"/>
              </a:rPr>
              <a:t>Sp.Kep.Kom</a:t>
            </a:r>
            <a:endParaRPr lang="en-US" sz="28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25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86662-5915-BB45-ABB5-F04E41F7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791730"/>
            <a:ext cx="6172200" cy="406932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ndara" panose="020E0502030303020204" pitchFamily="34" charset="0"/>
              </a:rPr>
              <a:t>Pendidikan </a:t>
            </a:r>
            <a:r>
              <a:rPr lang="en-US" sz="2800" dirty="0" err="1">
                <a:latin typeface="Candara" panose="020E0502030303020204" pitchFamily="34" charset="0"/>
              </a:rPr>
              <a:t>kesehatan</a:t>
            </a:r>
            <a:r>
              <a:rPr lang="en-US" sz="2800" dirty="0">
                <a:latin typeface="Candara" panose="020E0502030303020204" pitchFamily="34" charset="0"/>
              </a:rPr>
              <a:t> yang </a:t>
            </a:r>
            <a:r>
              <a:rPr lang="en-US" sz="2800" dirty="0" err="1">
                <a:latin typeface="Candara" panose="020E0502030303020204" pitchFamily="34" charset="0"/>
              </a:rPr>
              <a:t>memadai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membantu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masyarakat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memahami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pola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makan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sehat</a:t>
            </a:r>
            <a:r>
              <a:rPr lang="en-US" sz="2800" dirty="0">
                <a:latin typeface="Candara" panose="020E0502030303020204" pitchFamily="34" charset="0"/>
              </a:rPr>
              <a:t>, </a:t>
            </a:r>
            <a:r>
              <a:rPr lang="en-US" sz="2800" dirty="0" err="1">
                <a:latin typeface="Candara" panose="020E0502030303020204" pitchFamily="34" charset="0"/>
              </a:rPr>
              <a:t>pentingnya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olahraga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rutin</a:t>
            </a:r>
            <a:r>
              <a:rPr lang="en-US" sz="2800" dirty="0">
                <a:latin typeface="Candara" panose="020E0502030303020204" pitchFamily="34" charset="0"/>
              </a:rPr>
              <a:t> dan </a:t>
            </a:r>
            <a:r>
              <a:rPr lang="en-US" sz="2800" dirty="0" err="1">
                <a:latin typeface="Candara" panose="020E0502030303020204" pitchFamily="34" charset="0"/>
              </a:rPr>
              <a:t>menghindari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kebiasaan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buruk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seperti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merokok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atau</a:t>
            </a:r>
            <a:r>
              <a:rPr lang="en-US" sz="2800" dirty="0">
                <a:latin typeface="Candara" panose="020E0502030303020204" pitchFamily="34" charset="0"/>
              </a:rPr>
              <a:t> Konsumsi alcohol </a:t>
            </a:r>
            <a:endParaRPr lang="en-ID" sz="2800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50BEE-91A5-D6D6-42FB-384B4DC96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127892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Candara" panose="020E0502030303020204" pitchFamily="34" charset="0"/>
              </a:rPr>
              <a:t>Literasi</a:t>
            </a:r>
            <a:r>
              <a:rPr lang="en-US" sz="3600" b="1" dirty="0">
                <a:latin typeface="Candara" panose="020E0502030303020204" pitchFamily="34" charset="0"/>
              </a:rPr>
              <a:t> Kesehatan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66B4FC-75CC-7824-07F8-74A491F25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57" y="3429000"/>
            <a:ext cx="3620529" cy="314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0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231657-56C2-4122-C25F-E500E45EBC84}"/>
              </a:ext>
            </a:extLst>
          </p:cNvPr>
          <p:cNvSpPr/>
          <p:nvPr/>
        </p:nvSpPr>
        <p:spPr>
          <a:xfrm>
            <a:off x="4289684" y="371"/>
            <a:ext cx="741740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A214A-9DA7-C17B-5C34-9A9A5E95215F}"/>
              </a:ext>
            </a:extLst>
          </p:cNvPr>
          <p:cNvSpPr/>
          <p:nvPr/>
        </p:nvSpPr>
        <p:spPr>
          <a:xfrm>
            <a:off x="11707090" y="1"/>
            <a:ext cx="484909" cy="6858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7528BC6-9285-5F71-AC4A-0C2DDACF22AE}"/>
              </a:ext>
            </a:extLst>
          </p:cNvPr>
          <p:cNvSpPr/>
          <p:nvPr/>
        </p:nvSpPr>
        <p:spPr>
          <a:xfrm rot="16200000">
            <a:off x="4007796" y="4272208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580372D-1930-5A09-3823-9B8BB9BE9805}"/>
              </a:ext>
            </a:extLst>
          </p:cNvPr>
          <p:cNvSpPr/>
          <p:nvPr/>
        </p:nvSpPr>
        <p:spPr>
          <a:xfrm>
            <a:off x="1251389" y="1173705"/>
            <a:ext cx="1672996" cy="1173707"/>
          </a:xfrm>
          <a:prstGeom prst="roundRect">
            <a:avLst>
              <a:gd name="adj" fmla="val 5709"/>
            </a:avLst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145AF6B0-7690-CAC4-E68C-CDF55A7C2CD1}"/>
              </a:ext>
            </a:extLst>
          </p:cNvPr>
          <p:cNvSpPr/>
          <p:nvPr/>
        </p:nvSpPr>
        <p:spPr>
          <a:xfrm flipH="1">
            <a:off x="716692" y="2499812"/>
            <a:ext cx="2533135" cy="1173707"/>
          </a:xfrm>
          <a:prstGeom prst="roundRect">
            <a:avLst>
              <a:gd name="adj" fmla="val 9690"/>
            </a:avLst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STATUS PEKERJAAN</a:t>
            </a:r>
            <a:endParaRPr lang="en-ID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25BCD17-1F51-78D3-7658-E99F483E4D20}"/>
              </a:ext>
            </a:extLst>
          </p:cNvPr>
          <p:cNvSpPr/>
          <p:nvPr/>
        </p:nvSpPr>
        <p:spPr>
          <a:xfrm flipH="1">
            <a:off x="1251389" y="3825919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AEC3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C562B1EE-71DB-4946-9D3B-DF99B1FBEB42}"/>
              </a:ext>
            </a:extLst>
          </p:cNvPr>
          <p:cNvSpPr/>
          <p:nvPr/>
        </p:nvSpPr>
        <p:spPr>
          <a:xfrm>
            <a:off x="1251389" y="5152026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C8D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7611033-5A36-4D5F-B37F-65D3ACC4F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94" y="1349310"/>
            <a:ext cx="427185" cy="427185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75000"/>
              </a:prstClr>
            </a:outerShdw>
          </a:effectLst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5FBA1DC-0668-AA54-2AA3-74EAA1BC28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2807884"/>
              </p:ext>
            </p:extLst>
          </p:nvPr>
        </p:nvGraphicFramePr>
        <p:xfrm>
          <a:off x="3579090" y="37733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3667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E29E0-B592-A2B8-4E4F-BF7A261E3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Candara" panose="020E0502030303020204" pitchFamily="34" charset="0"/>
              </a:rPr>
              <a:t>Pekerjaan</a:t>
            </a:r>
            <a:r>
              <a:rPr lang="en-US" sz="3600" dirty="0">
                <a:latin typeface="Candara" panose="020E0502030303020204" pitchFamily="34" charset="0"/>
              </a:rPr>
              <a:t> Stabil</a:t>
            </a:r>
            <a:endParaRPr lang="en-ID" sz="3600" dirty="0">
              <a:latin typeface="Candara" panose="020E05020303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10432-3952-E3A9-7B59-54B8991A6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40907"/>
            <a:ext cx="5157787" cy="324875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Individu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dengan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pekerjaan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tetap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cenderung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memilik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akses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lebih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baik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pelayanan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melalui</a:t>
            </a:r>
            <a:r>
              <a:rPr lang="en-US" dirty="0">
                <a:latin typeface="Candara" panose="020E0502030303020204" pitchFamily="34" charset="0"/>
              </a:rPr>
              <a:t> program </a:t>
            </a:r>
            <a:r>
              <a:rPr lang="en-US" dirty="0" err="1">
                <a:latin typeface="Candara" panose="020E0502030303020204" pitchFamily="34" charset="0"/>
              </a:rPr>
              <a:t>perusahaan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fasilitas</a:t>
            </a:r>
            <a:r>
              <a:rPr lang="en-US" dirty="0">
                <a:latin typeface="Candara" panose="020E0502030303020204" pitchFamily="34" charset="0"/>
              </a:rPr>
              <a:t> lain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679B9-364D-8E11-C85B-3F438249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Candara" panose="020E0502030303020204" pitchFamily="34" charset="0"/>
              </a:rPr>
              <a:t>Waktu </a:t>
            </a:r>
            <a:r>
              <a:rPr lang="en-US" sz="3600" dirty="0" err="1">
                <a:latin typeface="Candara" panose="020E0502030303020204" pitchFamily="34" charset="0"/>
              </a:rPr>
              <a:t>terbatas</a:t>
            </a:r>
            <a:r>
              <a:rPr lang="en-US" sz="3600" dirty="0">
                <a:latin typeface="Candara" panose="020E0502030303020204" pitchFamily="34" charset="0"/>
              </a:rPr>
              <a:t> </a:t>
            </a:r>
            <a:endParaRPr lang="en-ID" sz="3600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6EF31C-77FF-3B12-3EA5-BBD46E71E2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40907"/>
            <a:ext cx="5183188" cy="324875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jam </a:t>
            </a:r>
            <a:r>
              <a:rPr lang="en-US" dirty="0" err="1"/>
              <a:t>kerja</a:t>
            </a:r>
            <a:r>
              <a:rPr lang="en-US" dirty="0"/>
              <a:t> Panjang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teratur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olahraga</a:t>
            </a:r>
            <a:r>
              <a:rPr lang="en-US" dirty="0"/>
              <a:t> </a:t>
            </a:r>
            <a:r>
              <a:rPr lang="en-US" dirty="0" err="1"/>
              <a:t>rutin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B6198E-2669-0968-2BC0-ECFFA7D4B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3500"/>
            <a:ext cx="2676525" cy="1714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554AFF-9A04-7F30-5E9C-7A5A5BEC9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650" y="5424616"/>
            <a:ext cx="2800350" cy="143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B5414-76FF-6452-28A9-1686C3FAC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55805"/>
            <a:ext cx="6172200" cy="4205245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andara" panose="020E0502030303020204" pitchFamily="34" charset="0"/>
              </a:rPr>
              <a:t>Lingkungan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kerja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tertentu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seperti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pekerjaan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berisiko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tinggi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atau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paparan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bahan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kimia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meningkatkan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peluang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penyakit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kronis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jika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tidak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diimbangi</a:t>
            </a:r>
            <a:r>
              <a:rPr lang="en-US" sz="2800" dirty="0">
                <a:latin typeface="Candara" panose="020E0502030303020204" pitchFamily="34" charset="0"/>
              </a:rPr>
              <a:t> Langkah </a:t>
            </a:r>
            <a:r>
              <a:rPr lang="en-US" sz="2800" dirty="0" err="1">
                <a:latin typeface="Candara" panose="020E0502030303020204" pitchFamily="34" charset="0"/>
              </a:rPr>
              <a:t>pencegahan</a:t>
            </a:r>
            <a:r>
              <a:rPr lang="en-US" sz="2800" dirty="0">
                <a:latin typeface="Candara" panose="020E0502030303020204" pitchFamily="34" charset="0"/>
              </a:rPr>
              <a:t> yang </a:t>
            </a:r>
            <a:r>
              <a:rPr lang="en-US" sz="2800" dirty="0" err="1">
                <a:latin typeface="Candara" panose="020E0502030303020204" pitchFamily="34" charset="0"/>
              </a:rPr>
              <a:t>tepat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endParaRPr lang="en-ID" sz="2800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BB53F-2798-6943-8A31-DD68CEDD7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13716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Candara" panose="020E0502030303020204" pitchFamily="34" charset="0"/>
              </a:rPr>
              <a:t>Risiko</a:t>
            </a:r>
            <a:r>
              <a:rPr lang="en-US" sz="3600" b="1" dirty="0">
                <a:latin typeface="Candara" panose="020E0502030303020204" pitchFamily="34" charset="0"/>
              </a:rPr>
              <a:t> </a:t>
            </a:r>
            <a:r>
              <a:rPr lang="en-US" sz="3600" b="1" dirty="0" err="1">
                <a:latin typeface="Candara" panose="020E0502030303020204" pitchFamily="34" charset="0"/>
              </a:rPr>
              <a:t>Pekerjaan</a:t>
            </a:r>
            <a:r>
              <a:rPr lang="en-US" sz="3600" b="1" dirty="0">
                <a:latin typeface="Candara" panose="020E0502030303020204" pitchFamily="34" charset="0"/>
              </a:rPr>
              <a:t> 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56FE5F-5D07-6B48-7871-1C44499E1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260" y="3620531"/>
            <a:ext cx="3932237" cy="303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31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231657-56C2-4122-C25F-E500E45EBC84}"/>
              </a:ext>
            </a:extLst>
          </p:cNvPr>
          <p:cNvSpPr/>
          <p:nvPr/>
        </p:nvSpPr>
        <p:spPr>
          <a:xfrm>
            <a:off x="4289684" y="0"/>
            <a:ext cx="741740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ndara" panose="020E0502030303020204" pitchFamily="34" charset="0"/>
              </a:rPr>
              <a:t>Praktik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tradisional</a:t>
            </a:r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endParaRPr lang="en-US" sz="3200" dirty="0">
              <a:latin typeface="Candara" panose="020E0502030303020204" pitchFamily="34" charset="0"/>
            </a:endParaRPr>
          </a:p>
          <a:p>
            <a:pPr algn="ctr"/>
            <a:r>
              <a:rPr lang="en-US" sz="3200" dirty="0">
                <a:latin typeface="Candara" panose="020E0502030303020204" pitchFamily="34" charset="0"/>
              </a:rPr>
              <a:t> 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A214A-9DA7-C17B-5C34-9A9A5E95215F}"/>
              </a:ext>
            </a:extLst>
          </p:cNvPr>
          <p:cNvSpPr/>
          <p:nvPr/>
        </p:nvSpPr>
        <p:spPr>
          <a:xfrm>
            <a:off x="11707090" y="1"/>
            <a:ext cx="484909" cy="6858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7528BC6-9285-5F71-AC4A-0C2DDACF22AE}"/>
              </a:ext>
            </a:extLst>
          </p:cNvPr>
          <p:cNvSpPr/>
          <p:nvPr/>
        </p:nvSpPr>
        <p:spPr>
          <a:xfrm rot="16200000">
            <a:off x="4007796" y="5601313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23A63D1-2259-6A8F-C8D7-90C8D309D5B4}"/>
              </a:ext>
            </a:extLst>
          </p:cNvPr>
          <p:cNvSpPr/>
          <p:nvPr/>
        </p:nvSpPr>
        <p:spPr>
          <a:xfrm>
            <a:off x="1251389" y="1173705"/>
            <a:ext cx="1672996" cy="1173707"/>
          </a:xfrm>
          <a:prstGeom prst="roundRect">
            <a:avLst>
              <a:gd name="adj" fmla="val 5709"/>
            </a:avLst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EC9C709-B2B7-758E-ED98-26277CC798F2}"/>
              </a:ext>
            </a:extLst>
          </p:cNvPr>
          <p:cNvSpPr/>
          <p:nvPr/>
        </p:nvSpPr>
        <p:spPr>
          <a:xfrm flipH="1">
            <a:off x="885782" y="2525752"/>
            <a:ext cx="2474741" cy="1173707"/>
          </a:xfrm>
          <a:prstGeom prst="roundRect">
            <a:avLst>
              <a:gd name="adj" fmla="val 9690"/>
            </a:avLst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PENGARUH BUDAYA</a:t>
            </a:r>
            <a:endParaRPr lang="en-ID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4478930-8B68-40A4-7A81-D27C235D0150}"/>
              </a:ext>
            </a:extLst>
          </p:cNvPr>
          <p:cNvSpPr/>
          <p:nvPr/>
        </p:nvSpPr>
        <p:spPr>
          <a:xfrm flipH="1">
            <a:off x="1251389" y="3825919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AEC3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F1C63013-1939-72A2-7784-7247D4E4EA39}"/>
              </a:ext>
            </a:extLst>
          </p:cNvPr>
          <p:cNvSpPr/>
          <p:nvPr/>
        </p:nvSpPr>
        <p:spPr>
          <a:xfrm flipH="1">
            <a:off x="1251389" y="5152026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C8D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2B7EED-BCF1-46F1-93F1-CCE458CB8037}"/>
              </a:ext>
            </a:extLst>
          </p:cNvPr>
          <p:cNvGrpSpPr/>
          <p:nvPr/>
        </p:nvGrpSpPr>
        <p:grpSpPr>
          <a:xfrm>
            <a:off x="1874294" y="1349310"/>
            <a:ext cx="427185" cy="889636"/>
            <a:chOff x="2170381" y="1309015"/>
            <a:chExt cx="427185" cy="889636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4DF2FCA-29BF-4ED5-A462-E439E6B8D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0381" y="1309015"/>
              <a:ext cx="427185" cy="42718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D7131D-ADC5-40C8-9B13-07E4B7AD10BD}"/>
                </a:ext>
              </a:extLst>
            </p:cNvPr>
            <p:cNvSpPr txBox="1"/>
            <p:nvPr/>
          </p:nvSpPr>
          <p:spPr>
            <a:xfrm>
              <a:off x="2226718" y="1829319"/>
              <a:ext cx="314510" cy="369332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  <a:endParaRPr lang="en-ID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54D985-BE50-19AA-3950-C53132031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8885289"/>
              </p:ext>
            </p:extLst>
          </p:nvPr>
        </p:nvGraphicFramePr>
        <p:xfrm>
          <a:off x="4304940" y="753762"/>
          <a:ext cx="7370349" cy="5384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64E2CB6-73FF-ACD0-C6CD-E8B1A0649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5200" y="3724384"/>
            <a:ext cx="2139881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20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25194-6AF0-1C66-35B8-4D956C2C1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latin typeface="Candara" panose="020E0502030303020204" pitchFamily="34" charset="0"/>
              </a:rPr>
              <a:t>Pengaruh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Kebiasaan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E46E13-9D2D-7DF3-7B75-3F38E1AB2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65621"/>
            <a:ext cx="5157787" cy="3224041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latin typeface="Candara" panose="020E0502030303020204" pitchFamily="34" charset="0"/>
              </a:rPr>
              <a:t>Banyak </a:t>
            </a:r>
            <a:r>
              <a:rPr lang="en-US" dirty="0" err="1">
                <a:latin typeface="Candara" panose="020E0502030303020204" pitchFamily="34" charset="0"/>
              </a:rPr>
              <a:t>masyarakat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mengandalkan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pengobatan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tradisional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seperti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jamu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terapi</a:t>
            </a:r>
            <a:r>
              <a:rPr lang="en-US" dirty="0">
                <a:latin typeface="Candara" panose="020E0502030303020204" pitchFamily="34" charset="0"/>
              </a:rPr>
              <a:t> herbal yang </a:t>
            </a:r>
            <a:r>
              <a:rPr lang="en-US" dirty="0" err="1">
                <a:latin typeface="Candara" panose="020E0502030303020204" pitchFamily="34" charset="0"/>
              </a:rPr>
              <a:t>dapat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menjadi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alternatif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pelengkap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dalam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promosi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53FDA5-36D2-E56C-0424-8BC8CC554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Nilai Keluarga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64F403-A787-C6FA-0ECC-D18350EE1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65621"/>
            <a:ext cx="5183188" cy="322404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Tradisi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keluarga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sering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menentukan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pola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makan</a:t>
            </a:r>
            <a:r>
              <a:rPr lang="en-US" dirty="0">
                <a:latin typeface="Candara" panose="020E0502030303020204" pitchFamily="34" charset="0"/>
              </a:rPr>
              <a:t> dan </a:t>
            </a:r>
            <a:r>
              <a:rPr lang="en-US" dirty="0" err="1">
                <a:latin typeface="Candara" panose="020E0502030303020204" pitchFamily="34" charset="0"/>
              </a:rPr>
              <a:t>gaya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hidup</a:t>
            </a:r>
            <a:r>
              <a:rPr lang="en-US" dirty="0">
                <a:latin typeface="Candara" panose="020E0502030303020204" pitchFamily="34" charset="0"/>
              </a:rPr>
              <a:t> yang </a:t>
            </a:r>
            <a:r>
              <a:rPr lang="en-US" dirty="0" err="1">
                <a:latin typeface="Candara" panose="020E0502030303020204" pitchFamily="34" charset="0"/>
              </a:rPr>
              <a:t>berkontribusi</a:t>
            </a:r>
            <a:r>
              <a:rPr lang="en-US" dirty="0">
                <a:latin typeface="Candara" panose="020E0502030303020204" pitchFamily="34" charset="0"/>
              </a:rPr>
              <a:t> pada </a:t>
            </a:r>
            <a:r>
              <a:rPr lang="en-US" dirty="0" err="1">
                <a:latin typeface="Candara" panose="020E0502030303020204" pitchFamily="34" charset="0"/>
              </a:rPr>
              <a:t>risiko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pencegahan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penyakit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kronis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seperti</a:t>
            </a:r>
            <a:r>
              <a:rPr lang="en-US" dirty="0">
                <a:latin typeface="Candara" panose="020E0502030303020204" pitchFamily="34" charset="0"/>
              </a:rPr>
              <a:t> Diabetes dan </a:t>
            </a:r>
            <a:r>
              <a:rPr lang="en-US" dirty="0" err="1">
                <a:latin typeface="Candara" panose="020E0502030303020204" pitchFamily="34" charset="0"/>
              </a:rPr>
              <a:t>Hipertensi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163707-1B18-778F-7E2E-E126B0D8E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90775" cy="1914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FF5DDE-1E66-5A0A-19BA-23115D0D4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254" y="0"/>
            <a:ext cx="2034746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44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396B8-85F5-9ACE-62F8-9FBEEB35B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andara" panose="020E0502030303020204" pitchFamily="34" charset="0"/>
              </a:rPr>
              <a:t>Olahraga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tradisional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seperti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pencak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silat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atau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tarian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adat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dapat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dimanfaatkan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untuk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meningkatkan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kesehatan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secara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menyenangkan</a:t>
            </a:r>
            <a:r>
              <a:rPr lang="en-US" sz="2800" dirty="0">
                <a:latin typeface="Candara" panose="020E0502030303020204" pitchFamily="34" charset="0"/>
              </a:rPr>
              <a:t> dan </a:t>
            </a:r>
            <a:r>
              <a:rPr lang="en-US" sz="2800" dirty="0" err="1">
                <a:latin typeface="Candara" panose="020E0502030303020204" pitchFamily="34" charset="0"/>
              </a:rPr>
              <a:t>sesuai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budaya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endParaRPr lang="en-ID" sz="2800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B36B8-3B20-1DDF-44D9-B10450E51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err="1">
                <a:highlight>
                  <a:srgbClr val="FFFF00"/>
                </a:highlight>
                <a:latin typeface="Candara" panose="020E0502030303020204" pitchFamily="34" charset="0"/>
              </a:rPr>
              <a:t>Aktivitas</a:t>
            </a:r>
            <a:r>
              <a:rPr lang="en-US" sz="3200" b="1" dirty="0"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Candara" panose="020E0502030303020204" pitchFamily="34" charset="0"/>
              </a:rPr>
              <a:t>Fisik</a:t>
            </a:r>
            <a:r>
              <a:rPr lang="en-US" sz="3200" b="1" dirty="0"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  <a:endParaRPr lang="en-ID" sz="3200" b="1" dirty="0"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B5301-981A-CEA8-17E8-773D176AB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764567"/>
            <a:ext cx="3784815" cy="372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1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231657-56C2-4122-C25F-E500E45EBC84}"/>
              </a:ext>
            </a:extLst>
          </p:cNvPr>
          <p:cNvSpPr/>
          <p:nvPr/>
        </p:nvSpPr>
        <p:spPr>
          <a:xfrm>
            <a:off x="4289684" y="0"/>
            <a:ext cx="741740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A214A-9DA7-C17B-5C34-9A9A5E95215F}"/>
              </a:ext>
            </a:extLst>
          </p:cNvPr>
          <p:cNvSpPr/>
          <p:nvPr/>
        </p:nvSpPr>
        <p:spPr>
          <a:xfrm>
            <a:off x="11707090" y="1"/>
            <a:ext cx="484909" cy="6858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7528BC6-9285-5F71-AC4A-0C2DDACF22AE}"/>
              </a:ext>
            </a:extLst>
          </p:cNvPr>
          <p:cNvSpPr/>
          <p:nvPr/>
        </p:nvSpPr>
        <p:spPr>
          <a:xfrm rot="16200000">
            <a:off x="4007796" y="5601313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23A63D1-2259-6A8F-C8D7-90C8D309D5B4}"/>
              </a:ext>
            </a:extLst>
          </p:cNvPr>
          <p:cNvSpPr/>
          <p:nvPr/>
        </p:nvSpPr>
        <p:spPr>
          <a:xfrm>
            <a:off x="1251389" y="1173705"/>
            <a:ext cx="1672996" cy="1173707"/>
          </a:xfrm>
          <a:prstGeom prst="roundRect">
            <a:avLst>
              <a:gd name="adj" fmla="val 5709"/>
            </a:avLst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EC9C709-B2B7-758E-ED98-26277CC798F2}"/>
              </a:ext>
            </a:extLst>
          </p:cNvPr>
          <p:cNvSpPr/>
          <p:nvPr/>
        </p:nvSpPr>
        <p:spPr>
          <a:xfrm flipH="1">
            <a:off x="222421" y="2499812"/>
            <a:ext cx="3582353" cy="1173707"/>
          </a:xfrm>
          <a:prstGeom prst="roundRect">
            <a:avLst>
              <a:gd name="adj" fmla="val 9690"/>
            </a:avLst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STIGMA DAN KEPERCAYAAN</a:t>
            </a:r>
            <a:endParaRPr lang="en-ID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4478930-8B68-40A4-7A81-D27C235D0150}"/>
              </a:ext>
            </a:extLst>
          </p:cNvPr>
          <p:cNvSpPr/>
          <p:nvPr/>
        </p:nvSpPr>
        <p:spPr>
          <a:xfrm flipH="1">
            <a:off x="1251389" y="3825919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AEC3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F1C63013-1939-72A2-7784-7247D4E4EA39}"/>
              </a:ext>
            </a:extLst>
          </p:cNvPr>
          <p:cNvSpPr/>
          <p:nvPr/>
        </p:nvSpPr>
        <p:spPr>
          <a:xfrm flipH="1">
            <a:off x="1251389" y="5152026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C8D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4DF2FCA-29BF-4ED5-A462-E439E6B8D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94" y="1349310"/>
            <a:ext cx="427185" cy="427185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75000"/>
              </a:prstClr>
            </a:outerShdw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2265791-04E7-D0AA-5D6A-C7EE7F281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0734234"/>
              </p:ext>
            </p:extLst>
          </p:nvPr>
        </p:nvGraphicFramePr>
        <p:xfrm>
          <a:off x="4029808" y="852615"/>
          <a:ext cx="8109404" cy="5285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6111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D596A-2C11-44B4-A2D8-D2253A5E3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Stigma </a:t>
            </a:r>
            <a:r>
              <a:rPr lang="en-US" sz="3200" dirty="0" err="1">
                <a:latin typeface="Candara" panose="020E0502030303020204" pitchFamily="34" charset="0"/>
              </a:rPr>
              <a:t>Sosial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63E-7766-524D-2318-BE0E6111F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9123"/>
            <a:ext cx="5157787" cy="331053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Banyak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Diabetes </a:t>
            </a:r>
            <a:r>
              <a:rPr lang="en-US" dirty="0" err="1">
                <a:latin typeface="Candara" panose="020E0502030303020204" pitchFamily="34" charset="0"/>
              </a:rPr>
              <a:t>sebagai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>
                <a:latin typeface="Candara" panose="020E0502030303020204" pitchFamily="34" charset="0"/>
              </a:rPr>
              <a:t>seringkali</a:t>
            </a:r>
            <a:r>
              <a:rPr lang="en-US" dirty="0"/>
              <a:t> </a:t>
            </a:r>
            <a:r>
              <a:rPr lang="en-US" dirty="0" err="1"/>
              <a:t>menunda</a:t>
            </a:r>
            <a:r>
              <a:rPr lang="en-US" dirty="0"/>
              <a:t> diagnosis dan </a:t>
            </a:r>
            <a:r>
              <a:rPr lang="en-US" dirty="0" err="1"/>
              <a:t>pengobatan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FA411-B6EE-4346-3F75-36851D131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latin typeface="Candara" panose="020E0502030303020204" pitchFamily="34" charset="0"/>
              </a:rPr>
              <a:t>Kepercayaan</a:t>
            </a:r>
            <a:r>
              <a:rPr lang="en-US" sz="3200" dirty="0">
                <a:latin typeface="Candara" panose="020E0502030303020204" pitchFamily="34" charset="0"/>
              </a:rPr>
              <a:t> salah 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A37106-635D-9612-4BDC-AEB8A7ED14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9123"/>
            <a:ext cx="5183188" cy="331054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Keyakinan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bahwa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penyakit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kronis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hanya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terjadi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karena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takdir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usia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dapat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menghalangi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upaya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pencegahan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dini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659A6D-113B-0C22-84C1-5EAAC8383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051" y="111212"/>
            <a:ext cx="2857500" cy="18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90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2C811-5AAE-9D0D-15D5-A790AD6C4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andara" panose="020E0502030303020204" pitchFamily="34" charset="0"/>
              </a:rPr>
              <a:t>Edukasi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melalui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pendekatan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budaya</a:t>
            </a:r>
            <a:r>
              <a:rPr lang="en-US" sz="2800" dirty="0">
                <a:latin typeface="Candara" panose="020E0502030303020204" pitchFamily="34" charset="0"/>
              </a:rPr>
              <a:t> dan </a:t>
            </a:r>
            <a:r>
              <a:rPr lang="en-US" sz="2800" dirty="0" err="1">
                <a:latin typeface="Candara" panose="020E0502030303020204" pitchFamily="34" charset="0"/>
              </a:rPr>
              <a:t>keterbukaan</a:t>
            </a:r>
            <a:r>
              <a:rPr lang="en-US" sz="2800" dirty="0">
                <a:latin typeface="Candara" panose="020E0502030303020204" pitchFamily="34" charset="0"/>
              </a:rPr>
              <a:t> dialog </a:t>
            </a:r>
            <a:r>
              <a:rPr lang="en-US" sz="2800" dirty="0" err="1">
                <a:latin typeface="Candara" panose="020E0502030303020204" pitchFamily="34" charset="0"/>
              </a:rPr>
              <a:t>dapat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membantu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mengatasi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kesalahpahaman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terkait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kondisi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kronis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endParaRPr lang="en-ID" sz="2800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E58AA-4A1F-2F26-5FBB-069273EE6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95764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Candara" panose="020E0502030303020204" pitchFamily="34" charset="0"/>
              </a:rPr>
              <a:t>Komunikasi</a:t>
            </a:r>
            <a:r>
              <a:rPr lang="en-US" sz="3200" b="1" dirty="0">
                <a:latin typeface="Candara" panose="020E0502030303020204" pitchFamily="34" charset="0"/>
              </a:rPr>
              <a:t> </a:t>
            </a:r>
            <a:r>
              <a:rPr lang="en-US" sz="3200" b="1" dirty="0" err="1">
                <a:latin typeface="Candara" panose="020E0502030303020204" pitchFamily="34" charset="0"/>
              </a:rPr>
              <a:t>terbuka</a:t>
            </a:r>
            <a:r>
              <a:rPr lang="en-US" sz="3200" b="1" dirty="0">
                <a:latin typeface="Candara" panose="020E0502030303020204" pitchFamily="34" charset="0"/>
              </a:rPr>
              <a:t> </a:t>
            </a:r>
            <a:endParaRPr lang="en-ID" sz="32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9715F9-5312-A62B-1265-F9585F2CF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68" y="2879124"/>
            <a:ext cx="3521675" cy="370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76515-DB51-766F-8C72-730656DD9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43449"/>
            <a:ext cx="6172200" cy="4217601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highlight>
                  <a:srgbClr val="00FF00"/>
                </a:highlight>
                <a:latin typeface="Candara" panose="020E0502030303020204" pitchFamily="34" charset="0"/>
              </a:rPr>
              <a:t>Promosi</a:t>
            </a:r>
            <a:r>
              <a:rPr lang="en-US" b="1" dirty="0">
                <a:highlight>
                  <a:srgbClr val="00FF00"/>
                </a:highlight>
                <a:latin typeface="Candara" panose="020E0502030303020204" pitchFamily="34" charset="0"/>
              </a:rPr>
              <a:t> </a:t>
            </a:r>
            <a:r>
              <a:rPr lang="en-US" b="1" dirty="0" err="1">
                <a:highlight>
                  <a:srgbClr val="00FF00"/>
                </a:highlight>
                <a:latin typeface="Candara" panose="020E0502030303020204" pitchFamily="34" charset="0"/>
              </a:rPr>
              <a:t>kesehatan</a:t>
            </a:r>
            <a:r>
              <a:rPr lang="en-US" b="1" dirty="0">
                <a:highlight>
                  <a:srgbClr val="00FF00"/>
                </a:highlight>
                <a:latin typeface="Candara" panose="020E0502030303020204" pitchFamily="34" charset="0"/>
              </a:rPr>
              <a:t> pada </a:t>
            </a:r>
            <a:r>
              <a:rPr lang="en-US" b="1" dirty="0" err="1">
                <a:highlight>
                  <a:srgbClr val="00FF00"/>
                </a:highlight>
                <a:latin typeface="Candara" panose="020E0502030303020204" pitchFamily="34" charset="0"/>
              </a:rPr>
              <a:t>penyakit</a:t>
            </a:r>
            <a:r>
              <a:rPr lang="en-US" b="1" dirty="0">
                <a:highlight>
                  <a:srgbClr val="00FF00"/>
                </a:highlight>
                <a:latin typeface="Candara" panose="020E0502030303020204" pitchFamily="34" charset="0"/>
              </a:rPr>
              <a:t> </a:t>
            </a:r>
            <a:r>
              <a:rPr lang="en-US" b="1" dirty="0" err="1">
                <a:highlight>
                  <a:srgbClr val="00FF00"/>
                </a:highlight>
                <a:latin typeface="Candara" panose="020E0502030303020204" pitchFamily="34" charset="0"/>
              </a:rPr>
              <a:t>kronis</a:t>
            </a:r>
            <a:r>
              <a:rPr lang="en-US" b="1" dirty="0">
                <a:highlight>
                  <a:srgbClr val="00FF00"/>
                </a:highlight>
                <a:latin typeface="Candara" panose="020E0502030303020204" pitchFamily="34" charset="0"/>
              </a:rPr>
              <a:t> : 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Candara" panose="020E0502030303020204" pitchFamily="34" charset="0"/>
              </a:rPr>
              <a:t>Sosial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ekonomi</a:t>
            </a:r>
            <a:endParaRPr lang="en-US" dirty="0">
              <a:latin typeface="Candara" panose="020E0502030303020204" pitchFamily="34" charset="0"/>
            </a:endParaRPr>
          </a:p>
          <a:p>
            <a:pPr marL="514350" indent="-514350">
              <a:buAutoNum type="arabicPeriod"/>
            </a:pPr>
            <a:r>
              <a:rPr lang="en-US" dirty="0" err="1">
                <a:latin typeface="Candara" panose="020E0502030303020204" pitchFamily="34" charset="0"/>
              </a:rPr>
              <a:t>Budaya</a:t>
            </a:r>
            <a:r>
              <a:rPr lang="en-US" dirty="0">
                <a:latin typeface="Candara" panose="020E0502030303020204" pitchFamily="34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Candara" panose="020E0502030303020204" pitchFamily="34" charset="0"/>
              </a:rPr>
              <a:t>Lingkungan</a:t>
            </a:r>
            <a:endParaRPr lang="en-US" dirty="0">
              <a:latin typeface="Candara" panose="020E0502030303020204" pitchFamily="34" charset="0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Candara" panose="020E0502030303020204" pitchFamily="34" charset="0"/>
              </a:rPr>
              <a:t>Networks</a:t>
            </a:r>
          </a:p>
          <a:p>
            <a:pPr marL="514350" indent="-514350">
              <a:buAutoNum type="arabicPeriod"/>
            </a:pPr>
            <a:r>
              <a:rPr lang="en-US" dirty="0">
                <a:latin typeface="Candara" panose="020E0502030303020204" pitchFamily="34" charset="0"/>
              </a:rPr>
              <a:t>Gaya </a:t>
            </a:r>
            <a:r>
              <a:rPr lang="en-US" dirty="0" err="1">
                <a:latin typeface="Candara" panose="020E0502030303020204" pitchFamily="34" charset="0"/>
              </a:rPr>
              <a:t>hidup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E86C8-E666-30BB-934B-1C14650DE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643449"/>
            <a:ext cx="3932237" cy="339193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highlight>
                  <a:srgbClr val="FFFF00"/>
                </a:highlight>
                <a:latin typeface="Candara" panose="020E0502030303020204" pitchFamily="34" charset="0"/>
              </a:rPr>
              <a:t>Outline </a:t>
            </a:r>
            <a:endParaRPr lang="en-ID" sz="4000" b="1" dirty="0"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  <p:pic>
        <p:nvPicPr>
          <p:cNvPr id="1026" name="Picture 2" descr="Gambar Gerakan Menunjuk Jari Telunjuk Tangan Kiri | Elemen ...">
            <a:extLst>
              <a:ext uri="{FF2B5EF4-FFF2-40B4-BE49-F238E27FC236}">
                <a16:creationId xmlns:a16="http://schemas.microsoft.com/office/drawing/2014/main" id="{3561E6C0-E40C-B450-9A2C-3E7EBC8C6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2" y="2342548"/>
            <a:ext cx="3932237" cy="269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459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231657-56C2-4122-C25F-E500E45EBC84}"/>
              </a:ext>
            </a:extLst>
          </p:cNvPr>
          <p:cNvSpPr/>
          <p:nvPr/>
        </p:nvSpPr>
        <p:spPr>
          <a:xfrm>
            <a:off x="4289684" y="0"/>
            <a:ext cx="741740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A214A-9DA7-C17B-5C34-9A9A5E95215F}"/>
              </a:ext>
            </a:extLst>
          </p:cNvPr>
          <p:cNvSpPr/>
          <p:nvPr/>
        </p:nvSpPr>
        <p:spPr>
          <a:xfrm>
            <a:off x="11707090" y="1"/>
            <a:ext cx="484909" cy="6858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7528BC6-9285-5F71-AC4A-0C2DDACF22AE}"/>
              </a:ext>
            </a:extLst>
          </p:cNvPr>
          <p:cNvSpPr/>
          <p:nvPr/>
        </p:nvSpPr>
        <p:spPr>
          <a:xfrm rot="16200000">
            <a:off x="4007796" y="5601313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23A63D1-2259-6A8F-C8D7-90C8D309D5B4}"/>
              </a:ext>
            </a:extLst>
          </p:cNvPr>
          <p:cNvSpPr/>
          <p:nvPr/>
        </p:nvSpPr>
        <p:spPr>
          <a:xfrm>
            <a:off x="1251389" y="1173705"/>
            <a:ext cx="1672996" cy="1173707"/>
          </a:xfrm>
          <a:prstGeom prst="roundRect">
            <a:avLst>
              <a:gd name="adj" fmla="val 5709"/>
            </a:avLst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EC9C709-B2B7-758E-ED98-26277CC798F2}"/>
              </a:ext>
            </a:extLst>
          </p:cNvPr>
          <p:cNvSpPr/>
          <p:nvPr/>
        </p:nvSpPr>
        <p:spPr>
          <a:xfrm flipH="1">
            <a:off x="395415" y="2499812"/>
            <a:ext cx="3634390" cy="1173707"/>
          </a:xfrm>
          <a:prstGeom prst="roundRect">
            <a:avLst>
              <a:gd name="adj" fmla="val 9690"/>
            </a:avLst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KETERLIBATAN MASYARAKAT </a:t>
            </a:r>
            <a:endParaRPr lang="en-ID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4478930-8B68-40A4-7A81-D27C235D0150}"/>
              </a:ext>
            </a:extLst>
          </p:cNvPr>
          <p:cNvSpPr/>
          <p:nvPr/>
        </p:nvSpPr>
        <p:spPr>
          <a:xfrm flipH="1">
            <a:off x="1251389" y="3825919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AEC3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F1C63013-1939-72A2-7784-7247D4E4EA39}"/>
              </a:ext>
            </a:extLst>
          </p:cNvPr>
          <p:cNvSpPr/>
          <p:nvPr/>
        </p:nvSpPr>
        <p:spPr>
          <a:xfrm flipH="1">
            <a:off x="1251389" y="5152026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C8D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4DF2FCA-29BF-4ED5-A462-E439E6B8D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94" y="1349310"/>
            <a:ext cx="427185" cy="427185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75000"/>
              </a:prstClr>
            </a:outerShdw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A8BADE9-1FB0-65E5-286E-D35BD7645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9980958"/>
              </p:ext>
            </p:extLst>
          </p:nvPr>
        </p:nvGraphicFramePr>
        <p:xfrm>
          <a:off x="3821544" y="617838"/>
          <a:ext cx="8128000" cy="4961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5171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D3E58-9400-718E-6A55-229262D59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latin typeface="Candara" panose="020E0502030303020204" pitchFamily="34" charset="0"/>
              </a:rPr>
              <a:t>Pendekatan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Komunitas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5C265-9FA3-70EF-1BA6-2D96292D5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54411"/>
            <a:ext cx="5157787" cy="333525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Kampanye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berbasis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komunitas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sepertinkelompok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arisan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dapat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menjadi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cara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efektif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untuk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menyebarkan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informasi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5C9D6-FDC9-74DD-38F3-DB46FB7E7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latin typeface="Candara" panose="020E0502030303020204" pitchFamily="34" charset="0"/>
              </a:rPr>
              <a:t>Pemimpin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Lokal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endParaRPr lang="en-ID" sz="3200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468496-D1AF-0893-4B05-0AE58FCD4E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54411"/>
            <a:ext cx="5183188" cy="333525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Melibatkan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tokoh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masyarajat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pemimpin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adat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mampu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meningkatkan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kepercayaan</a:t>
            </a:r>
            <a:r>
              <a:rPr lang="en-US" dirty="0">
                <a:latin typeface="Candara" panose="020E0502030303020204" pitchFamily="34" charset="0"/>
              </a:rPr>
              <a:t> pada program </a:t>
            </a:r>
            <a:r>
              <a:rPr lang="en-US" dirty="0" err="1">
                <a:latin typeface="Candara" panose="020E0502030303020204" pitchFamily="34" charset="0"/>
              </a:rPr>
              <a:t>promosi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4B6A59-7010-BB65-5B57-5DD15E718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508" y="80963"/>
            <a:ext cx="3620530" cy="189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78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51A9-FABE-E42D-111D-16BE29F01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964724"/>
            <a:ext cx="6172200" cy="3896326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andara" panose="020E0502030303020204" pitchFamily="34" charset="0"/>
              </a:rPr>
              <a:t>Mengintegrasikan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pendidikan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kesehatan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dengan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upacara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adat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atau</a:t>
            </a:r>
            <a:r>
              <a:rPr lang="en-US" sz="2800" dirty="0">
                <a:latin typeface="Candara" panose="020E0502030303020204" pitchFamily="34" charset="0"/>
              </a:rPr>
              <a:t> acara </a:t>
            </a:r>
            <a:r>
              <a:rPr lang="en-US" sz="2800" dirty="0" err="1">
                <a:latin typeface="Candara" panose="020E0502030303020204" pitchFamily="34" charset="0"/>
              </a:rPr>
              <a:t>budaya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dapat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memperkuat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penerimaan</a:t>
            </a:r>
            <a:r>
              <a:rPr lang="en-US" sz="2800" dirty="0">
                <a:latin typeface="Candara" panose="020E0502030303020204" pitchFamily="34" charset="0"/>
              </a:rPr>
              <a:t> dan </a:t>
            </a:r>
            <a:r>
              <a:rPr lang="en-US" sz="2800" dirty="0" err="1">
                <a:latin typeface="Candara" panose="020E0502030303020204" pitchFamily="34" charset="0"/>
              </a:rPr>
              <a:t>partisipasi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err="1">
                <a:latin typeface="Candara" panose="020E0502030303020204" pitchFamily="34" charset="0"/>
              </a:rPr>
              <a:t>masyarakat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endParaRPr lang="en-ID" sz="2800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CC38A-294E-06CC-8D96-8DAA4457A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122949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Candara" panose="020E0502030303020204" pitchFamily="34" charset="0"/>
              </a:rPr>
              <a:t>Budaya</a:t>
            </a:r>
            <a:r>
              <a:rPr lang="en-US" sz="3200" b="1" dirty="0">
                <a:latin typeface="Candara" panose="020E0502030303020204" pitchFamily="34" charset="0"/>
              </a:rPr>
              <a:t> </a:t>
            </a:r>
            <a:r>
              <a:rPr lang="en-US" sz="3200" b="1" dirty="0" err="1">
                <a:latin typeface="Candara" panose="020E0502030303020204" pitchFamily="34" charset="0"/>
              </a:rPr>
              <a:t>Lokal</a:t>
            </a:r>
            <a:endParaRPr lang="en-ID" sz="32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162004-3BE7-74BB-5C4C-95604DB96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21" y="2930911"/>
            <a:ext cx="3443395" cy="363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59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BA112CD-9060-E13C-775D-EF9BBFE10C68}"/>
              </a:ext>
            </a:extLst>
          </p:cNvPr>
          <p:cNvCxnSpPr>
            <a:cxnSpLocks/>
          </p:cNvCxnSpPr>
          <p:nvPr/>
        </p:nvCxnSpPr>
        <p:spPr>
          <a:xfrm>
            <a:off x="6922028" y="2724590"/>
            <a:ext cx="471372" cy="2"/>
          </a:xfrm>
          <a:prstGeom prst="line">
            <a:avLst/>
          </a:prstGeom>
          <a:ln w="50800" cap="rnd">
            <a:solidFill>
              <a:srgbClr val="7999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660D19-5D15-1B48-01AA-FD51E1AD584E}"/>
              </a:ext>
            </a:extLst>
          </p:cNvPr>
          <p:cNvGrpSpPr/>
          <p:nvPr/>
        </p:nvGrpSpPr>
        <p:grpSpPr>
          <a:xfrm>
            <a:off x="6090241" y="1370421"/>
            <a:ext cx="1331282" cy="563526"/>
            <a:chOff x="6090241" y="1371597"/>
            <a:chExt cx="1331282" cy="5635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526DF83-4A05-332C-B9F3-7A05CF2FEE45}"/>
                </a:ext>
              </a:extLst>
            </p:cNvPr>
            <p:cNvCxnSpPr/>
            <p:nvPr/>
          </p:nvCxnSpPr>
          <p:spPr>
            <a:xfrm flipV="1">
              <a:off x="6090241" y="1371597"/>
              <a:ext cx="558599" cy="563526"/>
            </a:xfrm>
            <a:prstGeom prst="line">
              <a:avLst/>
            </a:prstGeom>
            <a:ln w="50800" cap="rnd">
              <a:solidFill>
                <a:srgbClr val="FF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35E09F1-9867-680F-D515-CB5EDB275B25}"/>
                </a:ext>
              </a:extLst>
            </p:cNvPr>
            <p:cNvCxnSpPr/>
            <p:nvPr/>
          </p:nvCxnSpPr>
          <p:spPr>
            <a:xfrm>
              <a:off x="6670106" y="1371597"/>
              <a:ext cx="751417" cy="0"/>
            </a:xfrm>
            <a:prstGeom prst="line">
              <a:avLst/>
            </a:prstGeom>
            <a:ln w="50800" cap="rnd">
              <a:solidFill>
                <a:srgbClr val="FF808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DC1E85A-FCE0-FBE9-5D3E-621DB2834FE3}"/>
              </a:ext>
            </a:extLst>
          </p:cNvPr>
          <p:cNvGrpSpPr/>
          <p:nvPr/>
        </p:nvGrpSpPr>
        <p:grpSpPr>
          <a:xfrm flipV="1">
            <a:off x="6630155" y="4360523"/>
            <a:ext cx="994989" cy="400110"/>
            <a:chOff x="6090241" y="1371597"/>
            <a:chExt cx="1331282" cy="5635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3E49C31-AEC9-D48C-1BDC-6652DEE8397D}"/>
                </a:ext>
              </a:extLst>
            </p:cNvPr>
            <p:cNvCxnSpPr/>
            <p:nvPr/>
          </p:nvCxnSpPr>
          <p:spPr>
            <a:xfrm flipV="1">
              <a:off x="6090241" y="1371597"/>
              <a:ext cx="558599" cy="563526"/>
            </a:xfrm>
            <a:prstGeom prst="line">
              <a:avLst/>
            </a:prstGeom>
            <a:ln w="50800" cap="rnd">
              <a:solidFill>
                <a:srgbClr val="C06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A7EF1FA-81CC-F6EA-882B-169125320502}"/>
                </a:ext>
              </a:extLst>
            </p:cNvPr>
            <p:cNvCxnSpPr/>
            <p:nvPr/>
          </p:nvCxnSpPr>
          <p:spPr>
            <a:xfrm>
              <a:off x="6670106" y="1371597"/>
              <a:ext cx="751417" cy="0"/>
            </a:xfrm>
            <a:prstGeom prst="line">
              <a:avLst/>
            </a:prstGeom>
            <a:ln w="50800" cap="rnd">
              <a:solidFill>
                <a:srgbClr val="C06D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3E744E-CDA6-D294-7CFD-8CE7C4E6A6E7}"/>
              </a:ext>
            </a:extLst>
          </p:cNvPr>
          <p:cNvSpPr/>
          <p:nvPr/>
        </p:nvSpPr>
        <p:spPr>
          <a:xfrm>
            <a:off x="3487614" y="1638037"/>
            <a:ext cx="3581926" cy="3581926"/>
          </a:xfrm>
          <a:custGeom>
            <a:avLst/>
            <a:gdLst>
              <a:gd name="connsiteX0" fmla="*/ 1790963 w 3581926"/>
              <a:gd name="connsiteY0" fmla="*/ 213738 h 3581926"/>
              <a:gd name="connsiteX1" fmla="*/ 213738 w 3581926"/>
              <a:gd name="connsiteY1" fmla="*/ 1790963 h 3581926"/>
              <a:gd name="connsiteX2" fmla="*/ 1790963 w 3581926"/>
              <a:gd name="connsiteY2" fmla="*/ 3368188 h 3581926"/>
              <a:gd name="connsiteX3" fmla="*/ 3368188 w 3581926"/>
              <a:gd name="connsiteY3" fmla="*/ 1790963 h 3581926"/>
              <a:gd name="connsiteX4" fmla="*/ 1790963 w 3581926"/>
              <a:gd name="connsiteY4" fmla="*/ 213738 h 3581926"/>
              <a:gd name="connsiteX5" fmla="*/ 1790963 w 3581926"/>
              <a:gd name="connsiteY5" fmla="*/ 0 h 3581926"/>
              <a:gd name="connsiteX6" fmla="*/ 3581926 w 3581926"/>
              <a:gd name="connsiteY6" fmla="*/ 1790963 h 3581926"/>
              <a:gd name="connsiteX7" fmla="*/ 1790963 w 3581926"/>
              <a:gd name="connsiteY7" fmla="*/ 3581926 h 3581926"/>
              <a:gd name="connsiteX8" fmla="*/ 0 w 3581926"/>
              <a:gd name="connsiteY8" fmla="*/ 1790963 h 3581926"/>
              <a:gd name="connsiteX9" fmla="*/ 1790963 w 3581926"/>
              <a:gd name="connsiteY9" fmla="*/ 0 h 35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1926" h="3581926">
                <a:moveTo>
                  <a:pt x="1790963" y="213738"/>
                </a:moveTo>
                <a:cubicBezTo>
                  <a:pt x="919886" y="213738"/>
                  <a:pt x="213738" y="919886"/>
                  <a:pt x="213738" y="1790963"/>
                </a:cubicBezTo>
                <a:cubicBezTo>
                  <a:pt x="213738" y="2662040"/>
                  <a:pt x="919886" y="3368188"/>
                  <a:pt x="1790963" y="3368188"/>
                </a:cubicBezTo>
                <a:cubicBezTo>
                  <a:pt x="2662040" y="3368188"/>
                  <a:pt x="3368188" y="2662040"/>
                  <a:pt x="3368188" y="1790963"/>
                </a:cubicBezTo>
                <a:cubicBezTo>
                  <a:pt x="3368188" y="919886"/>
                  <a:pt x="2662040" y="213738"/>
                  <a:pt x="1790963" y="213738"/>
                </a:cubicBezTo>
                <a:close/>
                <a:moveTo>
                  <a:pt x="1790963" y="0"/>
                </a:moveTo>
                <a:cubicBezTo>
                  <a:pt x="2780085" y="0"/>
                  <a:pt x="3581926" y="801841"/>
                  <a:pt x="3581926" y="1790963"/>
                </a:cubicBezTo>
                <a:cubicBezTo>
                  <a:pt x="3581926" y="2780085"/>
                  <a:pt x="2780085" y="3581926"/>
                  <a:pt x="1790963" y="3581926"/>
                </a:cubicBezTo>
                <a:cubicBezTo>
                  <a:pt x="801841" y="3581926"/>
                  <a:pt x="0" y="2780085"/>
                  <a:pt x="0" y="1790963"/>
                </a:cubicBezTo>
                <a:cubicBezTo>
                  <a:pt x="0" y="801841"/>
                  <a:pt x="801841" y="0"/>
                  <a:pt x="1790963" y="0"/>
                </a:cubicBezTo>
                <a:close/>
              </a:path>
            </a:pathLst>
          </a:cu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6AD7F9-158D-3AE6-FB46-07A74FCCE6E6}"/>
              </a:ext>
            </a:extLst>
          </p:cNvPr>
          <p:cNvGrpSpPr/>
          <p:nvPr/>
        </p:nvGrpSpPr>
        <p:grpSpPr>
          <a:xfrm>
            <a:off x="3881404" y="2179800"/>
            <a:ext cx="3040623" cy="2498400"/>
            <a:chOff x="3881404" y="2179800"/>
            <a:chExt cx="3040623" cy="24984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D981541-C5F9-D750-2520-D7B8CB9A57B2}"/>
                </a:ext>
              </a:extLst>
            </p:cNvPr>
            <p:cNvSpPr/>
            <p:nvPr/>
          </p:nvSpPr>
          <p:spPr>
            <a:xfrm>
              <a:off x="4029377" y="2179800"/>
              <a:ext cx="2498400" cy="2498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88900" dist="63500" dir="10800000" algn="r" rotWithShape="0">
                <a:prstClr val="black">
                  <a:alpha val="6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97092-F300-3725-259F-1924F7A1703F}"/>
                </a:ext>
              </a:extLst>
            </p:cNvPr>
            <p:cNvSpPr txBox="1"/>
            <p:nvPr/>
          </p:nvSpPr>
          <p:spPr>
            <a:xfrm>
              <a:off x="3881404" y="2890391"/>
              <a:ext cx="3040623" cy="95410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Polusi</a:t>
              </a:r>
              <a:r>
                <a:rPr lang="en-US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dan </a:t>
              </a:r>
            </a:p>
            <a:p>
              <a:pPr algn="ctr"/>
              <a:r>
                <a:rPr lang="en-US" sz="28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Kualitas</a:t>
              </a:r>
              <a:r>
                <a:rPr lang="en-US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Udara </a:t>
              </a:r>
              <a:endParaRPr lang="en-US" sz="2800" b="1" i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A5EC501-A8EA-BB3E-FD62-0271CE8C5213}"/>
              </a:ext>
            </a:extLst>
          </p:cNvPr>
          <p:cNvSpPr/>
          <p:nvPr/>
        </p:nvSpPr>
        <p:spPr>
          <a:xfrm>
            <a:off x="12242046" y="0"/>
            <a:ext cx="142391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B210B77-ECBF-D3C1-0E3F-710ADD824E3F}"/>
              </a:ext>
            </a:extLst>
          </p:cNvPr>
          <p:cNvSpPr/>
          <p:nvPr/>
        </p:nvSpPr>
        <p:spPr>
          <a:xfrm rot="16200000">
            <a:off x="4007796" y="6979739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5A3B98-9632-42A5-A373-A2BD2230D081}"/>
              </a:ext>
            </a:extLst>
          </p:cNvPr>
          <p:cNvSpPr/>
          <p:nvPr/>
        </p:nvSpPr>
        <p:spPr>
          <a:xfrm>
            <a:off x="8761864" y="0"/>
            <a:ext cx="3430136" cy="484497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0" name="Graphic 18">
            <a:extLst>
              <a:ext uri="{FF2B5EF4-FFF2-40B4-BE49-F238E27FC236}">
                <a16:creationId xmlns:a16="http://schemas.microsoft.com/office/drawing/2014/main" id="{59D24C07-5335-16FD-2B77-40A950FCFED1}"/>
              </a:ext>
            </a:extLst>
          </p:cNvPr>
          <p:cNvGrpSpPr/>
          <p:nvPr/>
        </p:nvGrpSpPr>
        <p:grpSpPr>
          <a:xfrm>
            <a:off x="3487614" y="1638035"/>
            <a:ext cx="3581926" cy="3581928"/>
            <a:chOff x="3523332" y="859366"/>
            <a:chExt cx="5139266" cy="513926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6C2D7F5-DC38-476C-2152-AB89329B5E9F}"/>
                </a:ext>
              </a:extLst>
            </p:cNvPr>
            <p:cNvSpPr/>
            <p:nvPr/>
          </p:nvSpPr>
          <p:spPr>
            <a:xfrm>
              <a:off x="6092961" y="859366"/>
              <a:ext cx="2225372" cy="1438997"/>
            </a:xfrm>
            <a:custGeom>
              <a:avLst/>
              <a:gdLst>
                <a:gd name="connsiteX0" fmla="*/ -128 w 2225372"/>
                <a:gd name="connsiteY0" fmla="*/ -76 h 1438997"/>
                <a:gd name="connsiteX1" fmla="*/ 2225245 w 2225372"/>
                <a:gd name="connsiteY1" fmla="*/ 1284740 h 1438997"/>
                <a:gd name="connsiteX2" fmla="*/ 1958193 w 2225372"/>
                <a:gd name="connsiteY2" fmla="*/ 1438921 h 1438997"/>
                <a:gd name="connsiteX3" fmla="*/ -128 w 2225372"/>
                <a:gd name="connsiteY3" fmla="*/ 308275 h 143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72" h="1438997">
                  <a:moveTo>
                    <a:pt x="-128" y="-76"/>
                  </a:moveTo>
                  <a:cubicBezTo>
                    <a:pt x="917920" y="-76"/>
                    <a:pt x="1766226" y="489688"/>
                    <a:pt x="2225245" y="1284740"/>
                  </a:cubicBezTo>
                  <a:lnTo>
                    <a:pt x="1958193" y="1438921"/>
                  </a:lnTo>
                  <a:cubicBezTo>
                    <a:pt x="1554256" y="739281"/>
                    <a:pt x="807754" y="308275"/>
                    <a:pt x="-128" y="308275"/>
                  </a:cubicBezTo>
                  <a:close/>
                </a:path>
              </a:pathLst>
            </a:custGeom>
            <a:solidFill>
              <a:srgbClr val="FF8080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C5B1E2-C54B-32EF-8898-6B31098A5F62}"/>
                </a:ext>
              </a:extLst>
            </p:cNvPr>
            <p:cNvSpPr/>
            <p:nvPr/>
          </p:nvSpPr>
          <p:spPr>
            <a:xfrm>
              <a:off x="8051281" y="2144182"/>
              <a:ext cx="611317" cy="2569635"/>
            </a:xfrm>
            <a:custGeom>
              <a:avLst/>
              <a:gdLst>
                <a:gd name="connsiteX0" fmla="*/ 266924 w 611317"/>
                <a:gd name="connsiteY0" fmla="*/ -76 h 2569635"/>
                <a:gd name="connsiteX1" fmla="*/ 266924 w 611317"/>
                <a:gd name="connsiteY1" fmla="*/ 2569560 h 2569635"/>
                <a:gd name="connsiteX2" fmla="*/ -128 w 611317"/>
                <a:gd name="connsiteY2" fmla="*/ 2415378 h 2569635"/>
                <a:gd name="connsiteX3" fmla="*/ -128 w 611317"/>
                <a:gd name="connsiteY3" fmla="*/ 154105 h 256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317" h="2569635">
                  <a:moveTo>
                    <a:pt x="266924" y="-76"/>
                  </a:moveTo>
                  <a:cubicBezTo>
                    <a:pt x="725944" y="794976"/>
                    <a:pt x="725944" y="1774508"/>
                    <a:pt x="266924" y="2569560"/>
                  </a:cubicBezTo>
                  <a:lnTo>
                    <a:pt x="-128" y="2415378"/>
                  </a:lnTo>
                  <a:cubicBezTo>
                    <a:pt x="403818" y="1715739"/>
                    <a:pt x="403818" y="853745"/>
                    <a:pt x="-128" y="154105"/>
                  </a:cubicBezTo>
                  <a:close/>
                </a:path>
              </a:pathLst>
            </a:custGeom>
            <a:solidFill>
              <a:srgbClr val="7999FF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ABAB14-E4D2-4328-9378-B0051ED6333D}"/>
                </a:ext>
              </a:extLst>
            </p:cNvPr>
            <p:cNvSpPr/>
            <p:nvPr/>
          </p:nvSpPr>
          <p:spPr>
            <a:xfrm>
              <a:off x="6092961" y="4559636"/>
              <a:ext cx="2225372" cy="1438999"/>
            </a:xfrm>
            <a:custGeom>
              <a:avLst/>
              <a:gdLst>
                <a:gd name="connsiteX0" fmla="*/ 2225245 w 2225372"/>
                <a:gd name="connsiteY0" fmla="*/ 154105 h 1438999"/>
                <a:gd name="connsiteX1" fmla="*/ -128 w 2225372"/>
                <a:gd name="connsiteY1" fmla="*/ 1438923 h 1438999"/>
                <a:gd name="connsiteX2" fmla="*/ -128 w 2225372"/>
                <a:gd name="connsiteY2" fmla="*/ 1130561 h 1438999"/>
                <a:gd name="connsiteX3" fmla="*/ 1958203 w 2225372"/>
                <a:gd name="connsiteY3" fmla="*/ -76 h 14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72" h="1438999">
                  <a:moveTo>
                    <a:pt x="2225245" y="154105"/>
                  </a:moveTo>
                  <a:cubicBezTo>
                    <a:pt x="1766226" y="949147"/>
                    <a:pt x="917920" y="1438923"/>
                    <a:pt x="-128" y="1438923"/>
                  </a:cubicBezTo>
                  <a:lnTo>
                    <a:pt x="-128" y="1130561"/>
                  </a:lnTo>
                  <a:cubicBezTo>
                    <a:pt x="807754" y="1130561"/>
                    <a:pt x="1554256" y="699564"/>
                    <a:pt x="1958203" y="-76"/>
                  </a:cubicBezTo>
                  <a:close/>
                </a:path>
              </a:pathLst>
            </a:custGeom>
            <a:solidFill>
              <a:srgbClr val="C06DFF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4863C2A-9E5E-B7E6-88C2-B604EC1AF173}"/>
                </a:ext>
              </a:extLst>
            </p:cNvPr>
            <p:cNvSpPr/>
            <p:nvPr/>
          </p:nvSpPr>
          <p:spPr>
            <a:xfrm>
              <a:off x="3867597" y="4559636"/>
              <a:ext cx="2225364" cy="1438999"/>
            </a:xfrm>
            <a:custGeom>
              <a:avLst/>
              <a:gdLst>
                <a:gd name="connsiteX0" fmla="*/ 2225236 w 2225364"/>
                <a:gd name="connsiteY0" fmla="*/ 1438923 h 1438999"/>
                <a:gd name="connsiteX1" fmla="*/ -128 w 2225364"/>
                <a:gd name="connsiteY1" fmla="*/ 154105 h 1438999"/>
                <a:gd name="connsiteX2" fmla="*/ 266915 w 2225364"/>
                <a:gd name="connsiteY2" fmla="*/ -76 h 1438999"/>
                <a:gd name="connsiteX3" fmla="*/ 2225236 w 2225364"/>
                <a:gd name="connsiteY3" fmla="*/ 1130561 h 14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64" h="1438999">
                  <a:moveTo>
                    <a:pt x="2225236" y="1438923"/>
                  </a:moveTo>
                  <a:cubicBezTo>
                    <a:pt x="1307197" y="1438923"/>
                    <a:pt x="458891" y="949147"/>
                    <a:pt x="-128" y="154105"/>
                  </a:cubicBezTo>
                  <a:lnTo>
                    <a:pt x="266915" y="-76"/>
                  </a:lnTo>
                  <a:cubicBezTo>
                    <a:pt x="670851" y="699564"/>
                    <a:pt x="1417363" y="1130561"/>
                    <a:pt x="2225236" y="1130561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C3EC030-ADD6-8569-FEB3-BA137672BBCB}"/>
                </a:ext>
              </a:extLst>
            </p:cNvPr>
            <p:cNvSpPr/>
            <p:nvPr/>
          </p:nvSpPr>
          <p:spPr>
            <a:xfrm>
              <a:off x="3523332" y="2144182"/>
              <a:ext cx="611307" cy="2569635"/>
            </a:xfrm>
            <a:custGeom>
              <a:avLst/>
              <a:gdLst>
                <a:gd name="connsiteX0" fmla="*/ 344137 w 611307"/>
                <a:gd name="connsiteY0" fmla="*/ 2569560 h 2569635"/>
                <a:gd name="connsiteX1" fmla="*/ 344137 w 611307"/>
                <a:gd name="connsiteY1" fmla="*/ -76 h 2569635"/>
                <a:gd name="connsiteX2" fmla="*/ 611180 w 611307"/>
                <a:gd name="connsiteY2" fmla="*/ 154105 h 2569635"/>
                <a:gd name="connsiteX3" fmla="*/ 611180 w 611307"/>
                <a:gd name="connsiteY3" fmla="*/ 2415378 h 256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307" h="2569635">
                  <a:moveTo>
                    <a:pt x="344137" y="2569560"/>
                  </a:moveTo>
                  <a:cubicBezTo>
                    <a:pt x="-114883" y="1774508"/>
                    <a:pt x="-114883" y="794976"/>
                    <a:pt x="344137" y="-76"/>
                  </a:cubicBezTo>
                  <a:lnTo>
                    <a:pt x="611180" y="154105"/>
                  </a:lnTo>
                  <a:cubicBezTo>
                    <a:pt x="207243" y="853745"/>
                    <a:pt x="207243" y="1715739"/>
                    <a:pt x="611180" y="2415378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FED9E9-C6B6-9B77-AF0D-1C6EF2BA0CBE}"/>
                </a:ext>
              </a:extLst>
            </p:cNvPr>
            <p:cNvSpPr/>
            <p:nvPr/>
          </p:nvSpPr>
          <p:spPr>
            <a:xfrm>
              <a:off x="3867597" y="859366"/>
              <a:ext cx="2225364" cy="1438997"/>
            </a:xfrm>
            <a:custGeom>
              <a:avLst/>
              <a:gdLst>
                <a:gd name="connsiteX0" fmla="*/ -128 w 2225364"/>
                <a:gd name="connsiteY0" fmla="*/ 1284740 h 1438997"/>
                <a:gd name="connsiteX1" fmla="*/ 2225236 w 2225364"/>
                <a:gd name="connsiteY1" fmla="*/ -76 h 1438997"/>
                <a:gd name="connsiteX2" fmla="*/ 2225236 w 2225364"/>
                <a:gd name="connsiteY2" fmla="*/ 308275 h 1438997"/>
                <a:gd name="connsiteX3" fmla="*/ 266915 w 2225364"/>
                <a:gd name="connsiteY3" fmla="*/ 1438921 h 143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64" h="1438997">
                  <a:moveTo>
                    <a:pt x="-128" y="1284740"/>
                  </a:moveTo>
                  <a:cubicBezTo>
                    <a:pt x="458891" y="489688"/>
                    <a:pt x="1307197" y="-76"/>
                    <a:pt x="2225236" y="-76"/>
                  </a:cubicBezTo>
                  <a:lnTo>
                    <a:pt x="2225236" y="308275"/>
                  </a:lnTo>
                  <a:cubicBezTo>
                    <a:pt x="1417363" y="308275"/>
                    <a:pt x="670851" y="739281"/>
                    <a:pt x="266915" y="1438921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F7FCBE6-D910-219F-4F51-CC93582905A8}"/>
              </a:ext>
            </a:extLst>
          </p:cNvPr>
          <p:cNvSpPr/>
          <p:nvPr/>
        </p:nvSpPr>
        <p:spPr>
          <a:xfrm>
            <a:off x="233945" y="3605068"/>
            <a:ext cx="3079227" cy="2682537"/>
          </a:xfrm>
          <a:prstGeom prst="rect">
            <a:avLst/>
          </a:prstGeom>
          <a:solidFill>
            <a:srgbClr val="6E815D"/>
          </a:solidFill>
          <a:ln>
            <a:noFill/>
          </a:ln>
          <a:effectLst>
            <a:outerShdw blurRad="50800" dist="127000" dir="5400000" sx="98000" sy="98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ndara" panose="020E0502030303020204" pitchFamily="34" charset="0"/>
              </a:rPr>
              <a:t>LINGKUNGAN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91295D-267C-0033-0051-CD36E6DF8D82}"/>
              </a:ext>
            </a:extLst>
          </p:cNvPr>
          <p:cNvGrpSpPr/>
          <p:nvPr/>
        </p:nvGrpSpPr>
        <p:grpSpPr>
          <a:xfrm>
            <a:off x="589515" y="532263"/>
            <a:ext cx="2745316" cy="2682537"/>
            <a:chOff x="589515" y="532263"/>
            <a:chExt cx="2745316" cy="268253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2C733D9-2901-8F05-B476-FB6921CEEFE7}"/>
                </a:ext>
              </a:extLst>
            </p:cNvPr>
            <p:cNvSpPr/>
            <p:nvPr/>
          </p:nvSpPr>
          <p:spPr>
            <a:xfrm>
              <a:off x="589515" y="532263"/>
              <a:ext cx="2745316" cy="2682537"/>
            </a:xfrm>
            <a:prstGeom prst="rect">
              <a:avLst/>
            </a:prstGeom>
            <a:solidFill>
              <a:srgbClr val="6E815D"/>
            </a:solidFill>
            <a:ln>
              <a:noFill/>
            </a:ln>
            <a:effectLst>
              <a:outerShdw blurRad="63500" dist="127000" dir="16200000" sx="98000" sy="98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763F29-05C1-9DEC-2C04-BB69B22AB68F}"/>
                </a:ext>
              </a:extLst>
            </p:cNvPr>
            <p:cNvSpPr txBox="1"/>
            <p:nvPr/>
          </p:nvSpPr>
          <p:spPr>
            <a:xfrm>
              <a:off x="730831" y="732344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000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693E65-09CD-5E8D-86BF-3D6E4E1C6206}"/>
                </a:ext>
              </a:extLst>
            </p:cNvPr>
            <p:cNvSpPr txBox="1"/>
            <p:nvPr/>
          </p:nvSpPr>
          <p:spPr>
            <a:xfrm>
              <a:off x="730831" y="1122612"/>
              <a:ext cx="2462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ctr"/>
              <a:r>
                <a:rPr lang="en-US" sz="3600" dirty="0">
                  <a:latin typeface="Candara" panose="020E0502030303020204" pitchFamily="34" charset="0"/>
                </a:rPr>
                <a:t>3</a:t>
              </a:r>
              <a:endParaRPr lang="en-ID" sz="3600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B6A59FE-DBC2-B9E0-A2A3-3EEC614B6512}"/>
              </a:ext>
            </a:extLst>
          </p:cNvPr>
          <p:cNvGrpSpPr/>
          <p:nvPr/>
        </p:nvGrpSpPr>
        <p:grpSpPr>
          <a:xfrm>
            <a:off x="7560564" y="1000941"/>
            <a:ext cx="738960" cy="738960"/>
            <a:chOff x="7560564" y="1000941"/>
            <a:chExt cx="738960" cy="73896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6D2AA4-D21A-6480-781C-DD768D7257FB}"/>
                </a:ext>
              </a:extLst>
            </p:cNvPr>
            <p:cNvSpPr/>
            <p:nvPr/>
          </p:nvSpPr>
          <p:spPr>
            <a:xfrm>
              <a:off x="7560564" y="1000941"/>
              <a:ext cx="738960" cy="738960"/>
            </a:xfrm>
            <a:prstGeom prst="ellipse">
              <a:avLst/>
            </a:prstGeom>
            <a:solidFill>
              <a:srgbClr val="FF808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06DE42A-59D4-09E4-914C-5EEBA3880881}"/>
                </a:ext>
              </a:extLst>
            </p:cNvPr>
            <p:cNvSpPr txBox="1"/>
            <p:nvPr/>
          </p:nvSpPr>
          <p:spPr>
            <a:xfrm>
              <a:off x="7730310" y="1093422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BBEF2CE-EFDB-7AE7-BEE9-9B1DD3FE174E}"/>
              </a:ext>
            </a:extLst>
          </p:cNvPr>
          <p:cNvGrpSpPr/>
          <p:nvPr/>
        </p:nvGrpSpPr>
        <p:grpSpPr>
          <a:xfrm>
            <a:off x="7541498" y="2355110"/>
            <a:ext cx="738960" cy="738960"/>
            <a:chOff x="7560564" y="3059520"/>
            <a:chExt cx="738960" cy="73896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0C4C2CF-BBCB-BC80-A305-954EC4F2BCB1}"/>
                </a:ext>
              </a:extLst>
            </p:cNvPr>
            <p:cNvSpPr/>
            <p:nvPr/>
          </p:nvSpPr>
          <p:spPr>
            <a:xfrm>
              <a:off x="7560564" y="3059520"/>
              <a:ext cx="738960" cy="738960"/>
            </a:xfrm>
            <a:prstGeom prst="ellipse">
              <a:avLst/>
            </a:prstGeom>
            <a:solidFill>
              <a:srgbClr val="7999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9D8BDEB-2173-9C48-2A38-5F388CDB0555}"/>
                </a:ext>
              </a:extLst>
            </p:cNvPr>
            <p:cNvSpPr txBox="1"/>
            <p:nvPr/>
          </p:nvSpPr>
          <p:spPr>
            <a:xfrm>
              <a:off x="7730310" y="3152001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D8813C0-BED5-091B-1167-DFAEA10E7016}"/>
              </a:ext>
            </a:extLst>
          </p:cNvPr>
          <p:cNvGrpSpPr/>
          <p:nvPr/>
        </p:nvGrpSpPr>
        <p:grpSpPr>
          <a:xfrm>
            <a:off x="7760298" y="4360523"/>
            <a:ext cx="738960" cy="738960"/>
            <a:chOff x="7560564" y="5118099"/>
            <a:chExt cx="738960" cy="73896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11405F7-DAC9-C980-1603-E5CF2D3AB473}"/>
                </a:ext>
              </a:extLst>
            </p:cNvPr>
            <p:cNvSpPr/>
            <p:nvPr/>
          </p:nvSpPr>
          <p:spPr>
            <a:xfrm>
              <a:off x="7560564" y="5118099"/>
              <a:ext cx="738960" cy="738960"/>
            </a:xfrm>
            <a:prstGeom prst="ellipse">
              <a:avLst/>
            </a:prstGeom>
            <a:solidFill>
              <a:srgbClr val="C06D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456119-6FE0-331C-170F-CAA2D1C25B4D}"/>
                </a:ext>
              </a:extLst>
            </p:cNvPr>
            <p:cNvSpPr txBox="1"/>
            <p:nvPr/>
          </p:nvSpPr>
          <p:spPr>
            <a:xfrm>
              <a:off x="7730310" y="5210580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D9C3BAF-6728-6350-50A3-4BD5EC4923B1}"/>
              </a:ext>
            </a:extLst>
          </p:cNvPr>
          <p:cNvGrpSpPr/>
          <p:nvPr/>
        </p:nvGrpSpPr>
        <p:grpSpPr>
          <a:xfrm>
            <a:off x="8469269" y="1000941"/>
            <a:ext cx="3231014" cy="1240758"/>
            <a:chOff x="8469269" y="1237925"/>
            <a:chExt cx="3231014" cy="12407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F40CE90-1A67-248B-804F-97359CCDA779}"/>
                </a:ext>
              </a:extLst>
            </p:cNvPr>
            <p:cNvSpPr txBox="1"/>
            <p:nvPr/>
          </p:nvSpPr>
          <p:spPr>
            <a:xfrm>
              <a:off x="8469270" y="1237925"/>
              <a:ext cx="1997663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Polutan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udara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91D8EA-0E87-1373-D50B-F5C7C4713BD9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Paparan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polusi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udara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seperti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partikel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berhubungan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lgsg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dgn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meningkatnya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risiko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penyakit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pernafasan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dan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kardiovaslular</a:t>
              </a:r>
              <a:endParaRPr lang="en-ID" sz="1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1715B48-BFBE-7DAB-727A-2BB5D7674CCE}"/>
              </a:ext>
            </a:extLst>
          </p:cNvPr>
          <p:cNvGrpSpPr/>
          <p:nvPr/>
        </p:nvGrpSpPr>
        <p:grpSpPr>
          <a:xfrm>
            <a:off x="8455428" y="2251350"/>
            <a:ext cx="3231014" cy="1240758"/>
            <a:chOff x="8469269" y="1237925"/>
            <a:chExt cx="3231014" cy="124075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16AA916-5E54-A8F1-951E-E021C8A2A897}"/>
                </a:ext>
              </a:extLst>
            </p:cNvPr>
            <p:cNvSpPr txBox="1"/>
            <p:nvPr/>
          </p:nvSpPr>
          <p:spPr>
            <a:xfrm>
              <a:off x="8469270" y="1237925"/>
              <a:ext cx="2020105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Sumber Utama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FC51CE-8EFF-717B-C112-45483927FF00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 err="1">
                  <a:solidFill>
                    <a:schemeClr val="tx1"/>
                  </a:solidFill>
                </a:rPr>
                <a:t>Emisi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kendaraan</a:t>
              </a:r>
              <a:r>
                <a:rPr lang="en-US" sz="1200" b="0" dirty="0">
                  <a:solidFill>
                    <a:schemeClr val="tx1"/>
                  </a:solidFill>
                </a:rPr>
                <a:t>, industry dan </a:t>
              </a:r>
              <a:r>
                <a:rPr lang="en-US" sz="1200" b="0" dirty="0" err="1">
                  <a:solidFill>
                    <a:schemeClr val="tx1"/>
                  </a:solidFill>
                </a:rPr>
                <a:t>pembakaran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bahan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bakar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fosil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berkontribusi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besar</a:t>
              </a:r>
              <a:r>
                <a:rPr lang="en-US" sz="1200" b="0" dirty="0">
                  <a:solidFill>
                    <a:schemeClr val="tx1"/>
                  </a:solidFill>
                </a:rPr>
                <a:t> pada </a:t>
              </a:r>
              <a:r>
                <a:rPr lang="en-US" sz="1200" b="0" dirty="0" err="1">
                  <a:solidFill>
                    <a:schemeClr val="tx1"/>
                  </a:solidFill>
                </a:rPr>
                <a:t>buruknya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kualitas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udara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endParaRPr lang="en-ID" sz="1200" b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7D3219-E5B4-53D9-C46E-C44AD6915038}"/>
              </a:ext>
            </a:extLst>
          </p:cNvPr>
          <p:cNvGrpSpPr/>
          <p:nvPr/>
        </p:nvGrpSpPr>
        <p:grpSpPr>
          <a:xfrm>
            <a:off x="8482668" y="4012911"/>
            <a:ext cx="3618061" cy="1098938"/>
            <a:chOff x="8469269" y="1195079"/>
            <a:chExt cx="3231014" cy="109893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738BAB6-C4B5-D98B-A403-C339675FF75A}"/>
                </a:ext>
              </a:extLst>
            </p:cNvPr>
            <p:cNvSpPr txBox="1"/>
            <p:nvPr/>
          </p:nvSpPr>
          <p:spPr>
            <a:xfrm>
              <a:off x="8484084" y="1195079"/>
              <a:ext cx="2365157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Dampak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kesehatan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5255D29-C8A7-B55F-5602-0F7650E3B107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Selain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penyakit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kronis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polusi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udara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berkaitan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dengan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gangguan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fungsi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paru-paru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hipertensi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dan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risiko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stroke </a:t>
              </a:r>
              <a:endParaRPr lang="en-ID" sz="1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F2644ABB-55F2-BAA3-8854-A5CEF4F53A37}"/>
              </a:ext>
            </a:extLst>
          </p:cNvPr>
          <p:cNvSpPr/>
          <p:nvPr/>
        </p:nvSpPr>
        <p:spPr>
          <a:xfrm>
            <a:off x="12395203" y="2179800"/>
            <a:ext cx="2498400" cy="2498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88900" dist="63500" algn="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B4FD581-B03D-2FA6-AB95-965E7ED96F43}"/>
              </a:ext>
            </a:extLst>
          </p:cNvPr>
          <p:cNvSpPr/>
          <p:nvPr/>
        </p:nvSpPr>
        <p:spPr>
          <a:xfrm flipH="1">
            <a:off x="-651757" y="236457"/>
            <a:ext cx="651758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6932F6-F723-E609-0AE1-0E829404A862}"/>
              </a:ext>
            </a:extLst>
          </p:cNvPr>
          <p:cNvSpPr/>
          <p:nvPr/>
        </p:nvSpPr>
        <p:spPr>
          <a:xfrm>
            <a:off x="4304941" y="5671751"/>
            <a:ext cx="7483405" cy="8765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Upaya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Mitigasi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Implementasi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zona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rendah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emisi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penggunaan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energi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terbarukan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penghijauan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kota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efektif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mengurangi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polusi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udara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endParaRPr lang="en-ID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9005BC-D315-2BBF-6F62-2A340ED28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74" y="1768943"/>
            <a:ext cx="2139881" cy="26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7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"/>
                            </p:stCondLst>
                            <p:childTnLst>
                              <p:par>
                                <p:cTn id="33" presetID="2" presetClass="entr" presetSubtype="2" decel="7000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6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6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7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6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6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7000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6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6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BA112CD-9060-E13C-775D-EF9BBFE10C68}"/>
              </a:ext>
            </a:extLst>
          </p:cNvPr>
          <p:cNvCxnSpPr>
            <a:cxnSpLocks/>
          </p:cNvCxnSpPr>
          <p:nvPr/>
        </p:nvCxnSpPr>
        <p:spPr>
          <a:xfrm>
            <a:off x="6922028" y="2724590"/>
            <a:ext cx="471372" cy="2"/>
          </a:xfrm>
          <a:prstGeom prst="line">
            <a:avLst/>
          </a:prstGeom>
          <a:ln w="50800" cap="rnd">
            <a:solidFill>
              <a:srgbClr val="7999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660D19-5D15-1B48-01AA-FD51E1AD584E}"/>
              </a:ext>
            </a:extLst>
          </p:cNvPr>
          <p:cNvGrpSpPr/>
          <p:nvPr/>
        </p:nvGrpSpPr>
        <p:grpSpPr>
          <a:xfrm>
            <a:off x="6090241" y="1370421"/>
            <a:ext cx="1331282" cy="563526"/>
            <a:chOff x="6090241" y="1371597"/>
            <a:chExt cx="1331282" cy="5635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526DF83-4A05-332C-B9F3-7A05CF2FEE45}"/>
                </a:ext>
              </a:extLst>
            </p:cNvPr>
            <p:cNvCxnSpPr/>
            <p:nvPr/>
          </p:nvCxnSpPr>
          <p:spPr>
            <a:xfrm flipV="1">
              <a:off x="6090241" y="1371597"/>
              <a:ext cx="558599" cy="563526"/>
            </a:xfrm>
            <a:prstGeom prst="line">
              <a:avLst/>
            </a:prstGeom>
            <a:ln w="50800" cap="rnd">
              <a:solidFill>
                <a:srgbClr val="FF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35E09F1-9867-680F-D515-CB5EDB275B25}"/>
                </a:ext>
              </a:extLst>
            </p:cNvPr>
            <p:cNvCxnSpPr/>
            <p:nvPr/>
          </p:nvCxnSpPr>
          <p:spPr>
            <a:xfrm>
              <a:off x="6670106" y="1371597"/>
              <a:ext cx="751417" cy="0"/>
            </a:xfrm>
            <a:prstGeom prst="line">
              <a:avLst/>
            </a:prstGeom>
            <a:ln w="50800" cap="rnd">
              <a:solidFill>
                <a:srgbClr val="FF808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DC1E85A-FCE0-FBE9-5D3E-621DB2834FE3}"/>
              </a:ext>
            </a:extLst>
          </p:cNvPr>
          <p:cNvGrpSpPr/>
          <p:nvPr/>
        </p:nvGrpSpPr>
        <p:grpSpPr>
          <a:xfrm flipV="1">
            <a:off x="6630155" y="4360523"/>
            <a:ext cx="994989" cy="400110"/>
            <a:chOff x="6090241" y="1371597"/>
            <a:chExt cx="1331282" cy="5635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3E49C31-AEC9-D48C-1BDC-6652DEE8397D}"/>
                </a:ext>
              </a:extLst>
            </p:cNvPr>
            <p:cNvCxnSpPr/>
            <p:nvPr/>
          </p:nvCxnSpPr>
          <p:spPr>
            <a:xfrm flipV="1">
              <a:off x="6090241" y="1371597"/>
              <a:ext cx="558599" cy="563526"/>
            </a:xfrm>
            <a:prstGeom prst="line">
              <a:avLst/>
            </a:prstGeom>
            <a:ln w="50800" cap="rnd">
              <a:solidFill>
                <a:srgbClr val="C06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A7EF1FA-81CC-F6EA-882B-169125320502}"/>
                </a:ext>
              </a:extLst>
            </p:cNvPr>
            <p:cNvCxnSpPr/>
            <p:nvPr/>
          </p:nvCxnSpPr>
          <p:spPr>
            <a:xfrm>
              <a:off x="6670106" y="1371597"/>
              <a:ext cx="751417" cy="0"/>
            </a:xfrm>
            <a:prstGeom prst="line">
              <a:avLst/>
            </a:prstGeom>
            <a:ln w="50800" cap="rnd">
              <a:solidFill>
                <a:srgbClr val="C06D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3E744E-CDA6-D294-7CFD-8CE7C4E6A6E7}"/>
              </a:ext>
            </a:extLst>
          </p:cNvPr>
          <p:cNvSpPr/>
          <p:nvPr/>
        </p:nvSpPr>
        <p:spPr>
          <a:xfrm>
            <a:off x="3487614" y="1638037"/>
            <a:ext cx="3581926" cy="3581926"/>
          </a:xfrm>
          <a:custGeom>
            <a:avLst/>
            <a:gdLst>
              <a:gd name="connsiteX0" fmla="*/ 1790963 w 3581926"/>
              <a:gd name="connsiteY0" fmla="*/ 213738 h 3581926"/>
              <a:gd name="connsiteX1" fmla="*/ 213738 w 3581926"/>
              <a:gd name="connsiteY1" fmla="*/ 1790963 h 3581926"/>
              <a:gd name="connsiteX2" fmla="*/ 1790963 w 3581926"/>
              <a:gd name="connsiteY2" fmla="*/ 3368188 h 3581926"/>
              <a:gd name="connsiteX3" fmla="*/ 3368188 w 3581926"/>
              <a:gd name="connsiteY3" fmla="*/ 1790963 h 3581926"/>
              <a:gd name="connsiteX4" fmla="*/ 1790963 w 3581926"/>
              <a:gd name="connsiteY4" fmla="*/ 213738 h 3581926"/>
              <a:gd name="connsiteX5" fmla="*/ 1790963 w 3581926"/>
              <a:gd name="connsiteY5" fmla="*/ 0 h 3581926"/>
              <a:gd name="connsiteX6" fmla="*/ 3581926 w 3581926"/>
              <a:gd name="connsiteY6" fmla="*/ 1790963 h 3581926"/>
              <a:gd name="connsiteX7" fmla="*/ 1790963 w 3581926"/>
              <a:gd name="connsiteY7" fmla="*/ 3581926 h 3581926"/>
              <a:gd name="connsiteX8" fmla="*/ 0 w 3581926"/>
              <a:gd name="connsiteY8" fmla="*/ 1790963 h 3581926"/>
              <a:gd name="connsiteX9" fmla="*/ 1790963 w 3581926"/>
              <a:gd name="connsiteY9" fmla="*/ 0 h 35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1926" h="3581926">
                <a:moveTo>
                  <a:pt x="1790963" y="213738"/>
                </a:moveTo>
                <a:cubicBezTo>
                  <a:pt x="919886" y="213738"/>
                  <a:pt x="213738" y="919886"/>
                  <a:pt x="213738" y="1790963"/>
                </a:cubicBezTo>
                <a:cubicBezTo>
                  <a:pt x="213738" y="2662040"/>
                  <a:pt x="919886" y="3368188"/>
                  <a:pt x="1790963" y="3368188"/>
                </a:cubicBezTo>
                <a:cubicBezTo>
                  <a:pt x="2662040" y="3368188"/>
                  <a:pt x="3368188" y="2662040"/>
                  <a:pt x="3368188" y="1790963"/>
                </a:cubicBezTo>
                <a:cubicBezTo>
                  <a:pt x="3368188" y="919886"/>
                  <a:pt x="2662040" y="213738"/>
                  <a:pt x="1790963" y="213738"/>
                </a:cubicBezTo>
                <a:close/>
                <a:moveTo>
                  <a:pt x="1790963" y="0"/>
                </a:moveTo>
                <a:cubicBezTo>
                  <a:pt x="2780085" y="0"/>
                  <a:pt x="3581926" y="801841"/>
                  <a:pt x="3581926" y="1790963"/>
                </a:cubicBezTo>
                <a:cubicBezTo>
                  <a:pt x="3581926" y="2780085"/>
                  <a:pt x="2780085" y="3581926"/>
                  <a:pt x="1790963" y="3581926"/>
                </a:cubicBezTo>
                <a:cubicBezTo>
                  <a:pt x="801841" y="3581926"/>
                  <a:pt x="0" y="2780085"/>
                  <a:pt x="0" y="1790963"/>
                </a:cubicBezTo>
                <a:cubicBezTo>
                  <a:pt x="0" y="801841"/>
                  <a:pt x="801841" y="0"/>
                  <a:pt x="1790963" y="0"/>
                </a:cubicBezTo>
                <a:close/>
              </a:path>
            </a:pathLst>
          </a:cu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6AD7F9-158D-3AE6-FB46-07A74FCCE6E6}"/>
              </a:ext>
            </a:extLst>
          </p:cNvPr>
          <p:cNvGrpSpPr/>
          <p:nvPr/>
        </p:nvGrpSpPr>
        <p:grpSpPr>
          <a:xfrm>
            <a:off x="3881404" y="2179800"/>
            <a:ext cx="3040623" cy="2498400"/>
            <a:chOff x="3881404" y="2179800"/>
            <a:chExt cx="3040623" cy="24984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D981541-C5F9-D750-2520-D7B8CB9A57B2}"/>
                </a:ext>
              </a:extLst>
            </p:cNvPr>
            <p:cNvSpPr/>
            <p:nvPr/>
          </p:nvSpPr>
          <p:spPr>
            <a:xfrm>
              <a:off x="4029377" y="2179800"/>
              <a:ext cx="2498400" cy="2498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88900" dist="63500" dir="10800000" algn="r" rotWithShape="0">
                <a:prstClr val="black">
                  <a:alpha val="6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97092-F300-3725-259F-1924F7A1703F}"/>
                </a:ext>
              </a:extLst>
            </p:cNvPr>
            <p:cNvSpPr txBox="1"/>
            <p:nvPr/>
          </p:nvSpPr>
          <p:spPr>
            <a:xfrm>
              <a:off x="3881404" y="2890391"/>
              <a:ext cx="3040623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Akses</a:t>
              </a:r>
              <a:r>
                <a:rPr lang="en-US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Air </a:t>
              </a:r>
              <a:r>
                <a:rPr lang="en-US" sz="28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Bersih</a:t>
              </a:r>
              <a:r>
                <a:rPr lang="en-US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endParaRPr lang="en-US" sz="2800" b="1" i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A5EC501-A8EA-BB3E-FD62-0271CE8C5213}"/>
              </a:ext>
            </a:extLst>
          </p:cNvPr>
          <p:cNvSpPr/>
          <p:nvPr/>
        </p:nvSpPr>
        <p:spPr>
          <a:xfrm>
            <a:off x="12242046" y="0"/>
            <a:ext cx="142391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B210B77-ECBF-D3C1-0E3F-710ADD824E3F}"/>
              </a:ext>
            </a:extLst>
          </p:cNvPr>
          <p:cNvSpPr/>
          <p:nvPr/>
        </p:nvSpPr>
        <p:spPr>
          <a:xfrm rot="16200000">
            <a:off x="4007796" y="6979739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5A3B98-9632-42A5-A373-A2BD2230D081}"/>
              </a:ext>
            </a:extLst>
          </p:cNvPr>
          <p:cNvSpPr/>
          <p:nvPr/>
        </p:nvSpPr>
        <p:spPr>
          <a:xfrm>
            <a:off x="8761864" y="0"/>
            <a:ext cx="3430136" cy="484497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0" name="Graphic 18">
            <a:extLst>
              <a:ext uri="{FF2B5EF4-FFF2-40B4-BE49-F238E27FC236}">
                <a16:creationId xmlns:a16="http://schemas.microsoft.com/office/drawing/2014/main" id="{59D24C07-5335-16FD-2B77-40A950FCFED1}"/>
              </a:ext>
            </a:extLst>
          </p:cNvPr>
          <p:cNvGrpSpPr/>
          <p:nvPr/>
        </p:nvGrpSpPr>
        <p:grpSpPr>
          <a:xfrm>
            <a:off x="3487614" y="1638035"/>
            <a:ext cx="3581926" cy="3581928"/>
            <a:chOff x="3523332" y="859366"/>
            <a:chExt cx="5139266" cy="513926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6C2D7F5-DC38-476C-2152-AB89329B5E9F}"/>
                </a:ext>
              </a:extLst>
            </p:cNvPr>
            <p:cNvSpPr/>
            <p:nvPr/>
          </p:nvSpPr>
          <p:spPr>
            <a:xfrm>
              <a:off x="6092961" y="859366"/>
              <a:ext cx="2225372" cy="1438997"/>
            </a:xfrm>
            <a:custGeom>
              <a:avLst/>
              <a:gdLst>
                <a:gd name="connsiteX0" fmla="*/ -128 w 2225372"/>
                <a:gd name="connsiteY0" fmla="*/ -76 h 1438997"/>
                <a:gd name="connsiteX1" fmla="*/ 2225245 w 2225372"/>
                <a:gd name="connsiteY1" fmla="*/ 1284740 h 1438997"/>
                <a:gd name="connsiteX2" fmla="*/ 1958193 w 2225372"/>
                <a:gd name="connsiteY2" fmla="*/ 1438921 h 1438997"/>
                <a:gd name="connsiteX3" fmla="*/ -128 w 2225372"/>
                <a:gd name="connsiteY3" fmla="*/ 308275 h 143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72" h="1438997">
                  <a:moveTo>
                    <a:pt x="-128" y="-76"/>
                  </a:moveTo>
                  <a:cubicBezTo>
                    <a:pt x="917920" y="-76"/>
                    <a:pt x="1766226" y="489688"/>
                    <a:pt x="2225245" y="1284740"/>
                  </a:cubicBezTo>
                  <a:lnTo>
                    <a:pt x="1958193" y="1438921"/>
                  </a:lnTo>
                  <a:cubicBezTo>
                    <a:pt x="1554256" y="739281"/>
                    <a:pt x="807754" y="308275"/>
                    <a:pt x="-128" y="308275"/>
                  </a:cubicBezTo>
                  <a:close/>
                </a:path>
              </a:pathLst>
            </a:custGeom>
            <a:solidFill>
              <a:srgbClr val="FF8080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C5B1E2-C54B-32EF-8898-6B31098A5F62}"/>
                </a:ext>
              </a:extLst>
            </p:cNvPr>
            <p:cNvSpPr/>
            <p:nvPr/>
          </p:nvSpPr>
          <p:spPr>
            <a:xfrm>
              <a:off x="8051281" y="2144182"/>
              <a:ext cx="611317" cy="2569635"/>
            </a:xfrm>
            <a:custGeom>
              <a:avLst/>
              <a:gdLst>
                <a:gd name="connsiteX0" fmla="*/ 266924 w 611317"/>
                <a:gd name="connsiteY0" fmla="*/ -76 h 2569635"/>
                <a:gd name="connsiteX1" fmla="*/ 266924 w 611317"/>
                <a:gd name="connsiteY1" fmla="*/ 2569560 h 2569635"/>
                <a:gd name="connsiteX2" fmla="*/ -128 w 611317"/>
                <a:gd name="connsiteY2" fmla="*/ 2415378 h 2569635"/>
                <a:gd name="connsiteX3" fmla="*/ -128 w 611317"/>
                <a:gd name="connsiteY3" fmla="*/ 154105 h 256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317" h="2569635">
                  <a:moveTo>
                    <a:pt x="266924" y="-76"/>
                  </a:moveTo>
                  <a:cubicBezTo>
                    <a:pt x="725944" y="794976"/>
                    <a:pt x="725944" y="1774508"/>
                    <a:pt x="266924" y="2569560"/>
                  </a:cubicBezTo>
                  <a:lnTo>
                    <a:pt x="-128" y="2415378"/>
                  </a:lnTo>
                  <a:cubicBezTo>
                    <a:pt x="403818" y="1715739"/>
                    <a:pt x="403818" y="853745"/>
                    <a:pt x="-128" y="154105"/>
                  </a:cubicBezTo>
                  <a:close/>
                </a:path>
              </a:pathLst>
            </a:custGeom>
            <a:solidFill>
              <a:srgbClr val="7999FF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ABAB14-E4D2-4328-9378-B0051ED6333D}"/>
                </a:ext>
              </a:extLst>
            </p:cNvPr>
            <p:cNvSpPr/>
            <p:nvPr/>
          </p:nvSpPr>
          <p:spPr>
            <a:xfrm>
              <a:off x="6092961" y="4559636"/>
              <a:ext cx="2225372" cy="1438999"/>
            </a:xfrm>
            <a:custGeom>
              <a:avLst/>
              <a:gdLst>
                <a:gd name="connsiteX0" fmla="*/ 2225245 w 2225372"/>
                <a:gd name="connsiteY0" fmla="*/ 154105 h 1438999"/>
                <a:gd name="connsiteX1" fmla="*/ -128 w 2225372"/>
                <a:gd name="connsiteY1" fmla="*/ 1438923 h 1438999"/>
                <a:gd name="connsiteX2" fmla="*/ -128 w 2225372"/>
                <a:gd name="connsiteY2" fmla="*/ 1130561 h 1438999"/>
                <a:gd name="connsiteX3" fmla="*/ 1958203 w 2225372"/>
                <a:gd name="connsiteY3" fmla="*/ -76 h 14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72" h="1438999">
                  <a:moveTo>
                    <a:pt x="2225245" y="154105"/>
                  </a:moveTo>
                  <a:cubicBezTo>
                    <a:pt x="1766226" y="949147"/>
                    <a:pt x="917920" y="1438923"/>
                    <a:pt x="-128" y="1438923"/>
                  </a:cubicBezTo>
                  <a:lnTo>
                    <a:pt x="-128" y="1130561"/>
                  </a:lnTo>
                  <a:cubicBezTo>
                    <a:pt x="807754" y="1130561"/>
                    <a:pt x="1554256" y="699564"/>
                    <a:pt x="1958203" y="-76"/>
                  </a:cubicBezTo>
                  <a:close/>
                </a:path>
              </a:pathLst>
            </a:custGeom>
            <a:solidFill>
              <a:srgbClr val="C06DFF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4863C2A-9E5E-B7E6-88C2-B604EC1AF173}"/>
                </a:ext>
              </a:extLst>
            </p:cNvPr>
            <p:cNvSpPr/>
            <p:nvPr/>
          </p:nvSpPr>
          <p:spPr>
            <a:xfrm>
              <a:off x="3867597" y="4559636"/>
              <a:ext cx="2225364" cy="1438999"/>
            </a:xfrm>
            <a:custGeom>
              <a:avLst/>
              <a:gdLst>
                <a:gd name="connsiteX0" fmla="*/ 2225236 w 2225364"/>
                <a:gd name="connsiteY0" fmla="*/ 1438923 h 1438999"/>
                <a:gd name="connsiteX1" fmla="*/ -128 w 2225364"/>
                <a:gd name="connsiteY1" fmla="*/ 154105 h 1438999"/>
                <a:gd name="connsiteX2" fmla="*/ 266915 w 2225364"/>
                <a:gd name="connsiteY2" fmla="*/ -76 h 1438999"/>
                <a:gd name="connsiteX3" fmla="*/ 2225236 w 2225364"/>
                <a:gd name="connsiteY3" fmla="*/ 1130561 h 14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64" h="1438999">
                  <a:moveTo>
                    <a:pt x="2225236" y="1438923"/>
                  </a:moveTo>
                  <a:cubicBezTo>
                    <a:pt x="1307197" y="1438923"/>
                    <a:pt x="458891" y="949147"/>
                    <a:pt x="-128" y="154105"/>
                  </a:cubicBezTo>
                  <a:lnTo>
                    <a:pt x="266915" y="-76"/>
                  </a:lnTo>
                  <a:cubicBezTo>
                    <a:pt x="670851" y="699564"/>
                    <a:pt x="1417363" y="1130561"/>
                    <a:pt x="2225236" y="1130561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C3EC030-ADD6-8569-FEB3-BA137672BBCB}"/>
                </a:ext>
              </a:extLst>
            </p:cNvPr>
            <p:cNvSpPr/>
            <p:nvPr/>
          </p:nvSpPr>
          <p:spPr>
            <a:xfrm>
              <a:off x="3523332" y="2144182"/>
              <a:ext cx="611307" cy="2569635"/>
            </a:xfrm>
            <a:custGeom>
              <a:avLst/>
              <a:gdLst>
                <a:gd name="connsiteX0" fmla="*/ 344137 w 611307"/>
                <a:gd name="connsiteY0" fmla="*/ 2569560 h 2569635"/>
                <a:gd name="connsiteX1" fmla="*/ 344137 w 611307"/>
                <a:gd name="connsiteY1" fmla="*/ -76 h 2569635"/>
                <a:gd name="connsiteX2" fmla="*/ 611180 w 611307"/>
                <a:gd name="connsiteY2" fmla="*/ 154105 h 2569635"/>
                <a:gd name="connsiteX3" fmla="*/ 611180 w 611307"/>
                <a:gd name="connsiteY3" fmla="*/ 2415378 h 256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307" h="2569635">
                  <a:moveTo>
                    <a:pt x="344137" y="2569560"/>
                  </a:moveTo>
                  <a:cubicBezTo>
                    <a:pt x="-114883" y="1774508"/>
                    <a:pt x="-114883" y="794976"/>
                    <a:pt x="344137" y="-76"/>
                  </a:cubicBezTo>
                  <a:lnTo>
                    <a:pt x="611180" y="154105"/>
                  </a:lnTo>
                  <a:cubicBezTo>
                    <a:pt x="207243" y="853745"/>
                    <a:pt x="207243" y="1715739"/>
                    <a:pt x="611180" y="2415378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FED9E9-C6B6-9B77-AF0D-1C6EF2BA0CBE}"/>
                </a:ext>
              </a:extLst>
            </p:cNvPr>
            <p:cNvSpPr/>
            <p:nvPr/>
          </p:nvSpPr>
          <p:spPr>
            <a:xfrm>
              <a:off x="3867597" y="859366"/>
              <a:ext cx="2225364" cy="1438997"/>
            </a:xfrm>
            <a:custGeom>
              <a:avLst/>
              <a:gdLst>
                <a:gd name="connsiteX0" fmla="*/ -128 w 2225364"/>
                <a:gd name="connsiteY0" fmla="*/ 1284740 h 1438997"/>
                <a:gd name="connsiteX1" fmla="*/ 2225236 w 2225364"/>
                <a:gd name="connsiteY1" fmla="*/ -76 h 1438997"/>
                <a:gd name="connsiteX2" fmla="*/ 2225236 w 2225364"/>
                <a:gd name="connsiteY2" fmla="*/ 308275 h 1438997"/>
                <a:gd name="connsiteX3" fmla="*/ 266915 w 2225364"/>
                <a:gd name="connsiteY3" fmla="*/ 1438921 h 143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64" h="1438997">
                  <a:moveTo>
                    <a:pt x="-128" y="1284740"/>
                  </a:moveTo>
                  <a:cubicBezTo>
                    <a:pt x="458891" y="489688"/>
                    <a:pt x="1307197" y="-76"/>
                    <a:pt x="2225236" y="-76"/>
                  </a:cubicBezTo>
                  <a:lnTo>
                    <a:pt x="2225236" y="308275"/>
                  </a:lnTo>
                  <a:cubicBezTo>
                    <a:pt x="1417363" y="308275"/>
                    <a:pt x="670851" y="739281"/>
                    <a:pt x="266915" y="1438921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F7FCBE6-D910-219F-4F51-CC93582905A8}"/>
              </a:ext>
            </a:extLst>
          </p:cNvPr>
          <p:cNvSpPr/>
          <p:nvPr/>
        </p:nvSpPr>
        <p:spPr>
          <a:xfrm>
            <a:off x="233945" y="3605068"/>
            <a:ext cx="3079227" cy="2682537"/>
          </a:xfrm>
          <a:prstGeom prst="rect">
            <a:avLst/>
          </a:prstGeom>
          <a:solidFill>
            <a:srgbClr val="6E815D"/>
          </a:solidFill>
          <a:ln>
            <a:noFill/>
          </a:ln>
          <a:effectLst>
            <a:outerShdw blurRad="50800" dist="127000" dir="5400000" sx="98000" sy="98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ndara" panose="020E0502030303020204" pitchFamily="34" charset="0"/>
              </a:rPr>
              <a:t>LINGKUNGAN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91295D-267C-0033-0051-CD36E6DF8D82}"/>
              </a:ext>
            </a:extLst>
          </p:cNvPr>
          <p:cNvGrpSpPr/>
          <p:nvPr/>
        </p:nvGrpSpPr>
        <p:grpSpPr>
          <a:xfrm>
            <a:off x="589515" y="532263"/>
            <a:ext cx="2745316" cy="2682537"/>
            <a:chOff x="589515" y="532263"/>
            <a:chExt cx="2745316" cy="268253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2C733D9-2901-8F05-B476-FB6921CEEFE7}"/>
                </a:ext>
              </a:extLst>
            </p:cNvPr>
            <p:cNvSpPr/>
            <p:nvPr/>
          </p:nvSpPr>
          <p:spPr>
            <a:xfrm>
              <a:off x="589515" y="532263"/>
              <a:ext cx="2745316" cy="2682537"/>
            </a:xfrm>
            <a:prstGeom prst="rect">
              <a:avLst/>
            </a:prstGeom>
            <a:solidFill>
              <a:srgbClr val="6E815D"/>
            </a:solidFill>
            <a:ln>
              <a:noFill/>
            </a:ln>
            <a:effectLst>
              <a:outerShdw blurRad="63500" dist="127000" dir="16200000" sx="98000" sy="98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763F29-05C1-9DEC-2C04-BB69B22AB68F}"/>
                </a:ext>
              </a:extLst>
            </p:cNvPr>
            <p:cNvSpPr txBox="1"/>
            <p:nvPr/>
          </p:nvSpPr>
          <p:spPr>
            <a:xfrm>
              <a:off x="730831" y="732344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000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693E65-09CD-5E8D-86BF-3D6E4E1C6206}"/>
                </a:ext>
              </a:extLst>
            </p:cNvPr>
            <p:cNvSpPr txBox="1"/>
            <p:nvPr/>
          </p:nvSpPr>
          <p:spPr>
            <a:xfrm>
              <a:off x="730831" y="1122612"/>
              <a:ext cx="2462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ctr"/>
              <a:r>
                <a:rPr lang="en-US" sz="3600" dirty="0">
                  <a:latin typeface="Candara" panose="020E0502030303020204" pitchFamily="34" charset="0"/>
                </a:rPr>
                <a:t>3</a:t>
              </a:r>
              <a:endParaRPr lang="en-ID" sz="3600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B6A59FE-DBC2-B9E0-A2A3-3EEC614B6512}"/>
              </a:ext>
            </a:extLst>
          </p:cNvPr>
          <p:cNvGrpSpPr/>
          <p:nvPr/>
        </p:nvGrpSpPr>
        <p:grpSpPr>
          <a:xfrm>
            <a:off x="7560564" y="1000941"/>
            <a:ext cx="738960" cy="738960"/>
            <a:chOff x="7560564" y="1000941"/>
            <a:chExt cx="738960" cy="73896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6D2AA4-D21A-6480-781C-DD768D7257FB}"/>
                </a:ext>
              </a:extLst>
            </p:cNvPr>
            <p:cNvSpPr/>
            <p:nvPr/>
          </p:nvSpPr>
          <p:spPr>
            <a:xfrm>
              <a:off x="7560564" y="1000941"/>
              <a:ext cx="738960" cy="738960"/>
            </a:xfrm>
            <a:prstGeom prst="ellipse">
              <a:avLst/>
            </a:prstGeom>
            <a:solidFill>
              <a:srgbClr val="FF808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06DE42A-59D4-09E4-914C-5EEBA3880881}"/>
                </a:ext>
              </a:extLst>
            </p:cNvPr>
            <p:cNvSpPr txBox="1"/>
            <p:nvPr/>
          </p:nvSpPr>
          <p:spPr>
            <a:xfrm>
              <a:off x="7730310" y="1093422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BBEF2CE-EFDB-7AE7-BEE9-9B1DD3FE174E}"/>
              </a:ext>
            </a:extLst>
          </p:cNvPr>
          <p:cNvGrpSpPr/>
          <p:nvPr/>
        </p:nvGrpSpPr>
        <p:grpSpPr>
          <a:xfrm>
            <a:off x="7541498" y="2355110"/>
            <a:ext cx="738960" cy="738960"/>
            <a:chOff x="7560564" y="3059520"/>
            <a:chExt cx="738960" cy="73896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0C4C2CF-BBCB-BC80-A305-954EC4F2BCB1}"/>
                </a:ext>
              </a:extLst>
            </p:cNvPr>
            <p:cNvSpPr/>
            <p:nvPr/>
          </p:nvSpPr>
          <p:spPr>
            <a:xfrm>
              <a:off x="7560564" y="3059520"/>
              <a:ext cx="738960" cy="738960"/>
            </a:xfrm>
            <a:prstGeom prst="ellipse">
              <a:avLst/>
            </a:prstGeom>
            <a:solidFill>
              <a:srgbClr val="7999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9D8BDEB-2173-9C48-2A38-5F388CDB0555}"/>
                </a:ext>
              </a:extLst>
            </p:cNvPr>
            <p:cNvSpPr txBox="1"/>
            <p:nvPr/>
          </p:nvSpPr>
          <p:spPr>
            <a:xfrm>
              <a:off x="7730310" y="3152001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D8813C0-BED5-091B-1167-DFAEA10E7016}"/>
              </a:ext>
            </a:extLst>
          </p:cNvPr>
          <p:cNvGrpSpPr/>
          <p:nvPr/>
        </p:nvGrpSpPr>
        <p:grpSpPr>
          <a:xfrm>
            <a:off x="7760298" y="4360523"/>
            <a:ext cx="738960" cy="738960"/>
            <a:chOff x="7560564" y="5118099"/>
            <a:chExt cx="738960" cy="73896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11405F7-DAC9-C980-1603-E5CF2D3AB473}"/>
                </a:ext>
              </a:extLst>
            </p:cNvPr>
            <p:cNvSpPr/>
            <p:nvPr/>
          </p:nvSpPr>
          <p:spPr>
            <a:xfrm>
              <a:off x="7560564" y="5118099"/>
              <a:ext cx="738960" cy="738960"/>
            </a:xfrm>
            <a:prstGeom prst="ellipse">
              <a:avLst/>
            </a:prstGeom>
            <a:solidFill>
              <a:srgbClr val="C06D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456119-6FE0-331C-170F-CAA2D1C25B4D}"/>
                </a:ext>
              </a:extLst>
            </p:cNvPr>
            <p:cNvSpPr txBox="1"/>
            <p:nvPr/>
          </p:nvSpPr>
          <p:spPr>
            <a:xfrm>
              <a:off x="7730310" y="5210580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D9C3BAF-6728-6350-50A3-4BD5EC4923B1}"/>
              </a:ext>
            </a:extLst>
          </p:cNvPr>
          <p:cNvGrpSpPr/>
          <p:nvPr/>
        </p:nvGrpSpPr>
        <p:grpSpPr>
          <a:xfrm>
            <a:off x="8469269" y="1000941"/>
            <a:ext cx="3231014" cy="1240758"/>
            <a:chOff x="8469269" y="1237925"/>
            <a:chExt cx="3231014" cy="12407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F40CE90-1A67-248B-804F-97359CCDA779}"/>
                </a:ext>
              </a:extLst>
            </p:cNvPr>
            <p:cNvSpPr txBox="1"/>
            <p:nvPr/>
          </p:nvSpPr>
          <p:spPr>
            <a:xfrm>
              <a:off x="8469270" y="1237925"/>
              <a:ext cx="2566728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Kenersihan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Sanitasi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91D8EA-0E87-1373-D50B-F5C7C4713BD9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Air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bersih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memainkan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peran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penting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dalam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mencegah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penyakit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menular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seperti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Diare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kronis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dan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infeksi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gastrointestinal </a:t>
              </a:r>
              <a:endParaRPr lang="en-ID" sz="1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1715B48-BFBE-7DAB-727A-2BB5D7674CCE}"/>
              </a:ext>
            </a:extLst>
          </p:cNvPr>
          <p:cNvGrpSpPr/>
          <p:nvPr/>
        </p:nvGrpSpPr>
        <p:grpSpPr>
          <a:xfrm>
            <a:off x="8455428" y="2251350"/>
            <a:ext cx="3231014" cy="1240758"/>
            <a:chOff x="8469269" y="1237925"/>
            <a:chExt cx="3231014" cy="124075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16AA916-5E54-A8F1-951E-E021C8A2A897}"/>
                </a:ext>
              </a:extLst>
            </p:cNvPr>
            <p:cNvSpPr txBox="1"/>
            <p:nvPr/>
          </p:nvSpPr>
          <p:spPr>
            <a:xfrm>
              <a:off x="8469270" y="1237925"/>
              <a:ext cx="2234907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Hindrasi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Optimal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FC51CE-8EFF-717B-C112-45483927FF00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>
                  <a:solidFill>
                    <a:schemeClr val="tx1"/>
                  </a:solidFill>
                </a:rPr>
                <a:t>Konsumsi air </a:t>
              </a:r>
              <a:r>
                <a:rPr lang="en-US" sz="1200" b="0" dirty="0" err="1">
                  <a:solidFill>
                    <a:schemeClr val="tx1"/>
                  </a:solidFill>
                </a:rPr>
                <a:t>bersih</a:t>
              </a:r>
              <a:r>
                <a:rPr lang="en-US" sz="1200" b="0" dirty="0">
                  <a:solidFill>
                    <a:schemeClr val="tx1"/>
                  </a:solidFill>
                </a:rPr>
                <a:t> yang </a:t>
              </a:r>
              <a:r>
                <a:rPr lang="en-US" sz="1200" b="0" dirty="0" err="1">
                  <a:solidFill>
                    <a:schemeClr val="tx1"/>
                  </a:solidFill>
                </a:rPr>
                <a:t>cukup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diperlukan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untuk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mengurangi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risiko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penyakit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ginjal</a:t>
              </a:r>
              <a:r>
                <a:rPr lang="en-US" sz="1200" b="0" dirty="0">
                  <a:solidFill>
                    <a:schemeClr val="tx1"/>
                  </a:solidFill>
                </a:rPr>
                <a:t> dan </a:t>
              </a:r>
              <a:r>
                <a:rPr lang="en-US" sz="1200" b="0" dirty="0" err="1">
                  <a:solidFill>
                    <a:schemeClr val="tx1"/>
                  </a:solidFill>
                </a:rPr>
                <a:t>memperbaiki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fungsi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tubuh</a:t>
              </a:r>
              <a:endParaRPr lang="en-ID" sz="1200" b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7D3219-E5B4-53D9-C46E-C44AD6915038}"/>
              </a:ext>
            </a:extLst>
          </p:cNvPr>
          <p:cNvGrpSpPr/>
          <p:nvPr/>
        </p:nvGrpSpPr>
        <p:grpSpPr>
          <a:xfrm>
            <a:off x="8482668" y="4012911"/>
            <a:ext cx="3618061" cy="1283604"/>
            <a:chOff x="8469269" y="1195079"/>
            <a:chExt cx="3231014" cy="128360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738BAB6-C4B5-D98B-A403-C339675FF75A}"/>
                </a:ext>
              </a:extLst>
            </p:cNvPr>
            <p:cNvSpPr txBox="1"/>
            <p:nvPr/>
          </p:nvSpPr>
          <p:spPr>
            <a:xfrm>
              <a:off x="8484084" y="1195079"/>
              <a:ext cx="2562706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Penyebaran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penyakit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5255D29-C8A7-B55F-5602-0F7650E3B107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Terbatasnya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akses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terhadap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air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dapat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menyebabkan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paparan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kontaminasi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seperti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logam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berat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atau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pathogen yang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memperparah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kondisi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kesehatan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endParaRPr lang="en-ID" sz="1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F2644ABB-55F2-BAA3-8854-A5CEF4F53A37}"/>
              </a:ext>
            </a:extLst>
          </p:cNvPr>
          <p:cNvSpPr/>
          <p:nvPr/>
        </p:nvSpPr>
        <p:spPr>
          <a:xfrm>
            <a:off x="12395203" y="2179800"/>
            <a:ext cx="2498400" cy="2498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88900" dist="63500" algn="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B4FD581-B03D-2FA6-AB95-965E7ED96F43}"/>
              </a:ext>
            </a:extLst>
          </p:cNvPr>
          <p:cNvSpPr/>
          <p:nvPr/>
        </p:nvSpPr>
        <p:spPr>
          <a:xfrm flipH="1">
            <a:off x="-651757" y="236457"/>
            <a:ext cx="651758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898370-16A0-7212-C71D-3989506BF2E6}"/>
              </a:ext>
            </a:extLst>
          </p:cNvPr>
          <p:cNvSpPr/>
          <p:nvPr/>
        </p:nvSpPr>
        <p:spPr>
          <a:xfrm>
            <a:off x="4304941" y="5585254"/>
            <a:ext cx="7199200" cy="91313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4. Solusi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Ke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depan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Program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penyediaan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air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bersih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penyaringan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air dan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pendidikan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sanitasi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membantu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meningkatkan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kualitas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endParaRPr lang="en-ID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059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"/>
                            </p:stCondLst>
                            <p:childTnLst>
                              <p:par>
                                <p:cTn id="33" presetID="2" presetClass="entr" presetSubtype="2" decel="7000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6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6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7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6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6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7000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6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6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BA112CD-9060-E13C-775D-EF9BBFE10C68}"/>
              </a:ext>
            </a:extLst>
          </p:cNvPr>
          <p:cNvCxnSpPr>
            <a:cxnSpLocks/>
          </p:cNvCxnSpPr>
          <p:nvPr/>
        </p:nvCxnSpPr>
        <p:spPr>
          <a:xfrm>
            <a:off x="6922028" y="2724590"/>
            <a:ext cx="471372" cy="2"/>
          </a:xfrm>
          <a:prstGeom prst="line">
            <a:avLst/>
          </a:prstGeom>
          <a:ln w="50800" cap="rnd">
            <a:solidFill>
              <a:srgbClr val="7999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660D19-5D15-1B48-01AA-FD51E1AD584E}"/>
              </a:ext>
            </a:extLst>
          </p:cNvPr>
          <p:cNvGrpSpPr/>
          <p:nvPr/>
        </p:nvGrpSpPr>
        <p:grpSpPr>
          <a:xfrm>
            <a:off x="6090241" y="1370421"/>
            <a:ext cx="1331282" cy="563526"/>
            <a:chOff x="6090241" y="1371597"/>
            <a:chExt cx="1331282" cy="5635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526DF83-4A05-332C-B9F3-7A05CF2FEE45}"/>
                </a:ext>
              </a:extLst>
            </p:cNvPr>
            <p:cNvCxnSpPr/>
            <p:nvPr/>
          </p:nvCxnSpPr>
          <p:spPr>
            <a:xfrm flipV="1">
              <a:off x="6090241" y="1371597"/>
              <a:ext cx="558599" cy="563526"/>
            </a:xfrm>
            <a:prstGeom prst="line">
              <a:avLst/>
            </a:prstGeom>
            <a:ln w="50800" cap="rnd">
              <a:solidFill>
                <a:srgbClr val="FF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35E09F1-9867-680F-D515-CB5EDB275B25}"/>
                </a:ext>
              </a:extLst>
            </p:cNvPr>
            <p:cNvCxnSpPr/>
            <p:nvPr/>
          </p:nvCxnSpPr>
          <p:spPr>
            <a:xfrm>
              <a:off x="6670106" y="1371597"/>
              <a:ext cx="751417" cy="0"/>
            </a:xfrm>
            <a:prstGeom prst="line">
              <a:avLst/>
            </a:prstGeom>
            <a:ln w="50800" cap="rnd">
              <a:solidFill>
                <a:srgbClr val="FF808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DC1E85A-FCE0-FBE9-5D3E-621DB2834FE3}"/>
              </a:ext>
            </a:extLst>
          </p:cNvPr>
          <p:cNvGrpSpPr/>
          <p:nvPr/>
        </p:nvGrpSpPr>
        <p:grpSpPr>
          <a:xfrm flipV="1">
            <a:off x="6630155" y="4360523"/>
            <a:ext cx="994989" cy="400110"/>
            <a:chOff x="6090241" y="1371597"/>
            <a:chExt cx="1331282" cy="5635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3E49C31-AEC9-D48C-1BDC-6652DEE8397D}"/>
                </a:ext>
              </a:extLst>
            </p:cNvPr>
            <p:cNvCxnSpPr/>
            <p:nvPr/>
          </p:nvCxnSpPr>
          <p:spPr>
            <a:xfrm flipV="1">
              <a:off x="6090241" y="1371597"/>
              <a:ext cx="558599" cy="563526"/>
            </a:xfrm>
            <a:prstGeom prst="line">
              <a:avLst/>
            </a:prstGeom>
            <a:ln w="50800" cap="rnd">
              <a:solidFill>
                <a:srgbClr val="C06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A7EF1FA-81CC-F6EA-882B-169125320502}"/>
                </a:ext>
              </a:extLst>
            </p:cNvPr>
            <p:cNvCxnSpPr/>
            <p:nvPr/>
          </p:nvCxnSpPr>
          <p:spPr>
            <a:xfrm>
              <a:off x="6670106" y="1371597"/>
              <a:ext cx="751417" cy="0"/>
            </a:xfrm>
            <a:prstGeom prst="line">
              <a:avLst/>
            </a:prstGeom>
            <a:ln w="50800" cap="rnd">
              <a:solidFill>
                <a:srgbClr val="C06D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3E744E-CDA6-D294-7CFD-8CE7C4E6A6E7}"/>
              </a:ext>
            </a:extLst>
          </p:cNvPr>
          <p:cNvSpPr/>
          <p:nvPr/>
        </p:nvSpPr>
        <p:spPr>
          <a:xfrm>
            <a:off x="3487614" y="1638037"/>
            <a:ext cx="3581926" cy="3581926"/>
          </a:xfrm>
          <a:custGeom>
            <a:avLst/>
            <a:gdLst>
              <a:gd name="connsiteX0" fmla="*/ 1790963 w 3581926"/>
              <a:gd name="connsiteY0" fmla="*/ 213738 h 3581926"/>
              <a:gd name="connsiteX1" fmla="*/ 213738 w 3581926"/>
              <a:gd name="connsiteY1" fmla="*/ 1790963 h 3581926"/>
              <a:gd name="connsiteX2" fmla="*/ 1790963 w 3581926"/>
              <a:gd name="connsiteY2" fmla="*/ 3368188 h 3581926"/>
              <a:gd name="connsiteX3" fmla="*/ 3368188 w 3581926"/>
              <a:gd name="connsiteY3" fmla="*/ 1790963 h 3581926"/>
              <a:gd name="connsiteX4" fmla="*/ 1790963 w 3581926"/>
              <a:gd name="connsiteY4" fmla="*/ 213738 h 3581926"/>
              <a:gd name="connsiteX5" fmla="*/ 1790963 w 3581926"/>
              <a:gd name="connsiteY5" fmla="*/ 0 h 3581926"/>
              <a:gd name="connsiteX6" fmla="*/ 3581926 w 3581926"/>
              <a:gd name="connsiteY6" fmla="*/ 1790963 h 3581926"/>
              <a:gd name="connsiteX7" fmla="*/ 1790963 w 3581926"/>
              <a:gd name="connsiteY7" fmla="*/ 3581926 h 3581926"/>
              <a:gd name="connsiteX8" fmla="*/ 0 w 3581926"/>
              <a:gd name="connsiteY8" fmla="*/ 1790963 h 3581926"/>
              <a:gd name="connsiteX9" fmla="*/ 1790963 w 3581926"/>
              <a:gd name="connsiteY9" fmla="*/ 0 h 35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1926" h="3581926">
                <a:moveTo>
                  <a:pt x="1790963" y="213738"/>
                </a:moveTo>
                <a:cubicBezTo>
                  <a:pt x="919886" y="213738"/>
                  <a:pt x="213738" y="919886"/>
                  <a:pt x="213738" y="1790963"/>
                </a:cubicBezTo>
                <a:cubicBezTo>
                  <a:pt x="213738" y="2662040"/>
                  <a:pt x="919886" y="3368188"/>
                  <a:pt x="1790963" y="3368188"/>
                </a:cubicBezTo>
                <a:cubicBezTo>
                  <a:pt x="2662040" y="3368188"/>
                  <a:pt x="3368188" y="2662040"/>
                  <a:pt x="3368188" y="1790963"/>
                </a:cubicBezTo>
                <a:cubicBezTo>
                  <a:pt x="3368188" y="919886"/>
                  <a:pt x="2662040" y="213738"/>
                  <a:pt x="1790963" y="213738"/>
                </a:cubicBezTo>
                <a:close/>
                <a:moveTo>
                  <a:pt x="1790963" y="0"/>
                </a:moveTo>
                <a:cubicBezTo>
                  <a:pt x="2780085" y="0"/>
                  <a:pt x="3581926" y="801841"/>
                  <a:pt x="3581926" y="1790963"/>
                </a:cubicBezTo>
                <a:cubicBezTo>
                  <a:pt x="3581926" y="2780085"/>
                  <a:pt x="2780085" y="3581926"/>
                  <a:pt x="1790963" y="3581926"/>
                </a:cubicBezTo>
                <a:cubicBezTo>
                  <a:pt x="801841" y="3581926"/>
                  <a:pt x="0" y="2780085"/>
                  <a:pt x="0" y="1790963"/>
                </a:cubicBezTo>
                <a:cubicBezTo>
                  <a:pt x="0" y="801841"/>
                  <a:pt x="801841" y="0"/>
                  <a:pt x="1790963" y="0"/>
                </a:cubicBezTo>
                <a:close/>
              </a:path>
            </a:pathLst>
          </a:cu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6AD7F9-158D-3AE6-FB46-07A74FCCE6E6}"/>
              </a:ext>
            </a:extLst>
          </p:cNvPr>
          <p:cNvGrpSpPr/>
          <p:nvPr/>
        </p:nvGrpSpPr>
        <p:grpSpPr>
          <a:xfrm>
            <a:off x="3881404" y="2179800"/>
            <a:ext cx="3040623" cy="2498400"/>
            <a:chOff x="3881404" y="2179800"/>
            <a:chExt cx="3040623" cy="24984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D981541-C5F9-D750-2520-D7B8CB9A57B2}"/>
                </a:ext>
              </a:extLst>
            </p:cNvPr>
            <p:cNvSpPr/>
            <p:nvPr/>
          </p:nvSpPr>
          <p:spPr>
            <a:xfrm>
              <a:off x="4029377" y="2179800"/>
              <a:ext cx="2498400" cy="2498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88900" dist="63500" dir="10800000" algn="r" rotWithShape="0">
                <a:prstClr val="black">
                  <a:alpha val="6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97092-F300-3725-259F-1924F7A1703F}"/>
                </a:ext>
              </a:extLst>
            </p:cNvPr>
            <p:cNvSpPr txBox="1"/>
            <p:nvPr/>
          </p:nvSpPr>
          <p:spPr>
            <a:xfrm>
              <a:off x="3881404" y="2890391"/>
              <a:ext cx="3040623" cy="95410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Perencanaan</a:t>
              </a:r>
              <a:r>
                <a:rPr lang="en-US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Kota </a:t>
              </a:r>
              <a:endParaRPr lang="en-US" sz="2800" b="1" i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A5EC501-A8EA-BB3E-FD62-0271CE8C5213}"/>
              </a:ext>
            </a:extLst>
          </p:cNvPr>
          <p:cNvSpPr/>
          <p:nvPr/>
        </p:nvSpPr>
        <p:spPr>
          <a:xfrm>
            <a:off x="12242046" y="0"/>
            <a:ext cx="142391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B210B77-ECBF-D3C1-0E3F-710ADD824E3F}"/>
              </a:ext>
            </a:extLst>
          </p:cNvPr>
          <p:cNvSpPr/>
          <p:nvPr/>
        </p:nvSpPr>
        <p:spPr>
          <a:xfrm rot="16200000">
            <a:off x="4007796" y="6979739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5A3B98-9632-42A5-A373-A2BD2230D081}"/>
              </a:ext>
            </a:extLst>
          </p:cNvPr>
          <p:cNvSpPr/>
          <p:nvPr/>
        </p:nvSpPr>
        <p:spPr>
          <a:xfrm>
            <a:off x="8761864" y="0"/>
            <a:ext cx="3430136" cy="484497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0" name="Graphic 18">
            <a:extLst>
              <a:ext uri="{FF2B5EF4-FFF2-40B4-BE49-F238E27FC236}">
                <a16:creationId xmlns:a16="http://schemas.microsoft.com/office/drawing/2014/main" id="{59D24C07-5335-16FD-2B77-40A950FCFED1}"/>
              </a:ext>
            </a:extLst>
          </p:cNvPr>
          <p:cNvGrpSpPr/>
          <p:nvPr/>
        </p:nvGrpSpPr>
        <p:grpSpPr>
          <a:xfrm>
            <a:off x="3487614" y="1638035"/>
            <a:ext cx="3581926" cy="3581928"/>
            <a:chOff x="3523332" y="859366"/>
            <a:chExt cx="5139266" cy="513926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6C2D7F5-DC38-476C-2152-AB89329B5E9F}"/>
                </a:ext>
              </a:extLst>
            </p:cNvPr>
            <p:cNvSpPr/>
            <p:nvPr/>
          </p:nvSpPr>
          <p:spPr>
            <a:xfrm>
              <a:off x="6092961" y="859366"/>
              <a:ext cx="2225372" cy="1438997"/>
            </a:xfrm>
            <a:custGeom>
              <a:avLst/>
              <a:gdLst>
                <a:gd name="connsiteX0" fmla="*/ -128 w 2225372"/>
                <a:gd name="connsiteY0" fmla="*/ -76 h 1438997"/>
                <a:gd name="connsiteX1" fmla="*/ 2225245 w 2225372"/>
                <a:gd name="connsiteY1" fmla="*/ 1284740 h 1438997"/>
                <a:gd name="connsiteX2" fmla="*/ 1958193 w 2225372"/>
                <a:gd name="connsiteY2" fmla="*/ 1438921 h 1438997"/>
                <a:gd name="connsiteX3" fmla="*/ -128 w 2225372"/>
                <a:gd name="connsiteY3" fmla="*/ 308275 h 143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72" h="1438997">
                  <a:moveTo>
                    <a:pt x="-128" y="-76"/>
                  </a:moveTo>
                  <a:cubicBezTo>
                    <a:pt x="917920" y="-76"/>
                    <a:pt x="1766226" y="489688"/>
                    <a:pt x="2225245" y="1284740"/>
                  </a:cubicBezTo>
                  <a:lnTo>
                    <a:pt x="1958193" y="1438921"/>
                  </a:lnTo>
                  <a:cubicBezTo>
                    <a:pt x="1554256" y="739281"/>
                    <a:pt x="807754" y="308275"/>
                    <a:pt x="-128" y="308275"/>
                  </a:cubicBezTo>
                  <a:close/>
                </a:path>
              </a:pathLst>
            </a:custGeom>
            <a:solidFill>
              <a:srgbClr val="FF8080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C5B1E2-C54B-32EF-8898-6B31098A5F62}"/>
                </a:ext>
              </a:extLst>
            </p:cNvPr>
            <p:cNvSpPr/>
            <p:nvPr/>
          </p:nvSpPr>
          <p:spPr>
            <a:xfrm>
              <a:off x="8051281" y="2144182"/>
              <a:ext cx="611317" cy="2569635"/>
            </a:xfrm>
            <a:custGeom>
              <a:avLst/>
              <a:gdLst>
                <a:gd name="connsiteX0" fmla="*/ 266924 w 611317"/>
                <a:gd name="connsiteY0" fmla="*/ -76 h 2569635"/>
                <a:gd name="connsiteX1" fmla="*/ 266924 w 611317"/>
                <a:gd name="connsiteY1" fmla="*/ 2569560 h 2569635"/>
                <a:gd name="connsiteX2" fmla="*/ -128 w 611317"/>
                <a:gd name="connsiteY2" fmla="*/ 2415378 h 2569635"/>
                <a:gd name="connsiteX3" fmla="*/ -128 w 611317"/>
                <a:gd name="connsiteY3" fmla="*/ 154105 h 256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317" h="2569635">
                  <a:moveTo>
                    <a:pt x="266924" y="-76"/>
                  </a:moveTo>
                  <a:cubicBezTo>
                    <a:pt x="725944" y="794976"/>
                    <a:pt x="725944" y="1774508"/>
                    <a:pt x="266924" y="2569560"/>
                  </a:cubicBezTo>
                  <a:lnTo>
                    <a:pt x="-128" y="2415378"/>
                  </a:lnTo>
                  <a:cubicBezTo>
                    <a:pt x="403818" y="1715739"/>
                    <a:pt x="403818" y="853745"/>
                    <a:pt x="-128" y="154105"/>
                  </a:cubicBezTo>
                  <a:close/>
                </a:path>
              </a:pathLst>
            </a:custGeom>
            <a:solidFill>
              <a:srgbClr val="7999FF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ABAB14-E4D2-4328-9378-B0051ED6333D}"/>
                </a:ext>
              </a:extLst>
            </p:cNvPr>
            <p:cNvSpPr/>
            <p:nvPr/>
          </p:nvSpPr>
          <p:spPr>
            <a:xfrm>
              <a:off x="6092961" y="4559636"/>
              <a:ext cx="2225372" cy="1438999"/>
            </a:xfrm>
            <a:custGeom>
              <a:avLst/>
              <a:gdLst>
                <a:gd name="connsiteX0" fmla="*/ 2225245 w 2225372"/>
                <a:gd name="connsiteY0" fmla="*/ 154105 h 1438999"/>
                <a:gd name="connsiteX1" fmla="*/ -128 w 2225372"/>
                <a:gd name="connsiteY1" fmla="*/ 1438923 h 1438999"/>
                <a:gd name="connsiteX2" fmla="*/ -128 w 2225372"/>
                <a:gd name="connsiteY2" fmla="*/ 1130561 h 1438999"/>
                <a:gd name="connsiteX3" fmla="*/ 1958203 w 2225372"/>
                <a:gd name="connsiteY3" fmla="*/ -76 h 14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72" h="1438999">
                  <a:moveTo>
                    <a:pt x="2225245" y="154105"/>
                  </a:moveTo>
                  <a:cubicBezTo>
                    <a:pt x="1766226" y="949147"/>
                    <a:pt x="917920" y="1438923"/>
                    <a:pt x="-128" y="1438923"/>
                  </a:cubicBezTo>
                  <a:lnTo>
                    <a:pt x="-128" y="1130561"/>
                  </a:lnTo>
                  <a:cubicBezTo>
                    <a:pt x="807754" y="1130561"/>
                    <a:pt x="1554256" y="699564"/>
                    <a:pt x="1958203" y="-76"/>
                  </a:cubicBezTo>
                  <a:close/>
                </a:path>
              </a:pathLst>
            </a:custGeom>
            <a:solidFill>
              <a:srgbClr val="C06DFF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4863C2A-9E5E-B7E6-88C2-B604EC1AF173}"/>
                </a:ext>
              </a:extLst>
            </p:cNvPr>
            <p:cNvSpPr/>
            <p:nvPr/>
          </p:nvSpPr>
          <p:spPr>
            <a:xfrm>
              <a:off x="3867597" y="4559636"/>
              <a:ext cx="2225364" cy="1438999"/>
            </a:xfrm>
            <a:custGeom>
              <a:avLst/>
              <a:gdLst>
                <a:gd name="connsiteX0" fmla="*/ 2225236 w 2225364"/>
                <a:gd name="connsiteY0" fmla="*/ 1438923 h 1438999"/>
                <a:gd name="connsiteX1" fmla="*/ -128 w 2225364"/>
                <a:gd name="connsiteY1" fmla="*/ 154105 h 1438999"/>
                <a:gd name="connsiteX2" fmla="*/ 266915 w 2225364"/>
                <a:gd name="connsiteY2" fmla="*/ -76 h 1438999"/>
                <a:gd name="connsiteX3" fmla="*/ 2225236 w 2225364"/>
                <a:gd name="connsiteY3" fmla="*/ 1130561 h 14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64" h="1438999">
                  <a:moveTo>
                    <a:pt x="2225236" y="1438923"/>
                  </a:moveTo>
                  <a:cubicBezTo>
                    <a:pt x="1307197" y="1438923"/>
                    <a:pt x="458891" y="949147"/>
                    <a:pt x="-128" y="154105"/>
                  </a:cubicBezTo>
                  <a:lnTo>
                    <a:pt x="266915" y="-76"/>
                  </a:lnTo>
                  <a:cubicBezTo>
                    <a:pt x="670851" y="699564"/>
                    <a:pt x="1417363" y="1130561"/>
                    <a:pt x="2225236" y="1130561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C3EC030-ADD6-8569-FEB3-BA137672BBCB}"/>
                </a:ext>
              </a:extLst>
            </p:cNvPr>
            <p:cNvSpPr/>
            <p:nvPr/>
          </p:nvSpPr>
          <p:spPr>
            <a:xfrm>
              <a:off x="3523332" y="2144182"/>
              <a:ext cx="611307" cy="2569635"/>
            </a:xfrm>
            <a:custGeom>
              <a:avLst/>
              <a:gdLst>
                <a:gd name="connsiteX0" fmla="*/ 344137 w 611307"/>
                <a:gd name="connsiteY0" fmla="*/ 2569560 h 2569635"/>
                <a:gd name="connsiteX1" fmla="*/ 344137 w 611307"/>
                <a:gd name="connsiteY1" fmla="*/ -76 h 2569635"/>
                <a:gd name="connsiteX2" fmla="*/ 611180 w 611307"/>
                <a:gd name="connsiteY2" fmla="*/ 154105 h 2569635"/>
                <a:gd name="connsiteX3" fmla="*/ 611180 w 611307"/>
                <a:gd name="connsiteY3" fmla="*/ 2415378 h 256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307" h="2569635">
                  <a:moveTo>
                    <a:pt x="344137" y="2569560"/>
                  </a:moveTo>
                  <a:cubicBezTo>
                    <a:pt x="-114883" y="1774508"/>
                    <a:pt x="-114883" y="794976"/>
                    <a:pt x="344137" y="-76"/>
                  </a:cubicBezTo>
                  <a:lnTo>
                    <a:pt x="611180" y="154105"/>
                  </a:lnTo>
                  <a:cubicBezTo>
                    <a:pt x="207243" y="853745"/>
                    <a:pt x="207243" y="1715739"/>
                    <a:pt x="611180" y="2415378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FED9E9-C6B6-9B77-AF0D-1C6EF2BA0CBE}"/>
                </a:ext>
              </a:extLst>
            </p:cNvPr>
            <p:cNvSpPr/>
            <p:nvPr/>
          </p:nvSpPr>
          <p:spPr>
            <a:xfrm>
              <a:off x="3867597" y="859366"/>
              <a:ext cx="2225364" cy="1438997"/>
            </a:xfrm>
            <a:custGeom>
              <a:avLst/>
              <a:gdLst>
                <a:gd name="connsiteX0" fmla="*/ -128 w 2225364"/>
                <a:gd name="connsiteY0" fmla="*/ 1284740 h 1438997"/>
                <a:gd name="connsiteX1" fmla="*/ 2225236 w 2225364"/>
                <a:gd name="connsiteY1" fmla="*/ -76 h 1438997"/>
                <a:gd name="connsiteX2" fmla="*/ 2225236 w 2225364"/>
                <a:gd name="connsiteY2" fmla="*/ 308275 h 1438997"/>
                <a:gd name="connsiteX3" fmla="*/ 266915 w 2225364"/>
                <a:gd name="connsiteY3" fmla="*/ 1438921 h 143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64" h="1438997">
                  <a:moveTo>
                    <a:pt x="-128" y="1284740"/>
                  </a:moveTo>
                  <a:cubicBezTo>
                    <a:pt x="458891" y="489688"/>
                    <a:pt x="1307197" y="-76"/>
                    <a:pt x="2225236" y="-76"/>
                  </a:cubicBezTo>
                  <a:lnTo>
                    <a:pt x="2225236" y="308275"/>
                  </a:lnTo>
                  <a:cubicBezTo>
                    <a:pt x="1417363" y="308275"/>
                    <a:pt x="670851" y="739281"/>
                    <a:pt x="266915" y="1438921"/>
                  </a:cubicBezTo>
                  <a:close/>
                </a:path>
              </a:pathLst>
            </a:custGeom>
            <a:noFill/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F7FCBE6-D910-219F-4F51-CC93582905A8}"/>
              </a:ext>
            </a:extLst>
          </p:cNvPr>
          <p:cNvSpPr/>
          <p:nvPr/>
        </p:nvSpPr>
        <p:spPr>
          <a:xfrm>
            <a:off x="233945" y="3605068"/>
            <a:ext cx="3079227" cy="2682537"/>
          </a:xfrm>
          <a:prstGeom prst="rect">
            <a:avLst/>
          </a:prstGeom>
          <a:solidFill>
            <a:srgbClr val="6E815D"/>
          </a:solidFill>
          <a:ln>
            <a:noFill/>
          </a:ln>
          <a:effectLst>
            <a:outerShdw blurRad="50800" dist="127000" dir="5400000" sx="98000" sy="98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ndara" panose="020E0502030303020204" pitchFamily="34" charset="0"/>
              </a:rPr>
              <a:t>LINGKUNGAN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91295D-267C-0033-0051-CD36E6DF8D82}"/>
              </a:ext>
            </a:extLst>
          </p:cNvPr>
          <p:cNvGrpSpPr/>
          <p:nvPr/>
        </p:nvGrpSpPr>
        <p:grpSpPr>
          <a:xfrm>
            <a:off x="589515" y="532263"/>
            <a:ext cx="2745316" cy="2682537"/>
            <a:chOff x="589515" y="532263"/>
            <a:chExt cx="2745316" cy="268253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2C733D9-2901-8F05-B476-FB6921CEEFE7}"/>
                </a:ext>
              </a:extLst>
            </p:cNvPr>
            <p:cNvSpPr/>
            <p:nvPr/>
          </p:nvSpPr>
          <p:spPr>
            <a:xfrm>
              <a:off x="589515" y="532263"/>
              <a:ext cx="2745316" cy="2682537"/>
            </a:xfrm>
            <a:prstGeom prst="rect">
              <a:avLst/>
            </a:prstGeom>
            <a:solidFill>
              <a:srgbClr val="6E815D"/>
            </a:solidFill>
            <a:ln>
              <a:noFill/>
            </a:ln>
            <a:effectLst>
              <a:outerShdw blurRad="63500" dist="127000" dir="16200000" sx="98000" sy="98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763F29-05C1-9DEC-2C04-BB69B22AB68F}"/>
                </a:ext>
              </a:extLst>
            </p:cNvPr>
            <p:cNvSpPr txBox="1"/>
            <p:nvPr/>
          </p:nvSpPr>
          <p:spPr>
            <a:xfrm>
              <a:off x="730831" y="732344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000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693E65-09CD-5E8D-86BF-3D6E4E1C6206}"/>
                </a:ext>
              </a:extLst>
            </p:cNvPr>
            <p:cNvSpPr txBox="1"/>
            <p:nvPr/>
          </p:nvSpPr>
          <p:spPr>
            <a:xfrm>
              <a:off x="730831" y="1122612"/>
              <a:ext cx="2462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ctr"/>
              <a:r>
                <a:rPr lang="en-US" sz="3600" dirty="0">
                  <a:latin typeface="Candara" panose="020E0502030303020204" pitchFamily="34" charset="0"/>
                </a:rPr>
                <a:t>3</a:t>
              </a:r>
              <a:endParaRPr lang="en-ID" sz="3600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B6A59FE-DBC2-B9E0-A2A3-3EEC614B6512}"/>
              </a:ext>
            </a:extLst>
          </p:cNvPr>
          <p:cNvGrpSpPr/>
          <p:nvPr/>
        </p:nvGrpSpPr>
        <p:grpSpPr>
          <a:xfrm>
            <a:off x="7560564" y="1000941"/>
            <a:ext cx="738960" cy="738960"/>
            <a:chOff x="7560564" y="1000941"/>
            <a:chExt cx="738960" cy="73896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6D2AA4-D21A-6480-781C-DD768D7257FB}"/>
                </a:ext>
              </a:extLst>
            </p:cNvPr>
            <p:cNvSpPr/>
            <p:nvPr/>
          </p:nvSpPr>
          <p:spPr>
            <a:xfrm>
              <a:off x="7560564" y="1000941"/>
              <a:ext cx="738960" cy="738960"/>
            </a:xfrm>
            <a:prstGeom prst="ellipse">
              <a:avLst/>
            </a:prstGeom>
            <a:solidFill>
              <a:srgbClr val="FF808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06DE42A-59D4-09E4-914C-5EEBA3880881}"/>
                </a:ext>
              </a:extLst>
            </p:cNvPr>
            <p:cNvSpPr txBox="1"/>
            <p:nvPr/>
          </p:nvSpPr>
          <p:spPr>
            <a:xfrm>
              <a:off x="7730310" y="1093422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BBEF2CE-EFDB-7AE7-BEE9-9B1DD3FE174E}"/>
              </a:ext>
            </a:extLst>
          </p:cNvPr>
          <p:cNvGrpSpPr/>
          <p:nvPr/>
        </p:nvGrpSpPr>
        <p:grpSpPr>
          <a:xfrm>
            <a:off x="7541498" y="2355110"/>
            <a:ext cx="738960" cy="738960"/>
            <a:chOff x="7560564" y="3059520"/>
            <a:chExt cx="738960" cy="73896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0C4C2CF-BBCB-BC80-A305-954EC4F2BCB1}"/>
                </a:ext>
              </a:extLst>
            </p:cNvPr>
            <p:cNvSpPr/>
            <p:nvPr/>
          </p:nvSpPr>
          <p:spPr>
            <a:xfrm>
              <a:off x="7560564" y="3059520"/>
              <a:ext cx="738960" cy="738960"/>
            </a:xfrm>
            <a:prstGeom prst="ellipse">
              <a:avLst/>
            </a:prstGeom>
            <a:solidFill>
              <a:srgbClr val="7999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9D8BDEB-2173-9C48-2A38-5F388CDB0555}"/>
                </a:ext>
              </a:extLst>
            </p:cNvPr>
            <p:cNvSpPr txBox="1"/>
            <p:nvPr/>
          </p:nvSpPr>
          <p:spPr>
            <a:xfrm>
              <a:off x="7730310" y="3152001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D8813C0-BED5-091B-1167-DFAEA10E7016}"/>
              </a:ext>
            </a:extLst>
          </p:cNvPr>
          <p:cNvGrpSpPr/>
          <p:nvPr/>
        </p:nvGrpSpPr>
        <p:grpSpPr>
          <a:xfrm>
            <a:off x="7760298" y="4360523"/>
            <a:ext cx="738960" cy="738960"/>
            <a:chOff x="7560564" y="5118099"/>
            <a:chExt cx="738960" cy="73896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11405F7-DAC9-C980-1603-E5CF2D3AB473}"/>
                </a:ext>
              </a:extLst>
            </p:cNvPr>
            <p:cNvSpPr/>
            <p:nvPr/>
          </p:nvSpPr>
          <p:spPr>
            <a:xfrm>
              <a:off x="7560564" y="5118099"/>
              <a:ext cx="738960" cy="738960"/>
            </a:xfrm>
            <a:prstGeom prst="ellipse">
              <a:avLst/>
            </a:prstGeom>
            <a:solidFill>
              <a:srgbClr val="C06D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456119-6FE0-331C-170F-CAA2D1C25B4D}"/>
                </a:ext>
              </a:extLst>
            </p:cNvPr>
            <p:cNvSpPr txBox="1"/>
            <p:nvPr/>
          </p:nvSpPr>
          <p:spPr>
            <a:xfrm>
              <a:off x="7730310" y="5210580"/>
              <a:ext cx="39946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D9C3BAF-6728-6350-50A3-4BD5EC4923B1}"/>
              </a:ext>
            </a:extLst>
          </p:cNvPr>
          <p:cNvGrpSpPr/>
          <p:nvPr/>
        </p:nvGrpSpPr>
        <p:grpSpPr>
          <a:xfrm>
            <a:off x="8469269" y="1000941"/>
            <a:ext cx="3231014" cy="1354169"/>
            <a:chOff x="8469269" y="1237925"/>
            <a:chExt cx="3231014" cy="142542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F40CE90-1A67-248B-804F-97359CCDA779}"/>
                </a:ext>
              </a:extLst>
            </p:cNvPr>
            <p:cNvSpPr txBox="1"/>
            <p:nvPr/>
          </p:nvSpPr>
          <p:spPr>
            <a:xfrm>
              <a:off x="8469270" y="1237925"/>
              <a:ext cx="2696572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Ruang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terbuka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hijau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91D8EA-0E87-1373-D50B-F5C7C4713BD9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Taman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kota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dan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ruang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hijau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berfungsi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sebagai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paru-paru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kota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mengurangi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polusi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udara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serta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memberikan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tempat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aktivitas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fisik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yang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mendukung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kesehatan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endParaRPr lang="en-ID" sz="1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1715B48-BFBE-7DAB-727A-2BB5D7674CCE}"/>
              </a:ext>
            </a:extLst>
          </p:cNvPr>
          <p:cNvGrpSpPr/>
          <p:nvPr/>
        </p:nvGrpSpPr>
        <p:grpSpPr>
          <a:xfrm>
            <a:off x="8455427" y="2647501"/>
            <a:ext cx="4001417" cy="1226305"/>
            <a:chOff x="8469269" y="1237925"/>
            <a:chExt cx="3984349" cy="127114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16AA916-5E54-A8F1-951E-E021C8A2A897}"/>
                </a:ext>
              </a:extLst>
            </p:cNvPr>
            <p:cNvSpPr txBox="1"/>
            <p:nvPr/>
          </p:nvSpPr>
          <p:spPr>
            <a:xfrm>
              <a:off x="8469270" y="1237925"/>
              <a:ext cx="3984348" cy="414738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Transportasi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ramah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lingkungan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FC51CE-8EFF-717B-C112-45483927FF00}"/>
                </a:ext>
              </a:extLst>
            </p:cNvPr>
            <p:cNvSpPr txBox="1"/>
            <p:nvPr/>
          </p:nvSpPr>
          <p:spPr>
            <a:xfrm>
              <a:off x="8469269" y="1647686"/>
              <a:ext cx="3231014" cy="861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 err="1">
                  <a:solidFill>
                    <a:schemeClr val="tx1"/>
                  </a:solidFill>
                </a:rPr>
                <a:t>Infrastruktur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transportasi</a:t>
              </a:r>
              <a:r>
                <a:rPr lang="en-US" sz="1200" b="0" dirty="0">
                  <a:solidFill>
                    <a:schemeClr val="tx1"/>
                  </a:solidFill>
                </a:rPr>
                <a:t> public dan </a:t>
              </a:r>
              <a:r>
                <a:rPr lang="en-US" sz="1200" b="0" dirty="0" err="1">
                  <a:solidFill>
                    <a:schemeClr val="tx1"/>
                  </a:solidFill>
                </a:rPr>
                <a:t>jalur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sepeda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mengurangi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emisi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karbon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sekaligus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mendorong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gaya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hidup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r>
                <a:rPr lang="en-US" sz="1200" b="0" dirty="0" err="1">
                  <a:solidFill>
                    <a:schemeClr val="tx1"/>
                  </a:solidFill>
                </a:rPr>
                <a:t>aktif</a:t>
              </a:r>
              <a:r>
                <a:rPr lang="en-US" sz="1200" b="0" dirty="0">
                  <a:solidFill>
                    <a:schemeClr val="tx1"/>
                  </a:solidFill>
                </a:rPr>
                <a:t> dan </a:t>
              </a:r>
              <a:r>
                <a:rPr lang="en-US" sz="1200" b="0" dirty="0" err="1">
                  <a:solidFill>
                    <a:schemeClr val="tx1"/>
                  </a:solidFill>
                </a:rPr>
                <a:t>sehat</a:t>
              </a:r>
              <a:r>
                <a:rPr lang="en-US" sz="1200" b="0" dirty="0">
                  <a:solidFill>
                    <a:schemeClr val="tx1"/>
                  </a:solidFill>
                </a:rPr>
                <a:t> </a:t>
              </a:r>
              <a:endParaRPr lang="en-ID" sz="1200" b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7D3219-E5B4-53D9-C46E-C44AD6915038}"/>
              </a:ext>
            </a:extLst>
          </p:cNvPr>
          <p:cNvGrpSpPr/>
          <p:nvPr/>
        </p:nvGrpSpPr>
        <p:grpSpPr>
          <a:xfrm>
            <a:off x="8499259" y="4012911"/>
            <a:ext cx="3689242" cy="1185546"/>
            <a:chOff x="8484084" y="1195079"/>
            <a:chExt cx="3294580" cy="118554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738BAB6-C4B5-D98B-A403-C339675FF75A}"/>
                </a:ext>
              </a:extLst>
            </p:cNvPr>
            <p:cNvSpPr txBox="1"/>
            <p:nvPr/>
          </p:nvSpPr>
          <p:spPr>
            <a:xfrm>
              <a:off x="8484084" y="1195079"/>
              <a:ext cx="2871915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Pemerataan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infrastruktur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5255D29-C8A7-B55F-5602-0F7650E3B107}"/>
                </a:ext>
              </a:extLst>
            </p:cNvPr>
            <p:cNvSpPr txBox="1"/>
            <p:nvPr/>
          </p:nvSpPr>
          <p:spPr>
            <a:xfrm>
              <a:off x="8547650" y="1734294"/>
              <a:ext cx="3231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Sanitasi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yang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baik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akses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fasilitas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kesehatan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dan area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berjalan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kaki yang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nyaman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meningkatkan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kualitas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hiudp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di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perkotaan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endParaRPr lang="en-ID" sz="1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F2644ABB-55F2-BAA3-8854-A5CEF4F53A37}"/>
              </a:ext>
            </a:extLst>
          </p:cNvPr>
          <p:cNvSpPr/>
          <p:nvPr/>
        </p:nvSpPr>
        <p:spPr>
          <a:xfrm>
            <a:off x="12395203" y="2179800"/>
            <a:ext cx="2498400" cy="2498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88900" dist="63500" algn="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B4FD581-B03D-2FA6-AB95-965E7ED96F43}"/>
              </a:ext>
            </a:extLst>
          </p:cNvPr>
          <p:cNvSpPr/>
          <p:nvPr/>
        </p:nvSpPr>
        <p:spPr>
          <a:xfrm flipH="1">
            <a:off x="-651757" y="236457"/>
            <a:ext cx="651758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58498-EEDE-3E2E-2831-83375B5979F3}"/>
              </a:ext>
            </a:extLst>
          </p:cNvPr>
          <p:cNvSpPr/>
          <p:nvPr/>
        </p:nvSpPr>
        <p:spPr>
          <a:xfrm>
            <a:off x="4029377" y="5548183"/>
            <a:ext cx="7670905" cy="11253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Pendekatan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Holistik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Integrasi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konsep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pembangunan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berkelanjuta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memungkinkan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kota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sehat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mengurangi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beban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penyakit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kronis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endParaRPr lang="en-ID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441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"/>
                            </p:stCondLst>
                            <p:childTnLst>
                              <p:par>
                                <p:cTn id="33" presetID="2" presetClass="entr" presetSubtype="2" decel="7000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6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6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7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6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6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7000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6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6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1D68B-1920-4E1B-201E-31D43152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053" y="538119"/>
            <a:ext cx="105156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>
                <a:latin typeface="Candara" panose="020E0502030303020204" pitchFamily="34" charset="0"/>
              </a:rPr>
              <a:t>4. Gaya </a:t>
            </a:r>
            <a:r>
              <a:rPr lang="en-US" b="1" dirty="0" err="1">
                <a:latin typeface="Candara" panose="020E0502030303020204" pitchFamily="34" charset="0"/>
              </a:rPr>
              <a:t>Hidup</a:t>
            </a:r>
            <a:r>
              <a:rPr lang="en-US" b="1" dirty="0">
                <a:latin typeface="Candara" panose="020E0502030303020204" pitchFamily="34" charset="0"/>
              </a:rPr>
              <a:t> dan </a:t>
            </a:r>
            <a:r>
              <a:rPr lang="en-US" b="1" dirty="0" err="1">
                <a:latin typeface="Candara" panose="020E0502030303020204" pitchFamily="34" charset="0"/>
              </a:rPr>
              <a:t>perilaku</a:t>
            </a:r>
            <a:endParaRPr lang="en-ID" b="1" dirty="0">
              <a:latin typeface="Candara" panose="020E0502030303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F9C3593-6A05-2287-F331-53C4081F8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2420424"/>
              </p:ext>
            </p:extLst>
          </p:nvPr>
        </p:nvGraphicFramePr>
        <p:xfrm>
          <a:off x="2130853" y="165878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BFBF786-DD88-19EB-4F7E-9D89852ABF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257608"/>
            <a:ext cx="2139881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3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6A8EA031-2985-9652-ED19-CC5B7A251185}"/>
              </a:ext>
            </a:extLst>
          </p:cNvPr>
          <p:cNvGrpSpPr/>
          <p:nvPr/>
        </p:nvGrpSpPr>
        <p:grpSpPr>
          <a:xfrm>
            <a:off x="1386292" y="867865"/>
            <a:ext cx="4826964" cy="1610090"/>
            <a:chOff x="1763664" y="1000941"/>
            <a:chExt cx="4826964" cy="161009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07848E2-DAFD-706F-70A9-9601192FE1C9}"/>
                </a:ext>
              </a:extLst>
            </p:cNvPr>
            <p:cNvSpPr txBox="1"/>
            <p:nvPr/>
          </p:nvSpPr>
          <p:spPr>
            <a:xfrm>
              <a:off x="1763666" y="1000941"/>
              <a:ext cx="48269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Pengaruh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Konsumsi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makanan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olahan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76C51FC-41C7-1BF5-B13E-57F58CD8FC80}"/>
                </a:ext>
              </a:extLst>
            </p:cNvPr>
            <p:cNvSpPr txBox="1"/>
            <p:nvPr/>
          </p:nvSpPr>
          <p:spPr>
            <a:xfrm>
              <a:off x="1763664" y="1410702"/>
              <a:ext cx="37957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Mengurangi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Konsumsi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makanan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olahan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yang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tinggi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gula, garam dan lemak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untuk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menjaga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kesehatan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tubuh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endParaRPr lang="en-ID" sz="1800" b="0" i="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7C5198C-9474-BACE-7005-F032CB4FAAE6}"/>
              </a:ext>
            </a:extLst>
          </p:cNvPr>
          <p:cNvGrpSpPr/>
          <p:nvPr/>
        </p:nvGrpSpPr>
        <p:grpSpPr>
          <a:xfrm>
            <a:off x="1386292" y="2808621"/>
            <a:ext cx="3953328" cy="1471590"/>
            <a:chOff x="1763664" y="3059520"/>
            <a:chExt cx="3953328" cy="147159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5282E4-578D-2677-7C29-9E9588C21B0B}"/>
                </a:ext>
              </a:extLst>
            </p:cNvPr>
            <p:cNvSpPr txBox="1"/>
            <p:nvPr/>
          </p:nvSpPr>
          <p:spPr>
            <a:xfrm>
              <a:off x="1763666" y="3059520"/>
              <a:ext cx="39533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Pemulihan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makanan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bernutrisi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C1938C1-97A8-9C8C-15C2-5DC26A1D6BEB}"/>
                </a:ext>
              </a:extLst>
            </p:cNvPr>
            <p:cNvSpPr txBox="1"/>
            <p:nvPr/>
          </p:nvSpPr>
          <p:spPr>
            <a:xfrm>
              <a:off x="1763664" y="3469281"/>
              <a:ext cx="3795743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lvl="0" algn="just"/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Memprioritaskan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makanan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kaya seat, vitamin dan mineral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untuk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kebutuhan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gizi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harian</a:t>
              </a:r>
              <a:endParaRPr lang="en-US" sz="1800" b="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28600" indent="-228600" algn="just">
                <a:buFont typeface="+mj-lt"/>
                <a:buAutoNum type="arabicPeriod"/>
              </a:pPr>
              <a:endParaRPr lang="en-ID" sz="900" b="0" i="0" dirty="0">
                <a:solidFill>
                  <a:schemeClr val="tx1"/>
                </a:solidFill>
                <a:latin typeface="+mn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C603CA9-A94C-5B46-29AF-5FDC176B2DF1}"/>
              </a:ext>
            </a:extLst>
          </p:cNvPr>
          <p:cNvGrpSpPr/>
          <p:nvPr/>
        </p:nvGrpSpPr>
        <p:grpSpPr>
          <a:xfrm>
            <a:off x="1386292" y="4749378"/>
            <a:ext cx="4471098" cy="1610090"/>
            <a:chOff x="1763664" y="5118099"/>
            <a:chExt cx="4471098" cy="161009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B1061AC-F727-9711-B72D-3CFE05888C14}"/>
                </a:ext>
              </a:extLst>
            </p:cNvPr>
            <p:cNvSpPr txBox="1"/>
            <p:nvPr/>
          </p:nvSpPr>
          <p:spPr>
            <a:xfrm>
              <a:off x="1763666" y="5118099"/>
              <a:ext cx="44710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Pentingnya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Pola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Makan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Seimbang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290DE7-EFD5-EC9C-A6B1-8B9DE7CF207C}"/>
                </a:ext>
              </a:extLst>
            </p:cNvPr>
            <p:cNvSpPr txBox="1"/>
            <p:nvPr/>
          </p:nvSpPr>
          <p:spPr>
            <a:xfrm>
              <a:off x="1763664" y="5527860"/>
              <a:ext cx="37957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Mengatur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proporsi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karbohidrat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, protein dan lemak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dalam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setiap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Konsumsi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harian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untuk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menghindari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risiko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penyakit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endParaRPr lang="en-ID" sz="1800" b="0" i="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B933775-5C32-EA95-C56C-A7FDBEBC7B3C}"/>
              </a:ext>
            </a:extLst>
          </p:cNvPr>
          <p:cNvSpPr/>
          <p:nvPr/>
        </p:nvSpPr>
        <p:spPr>
          <a:xfrm>
            <a:off x="227299" y="236457"/>
            <a:ext cx="584003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 2">
            <a:extLst>
              <a:ext uri="{FF2B5EF4-FFF2-40B4-BE49-F238E27FC236}">
                <a16:creationId xmlns:a16="http://schemas.microsoft.com/office/drawing/2014/main" id="{7D2AF1C2-D584-8AEF-70AF-D837CF0DEF8C}"/>
              </a:ext>
            </a:extLst>
          </p:cNvPr>
          <p:cNvSpPr/>
          <p:nvPr/>
        </p:nvSpPr>
        <p:spPr>
          <a:xfrm>
            <a:off x="5772419" y="3295579"/>
            <a:ext cx="966803" cy="266843"/>
          </a:xfrm>
          <a:custGeom>
            <a:avLst/>
            <a:gdLst>
              <a:gd name="connsiteX0" fmla="*/ 230037 w 966803"/>
              <a:gd name="connsiteY0" fmla="*/ 0 h 266843"/>
              <a:gd name="connsiteX1" fmla="*/ 230037 w 966803"/>
              <a:gd name="connsiteY1" fmla="*/ 72577 h 266843"/>
              <a:gd name="connsiteX2" fmla="*/ 966803 w 966803"/>
              <a:gd name="connsiteY2" fmla="*/ 72577 h 266843"/>
              <a:gd name="connsiteX3" fmla="*/ 960669 w 966803"/>
              <a:gd name="connsiteY3" fmla="*/ 133423 h 266843"/>
              <a:gd name="connsiteX4" fmla="*/ 966803 w 966803"/>
              <a:gd name="connsiteY4" fmla="*/ 194265 h 266843"/>
              <a:gd name="connsiteX5" fmla="*/ 230037 w 966803"/>
              <a:gd name="connsiteY5" fmla="*/ 194265 h 266843"/>
              <a:gd name="connsiteX6" fmla="*/ 230037 w 966803"/>
              <a:gd name="connsiteY6" fmla="*/ 266843 h 266843"/>
              <a:gd name="connsiteX7" fmla="*/ 0 w 966803"/>
              <a:gd name="connsiteY7" fmla="*/ 133421 h 26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6803" h="266843">
                <a:moveTo>
                  <a:pt x="230037" y="0"/>
                </a:moveTo>
                <a:lnTo>
                  <a:pt x="230037" y="72577"/>
                </a:lnTo>
                <a:lnTo>
                  <a:pt x="966803" y="72577"/>
                </a:lnTo>
                <a:lnTo>
                  <a:pt x="960669" y="133423"/>
                </a:lnTo>
                <a:lnTo>
                  <a:pt x="966803" y="194265"/>
                </a:lnTo>
                <a:lnTo>
                  <a:pt x="230037" y="194265"/>
                </a:lnTo>
                <a:lnTo>
                  <a:pt x="230037" y="266843"/>
                </a:lnTo>
                <a:lnTo>
                  <a:pt x="0" y="133421"/>
                </a:lnTo>
                <a:close/>
              </a:path>
            </a:pathLst>
          </a:custGeom>
          <a:solidFill>
            <a:srgbClr val="7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b="1" dirty="0"/>
          </a:p>
        </p:txBody>
      </p:sp>
      <p:sp>
        <p:nvSpPr>
          <p:cNvPr id="2" name="arrow 1">
            <a:extLst>
              <a:ext uri="{FF2B5EF4-FFF2-40B4-BE49-F238E27FC236}">
                <a16:creationId xmlns:a16="http://schemas.microsoft.com/office/drawing/2014/main" id="{178DF411-60BE-C3F5-7404-89D98D9B9EEF}"/>
              </a:ext>
            </a:extLst>
          </p:cNvPr>
          <p:cNvSpPr/>
          <p:nvPr/>
        </p:nvSpPr>
        <p:spPr>
          <a:xfrm rot="3583908" flipV="1">
            <a:off x="5673859" y="1858232"/>
            <a:ext cx="1513827" cy="797697"/>
          </a:xfrm>
          <a:custGeom>
            <a:avLst/>
            <a:gdLst>
              <a:gd name="connsiteX0" fmla="*/ 0 w 1513827"/>
              <a:gd name="connsiteY0" fmla="*/ 133421 h 797697"/>
              <a:gd name="connsiteX1" fmla="*/ 230037 w 1513827"/>
              <a:gd name="connsiteY1" fmla="*/ 266843 h 797697"/>
              <a:gd name="connsiteX2" fmla="*/ 230037 w 1513827"/>
              <a:gd name="connsiteY2" fmla="*/ 203984 h 797697"/>
              <a:gd name="connsiteX3" fmla="*/ 430554 w 1513827"/>
              <a:gd name="connsiteY3" fmla="*/ 216633 h 797697"/>
              <a:gd name="connsiteX4" fmla="*/ 1374624 w 1513827"/>
              <a:gd name="connsiteY4" fmla="*/ 670010 h 797697"/>
              <a:gd name="connsiteX5" fmla="*/ 1493842 w 1513827"/>
              <a:gd name="connsiteY5" fmla="*/ 797697 h 797697"/>
              <a:gd name="connsiteX6" fmla="*/ 1492751 w 1513827"/>
              <a:gd name="connsiteY6" fmla="*/ 762504 h 797697"/>
              <a:gd name="connsiteX7" fmla="*/ 1513827 w 1513827"/>
              <a:gd name="connsiteY7" fmla="*/ 633191 h 797697"/>
              <a:gd name="connsiteX8" fmla="*/ 1502595 w 1513827"/>
              <a:gd name="connsiteY8" fmla="*/ 620115 h 797697"/>
              <a:gd name="connsiteX9" fmla="*/ 337712 w 1513827"/>
              <a:gd name="connsiteY9" fmla="*/ 81505 h 797697"/>
              <a:gd name="connsiteX10" fmla="*/ 230037 w 1513827"/>
              <a:gd name="connsiteY10" fmla="*/ 77924 h 797697"/>
              <a:gd name="connsiteX11" fmla="*/ 230037 w 1513827"/>
              <a:gd name="connsiteY11" fmla="*/ 0 h 79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3827" h="797697">
                <a:moveTo>
                  <a:pt x="0" y="133421"/>
                </a:moveTo>
                <a:lnTo>
                  <a:pt x="230037" y="266843"/>
                </a:lnTo>
                <a:lnTo>
                  <a:pt x="230037" y="203984"/>
                </a:lnTo>
                <a:lnTo>
                  <a:pt x="430554" y="216633"/>
                </a:lnTo>
                <a:cubicBezTo>
                  <a:pt x="795193" y="262985"/>
                  <a:pt x="1123026" y="427253"/>
                  <a:pt x="1374624" y="670010"/>
                </a:cubicBezTo>
                <a:lnTo>
                  <a:pt x="1493842" y="797697"/>
                </a:lnTo>
                <a:lnTo>
                  <a:pt x="1492751" y="762504"/>
                </a:lnTo>
                <a:lnTo>
                  <a:pt x="1513827" y="633191"/>
                </a:lnTo>
                <a:lnTo>
                  <a:pt x="1502595" y="620115"/>
                </a:lnTo>
                <a:cubicBezTo>
                  <a:pt x="1196826" y="305588"/>
                  <a:pt x="782725" y="111153"/>
                  <a:pt x="337712" y="81505"/>
                </a:cubicBezTo>
                <a:lnTo>
                  <a:pt x="230037" y="77924"/>
                </a:lnTo>
                <a:lnTo>
                  <a:pt x="230037" y="0"/>
                </a:lnTo>
                <a:close/>
              </a:path>
            </a:pathLst>
          </a:custGeom>
          <a:solidFill>
            <a:srgbClr val="FF8080"/>
          </a:solidFill>
          <a:ln w="19050" cap="flat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ID"/>
          </a:p>
        </p:txBody>
      </p:sp>
      <p:sp>
        <p:nvSpPr>
          <p:cNvPr id="7" name="arrow 3">
            <a:extLst>
              <a:ext uri="{FF2B5EF4-FFF2-40B4-BE49-F238E27FC236}">
                <a16:creationId xmlns:a16="http://schemas.microsoft.com/office/drawing/2014/main" id="{388C2DD5-2EA4-278C-4A84-9BCF79F87573}"/>
              </a:ext>
            </a:extLst>
          </p:cNvPr>
          <p:cNvSpPr/>
          <p:nvPr/>
        </p:nvSpPr>
        <p:spPr>
          <a:xfrm rot="18016092">
            <a:off x="5658866" y="4195063"/>
            <a:ext cx="1523384" cy="809312"/>
          </a:xfrm>
          <a:custGeom>
            <a:avLst/>
            <a:gdLst>
              <a:gd name="connsiteX0" fmla="*/ 1523384 w 1523384"/>
              <a:gd name="connsiteY0" fmla="*/ 644317 h 809312"/>
              <a:gd name="connsiteX1" fmla="*/ 1501638 w 1523384"/>
              <a:gd name="connsiteY1" fmla="*/ 777740 h 809312"/>
              <a:gd name="connsiteX2" fmla="*/ 1502617 w 1523384"/>
              <a:gd name="connsiteY2" fmla="*/ 809312 h 809312"/>
              <a:gd name="connsiteX3" fmla="*/ 1493887 w 1523384"/>
              <a:gd name="connsiteY3" fmla="*/ 797746 h 809312"/>
              <a:gd name="connsiteX4" fmla="*/ 430554 w 1523384"/>
              <a:gd name="connsiteY4" fmla="*/ 216633 h 809312"/>
              <a:gd name="connsiteX5" fmla="*/ 230037 w 1523384"/>
              <a:gd name="connsiteY5" fmla="*/ 203984 h 809312"/>
              <a:gd name="connsiteX6" fmla="*/ 230037 w 1523384"/>
              <a:gd name="connsiteY6" fmla="*/ 266843 h 809312"/>
              <a:gd name="connsiteX7" fmla="*/ 0 w 1523384"/>
              <a:gd name="connsiteY7" fmla="*/ 133421 h 809312"/>
              <a:gd name="connsiteX8" fmla="*/ 230037 w 1523384"/>
              <a:gd name="connsiteY8" fmla="*/ 0 h 809312"/>
              <a:gd name="connsiteX9" fmla="*/ 230037 w 1523384"/>
              <a:gd name="connsiteY9" fmla="*/ 77924 h 809312"/>
              <a:gd name="connsiteX10" fmla="*/ 337712 w 1523384"/>
              <a:gd name="connsiteY10" fmla="*/ 81505 h 809312"/>
              <a:gd name="connsiteX11" fmla="*/ 1502595 w 1523384"/>
              <a:gd name="connsiteY11" fmla="*/ 620115 h 80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3384" h="809312">
                <a:moveTo>
                  <a:pt x="1523384" y="644317"/>
                </a:moveTo>
                <a:lnTo>
                  <a:pt x="1501638" y="777740"/>
                </a:lnTo>
                <a:lnTo>
                  <a:pt x="1502617" y="809312"/>
                </a:lnTo>
                <a:lnTo>
                  <a:pt x="1493887" y="797746"/>
                </a:lnTo>
                <a:cubicBezTo>
                  <a:pt x="1231282" y="485285"/>
                  <a:pt x="855966" y="270710"/>
                  <a:pt x="430554" y="216633"/>
                </a:cubicBezTo>
                <a:lnTo>
                  <a:pt x="230037" y="203984"/>
                </a:lnTo>
                <a:lnTo>
                  <a:pt x="230037" y="266843"/>
                </a:lnTo>
                <a:lnTo>
                  <a:pt x="0" y="133421"/>
                </a:lnTo>
                <a:lnTo>
                  <a:pt x="230037" y="0"/>
                </a:lnTo>
                <a:lnTo>
                  <a:pt x="230037" y="77924"/>
                </a:lnTo>
                <a:lnTo>
                  <a:pt x="337712" y="81505"/>
                </a:lnTo>
                <a:cubicBezTo>
                  <a:pt x="782725" y="111153"/>
                  <a:pt x="1196826" y="305588"/>
                  <a:pt x="1502595" y="620115"/>
                </a:cubicBezTo>
                <a:close/>
              </a:path>
            </a:pathLst>
          </a:custGeom>
          <a:solidFill>
            <a:srgbClr val="C06DFF"/>
          </a:solidFill>
          <a:ln w="19050" cap="flat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ID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2A9734-78CD-6DB8-9786-E74837E598A0}"/>
              </a:ext>
            </a:extLst>
          </p:cNvPr>
          <p:cNvGrpSpPr/>
          <p:nvPr/>
        </p:nvGrpSpPr>
        <p:grpSpPr>
          <a:xfrm>
            <a:off x="6864466" y="2692453"/>
            <a:ext cx="1473100" cy="1473096"/>
            <a:chOff x="1497716" y="2964543"/>
            <a:chExt cx="928915" cy="9289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36F9CCF-EEDF-5966-168C-E828D9F1B90F}"/>
                </a:ext>
              </a:extLst>
            </p:cNvPr>
            <p:cNvSpPr/>
            <p:nvPr/>
          </p:nvSpPr>
          <p:spPr>
            <a:xfrm rot="10800000">
              <a:off x="1497716" y="2964543"/>
              <a:ext cx="928915" cy="928915"/>
            </a:xfrm>
            <a:prstGeom prst="ellipse">
              <a:avLst/>
            </a:prstGeom>
            <a:solidFill>
              <a:srgbClr val="6E815D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A1BE34-26D1-CD93-0F35-11ECA6040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692519" y="3159346"/>
              <a:ext cx="539310" cy="539310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291A359E-8C48-F963-83DB-914FE7F8530D}"/>
              </a:ext>
            </a:extLst>
          </p:cNvPr>
          <p:cNvSpPr/>
          <p:nvPr/>
        </p:nvSpPr>
        <p:spPr>
          <a:xfrm>
            <a:off x="453339" y="1129284"/>
            <a:ext cx="717920" cy="717920"/>
          </a:xfrm>
          <a:prstGeom prst="rect">
            <a:avLst/>
          </a:prstGeom>
          <a:solidFill>
            <a:srgbClr val="FF8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EFB641B-AAD7-E5E9-85BC-FE961F177D26}"/>
              </a:ext>
            </a:extLst>
          </p:cNvPr>
          <p:cNvSpPr/>
          <p:nvPr/>
        </p:nvSpPr>
        <p:spPr>
          <a:xfrm>
            <a:off x="453339" y="3070040"/>
            <a:ext cx="717920" cy="717920"/>
          </a:xfrm>
          <a:prstGeom prst="rect">
            <a:avLst/>
          </a:prstGeom>
          <a:solidFill>
            <a:srgbClr val="7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B0F3C21-2079-93CA-2E95-C2ED59B2C92A}"/>
              </a:ext>
            </a:extLst>
          </p:cNvPr>
          <p:cNvSpPr/>
          <p:nvPr/>
        </p:nvSpPr>
        <p:spPr>
          <a:xfrm>
            <a:off x="453339" y="5010797"/>
            <a:ext cx="717920" cy="717920"/>
          </a:xfrm>
          <a:prstGeom prst="rect">
            <a:avLst/>
          </a:prstGeom>
          <a:solidFill>
            <a:srgbClr val="C06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D187F0-24A9-4442-88C7-65073C991DFB}"/>
              </a:ext>
            </a:extLst>
          </p:cNvPr>
          <p:cNvSpPr txBox="1"/>
          <p:nvPr/>
        </p:nvSpPr>
        <p:spPr>
          <a:xfrm>
            <a:off x="487345" y="1139709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3099E8-7089-4CC6-B735-E008E8D289EF}"/>
              </a:ext>
            </a:extLst>
          </p:cNvPr>
          <p:cNvSpPr txBox="1"/>
          <p:nvPr/>
        </p:nvSpPr>
        <p:spPr>
          <a:xfrm>
            <a:off x="485446" y="3092990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70B723-9FC3-4ACA-BEAA-F1C11886FFC3}"/>
              </a:ext>
            </a:extLst>
          </p:cNvPr>
          <p:cNvSpPr txBox="1"/>
          <p:nvPr/>
        </p:nvSpPr>
        <p:spPr>
          <a:xfrm>
            <a:off x="498767" y="5041456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CE5586E-B16F-F8E7-E318-2E4FE02978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740" r="1674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5114EB-5FB7-5A66-3FE3-9365922726C3}"/>
              </a:ext>
            </a:extLst>
          </p:cNvPr>
          <p:cNvSpPr/>
          <p:nvPr/>
        </p:nvSpPr>
        <p:spPr>
          <a:xfrm>
            <a:off x="6739222" y="457200"/>
            <a:ext cx="5049124" cy="636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POLA MAKAN TIDAK SEHAT</a:t>
            </a:r>
            <a:endParaRPr lang="en-ID" sz="2800" b="1" dirty="0">
              <a:solidFill>
                <a:schemeClr val="tx1"/>
              </a:solidFill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61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7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6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6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6A8EA031-2985-9652-ED19-CC5B7A251185}"/>
              </a:ext>
            </a:extLst>
          </p:cNvPr>
          <p:cNvGrpSpPr/>
          <p:nvPr/>
        </p:nvGrpSpPr>
        <p:grpSpPr>
          <a:xfrm>
            <a:off x="1386292" y="867865"/>
            <a:ext cx="3795743" cy="1887089"/>
            <a:chOff x="1763664" y="1000941"/>
            <a:chExt cx="3795743" cy="188708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07848E2-DAFD-706F-70A9-9601192FE1C9}"/>
                </a:ext>
              </a:extLst>
            </p:cNvPr>
            <p:cNvSpPr txBox="1"/>
            <p:nvPr/>
          </p:nvSpPr>
          <p:spPr>
            <a:xfrm>
              <a:off x="1763666" y="1000941"/>
              <a:ext cx="28440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Pentingnya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Olahraga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76C51FC-41C7-1BF5-B13E-57F58CD8FC80}"/>
                </a:ext>
              </a:extLst>
            </p:cNvPr>
            <p:cNvSpPr txBox="1"/>
            <p:nvPr/>
          </p:nvSpPr>
          <p:spPr>
            <a:xfrm>
              <a:off x="1763664" y="1410702"/>
              <a:ext cx="379574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Aktivitas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fisik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rutin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seperti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berjalan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kaki, jogging,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atau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berenang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dapat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mengurangi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risiko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penyakit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kronis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seperti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penyakit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jantung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, stroke dan osteoporosis </a:t>
              </a:r>
              <a:endParaRPr lang="en-ID" sz="1800" b="0" i="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7C5198C-9474-BACE-7005-F032CB4FAAE6}"/>
              </a:ext>
            </a:extLst>
          </p:cNvPr>
          <p:cNvGrpSpPr/>
          <p:nvPr/>
        </p:nvGrpSpPr>
        <p:grpSpPr>
          <a:xfrm>
            <a:off x="1386292" y="2808621"/>
            <a:ext cx="3795743" cy="2302587"/>
            <a:chOff x="1763664" y="3059520"/>
            <a:chExt cx="3795743" cy="230258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5282E4-578D-2677-7C29-9E9588C21B0B}"/>
                </a:ext>
              </a:extLst>
            </p:cNvPr>
            <p:cNvSpPr txBox="1"/>
            <p:nvPr/>
          </p:nvSpPr>
          <p:spPr>
            <a:xfrm>
              <a:off x="1763666" y="3059520"/>
              <a:ext cx="21563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Manfaat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Mental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C1938C1-97A8-9C8C-15C2-5DC26A1D6BEB}"/>
                </a:ext>
              </a:extLst>
            </p:cNvPr>
            <p:cNvSpPr txBox="1"/>
            <p:nvPr/>
          </p:nvSpPr>
          <p:spPr>
            <a:xfrm>
              <a:off x="1763664" y="3469281"/>
              <a:ext cx="3795743" cy="1892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lvl="0" algn="just"/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Olahraga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tidak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hanya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mendukung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kesehatan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fisik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tetapi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juga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dapat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membantu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mengelola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stress,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meningkatkan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suasana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hati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mencegah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depresi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yg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berkaitan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dgn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gaya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hidup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tdk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aktif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1800" b="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28600" indent="-228600" algn="just">
                <a:buFont typeface="+mj-lt"/>
                <a:buAutoNum type="arabicPeriod"/>
              </a:pPr>
              <a:endParaRPr lang="en-ID" sz="900" b="0" i="0" dirty="0">
                <a:solidFill>
                  <a:schemeClr val="tx1"/>
                </a:solidFill>
                <a:latin typeface="+mn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C603CA9-A94C-5B46-29AF-5FDC176B2DF1}"/>
              </a:ext>
            </a:extLst>
          </p:cNvPr>
          <p:cNvGrpSpPr/>
          <p:nvPr/>
        </p:nvGrpSpPr>
        <p:grpSpPr>
          <a:xfrm>
            <a:off x="1386292" y="5010797"/>
            <a:ext cx="3795743" cy="1820559"/>
            <a:chOff x="1763664" y="5118099"/>
            <a:chExt cx="3795743" cy="217344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B1061AC-F727-9711-B72D-3CFE05888C14}"/>
                </a:ext>
              </a:extLst>
            </p:cNvPr>
            <p:cNvSpPr txBox="1"/>
            <p:nvPr/>
          </p:nvSpPr>
          <p:spPr>
            <a:xfrm>
              <a:off x="1763666" y="5118099"/>
              <a:ext cx="2332690" cy="47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Peran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Komunitas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290DE7-EFD5-EC9C-A6B1-8B9DE7CF207C}"/>
                </a:ext>
              </a:extLst>
            </p:cNvPr>
            <p:cNvSpPr txBox="1"/>
            <p:nvPr/>
          </p:nvSpPr>
          <p:spPr>
            <a:xfrm>
              <a:off x="1763664" y="5527860"/>
              <a:ext cx="3795743" cy="1763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Promosi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kelompok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kebugaran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atau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olahraga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bersama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meningkatkan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partisipasi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,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memupuk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kebiasaan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sehat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,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sekaligus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memperkuat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hubungan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social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dalam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masyarakat</a:t>
              </a:r>
              <a:endParaRPr lang="en-ID" sz="1800" b="0" i="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B933775-5C32-EA95-C56C-A7FDBEBC7B3C}"/>
              </a:ext>
            </a:extLst>
          </p:cNvPr>
          <p:cNvSpPr/>
          <p:nvPr/>
        </p:nvSpPr>
        <p:spPr>
          <a:xfrm>
            <a:off x="227299" y="236457"/>
            <a:ext cx="584003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 2">
            <a:extLst>
              <a:ext uri="{FF2B5EF4-FFF2-40B4-BE49-F238E27FC236}">
                <a16:creationId xmlns:a16="http://schemas.microsoft.com/office/drawing/2014/main" id="{7D2AF1C2-D584-8AEF-70AF-D837CF0DEF8C}"/>
              </a:ext>
            </a:extLst>
          </p:cNvPr>
          <p:cNvSpPr/>
          <p:nvPr/>
        </p:nvSpPr>
        <p:spPr>
          <a:xfrm>
            <a:off x="5772419" y="3295579"/>
            <a:ext cx="966803" cy="266843"/>
          </a:xfrm>
          <a:custGeom>
            <a:avLst/>
            <a:gdLst>
              <a:gd name="connsiteX0" fmla="*/ 230037 w 966803"/>
              <a:gd name="connsiteY0" fmla="*/ 0 h 266843"/>
              <a:gd name="connsiteX1" fmla="*/ 230037 w 966803"/>
              <a:gd name="connsiteY1" fmla="*/ 72577 h 266843"/>
              <a:gd name="connsiteX2" fmla="*/ 966803 w 966803"/>
              <a:gd name="connsiteY2" fmla="*/ 72577 h 266843"/>
              <a:gd name="connsiteX3" fmla="*/ 960669 w 966803"/>
              <a:gd name="connsiteY3" fmla="*/ 133423 h 266843"/>
              <a:gd name="connsiteX4" fmla="*/ 966803 w 966803"/>
              <a:gd name="connsiteY4" fmla="*/ 194265 h 266843"/>
              <a:gd name="connsiteX5" fmla="*/ 230037 w 966803"/>
              <a:gd name="connsiteY5" fmla="*/ 194265 h 266843"/>
              <a:gd name="connsiteX6" fmla="*/ 230037 w 966803"/>
              <a:gd name="connsiteY6" fmla="*/ 266843 h 266843"/>
              <a:gd name="connsiteX7" fmla="*/ 0 w 966803"/>
              <a:gd name="connsiteY7" fmla="*/ 133421 h 26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6803" h="266843">
                <a:moveTo>
                  <a:pt x="230037" y="0"/>
                </a:moveTo>
                <a:lnTo>
                  <a:pt x="230037" y="72577"/>
                </a:lnTo>
                <a:lnTo>
                  <a:pt x="966803" y="72577"/>
                </a:lnTo>
                <a:lnTo>
                  <a:pt x="960669" y="133423"/>
                </a:lnTo>
                <a:lnTo>
                  <a:pt x="966803" y="194265"/>
                </a:lnTo>
                <a:lnTo>
                  <a:pt x="230037" y="194265"/>
                </a:lnTo>
                <a:lnTo>
                  <a:pt x="230037" y="266843"/>
                </a:lnTo>
                <a:lnTo>
                  <a:pt x="0" y="133421"/>
                </a:lnTo>
                <a:close/>
              </a:path>
            </a:pathLst>
          </a:custGeom>
          <a:solidFill>
            <a:srgbClr val="7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b="1" dirty="0"/>
          </a:p>
        </p:txBody>
      </p:sp>
      <p:sp>
        <p:nvSpPr>
          <p:cNvPr id="2" name="arrow 1">
            <a:extLst>
              <a:ext uri="{FF2B5EF4-FFF2-40B4-BE49-F238E27FC236}">
                <a16:creationId xmlns:a16="http://schemas.microsoft.com/office/drawing/2014/main" id="{178DF411-60BE-C3F5-7404-89D98D9B9EEF}"/>
              </a:ext>
            </a:extLst>
          </p:cNvPr>
          <p:cNvSpPr/>
          <p:nvPr/>
        </p:nvSpPr>
        <p:spPr>
          <a:xfrm rot="3583908" flipV="1">
            <a:off x="5673859" y="1858232"/>
            <a:ext cx="1513827" cy="797697"/>
          </a:xfrm>
          <a:custGeom>
            <a:avLst/>
            <a:gdLst>
              <a:gd name="connsiteX0" fmla="*/ 0 w 1513827"/>
              <a:gd name="connsiteY0" fmla="*/ 133421 h 797697"/>
              <a:gd name="connsiteX1" fmla="*/ 230037 w 1513827"/>
              <a:gd name="connsiteY1" fmla="*/ 266843 h 797697"/>
              <a:gd name="connsiteX2" fmla="*/ 230037 w 1513827"/>
              <a:gd name="connsiteY2" fmla="*/ 203984 h 797697"/>
              <a:gd name="connsiteX3" fmla="*/ 430554 w 1513827"/>
              <a:gd name="connsiteY3" fmla="*/ 216633 h 797697"/>
              <a:gd name="connsiteX4" fmla="*/ 1374624 w 1513827"/>
              <a:gd name="connsiteY4" fmla="*/ 670010 h 797697"/>
              <a:gd name="connsiteX5" fmla="*/ 1493842 w 1513827"/>
              <a:gd name="connsiteY5" fmla="*/ 797697 h 797697"/>
              <a:gd name="connsiteX6" fmla="*/ 1492751 w 1513827"/>
              <a:gd name="connsiteY6" fmla="*/ 762504 h 797697"/>
              <a:gd name="connsiteX7" fmla="*/ 1513827 w 1513827"/>
              <a:gd name="connsiteY7" fmla="*/ 633191 h 797697"/>
              <a:gd name="connsiteX8" fmla="*/ 1502595 w 1513827"/>
              <a:gd name="connsiteY8" fmla="*/ 620115 h 797697"/>
              <a:gd name="connsiteX9" fmla="*/ 337712 w 1513827"/>
              <a:gd name="connsiteY9" fmla="*/ 81505 h 797697"/>
              <a:gd name="connsiteX10" fmla="*/ 230037 w 1513827"/>
              <a:gd name="connsiteY10" fmla="*/ 77924 h 797697"/>
              <a:gd name="connsiteX11" fmla="*/ 230037 w 1513827"/>
              <a:gd name="connsiteY11" fmla="*/ 0 h 79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3827" h="797697">
                <a:moveTo>
                  <a:pt x="0" y="133421"/>
                </a:moveTo>
                <a:lnTo>
                  <a:pt x="230037" y="266843"/>
                </a:lnTo>
                <a:lnTo>
                  <a:pt x="230037" y="203984"/>
                </a:lnTo>
                <a:lnTo>
                  <a:pt x="430554" y="216633"/>
                </a:lnTo>
                <a:cubicBezTo>
                  <a:pt x="795193" y="262985"/>
                  <a:pt x="1123026" y="427253"/>
                  <a:pt x="1374624" y="670010"/>
                </a:cubicBezTo>
                <a:lnTo>
                  <a:pt x="1493842" y="797697"/>
                </a:lnTo>
                <a:lnTo>
                  <a:pt x="1492751" y="762504"/>
                </a:lnTo>
                <a:lnTo>
                  <a:pt x="1513827" y="633191"/>
                </a:lnTo>
                <a:lnTo>
                  <a:pt x="1502595" y="620115"/>
                </a:lnTo>
                <a:cubicBezTo>
                  <a:pt x="1196826" y="305588"/>
                  <a:pt x="782725" y="111153"/>
                  <a:pt x="337712" y="81505"/>
                </a:cubicBezTo>
                <a:lnTo>
                  <a:pt x="230037" y="77924"/>
                </a:lnTo>
                <a:lnTo>
                  <a:pt x="230037" y="0"/>
                </a:lnTo>
                <a:close/>
              </a:path>
            </a:pathLst>
          </a:custGeom>
          <a:solidFill>
            <a:srgbClr val="FF8080"/>
          </a:solidFill>
          <a:ln w="19050" cap="flat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ID"/>
          </a:p>
        </p:txBody>
      </p:sp>
      <p:sp>
        <p:nvSpPr>
          <p:cNvPr id="7" name="arrow 3">
            <a:extLst>
              <a:ext uri="{FF2B5EF4-FFF2-40B4-BE49-F238E27FC236}">
                <a16:creationId xmlns:a16="http://schemas.microsoft.com/office/drawing/2014/main" id="{388C2DD5-2EA4-278C-4A84-9BCF79F87573}"/>
              </a:ext>
            </a:extLst>
          </p:cNvPr>
          <p:cNvSpPr/>
          <p:nvPr/>
        </p:nvSpPr>
        <p:spPr>
          <a:xfrm rot="18016092">
            <a:off x="5658866" y="4195063"/>
            <a:ext cx="1523384" cy="809312"/>
          </a:xfrm>
          <a:custGeom>
            <a:avLst/>
            <a:gdLst>
              <a:gd name="connsiteX0" fmla="*/ 1523384 w 1523384"/>
              <a:gd name="connsiteY0" fmla="*/ 644317 h 809312"/>
              <a:gd name="connsiteX1" fmla="*/ 1501638 w 1523384"/>
              <a:gd name="connsiteY1" fmla="*/ 777740 h 809312"/>
              <a:gd name="connsiteX2" fmla="*/ 1502617 w 1523384"/>
              <a:gd name="connsiteY2" fmla="*/ 809312 h 809312"/>
              <a:gd name="connsiteX3" fmla="*/ 1493887 w 1523384"/>
              <a:gd name="connsiteY3" fmla="*/ 797746 h 809312"/>
              <a:gd name="connsiteX4" fmla="*/ 430554 w 1523384"/>
              <a:gd name="connsiteY4" fmla="*/ 216633 h 809312"/>
              <a:gd name="connsiteX5" fmla="*/ 230037 w 1523384"/>
              <a:gd name="connsiteY5" fmla="*/ 203984 h 809312"/>
              <a:gd name="connsiteX6" fmla="*/ 230037 w 1523384"/>
              <a:gd name="connsiteY6" fmla="*/ 266843 h 809312"/>
              <a:gd name="connsiteX7" fmla="*/ 0 w 1523384"/>
              <a:gd name="connsiteY7" fmla="*/ 133421 h 809312"/>
              <a:gd name="connsiteX8" fmla="*/ 230037 w 1523384"/>
              <a:gd name="connsiteY8" fmla="*/ 0 h 809312"/>
              <a:gd name="connsiteX9" fmla="*/ 230037 w 1523384"/>
              <a:gd name="connsiteY9" fmla="*/ 77924 h 809312"/>
              <a:gd name="connsiteX10" fmla="*/ 337712 w 1523384"/>
              <a:gd name="connsiteY10" fmla="*/ 81505 h 809312"/>
              <a:gd name="connsiteX11" fmla="*/ 1502595 w 1523384"/>
              <a:gd name="connsiteY11" fmla="*/ 620115 h 80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3384" h="809312">
                <a:moveTo>
                  <a:pt x="1523384" y="644317"/>
                </a:moveTo>
                <a:lnTo>
                  <a:pt x="1501638" y="777740"/>
                </a:lnTo>
                <a:lnTo>
                  <a:pt x="1502617" y="809312"/>
                </a:lnTo>
                <a:lnTo>
                  <a:pt x="1493887" y="797746"/>
                </a:lnTo>
                <a:cubicBezTo>
                  <a:pt x="1231282" y="485285"/>
                  <a:pt x="855966" y="270710"/>
                  <a:pt x="430554" y="216633"/>
                </a:cubicBezTo>
                <a:lnTo>
                  <a:pt x="230037" y="203984"/>
                </a:lnTo>
                <a:lnTo>
                  <a:pt x="230037" y="266843"/>
                </a:lnTo>
                <a:lnTo>
                  <a:pt x="0" y="133421"/>
                </a:lnTo>
                <a:lnTo>
                  <a:pt x="230037" y="0"/>
                </a:lnTo>
                <a:lnTo>
                  <a:pt x="230037" y="77924"/>
                </a:lnTo>
                <a:lnTo>
                  <a:pt x="337712" y="81505"/>
                </a:lnTo>
                <a:cubicBezTo>
                  <a:pt x="782725" y="111153"/>
                  <a:pt x="1196826" y="305588"/>
                  <a:pt x="1502595" y="620115"/>
                </a:cubicBezTo>
                <a:close/>
              </a:path>
            </a:pathLst>
          </a:custGeom>
          <a:solidFill>
            <a:srgbClr val="C06DFF"/>
          </a:solidFill>
          <a:ln w="19050" cap="flat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ID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2A9734-78CD-6DB8-9786-E74837E598A0}"/>
              </a:ext>
            </a:extLst>
          </p:cNvPr>
          <p:cNvGrpSpPr/>
          <p:nvPr/>
        </p:nvGrpSpPr>
        <p:grpSpPr>
          <a:xfrm>
            <a:off x="6864466" y="2692453"/>
            <a:ext cx="1473100" cy="1473096"/>
            <a:chOff x="1497716" y="2964543"/>
            <a:chExt cx="928915" cy="9289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36F9CCF-EEDF-5966-168C-E828D9F1B90F}"/>
                </a:ext>
              </a:extLst>
            </p:cNvPr>
            <p:cNvSpPr/>
            <p:nvPr/>
          </p:nvSpPr>
          <p:spPr>
            <a:xfrm rot="10800000">
              <a:off x="1497716" y="2964543"/>
              <a:ext cx="928915" cy="928915"/>
            </a:xfrm>
            <a:prstGeom prst="ellipse">
              <a:avLst/>
            </a:prstGeom>
            <a:solidFill>
              <a:srgbClr val="6E815D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A1BE34-26D1-CD93-0F35-11ECA6040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692519" y="3159346"/>
              <a:ext cx="539310" cy="539310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291A359E-8C48-F963-83DB-914FE7F8530D}"/>
              </a:ext>
            </a:extLst>
          </p:cNvPr>
          <p:cNvSpPr/>
          <p:nvPr/>
        </p:nvSpPr>
        <p:spPr>
          <a:xfrm>
            <a:off x="453339" y="1129284"/>
            <a:ext cx="717920" cy="717920"/>
          </a:xfrm>
          <a:prstGeom prst="rect">
            <a:avLst/>
          </a:prstGeom>
          <a:solidFill>
            <a:srgbClr val="FF8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EFB641B-AAD7-E5E9-85BC-FE961F177D26}"/>
              </a:ext>
            </a:extLst>
          </p:cNvPr>
          <p:cNvSpPr/>
          <p:nvPr/>
        </p:nvSpPr>
        <p:spPr>
          <a:xfrm>
            <a:off x="453339" y="3070040"/>
            <a:ext cx="717920" cy="717920"/>
          </a:xfrm>
          <a:prstGeom prst="rect">
            <a:avLst/>
          </a:prstGeom>
          <a:solidFill>
            <a:srgbClr val="7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B0F3C21-2079-93CA-2E95-C2ED59B2C92A}"/>
              </a:ext>
            </a:extLst>
          </p:cNvPr>
          <p:cNvSpPr/>
          <p:nvPr/>
        </p:nvSpPr>
        <p:spPr>
          <a:xfrm>
            <a:off x="453339" y="5010797"/>
            <a:ext cx="717920" cy="717920"/>
          </a:xfrm>
          <a:prstGeom prst="rect">
            <a:avLst/>
          </a:prstGeom>
          <a:solidFill>
            <a:srgbClr val="C06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D187F0-24A9-4442-88C7-65073C991DFB}"/>
              </a:ext>
            </a:extLst>
          </p:cNvPr>
          <p:cNvSpPr txBox="1"/>
          <p:nvPr/>
        </p:nvSpPr>
        <p:spPr>
          <a:xfrm>
            <a:off x="487345" y="1139709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3099E8-7089-4CC6-B735-E008E8D289EF}"/>
              </a:ext>
            </a:extLst>
          </p:cNvPr>
          <p:cNvSpPr txBox="1"/>
          <p:nvPr/>
        </p:nvSpPr>
        <p:spPr>
          <a:xfrm>
            <a:off x="485446" y="3092990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70B723-9FC3-4ACA-BEAA-F1C11886FFC3}"/>
              </a:ext>
            </a:extLst>
          </p:cNvPr>
          <p:cNvSpPr txBox="1"/>
          <p:nvPr/>
        </p:nvSpPr>
        <p:spPr>
          <a:xfrm>
            <a:off x="498767" y="5041456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CF98849-9351-A7EC-EF65-6E47B2FA83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905" r="90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5114EB-5FB7-5A66-3FE3-9365922726C3}"/>
              </a:ext>
            </a:extLst>
          </p:cNvPr>
          <p:cNvSpPr/>
          <p:nvPr/>
        </p:nvSpPr>
        <p:spPr>
          <a:xfrm>
            <a:off x="6739222" y="457200"/>
            <a:ext cx="5049124" cy="636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AKTIVITAS FISIK</a:t>
            </a:r>
            <a:endParaRPr lang="en-ID" sz="2800" b="1" dirty="0">
              <a:solidFill>
                <a:schemeClr val="tx1"/>
              </a:solidFill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18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7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6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6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6A8EA031-2985-9652-ED19-CC5B7A251185}"/>
              </a:ext>
            </a:extLst>
          </p:cNvPr>
          <p:cNvGrpSpPr/>
          <p:nvPr/>
        </p:nvGrpSpPr>
        <p:grpSpPr>
          <a:xfrm>
            <a:off x="1347143" y="867865"/>
            <a:ext cx="3795743" cy="1935931"/>
            <a:chOff x="1724515" y="1000941"/>
            <a:chExt cx="3795743" cy="193593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07848E2-DAFD-706F-70A9-9601192FE1C9}"/>
                </a:ext>
              </a:extLst>
            </p:cNvPr>
            <p:cNvSpPr txBox="1"/>
            <p:nvPr/>
          </p:nvSpPr>
          <p:spPr>
            <a:xfrm>
              <a:off x="1763666" y="1000941"/>
              <a:ext cx="26292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Dampak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tembakau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76C51FC-41C7-1BF5-B13E-57F58CD8FC80}"/>
                </a:ext>
              </a:extLst>
            </p:cNvPr>
            <p:cNvSpPr txBox="1"/>
            <p:nvPr/>
          </p:nvSpPr>
          <p:spPr>
            <a:xfrm>
              <a:off x="1724515" y="1459544"/>
              <a:ext cx="379574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Paparan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asap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rokok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dan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kebiasaan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merokok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jangka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Panjang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meningkatkan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risiko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kanker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paru-paru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,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penyakit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jantung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serta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disfungsi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pernafasan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seperti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PPOK</a:t>
              </a:r>
              <a:endParaRPr lang="en-ID" sz="1800" b="0" i="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7C5198C-9474-BACE-7005-F032CB4FAAE6}"/>
              </a:ext>
            </a:extLst>
          </p:cNvPr>
          <p:cNvGrpSpPr/>
          <p:nvPr/>
        </p:nvGrpSpPr>
        <p:grpSpPr>
          <a:xfrm>
            <a:off x="1386292" y="2808621"/>
            <a:ext cx="3795743" cy="2025588"/>
            <a:chOff x="1763664" y="3059520"/>
            <a:chExt cx="3795743" cy="202558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5282E4-578D-2677-7C29-9E9588C21B0B}"/>
                </a:ext>
              </a:extLst>
            </p:cNvPr>
            <p:cNvSpPr txBox="1"/>
            <p:nvPr/>
          </p:nvSpPr>
          <p:spPr>
            <a:xfrm>
              <a:off x="1763666" y="3059520"/>
              <a:ext cx="33746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Efek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penyalahgunaan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zat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C1938C1-97A8-9C8C-15C2-5DC26A1D6BEB}"/>
                </a:ext>
              </a:extLst>
            </p:cNvPr>
            <p:cNvSpPr txBox="1"/>
            <p:nvPr/>
          </p:nvSpPr>
          <p:spPr>
            <a:xfrm>
              <a:off x="1763664" y="3469281"/>
              <a:ext cx="3795743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lvl="0" algn="just"/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Penggunaan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alcohol dan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zat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terlarang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yang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tidak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terkendali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dapat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memicu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kerusakan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hati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gangguan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system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saraf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serta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berbagai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penyakit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kronis</a:t>
              </a:r>
              <a:r>
                <a:rPr lang="en-US" sz="1800" b="0" i="0" kern="100" dirty="0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0" i="0" kern="100" dirty="0" err="1">
                  <a:solidFill>
                    <a:schemeClr val="tx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lainnya</a:t>
              </a:r>
              <a:endParaRPr lang="en-US" sz="1800" b="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28600" indent="-228600" algn="just">
                <a:buFont typeface="+mj-lt"/>
                <a:buAutoNum type="arabicPeriod"/>
              </a:pPr>
              <a:endParaRPr lang="en-ID" sz="900" b="0" i="0" dirty="0">
                <a:solidFill>
                  <a:schemeClr val="tx1"/>
                </a:solidFill>
                <a:latin typeface="+mn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C603CA9-A94C-5B46-29AF-5FDC176B2DF1}"/>
              </a:ext>
            </a:extLst>
          </p:cNvPr>
          <p:cNvGrpSpPr/>
          <p:nvPr/>
        </p:nvGrpSpPr>
        <p:grpSpPr>
          <a:xfrm>
            <a:off x="1386292" y="4720281"/>
            <a:ext cx="3795743" cy="2388073"/>
            <a:chOff x="1763664" y="5118099"/>
            <a:chExt cx="3795743" cy="250413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B1061AC-F727-9711-B72D-3CFE05888C14}"/>
                </a:ext>
              </a:extLst>
            </p:cNvPr>
            <p:cNvSpPr txBox="1"/>
            <p:nvPr/>
          </p:nvSpPr>
          <p:spPr>
            <a:xfrm>
              <a:off x="1763666" y="5118099"/>
              <a:ext cx="2678938" cy="47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Upoya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 </a:t>
              </a:r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highlight>
                    <a:srgbClr val="FFFF00"/>
                  </a:highlight>
                  <a:latin typeface="Century Gothic" panose="020B0502020202020204" pitchFamily="34" charset="0"/>
                </a:rPr>
                <a:t>Pencegahan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290DE7-EFD5-EC9C-A6B1-8B9DE7CF207C}"/>
                </a:ext>
              </a:extLst>
            </p:cNvPr>
            <p:cNvSpPr txBox="1"/>
            <p:nvPr/>
          </p:nvSpPr>
          <p:spPr>
            <a:xfrm>
              <a:off x="1763664" y="5527860"/>
              <a:ext cx="3795743" cy="2094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 i="1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algn="just"/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Pendidikan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tentang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bahaya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merokok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dan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zat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aditif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serta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penyediaan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program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penghentian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kebiasaan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buruk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sangat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penting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untuk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mendukung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individu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yg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berupaya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memperbaiki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gaya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hidup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r>
                <a:rPr lang="en-US" sz="1800" b="0" i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mereka</a:t>
              </a:r>
              <a:r>
                <a:rPr lang="en-US" sz="1800" b="0" i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  <a:endParaRPr lang="en-ID" sz="1800" b="0" i="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B933775-5C32-EA95-C56C-A7FDBEBC7B3C}"/>
              </a:ext>
            </a:extLst>
          </p:cNvPr>
          <p:cNvSpPr/>
          <p:nvPr/>
        </p:nvSpPr>
        <p:spPr>
          <a:xfrm>
            <a:off x="227299" y="236457"/>
            <a:ext cx="584003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 2">
            <a:extLst>
              <a:ext uri="{FF2B5EF4-FFF2-40B4-BE49-F238E27FC236}">
                <a16:creationId xmlns:a16="http://schemas.microsoft.com/office/drawing/2014/main" id="{7D2AF1C2-D584-8AEF-70AF-D837CF0DEF8C}"/>
              </a:ext>
            </a:extLst>
          </p:cNvPr>
          <p:cNvSpPr/>
          <p:nvPr/>
        </p:nvSpPr>
        <p:spPr>
          <a:xfrm>
            <a:off x="5772419" y="3295579"/>
            <a:ext cx="966803" cy="266843"/>
          </a:xfrm>
          <a:custGeom>
            <a:avLst/>
            <a:gdLst>
              <a:gd name="connsiteX0" fmla="*/ 230037 w 966803"/>
              <a:gd name="connsiteY0" fmla="*/ 0 h 266843"/>
              <a:gd name="connsiteX1" fmla="*/ 230037 w 966803"/>
              <a:gd name="connsiteY1" fmla="*/ 72577 h 266843"/>
              <a:gd name="connsiteX2" fmla="*/ 966803 w 966803"/>
              <a:gd name="connsiteY2" fmla="*/ 72577 h 266843"/>
              <a:gd name="connsiteX3" fmla="*/ 960669 w 966803"/>
              <a:gd name="connsiteY3" fmla="*/ 133423 h 266843"/>
              <a:gd name="connsiteX4" fmla="*/ 966803 w 966803"/>
              <a:gd name="connsiteY4" fmla="*/ 194265 h 266843"/>
              <a:gd name="connsiteX5" fmla="*/ 230037 w 966803"/>
              <a:gd name="connsiteY5" fmla="*/ 194265 h 266843"/>
              <a:gd name="connsiteX6" fmla="*/ 230037 w 966803"/>
              <a:gd name="connsiteY6" fmla="*/ 266843 h 266843"/>
              <a:gd name="connsiteX7" fmla="*/ 0 w 966803"/>
              <a:gd name="connsiteY7" fmla="*/ 133421 h 26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6803" h="266843">
                <a:moveTo>
                  <a:pt x="230037" y="0"/>
                </a:moveTo>
                <a:lnTo>
                  <a:pt x="230037" y="72577"/>
                </a:lnTo>
                <a:lnTo>
                  <a:pt x="966803" y="72577"/>
                </a:lnTo>
                <a:lnTo>
                  <a:pt x="960669" y="133423"/>
                </a:lnTo>
                <a:lnTo>
                  <a:pt x="966803" y="194265"/>
                </a:lnTo>
                <a:lnTo>
                  <a:pt x="230037" y="194265"/>
                </a:lnTo>
                <a:lnTo>
                  <a:pt x="230037" y="266843"/>
                </a:lnTo>
                <a:lnTo>
                  <a:pt x="0" y="133421"/>
                </a:lnTo>
                <a:close/>
              </a:path>
            </a:pathLst>
          </a:custGeom>
          <a:solidFill>
            <a:srgbClr val="7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b="1" dirty="0"/>
          </a:p>
        </p:txBody>
      </p:sp>
      <p:sp>
        <p:nvSpPr>
          <p:cNvPr id="2" name="arrow 1">
            <a:extLst>
              <a:ext uri="{FF2B5EF4-FFF2-40B4-BE49-F238E27FC236}">
                <a16:creationId xmlns:a16="http://schemas.microsoft.com/office/drawing/2014/main" id="{178DF411-60BE-C3F5-7404-89D98D9B9EEF}"/>
              </a:ext>
            </a:extLst>
          </p:cNvPr>
          <p:cNvSpPr/>
          <p:nvPr/>
        </p:nvSpPr>
        <p:spPr>
          <a:xfrm rot="3583908" flipV="1">
            <a:off x="5673859" y="1858232"/>
            <a:ext cx="1513827" cy="797697"/>
          </a:xfrm>
          <a:custGeom>
            <a:avLst/>
            <a:gdLst>
              <a:gd name="connsiteX0" fmla="*/ 0 w 1513827"/>
              <a:gd name="connsiteY0" fmla="*/ 133421 h 797697"/>
              <a:gd name="connsiteX1" fmla="*/ 230037 w 1513827"/>
              <a:gd name="connsiteY1" fmla="*/ 266843 h 797697"/>
              <a:gd name="connsiteX2" fmla="*/ 230037 w 1513827"/>
              <a:gd name="connsiteY2" fmla="*/ 203984 h 797697"/>
              <a:gd name="connsiteX3" fmla="*/ 430554 w 1513827"/>
              <a:gd name="connsiteY3" fmla="*/ 216633 h 797697"/>
              <a:gd name="connsiteX4" fmla="*/ 1374624 w 1513827"/>
              <a:gd name="connsiteY4" fmla="*/ 670010 h 797697"/>
              <a:gd name="connsiteX5" fmla="*/ 1493842 w 1513827"/>
              <a:gd name="connsiteY5" fmla="*/ 797697 h 797697"/>
              <a:gd name="connsiteX6" fmla="*/ 1492751 w 1513827"/>
              <a:gd name="connsiteY6" fmla="*/ 762504 h 797697"/>
              <a:gd name="connsiteX7" fmla="*/ 1513827 w 1513827"/>
              <a:gd name="connsiteY7" fmla="*/ 633191 h 797697"/>
              <a:gd name="connsiteX8" fmla="*/ 1502595 w 1513827"/>
              <a:gd name="connsiteY8" fmla="*/ 620115 h 797697"/>
              <a:gd name="connsiteX9" fmla="*/ 337712 w 1513827"/>
              <a:gd name="connsiteY9" fmla="*/ 81505 h 797697"/>
              <a:gd name="connsiteX10" fmla="*/ 230037 w 1513827"/>
              <a:gd name="connsiteY10" fmla="*/ 77924 h 797697"/>
              <a:gd name="connsiteX11" fmla="*/ 230037 w 1513827"/>
              <a:gd name="connsiteY11" fmla="*/ 0 h 79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3827" h="797697">
                <a:moveTo>
                  <a:pt x="0" y="133421"/>
                </a:moveTo>
                <a:lnTo>
                  <a:pt x="230037" y="266843"/>
                </a:lnTo>
                <a:lnTo>
                  <a:pt x="230037" y="203984"/>
                </a:lnTo>
                <a:lnTo>
                  <a:pt x="430554" y="216633"/>
                </a:lnTo>
                <a:cubicBezTo>
                  <a:pt x="795193" y="262985"/>
                  <a:pt x="1123026" y="427253"/>
                  <a:pt x="1374624" y="670010"/>
                </a:cubicBezTo>
                <a:lnTo>
                  <a:pt x="1493842" y="797697"/>
                </a:lnTo>
                <a:lnTo>
                  <a:pt x="1492751" y="762504"/>
                </a:lnTo>
                <a:lnTo>
                  <a:pt x="1513827" y="633191"/>
                </a:lnTo>
                <a:lnTo>
                  <a:pt x="1502595" y="620115"/>
                </a:lnTo>
                <a:cubicBezTo>
                  <a:pt x="1196826" y="305588"/>
                  <a:pt x="782725" y="111153"/>
                  <a:pt x="337712" y="81505"/>
                </a:cubicBezTo>
                <a:lnTo>
                  <a:pt x="230037" y="77924"/>
                </a:lnTo>
                <a:lnTo>
                  <a:pt x="230037" y="0"/>
                </a:lnTo>
                <a:close/>
              </a:path>
            </a:pathLst>
          </a:custGeom>
          <a:solidFill>
            <a:srgbClr val="FF8080"/>
          </a:solidFill>
          <a:ln w="19050" cap="flat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ID"/>
          </a:p>
        </p:txBody>
      </p:sp>
      <p:sp>
        <p:nvSpPr>
          <p:cNvPr id="7" name="arrow 3">
            <a:extLst>
              <a:ext uri="{FF2B5EF4-FFF2-40B4-BE49-F238E27FC236}">
                <a16:creationId xmlns:a16="http://schemas.microsoft.com/office/drawing/2014/main" id="{388C2DD5-2EA4-278C-4A84-9BCF79F87573}"/>
              </a:ext>
            </a:extLst>
          </p:cNvPr>
          <p:cNvSpPr/>
          <p:nvPr/>
        </p:nvSpPr>
        <p:spPr>
          <a:xfrm rot="18016092">
            <a:off x="5658866" y="4195063"/>
            <a:ext cx="1523384" cy="809312"/>
          </a:xfrm>
          <a:custGeom>
            <a:avLst/>
            <a:gdLst>
              <a:gd name="connsiteX0" fmla="*/ 1523384 w 1523384"/>
              <a:gd name="connsiteY0" fmla="*/ 644317 h 809312"/>
              <a:gd name="connsiteX1" fmla="*/ 1501638 w 1523384"/>
              <a:gd name="connsiteY1" fmla="*/ 777740 h 809312"/>
              <a:gd name="connsiteX2" fmla="*/ 1502617 w 1523384"/>
              <a:gd name="connsiteY2" fmla="*/ 809312 h 809312"/>
              <a:gd name="connsiteX3" fmla="*/ 1493887 w 1523384"/>
              <a:gd name="connsiteY3" fmla="*/ 797746 h 809312"/>
              <a:gd name="connsiteX4" fmla="*/ 430554 w 1523384"/>
              <a:gd name="connsiteY4" fmla="*/ 216633 h 809312"/>
              <a:gd name="connsiteX5" fmla="*/ 230037 w 1523384"/>
              <a:gd name="connsiteY5" fmla="*/ 203984 h 809312"/>
              <a:gd name="connsiteX6" fmla="*/ 230037 w 1523384"/>
              <a:gd name="connsiteY6" fmla="*/ 266843 h 809312"/>
              <a:gd name="connsiteX7" fmla="*/ 0 w 1523384"/>
              <a:gd name="connsiteY7" fmla="*/ 133421 h 809312"/>
              <a:gd name="connsiteX8" fmla="*/ 230037 w 1523384"/>
              <a:gd name="connsiteY8" fmla="*/ 0 h 809312"/>
              <a:gd name="connsiteX9" fmla="*/ 230037 w 1523384"/>
              <a:gd name="connsiteY9" fmla="*/ 77924 h 809312"/>
              <a:gd name="connsiteX10" fmla="*/ 337712 w 1523384"/>
              <a:gd name="connsiteY10" fmla="*/ 81505 h 809312"/>
              <a:gd name="connsiteX11" fmla="*/ 1502595 w 1523384"/>
              <a:gd name="connsiteY11" fmla="*/ 620115 h 80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3384" h="809312">
                <a:moveTo>
                  <a:pt x="1523384" y="644317"/>
                </a:moveTo>
                <a:lnTo>
                  <a:pt x="1501638" y="777740"/>
                </a:lnTo>
                <a:lnTo>
                  <a:pt x="1502617" y="809312"/>
                </a:lnTo>
                <a:lnTo>
                  <a:pt x="1493887" y="797746"/>
                </a:lnTo>
                <a:cubicBezTo>
                  <a:pt x="1231282" y="485285"/>
                  <a:pt x="855966" y="270710"/>
                  <a:pt x="430554" y="216633"/>
                </a:cubicBezTo>
                <a:lnTo>
                  <a:pt x="230037" y="203984"/>
                </a:lnTo>
                <a:lnTo>
                  <a:pt x="230037" y="266843"/>
                </a:lnTo>
                <a:lnTo>
                  <a:pt x="0" y="133421"/>
                </a:lnTo>
                <a:lnTo>
                  <a:pt x="230037" y="0"/>
                </a:lnTo>
                <a:lnTo>
                  <a:pt x="230037" y="77924"/>
                </a:lnTo>
                <a:lnTo>
                  <a:pt x="337712" y="81505"/>
                </a:lnTo>
                <a:cubicBezTo>
                  <a:pt x="782725" y="111153"/>
                  <a:pt x="1196826" y="305588"/>
                  <a:pt x="1502595" y="620115"/>
                </a:cubicBezTo>
                <a:close/>
              </a:path>
            </a:pathLst>
          </a:custGeom>
          <a:solidFill>
            <a:srgbClr val="C06DFF"/>
          </a:solidFill>
          <a:ln w="19050" cap="flat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ID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2A9734-78CD-6DB8-9786-E74837E598A0}"/>
              </a:ext>
            </a:extLst>
          </p:cNvPr>
          <p:cNvGrpSpPr/>
          <p:nvPr/>
        </p:nvGrpSpPr>
        <p:grpSpPr>
          <a:xfrm>
            <a:off x="6864466" y="2692453"/>
            <a:ext cx="1473100" cy="1473096"/>
            <a:chOff x="1497716" y="2964543"/>
            <a:chExt cx="928915" cy="9289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36F9CCF-EEDF-5966-168C-E828D9F1B90F}"/>
                </a:ext>
              </a:extLst>
            </p:cNvPr>
            <p:cNvSpPr/>
            <p:nvPr/>
          </p:nvSpPr>
          <p:spPr>
            <a:xfrm rot="10800000">
              <a:off x="1497716" y="2964543"/>
              <a:ext cx="928915" cy="928915"/>
            </a:xfrm>
            <a:prstGeom prst="ellipse">
              <a:avLst/>
            </a:prstGeom>
            <a:solidFill>
              <a:srgbClr val="6E815D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A1BE34-26D1-CD93-0F35-11ECA6040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692519" y="3159346"/>
              <a:ext cx="539310" cy="539310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291A359E-8C48-F963-83DB-914FE7F8530D}"/>
              </a:ext>
            </a:extLst>
          </p:cNvPr>
          <p:cNvSpPr/>
          <p:nvPr/>
        </p:nvSpPr>
        <p:spPr>
          <a:xfrm>
            <a:off x="453339" y="1129284"/>
            <a:ext cx="717920" cy="717920"/>
          </a:xfrm>
          <a:prstGeom prst="rect">
            <a:avLst/>
          </a:prstGeom>
          <a:solidFill>
            <a:srgbClr val="FF8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EFB641B-AAD7-E5E9-85BC-FE961F177D26}"/>
              </a:ext>
            </a:extLst>
          </p:cNvPr>
          <p:cNvSpPr/>
          <p:nvPr/>
        </p:nvSpPr>
        <p:spPr>
          <a:xfrm>
            <a:off x="453339" y="3070040"/>
            <a:ext cx="717920" cy="717920"/>
          </a:xfrm>
          <a:prstGeom prst="rect">
            <a:avLst/>
          </a:prstGeom>
          <a:solidFill>
            <a:srgbClr val="7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B0F3C21-2079-93CA-2E95-C2ED59B2C92A}"/>
              </a:ext>
            </a:extLst>
          </p:cNvPr>
          <p:cNvSpPr/>
          <p:nvPr/>
        </p:nvSpPr>
        <p:spPr>
          <a:xfrm>
            <a:off x="453339" y="5010797"/>
            <a:ext cx="717920" cy="717920"/>
          </a:xfrm>
          <a:prstGeom prst="rect">
            <a:avLst/>
          </a:prstGeom>
          <a:solidFill>
            <a:srgbClr val="C06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D187F0-24A9-4442-88C7-65073C991DFB}"/>
              </a:ext>
            </a:extLst>
          </p:cNvPr>
          <p:cNvSpPr txBox="1"/>
          <p:nvPr/>
        </p:nvSpPr>
        <p:spPr>
          <a:xfrm>
            <a:off x="487345" y="1139709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3099E8-7089-4CC6-B735-E008E8D289EF}"/>
              </a:ext>
            </a:extLst>
          </p:cNvPr>
          <p:cNvSpPr txBox="1"/>
          <p:nvPr/>
        </p:nvSpPr>
        <p:spPr>
          <a:xfrm>
            <a:off x="485446" y="3092990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70B723-9FC3-4ACA-BEAA-F1C11886FFC3}"/>
              </a:ext>
            </a:extLst>
          </p:cNvPr>
          <p:cNvSpPr txBox="1"/>
          <p:nvPr/>
        </p:nvSpPr>
        <p:spPr>
          <a:xfrm>
            <a:off x="498767" y="5041456"/>
            <a:ext cx="573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E1C492A-411D-62DC-E842-0F522E2B9B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3840" r="1384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5114EB-5FB7-5A66-3FE3-9365922726C3}"/>
              </a:ext>
            </a:extLst>
          </p:cNvPr>
          <p:cNvSpPr/>
          <p:nvPr/>
        </p:nvSpPr>
        <p:spPr>
          <a:xfrm>
            <a:off x="6739222" y="457200"/>
            <a:ext cx="5049124" cy="636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Candara" panose="020E0502030303020204" pitchFamily="34" charset="0"/>
              </a:rPr>
              <a:t>MEROKOK DAN PENYALAHGUNAAN ZAT</a:t>
            </a:r>
            <a:endParaRPr lang="en-ID" sz="2800" b="1" dirty="0">
              <a:solidFill>
                <a:schemeClr val="tx1"/>
              </a:solidFill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043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7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6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6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1EF0195-EDB1-DA0A-EBE2-6547EF08D1A8}"/>
              </a:ext>
            </a:extLst>
          </p:cNvPr>
          <p:cNvSpPr/>
          <p:nvPr/>
        </p:nvSpPr>
        <p:spPr>
          <a:xfrm>
            <a:off x="638838" y="-763847"/>
            <a:ext cx="11553161" cy="2654492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CD6D371B-ED5B-3A7B-700E-B323028185E7}"/>
              </a:ext>
            </a:extLst>
          </p:cNvPr>
          <p:cNvSpPr/>
          <p:nvPr/>
        </p:nvSpPr>
        <p:spPr>
          <a:xfrm rot="16200000">
            <a:off x="12216115" y="3016828"/>
            <a:ext cx="956240" cy="824345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12C427BA-7A7D-CACB-B9E7-4D46E3773FBC}"/>
              </a:ext>
            </a:extLst>
          </p:cNvPr>
          <p:cNvSpPr/>
          <p:nvPr/>
        </p:nvSpPr>
        <p:spPr>
          <a:xfrm>
            <a:off x="-2265528" y="0"/>
            <a:ext cx="4531056" cy="6858000"/>
          </a:xfrm>
          <a:prstGeom prst="chevron">
            <a:avLst>
              <a:gd name="adj" fmla="val 31588"/>
            </a:avLst>
          </a:prstGeom>
          <a:solidFill>
            <a:srgbClr val="94A684"/>
          </a:solidFill>
          <a:ln>
            <a:noFill/>
          </a:ln>
          <a:effectLst>
            <a:outerShdw blurRad="190500" dist="114300" algn="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8C0A1D-81DB-4228-AC38-CB1EA32A9229}"/>
              </a:ext>
            </a:extLst>
          </p:cNvPr>
          <p:cNvSpPr txBox="1"/>
          <p:nvPr/>
        </p:nvSpPr>
        <p:spPr>
          <a:xfrm>
            <a:off x="3120596" y="483799"/>
            <a:ext cx="6589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LATAR BELAKANG 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4C4BDA5-1D3D-420C-A2A5-CFB031FBFBE2}"/>
              </a:ext>
            </a:extLst>
          </p:cNvPr>
          <p:cNvSpPr/>
          <p:nvPr/>
        </p:nvSpPr>
        <p:spPr>
          <a:xfrm flipV="1">
            <a:off x="9540524" y="660711"/>
            <a:ext cx="1859659" cy="2170976"/>
          </a:xfrm>
          <a:custGeom>
            <a:avLst/>
            <a:gdLst>
              <a:gd name="connsiteX0" fmla="*/ 2172133 w 2860998"/>
              <a:gd name="connsiteY0" fmla="*/ 0 h 3347483"/>
              <a:gd name="connsiteX1" fmla="*/ 2860998 w 2860998"/>
              <a:gd name="connsiteY1" fmla="*/ 777922 h 3347483"/>
              <a:gd name="connsiteX2" fmla="*/ 2569632 w 2860998"/>
              <a:gd name="connsiteY2" fmla="*/ 777922 h 3347483"/>
              <a:gd name="connsiteX3" fmla="*/ 2556369 w 2860998"/>
              <a:gd name="connsiteY3" fmla="*/ 1040577 h 3347483"/>
              <a:gd name="connsiteX4" fmla="*/ 0 w 2860998"/>
              <a:gd name="connsiteY4" fmla="*/ 3347483 h 3347483"/>
              <a:gd name="connsiteX5" fmla="*/ 0 w 2860998"/>
              <a:gd name="connsiteY5" fmla="*/ 2576586 h 3347483"/>
              <a:gd name="connsiteX6" fmla="*/ 1789453 w 2860998"/>
              <a:gd name="connsiteY6" fmla="*/ 961758 h 3347483"/>
              <a:gd name="connsiteX7" fmla="*/ 1798735 w 2860998"/>
              <a:gd name="connsiteY7" fmla="*/ 777922 h 3347483"/>
              <a:gd name="connsiteX8" fmla="*/ 1483267 w 2860998"/>
              <a:gd name="connsiteY8" fmla="*/ 777922 h 3347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0998" h="3347483">
                <a:moveTo>
                  <a:pt x="2172133" y="0"/>
                </a:moveTo>
                <a:lnTo>
                  <a:pt x="2860998" y="777922"/>
                </a:lnTo>
                <a:lnTo>
                  <a:pt x="2569632" y="777922"/>
                </a:lnTo>
                <a:lnTo>
                  <a:pt x="2556369" y="1040577"/>
                </a:lnTo>
                <a:cubicBezTo>
                  <a:pt x="2424778" y="2336330"/>
                  <a:pt x="1330470" y="3347483"/>
                  <a:pt x="0" y="3347483"/>
                </a:cubicBezTo>
                <a:lnTo>
                  <a:pt x="0" y="2576586"/>
                </a:lnTo>
                <a:cubicBezTo>
                  <a:pt x="931331" y="2576586"/>
                  <a:pt x="1697340" y="1868785"/>
                  <a:pt x="1789453" y="961758"/>
                </a:cubicBezTo>
                <a:lnTo>
                  <a:pt x="1798735" y="777922"/>
                </a:lnTo>
                <a:lnTo>
                  <a:pt x="1483267" y="777922"/>
                </a:lnTo>
                <a:close/>
              </a:path>
            </a:pathLst>
          </a:custGeom>
          <a:solidFill>
            <a:srgbClr val="F8CE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587084-2051-45FD-BCD5-7BDE524739D0}"/>
              </a:ext>
            </a:extLst>
          </p:cNvPr>
          <p:cNvSpPr/>
          <p:nvPr/>
        </p:nvSpPr>
        <p:spPr>
          <a:xfrm>
            <a:off x="7157806" y="2904348"/>
            <a:ext cx="4919869" cy="3292941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3875A-1EAF-48C7-B583-38FF54B59FCF}"/>
              </a:ext>
            </a:extLst>
          </p:cNvPr>
          <p:cNvSpPr txBox="1"/>
          <p:nvPr/>
        </p:nvSpPr>
        <p:spPr>
          <a:xfrm>
            <a:off x="7242288" y="3033688"/>
            <a:ext cx="4750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US" sz="2000" b="1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Promosi</a:t>
            </a:r>
            <a:r>
              <a:rPr lang="en-US" sz="2000" b="1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Kesehatan : </a:t>
            </a:r>
          </a:p>
          <a:p>
            <a:pPr marL="342900" indent="-342900" algn="just">
              <a:buAutoNum type="arabicPeriod"/>
            </a:pP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Menurunkan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fakt0r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penyakit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kronis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kualitas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pasien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aktif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produktif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menunda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timbulnya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komplikasi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serius</a:t>
            </a:r>
            <a:r>
              <a:rPr lang="en-US" kern="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1800" kern="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Promosi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didukung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yg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berpusat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utk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yg</a:t>
            </a:r>
            <a:r>
              <a:rPr lang="en-US" sz="1800" kern="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optimal </a:t>
            </a:r>
          </a:p>
          <a:p>
            <a:pPr algn="just"/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2F16D2B-21B0-46F9-A4DB-F8288C39181D}"/>
              </a:ext>
            </a:extLst>
          </p:cNvPr>
          <p:cNvGrpSpPr/>
          <p:nvPr/>
        </p:nvGrpSpPr>
        <p:grpSpPr>
          <a:xfrm>
            <a:off x="2759401" y="2891666"/>
            <a:ext cx="4356163" cy="493250"/>
            <a:chOff x="1268268" y="1098353"/>
            <a:chExt cx="4356163" cy="49325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28186BE-DCC9-468C-98D1-A1D2FF3B23E3}"/>
                </a:ext>
              </a:extLst>
            </p:cNvPr>
            <p:cNvCxnSpPr>
              <a:cxnSpLocks/>
            </p:cNvCxnSpPr>
            <p:nvPr/>
          </p:nvCxnSpPr>
          <p:spPr>
            <a:xfrm>
              <a:off x="1268268" y="1591603"/>
              <a:ext cx="3521122" cy="0"/>
            </a:xfrm>
            <a:prstGeom prst="line">
              <a:avLst/>
            </a:prstGeom>
            <a:ln w="38100" cap="rnd">
              <a:solidFill>
                <a:srgbClr val="F8CE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C728E8E-9466-4AF2-8505-0E76145DF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9390" y="1098353"/>
              <a:ext cx="244834" cy="493250"/>
            </a:xfrm>
            <a:prstGeom prst="line">
              <a:avLst/>
            </a:prstGeom>
            <a:ln w="38100" cap="rnd">
              <a:solidFill>
                <a:srgbClr val="F8CE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C24FC23-B961-4A2C-8BA1-10F4B597079D}"/>
                </a:ext>
              </a:extLst>
            </p:cNvPr>
            <p:cNvCxnSpPr>
              <a:cxnSpLocks/>
            </p:cNvCxnSpPr>
            <p:nvPr/>
          </p:nvCxnSpPr>
          <p:spPr>
            <a:xfrm>
              <a:off x="5034224" y="1098353"/>
              <a:ext cx="590207" cy="0"/>
            </a:xfrm>
            <a:prstGeom prst="line">
              <a:avLst/>
            </a:prstGeom>
            <a:ln w="38100" cap="rnd">
              <a:solidFill>
                <a:srgbClr val="F8CE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D777EA9-11E9-4DB5-8AA6-54E69B9B1D47}"/>
              </a:ext>
            </a:extLst>
          </p:cNvPr>
          <p:cNvSpPr txBox="1"/>
          <p:nvPr/>
        </p:nvSpPr>
        <p:spPr>
          <a:xfrm>
            <a:off x="6487906" y="2876681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01</a:t>
            </a:r>
            <a:endParaRPr lang="en-ID" sz="28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FEDDE5-6F92-4A72-8003-A94F94D0AC0E}"/>
              </a:ext>
            </a:extLst>
          </p:cNvPr>
          <p:cNvSpPr txBox="1"/>
          <p:nvPr/>
        </p:nvSpPr>
        <p:spPr>
          <a:xfrm>
            <a:off x="2469915" y="3518436"/>
            <a:ext cx="403457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defRPr>
            </a:lvl1pPr>
          </a:lstStyle>
          <a:p>
            <a:r>
              <a:rPr lang="en-ID" sz="2000" dirty="0" err="1">
                <a:latin typeface="Candara" panose="020E0502030303020204" pitchFamily="34" charset="0"/>
              </a:rPr>
              <a:t>Promosi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kesehatan</a:t>
            </a:r>
            <a:r>
              <a:rPr lang="en-ID" sz="2000" dirty="0">
                <a:latin typeface="Candara" panose="020E0502030303020204" pitchFamily="34" charset="0"/>
              </a:rPr>
              <a:t> pada </a:t>
            </a:r>
            <a:r>
              <a:rPr lang="en-ID" sz="2000" dirty="0" err="1">
                <a:latin typeface="Candara" panose="020E0502030303020204" pitchFamily="34" charset="0"/>
              </a:rPr>
              <a:t>penyakit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kronis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berfokus</a:t>
            </a:r>
            <a:r>
              <a:rPr lang="en-ID" sz="2000" dirty="0">
                <a:latin typeface="Candara" panose="020E0502030303020204" pitchFamily="34" charset="0"/>
              </a:rPr>
              <a:t> pada </a:t>
            </a:r>
            <a:r>
              <a:rPr lang="en-ID" sz="2000" dirty="0" err="1">
                <a:latin typeface="Candara" panose="020E0502030303020204" pitchFamily="34" charset="0"/>
              </a:rPr>
              <a:t>pemberdayaan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pasien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untuk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mengelola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kondisi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mandiri</a:t>
            </a:r>
            <a:r>
              <a:rPr lang="en-ID" sz="2000" dirty="0">
                <a:latin typeface="Candara" panose="020E0502030303020204" pitchFamily="34" charset="0"/>
              </a:rPr>
              <a:t>, </a:t>
            </a:r>
            <a:r>
              <a:rPr lang="en-ID" sz="2000" dirty="0" err="1">
                <a:latin typeface="Candara" panose="020E0502030303020204" pitchFamily="34" charset="0"/>
              </a:rPr>
              <a:t>mengubah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perilaku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risiko</a:t>
            </a:r>
            <a:r>
              <a:rPr lang="en-ID" sz="2000" dirty="0"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latin typeface="Candara" panose="020E0502030303020204" pitchFamily="34" charset="0"/>
              </a:rPr>
              <a:t>meningkatkan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kualitas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hidup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CC90C98-E26B-4A23-A9A8-E75479E8B68A}"/>
              </a:ext>
            </a:extLst>
          </p:cNvPr>
          <p:cNvGrpSpPr/>
          <p:nvPr/>
        </p:nvGrpSpPr>
        <p:grpSpPr>
          <a:xfrm>
            <a:off x="2740407" y="5066920"/>
            <a:ext cx="4356163" cy="493250"/>
            <a:chOff x="1268268" y="1098353"/>
            <a:chExt cx="4356163" cy="493250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E3F150D-015B-4873-8CB8-F3D083D388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8268" y="1591603"/>
              <a:ext cx="3521122" cy="0"/>
            </a:xfrm>
            <a:prstGeom prst="line">
              <a:avLst/>
            </a:prstGeom>
            <a:ln w="38100" cap="rnd">
              <a:solidFill>
                <a:srgbClr val="F8CE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6A22518-CBCC-4B04-BE8A-B65D9A0814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9390" y="1098353"/>
              <a:ext cx="244834" cy="493250"/>
            </a:xfrm>
            <a:prstGeom prst="line">
              <a:avLst/>
            </a:prstGeom>
            <a:ln w="38100" cap="rnd">
              <a:solidFill>
                <a:srgbClr val="F8CE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14F934-3C4E-469D-B9B1-0919D3F7088B}"/>
                </a:ext>
              </a:extLst>
            </p:cNvPr>
            <p:cNvCxnSpPr>
              <a:cxnSpLocks/>
            </p:cNvCxnSpPr>
            <p:nvPr/>
          </p:nvCxnSpPr>
          <p:spPr>
            <a:xfrm>
              <a:off x="5034224" y="1098353"/>
              <a:ext cx="590207" cy="0"/>
            </a:xfrm>
            <a:prstGeom prst="line">
              <a:avLst/>
            </a:prstGeom>
            <a:ln w="38100" cap="rnd">
              <a:solidFill>
                <a:srgbClr val="F8CE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70335CA2-7868-420A-AC30-EC3DCED2C428}"/>
              </a:ext>
            </a:extLst>
          </p:cNvPr>
          <p:cNvSpPr txBox="1"/>
          <p:nvPr/>
        </p:nvSpPr>
        <p:spPr>
          <a:xfrm>
            <a:off x="6508758" y="5051935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02</a:t>
            </a:r>
            <a:endParaRPr lang="en-ID" sz="28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83165D-A057-4DF1-BE43-5834D77333A4}"/>
              </a:ext>
            </a:extLst>
          </p:cNvPr>
          <p:cNvSpPr txBox="1"/>
          <p:nvPr/>
        </p:nvSpPr>
        <p:spPr>
          <a:xfrm>
            <a:off x="1341660" y="5612513"/>
            <a:ext cx="51836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defRPr>
            </a:lvl1pPr>
          </a:lstStyle>
          <a:p>
            <a:r>
              <a:rPr lang="en-ID" sz="2000" dirty="0">
                <a:latin typeface="Candara" panose="020E0502030303020204" pitchFamily="34" charset="0"/>
              </a:rPr>
              <a:t>Strategi </a:t>
            </a:r>
            <a:r>
              <a:rPr lang="en-ID" sz="2000" dirty="0" err="1">
                <a:latin typeface="Candara" panose="020E0502030303020204" pitchFamily="34" charset="0"/>
              </a:rPr>
              <a:t>utamanya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meliputi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edukasi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mandiri</a:t>
            </a:r>
            <a:r>
              <a:rPr lang="en-ID" sz="2000" dirty="0">
                <a:latin typeface="Candara" panose="020E0502030303020204" pitchFamily="34" charset="0"/>
              </a:rPr>
              <a:t>, </a:t>
            </a:r>
            <a:r>
              <a:rPr lang="en-ID" sz="2000" dirty="0" err="1">
                <a:latin typeface="Candara" panose="020E0502030303020204" pitchFamily="34" charset="0"/>
              </a:rPr>
              <a:t>aktivitas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fisik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teratur</a:t>
            </a:r>
            <a:r>
              <a:rPr lang="en-ID" sz="2000" dirty="0">
                <a:latin typeface="Candara" panose="020E0502030303020204" pitchFamily="34" charset="0"/>
              </a:rPr>
              <a:t> (150 </a:t>
            </a:r>
            <a:r>
              <a:rPr lang="en-ID" sz="2000" dirty="0" err="1">
                <a:latin typeface="Candara" panose="020E0502030303020204" pitchFamily="34" charset="0"/>
              </a:rPr>
              <a:t>menit</a:t>
            </a:r>
            <a:r>
              <a:rPr lang="en-ID" sz="2000" dirty="0">
                <a:latin typeface="Candara" panose="020E0502030303020204" pitchFamily="34" charset="0"/>
              </a:rPr>
              <a:t>/</a:t>
            </a:r>
            <a:r>
              <a:rPr lang="en-ID" sz="2000" dirty="0" err="1">
                <a:latin typeface="Candara" panose="020E0502030303020204" pitchFamily="34" charset="0"/>
              </a:rPr>
              <a:t>minggu</a:t>
            </a:r>
            <a:r>
              <a:rPr lang="en-ID" sz="2000" dirty="0">
                <a:latin typeface="Candara" panose="020E0502030303020204" pitchFamily="34" charset="0"/>
              </a:rPr>
              <a:t>), diet </a:t>
            </a:r>
            <a:r>
              <a:rPr lang="en-ID" sz="2000" dirty="0" err="1">
                <a:latin typeface="Candara" panose="020E0502030303020204" pitchFamily="34" charset="0"/>
              </a:rPr>
              <a:t>sehat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serta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dukungan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sosial</a:t>
            </a:r>
            <a:r>
              <a:rPr lang="en-ID" sz="2000" dirty="0">
                <a:latin typeface="Candara" panose="020E0502030303020204" pitchFamily="34" charset="0"/>
              </a:rPr>
              <a:t>/</a:t>
            </a:r>
            <a:r>
              <a:rPr lang="en-ID" sz="2000" dirty="0" err="1">
                <a:latin typeface="Candara" panose="020E0502030303020204" pitchFamily="34" charset="0"/>
              </a:rPr>
              <a:t>prolanis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untuk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mencegah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  <a:r>
              <a:rPr lang="en-ID" sz="2000" dirty="0" err="1">
                <a:latin typeface="Candara" panose="020E0502030303020204" pitchFamily="34" charset="0"/>
              </a:rPr>
              <a:t>komplikasi</a:t>
            </a:r>
            <a:r>
              <a:rPr lang="en-ID" sz="2000" dirty="0">
                <a:latin typeface="Candara" panose="020E050203030302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CF5F52-E839-91B2-A0E4-95425CC76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542" y="1347540"/>
            <a:ext cx="2066925" cy="198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49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48" grpId="0"/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A8E26-5077-0747-0CBC-731A0810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054"/>
            <a:ext cx="10515600" cy="112446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>
                <a:latin typeface="Candara" panose="020E0502030303020204" pitchFamily="34" charset="0"/>
              </a:rPr>
              <a:t>5. </a:t>
            </a:r>
            <a:r>
              <a:rPr lang="en-US" b="1" dirty="0" err="1">
                <a:latin typeface="Candara" panose="020E0502030303020204" pitchFamily="34" charset="0"/>
              </a:rPr>
              <a:t>Jaringan</a:t>
            </a:r>
            <a:r>
              <a:rPr lang="en-US" b="1" dirty="0">
                <a:latin typeface="Candara" panose="020E0502030303020204" pitchFamily="34" charset="0"/>
              </a:rPr>
              <a:t> dan </a:t>
            </a:r>
            <a:r>
              <a:rPr lang="en-US" b="1" dirty="0" err="1">
                <a:latin typeface="Candara" panose="020E0502030303020204" pitchFamily="34" charset="0"/>
              </a:rPr>
              <a:t>Kolaborasi</a:t>
            </a:r>
            <a:r>
              <a:rPr lang="en-US" b="1" dirty="0">
                <a:latin typeface="Candara" panose="020E0502030303020204" pitchFamily="34" charset="0"/>
              </a:rPr>
              <a:t> </a:t>
            </a:r>
            <a:endParaRPr lang="en-ID" b="1" dirty="0">
              <a:latin typeface="Candara" panose="020E0502030303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9568ADC-2D07-42E6-E35C-B6E6BC26E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6824288"/>
              </p:ext>
            </p:extLst>
          </p:nvPr>
        </p:nvGraphicFramePr>
        <p:xfrm>
          <a:off x="1248031" y="1680520"/>
          <a:ext cx="10293179" cy="4457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BFE7787-8738-D452-70F8-232C941B6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1680520"/>
            <a:ext cx="2618654" cy="517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27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EE5E098-F378-E4F5-3ABE-15DE193AB893}"/>
              </a:ext>
            </a:extLst>
          </p:cNvPr>
          <p:cNvSpPr/>
          <p:nvPr/>
        </p:nvSpPr>
        <p:spPr>
          <a:xfrm flipH="1">
            <a:off x="8359567" y="1638000"/>
            <a:ext cx="3582000" cy="3582000"/>
          </a:xfrm>
          <a:custGeom>
            <a:avLst/>
            <a:gdLst>
              <a:gd name="connsiteX0" fmla="*/ 1790963 w 3581926"/>
              <a:gd name="connsiteY0" fmla="*/ 213738 h 3581926"/>
              <a:gd name="connsiteX1" fmla="*/ 213738 w 3581926"/>
              <a:gd name="connsiteY1" fmla="*/ 1790963 h 3581926"/>
              <a:gd name="connsiteX2" fmla="*/ 1790963 w 3581926"/>
              <a:gd name="connsiteY2" fmla="*/ 3368188 h 3581926"/>
              <a:gd name="connsiteX3" fmla="*/ 3368188 w 3581926"/>
              <a:gd name="connsiteY3" fmla="*/ 1790963 h 3581926"/>
              <a:gd name="connsiteX4" fmla="*/ 1790963 w 3581926"/>
              <a:gd name="connsiteY4" fmla="*/ 213738 h 3581926"/>
              <a:gd name="connsiteX5" fmla="*/ 1790963 w 3581926"/>
              <a:gd name="connsiteY5" fmla="*/ 0 h 3581926"/>
              <a:gd name="connsiteX6" fmla="*/ 3581926 w 3581926"/>
              <a:gd name="connsiteY6" fmla="*/ 1790963 h 3581926"/>
              <a:gd name="connsiteX7" fmla="*/ 1790963 w 3581926"/>
              <a:gd name="connsiteY7" fmla="*/ 3581926 h 3581926"/>
              <a:gd name="connsiteX8" fmla="*/ 0 w 3581926"/>
              <a:gd name="connsiteY8" fmla="*/ 1790963 h 3581926"/>
              <a:gd name="connsiteX9" fmla="*/ 1790963 w 3581926"/>
              <a:gd name="connsiteY9" fmla="*/ 0 h 35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1926" h="3581926">
                <a:moveTo>
                  <a:pt x="1790963" y="213738"/>
                </a:moveTo>
                <a:cubicBezTo>
                  <a:pt x="919886" y="213738"/>
                  <a:pt x="213738" y="919886"/>
                  <a:pt x="213738" y="1790963"/>
                </a:cubicBezTo>
                <a:cubicBezTo>
                  <a:pt x="213738" y="2662040"/>
                  <a:pt x="919886" y="3368188"/>
                  <a:pt x="1790963" y="3368188"/>
                </a:cubicBezTo>
                <a:cubicBezTo>
                  <a:pt x="2662040" y="3368188"/>
                  <a:pt x="3368188" y="2662040"/>
                  <a:pt x="3368188" y="1790963"/>
                </a:cubicBezTo>
                <a:cubicBezTo>
                  <a:pt x="3368188" y="919886"/>
                  <a:pt x="2662040" y="213738"/>
                  <a:pt x="1790963" y="213738"/>
                </a:cubicBezTo>
                <a:close/>
                <a:moveTo>
                  <a:pt x="1790963" y="0"/>
                </a:moveTo>
                <a:cubicBezTo>
                  <a:pt x="2780085" y="0"/>
                  <a:pt x="3581926" y="801841"/>
                  <a:pt x="3581926" y="1790963"/>
                </a:cubicBezTo>
                <a:cubicBezTo>
                  <a:pt x="3581926" y="2780085"/>
                  <a:pt x="2780085" y="3581926"/>
                  <a:pt x="1790963" y="3581926"/>
                </a:cubicBezTo>
                <a:cubicBezTo>
                  <a:pt x="801841" y="3581926"/>
                  <a:pt x="0" y="2780085"/>
                  <a:pt x="0" y="1790963"/>
                </a:cubicBezTo>
                <a:cubicBezTo>
                  <a:pt x="0" y="801841"/>
                  <a:pt x="801841" y="0"/>
                  <a:pt x="1790963" y="0"/>
                </a:cubicBezTo>
                <a:close/>
              </a:path>
            </a:pathLst>
          </a:custGeom>
          <a:solidFill>
            <a:srgbClr val="6E815D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BA4474-C6D2-DA20-1A26-1B76622C285A}"/>
              </a:ext>
            </a:extLst>
          </p:cNvPr>
          <p:cNvSpPr/>
          <p:nvPr/>
        </p:nvSpPr>
        <p:spPr>
          <a:xfrm>
            <a:off x="8901367" y="2179800"/>
            <a:ext cx="2498400" cy="2498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" dist="63500" algn="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69690F8-B4A9-3B82-BE42-7B7FF99D965A}"/>
              </a:ext>
            </a:extLst>
          </p:cNvPr>
          <p:cNvGrpSpPr/>
          <p:nvPr/>
        </p:nvGrpSpPr>
        <p:grpSpPr>
          <a:xfrm>
            <a:off x="395784" y="3427149"/>
            <a:ext cx="9754855" cy="1556663"/>
            <a:chOff x="395784" y="3427149"/>
            <a:chExt cx="9754855" cy="155666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F619BEC-9945-90BA-ED58-7E03962159DF}"/>
                </a:ext>
              </a:extLst>
            </p:cNvPr>
            <p:cNvSpPr/>
            <p:nvPr/>
          </p:nvSpPr>
          <p:spPr>
            <a:xfrm>
              <a:off x="395784" y="3500650"/>
              <a:ext cx="7506266" cy="1480782"/>
            </a:xfrm>
            <a:prstGeom prst="rect">
              <a:avLst/>
            </a:prstGeom>
            <a:solidFill>
              <a:srgbClr val="AE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Rectangle 45">
              <a:extLst>
                <a:ext uri="{FF2B5EF4-FFF2-40B4-BE49-F238E27FC236}">
                  <a16:creationId xmlns:a16="http://schemas.microsoft.com/office/drawing/2014/main" id="{F54CBB01-DD05-4844-543E-8D24D379508E}"/>
                </a:ext>
              </a:extLst>
            </p:cNvPr>
            <p:cNvSpPr/>
            <p:nvPr/>
          </p:nvSpPr>
          <p:spPr>
            <a:xfrm flipV="1">
              <a:off x="7902054" y="3427149"/>
              <a:ext cx="2248585" cy="1556663"/>
            </a:xfrm>
            <a:custGeom>
              <a:avLst/>
              <a:gdLst>
                <a:gd name="connsiteX0" fmla="*/ 0 w 3122044"/>
                <a:gd name="connsiteY0" fmla="*/ 0 h 1487606"/>
                <a:gd name="connsiteX1" fmla="*/ 3122044 w 3122044"/>
                <a:gd name="connsiteY1" fmla="*/ 0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35719 w 3122044"/>
                <a:gd name="connsiteY3" fmla="*/ 1406644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2381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42862 w 3122044"/>
                <a:gd name="connsiteY3" fmla="*/ 1435218 h 1487606"/>
                <a:gd name="connsiteX4" fmla="*/ 0 w 3122044"/>
                <a:gd name="connsiteY4" fmla="*/ 0 h 1487606"/>
                <a:gd name="connsiteX0" fmla="*/ 229 w 3122273"/>
                <a:gd name="connsiteY0" fmla="*/ 0 h 1487606"/>
                <a:gd name="connsiteX1" fmla="*/ 3122273 w 3122273"/>
                <a:gd name="connsiteY1" fmla="*/ 940377 h 1487606"/>
                <a:gd name="connsiteX2" fmla="*/ 3122273 w 3122273"/>
                <a:gd name="connsiteY2" fmla="*/ 1487606 h 1487606"/>
                <a:gd name="connsiteX3" fmla="*/ 229 w 3122273"/>
                <a:gd name="connsiteY3" fmla="*/ 1478080 h 1487606"/>
                <a:gd name="connsiteX4" fmla="*/ 229 w 3122273"/>
                <a:gd name="connsiteY4" fmla="*/ 0 h 1487606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78080 h 1561425"/>
                <a:gd name="connsiteX4" fmla="*/ 229 w 3122273"/>
                <a:gd name="connsiteY4" fmla="*/ 0 h 1561425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85223 h 1561425"/>
                <a:gd name="connsiteX4" fmla="*/ 229 w 3122273"/>
                <a:gd name="connsiteY4" fmla="*/ 0 h 1561425"/>
                <a:gd name="connsiteX0" fmla="*/ 229 w 3122273"/>
                <a:gd name="connsiteY0" fmla="*/ 0 h 1556663"/>
                <a:gd name="connsiteX1" fmla="*/ 3122273 w 3122273"/>
                <a:gd name="connsiteY1" fmla="*/ 935615 h 1556663"/>
                <a:gd name="connsiteX2" fmla="*/ 3122273 w 3122273"/>
                <a:gd name="connsiteY2" fmla="*/ 1556663 h 1556663"/>
                <a:gd name="connsiteX3" fmla="*/ 229 w 3122273"/>
                <a:gd name="connsiteY3" fmla="*/ 1480461 h 1556663"/>
                <a:gd name="connsiteX4" fmla="*/ 229 w 3122273"/>
                <a:gd name="connsiteY4" fmla="*/ 0 h 1556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273" h="1556663">
                  <a:moveTo>
                    <a:pt x="229" y="0"/>
                  </a:moveTo>
                  <a:lnTo>
                    <a:pt x="3122273" y="935615"/>
                  </a:lnTo>
                  <a:lnTo>
                    <a:pt x="3122273" y="1556663"/>
                  </a:lnTo>
                  <a:lnTo>
                    <a:pt x="229" y="1480461"/>
                  </a:lnTo>
                  <a:cubicBezTo>
                    <a:pt x="-565" y="987767"/>
                    <a:pt x="1023" y="492694"/>
                    <a:pt x="229" y="0"/>
                  </a:cubicBezTo>
                  <a:close/>
                </a:path>
              </a:pathLst>
            </a:custGeom>
            <a:gradFill>
              <a:gsLst>
                <a:gs pos="0">
                  <a:srgbClr val="AEC3AE"/>
                </a:gs>
                <a:gs pos="70000">
                  <a:srgbClr val="94A684"/>
                </a:gs>
                <a:gs pos="30000">
                  <a:srgbClr val="94A684"/>
                </a:gs>
                <a:gs pos="100000">
                  <a:srgbClr val="AEC3A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6B41F00-A156-AD50-328E-33A0854AF60B}"/>
              </a:ext>
            </a:extLst>
          </p:cNvPr>
          <p:cNvGrpSpPr/>
          <p:nvPr/>
        </p:nvGrpSpPr>
        <p:grpSpPr>
          <a:xfrm>
            <a:off x="395785" y="1869744"/>
            <a:ext cx="9754855" cy="1561425"/>
            <a:chOff x="395785" y="1869744"/>
            <a:chExt cx="9754855" cy="156142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0A1710D-C764-BF07-C1C2-30F7B8FA2062}"/>
                </a:ext>
              </a:extLst>
            </p:cNvPr>
            <p:cNvSpPr/>
            <p:nvPr/>
          </p:nvSpPr>
          <p:spPr>
            <a:xfrm>
              <a:off x="395785" y="1869744"/>
              <a:ext cx="7506266" cy="1480782"/>
            </a:xfrm>
            <a:prstGeom prst="rect">
              <a:avLst/>
            </a:prstGeom>
            <a:solidFill>
              <a:srgbClr val="94A6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C6A9893-7913-C4AD-79AC-A11DFA1D95BD}"/>
                </a:ext>
              </a:extLst>
            </p:cNvPr>
            <p:cNvSpPr/>
            <p:nvPr/>
          </p:nvSpPr>
          <p:spPr>
            <a:xfrm>
              <a:off x="7902055" y="1869744"/>
              <a:ext cx="2248585" cy="1561425"/>
            </a:xfrm>
            <a:custGeom>
              <a:avLst/>
              <a:gdLst>
                <a:gd name="connsiteX0" fmla="*/ 0 w 3122044"/>
                <a:gd name="connsiteY0" fmla="*/ 0 h 1487606"/>
                <a:gd name="connsiteX1" fmla="*/ 3122044 w 3122044"/>
                <a:gd name="connsiteY1" fmla="*/ 0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35719 w 3122044"/>
                <a:gd name="connsiteY3" fmla="*/ 1406644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2381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42862 w 3122044"/>
                <a:gd name="connsiteY3" fmla="*/ 1435218 h 1487606"/>
                <a:gd name="connsiteX4" fmla="*/ 0 w 3122044"/>
                <a:gd name="connsiteY4" fmla="*/ 0 h 1487606"/>
                <a:gd name="connsiteX0" fmla="*/ 229 w 3122273"/>
                <a:gd name="connsiteY0" fmla="*/ 0 h 1487606"/>
                <a:gd name="connsiteX1" fmla="*/ 3122273 w 3122273"/>
                <a:gd name="connsiteY1" fmla="*/ 940377 h 1487606"/>
                <a:gd name="connsiteX2" fmla="*/ 3122273 w 3122273"/>
                <a:gd name="connsiteY2" fmla="*/ 1487606 h 1487606"/>
                <a:gd name="connsiteX3" fmla="*/ 229 w 3122273"/>
                <a:gd name="connsiteY3" fmla="*/ 1478080 h 1487606"/>
                <a:gd name="connsiteX4" fmla="*/ 229 w 3122273"/>
                <a:gd name="connsiteY4" fmla="*/ 0 h 1487606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78080 h 1561425"/>
                <a:gd name="connsiteX4" fmla="*/ 229 w 3122273"/>
                <a:gd name="connsiteY4" fmla="*/ 0 h 15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273" h="1561425">
                  <a:moveTo>
                    <a:pt x="229" y="0"/>
                  </a:moveTo>
                  <a:lnTo>
                    <a:pt x="3122273" y="940377"/>
                  </a:lnTo>
                  <a:lnTo>
                    <a:pt x="3122273" y="1561425"/>
                  </a:lnTo>
                  <a:lnTo>
                    <a:pt x="229" y="1478080"/>
                  </a:lnTo>
                  <a:cubicBezTo>
                    <a:pt x="-565" y="985386"/>
                    <a:pt x="1023" y="492694"/>
                    <a:pt x="229" y="0"/>
                  </a:cubicBezTo>
                  <a:close/>
                </a:path>
              </a:pathLst>
            </a:custGeom>
            <a:gradFill>
              <a:gsLst>
                <a:gs pos="0">
                  <a:srgbClr val="94A684"/>
                </a:gs>
                <a:gs pos="70000">
                  <a:srgbClr val="6E815D"/>
                </a:gs>
                <a:gs pos="30000">
                  <a:srgbClr val="6E815D"/>
                </a:gs>
                <a:gs pos="100000">
                  <a:srgbClr val="94A68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710F265-9C28-04FF-9E7C-0E74DF77B988}"/>
              </a:ext>
            </a:extLst>
          </p:cNvPr>
          <p:cNvGrpSpPr/>
          <p:nvPr/>
        </p:nvGrpSpPr>
        <p:grpSpPr>
          <a:xfrm>
            <a:off x="10150643" y="2804399"/>
            <a:ext cx="1249125" cy="624600"/>
            <a:chOff x="10150643" y="2804399"/>
            <a:chExt cx="1249125" cy="62460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DB4A63-8EA5-0829-AC9A-9DD201F8D0B7}"/>
                </a:ext>
              </a:extLst>
            </p:cNvPr>
            <p:cNvSpPr/>
            <p:nvPr/>
          </p:nvSpPr>
          <p:spPr>
            <a:xfrm>
              <a:off x="10150643" y="2804399"/>
              <a:ext cx="1249125" cy="624600"/>
            </a:xfrm>
            <a:custGeom>
              <a:avLst/>
              <a:gdLst>
                <a:gd name="connsiteX0" fmla="*/ 0 w 1249125"/>
                <a:gd name="connsiteY0" fmla="*/ 0 h 624600"/>
                <a:gd name="connsiteX1" fmla="*/ 1080639 w 1249125"/>
                <a:gd name="connsiteY1" fmla="*/ 0 h 624600"/>
                <a:gd name="connsiteX2" fmla="*/ 1098353 w 1249125"/>
                <a:gd name="connsiteY2" fmla="*/ 29158 h 624600"/>
                <a:gd name="connsiteX3" fmla="*/ 1242675 w 1249125"/>
                <a:gd name="connsiteY3" fmla="*/ 496878 h 624600"/>
                <a:gd name="connsiteX4" fmla="*/ 1249125 w 1249125"/>
                <a:gd name="connsiteY4" fmla="*/ 624600 h 624600"/>
                <a:gd name="connsiteX5" fmla="*/ 0 w 1249125"/>
                <a:gd name="connsiteY5" fmla="*/ 624600 h 62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9125" h="624600">
                  <a:moveTo>
                    <a:pt x="0" y="0"/>
                  </a:moveTo>
                  <a:lnTo>
                    <a:pt x="1080639" y="0"/>
                  </a:lnTo>
                  <a:lnTo>
                    <a:pt x="1098353" y="29158"/>
                  </a:lnTo>
                  <a:cubicBezTo>
                    <a:pt x="1175276" y="170761"/>
                    <a:pt x="1225616" y="328900"/>
                    <a:pt x="1242675" y="496878"/>
                  </a:cubicBezTo>
                  <a:lnTo>
                    <a:pt x="1249125" y="624600"/>
                  </a:lnTo>
                  <a:lnTo>
                    <a:pt x="0" y="624600"/>
                  </a:lnTo>
                  <a:close/>
                </a:path>
              </a:pathLst>
            </a:custGeom>
            <a:solidFill>
              <a:srgbClr val="94A6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300414B-C66A-1DCE-CAE4-0DDC3346B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2737" y="2969889"/>
              <a:ext cx="293620" cy="293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95000"/>
                </a:prstClr>
              </a:outerShdw>
            </a:effectLst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91B05BC-B4E2-081C-069A-A845F0E5B49D}"/>
              </a:ext>
            </a:extLst>
          </p:cNvPr>
          <p:cNvGrpSpPr/>
          <p:nvPr/>
        </p:nvGrpSpPr>
        <p:grpSpPr>
          <a:xfrm>
            <a:off x="10150643" y="3428999"/>
            <a:ext cx="1249125" cy="624600"/>
            <a:chOff x="10150643" y="3428999"/>
            <a:chExt cx="1249125" cy="6246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4EAC5C9-83DE-8D62-A358-0CA8749A1B47}"/>
                </a:ext>
              </a:extLst>
            </p:cNvPr>
            <p:cNvSpPr/>
            <p:nvPr/>
          </p:nvSpPr>
          <p:spPr>
            <a:xfrm>
              <a:off x="10150643" y="3428999"/>
              <a:ext cx="1249125" cy="624600"/>
            </a:xfrm>
            <a:custGeom>
              <a:avLst/>
              <a:gdLst>
                <a:gd name="connsiteX0" fmla="*/ 0 w 1249125"/>
                <a:gd name="connsiteY0" fmla="*/ 0 h 624600"/>
                <a:gd name="connsiteX1" fmla="*/ 1249125 w 1249125"/>
                <a:gd name="connsiteY1" fmla="*/ 0 h 624600"/>
                <a:gd name="connsiteX2" fmla="*/ 1249125 w 1249125"/>
                <a:gd name="connsiteY2" fmla="*/ 1 h 624600"/>
                <a:gd name="connsiteX3" fmla="*/ 1098353 w 1249125"/>
                <a:gd name="connsiteY3" fmla="*/ 595444 h 624600"/>
                <a:gd name="connsiteX4" fmla="*/ 1080640 w 1249125"/>
                <a:gd name="connsiteY4" fmla="*/ 624600 h 624600"/>
                <a:gd name="connsiteX5" fmla="*/ 0 w 1249125"/>
                <a:gd name="connsiteY5" fmla="*/ 624600 h 62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9125" h="624600">
                  <a:moveTo>
                    <a:pt x="0" y="0"/>
                  </a:moveTo>
                  <a:lnTo>
                    <a:pt x="1249125" y="0"/>
                  </a:lnTo>
                  <a:lnTo>
                    <a:pt x="1249125" y="1"/>
                  </a:lnTo>
                  <a:cubicBezTo>
                    <a:pt x="1249125" y="215599"/>
                    <a:pt x="1194507" y="418441"/>
                    <a:pt x="1098353" y="595444"/>
                  </a:cubicBezTo>
                  <a:lnTo>
                    <a:pt x="1080640" y="624600"/>
                  </a:lnTo>
                  <a:lnTo>
                    <a:pt x="0" y="624600"/>
                  </a:lnTo>
                  <a:close/>
                </a:path>
              </a:pathLst>
            </a:custGeom>
            <a:solidFill>
              <a:srgbClr val="AE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23C9FB2-FA6B-5077-3A12-B03355133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2737" y="3594489"/>
              <a:ext cx="293620" cy="293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95000"/>
                </a:prstClr>
              </a:outerShdw>
            </a:effec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E2600B57-49D4-D5E4-578F-52B32A1762E7}"/>
              </a:ext>
            </a:extLst>
          </p:cNvPr>
          <p:cNvSpPr txBox="1"/>
          <p:nvPr/>
        </p:nvSpPr>
        <p:spPr>
          <a:xfrm>
            <a:off x="613583" y="1896403"/>
            <a:ext cx="7127263" cy="1508105"/>
          </a:xfrm>
          <a:prstGeom prst="rect">
            <a:avLst/>
          </a:prstGeom>
          <a:solidFill>
            <a:srgbClr val="FF808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pelarangan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kadar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gula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olahan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kampanye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lonjakan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penyakit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kronis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sz="1200" b="0" i="0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+mn-l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FA829E3-0CD7-8F9C-5454-217B3D6BD45B}"/>
              </a:ext>
            </a:extLst>
          </p:cNvPr>
          <p:cNvSpPr txBox="1"/>
          <p:nvPr/>
        </p:nvSpPr>
        <p:spPr>
          <a:xfrm>
            <a:off x="560963" y="3651482"/>
            <a:ext cx="712726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Inisiatif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deteksi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Diabetes,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kampanye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berhenti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merokok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vaksinasi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rutin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nasional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berkontribusi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pencegahan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sz="1200" b="0" i="0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+mn-lt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8B8538D-069E-64FD-76D5-B026DD830DFA}"/>
              </a:ext>
            </a:extLst>
          </p:cNvPr>
          <p:cNvSpPr txBox="1"/>
          <p:nvPr/>
        </p:nvSpPr>
        <p:spPr>
          <a:xfrm rot="555352">
            <a:off x="8018246" y="2491733"/>
            <a:ext cx="2705283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Regulasi</a:t>
            </a:r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Preventif</a:t>
            </a:r>
            <a:endParaRPr lang="en-US" sz="2800" b="1" i="1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48E2AF4-26D8-06B6-B0E1-62B400B33C3D}"/>
              </a:ext>
            </a:extLst>
          </p:cNvPr>
          <p:cNvSpPr txBox="1"/>
          <p:nvPr/>
        </p:nvSpPr>
        <p:spPr>
          <a:xfrm rot="20698846">
            <a:off x="8250424" y="3498660"/>
            <a:ext cx="291428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Program </a:t>
            </a:r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Preventif</a:t>
            </a:r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002A740-FF10-B00F-A995-4235D67B1D79}"/>
              </a:ext>
            </a:extLst>
          </p:cNvPr>
          <p:cNvSpPr/>
          <p:nvPr/>
        </p:nvSpPr>
        <p:spPr>
          <a:xfrm flipH="1">
            <a:off x="-651757" y="236457"/>
            <a:ext cx="651758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7648109-D7BD-4BDD-BBDE-AFEA91C4473B}"/>
              </a:ext>
            </a:extLst>
          </p:cNvPr>
          <p:cNvSpPr/>
          <p:nvPr/>
        </p:nvSpPr>
        <p:spPr>
          <a:xfrm rot="5400000" flipH="1">
            <a:off x="5653708" y="-5653709"/>
            <a:ext cx="884583" cy="12192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28206-EC61-4868-BF63-725197B8B04C}"/>
              </a:ext>
            </a:extLst>
          </p:cNvPr>
          <p:cNvSpPr txBox="1"/>
          <p:nvPr/>
        </p:nvSpPr>
        <p:spPr>
          <a:xfrm>
            <a:off x="2594919" y="161130"/>
            <a:ext cx="740169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KEBIJAKAN PEMERINTAH</a:t>
            </a:r>
          </a:p>
        </p:txBody>
      </p:sp>
    </p:spTree>
    <p:extLst>
      <p:ext uri="{BB962C8B-B14F-4D97-AF65-F5344CB8AC3E}">
        <p14:creationId xmlns:p14="http://schemas.microsoft.com/office/powerpoint/2010/main" val="2648716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7" grpId="0" animBg="1"/>
      <p:bldP spid="94" grpId="0" animBg="1"/>
      <p:bldP spid="9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EE5E098-F378-E4F5-3ABE-15DE193AB893}"/>
              </a:ext>
            </a:extLst>
          </p:cNvPr>
          <p:cNvSpPr/>
          <p:nvPr/>
        </p:nvSpPr>
        <p:spPr>
          <a:xfrm flipH="1">
            <a:off x="8359567" y="1638000"/>
            <a:ext cx="3582000" cy="3582000"/>
          </a:xfrm>
          <a:custGeom>
            <a:avLst/>
            <a:gdLst>
              <a:gd name="connsiteX0" fmla="*/ 1790963 w 3581926"/>
              <a:gd name="connsiteY0" fmla="*/ 213738 h 3581926"/>
              <a:gd name="connsiteX1" fmla="*/ 213738 w 3581926"/>
              <a:gd name="connsiteY1" fmla="*/ 1790963 h 3581926"/>
              <a:gd name="connsiteX2" fmla="*/ 1790963 w 3581926"/>
              <a:gd name="connsiteY2" fmla="*/ 3368188 h 3581926"/>
              <a:gd name="connsiteX3" fmla="*/ 3368188 w 3581926"/>
              <a:gd name="connsiteY3" fmla="*/ 1790963 h 3581926"/>
              <a:gd name="connsiteX4" fmla="*/ 1790963 w 3581926"/>
              <a:gd name="connsiteY4" fmla="*/ 213738 h 3581926"/>
              <a:gd name="connsiteX5" fmla="*/ 1790963 w 3581926"/>
              <a:gd name="connsiteY5" fmla="*/ 0 h 3581926"/>
              <a:gd name="connsiteX6" fmla="*/ 3581926 w 3581926"/>
              <a:gd name="connsiteY6" fmla="*/ 1790963 h 3581926"/>
              <a:gd name="connsiteX7" fmla="*/ 1790963 w 3581926"/>
              <a:gd name="connsiteY7" fmla="*/ 3581926 h 3581926"/>
              <a:gd name="connsiteX8" fmla="*/ 0 w 3581926"/>
              <a:gd name="connsiteY8" fmla="*/ 1790963 h 3581926"/>
              <a:gd name="connsiteX9" fmla="*/ 1790963 w 3581926"/>
              <a:gd name="connsiteY9" fmla="*/ 0 h 35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1926" h="3581926">
                <a:moveTo>
                  <a:pt x="1790963" y="213738"/>
                </a:moveTo>
                <a:cubicBezTo>
                  <a:pt x="919886" y="213738"/>
                  <a:pt x="213738" y="919886"/>
                  <a:pt x="213738" y="1790963"/>
                </a:cubicBezTo>
                <a:cubicBezTo>
                  <a:pt x="213738" y="2662040"/>
                  <a:pt x="919886" y="3368188"/>
                  <a:pt x="1790963" y="3368188"/>
                </a:cubicBezTo>
                <a:cubicBezTo>
                  <a:pt x="2662040" y="3368188"/>
                  <a:pt x="3368188" y="2662040"/>
                  <a:pt x="3368188" y="1790963"/>
                </a:cubicBezTo>
                <a:cubicBezTo>
                  <a:pt x="3368188" y="919886"/>
                  <a:pt x="2662040" y="213738"/>
                  <a:pt x="1790963" y="213738"/>
                </a:cubicBezTo>
                <a:close/>
                <a:moveTo>
                  <a:pt x="1790963" y="0"/>
                </a:moveTo>
                <a:cubicBezTo>
                  <a:pt x="2780085" y="0"/>
                  <a:pt x="3581926" y="801841"/>
                  <a:pt x="3581926" y="1790963"/>
                </a:cubicBezTo>
                <a:cubicBezTo>
                  <a:pt x="3581926" y="2780085"/>
                  <a:pt x="2780085" y="3581926"/>
                  <a:pt x="1790963" y="3581926"/>
                </a:cubicBezTo>
                <a:cubicBezTo>
                  <a:pt x="801841" y="3581926"/>
                  <a:pt x="0" y="2780085"/>
                  <a:pt x="0" y="1790963"/>
                </a:cubicBezTo>
                <a:cubicBezTo>
                  <a:pt x="0" y="801841"/>
                  <a:pt x="801841" y="0"/>
                  <a:pt x="1790963" y="0"/>
                </a:cubicBezTo>
                <a:close/>
              </a:path>
            </a:pathLst>
          </a:custGeom>
          <a:solidFill>
            <a:srgbClr val="6E815D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BA4474-C6D2-DA20-1A26-1B76622C285A}"/>
              </a:ext>
            </a:extLst>
          </p:cNvPr>
          <p:cNvSpPr/>
          <p:nvPr/>
        </p:nvSpPr>
        <p:spPr>
          <a:xfrm>
            <a:off x="8901367" y="2179800"/>
            <a:ext cx="2498400" cy="2498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" dist="63500" algn="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69690F8-B4A9-3B82-BE42-7B7FF99D965A}"/>
              </a:ext>
            </a:extLst>
          </p:cNvPr>
          <p:cNvGrpSpPr/>
          <p:nvPr/>
        </p:nvGrpSpPr>
        <p:grpSpPr>
          <a:xfrm>
            <a:off x="395784" y="3427149"/>
            <a:ext cx="9754855" cy="1556663"/>
            <a:chOff x="395784" y="3427149"/>
            <a:chExt cx="9754855" cy="155666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F619BEC-9945-90BA-ED58-7E03962159DF}"/>
                </a:ext>
              </a:extLst>
            </p:cNvPr>
            <p:cNvSpPr/>
            <p:nvPr/>
          </p:nvSpPr>
          <p:spPr>
            <a:xfrm>
              <a:off x="395784" y="3500650"/>
              <a:ext cx="7506266" cy="1480782"/>
            </a:xfrm>
            <a:prstGeom prst="rect">
              <a:avLst/>
            </a:prstGeom>
            <a:solidFill>
              <a:srgbClr val="AE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Rectangle 45">
              <a:extLst>
                <a:ext uri="{FF2B5EF4-FFF2-40B4-BE49-F238E27FC236}">
                  <a16:creationId xmlns:a16="http://schemas.microsoft.com/office/drawing/2014/main" id="{F54CBB01-DD05-4844-543E-8D24D379508E}"/>
                </a:ext>
              </a:extLst>
            </p:cNvPr>
            <p:cNvSpPr/>
            <p:nvPr/>
          </p:nvSpPr>
          <p:spPr>
            <a:xfrm flipV="1">
              <a:off x="7902054" y="3427149"/>
              <a:ext cx="2248585" cy="1556663"/>
            </a:xfrm>
            <a:custGeom>
              <a:avLst/>
              <a:gdLst>
                <a:gd name="connsiteX0" fmla="*/ 0 w 3122044"/>
                <a:gd name="connsiteY0" fmla="*/ 0 h 1487606"/>
                <a:gd name="connsiteX1" fmla="*/ 3122044 w 3122044"/>
                <a:gd name="connsiteY1" fmla="*/ 0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35719 w 3122044"/>
                <a:gd name="connsiteY3" fmla="*/ 1406644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2381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42862 w 3122044"/>
                <a:gd name="connsiteY3" fmla="*/ 1435218 h 1487606"/>
                <a:gd name="connsiteX4" fmla="*/ 0 w 3122044"/>
                <a:gd name="connsiteY4" fmla="*/ 0 h 1487606"/>
                <a:gd name="connsiteX0" fmla="*/ 229 w 3122273"/>
                <a:gd name="connsiteY0" fmla="*/ 0 h 1487606"/>
                <a:gd name="connsiteX1" fmla="*/ 3122273 w 3122273"/>
                <a:gd name="connsiteY1" fmla="*/ 940377 h 1487606"/>
                <a:gd name="connsiteX2" fmla="*/ 3122273 w 3122273"/>
                <a:gd name="connsiteY2" fmla="*/ 1487606 h 1487606"/>
                <a:gd name="connsiteX3" fmla="*/ 229 w 3122273"/>
                <a:gd name="connsiteY3" fmla="*/ 1478080 h 1487606"/>
                <a:gd name="connsiteX4" fmla="*/ 229 w 3122273"/>
                <a:gd name="connsiteY4" fmla="*/ 0 h 1487606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78080 h 1561425"/>
                <a:gd name="connsiteX4" fmla="*/ 229 w 3122273"/>
                <a:gd name="connsiteY4" fmla="*/ 0 h 1561425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85223 h 1561425"/>
                <a:gd name="connsiteX4" fmla="*/ 229 w 3122273"/>
                <a:gd name="connsiteY4" fmla="*/ 0 h 1561425"/>
                <a:gd name="connsiteX0" fmla="*/ 229 w 3122273"/>
                <a:gd name="connsiteY0" fmla="*/ 0 h 1556663"/>
                <a:gd name="connsiteX1" fmla="*/ 3122273 w 3122273"/>
                <a:gd name="connsiteY1" fmla="*/ 935615 h 1556663"/>
                <a:gd name="connsiteX2" fmla="*/ 3122273 w 3122273"/>
                <a:gd name="connsiteY2" fmla="*/ 1556663 h 1556663"/>
                <a:gd name="connsiteX3" fmla="*/ 229 w 3122273"/>
                <a:gd name="connsiteY3" fmla="*/ 1480461 h 1556663"/>
                <a:gd name="connsiteX4" fmla="*/ 229 w 3122273"/>
                <a:gd name="connsiteY4" fmla="*/ 0 h 1556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273" h="1556663">
                  <a:moveTo>
                    <a:pt x="229" y="0"/>
                  </a:moveTo>
                  <a:lnTo>
                    <a:pt x="3122273" y="935615"/>
                  </a:lnTo>
                  <a:lnTo>
                    <a:pt x="3122273" y="1556663"/>
                  </a:lnTo>
                  <a:lnTo>
                    <a:pt x="229" y="1480461"/>
                  </a:lnTo>
                  <a:cubicBezTo>
                    <a:pt x="-565" y="987767"/>
                    <a:pt x="1023" y="492694"/>
                    <a:pt x="229" y="0"/>
                  </a:cubicBezTo>
                  <a:close/>
                </a:path>
              </a:pathLst>
            </a:custGeom>
            <a:gradFill>
              <a:gsLst>
                <a:gs pos="0">
                  <a:srgbClr val="AEC3AE"/>
                </a:gs>
                <a:gs pos="70000">
                  <a:srgbClr val="94A684"/>
                </a:gs>
                <a:gs pos="30000">
                  <a:srgbClr val="94A684"/>
                </a:gs>
                <a:gs pos="100000">
                  <a:srgbClr val="AEC3A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6B41F00-A156-AD50-328E-33A0854AF60B}"/>
              </a:ext>
            </a:extLst>
          </p:cNvPr>
          <p:cNvGrpSpPr/>
          <p:nvPr/>
        </p:nvGrpSpPr>
        <p:grpSpPr>
          <a:xfrm>
            <a:off x="395785" y="1869744"/>
            <a:ext cx="9754855" cy="1561425"/>
            <a:chOff x="395785" y="1869744"/>
            <a:chExt cx="9754855" cy="156142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0A1710D-C764-BF07-C1C2-30F7B8FA2062}"/>
                </a:ext>
              </a:extLst>
            </p:cNvPr>
            <p:cNvSpPr/>
            <p:nvPr/>
          </p:nvSpPr>
          <p:spPr>
            <a:xfrm>
              <a:off x="395785" y="1869744"/>
              <a:ext cx="7506266" cy="1480782"/>
            </a:xfrm>
            <a:prstGeom prst="rect">
              <a:avLst/>
            </a:prstGeom>
            <a:solidFill>
              <a:srgbClr val="94A6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C6A9893-7913-C4AD-79AC-A11DFA1D95BD}"/>
                </a:ext>
              </a:extLst>
            </p:cNvPr>
            <p:cNvSpPr/>
            <p:nvPr/>
          </p:nvSpPr>
          <p:spPr>
            <a:xfrm>
              <a:off x="7902055" y="1869744"/>
              <a:ext cx="2248585" cy="1561425"/>
            </a:xfrm>
            <a:custGeom>
              <a:avLst/>
              <a:gdLst>
                <a:gd name="connsiteX0" fmla="*/ 0 w 3122044"/>
                <a:gd name="connsiteY0" fmla="*/ 0 h 1487606"/>
                <a:gd name="connsiteX1" fmla="*/ 3122044 w 3122044"/>
                <a:gd name="connsiteY1" fmla="*/ 0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35719 w 3122044"/>
                <a:gd name="connsiteY3" fmla="*/ 1406644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2381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42862 w 3122044"/>
                <a:gd name="connsiteY3" fmla="*/ 1435218 h 1487606"/>
                <a:gd name="connsiteX4" fmla="*/ 0 w 3122044"/>
                <a:gd name="connsiteY4" fmla="*/ 0 h 1487606"/>
                <a:gd name="connsiteX0" fmla="*/ 229 w 3122273"/>
                <a:gd name="connsiteY0" fmla="*/ 0 h 1487606"/>
                <a:gd name="connsiteX1" fmla="*/ 3122273 w 3122273"/>
                <a:gd name="connsiteY1" fmla="*/ 940377 h 1487606"/>
                <a:gd name="connsiteX2" fmla="*/ 3122273 w 3122273"/>
                <a:gd name="connsiteY2" fmla="*/ 1487606 h 1487606"/>
                <a:gd name="connsiteX3" fmla="*/ 229 w 3122273"/>
                <a:gd name="connsiteY3" fmla="*/ 1478080 h 1487606"/>
                <a:gd name="connsiteX4" fmla="*/ 229 w 3122273"/>
                <a:gd name="connsiteY4" fmla="*/ 0 h 1487606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78080 h 1561425"/>
                <a:gd name="connsiteX4" fmla="*/ 229 w 3122273"/>
                <a:gd name="connsiteY4" fmla="*/ 0 h 15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273" h="1561425">
                  <a:moveTo>
                    <a:pt x="229" y="0"/>
                  </a:moveTo>
                  <a:lnTo>
                    <a:pt x="3122273" y="940377"/>
                  </a:lnTo>
                  <a:lnTo>
                    <a:pt x="3122273" y="1561425"/>
                  </a:lnTo>
                  <a:lnTo>
                    <a:pt x="229" y="1478080"/>
                  </a:lnTo>
                  <a:cubicBezTo>
                    <a:pt x="-565" y="985386"/>
                    <a:pt x="1023" y="492694"/>
                    <a:pt x="229" y="0"/>
                  </a:cubicBezTo>
                  <a:close/>
                </a:path>
              </a:pathLst>
            </a:custGeom>
            <a:gradFill>
              <a:gsLst>
                <a:gs pos="0">
                  <a:srgbClr val="94A684"/>
                </a:gs>
                <a:gs pos="70000">
                  <a:srgbClr val="6E815D"/>
                </a:gs>
                <a:gs pos="30000">
                  <a:srgbClr val="6E815D"/>
                </a:gs>
                <a:gs pos="100000">
                  <a:srgbClr val="94A68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710F265-9C28-04FF-9E7C-0E74DF77B988}"/>
              </a:ext>
            </a:extLst>
          </p:cNvPr>
          <p:cNvGrpSpPr/>
          <p:nvPr/>
        </p:nvGrpSpPr>
        <p:grpSpPr>
          <a:xfrm>
            <a:off x="10150643" y="2804399"/>
            <a:ext cx="1249125" cy="624600"/>
            <a:chOff x="10150643" y="2804399"/>
            <a:chExt cx="1249125" cy="62460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DB4A63-8EA5-0829-AC9A-9DD201F8D0B7}"/>
                </a:ext>
              </a:extLst>
            </p:cNvPr>
            <p:cNvSpPr/>
            <p:nvPr/>
          </p:nvSpPr>
          <p:spPr>
            <a:xfrm>
              <a:off x="10150643" y="2804399"/>
              <a:ext cx="1249125" cy="624600"/>
            </a:xfrm>
            <a:custGeom>
              <a:avLst/>
              <a:gdLst>
                <a:gd name="connsiteX0" fmla="*/ 0 w 1249125"/>
                <a:gd name="connsiteY0" fmla="*/ 0 h 624600"/>
                <a:gd name="connsiteX1" fmla="*/ 1080639 w 1249125"/>
                <a:gd name="connsiteY1" fmla="*/ 0 h 624600"/>
                <a:gd name="connsiteX2" fmla="*/ 1098353 w 1249125"/>
                <a:gd name="connsiteY2" fmla="*/ 29158 h 624600"/>
                <a:gd name="connsiteX3" fmla="*/ 1242675 w 1249125"/>
                <a:gd name="connsiteY3" fmla="*/ 496878 h 624600"/>
                <a:gd name="connsiteX4" fmla="*/ 1249125 w 1249125"/>
                <a:gd name="connsiteY4" fmla="*/ 624600 h 624600"/>
                <a:gd name="connsiteX5" fmla="*/ 0 w 1249125"/>
                <a:gd name="connsiteY5" fmla="*/ 624600 h 62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9125" h="624600">
                  <a:moveTo>
                    <a:pt x="0" y="0"/>
                  </a:moveTo>
                  <a:lnTo>
                    <a:pt x="1080639" y="0"/>
                  </a:lnTo>
                  <a:lnTo>
                    <a:pt x="1098353" y="29158"/>
                  </a:lnTo>
                  <a:cubicBezTo>
                    <a:pt x="1175276" y="170761"/>
                    <a:pt x="1225616" y="328900"/>
                    <a:pt x="1242675" y="496878"/>
                  </a:cubicBezTo>
                  <a:lnTo>
                    <a:pt x="1249125" y="624600"/>
                  </a:lnTo>
                  <a:lnTo>
                    <a:pt x="0" y="624600"/>
                  </a:lnTo>
                  <a:close/>
                </a:path>
              </a:pathLst>
            </a:custGeom>
            <a:solidFill>
              <a:srgbClr val="94A6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300414B-C66A-1DCE-CAE4-0DDC3346B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2737" y="2969889"/>
              <a:ext cx="293620" cy="293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95000"/>
                </a:prstClr>
              </a:outerShdw>
            </a:effectLst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91B05BC-B4E2-081C-069A-A845F0E5B49D}"/>
              </a:ext>
            </a:extLst>
          </p:cNvPr>
          <p:cNvGrpSpPr/>
          <p:nvPr/>
        </p:nvGrpSpPr>
        <p:grpSpPr>
          <a:xfrm>
            <a:off x="10150643" y="3428999"/>
            <a:ext cx="1249125" cy="624600"/>
            <a:chOff x="10150643" y="3428999"/>
            <a:chExt cx="1249125" cy="6246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4EAC5C9-83DE-8D62-A358-0CA8749A1B47}"/>
                </a:ext>
              </a:extLst>
            </p:cNvPr>
            <p:cNvSpPr/>
            <p:nvPr/>
          </p:nvSpPr>
          <p:spPr>
            <a:xfrm>
              <a:off x="10150643" y="3428999"/>
              <a:ext cx="1249125" cy="624600"/>
            </a:xfrm>
            <a:custGeom>
              <a:avLst/>
              <a:gdLst>
                <a:gd name="connsiteX0" fmla="*/ 0 w 1249125"/>
                <a:gd name="connsiteY0" fmla="*/ 0 h 624600"/>
                <a:gd name="connsiteX1" fmla="*/ 1249125 w 1249125"/>
                <a:gd name="connsiteY1" fmla="*/ 0 h 624600"/>
                <a:gd name="connsiteX2" fmla="*/ 1249125 w 1249125"/>
                <a:gd name="connsiteY2" fmla="*/ 1 h 624600"/>
                <a:gd name="connsiteX3" fmla="*/ 1098353 w 1249125"/>
                <a:gd name="connsiteY3" fmla="*/ 595444 h 624600"/>
                <a:gd name="connsiteX4" fmla="*/ 1080640 w 1249125"/>
                <a:gd name="connsiteY4" fmla="*/ 624600 h 624600"/>
                <a:gd name="connsiteX5" fmla="*/ 0 w 1249125"/>
                <a:gd name="connsiteY5" fmla="*/ 624600 h 62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9125" h="624600">
                  <a:moveTo>
                    <a:pt x="0" y="0"/>
                  </a:moveTo>
                  <a:lnTo>
                    <a:pt x="1249125" y="0"/>
                  </a:lnTo>
                  <a:lnTo>
                    <a:pt x="1249125" y="1"/>
                  </a:lnTo>
                  <a:cubicBezTo>
                    <a:pt x="1249125" y="215599"/>
                    <a:pt x="1194507" y="418441"/>
                    <a:pt x="1098353" y="595444"/>
                  </a:cubicBezTo>
                  <a:lnTo>
                    <a:pt x="1080640" y="624600"/>
                  </a:lnTo>
                  <a:lnTo>
                    <a:pt x="0" y="624600"/>
                  </a:lnTo>
                  <a:close/>
                </a:path>
              </a:pathLst>
            </a:custGeom>
            <a:solidFill>
              <a:srgbClr val="AE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23C9FB2-FA6B-5077-3A12-B03355133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2737" y="3594489"/>
              <a:ext cx="293620" cy="293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95000"/>
                </a:prstClr>
              </a:outerShdw>
            </a:effec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E2600B57-49D4-D5E4-578F-52B32A1762E7}"/>
              </a:ext>
            </a:extLst>
          </p:cNvPr>
          <p:cNvSpPr txBox="1"/>
          <p:nvPr/>
        </p:nvSpPr>
        <p:spPr>
          <a:xfrm>
            <a:off x="613583" y="1896403"/>
            <a:ext cx="7127263" cy="1200329"/>
          </a:xfrm>
          <a:prstGeom prst="rect">
            <a:avLst/>
          </a:prstGeom>
          <a:solidFill>
            <a:srgbClr val="FF808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Dokter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Perawat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stress dan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olahraga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penyakit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kronis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sz="1200" b="0" i="0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+mn-l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FA829E3-0CD7-8F9C-5454-217B3D6BD45B}"/>
              </a:ext>
            </a:extLst>
          </p:cNvPr>
          <p:cNvSpPr txBox="1"/>
          <p:nvPr/>
        </p:nvSpPr>
        <p:spPr>
          <a:xfrm>
            <a:off x="560963" y="3651482"/>
            <a:ext cx="712726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pasien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individual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menjalankan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perilaku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sz="1200" b="0" i="0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+mn-lt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8B8538D-069E-64FD-76D5-B026DD830DFA}"/>
              </a:ext>
            </a:extLst>
          </p:cNvPr>
          <p:cNvSpPr txBox="1"/>
          <p:nvPr/>
        </p:nvSpPr>
        <p:spPr>
          <a:xfrm rot="555352">
            <a:off x="8018246" y="2707176"/>
            <a:ext cx="270528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Peran </a:t>
            </a:r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Edukasi</a:t>
            </a:r>
            <a:endParaRPr lang="en-US" sz="2800" b="1" i="1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48E2AF4-26D8-06B6-B0E1-62B400B33C3D}"/>
              </a:ext>
            </a:extLst>
          </p:cNvPr>
          <p:cNvSpPr txBox="1"/>
          <p:nvPr/>
        </p:nvSpPr>
        <p:spPr>
          <a:xfrm rot="20698846">
            <a:off x="8250424" y="3498660"/>
            <a:ext cx="291428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Pendukung</a:t>
            </a:r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Perubahan</a:t>
            </a:r>
            <a:endParaRPr lang="en-US" sz="2800" b="1" i="1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002A740-FF10-B00F-A995-4235D67B1D79}"/>
              </a:ext>
            </a:extLst>
          </p:cNvPr>
          <p:cNvSpPr/>
          <p:nvPr/>
        </p:nvSpPr>
        <p:spPr>
          <a:xfrm flipH="1">
            <a:off x="-651757" y="236457"/>
            <a:ext cx="651758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7648109-D7BD-4BDD-BBDE-AFEA91C4473B}"/>
              </a:ext>
            </a:extLst>
          </p:cNvPr>
          <p:cNvSpPr/>
          <p:nvPr/>
        </p:nvSpPr>
        <p:spPr>
          <a:xfrm rot="5400000" flipH="1">
            <a:off x="5653708" y="-5653709"/>
            <a:ext cx="884583" cy="12192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28206-EC61-4868-BF63-725197B8B04C}"/>
              </a:ext>
            </a:extLst>
          </p:cNvPr>
          <p:cNvSpPr txBox="1"/>
          <p:nvPr/>
        </p:nvSpPr>
        <p:spPr>
          <a:xfrm>
            <a:off x="2594919" y="161130"/>
            <a:ext cx="740169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PENYEDIA LAYANAN KESEHATAN</a:t>
            </a:r>
          </a:p>
        </p:txBody>
      </p:sp>
    </p:spTree>
    <p:extLst>
      <p:ext uri="{BB962C8B-B14F-4D97-AF65-F5344CB8AC3E}">
        <p14:creationId xmlns:p14="http://schemas.microsoft.com/office/powerpoint/2010/main" val="3302125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7" grpId="0" animBg="1"/>
      <p:bldP spid="94" grpId="0" animBg="1"/>
      <p:bldP spid="9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EE5E098-F378-E4F5-3ABE-15DE193AB893}"/>
              </a:ext>
            </a:extLst>
          </p:cNvPr>
          <p:cNvSpPr/>
          <p:nvPr/>
        </p:nvSpPr>
        <p:spPr>
          <a:xfrm flipH="1">
            <a:off x="8359567" y="1638000"/>
            <a:ext cx="3582000" cy="3582000"/>
          </a:xfrm>
          <a:custGeom>
            <a:avLst/>
            <a:gdLst>
              <a:gd name="connsiteX0" fmla="*/ 1790963 w 3581926"/>
              <a:gd name="connsiteY0" fmla="*/ 213738 h 3581926"/>
              <a:gd name="connsiteX1" fmla="*/ 213738 w 3581926"/>
              <a:gd name="connsiteY1" fmla="*/ 1790963 h 3581926"/>
              <a:gd name="connsiteX2" fmla="*/ 1790963 w 3581926"/>
              <a:gd name="connsiteY2" fmla="*/ 3368188 h 3581926"/>
              <a:gd name="connsiteX3" fmla="*/ 3368188 w 3581926"/>
              <a:gd name="connsiteY3" fmla="*/ 1790963 h 3581926"/>
              <a:gd name="connsiteX4" fmla="*/ 1790963 w 3581926"/>
              <a:gd name="connsiteY4" fmla="*/ 213738 h 3581926"/>
              <a:gd name="connsiteX5" fmla="*/ 1790963 w 3581926"/>
              <a:gd name="connsiteY5" fmla="*/ 0 h 3581926"/>
              <a:gd name="connsiteX6" fmla="*/ 3581926 w 3581926"/>
              <a:gd name="connsiteY6" fmla="*/ 1790963 h 3581926"/>
              <a:gd name="connsiteX7" fmla="*/ 1790963 w 3581926"/>
              <a:gd name="connsiteY7" fmla="*/ 3581926 h 3581926"/>
              <a:gd name="connsiteX8" fmla="*/ 0 w 3581926"/>
              <a:gd name="connsiteY8" fmla="*/ 1790963 h 3581926"/>
              <a:gd name="connsiteX9" fmla="*/ 1790963 w 3581926"/>
              <a:gd name="connsiteY9" fmla="*/ 0 h 35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1926" h="3581926">
                <a:moveTo>
                  <a:pt x="1790963" y="213738"/>
                </a:moveTo>
                <a:cubicBezTo>
                  <a:pt x="919886" y="213738"/>
                  <a:pt x="213738" y="919886"/>
                  <a:pt x="213738" y="1790963"/>
                </a:cubicBezTo>
                <a:cubicBezTo>
                  <a:pt x="213738" y="2662040"/>
                  <a:pt x="919886" y="3368188"/>
                  <a:pt x="1790963" y="3368188"/>
                </a:cubicBezTo>
                <a:cubicBezTo>
                  <a:pt x="2662040" y="3368188"/>
                  <a:pt x="3368188" y="2662040"/>
                  <a:pt x="3368188" y="1790963"/>
                </a:cubicBezTo>
                <a:cubicBezTo>
                  <a:pt x="3368188" y="919886"/>
                  <a:pt x="2662040" y="213738"/>
                  <a:pt x="1790963" y="213738"/>
                </a:cubicBezTo>
                <a:close/>
                <a:moveTo>
                  <a:pt x="1790963" y="0"/>
                </a:moveTo>
                <a:cubicBezTo>
                  <a:pt x="2780085" y="0"/>
                  <a:pt x="3581926" y="801841"/>
                  <a:pt x="3581926" y="1790963"/>
                </a:cubicBezTo>
                <a:cubicBezTo>
                  <a:pt x="3581926" y="2780085"/>
                  <a:pt x="2780085" y="3581926"/>
                  <a:pt x="1790963" y="3581926"/>
                </a:cubicBezTo>
                <a:cubicBezTo>
                  <a:pt x="801841" y="3581926"/>
                  <a:pt x="0" y="2780085"/>
                  <a:pt x="0" y="1790963"/>
                </a:cubicBezTo>
                <a:cubicBezTo>
                  <a:pt x="0" y="801841"/>
                  <a:pt x="801841" y="0"/>
                  <a:pt x="1790963" y="0"/>
                </a:cubicBezTo>
                <a:close/>
              </a:path>
            </a:pathLst>
          </a:custGeom>
          <a:solidFill>
            <a:srgbClr val="6E815D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BA4474-C6D2-DA20-1A26-1B76622C285A}"/>
              </a:ext>
            </a:extLst>
          </p:cNvPr>
          <p:cNvSpPr/>
          <p:nvPr/>
        </p:nvSpPr>
        <p:spPr>
          <a:xfrm>
            <a:off x="8901367" y="2179800"/>
            <a:ext cx="2498400" cy="2498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" dist="63500" algn="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69690F8-B4A9-3B82-BE42-7B7FF99D965A}"/>
              </a:ext>
            </a:extLst>
          </p:cNvPr>
          <p:cNvGrpSpPr/>
          <p:nvPr/>
        </p:nvGrpSpPr>
        <p:grpSpPr>
          <a:xfrm>
            <a:off x="395784" y="3427149"/>
            <a:ext cx="9754855" cy="1556663"/>
            <a:chOff x="395784" y="3427149"/>
            <a:chExt cx="9754855" cy="155666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F619BEC-9945-90BA-ED58-7E03962159DF}"/>
                </a:ext>
              </a:extLst>
            </p:cNvPr>
            <p:cNvSpPr/>
            <p:nvPr/>
          </p:nvSpPr>
          <p:spPr>
            <a:xfrm>
              <a:off x="395784" y="3500650"/>
              <a:ext cx="7506266" cy="1480782"/>
            </a:xfrm>
            <a:prstGeom prst="rect">
              <a:avLst/>
            </a:prstGeom>
            <a:solidFill>
              <a:srgbClr val="AE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Rectangle 45">
              <a:extLst>
                <a:ext uri="{FF2B5EF4-FFF2-40B4-BE49-F238E27FC236}">
                  <a16:creationId xmlns:a16="http://schemas.microsoft.com/office/drawing/2014/main" id="{F54CBB01-DD05-4844-543E-8D24D379508E}"/>
                </a:ext>
              </a:extLst>
            </p:cNvPr>
            <p:cNvSpPr/>
            <p:nvPr/>
          </p:nvSpPr>
          <p:spPr>
            <a:xfrm flipV="1">
              <a:off x="7902054" y="3427149"/>
              <a:ext cx="2248585" cy="1556663"/>
            </a:xfrm>
            <a:custGeom>
              <a:avLst/>
              <a:gdLst>
                <a:gd name="connsiteX0" fmla="*/ 0 w 3122044"/>
                <a:gd name="connsiteY0" fmla="*/ 0 h 1487606"/>
                <a:gd name="connsiteX1" fmla="*/ 3122044 w 3122044"/>
                <a:gd name="connsiteY1" fmla="*/ 0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35719 w 3122044"/>
                <a:gd name="connsiteY3" fmla="*/ 1406644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2381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42862 w 3122044"/>
                <a:gd name="connsiteY3" fmla="*/ 1435218 h 1487606"/>
                <a:gd name="connsiteX4" fmla="*/ 0 w 3122044"/>
                <a:gd name="connsiteY4" fmla="*/ 0 h 1487606"/>
                <a:gd name="connsiteX0" fmla="*/ 229 w 3122273"/>
                <a:gd name="connsiteY0" fmla="*/ 0 h 1487606"/>
                <a:gd name="connsiteX1" fmla="*/ 3122273 w 3122273"/>
                <a:gd name="connsiteY1" fmla="*/ 940377 h 1487606"/>
                <a:gd name="connsiteX2" fmla="*/ 3122273 w 3122273"/>
                <a:gd name="connsiteY2" fmla="*/ 1487606 h 1487606"/>
                <a:gd name="connsiteX3" fmla="*/ 229 w 3122273"/>
                <a:gd name="connsiteY3" fmla="*/ 1478080 h 1487606"/>
                <a:gd name="connsiteX4" fmla="*/ 229 w 3122273"/>
                <a:gd name="connsiteY4" fmla="*/ 0 h 1487606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78080 h 1561425"/>
                <a:gd name="connsiteX4" fmla="*/ 229 w 3122273"/>
                <a:gd name="connsiteY4" fmla="*/ 0 h 1561425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85223 h 1561425"/>
                <a:gd name="connsiteX4" fmla="*/ 229 w 3122273"/>
                <a:gd name="connsiteY4" fmla="*/ 0 h 1561425"/>
                <a:gd name="connsiteX0" fmla="*/ 229 w 3122273"/>
                <a:gd name="connsiteY0" fmla="*/ 0 h 1556663"/>
                <a:gd name="connsiteX1" fmla="*/ 3122273 w 3122273"/>
                <a:gd name="connsiteY1" fmla="*/ 935615 h 1556663"/>
                <a:gd name="connsiteX2" fmla="*/ 3122273 w 3122273"/>
                <a:gd name="connsiteY2" fmla="*/ 1556663 h 1556663"/>
                <a:gd name="connsiteX3" fmla="*/ 229 w 3122273"/>
                <a:gd name="connsiteY3" fmla="*/ 1480461 h 1556663"/>
                <a:gd name="connsiteX4" fmla="*/ 229 w 3122273"/>
                <a:gd name="connsiteY4" fmla="*/ 0 h 1556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273" h="1556663">
                  <a:moveTo>
                    <a:pt x="229" y="0"/>
                  </a:moveTo>
                  <a:lnTo>
                    <a:pt x="3122273" y="935615"/>
                  </a:lnTo>
                  <a:lnTo>
                    <a:pt x="3122273" y="1556663"/>
                  </a:lnTo>
                  <a:lnTo>
                    <a:pt x="229" y="1480461"/>
                  </a:lnTo>
                  <a:cubicBezTo>
                    <a:pt x="-565" y="987767"/>
                    <a:pt x="1023" y="492694"/>
                    <a:pt x="229" y="0"/>
                  </a:cubicBezTo>
                  <a:close/>
                </a:path>
              </a:pathLst>
            </a:custGeom>
            <a:gradFill>
              <a:gsLst>
                <a:gs pos="0">
                  <a:srgbClr val="AEC3AE"/>
                </a:gs>
                <a:gs pos="70000">
                  <a:srgbClr val="94A684"/>
                </a:gs>
                <a:gs pos="30000">
                  <a:srgbClr val="94A684"/>
                </a:gs>
                <a:gs pos="100000">
                  <a:srgbClr val="AEC3A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6B41F00-A156-AD50-328E-33A0854AF60B}"/>
              </a:ext>
            </a:extLst>
          </p:cNvPr>
          <p:cNvGrpSpPr/>
          <p:nvPr/>
        </p:nvGrpSpPr>
        <p:grpSpPr>
          <a:xfrm>
            <a:off x="395785" y="1869744"/>
            <a:ext cx="9754855" cy="1561425"/>
            <a:chOff x="395785" y="1869744"/>
            <a:chExt cx="9754855" cy="156142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0A1710D-C764-BF07-C1C2-30F7B8FA2062}"/>
                </a:ext>
              </a:extLst>
            </p:cNvPr>
            <p:cNvSpPr/>
            <p:nvPr/>
          </p:nvSpPr>
          <p:spPr>
            <a:xfrm>
              <a:off x="395785" y="1869744"/>
              <a:ext cx="7506266" cy="1480782"/>
            </a:xfrm>
            <a:prstGeom prst="rect">
              <a:avLst/>
            </a:prstGeom>
            <a:solidFill>
              <a:srgbClr val="94A6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C6A9893-7913-C4AD-79AC-A11DFA1D95BD}"/>
                </a:ext>
              </a:extLst>
            </p:cNvPr>
            <p:cNvSpPr/>
            <p:nvPr/>
          </p:nvSpPr>
          <p:spPr>
            <a:xfrm>
              <a:off x="7902055" y="1869744"/>
              <a:ext cx="2248585" cy="1561425"/>
            </a:xfrm>
            <a:custGeom>
              <a:avLst/>
              <a:gdLst>
                <a:gd name="connsiteX0" fmla="*/ 0 w 3122044"/>
                <a:gd name="connsiteY0" fmla="*/ 0 h 1487606"/>
                <a:gd name="connsiteX1" fmla="*/ 3122044 w 3122044"/>
                <a:gd name="connsiteY1" fmla="*/ 0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87606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0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35719 w 3122044"/>
                <a:gd name="connsiteY3" fmla="*/ 1406644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2381 w 3122044"/>
                <a:gd name="connsiteY3" fmla="*/ 1478081 h 1487606"/>
                <a:gd name="connsiteX4" fmla="*/ 0 w 3122044"/>
                <a:gd name="connsiteY4" fmla="*/ 0 h 1487606"/>
                <a:gd name="connsiteX0" fmla="*/ 0 w 3122044"/>
                <a:gd name="connsiteY0" fmla="*/ 0 h 1487606"/>
                <a:gd name="connsiteX1" fmla="*/ 3122044 w 3122044"/>
                <a:gd name="connsiteY1" fmla="*/ 940377 h 1487606"/>
                <a:gd name="connsiteX2" fmla="*/ 3122044 w 3122044"/>
                <a:gd name="connsiteY2" fmla="*/ 1487606 h 1487606"/>
                <a:gd name="connsiteX3" fmla="*/ 42862 w 3122044"/>
                <a:gd name="connsiteY3" fmla="*/ 1435218 h 1487606"/>
                <a:gd name="connsiteX4" fmla="*/ 0 w 3122044"/>
                <a:gd name="connsiteY4" fmla="*/ 0 h 1487606"/>
                <a:gd name="connsiteX0" fmla="*/ 229 w 3122273"/>
                <a:gd name="connsiteY0" fmla="*/ 0 h 1487606"/>
                <a:gd name="connsiteX1" fmla="*/ 3122273 w 3122273"/>
                <a:gd name="connsiteY1" fmla="*/ 940377 h 1487606"/>
                <a:gd name="connsiteX2" fmla="*/ 3122273 w 3122273"/>
                <a:gd name="connsiteY2" fmla="*/ 1487606 h 1487606"/>
                <a:gd name="connsiteX3" fmla="*/ 229 w 3122273"/>
                <a:gd name="connsiteY3" fmla="*/ 1478080 h 1487606"/>
                <a:gd name="connsiteX4" fmla="*/ 229 w 3122273"/>
                <a:gd name="connsiteY4" fmla="*/ 0 h 1487606"/>
                <a:gd name="connsiteX0" fmla="*/ 229 w 3122273"/>
                <a:gd name="connsiteY0" fmla="*/ 0 h 1561425"/>
                <a:gd name="connsiteX1" fmla="*/ 3122273 w 3122273"/>
                <a:gd name="connsiteY1" fmla="*/ 940377 h 1561425"/>
                <a:gd name="connsiteX2" fmla="*/ 3122273 w 3122273"/>
                <a:gd name="connsiteY2" fmla="*/ 1561425 h 1561425"/>
                <a:gd name="connsiteX3" fmla="*/ 229 w 3122273"/>
                <a:gd name="connsiteY3" fmla="*/ 1478080 h 1561425"/>
                <a:gd name="connsiteX4" fmla="*/ 229 w 3122273"/>
                <a:gd name="connsiteY4" fmla="*/ 0 h 15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273" h="1561425">
                  <a:moveTo>
                    <a:pt x="229" y="0"/>
                  </a:moveTo>
                  <a:lnTo>
                    <a:pt x="3122273" y="940377"/>
                  </a:lnTo>
                  <a:lnTo>
                    <a:pt x="3122273" y="1561425"/>
                  </a:lnTo>
                  <a:lnTo>
                    <a:pt x="229" y="1478080"/>
                  </a:lnTo>
                  <a:cubicBezTo>
                    <a:pt x="-565" y="985386"/>
                    <a:pt x="1023" y="492694"/>
                    <a:pt x="229" y="0"/>
                  </a:cubicBezTo>
                  <a:close/>
                </a:path>
              </a:pathLst>
            </a:custGeom>
            <a:gradFill>
              <a:gsLst>
                <a:gs pos="0">
                  <a:srgbClr val="94A684"/>
                </a:gs>
                <a:gs pos="70000">
                  <a:srgbClr val="6E815D"/>
                </a:gs>
                <a:gs pos="30000">
                  <a:srgbClr val="6E815D"/>
                </a:gs>
                <a:gs pos="100000">
                  <a:srgbClr val="94A68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710F265-9C28-04FF-9E7C-0E74DF77B988}"/>
              </a:ext>
            </a:extLst>
          </p:cNvPr>
          <p:cNvGrpSpPr/>
          <p:nvPr/>
        </p:nvGrpSpPr>
        <p:grpSpPr>
          <a:xfrm>
            <a:off x="10150643" y="2804399"/>
            <a:ext cx="1249125" cy="624600"/>
            <a:chOff x="10150643" y="2804399"/>
            <a:chExt cx="1249125" cy="62460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DB4A63-8EA5-0829-AC9A-9DD201F8D0B7}"/>
                </a:ext>
              </a:extLst>
            </p:cNvPr>
            <p:cNvSpPr/>
            <p:nvPr/>
          </p:nvSpPr>
          <p:spPr>
            <a:xfrm>
              <a:off x="10150643" y="2804399"/>
              <a:ext cx="1249125" cy="624600"/>
            </a:xfrm>
            <a:custGeom>
              <a:avLst/>
              <a:gdLst>
                <a:gd name="connsiteX0" fmla="*/ 0 w 1249125"/>
                <a:gd name="connsiteY0" fmla="*/ 0 h 624600"/>
                <a:gd name="connsiteX1" fmla="*/ 1080639 w 1249125"/>
                <a:gd name="connsiteY1" fmla="*/ 0 h 624600"/>
                <a:gd name="connsiteX2" fmla="*/ 1098353 w 1249125"/>
                <a:gd name="connsiteY2" fmla="*/ 29158 h 624600"/>
                <a:gd name="connsiteX3" fmla="*/ 1242675 w 1249125"/>
                <a:gd name="connsiteY3" fmla="*/ 496878 h 624600"/>
                <a:gd name="connsiteX4" fmla="*/ 1249125 w 1249125"/>
                <a:gd name="connsiteY4" fmla="*/ 624600 h 624600"/>
                <a:gd name="connsiteX5" fmla="*/ 0 w 1249125"/>
                <a:gd name="connsiteY5" fmla="*/ 624600 h 62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9125" h="624600">
                  <a:moveTo>
                    <a:pt x="0" y="0"/>
                  </a:moveTo>
                  <a:lnTo>
                    <a:pt x="1080639" y="0"/>
                  </a:lnTo>
                  <a:lnTo>
                    <a:pt x="1098353" y="29158"/>
                  </a:lnTo>
                  <a:cubicBezTo>
                    <a:pt x="1175276" y="170761"/>
                    <a:pt x="1225616" y="328900"/>
                    <a:pt x="1242675" y="496878"/>
                  </a:cubicBezTo>
                  <a:lnTo>
                    <a:pt x="1249125" y="624600"/>
                  </a:lnTo>
                  <a:lnTo>
                    <a:pt x="0" y="624600"/>
                  </a:lnTo>
                  <a:close/>
                </a:path>
              </a:pathLst>
            </a:custGeom>
            <a:solidFill>
              <a:srgbClr val="94A6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300414B-C66A-1DCE-CAE4-0DDC3346B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2737" y="2969889"/>
              <a:ext cx="293620" cy="293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95000"/>
                </a:prstClr>
              </a:outerShdw>
            </a:effectLst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91B05BC-B4E2-081C-069A-A845F0E5B49D}"/>
              </a:ext>
            </a:extLst>
          </p:cNvPr>
          <p:cNvGrpSpPr/>
          <p:nvPr/>
        </p:nvGrpSpPr>
        <p:grpSpPr>
          <a:xfrm>
            <a:off x="10150643" y="3428999"/>
            <a:ext cx="1249125" cy="624600"/>
            <a:chOff x="10150643" y="3428999"/>
            <a:chExt cx="1249125" cy="6246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4EAC5C9-83DE-8D62-A358-0CA8749A1B47}"/>
                </a:ext>
              </a:extLst>
            </p:cNvPr>
            <p:cNvSpPr/>
            <p:nvPr/>
          </p:nvSpPr>
          <p:spPr>
            <a:xfrm>
              <a:off x="10150643" y="3428999"/>
              <a:ext cx="1249125" cy="624600"/>
            </a:xfrm>
            <a:custGeom>
              <a:avLst/>
              <a:gdLst>
                <a:gd name="connsiteX0" fmla="*/ 0 w 1249125"/>
                <a:gd name="connsiteY0" fmla="*/ 0 h 624600"/>
                <a:gd name="connsiteX1" fmla="*/ 1249125 w 1249125"/>
                <a:gd name="connsiteY1" fmla="*/ 0 h 624600"/>
                <a:gd name="connsiteX2" fmla="*/ 1249125 w 1249125"/>
                <a:gd name="connsiteY2" fmla="*/ 1 h 624600"/>
                <a:gd name="connsiteX3" fmla="*/ 1098353 w 1249125"/>
                <a:gd name="connsiteY3" fmla="*/ 595444 h 624600"/>
                <a:gd name="connsiteX4" fmla="*/ 1080640 w 1249125"/>
                <a:gd name="connsiteY4" fmla="*/ 624600 h 624600"/>
                <a:gd name="connsiteX5" fmla="*/ 0 w 1249125"/>
                <a:gd name="connsiteY5" fmla="*/ 624600 h 62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9125" h="624600">
                  <a:moveTo>
                    <a:pt x="0" y="0"/>
                  </a:moveTo>
                  <a:lnTo>
                    <a:pt x="1249125" y="0"/>
                  </a:lnTo>
                  <a:lnTo>
                    <a:pt x="1249125" y="1"/>
                  </a:lnTo>
                  <a:cubicBezTo>
                    <a:pt x="1249125" y="215599"/>
                    <a:pt x="1194507" y="418441"/>
                    <a:pt x="1098353" y="595444"/>
                  </a:cubicBezTo>
                  <a:lnTo>
                    <a:pt x="1080640" y="624600"/>
                  </a:lnTo>
                  <a:lnTo>
                    <a:pt x="0" y="624600"/>
                  </a:lnTo>
                  <a:close/>
                </a:path>
              </a:pathLst>
            </a:custGeom>
            <a:solidFill>
              <a:srgbClr val="AE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23C9FB2-FA6B-5077-3A12-B03355133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2737" y="3594489"/>
              <a:ext cx="293620" cy="2936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95000"/>
                </a:prstClr>
              </a:outerShdw>
            </a:effec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E2600B57-49D4-D5E4-578F-52B32A1762E7}"/>
              </a:ext>
            </a:extLst>
          </p:cNvPr>
          <p:cNvSpPr txBox="1"/>
          <p:nvPr/>
        </p:nvSpPr>
        <p:spPr>
          <a:xfrm>
            <a:off x="613583" y="1896403"/>
            <a:ext cx="7127263" cy="1200329"/>
          </a:xfrm>
          <a:prstGeom prst="rect">
            <a:avLst/>
          </a:prstGeom>
          <a:solidFill>
            <a:srgbClr val="FF808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Swadaya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berperan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mengadakan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komunitas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memasak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kelas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olahraga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gratis </a:t>
            </a:r>
          </a:p>
          <a:p>
            <a:pPr algn="just"/>
            <a:endParaRPr lang="en-ID" sz="1200" b="0" i="0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+mn-l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FA829E3-0CD7-8F9C-5454-217B3D6BD45B}"/>
              </a:ext>
            </a:extLst>
          </p:cNvPr>
          <p:cNvSpPr txBox="1"/>
          <p:nvPr/>
        </p:nvSpPr>
        <p:spPr>
          <a:xfrm>
            <a:off x="560963" y="3651482"/>
            <a:ext cx="712726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sekolah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local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mewujudkan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pengenalan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sejak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usia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0" kern="100" dirty="0" err="1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dini</a:t>
            </a:r>
            <a:r>
              <a:rPr lang="en-US" sz="2000" i="0" kern="100" dirty="0"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sz="1200" b="0" i="0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+mn-lt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8B8538D-069E-64FD-76D5-B026DD830DFA}"/>
              </a:ext>
            </a:extLst>
          </p:cNvPr>
          <p:cNvSpPr txBox="1"/>
          <p:nvPr/>
        </p:nvSpPr>
        <p:spPr>
          <a:xfrm rot="555352">
            <a:off x="8018246" y="2491733"/>
            <a:ext cx="2705283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Kolaborasi</a:t>
            </a:r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 LSM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48E2AF4-26D8-06B6-B0E1-62B400B33C3D}"/>
              </a:ext>
            </a:extLst>
          </p:cNvPr>
          <p:cNvSpPr txBox="1"/>
          <p:nvPr/>
        </p:nvSpPr>
        <p:spPr>
          <a:xfrm rot="20698846">
            <a:off x="8250424" y="3283216"/>
            <a:ext cx="2914286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Program </a:t>
            </a:r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Berbasis</a:t>
            </a:r>
            <a:r>
              <a:rPr lang="en-US" sz="2800" b="1" i="1" dirty="0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i="1" dirty="0" err="1">
                <a:effectLst>
                  <a:outerShdw blurRad="50800" dist="63500" dir="2700000" algn="tl" rotWithShape="0">
                    <a:prstClr val="black">
                      <a:alpha val="77000"/>
                    </a:prstClr>
                  </a:outerShdw>
                </a:effectLst>
                <a:latin typeface="Century Gothic" panose="020B0502020202020204" pitchFamily="34" charset="0"/>
              </a:rPr>
              <a:t>Komunitas</a:t>
            </a:r>
            <a:endParaRPr lang="en-US" sz="2800" b="1" i="1" dirty="0">
              <a:effectLst>
                <a:outerShdw blurRad="50800" dist="63500" dir="2700000" algn="tl" rotWithShape="0">
                  <a:prstClr val="black">
                    <a:alpha val="77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002A740-FF10-B00F-A995-4235D67B1D79}"/>
              </a:ext>
            </a:extLst>
          </p:cNvPr>
          <p:cNvSpPr/>
          <p:nvPr/>
        </p:nvSpPr>
        <p:spPr>
          <a:xfrm flipH="1">
            <a:off x="-651757" y="236457"/>
            <a:ext cx="651758" cy="637587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7648109-D7BD-4BDD-BBDE-AFEA91C4473B}"/>
              </a:ext>
            </a:extLst>
          </p:cNvPr>
          <p:cNvSpPr/>
          <p:nvPr/>
        </p:nvSpPr>
        <p:spPr>
          <a:xfrm rot="5400000" flipH="1">
            <a:off x="5653708" y="-5653709"/>
            <a:ext cx="884583" cy="12192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28206-EC61-4868-BF63-725197B8B04C}"/>
              </a:ext>
            </a:extLst>
          </p:cNvPr>
          <p:cNvSpPr txBox="1"/>
          <p:nvPr/>
        </p:nvSpPr>
        <p:spPr>
          <a:xfrm>
            <a:off x="2594919" y="161130"/>
            <a:ext cx="740169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KEMITRAAN SOSIAL</a:t>
            </a:r>
          </a:p>
        </p:txBody>
      </p:sp>
    </p:spTree>
    <p:extLst>
      <p:ext uri="{BB962C8B-B14F-4D97-AF65-F5344CB8AC3E}">
        <p14:creationId xmlns:p14="http://schemas.microsoft.com/office/powerpoint/2010/main" val="773140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7" grpId="0" animBg="1"/>
      <p:bldP spid="94" grpId="0" animBg="1"/>
      <p:bldP spid="9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40D934-BF92-4DDD-BD83-CEDD395B953A}"/>
              </a:ext>
            </a:extLst>
          </p:cNvPr>
          <p:cNvSpPr/>
          <p:nvPr/>
        </p:nvSpPr>
        <p:spPr>
          <a:xfrm>
            <a:off x="-90615" y="0"/>
            <a:ext cx="6186616" cy="6857999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F7BEB-72C1-CAAC-F0C7-E5E0A48A0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384" y="0"/>
            <a:ext cx="6186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53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231657-56C2-4122-C25F-E500E45EBC84}"/>
              </a:ext>
            </a:extLst>
          </p:cNvPr>
          <p:cNvSpPr/>
          <p:nvPr/>
        </p:nvSpPr>
        <p:spPr>
          <a:xfrm>
            <a:off x="4289685" y="0"/>
            <a:ext cx="741740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A214A-9DA7-C17B-5C34-9A9A5E95215F}"/>
              </a:ext>
            </a:extLst>
          </p:cNvPr>
          <p:cNvSpPr/>
          <p:nvPr/>
        </p:nvSpPr>
        <p:spPr>
          <a:xfrm>
            <a:off x="11707090" y="1"/>
            <a:ext cx="484909" cy="6858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7528BC6-9285-5F71-AC4A-0C2DDACF22AE}"/>
              </a:ext>
            </a:extLst>
          </p:cNvPr>
          <p:cNvSpPr/>
          <p:nvPr/>
        </p:nvSpPr>
        <p:spPr>
          <a:xfrm rot="16200000">
            <a:off x="4007796" y="1622991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8EBE238-AC6A-2544-F0B3-BB094A5D0799}"/>
              </a:ext>
            </a:extLst>
          </p:cNvPr>
          <p:cNvSpPr/>
          <p:nvPr/>
        </p:nvSpPr>
        <p:spPr>
          <a:xfrm>
            <a:off x="1251389" y="1173705"/>
            <a:ext cx="1672996" cy="1173707"/>
          </a:xfrm>
          <a:prstGeom prst="roundRect">
            <a:avLst>
              <a:gd name="adj" fmla="val 5709"/>
            </a:avLst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C07E7B8-91AE-4695-EB75-B891653CDE2D}"/>
              </a:ext>
            </a:extLst>
          </p:cNvPr>
          <p:cNvGrpSpPr/>
          <p:nvPr/>
        </p:nvGrpSpPr>
        <p:grpSpPr>
          <a:xfrm>
            <a:off x="1874294" y="1349310"/>
            <a:ext cx="427185" cy="889636"/>
            <a:chOff x="2170381" y="1309015"/>
            <a:chExt cx="427185" cy="88963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17603EE-56A6-8B46-AE7A-2B3F34B1C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0381" y="1309015"/>
              <a:ext cx="427185" cy="42718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D725FB-A94D-C340-01C0-96CD081322D8}"/>
                </a:ext>
              </a:extLst>
            </p:cNvPr>
            <p:cNvSpPr txBox="1"/>
            <p:nvPr/>
          </p:nvSpPr>
          <p:spPr>
            <a:xfrm>
              <a:off x="2226722" y="1829319"/>
              <a:ext cx="314510" cy="369332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i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ID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6B64071-1F23-9502-A948-B31EC77BA6AC}"/>
              </a:ext>
            </a:extLst>
          </p:cNvPr>
          <p:cNvSpPr/>
          <p:nvPr/>
        </p:nvSpPr>
        <p:spPr>
          <a:xfrm>
            <a:off x="1251389" y="2499812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Candara" panose="020E0502030303020204" pitchFamily="34" charset="0"/>
              </a:rPr>
              <a:t>Sosial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Ekonomi</a:t>
            </a:r>
            <a:endParaRPr lang="en-ID" sz="28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231AF13-B0EC-D828-CE83-54F1E5149D17}"/>
              </a:ext>
            </a:extLst>
          </p:cNvPr>
          <p:cNvSpPr/>
          <p:nvPr/>
        </p:nvSpPr>
        <p:spPr>
          <a:xfrm>
            <a:off x="1251389" y="3825919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AEC3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6EB13D1-B7D2-99D7-4851-F34EDF5DAC9E}"/>
              </a:ext>
            </a:extLst>
          </p:cNvPr>
          <p:cNvSpPr/>
          <p:nvPr/>
        </p:nvSpPr>
        <p:spPr>
          <a:xfrm>
            <a:off x="1251389" y="5152026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C8D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C8D707-2203-390A-4263-BA3E9DD11A35}"/>
              </a:ext>
            </a:extLst>
          </p:cNvPr>
          <p:cNvSpPr txBox="1"/>
          <p:nvPr/>
        </p:nvSpPr>
        <p:spPr>
          <a:xfrm>
            <a:off x="6760589" y="519612"/>
            <a:ext cx="4490332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latin typeface="Century Gothic" panose="020B0502020202020204" pitchFamily="34" charset="0"/>
              </a:rPr>
              <a:t>Hambatan</a:t>
            </a:r>
            <a:r>
              <a:rPr lang="en-US" sz="3200" b="1" i="1" dirty="0">
                <a:latin typeface="Century Gothic" panose="020B0502020202020204" pitchFamily="34" charset="0"/>
              </a:rPr>
              <a:t> </a:t>
            </a:r>
            <a:r>
              <a:rPr lang="en-US" sz="3200" b="1" i="1" dirty="0" err="1">
                <a:latin typeface="Century Gothic" panose="020B0502020202020204" pitchFamily="34" charset="0"/>
              </a:rPr>
              <a:t>Keuangan</a:t>
            </a:r>
            <a:endParaRPr lang="en-US" sz="3200" b="1" i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D21B942-ED97-B132-F13A-28E5CF179E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6202028"/>
              </p:ext>
            </p:extLst>
          </p:nvPr>
        </p:nvGraphicFramePr>
        <p:xfrm>
          <a:off x="4564819" y="1173704"/>
          <a:ext cx="7142270" cy="5424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E9D6DEC4-73F8-BE0F-819F-B7FF943D4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9916" y="3673520"/>
            <a:ext cx="2143125" cy="313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06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E2495-998F-0E35-2A11-E9C61A812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53514"/>
            <a:ext cx="6172200" cy="4007536"/>
          </a:xfrm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Membatasi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akses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terhadap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layanan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r>
              <a:rPr lang="en-US" dirty="0">
                <a:latin typeface="Candara" panose="020E0502030303020204" pitchFamily="34" charset="0"/>
              </a:rPr>
              <a:t> dan </a:t>
            </a:r>
            <a:r>
              <a:rPr lang="en-US" dirty="0" err="1">
                <a:latin typeface="Candara" panose="020E0502030303020204" pitchFamily="34" charset="0"/>
              </a:rPr>
              <a:t>Pengobatan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FA6CA-7BE3-E26A-2BBB-EF8934AC2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53514"/>
            <a:ext cx="3932237" cy="171758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ndara" panose="020E0502030303020204" pitchFamily="34" charset="0"/>
              </a:rPr>
              <a:t>Tingkat </a:t>
            </a:r>
            <a:r>
              <a:rPr lang="en-US" sz="3600" b="1" dirty="0" err="1">
                <a:latin typeface="Candara" panose="020E0502030303020204" pitchFamily="34" charset="0"/>
              </a:rPr>
              <a:t>Pendapatan</a:t>
            </a:r>
            <a:r>
              <a:rPr lang="en-US" sz="3600" b="1" dirty="0">
                <a:latin typeface="Candara" panose="020E0502030303020204" pitchFamily="34" charset="0"/>
              </a:rPr>
              <a:t> </a:t>
            </a:r>
            <a:r>
              <a:rPr lang="en-US" sz="3600" b="1" dirty="0" err="1">
                <a:latin typeface="Candara" panose="020E0502030303020204" pitchFamily="34" charset="0"/>
              </a:rPr>
              <a:t>Rendah</a:t>
            </a:r>
            <a:r>
              <a:rPr lang="en-US" sz="3600" b="1" dirty="0">
                <a:latin typeface="Candara" panose="020E0502030303020204" pitchFamily="34" charset="0"/>
              </a:rPr>
              <a:t> 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C3C772-2F30-8C6A-4546-858A89578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762" y="3429000"/>
            <a:ext cx="6440789" cy="31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86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67389-A765-813E-85E2-A011C615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Mengakibatkan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beban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finansial</a:t>
            </a:r>
            <a:r>
              <a:rPr lang="en-US" dirty="0">
                <a:latin typeface="Candara" panose="020E0502030303020204" pitchFamily="34" charset="0"/>
              </a:rPr>
              <a:t> yang </a:t>
            </a:r>
            <a:r>
              <a:rPr lang="en-US" dirty="0" err="1">
                <a:latin typeface="Candara" panose="020E0502030303020204" pitchFamily="34" charset="0"/>
              </a:rPr>
              <a:t>tinggi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untuk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perawatan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medis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BEA79-FCFE-91AE-6A28-B7576861A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13716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Candara" panose="020E0502030303020204" pitchFamily="34" charset="0"/>
              </a:rPr>
              <a:t>Ketiadaan</a:t>
            </a:r>
            <a:r>
              <a:rPr lang="en-US" sz="3600" b="1" dirty="0">
                <a:latin typeface="Candara" panose="020E0502030303020204" pitchFamily="34" charset="0"/>
              </a:rPr>
              <a:t> </a:t>
            </a:r>
            <a:r>
              <a:rPr lang="en-US" sz="3600" b="1" dirty="0" err="1">
                <a:latin typeface="Candara" panose="020E0502030303020204" pitchFamily="34" charset="0"/>
              </a:rPr>
              <a:t>Asuransi</a:t>
            </a:r>
            <a:r>
              <a:rPr lang="en-US" sz="3600" b="1" dirty="0">
                <a:latin typeface="Candara" panose="020E0502030303020204" pitchFamily="34" charset="0"/>
              </a:rPr>
              <a:t> Kesehatan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7BDE1F-55DB-38BD-C493-E304F9B50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259" y="3429000"/>
            <a:ext cx="6382265" cy="329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25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1F8B6-C5D1-D94E-8DBD-0EF9274A3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65870"/>
            <a:ext cx="6172200" cy="3995180"/>
          </a:xfrm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Menurunkan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peluang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pasien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untuk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melakukan</a:t>
            </a:r>
            <a:r>
              <a:rPr lang="en-US" dirty="0">
                <a:latin typeface="Candara" panose="020E0502030303020204" pitchFamily="34" charset="0"/>
              </a:rPr>
              <a:t> control </a:t>
            </a:r>
            <a:r>
              <a:rPr lang="en-US" dirty="0" err="1">
                <a:latin typeface="Candara" panose="020E0502030303020204" pitchFamily="34" charset="0"/>
              </a:rPr>
              <a:t>rutin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terhadap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penyakit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kronis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193C0-7526-38F4-934A-F262655E3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13716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Candara" panose="020E0502030303020204" pitchFamily="34" charset="0"/>
              </a:rPr>
              <a:t>Biaya</a:t>
            </a:r>
            <a:r>
              <a:rPr lang="en-US" sz="3600" b="1" dirty="0">
                <a:latin typeface="Candara" panose="020E0502030303020204" pitchFamily="34" charset="0"/>
              </a:rPr>
              <a:t> </a:t>
            </a:r>
            <a:r>
              <a:rPr lang="en-US" sz="3600" b="1" dirty="0" err="1">
                <a:latin typeface="Candara" panose="020E0502030303020204" pitchFamily="34" charset="0"/>
              </a:rPr>
              <a:t>Pengobatan</a:t>
            </a:r>
            <a:r>
              <a:rPr lang="en-US" sz="3600" b="1" dirty="0">
                <a:latin typeface="Candara" panose="020E0502030303020204" pitchFamily="34" charset="0"/>
              </a:rPr>
              <a:t> Tinggi </a:t>
            </a:r>
            <a:endParaRPr lang="en-ID" sz="3600" b="1" dirty="0">
              <a:latin typeface="Candara" panose="020E05020303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166F1-F486-5998-9500-0F11AD323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88" y="3429000"/>
            <a:ext cx="6789994" cy="323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08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231657-56C2-4122-C25F-E500E45EBC84}"/>
              </a:ext>
            </a:extLst>
          </p:cNvPr>
          <p:cNvSpPr/>
          <p:nvPr/>
        </p:nvSpPr>
        <p:spPr>
          <a:xfrm>
            <a:off x="4289685" y="0"/>
            <a:ext cx="7417406" cy="6858000"/>
          </a:xfrm>
          <a:prstGeom prst="rect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A214A-9DA7-C17B-5C34-9A9A5E95215F}"/>
              </a:ext>
            </a:extLst>
          </p:cNvPr>
          <p:cNvSpPr/>
          <p:nvPr/>
        </p:nvSpPr>
        <p:spPr>
          <a:xfrm>
            <a:off x="11707090" y="1"/>
            <a:ext cx="484909" cy="6858000"/>
          </a:xfrm>
          <a:prstGeom prst="rect">
            <a:avLst/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7528BC6-9285-5F71-AC4A-0C2DDACF22AE}"/>
              </a:ext>
            </a:extLst>
          </p:cNvPr>
          <p:cNvSpPr/>
          <p:nvPr/>
        </p:nvSpPr>
        <p:spPr>
          <a:xfrm rot="16200000">
            <a:off x="4007796" y="2949099"/>
            <a:ext cx="319156" cy="275134"/>
          </a:xfrm>
          <a:prstGeom prst="triangle">
            <a:avLst/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F56B6F89-F21C-0AA5-4890-B6CC67D20111}"/>
              </a:ext>
            </a:extLst>
          </p:cNvPr>
          <p:cNvSpPr/>
          <p:nvPr/>
        </p:nvSpPr>
        <p:spPr>
          <a:xfrm>
            <a:off x="1251389" y="1173705"/>
            <a:ext cx="1672996" cy="1173707"/>
          </a:xfrm>
          <a:prstGeom prst="roundRect">
            <a:avLst>
              <a:gd name="adj" fmla="val 5709"/>
            </a:avLst>
          </a:prstGeom>
          <a:solidFill>
            <a:srgbClr val="6E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5CDD28C-82AB-72AA-4C6C-47B885DE0D5C}"/>
              </a:ext>
            </a:extLst>
          </p:cNvPr>
          <p:cNvGrpSpPr/>
          <p:nvPr/>
        </p:nvGrpSpPr>
        <p:grpSpPr>
          <a:xfrm>
            <a:off x="1480189" y="1349310"/>
            <a:ext cx="821290" cy="822497"/>
            <a:chOff x="1776276" y="1309015"/>
            <a:chExt cx="821290" cy="822497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531E1FD0-02FA-81C3-E774-32778CDE9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0381" y="1309015"/>
              <a:ext cx="427185" cy="42718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6338EEC-6300-B84A-BCEB-9F4C0DF5D8D5}"/>
                </a:ext>
              </a:extLst>
            </p:cNvPr>
            <p:cNvSpPr txBox="1"/>
            <p:nvPr/>
          </p:nvSpPr>
          <p:spPr>
            <a:xfrm>
              <a:off x="1776276" y="1762180"/>
              <a:ext cx="184731" cy="369332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endParaRPr lang="en-ID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59772A85-F9DC-CC74-227E-CD7ADEAD2AFC}"/>
              </a:ext>
            </a:extLst>
          </p:cNvPr>
          <p:cNvSpPr/>
          <p:nvPr/>
        </p:nvSpPr>
        <p:spPr>
          <a:xfrm flipH="1">
            <a:off x="484909" y="2528688"/>
            <a:ext cx="3319868" cy="1173707"/>
          </a:xfrm>
          <a:prstGeom prst="roundRect">
            <a:avLst>
              <a:gd name="adj" fmla="val 9690"/>
            </a:avLst>
          </a:prstGeom>
          <a:solidFill>
            <a:srgbClr val="94A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Pendidikan dan </a:t>
            </a:r>
            <a:r>
              <a:rPr lang="en-US" sz="3200" b="1" dirty="0" err="1">
                <a:solidFill>
                  <a:schemeClr val="tx1"/>
                </a:solidFill>
                <a:latin typeface="Candara" panose="020E0502030303020204" pitchFamily="34" charset="0"/>
              </a:rPr>
              <a:t>Kesadaran</a:t>
            </a:r>
            <a:endParaRPr lang="en-ID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CB4B17A-7D22-82C0-363D-A01DB6F3F77E}"/>
              </a:ext>
            </a:extLst>
          </p:cNvPr>
          <p:cNvSpPr/>
          <p:nvPr/>
        </p:nvSpPr>
        <p:spPr>
          <a:xfrm>
            <a:off x="1251389" y="3825919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AEC3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3BBAA0F-C34D-0068-B308-B4A0D72C5450}"/>
              </a:ext>
            </a:extLst>
          </p:cNvPr>
          <p:cNvSpPr/>
          <p:nvPr/>
        </p:nvSpPr>
        <p:spPr>
          <a:xfrm>
            <a:off x="1251389" y="5152026"/>
            <a:ext cx="1672996" cy="1173707"/>
          </a:xfrm>
          <a:prstGeom prst="roundRect">
            <a:avLst>
              <a:gd name="adj" fmla="val 9690"/>
            </a:avLst>
          </a:prstGeom>
          <a:solidFill>
            <a:srgbClr val="C8D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CCF8164-FB3A-2E44-C389-3F4FDEB19FD4}"/>
              </a:ext>
            </a:extLst>
          </p:cNvPr>
          <p:cNvSpPr txBox="1"/>
          <p:nvPr/>
        </p:nvSpPr>
        <p:spPr>
          <a:xfrm>
            <a:off x="5251257" y="3969784"/>
            <a:ext cx="3366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endParaRPr lang="en-ID" b="0" dirty="0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3E3871-0CA3-4215-AEE0-BD72EF53C5CF}"/>
              </a:ext>
            </a:extLst>
          </p:cNvPr>
          <p:cNvGrpSpPr/>
          <p:nvPr/>
        </p:nvGrpSpPr>
        <p:grpSpPr>
          <a:xfrm>
            <a:off x="1874294" y="1349310"/>
            <a:ext cx="427185" cy="889636"/>
            <a:chOff x="2170381" y="1309015"/>
            <a:chExt cx="427185" cy="88963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AFE0107-305D-4209-9B6D-D572AB2D1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0381" y="1309015"/>
              <a:ext cx="427185" cy="427185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CC6552-1133-4040-9647-AAB256AAD587}"/>
                </a:ext>
              </a:extLst>
            </p:cNvPr>
            <p:cNvSpPr txBox="1"/>
            <p:nvPr/>
          </p:nvSpPr>
          <p:spPr>
            <a:xfrm>
              <a:off x="2291608" y="1829319"/>
              <a:ext cx="184731" cy="369332"/>
            </a:xfrm>
            <a:prstGeom prst="rect">
              <a:avLst/>
            </a:prstGeom>
            <a:effectLst>
              <a:outerShdw blurRad="25400" dist="25400" dir="2700000" algn="tl" rotWithShape="0">
                <a:prstClr val="black">
                  <a:alpha val="75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endParaRPr lang="en-ID" b="1" i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BFDF37D-E9FF-66DD-EFF0-F4710DF5D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439486"/>
              </p:ext>
            </p:extLst>
          </p:nvPr>
        </p:nvGraphicFramePr>
        <p:xfrm>
          <a:off x="4304941" y="716692"/>
          <a:ext cx="7402148" cy="5238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0581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095F1-2BFA-7DE0-6597-2A2768566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Candara" panose="020E0502030303020204" pitchFamily="34" charset="0"/>
              </a:rPr>
              <a:t>Kurangnya</a:t>
            </a:r>
            <a:r>
              <a:rPr lang="en-US" sz="3600" dirty="0">
                <a:latin typeface="Candara" panose="020E0502030303020204" pitchFamily="34" charset="0"/>
              </a:rPr>
              <a:t> </a:t>
            </a:r>
            <a:r>
              <a:rPr lang="en-US" sz="3600" dirty="0" err="1">
                <a:latin typeface="Candara" panose="020E0502030303020204" pitchFamily="34" charset="0"/>
              </a:rPr>
              <a:t>Informasi</a:t>
            </a:r>
            <a:r>
              <a:rPr lang="en-US" sz="3600" dirty="0">
                <a:latin typeface="Candara" panose="020E0502030303020204" pitchFamily="34" charset="0"/>
              </a:rPr>
              <a:t> </a:t>
            </a:r>
            <a:endParaRPr lang="en-ID" sz="3600" dirty="0">
              <a:latin typeface="Candara" panose="020E05020303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B2850-C875-CF3A-37BD-094FE2485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8551"/>
            <a:ext cx="5157787" cy="32611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Banyak </a:t>
            </a:r>
            <a:r>
              <a:rPr lang="en-US" dirty="0" err="1">
                <a:latin typeface="Candara" panose="020E0502030303020204" pitchFamily="34" charset="0"/>
              </a:rPr>
              <a:t>individu</a:t>
            </a:r>
            <a:r>
              <a:rPr lang="en-US" dirty="0">
                <a:latin typeface="Candara" panose="020E0502030303020204" pitchFamily="34" charset="0"/>
              </a:rPr>
              <a:t> yang </a:t>
            </a:r>
            <a:r>
              <a:rPr lang="en-US" dirty="0" err="1">
                <a:latin typeface="Candara" panose="020E0502030303020204" pitchFamily="34" charset="0"/>
              </a:rPr>
              <a:t>tidak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menyadari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tanda-tanda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awal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penyakit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kronis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sehingga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pencegahannya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sering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terlambat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dilakukan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B0DA05-51F3-CDEA-D31E-20668D7B0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Candara" panose="020E0502030303020204" pitchFamily="34" charset="0"/>
              </a:rPr>
              <a:t>Kampanye</a:t>
            </a:r>
            <a:r>
              <a:rPr lang="en-US" sz="3600" dirty="0">
                <a:latin typeface="Candara" panose="020E0502030303020204" pitchFamily="34" charset="0"/>
              </a:rPr>
              <a:t> Kesehatan </a:t>
            </a:r>
            <a:endParaRPr lang="en-ID" sz="3600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0D590B-1D06-6983-1A2A-400EB4FB3C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42053"/>
            <a:ext cx="5183188" cy="334760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Penyebaran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informasi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melalui</a:t>
            </a:r>
            <a:r>
              <a:rPr lang="en-US" dirty="0">
                <a:latin typeface="Candara" panose="020E0502030303020204" pitchFamily="34" charset="0"/>
              </a:rPr>
              <a:t> program </a:t>
            </a:r>
            <a:r>
              <a:rPr lang="en-US" dirty="0" err="1">
                <a:latin typeface="Candara" panose="020E0502030303020204" pitchFamily="34" charset="0"/>
              </a:rPr>
              <a:t>edukasi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seperti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pentingnya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gaya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hidup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sehat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aktivitas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fisik</a:t>
            </a:r>
            <a:r>
              <a:rPr lang="en-US" dirty="0">
                <a:latin typeface="Candara" panose="020E0502030303020204" pitchFamily="34" charset="0"/>
              </a:rPr>
              <a:t>, </a:t>
            </a:r>
            <a:r>
              <a:rPr lang="en-US" dirty="0" err="1">
                <a:latin typeface="Candara" panose="020E0502030303020204" pitchFamily="34" charset="0"/>
              </a:rPr>
              <a:t>mampu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meningkatkan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kesadaran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masyarakat</a:t>
            </a:r>
            <a:r>
              <a:rPr lang="en-US" dirty="0">
                <a:latin typeface="Candara" panose="020E0502030303020204" pitchFamily="34" charset="0"/>
              </a:rPr>
              <a:t> </a:t>
            </a:r>
            <a:endParaRPr lang="en-ID" dirty="0">
              <a:latin typeface="Candara" panose="020E05020303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EA2085-6576-ADE5-AD9A-A2224F5C2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5" y="5078626"/>
            <a:ext cx="2219325" cy="17546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2256F6-CF0F-C404-9894-9173DD2CC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7309" y="5078626"/>
            <a:ext cx="3764692" cy="164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49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1152</Words>
  <Application>Microsoft Office PowerPoint</Application>
  <PresentationFormat>Widescreen</PresentationFormat>
  <Paragraphs>192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Aharoni</vt:lpstr>
      <vt:lpstr>Arial</vt:lpstr>
      <vt:lpstr>Arial Black</vt:lpstr>
      <vt:lpstr>Calibri</vt:lpstr>
      <vt:lpstr>Calibri Light</vt:lpstr>
      <vt:lpstr>Candara</vt:lpstr>
      <vt:lpstr>Century</vt:lpstr>
      <vt:lpstr>Century Gothic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Gaya Hidup dan perilaku</vt:lpstr>
      <vt:lpstr>PowerPoint Presentation</vt:lpstr>
      <vt:lpstr>PowerPoint Presentation</vt:lpstr>
      <vt:lpstr>PowerPoint Presentation</vt:lpstr>
      <vt:lpstr>5. Jaringan dan Kolaborasi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Muhamad Erdi</dc:creator>
  <cp:lastModifiedBy>HP</cp:lastModifiedBy>
  <cp:revision>68</cp:revision>
  <dcterms:created xsi:type="dcterms:W3CDTF">2023-12-19T16:01:34Z</dcterms:created>
  <dcterms:modified xsi:type="dcterms:W3CDTF">2026-04-01T03:01:01Z</dcterms:modified>
</cp:coreProperties>
</file>