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58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FF29"/>
    <a:srgbClr val="FF8225"/>
    <a:srgbClr val="003F46"/>
    <a:srgbClr val="FF2549"/>
    <a:srgbClr val="5DD5FF"/>
    <a:srgbClr val="FF0D97"/>
    <a:srgbClr val="0000CC"/>
    <a:srgbClr val="003635"/>
    <a:srgbClr val="C80064"/>
    <a:srgbClr val="C33A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940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DAE8EC-84DB-4420-9A68-EE4571E0D42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3C39476-F3F8-4DE0-BEE4-98D80AB431E0}">
      <dgm:prSet phldrT="[Text]" custT="1"/>
      <dgm:spPr/>
      <dgm:t>
        <a:bodyPr/>
        <a:lstStyle/>
        <a:p>
          <a:r>
            <a:rPr lang="en-US" sz="2000" dirty="0" err="1"/>
            <a:t>Mencegah</a:t>
          </a:r>
          <a:r>
            <a:rPr lang="en-US" sz="2000" dirty="0"/>
            <a:t> </a:t>
          </a:r>
          <a:r>
            <a:rPr lang="en-US" sz="2000" dirty="0" err="1"/>
            <a:t>atau</a:t>
          </a:r>
          <a:r>
            <a:rPr lang="en-US" sz="2000" dirty="0"/>
            <a:t> </a:t>
          </a:r>
          <a:r>
            <a:rPr lang="en-US" sz="2000" dirty="0" err="1"/>
            <a:t>menunda</a:t>
          </a:r>
          <a:r>
            <a:rPr lang="en-US" sz="2000" dirty="0"/>
            <a:t> </a:t>
          </a:r>
          <a:r>
            <a:rPr lang="en-US" sz="2000" dirty="0" err="1"/>
            <a:t>terjadinya</a:t>
          </a:r>
          <a:r>
            <a:rPr lang="en-US" sz="2000" dirty="0"/>
            <a:t> </a:t>
          </a:r>
          <a:r>
            <a:rPr lang="en-US" sz="2000" dirty="0" err="1"/>
            <a:t>komplikasi</a:t>
          </a:r>
          <a:r>
            <a:rPr lang="en-US" sz="2000" dirty="0"/>
            <a:t> dan </a:t>
          </a:r>
          <a:r>
            <a:rPr lang="en-US" sz="2000" dirty="0" err="1"/>
            <a:t>kecacatan</a:t>
          </a:r>
          <a:r>
            <a:rPr lang="en-US" sz="2000" dirty="0"/>
            <a:t> </a:t>
          </a:r>
          <a:endParaRPr lang="en-ID" sz="2000" dirty="0"/>
        </a:p>
      </dgm:t>
    </dgm:pt>
    <dgm:pt modelId="{91C06468-8619-4065-8E11-0CB6652C1B4F}" type="parTrans" cxnId="{DAE2CD94-4446-4242-8129-0C7CE8E336BD}">
      <dgm:prSet/>
      <dgm:spPr/>
      <dgm:t>
        <a:bodyPr/>
        <a:lstStyle/>
        <a:p>
          <a:endParaRPr lang="en-ID"/>
        </a:p>
      </dgm:t>
    </dgm:pt>
    <dgm:pt modelId="{744DFF69-C245-480A-9D35-91449BD0102F}" type="sibTrans" cxnId="{DAE2CD94-4446-4242-8129-0C7CE8E336BD}">
      <dgm:prSet/>
      <dgm:spPr/>
      <dgm:t>
        <a:bodyPr/>
        <a:lstStyle/>
        <a:p>
          <a:endParaRPr lang="en-ID"/>
        </a:p>
      </dgm:t>
    </dgm:pt>
    <dgm:pt modelId="{3591F69A-FEC0-46BA-AB53-65BE9E1EB346}">
      <dgm:prSet phldrT="[Text]" custT="1"/>
      <dgm:spPr/>
      <dgm:t>
        <a:bodyPr/>
        <a:lstStyle/>
        <a:p>
          <a:r>
            <a:rPr lang="en-US" sz="2000" dirty="0" err="1"/>
            <a:t>Menurunkan</a:t>
          </a:r>
          <a:r>
            <a:rPr lang="en-US" sz="2000" dirty="0"/>
            <a:t> </a:t>
          </a:r>
          <a:r>
            <a:rPr lang="en-US" sz="2000" dirty="0" err="1"/>
            <a:t>angka</a:t>
          </a:r>
          <a:r>
            <a:rPr lang="en-US" sz="2000" dirty="0"/>
            <a:t> </a:t>
          </a:r>
          <a:r>
            <a:rPr lang="en-US" sz="2000" dirty="0" err="1"/>
            <a:t>kesakitan</a:t>
          </a:r>
          <a:r>
            <a:rPr lang="en-US" sz="2000" dirty="0"/>
            <a:t>, </a:t>
          </a:r>
          <a:r>
            <a:rPr lang="en-US" sz="2000" dirty="0" err="1"/>
            <a:t>rawat</a:t>
          </a:r>
          <a:r>
            <a:rPr lang="en-US" sz="2000" dirty="0"/>
            <a:t> </a:t>
          </a:r>
          <a:r>
            <a:rPr lang="en-US" sz="2000" dirty="0" err="1"/>
            <a:t>inap</a:t>
          </a:r>
          <a:r>
            <a:rPr lang="en-US" sz="2000" dirty="0"/>
            <a:t> dan </a:t>
          </a:r>
          <a:r>
            <a:rPr lang="en-US" sz="2000" dirty="0" err="1"/>
            <a:t>kematian</a:t>
          </a:r>
          <a:r>
            <a:rPr lang="en-US" sz="2000" dirty="0"/>
            <a:t> </a:t>
          </a:r>
          <a:r>
            <a:rPr lang="en-US" sz="2000" dirty="0" err="1"/>
            <a:t>akibat</a:t>
          </a:r>
          <a:r>
            <a:rPr lang="en-US" sz="2000" dirty="0"/>
            <a:t> </a:t>
          </a:r>
          <a:r>
            <a:rPr lang="en-US" sz="2000" dirty="0" err="1"/>
            <a:t>penyakit</a:t>
          </a:r>
          <a:r>
            <a:rPr lang="en-US" sz="2000" dirty="0"/>
            <a:t> </a:t>
          </a:r>
          <a:r>
            <a:rPr lang="en-US" sz="2000" dirty="0" err="1"/>
            <a:t>kronis</a:t>
          </a:r>
          <a:r>
            <a:rPr lang="en-US" sz="2000" dirty="0"/>
            <a:t> </a:t>
          </a:r>
          <a:endParaRPr lang="en-ID" sz="2000" dirty="0"/>
        </a:p>
      </dgm:t>
    </dgm:pt>
    <dgm:pt modelId="{FCA07065-4752-4A93-B7B3-680FC75CF9B3}" type="parTrans" cxnId="{BA2934A8-EA56-428E-AB21-0A6197DAC526}">
      <dgm:prSet/>
      <dgm:spPr/>
      <dgm:t>
        <a:bodyPr/>
        <a:lstStyle/>
        <a:p>
          <a:endParaRPr lang="en-ID"/>
        </a:p>
      </dgm:t>
    </dgm:pt>
    <dgm:pt modelId="{9A5CAED4-F5B7-4A15-AF9B-0967DD3346DB}" type="sibTrans" cxnId="{BA2934A8-EA56-428E-AB21-0A6197DAC526}">
      <dgm:prSet/>
      <dgm:spPr/>
      <dgm:t>
        <a:bodyPr/>
        <a:lstStyle/>
        <a:p>
          <a:endParaRPr lang="en-ID"/>
        </a:p>
      </dgm:t>
    </dgm:pt>
    <dgm:pt modelId="{77D13685-EEB0-4E49-B685-66240A1B5E9B}">
      <dgm:prSet phldrT="[Text]" custT="1"/>
      <dgm:spPr/>
      <dgm:t>
        <a:bodyPr/>
        <a:lstStyle/>
        <a:p>
          <a:r>
            <a:rPr lang="en-US" sz="2000" dirty="0" err="1"/>
            <a:t>Meningkatkan</a:t>
          </a:r>
          <a:r>
            <a:rPr lang="en-US" sz="2000" dirty="0"/>
            <a:t> </a:t>
          </a:r>
          <a:r>
            <a:rPr lang="en-US" sz="2000" dirty="0" err="1"/>
            <a:t>kemampuan</a:t>
          </a:r>
          <a:r>
            <a:rPr lang="en-US" sz="2000" dirty="0"/>
            <a:t> </a:t>
          </a:r>
          <a:r>
            <a:rPr lang="en-US" sz="2000" dirty="0" err="1"/>
            <a:t>pasien</a:t>
          </a:r>
          <a:r>
            <a:rPr lang="en-US" sz="2000" dirty="0"/>
            <a:t> dan </a:t>
          </a:r>
          <a:r>
            <a:rPr lang="en-US" sz="2000" dirty="0" err="1"/>
            <a:t>keluarga</a:t>
          </a:r>
          <a:r>
            <a:rPr lang="en-US" sz="2000" dirty="0"/>
            <a:t> </a:t>
          </a:r>
          <a:r>
            <a:rPr lang="en-US" sz="2000" dirty="0" err="1"/>
            <a:t>dalam</a:t>
          </a:r>
          <a:r>
            <a:rPr lang="en-US" sz="2000" dirty="0"/>
            <a:t> </a:t>
          </a:r>
          <a:r>
            <a:rPr lang="en-US" sz="2000" dirty="0" err="1"/>
            <a:t>merawat</a:t>
          </a:r>
          <a:r>
            <a:rPr lang="en-US" sz="2000" dirty="0"/>
            <a:t> </a:t>
          </a:r>
          <a:r>
            <a:rPr lang="en-US" sz="2000" dirty="0" err="1"/>
            <a:t>diri</a:t>
          </a:r>
          <a:r>
            <a:rPr lang="en-US" sz="2000" dirty="0"/>
            <a:t> </a:t>
          </a:r>
          <a:r>
            <a:rPr lang="en-US" sz="2000" dirty="0" err="1"/>
            <a:t>sendiri</a:t>
          </a:r>
          <a:r>
            <a:rPr lang="en-US" sz="2000" dirty="0"/>
            <a:t> </a:t>
          </a:r>
          <a:endParaRPr lang="en-ID" sz="2000" dirty="0"/>
        </a:p>
      </dgm:t>
    </dgm:pt>
    <dgm:pt modelId="{37077C26-0307-405A-A275-6B6BC77FE56B}" type="parTrans" cxnId="{E2DD128F-3D12-46A2-9384-3E663046E3CE}">
      <dgm:prSet/>
      <dgm:spPr/>
      <dgm:t>
        <a:bodyPr/>
        <a:lstStyle/>
        <a:p>
          <a:endParaRPr lang="en-ID"/>
        </a:p>
      </dgm:t>
    </dgm:pt>
    <dgm:pt modelId="{4EAE4F41-393F-4E5B-9556-0811B79B072B}" type="sibTrans" cxnId="{E2DD128F-3D12-46A2-9384-3E663046E3CE}">
      <dgm:prSet/>
      <dgm:spPr/>
      <dgm:t>
        <a:bodyPr/>
        <a:lstStyle/>
        <a:p>
          <a:endParaRPr lang="en-ID"/>
        </a:p>
      </dgm:t>
    </dgm:pt>
    <dgm:pt modelId="{C0D216BD-8200-48BE-AFC7-99D873838E3E}" type="pres">
      <dgm:prSet presAssocID="{6FDAE8EC-84DB-4420-9A68-EE4571E0D428}" presName="linear" presStyleCnt="0">
        <dgm:presLayoutVars>
          <dgm:dir/>
          <dgm:animLvl val="lvl"/>
          <dgm:resizeHandles val="exact"/>
        </dgm:presLayoutVars>
      </dgm:prSet>
      <dgm:spPr/>
    </dgm:pt>
    <dgm:pt modelId="{567C5F9D-7176-4FF6-BE30-B1A407DE1058}" type="pres">
      <dgm:prSet presAssocID="{23C39476-F3F8-4DE0-BEE4-98D80AB431E0}" presName="parentLin" presStyleCnt="0"/>
      <dgm:spPr/>
    </dgm:pt>
    <dgm:pt modelId="{4ED5644F-3F71-4F6C-8864-D0E1C9BBAEE3}" type="pres">
      <dgm:prSet presAssocID="{23C39476-F3F8-4DE0-BEE4-98D80AB431E0}" presName="parentLeftMargin" presStyleLbl="node1" presStyleIdx="0" presStyleCnt="3"/>
      <dgm:spPr/>
    </dgm:pt>
    <dgm:pt modelId="{E214FCA6-BA33-46F7-A71A-536DC0C0F404}" type="pres">
      <dgm:prSet presAssocID="{23C39476-F3F8-4DE0-BEE4-98D80AB431E0}" presName="parentText" presStyleLbl="node1" presStyleIdx="0" presStyleCnt="3" custScaleX="113764" custScaleY="358495" custLinFactNeighborX="-5393" custLinFactNeighborY="9011">
        <dgm:presLayoutVars>
          <dgm:chMax val="0"/>
          <dgm:bulletEnabled val="1"/>
        </dgm:presLayoutVars>
      </dgm:prSet>
      <dgm:spPr/>
    </dgm:pt>
    <dgm:pt modelId="{4EAD007E-7969-43D3-83DC-D021B9CC7BA7}" type="pres">
      <dgm:prSet presAssocID="{23C39476-F3F8-4DE0-BEE4-98D80AB431E0}" presName="negativeSpace" presStyleCnt="0"/>
      <dgm:spPr/>
    </dgm:pt>
    <dgm:pt modelId="{4A36969A-F42C-4B6E-8F47-59B544C8EDC2}" type="pres">
      <dgm:prSet presAssocID="{23C39476-F3F8-4DE0-BEE4-98D80AB431E0}" presName="childText" presStyleLbl="conFgAcc1" presStyleIdx="0" presStyleCnt="3">
        <dgm:presLayoutVars>
          <dgm:bulletEnabled val="1"/>
        </dgm:presLayoutVars>
      </dgm:prSet>
      <dgm:spPr/>
    </dgm:pt>
    <dgm:pt modelId="{CE50B922-50FC-4D28-8F25-540F9DC9F7F0}" type="pres">
      <dgm:prSet presAssocID="{744DFF69-C245-480A-9D35-91449BD0102F}" presName="spaceBetweenRectangles" presStyleCnt="0"/>
      <dgm:spPr/>
    </dgm:pt>
    <dgm:pt modelId="{C5FD6F39-3777-4915-9DBC-46DABEE54443}" type="pres">
      <dgm:prSet presAssocID="{3591F69A-FEC0-46BA-AB53-65BE9E1EB346}" presName="parentLin" presStyleCnt="0"/>
      <dgm:spPr/>
    </dgm:pt>
    <dgm:pt modelId="{04F166C7-F0D9-432E-946F-551D60093672}" type="pres">
      <dgm:prSet presAssocID="{3591F69A-FEC0-46BA-AB53-65BE9E1EB346}" presName="parentLeftMargin" presStyleLbl="node1" presStyleIdx="0" presStyleCnt="3"/>
      <dgm:spPr/>
    </dgm:pt>
    <dgm:pt modelId="{95CE887A-C8D5-4F0F-B541-242DAFE522AC}" type="pres">
      <dgm:prSet presAssocID="{3591F69A-FEC0-46BA-AB53-65BE9E1EB346}" presName="parentText" presStyleLbl="node1" presStyleIdx="1" presStyleCnt="3" custScaleX="113789" custScaleY="323520">
        <dgm:presLayoutVars>
          <dgm:chMax val="0"/>
          <dgm:bulletEnabled val="1"/>
        </dgm:presLayoutVars>
      </dgm:prSet>
      <dgm:spPr/>
    </dgm:pt>
    <dgm:pt modelId="{7CAA6E47-3F23-4E7D-865D-C04C57B295D3}" type="pres">
      <dgm:prSet presAssocID="{3591F69A-FEC0-46BA-AB53-65BE9E1EB346}" presName="negativeSpace" presStyleCnt="0"/>
      <dgm:spPr/>
    </dgm:pt>
    <dgm:pt modelId="{FF1358D9-8939-4F0A-93DA-2982771F8011}" type="pres">
      <dgm:prSet presAssocID="{3591F69A-FEC0-46BA-AB53-65BE9E1EB346}" presName="childText" presStyleLbl="conFgAcc1" presStyleIdx="1" presStyleCnt="3">
        <dgm:presLayoutVars>
          <dgm:bulletEnabled val="1"/>
        </dgm:presLayoutVars>
      </dgm:prSet>
      <dgm:spPr/>
    </dgm:pt>
    <dgm:pt modelId="{4309EA42-9211-40D7-AC41-3A2E27DD88CB}" type="pres">
      <dgm:prSet presAssocID="{9A5CAED4-F5B7-4A15-AF9B-0967DD3346DB}" presName="spaceBetweenRectangles" presStyleCnt="0"/>
      <dgm:spPr/>
    </dgm:pt>
    <dgm:pt modelId="{F2651F07-7052-485D-9ED1-DD961758DA24}" type="pres">
      <dgm:prSet presAssocID="{77D13685-EEB0-4E49-B685-66240A1B5E9B}" presName="parentLin" presStyleCnt="0"/>
      <dgm:spPr/>
    </dgm:pt>
    <dgm:pt modelId="{C9F2A7D9-D378-48E2-B869-B12BC2949E30}" type="pres">
      <dgm:prSet presAssocID="{77D13685-EEB0-4E49-B685-66240A1B5E9B}" presName="parentLeftMargin" presStyleLbl="node1" presStyleIdx="1" presStyleCnt="3"/>
      <dgm:spPr/>
    </dgm:pt>
    <dgm:pt modelId="{0B46E699-BD34-4876-965D-6E5E171B25AC}" type="pres">
      <dgm:prSet presAssocID="{77D13685-EEB0-4E49-B685-66240A1B5E9B}" presName="parentText" presStyleLbl="node1" presStyleIdx="2" presStyleCnt="3" custScaleX="112940" custScaleY="382695" custLinFactNeighborX="-3103" custLinFactNeighborY="-5532">
        <dgm:presLayoutVars>
          <dgm:chMax val="0"/>
          <dgm:bulletEnabled val="1"/>
        </dgm:presLayoutVars>
      </dgm:prSet>
      <dgm:spPr/>
    </dgm:pt>
    <dgm:pt modelId="{CF904E70-282E-4E3F-B71D-8ED3EF55B48F}" type="pres">
      <dgm:prSet presAssocID="{77D13685-EEB0-4E49-B685-66240A1B5E9B}" presName="negativeSpace" presStyleCnt="0"/>
      <dgm:spPr/>
    </dgm:pt>
    <dgm:pt modelId="{D65454C6-80B6-4C71-A170-8A29B431D078}" type="pres">
      <dgm:prSet presAssocID="{77D13685-EEB0-4E49-B685-66240A1B5E9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4EC9815-CEB2-4DD2-AA99-801462E0ABEB}" type="presOf" srcId="{23C39476-F3F8-4DE0-BEE4-98D80AB431E0}" destId="{E214FCA6-BA33-46F7-A71A-536DC0C0F404}" srcOrd="1" destOrd="0" presId="urn:microsoft.com/office/officeart/2005/8/layout/list1"/>
    <dgm:cxn modelId="{4397C819-54DF-41CD-A8AE-39993458AB2C}" type="presOf" srcId="{6FDAE8EC-84DB-4420-9A68-EE4571E0D428}" destId="{C0D216BD-8200-48BE-AFC7-99D873838E3E}" srcOrd="0" destOrd="0" presId="urn:microsoft.com/office/officeart/2005/8/layout/list1"/>
    <dgm:cxn modelId="{CD0A986A-3CC7-448B-A7C6-1F7D9F1BE38B}" type="presOf" srcId="{77D13685-EEB0-4E49-B685-66240A1B5E9B}" destId="{C9F2A7D9-D378-48E2-B869-B12BC2949E30}" srcOrd="0" destOrd="0" presId="urn:microsoft.com/office/officeart/2005/8/layout/list1"/>
    <dgm:cxn modelId="{C03A044F-3B02-4E2B-BDEC-362CBDD85D34}" type="presOf" srcId="{3591F69A-FEC0-46BA-AB53-65BE9E1EB346}" destId="{04F166C7-F0D9-432E-946F-551D60093672}" srcOrd="0" destOrd="0" presId="urn:microsoft.com/office/officeart/2005/8/layout/list1"/>
    <dgm:cxn modelId="{11EB1A8C-9FF2-4EB8-9EEF-50D0506F2C1F}" type="presOf" srcId="{77D13685-EEB0-4E49-B685-66240A1B5E9B}" destId="{0B46E699-BD34-4876-965D-6E5E171B25AC}" srcOrd="1" destOrd="0" presId="urn:microsoft.com/office/officeart/2005/8/layout/list1"/>
    <dgm:cxn modelId="{A214438E-E663-42D5-A104-5790BA89CEA3}" type="presOf" srcId="{3591F69A-FEC0-46BA-AB53-65BE9E1EB346}" destId="{95CE887A-C8D5-4F0F-B541-242DAFE522AC}" srcOrd="1" destOrd="0" presId="urn:microsoft.com/office/officeart/2005/8/layout/list1"/>
    <dgm:cxn modelId="{E2DD128F-3D12-46A2-9384-3E663046E3CE}" srcId="{6FDAE8EC-84DB-4420-9A68-EE4571E0D428}" destId="{77D13685-EEB0-4E49-B685-66240A1B5E9B}" srcOrd="2" destOrd="0" parTransId="{37077C26-0307-405A-A275-6B6BC77FE56B}" sibTransId="{4EAE4F41-393F-4E5B-9556-0811B79B072B}"/>
    <dgm:cxn modelId="{DAE2CD94-4446-4242-8129-0C7CE8E336BD}" srcId="{6FDAE8EC-84DB-4420-9A68-EE4571E0D428}" destId="{23C39476-F3F8-4DE0-BEE4-98D80AB431E0}" srcOrd="0" destOrd="0" parTransId="{91C06468-8619-4065-8E11-0CB6652C1B4F}" sibTransId="{744DFF69-C245-480A-9D35-91449BD0102F}"/>
    <dgm:cxn modelId="{BA2934A8-EA56-428E-AB21-0A6197DAC526}" srcId="{6FDAE8EC-84DB-4420-9A68-EE4571E0D428}" destId="{3591F69A-FEC0-46BA-AB53-65BE9E1EB346}" srcOrd="1" destOrd="0" parTransId="{FCA07065-4752-4A93-B7B3-680FC75CF9B3}" sibTransId="{9A5CAED4-F5B7-4A15-AF9B-0967DD3346DB}"/>
    <dgm:cxn modelId="{F107B5E3-322B-4EE5-A92C-A8CE2D752DBC}" type="presOf" srcId="{23C39476-F3F8-4DE0-BEE4-98D80AB431E0}" destId="{4ED5644F-3F71-4F6C-8864-D0E1C9BBAEE3}" srcOrd="0" destOrd="0" presId="urn:microsoft.com/office/officeart/2005/8/layout/list1"/>
    <dgm:cxn modelId="{F1C8321C-4B74-45C4-93FA-969D04361085}" type="presParOf" srcId="{C0D216BD-8200-48BE-AFC7-99D873838E3E}" destId="{567C5F9D-7176-4FF6-BE30-B1A407DE1058}" srcOrd="0" destOrd="0" presId="urn:microsoft.com/office/officeart/2005/8/layout/list1"/>
    <dgm:cxn modelId="{579BD26F-2080-499A-8419-D0C7DA8F9D39}" type="presParOf" srcId="{567C5F9D-7176-4FF6-BE30-B1A407DE1058}" destId="{4ED5644F-3F71-4F6C-8864-D0E1C9BBAEE3}" srcOrd="0" destOrd="0" presId="urn:microsoft.com/office/officeart/2005/8/layout/list1"/>
    <dgm:cxn modelId="{AA8EBD91-C52E-4E16-BF73-0E7C369B037B}" type="presParOf" srcId="{567C5F9D-7176-4FF6-BE30-B1A407DE1058}" destId="{E214FCA6-BA33-46F7-A71A-536DC0C0F404}" srcOrd="1" destOrd="0" presId="urn:microsoft.com/office/officeart/2005/8/layout/list1"/>
    <dgm:cxn modelId="{6A233574-36D9-4B4C-8C8A-C7B97E588D43}" type="presParOf" srcId="{C0D216BD-8200-48BE-AFC7-99D873838E3E}" destId="{4EAD007E-7969-43D3-83DC-D021B9CC7BA7}" srcOrd="1" destOrd="0" presId="urn:microsoft.com/office/officeart/2005/8/layout/list1"/>
    <dgm:cxn modelId="{40709F8E-B257-4F1A-A237-31026372EC71}" type="presParOf" srcId="{C0D216BD-8200-48BE-AFC7-99D873838E3E}" destId="{4A36969A-F42C-4B6E-8F47-59B544C8EDC2}" srcOrd="2" destOrd="0" presId="urn:microsoft.com/office/officeart/2005/8/layout/list1"/>
    <dgm:cxn modelId="{F89A9D86-1415-4E54-9B74-AAF1D86E2BA7}" type="presParOf" srcId="{C0D216BD-8200-48BE-AFC7-99D873838E3E}" destId="{CE50B922-50FC-4D28-8F25-540F9DC9F7F0}" srcOrd="3" destOrd="0" presId="urn:microsoft.com/office/officeart/2005/8/layout/list1"/>
    <dgm:cxn modelId="{FBA83B6F-8B05-4669-A3D4-1024B69A0B77}" type="presParOf" srcId="{C0D216BD-8200-48BE-AFC7-99D873838E3E}" destId="{C5FD6F39-3777-4915-9DBC-46DABEE54443}" srcOrd="4" destOrd="0" presId="urn:microsoft.com/office/officeart/2005/8/layout/list1"/>
    <dgm:cxn modelId="{0E6D45A5-FB99-46FF-AC34-E61C64F16046}" type="presParOf" srcId="{C5FD6F39-3777-4915-9DBC-46DABEE54443}" destId="{04F166C7-F0D9-432E-946F-551D60093672}" srcOrd="0" destOrd="0" presId="urn:microsoft.com/office/officeart/2005/8/layout/list1"/>
    <dgm:cxn modelId="{A97281D1-3160-4706-A716-6F1F5C51833A}" type="presParOf" srcId="{C5FD6F39-3777-4915-9DBC-46DABEE54443}" destId="{95CE887A-C8D5-4F0F-B541-242DAFE522AC}" srcOrd="1" destOrd="0" presId="urn:microsoft.com/office/officeart/2005/8/layout/list1"/>
    <dgm:cxn modelId="{36FB60BC-1036-4B07-91CB-42E76402E481}" type="presParOf" srcId="{C0D216BD-8200-48BE-AFC7-99D873838E3E}" destId="{7CAA6E47-3F23-4E7D-865D-C04C57B295D3}" srcOrd="5" destOrd="0" presId="urn:microsoft.com/office/officeart/2005/8/layout/list1"/>
    <dgm:cxn modelId="{B12C198B-94E1-4E91-BB39-4D37A5522CEE}" type="presParOf" srcId="{C0D216BD-8200-48BE-AFC7-99D873838E3E}" destId="{FF1358D9-8939-4F0A-93DA-2982771F8011}" srcOrd="6" destOrd="0" presId="urn:microsoft.com/office/officeart/2005/8/layout/list1"/>
    <dgm:cxn modelId="{8B8CC3A8-95BC-4713-AF1C-13AFB18CC045}" type="presParOf" srcId="{C0D216BD-8200-48BE-AFC7-99D873838E3E}" destId="{4309EA42-9211-40D7-AC41-3A2E27DD88CB}" srcOrd="7" destOrd="0" presId="urn:microsoft.com/office/officeart/2005/8/layout/list1"/>
    <dgm:cxn modelId="{1BB97DC6-5237-4358-91A6-2F1C380DA203}" type="presParOf" srcId="{C0D216BD-8200-48BE-AFC7-99D873838E3E}" destId="{F2651F07-7052-485D-9ED1-DD961758DA24}" srcOrd="8" destOrd="0" presId="urn:microsoft.com/office/officeart/2005/8/layout/list1"/>
    <dgm:cxn modelId="{8F0B789C-9B81-4610-9249-0557D45970C1}" type="presParOf" srcId="{F2651F07-7052-485D-9ED1-DD961758DA24}" destId="{C9F2A7D9-D378-48E2-B869-B12BC2949E30}" srcOrd="0" destOrd="0" presId="urn:microsoft.com/office/officeart/2005/8/layout/list1"/>
    <dgm:cxn modelId="{8701D3DB-FF1D-4313-9C71-62FBDE664C13}" type="presParOf" srcId="{F2651F07-7052-485D-9ED1-DD961758DA24}" destId="{0B46E699-BD34-4876-965D-6E5E171B25AC}" srcOrd="1" destOrd="0" presId="urn:microsoft.com/office/officeart/2005/8/layout/list1"/>
    <dgm:cxn modelId="{8DE478EB-4AA7-4FF8-99E5-C709D23BEA8B}" type="presParOf" srcId="{C0D216BD-8200-48BE-AFC7-99D873838E3E}" destId="{CF904E70-282E-4E3F-B71D-8ED3EF55B48F}" srcOrd="9" destOrd="0" presId="urn:microsoft.com/office/officeart/2005/8/layout/list1"/>
    <dgm:cxn modelId="{0F866963-279F-45CC-8C03-DE0F3258AB15}" type="presParOf" srcId="{C0D216BD-8200-48BE-AFC7-99D873838E3E}" destId="{D65454C6-80B6-4C71-A170-8A29B431D07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DAE8EC-84DB-4420-9A68-EE4571E0D42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C0D216BD-8200-48BE-AFC7-99D873838E3E}" type="pres">
      <dgm:prSet presAssocID="{6FDAE8EC-84DB-4420-9A68-EE4571E0D428}" presName="linear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4397C819-54DF-41CD-A8AE-39993458AB2C}" type="presOf" srcId="{6FDAE8EC-84DB-4420-9A68-EE4571E0D428}" destId="{C0D216BD-8200-48BE-AFC7-99D873838E3E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7F0B43-24A8-4B3D-B7CC-A62CF9F871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CAADF010-84F5-4D2D-B8F1-AED3E863AC9F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Mengendalikan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faktor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risiko</a:t>
          </a:r>
          <a:r>
            <a:rPr lang="en-US" dirty="0">
              <a:solidFill>
                <a:schemeClr val="tx1"/>
              </a:solidFill>
            </a:rPr>
            <a:t> dan </a:t>
          </a:r>
          <a:r>
            <a:rPr lang="en-US" dirty="0" err="1">
              <a:solidFill>
                <a:schemeClr val="tx1"/>
              </a:solidFill>
            </a:rPr>
            <a:t>menjaga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hasil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pemeriksaan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tetap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stabil</a:t>
          </a:r>
          <a:endParaRPr lang="en-ID" dirty="0">
            <a:solidFill>
              <a:schemeClr val="tx1"/>
            </a:solidFill>
          </a:endParaRPr>
        </a:p>
      </dgm:t>
    </dgm:pt>
    <dgm:pt modelId="{E8A5F5FF-5025-493C-B822-5D26BC82377A}" type="parTrans" cxnId="{8B13D790-3403-4AE1-B40C-E54368B11678}">
      <dgm:prSet/>
      <dgm:spPr/>
      <dgm:t>
        <a:bodyPr/>
        <a:lstStyle/>
        <a:p>
          <a:endParaRPr lang="en-ID"/>
        </a:p>
      </dgm:t>
    </dgm:pt>
    <dgm:pt modelId="{00B63082-C9C1-4DAB-85D8-E4B303B3B06F}" type="sibTrans" cxnId="{8B13D790-3403-4AE1-B40C-E54368B11678}">
      <dgm:prSet/>
      <dgm:spPr/>
      <dgm:t>
        <a:bodyPr/>
        <a:lstStyle/>
        <a:p>
          <a:endParaRPr lang="en-ID"/>
        </a:p>
      </dgm:t>
    </dgm:pt>
    <dgm:pt modelId="{0615BC96-0368-4A02-9676-80C4ED66EEDC}">
      <dgm:prSet phldrT="[Text]"/>
      <dgm:spPr>
        <a:solidFill>
          <a:srgbClr val="9EFF29"/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Menurunkan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beban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biaya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kesehatan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jangka</a:t>
          </a:r>
          <a:r>
            <a:rPr lang="en-US" dirty="0">
              <a:solidFill>
                <a:schemeClr val="tx1"/>
              </a:solidFill>
            </a:rPr>
            <a:t> Panjang </a:t>
          </a:r>
          <a:r>
            <a:rPr lang="en-US" dirty="0" err="1">
              <a:solidFill>
                <a:schemeClr val="tx1"/>
              </a:solidFill>
            </a:rPr>
            <a:t>bagi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pasien</a:t>
          </a:r>
          <a:r>
            <a:rPr lang="en-US" dirty="0">
              <a:solidFill>
                <a:schemeClr val="tx1"/>
              </a:solidFill>
            </a:rPr>
            <a:t> dan negara </a:t>
          </a:r>
          <a:endParaRPr lang="en-ID" dirty="0">
            <a:solidFill>
              <a:schemeClr val="tx1"/>
            </a:solidFill>
          </a:endParaRPr>
        </a:p>
      </dgm:t>
    </dgm:pt>
    <dgm:pt modelId="{B4776DCF-5F29-4B11-A79B-C76BB4E5F4F7}" type="parTrans" cxnId="{71ED6B46-9F74-4177-A399-46D7DFB54F32}">
      <dgm:prSet/>
      <dgm:spPr/>
      <dgm:t>
        <a:bodyPr/>
        <a:lstStyle/>
        <a:p>
          <a:endParaRPr lang="en-ID"/>
        </a:p>
      </dgm:t>
    </dgm:pt>
    <dgm:pt modelId="{2605ACA4-4592-4F8D-9BC9-A60CD9ABFCA6}" type="sibTrans" cxnId="{71ED6B46-9F74-4177-A399-46D7DFB54F32}">
      <dgm:prSet/>
      <dgm:spPr/>
      <dgm:t>
        <a:bodyPr/>
        <a:lstStyle/>
        <a:p>
          <a:endParaRPr lang="en-ID"/>
        </a:p>
      </dgm:t>
    </dgm:pt>
    <dgm:pt modelId="{F35FE8A9-6303-488F-99C8-67A359BC7DEA}">
      <dgm:prSet phldrT="[Text]" phldr="1"/>
      <dgm:spPr/>
      <dgm:t>
        <a:bodyPr/>
        <a:lstStyle/>
        <a:p>
          <a:endParaRPr lang="en-ID"/>
        </a:p>
      </dgm:t>
    </dgm:pt>
    <dgm:pt modelId="{DAA9D244-B08F-4EF0-B0CC-9D78ADC73781}" type="parTrans" cxnId="{7226D975-B6F8-466A-BB94-8A6C200C9F3A}">
      <dgm:prSet/>
      <dgm:spPr/>
      <dgm:t>
        <a:bodyPr/>
        <a:lstStyle/>
        <a:p>
          <a:endParaRPr lang="en-ID"/>
        </a:p>
      </dgm:t>
    </dgm:pt>
    <dgm:pt modelId="{9155E6E5-39EE-4131-B10E-B982F62B5E30}" type="sibTrans" cxnId="{7226D975-B6F8-466A-BB94-8A6C200C9F3A}">
      <dgm:prSet/>
      <dgm:spPr/>
      <dgm:t>
        <a:bodyPr/>
        <a:lstStyle/>
        <a:p>
          <a:endParaRPr lang="en-ID"/>
        </a:p>
      </dgm:t>
    </dgm:pt>
    <dgm:pt modelId="{741FC013-AEA1-4B0A-955D-9187237D8452}">
      <dgm:prSet phldrT="[Text]" phldr="1"/>
      <dgm:spPr/>
      <dgm:t>
        <a:bodyPr/>
        <a:lstStyle/>
        <a:p>
          <a:endParaRPr lang="en-ID" dirty="0"/>
        </a:p>
      </dgm:t>
    </dgm:pt>
    <dgm:pt modelId="{E0687907-1C97-4DF2-86AB-5F57FB20C00C}" type="sibTrans" cxnId="{8A0A070D-D945-4BA1-890E-02470BEA07A7}">
      <dgm:prSet/>
      <dgm:spPr/>
      <dgm:t>
        <a:bodyPr/>
        <a:lstStyle/>
        <a:p>
          <a:endParaRPr lang="en-ID"/>
        </a:p>
      </dgm:t>
    </dgm:pt>
    <dgm:pt modelId="{5E24858B-8813-41BA-9072-65067290D9B8}" type="parTrans" cxnId="{8A0A070D-D945-4BA1-890E-02470BEA07A7}">
      <dgm:prSet/>
      <dgm:spPr/>
      <dgm:t>
        <a:bodyPr/>
        <a:lstStyle/>
        <a:p>
          <a:endParaRPr lang="en-ID"/>
        </a:p>
      </dgm:t>
    </dgm:pt>
    <dgm:pt modelId="{38DDCEBA-D8A0-403F-8D00-70E580254979}" type="pres">
      <dgm:prSet presAssocID="{427F0B43-24A8-4B3D-B7CC-A62CF9F8714C}" presName="linear" presStyleCnt="0">
        <dgm:presLayoutVars>
          <dgm:animLvl val="lvl"/>
          <dgm:resizeHandles val="exact"/>
        </dgm:presLayoutVars>
      </dgm:prSet>
      <dgm:spPr/>
    </dgm:pt>
    <dgm:pt modelId="{7C447AD7-6885-4551-A39B-12075F58F648}" type="pres">
      <dgm:prSet presAssocID="{CAADF010-84F5-4D2D-B8F1-AED3E863AC9F}" presName="parentText" presStyleLbl="node1" presStyleIdx="0" presStyleCnt="2" custLinFactNeighborY="2958">
        <dgm:presLayoutVars>
          <dgm:chMax val="0"/>
          <dgm:bulletEnabled val="1"/>
        </dgm:presLayoutVars>
      </dgm:prSet>
      <dgm:spPr/>
    </dgm:pt>
    <dgm:pt modelId="{660CE37A-03ED-4C89-B8B3-68AE0E480E98}" type="pres">
      <dgm:prSet presAssocID="{CAADF010-84F5-4D2D-B8F1-AED3E863AC9F}" presName="childText" presStyleLbl="revTx" presStyleIdx="0" presStyleCnt="2">
        <dgm:presLayoutVars>
          <dgm:bulletEnabled val="1"/>
        </dgm:presLayoutVars>
      </dgm:prSet>
      <dgm:spPr/>
    </dgm:pt>
    <dgm:pt modelId="{08756387-5AA2-4966-8F3E-F9DB8D043F31}" type="pres">
      <dgm:prSet presAssocID="{0615BC96-0368-4A02-9676-80C4ED66EED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008AFD1-292F-4BE3-B410-5D3B01AF8913}" type="pres">
      <dgm:prSet presAssocID="{0615BC96-0368-4A02-9676-80C4ED66EED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A0A070D-D945-4BA1-890E-02470BEA07A7}" srcId="{CAADF010-84F5-4D2D-B8F1-AED3E863AC9F}" destId="{741FC013-AEA1-4B0A-955D-9187237D8452}" srcOrd="0" destOrd="0" parTransId="{5E24858B-8813-41BA-9072-65067290D9B8}" sibTransId="{E0687907-1C97-4DF2-86AB-5F57FB20C00C}"/>
    <dgm:cxn modelId="{E3E6CB14-4D6D-424A-8762-6CD925E708A8}" type="presOf" srcId="{F35FE8A9-6303-488F-99C8-67A359BC7DEA}" destId="{5008AFD1-292F-4BE3-B410-5D3B01AF8913}" srcOrd="0" destOrd="0" presId="urn:microsoft.com/office/officeart/2005/8/layout/vList2"/>
    <dgm:cxn modelId="{EF28D062-6DEF-4894-9C48-852EF620C8D3}" type="presOf" srcId="{741FC013-AEA1-4B0A-955D-9187237D8452}" destId="{660CE37A-03ED-4C89-B8B3-68AE0E480E98}" srcOrd="0" destOrd="0" presId="urn:microsoft.com/office/officeart/2005/8/layout/vList2"/>
    <dgm:cxn modelId="{71ED6B46-9F74-4177-A399-46D7DFB54F32}" srcId="{427F0B43-24A8-4B3D-B7CC-A62CF9F8714C}" destId="{0615BC96-0368-4A02-9676-80C4ED66EEDC}" srcOrd="1" destOrd="0" parTransId="{B4776DCF-5F29-4B11-A79B-C76BB4E5F4F7}" sibTransId="{2605ACA4-4592-4F8D-9BC9-A60CD9ABFCA6}"/>
    <dgm:cxn modelId="{CFA00452-E308-40E2-84D4-8F3464E3E7DC}" type="presOf" srcId="{CAADF010-84F5-4D2D-B8F1-AED3E863AC9F}" destId="{7C447AD7-6885-4551-A39B-12075F58F648}" srcOrd="0" destOrd="0" presId="urn:microsoft.com/office/officeart/2005/8/layout/vList2"/>
    <dgm:cxn modelId="{7226D975-B6F8-466A-BB94-8A6C200C9F3A}" srcId="{0615BC96-0368-4A02-9676-80C4ED66EEDC}" destId="{F35FE8A9-6303-488F-99C8-67A359BC7DEA}" srcOrd="0" destOrd="0" parTransId="{DAA9D244-B08F-4EF0-B0CC-9D78ADC73781}" sibTransId="{9155E6E5-39EE-4131-B10E-B982F62B5E30}"/>
    <dgm:cxn modelId="{B047A57B-65B2-474E-B61B-6A051C9224EA}" type="presOf" srcId="{0615BC96-0368-4A02-9676-80C4ED66EEDC}" destId="{08756387-5AA2-4966-8F3E-F9DB8D043F31}" srcOrd="0" destOrd="0" presId="urn:microsoft.com/office/officeart/2005/8/layout/vList2"/>
    <dgm:cxn modelId="{4B7EDF82-E0E4-422A-A70C-67413D73D3F2}" type="presOf" srcId="{427F0B43-24A8-4B3D-B7CC-A62CF9F8714C}" destId="{38DDCEBA-D8A0-403F-8D00-70E580254979}" srcOrd="0" destOrd="0" presId="urn:microsoft.com/office/officeart/2005/8/layout/vList2"/>
    <dgm:cxn modelId="{8B13D790-3403-4AE1-B40C-E54368B11678}" srcId="{427F0B43-24A8-4B3D-B7CC-A62CF9F8714C}" destId="{CAADF010-84F5-4D2D-B8F1-AED3E863AC9F}" srcOrd="0" destOrd="0" parTransId="{E8A5F5FF-5025-493C-B822-5D26BC82377A}" sibTransId="{00B63082-C9C1-4DAB-85D8-E4B303B3B06F}"/>
    <dgm:cxn modelId="{592D9F8C-601A-4496-B486-5E8BBA21ADC2}" type="presParOf" srcId="{38DDCEBA-D8A0-403F-8D00-70E580254979}" destId="{7C447AD7-6885-4551-A39B-12075F58F648}" srcOrd="0" destOrd="0" presId="urn:microsoft.com/office/officeart/2005/8/layout/vList2"/>
    <dgm:cxn modelId="{328AE9BE-FF19-4BD6-B3F7-CF2C1C24A061}" type="presParOf" srcId="{38DDCEBA-D8A0-403F-8D00-70E580254979}" destId="{660CE37A-03ED-4C89-B8B3-68AE0E480E98}" srcOrd="1" destOrd="0" presId="urn:microsoft.com/office/officeart/2005/8/layout/vList2"/>
    <dgm:cxn modelId="{F0229AA0-0F3B-4B16-BA80-0D3B85738A9B}" type="presParOf" srcId="{38DDCEBA-D8A0-403F-8D00-70E580254979}" destId="{08756387-5AA2-4966-8F3E-F9DB8D043F31}" srcOrd="2" destOrd="0" presId="urn:microsoft.com/office/officeart/2005/8/layout/vList2"/>
    <dgm:cxn modelId="{B5A04697-4679-42BF-8564-F64A74E652BE}" type="presParOf" srcId="{38DDCEBA-D8A0-403F-8D00-70E580254979}" destId="{5008AFD1-292F-4BE3-B410-5D3B01AF891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9234F0-6FF9-486E-BF92-2E5ECC21F9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FD25D84-26D5-4EE8-809E-DDFCE8C9857E}">
      <dgm:prSet phldrT="[Text]" custT="1"/>
      <dgm:spPr/>
      <dgm:t>
        <a:bodyPr/>
        <a:lstStyle/>
        <a:p>
          <a:r>
            <a:rPr lang="en-US" sz="3200" dirty="0"/>
            <a:t>1. </a:t>
          </a:r>
          <a:r>
            <a:rPr lang="en-US" sz="3200" dirty="0" err="1"/>
            <a:t>Identifikasi</a:t>
          </a:r>
          <a:r>
            <a:rPr lang="en-US" sz="3200" dirty="0"/>
            <a:t> dan </a:t>
          </a:r>
          <a:r>
            <a:rPr lang="en-US" sz="3200" dirty="0" err="1"/>
            <a:t>Pendaftaran</a:t>
          </a:r>
          <a:endParaRPr lang="en-ID" sz="3200" dirty="0"/>
        </a:p>
      </dgm:t>
    </dgm:pt>
    <dgm:pt modelId="{728FC4A6-C2B4-44D8-B6A1-7CC6341B1127}" type="parTrans" cxnId="{2B831C8F-5FA2-4F73-97ED-8B85D7704D66}">
      <dgm:prSet/>
      <dgm:spPr/>
      <dgm:t>
        <a:bodyPr/>
        <a:lstStyle/>
        <a:p>
          <a:endParaRPr lang="en-ID"/>
        </a:p>
      </dgm:t>
    </dgm:pt>
    <dgm:pt modelId="{79D05FB0-D5B1-4F55-A312-DA37852FF9CB}" type="sibTrans" cxnId="{2B831C8F-5FA2-4F73-97ED-8B85D7704D66}">
      <dgm:prSet/>
      <dgm:spPr/>
      <dgm:t>
        <a:bodyPr/>
        <a:lstStyle/>
        <a:p>
          <a:endParaRPr lang="en-ID"/>
        </a:p>
      </dgm:t>
    </dgm:pt>
    <dgm:pt modelId="{33306410-D682-403D-9FD0-55D55D791692}">
      <dgm:prSet phldrT="[Text]" phldr="1"/>
      <dgm:spPr/>
      <dgm:t>
        <a:bodyPr/>
        <a:lstStyle/>
        <a:p>
          <a:endParaRPr lang="en-ID" dirty="0"/>
        </a:p>
      </dgm:t>
    </dgm:pt>
    <dgm:pt modelId="{5B67E7AE-52BA-4FCE-8F56-3A877D08D433}" type="parTrans" cxnId="{242BE917-9AA7-40E8-B70F-4A1473188770}">
      <dgm:prSet/>
      <dgm:spPr/>
      <dgm:t>
        <a:bodyPr/>
        <a:lstStyle/>
        <a:p>
          <a:endParaRPr lang="en-ID"/>
        </a:p>
      </dgm:t>
    </dgm:pt>
    <dgm:pt modelId="{FF5C7E14-C477-464B-B1A6-536EBF859CAF}" type="sibTrans" cxnId="{242BE917-9AA7-40E8-B70F-4A1473188770}">
      <dgm:prSet/>
      <dgm:spPr/>
      <dgm:t>
        <a:bodyPr/>
        <a:lstStyle/>
        <a:p>
          <a:endParaRPr lang="en-ID"/>
        </a:p>
      </dgm:t>
    </dgm:pt>
    <dgm:pt modelId="{0BFD5082-B6AF-490C-B7A1-954C33CA3007}">
      <dgm:prSet phldrT="[Text]" custT="1"/>
      <dgm:spPr/>
      <dgm:t>
        <a:bodyPr/>
        <a:lstStyle/>
        <a:p>
          <a:r>
            <a:rPr lang="en-US" sz="3200" dirty="0"/>
            <a:t>2. </a:t>
          </a:r>
          <a:r>
            <a:rPr lang="en-US" sz="3200" dirty="0" err="1"/>
            <a:t>Pemeriksaan</a:t>
          </a:r>
          <a:r>
            <a:rPr lang="en-US" sz="3200" dirty="0"/>
            <a:t> </a:t>
          </a:r>
          <a:r>
            <a:rPr lang="en-US" sz="3200" dirty="0" err="1"/>
            <a:t>lengkap</a:t>
          </a:r>
          <a:r>
            <a:rPr lang="en-US" sz="3200" dirty="0"/>
            <a:t> </a:t>
          </a:r>
          <a:endParaRPr lang="en-ID" sz="3200" dirty="0"/>
        </a:p>
      </dgm:t>
    </dgm:pt>
    <dgm:pt modelId="{BA7EBF9F-454B-4BB7-8303-88ADDC1F5281}" type="parTrans" cxnId="{6AD8FACF-CFFC-4528-90A1-1751A1AE5687}">
      <dgm:prSet/>
      <dgm:spPr/>
      <dgm:t>
        <a:bodyPr/>
        <a:lstStyle/>
        <a:p>
          <a:endParaRPr lang="en-ID"/>
        </a:p>
      </dgm:t>
    </dgm:pt>
    <dgm:pt modelId="{4D4A37EC-7B99-4542-8A0F-30EF0074F86A}" type="sibTrans" cxnId="{6AD8FACF-CFFC-4528-90A1-1751A1AE5687}">
      <dgm:prSet/>
      <dgm:spPr/>
      <dgm:t>
        <a:bodyPr/>
        <a:lstStyle/>
        <a:p>
          <a:endParaRPr lang="en-ID"/>
        </a:p>
      </dgm:t>
    </dgm:pt>
    <dgm:pt modelId="{AB42D935-93F3-4BE9-AF1E-456520519A1A}">
      <dgm:prSet phldrT="[Text]" custT="1"/>
      <dgm:spPr>
        <a:solidFill>
          <a:srgbClr val="9EFF29"/>
        </a:solidFill>
      </dgm:spPr>
      <dgm:t>
        <a:bodyPr/>
        <a:lstStyle/>
        <a:p>
          <a:r>
            <a:rPr lang="en-US" sz="3200" dirty="0"/>
            <a:t>Anamnesis, </a:t>
          </a:r>
          <a:r>
            <a:rPr lang="en-US" sz="3200" dirty="0" err="1"/>
            <a:t>Fisik</a:t>
          </a:r>
          <a:r>
            <a:rPr lang="en-US" sz="3200" dirty="0"/>
            <a:t>, </a:t>
          </a:r>
          <a:r>
            <a:rPr lang="en-US" sz="3200" dirty="0" err="1"/>
            <a:t>Penunjang</a:t>
          </a:r>
          <a:r>
            <a:rPr lang="en-US" sz="3200" dirty="0"/>
            <a:t> </a:t>
          </a:r>
          <a:endParaRPr lang="en-ID" sz="3200" dirty="0"/>
        </a:p>
      </dgm:t>
    </dgm:pt>
    <dgm:pt modelId="{55D73906-58E9-4BF4-A6AC-93013F6A1263}" type="parTrans" cxnId="{6581AAB7-7474-4410-A4C4-7C2DBA453722}">
      <dgm:prSet/>
      <dgm:spPr/>
      <dgm:t>
        <a:bodyPr/>
        <a:lstStyle/>
        <a:p>
          <a:endParaRPr lang="en-ID"/>
        </a:p>
      </dgm:t>
    </dgm:pt>
    <dgm:pt modelId="{756BE583-4B96-4BF3-8807-A61389387294}" type="sibTrans" cxnId="{6581AAB7-7474-4410-A4C4-7C2DBA453722}">
      <dgm:prSet/>
      <dgm:spPr/>
      <dgm:t>
        <a:bodyPr/>
        <a:lstStyle/>
        <a:p>
          <a:endParaRPr lang="en-ID"/>
        </a:p>
      </dgm:t>
    </dgm:pt>
    <dgm:pt modelId="{DB37EC7D-3289-4998-8D43-763B8ADAF027}" type="pres">
      <dgm:prSet presAssocID="{159234F0-6FF9-486E-BF92-2E5ECC21F98D}" presName="linear" presStyleCnt="0">
        <dgm:presLayoutVars>
          <dgm:animLvl val="lvl"/>
          <dgm:resizeHandles val="exact"/>
        </dgm:presLayoutVars>
      </dgm:prSet>
      <dgm:spPr/>
    </dgm:pt>
    <dgm:pt modelId="{4DDEB8FB-593A-4C00-9A1E-A6A387E8854A}" type="pres">
      <dgm:prSet presAssocID="{BFD25D84-26D5-4EE8-809E-DDFCE8C985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68B7242-39EF-47AD-9680-55253BEFF2F5}" type="pres">
      <dgm:prSet presAssocID="{BFD25D84-26D5-4EE8-809E-DDFCE8C9857E}" presName="childText" presStyleLbl="revTx" presStyleIdx="0" presStyleCnt="2">
        <dgm:presLayoutVars>
          <dgm:bulletEnabled val="1"/>
        </dgm:presLayoutVars>
      </dgm:prSet>
      <dgm:spPr/>
    </dgm:pt>
    <dgm:pt modelId="{7E2FC958-A784-45C1-99DD-E44BDF1249B9}" type="pres">
      <dgm:prSet presAssocID="{0BFD5082-B6AF-490C-B7A1-954C33CA300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B4D31E0-901B-4019-A445-86408A435B25}" type="pres">
      <dgm:prSet presAssocID="{0BFD5082-B6AF-490C-B7A1-954C33CA300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42BE917-9AA7-40E8-B70F-4A1473188770}" srcId="{BFD25D84-26D5-4EE8-809E-DDFCE8C9857E}" destId="{33306410-D682-403D-9FD0-55D55D791692}" srcOrd="0" destOrd="0" parTransId="{5B67E7AE-52BA-4FCE-8F56-3A877D08D433}" sibTransId="{FF5C7E14-C477-464B-B1A6-536EBF859CAF}"/>
    <dgm:cxn modelId="{917B3E19-931B-4354-9C80-0531112C2E26}" type="presOf" srcId="{0BFD5082-B6AF-490C-B7A1-954C33CA3007}" destId="{7E2FC958-A784-45C1-99DD-E44BDF1249B9}" srcOrd="0" destOrd="0" presId="urn:microsoft.com/office/officeart/2005/8/layout/vList2"/>
    <dgm:cxn modelId="{DBACD448-D396-4EDA-BDDE-FC10EEFD869E}" type="presOf" srcId="{159234F0-6FF9-486E-BF92-2E5ECC21F98D}" destId="{DB37EC7D-3289-4998-8D43-763B8ADAF027}" srcOrd="0" destOrd="0" presId="urn:microsoft.com/office/officeart/2005/8/layout/vList2"/>
    <dgm:cxn modelId="{3725CC72-3D87-4C64-A890-9E535DFD0B44}" type="presOf" srcId="{33306410-D682-403D-9FD0-55D55D791692}" destId="{668B7242-39EF-47AD-9680-55253BEFF2F5}" srcOrd="0" destOrd="0" presId="urn:microsoft.com/office/officeart/2005/8/layout/vList2"/>
    <dgm:cxn modelId="{2B831C8F-5FA2-4F73-97ED-8B85D7704D66}" srcId="{159234F0-6FF9-486E-BF92-2E5ECC21F98D}" destId="{BFD25D84-26D5-4EE8-809E-DDFCE8C9857E}" srcOrd="0" destOrd="0" parTransId="{728FC4A6-C2B4-44D8-B6A1-7CC6341B1127}" sibTransId="{79D05FB0-D5B1-4F55-A312-DA37852FF9CB}"/>
    <dgm:cxn modelId="{133241AE-1ED6-4021-8EEE-16E7233AA6BC}" type="presOf" srcId="{AB42D935-93F3-4BE9-AF1E-456520519A1A}" destId="{6B4D31E0-901B-4019-A445-86408A435B25}" srcOrd="0" destOrd="0" presId="urn:microsoft.com/office/officeart/2005/8/layout/vList2"/>
    <dgm:cxn modelId="{6581AAB7-7474-4410-A4C4-7C2DBA453722}" srcId="{0BFD5082-B6AF-490C-B7A1-954C33CA3007}" destId="{AB42D935-93F3-4BE9-AF1E-456520519A1A}" srcOrd="0" destOrd="0" parTransId="{55D73906-58E9-4BF4-A6AC-93013F6A1263}" sibTransId="{756BE583-4B96-4BF3-8807-A61389387294}"/>
    <dgm:cxn modelId="{6AD8FACF-CFFC-4528-90A1-1751A1AE5687}" srcId="{159234F0-6FF9-486E-BF92-2E5ECC21F98D}" destId="{0BFD5082-B6AF-490C-B7A1-954C33CA3007}" srcOrd="1" destOrd="0" parTransId="{BA7EBF9F-454B-4BB7-8303-88ADDC1F5281}" sibTransId="{4D4A37EC-7B99-4542-8A0F-30EF0074F86A}"/>
    <dgm:cxn modelId="{E15842DC-6230-40E9-BA6B-7364D9223D77}" type="presOf" srcId="{BFD25D84-26D5-4EE8-809E-DDFCE8C9857E}" destId="{4DDEB8FB-593A-4C00-9A1E-A6A387E8854A}" srcOrd="0" destOrd="0" presId="urn:microsoft.com/office/officeart/2005/8/layout/vList2"/>
    <dgm:cxn modelId="{38BAF789-CCCB-442D-AAD3-3C2D21D8ED8E}" type="presParOf" srcId="{DB37EC7D-3289-4998-8D43-763B8ADAF027}" destId="{4DDEB8FB-593A-4C00-9A1E-A6A387E8854A}" srcOrd="0" destOrd="0" presId="urn:microsoft.com/office/officeart/2005/8/layout/vList2"/>
    <dgm:cxn modelId="{1B30A9BE-FEBC-40E3-9820-A7C4749B9F8C}" type="presParOf" srcId="{DB37EC7D-3289-4998-8D43-763B8ADAF027}" destId="{668B7242-39EF-47AD-9680-55253BEFF2F5}" srcOrd="1" destOrd="0" presId="urn:microsoft.com/office/officeart/2005/8/layout/vList2"/>
    <dgm:cxn modelId="{22C6FA1C-BCB5-4E9D-8C83-CDE4780B1A70}" type="presParOf" srcId="{DB37EC7D-3289-4998-8D43-763B8ADAF027}" destId="{7E2FC958-A784-45C1-99DD-E44BDF1249B9}" srcOrd="2" destOrd="0" presId="urn:microsoft.com/office/officeart/2005/8/layout/vList2"/>
    <dgm:cxn modelId="{744B85BA-3589-4B8C-BCB8-79CF066072D0}" type="presParOf" srcId="{DB37EC7D-3289-4998-8D43-763B8ADAF027}" destId="{6B4D31E0-901B-4019-A445-86408A435B2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9234F0-6FF9-486E-BF92-2E5ECC21F9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FD25D84-26D5-4EE8-809E-DDFCE8C9857E}">
      <dgm:prSet phldrT="[Text]" custT="1"/>
      <dgm:spPr/>
      <dgm:t>
        <a:bodyPr/>
        <a:lstStyle/>
        <a:p>
          <a:r>
            <a:rPr lang="en-US" sz="3200" dirty="0"/>
            <a:t>3. </a:t>
          </a:r>
          <a:r>
            <a:rPr lang="en-US" sz="3200" dirty="0" err="1"/>
            <a:t>Penatalaksanaan</a:t>
          </a:r>
          <a:r>
            <a:rPr lang="en-US" sz="3200" dirty="0"/>
            <a:t> Awal</a:t>
          </a:r>
          <a:endParaRPr lang="en-ID" sz="3200" dirty="0"/>
        </a:p>
      </dgm:t>
    </dgm:pt>
    <dgm:pt modelId="{728FC4A6-C2B4-44D8-B6A1-7CC6341B1127}" type="parTrans" cxnId="{2B831C8F-5FA2-4F73-97ED-8B85D7704D66}">
      <dgm:prSet/>
      <dgm:spPr/>
      <dgm:t>
        <a:bodyPr/>
        <a:lstStyle/>
        <a:p>
          <a:endParaRPr lang="en-ID"/>
        </a:p>
      </dgm:t>
    </dgm:pt>
    <dgm:pt modelId="{79D05FB0-D5B1-4F55-A312-DA37852FF9CB}" type="sibTrans" cxnId="{2B831C8F-5FA2-4F73-97ED-8B85D7704D66}">
      <dgm:prSet/>
      <dgm:spPr/>
      <dgm:t>
        <a:bodyPr/>
        <a:lstStyle/>
        <a:p>
          <a:endParaRPr lang="en-ID"/>
        </a:p>
      </dgm:t>
    </dgm:pt>
    <dgm:pt modelId="{33306410-D682-403D-9FD0-55D55D791692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3200" dirty="0" err="1"/>
            <a:t>Obat</a:t>
          </a:r>
          <a:r>
            <a:rPr lang="en-US" sz="3200" dirty="0"/>
            <a:t>, </a:t>
          </a:r>
          <a:r>
            <a:rPr lang="en-US" sz="3200" dirty="0" err="1"/>
            <a:t>Edukasi</a:t>
          </a:r>
          <a:r>
            <a:rPr lang="en-US" sz="3200" dirty="0"/>
            <a:t>, </a:t>
          </a:r>
          <a:r>
            <a:rPr lang="en-US" sz="3200" dirty="0" err="1"/>
            <a:t>Rencana</a:t>
          </a:r>
          <a:r>
            <a:rPr lang="en-US" sz="3200" dirty="0"/>
            <a:t> </a:t>
          </a:r>
          <a:r>
            <a:rPr lang="en-US" sz="3200" dirty="0" err="1"/>
            <a:t>Perawatan</a:t>
          </a:r>
          <a:endParaRPr lang="en-ID" sz="3200" dirty="0"/>
        </a:p>
      </dgm:t>
    </dgm:pt>
    <dgm:pt modelId="{5B67E7AE-52BA-4FCE-8F56-3A877D08D433}" type="parTrans" cxnId="{242BE917-9AA7-40E8-B70F-4A1473188770}">
      <dgm:prSet/>
      <dgm:spPr/>
      <dgm:t>
        <a:bodyPr/>
        <a:lstStyle/>
        <a:p>
          <a:endParaRPr lang="en-ID"/>
        </a:p>
      </dgm:t>
    </dgm:pt>
    <dgm:pt modelId="{FF5C7E14-C477-464B-B1A6-536EBF859CAF}" type="sibTrans" cxnId="{242BE917-9AA7-40E8-B70F-4A1473188770}">
      <dgm:prSet/>
      <dgm:spPr/>
      <dgm:t>
        <a:bodyPr/>
        <a:lstStyle/>
        <a:p>
          <a:endParaRPr lang="en-ID"/>
        </a:p>
      </dgm:t>
    </dgm:pt>
    <dgm:pt modelId="{0BFD5082-B6AF-490C-B7A1-954C33CA3007}">
      <dgm:prSet phldrT="[Text]" custT="1"/>
      <dgm:spPr/>
      <dgm:t>
        <a:bodyPr/>
        <a:lstStyle/>
        <a:p>
          <a:r>
            <a:rPr lang="en-US" sz="3200" dirty="0"/>
            <a:t>4. </a:t>
          </a:r>
          <a:r>
            <a:rPr lang="en-US" sz="3200" dirty="0" err="1"/>
            <a:t>Pemantauan</a:t>
          </a:r>
          <a:r>
            <a:rPr lang="en-US" sz="3200" dirty="0"/>
            <a:t> </a:t>
          </a:r>
          <a:r>
            <a:rPr lang="en-US" sz="3200" dirty="0" err="1"/>
            <a:t>Berkala</a:t>
          </a:r>
          <a:endParaRPr lang="en-ID" sz="3200" dirty="0"/>
        </a:p>
      </dgm:t>
    </dgm:pt>
    <dgm:pt modelId="{BA7EBF9F-454B-4BB7-8303-88ADDC1F5281}" type="parTrans" cxnId="{6AD8FACF-CFFC-4528-90A1-1751A1AE5687}">
      <dgm:prSet/>
      <dgm:spPr/>
      <dgm:t>
        <a:bodyPr/>
        <a:lstStyle/>
        <a:p>
          <a:endParaRPr lang="en-ID"/>
        </a:p>
      </dgm:t>
    </dgm:pt>
    <dgm:pt modelId="{4D4A37EC-7B99-4542-8A0F-30EF0074F86A}" type="sibTrans" cxnId="{6AD8FACF-CFFC-4528-90A1-1751A1AE5687}">
      <dgm:prSet/>
      <dgm:spPr/>
      <dgm:t>
        <a:bodyPr/>
        <a:lstStyle/>
        <a:p>
          <a:endParaRPr lang="en-ID"/>
        </a:p>
      </dgm:t>
    </dgm:pt>
    <dgm:pt modelId="{AB42D935-93F3-4BE9-AF1E-456520519A1A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3200" dirty="0" err="1"/>
            <a:t>Evaluasi</a:t>
          </a:r>
          <a:r>
            <a:rPr lang="en-US" sz="3200" dirty="0"/>
            <a:t> dan </a:t>
          </a:r>
          <a:r>
            <a:rPr lang="en-US" sz="3200" dirty="0" err="1"/>
            <a:t>Pengukuran</a:t>
          </a:r>
          <a:r>
            <a:rPr lang="en-US" sz="3200" dirty="0"/>
            <a:t> </a:t>
          </a:r>
          <a:r>
            <a:rPr lang="en-US" sz="3200" dirty="0" err="1"/>
            <a:t>kendali</a:t>
          </a:r>
          <a:r>
            <a:rPr lang="en-US" sz="3200" dirty="0"/>
            <a:t> </a:t>
          </a:r>
          <a:r>
            <a:rPr lang="en-US" sz="3200" dirty="0" err="1"/>
            <a:t>penyakit</a:t>
          </a:r>
          <a:endParaRPr lang="en-ID" sz="3200" dirty="0"/>
        </a:p>
      </dgm:t>
    </dgm:pt>
    <dgm:pt modelId="{55D73906-58E9-4BF4-A6AC-93013F6A1263}" type="parTrans" cxnId="{6581AAB7-7474-4410-A4C4-7C2DBA453722}">
      <dgm:prSet/>
      <dgm:spPr/>
      <dgm:t>
        <a:bodyPr/>
        <a:lstStyle/>
        <a:p>
          <a:endParaRPr lang="en-ID"/>
        </a:p>
      </dgm:t>
    </dgm:pt>
    <dgm:pt modelId="{756BE583-4B96-4BF3-8807-A61389387294}" type="sibTrans" cxnId="{6581AAB7-7474-4410-A4C4-7C2DBA453722}">
      <dgm:prSet/>
      <dgm:spPr/>
      <dgm:t>
        <a:bodyPr/>
        <a:lstStyle/>
        <a:p>
          <a:endParaRPr lang="en-ID"/>
        </a:p>
      </dgm:t>
    </dgm:pt>
    <dgm:pt modelId="{DB37EC7D-3289-4998-8D43-763B8ADAF027}" type="pres">
      <dgm:prSet presAssocID="{159234F0-6FF9-486E-BF92-2E5ECC21F98D}" presName="linear" presStyleCnt="0">
        <dgm:presLayoutVars>
          <dgm:animLvl val="lvl"/>
          <dgm:resizeHandles val="exact"/>
        </dgm:presLayoutVars>
      </dgm:prSet>
      <dgm:spPr/>
    </dgm:pt>
    <dgm:pt modelId="{4DDEB8FB-593A-4C00-9A1E-A6A387E8854A}" type="pres">
      <dgm:prSet presAssocID="{BFD25D84-26D5-4EE8-809E-DDFCE8C985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68B7242-39EF-47AD-9680-55253BEFF2F5}" type="pres">
      <dgm:prSet presAssocID="{BFD25D84-26D5-4EE8-809E-DDFCE8C9857E}" presName="childText" presStyleLbl="revTx" presStyleIdx="0" presStyleCnt="2">
        <dgm:presLayoutVars>
          <dgm:bulletEnabled val="1"/>
        </dgm:presLayoutVars>
      </dgm:prSet>
      <dgm:spPr/>
    </dgm:pt>
    <dgm:pt modelId="{7E2FC958-A784-45C1-99DD-E44BDF1249B9}" type="pres">
      <dgm:prSet presAssocID="{0BFD5082-B6AF-490C-B7A1-954C33CA300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B4D31E0-901B-4019-A445-86408A435B25}" type="pres">
      <dgm:prSet presAssocID="{0BFD5082-B6AF-490C-B7A1-954C33CA300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42BE917-9AA7-40E8-B70F-4A1473188770}" srcId="{BFD25D84-26D5-4EE8-809E-DDFCE8C9857E}" destId="{33306410-D682-403D-9FD0-55D55D791692}" srcOrd="0" destOrd="0" parTransId="{5B67E7AE-52BA-4FCE-8F56-3A877D08D433}" sibTransId="{FF5C7E14-C477-464B-B1A6-536EBF859CAF}"/>
    <dgm:cxn modelId="{917B3E19-931B-4354-9C80-0531112C2E26}" type="presOf" srcId="{0BFD5082-B6AF-490C-B7A1-954C33CA3007}" destId="{7E2FC958-A784-45C1-99DD-E44BDF1249B9}" srcOrd="0" destOrd="0" presId="urn:microsoft.com/office/officeart/2005/8/layout/vList2"/>
    <dgm:cxn modelId="{DBACD448-D396-4EDA-BDDE-FC10EEFD869E}" type="presOf" srcId="{159234F0-6FF9-486E-BF92-2E5ECC21F98D}" destId="{DB37EC7D-3289-4998-8D43-763B8ADAF027}" srcOrd="0" destOrd="0" presId="urn:microsoft.com/office/officeart/2005/8/layout/vList2"/>
    <dgm:cxn modelId="{3725CC72-3D87-4C64-A890-9E535DFD0B44}" type="presOf" srcId="{33306410-D682-403D-9FD0-55D55D791692}" destId="{668B7242-39EF-47AD-9680-55253BEFF2F5}" srcOrd="0" destOrd="0" presId="urn:microsoft.com/office/officeart/2005/8/layout/vList2"/>
    <dgm:cxn modelId="{2B831C8F-5FA2-4F73-97ED-8B85D7704D66}" srcId="{159234F0-6FF9-486E-BF92-2E5ECC21F98D}" destId="{BFD25D84-26D5-4EE8-809E-DDFCE8C9857E}" srcOrd="0" destOrd="0" parTransId="{728FC4A6-C2B4-44D8-B6A1-7CC6341B1127}" sibTransId="{79D05FB0-D5B1-4F55-A312-DA37852FF9CB}"/>
    <dgm:cxn modelId="{133241AE-1ED6-4021-8EEE-16E7233AA6BC}" type="presOf" srcId="{AB42D935-93F3-4BE9-AF1E-456520519A1A}" destId="{6B4D31E0-901B-4019-A445-86408A435B25}" srcOrd="0" destOrd="0" presId="urn:microsoft.com/office/officeart/2005/8/layout/vList2"/>
    <dgm:cxn modelId="{6581AAB7-7474-4410-A4C4-7C2DBA453722}" srcId="{0BFD5082-B6AF-490C-B7A1-954C33CA3007}" destId="{AB42D935-93F3-4BE9-AF1E-456520519A1A}" srcOrd="0" destOrd="0" parTransId="{55D73906-58E9-4BF4-A6AC-93013F6A1263}" sibTransId="{756BE583-4B96-4BF3-8807-A61389387294}"/>
    <dgm:cxn modelId="{6AD8FACF-CFFC-4528-90A1-1751A1AE5687}" srcId="{159234F0-6FF9-486E-BF92-2E5ECC21F98D}" destId="{0BFD5082-B6AF-490C-B7A1-954C33CA3007}" srcOrd="1" destOrd="0" parTransId="{BA7EBF9F-454B-4BB7-8303-88ADDC1F5281}" sibTransId="{4D4A37EC-7B99-4542-8A0F-30EF0074F86A}"/>
    <dgm:cxn modelId="{E15842DC-6230-40E9-BA6B-7364D9223D77}" type="presOf" srcId="{BFD25D84-26D5-4EE8-809E-DDFCE8C9857E}" destId="{4DDEB8FB-593A-4C00-9A1E-A6A387E8854A}" srcOrd="0" destOrd="0" presId="urn:microsoft.com/office/officeart/2005/8/layout/vList2"/>
    <dgm:cxn modelId="{38BAF789-CCCB-442D-AAD3-3C2D21D8ED8E}" type="presParOf" srcId="{DB37EC7D-3289-4998-8D43-763B8ADAF027}" destId="{4DDEB8FB-593A-4C00-9A1E-A6A387E8854A}" srcOrd="0" destOrd="0" presId="urn:microsoft.com/office/officeart/2005/8/layout/vList2"/>
    <dgm:cxn modelId="{1B30A9BE-FEBC-40E3-9820-A7C4749B9F8C}" type="presParOf" srcId="{DB37EC7D-3289-4998-8D43-763B8ADAF027}" destId="{668B7242-39EF-47AD-9680-55253BEFF2F5}" srcOrd="1" destOrd="0" presId="urn:microsoft.com/office/officeart/2005/8/layout/vList2"/>
    <dgm:cxn modelId="{22C6FA1C-BCB5-4E9D-8C83-CDE4780B1A70}" type="presParOf" srcId="{DB37EC7D-3289-4998-8D43-763B8ADAF027}" destId="{7E2FC958-A784-45C1-99DD-E44BDF1249B9}" srcOrd="2" destOrd="0" presId="urn:microsoft.com/office/officeart/2005/8/layout/vList2"/>
    <dgm:cxn modelId="{744B85BA-3589-4B8C-BCB8-79CF066072D0}" type="presParOf" srcId="{DB37EC7D-3289-4998-8D43-763B8ADAF027}" destId="{6B4D31E0-901B-4019-A445-86408A435B2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59234F0-6FF9-486E-BF92-2E5ECC21F9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FD25D84-26D5-4EE8-809E-DDFCE8C9857E}">
      <dgm:prSet phldrT="[Text]" custT="1"/>
      <dgm:spPr/>
      <dgm:t>
        <a:bodyPr/>
        <a:lstStyle/>
        <a:p>
          <a:r>
            <a:rPr lang="en-US" sz="3200" dirty="0"/>
            <a:t>5. </a:t>
          </a:r>
          <a:r>
            <a:rPr lang="en-US" sz="3200" dirty="0" err="1"/>
            <a:t>Konseling</a:t>
          </a:r>
          <a:r>
            <a:rPr lang="en-US" sz="3200" dirty="0"/>
            <a:t> </a:t>
          </a:r>
          <a:r>
            <a:rPr lang="en-US" sz="3200" dirty="0" err="1"/>
            <a:t>Berkelanjutan</a:t>
          </a:r>
          <a:endParaRPr lang="en-ID" sz="3200" dirty="0"/>
        </a:p>
      </dgm:t>
    </dgm:pt>
    <dgm:pt modelId="{728FC4A6-C2B4-44D8-B6A1-7CC6341B1127}" type="parTrans" cxnId="{2B831C8F-5FA2-4F73-97ED-8B85D7704D66}">
      <dgm:prSet/>
      <dgm:spPr/>
      <dgm:t>
        <a:bodyPr/>
        <a:lstStyle/>
        <a:p>
          <a:endParaRPr lang="en-ID"/>
        </a:p>
      </dgm:t>
    </dgm:pt>
    <dgm:pt modelId="{79D05FB0-D5B1-4F55-A312-DA37852FF9CB}" type="sibTrans" cxnId="{2B831C8F-5FA2-4F73-97ED-8B85D7704D66}">
      <dgm:prSet/>
      <dgm:spPr/>
      <dgm:t>
        <a:bodyPr/>
        <a:lstStyle/>
        <a:p>
          <a:endParaRPr lang="en-ID"/>
        </a:p>
      </dgm:t>
    </dgm:pt>
    <dgm:pt modelId="{33306410-D682-403D-9FD0-55D55D791692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3200" dirty="0" err="1"/>
            <a:t>Perubahan</a:t>
          </a:r>
          <a:r>
            <a:rPr lang="en-US" sz="3200" dirty="0"/>
            <a:t> </a:t>
          </a:r>
          <a:r>
            <a:rPr lang="en-US" sz="3200" dirty="0" err="1"/>
            <a:t>perilaku</a:t>
          </a:r>
          <a:r>
            <a:rPr lang="en-US" sz="3200" dirty="0"/>
            <a:t> dan Gaya </a:t>
          </a:r>
          <a:r>
            <a:rPr lang="en-US" sz="3200" dirty="0" err="1"/>
            <a:t>hidup</a:t>
          </a:r>
          <a:endParaRPr lang="en-ID" sz="3200" dirty="0"/>
        </a:p>
      </dgm:t>
    </dgm:pt>
    <dgm:pt modelId="{5B67E7AE-52BA-4FCE-8F56-3A877D08D433}" type="parTrans" cxnId="{242BE917-9AA7-40E8-B70F-4A1473188770}">
      <dgm:prSet/>
      <dgm:spPr/>
      <dgm:t>
        <a:bodyPr/>
        <a:lstStyle/>
        <a:p>
          <a:endParaRPr lang="en-ID"/>
        </a:p>
      </dgm:t>
    </dgm:pt>
    <dgm:pt modelId="{FF5C7E14-C477-464B-B1A6-536EBF859CAF}" type="sibTrans" cxnId="{242BE917-9AA7-40E8-B70F-4A1473188770}">
      <dgm:prSet/>
      <dgm:spPr/>
      <dgm:t>
        <a:bodyPr/>
        <a:lstStyle/>
        <a:p>
          <a:endParaRPr lang="en-ID"/>
        </a:p>
      </dgm:t>
    </dgm:pt>
    <dgm:pt modelId="{0BFD5082-B6AF-490C-B7A1-954C33CA3007}">
      <dgm:prSet phldrT="[Text]" custT="1"/>
      <dgm:spPr/>
      <dgm:t>
        <a:bodyPr/>
        <a:lstStyle/>
        <a:p>
          <a:r>
            <a:rPr lang="en-US" sz="3200" dirty="0"/>
            <a:t>6. </a:t>
          </a:r>
          <a:r>
            <a:rPr lang="en-US" sz="3200" dirty="0" err="1"/>
            <a:t>Rujukan</a:t>
          </a:r>
          <a:r>
            <a:rPr lang="en-US" sz="3200" dirty="0"/>
            <a:t> </a:t>
          </a:r>
          <a:r>
            <a:rPr lang="en-US" sz="3200" dirty="0" err="1"/>
            <a:t>jika</a:t>
          </a:r>
          <a:r>
            <a:rPr lang="en-US" sz="3200" dirty="0"/>
            <a:t> di </a:t>
          </a:r>
          <a:r>
            <a:rPr lang="en-US" sz="3200" dirty="0" err="1"/>
            <a:t>perlukan</a:t>
          </a:r>
          <a:endParaRPr lang="en-ID" sz="3200" dirty="0"/>
        </a:p>
      </dgm:t>
    </dgm:pt>
    <dgm:pt modelId="{BA7EBF9F-454B-4BB7-8303-88ADDC1F5281}" type="parTrans" cxnId="{6AD8FACF-CFFC-4528-90A1-1751A1AE5687}">
      <dgm:prSet/>
      <dgm:spPr/>
      <dgm:t>
        <a:bodyPr/>
        <a:lstStyle/>
        <a:p>
          <a:endParaRPr lang="en-ID"/>
        </a:p>
      </dgm:t>
    </dgm:pt>
    <dgm:pt modelId="{4D4A37EC-7B99-4542-8A0F-30EF0074F86A}" type="sibTrans" cxnId="{6AD8FACF-CFFC-4528-90A1-1751A1AE5687}">
      <dgm:prSet/>
      <dgm:spPr/>
      <dgm:t>
        <a:bodyPr/>
        <a:lstStyle/>
        <a:p>
          <a:endParaRPr lang="en-ID"/>
        </a:p>
      </dgm:t>
    </dgm:pt>
    <dgm:pt modelId="{AB42D935-93F3-4BE9-AF1E-456520519A1A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3200" dirty="0" err="1"/>
            <a:t>Komplikasi</a:t>
          </a:r>
          <a:r>
            <a:rPr lang="en-US" sz="3200" dirty="0"/>
            <a:t>/</a:t>
          </a:r>
          <a:r>
            <a:rPr lang="en-US" sz="3200" dirty="0" err="1"/>
            <a:t>Kondisi</a:t>
          </a:r>
          <a:r>
            <a:rPr lang="en-US" sz="3200" dirty="0"/>
            <a:t> </a:t>
          </a:r>
          <a:r>
            <a:rPr lang="en-US" sz="3200" dirty="0" err="1"/>
            <a:t>memburuk</a:t>
          </a:r>
          <a:r>
            <a:rPr lang="en-US" sz="3200" dirty="0"/>
            <a:t> </a:t>
          </a:r>
          <a:endParaRPr lang="en-ID" sz="3200" dirty="0"/>
        </a:p>
      </dgm:t>
    </dgm:pt>
    <dgm:pt modelId="{55D73906-58E9-4BF4-A6AC-93013F6A1263}" type="parTrans" cxnId="{6581AAB7-7474-4410-A4C4-7C2DBA453722}">
      <dgm:prSet/>
      <dgm:spPr/>
      <dgm:t>
        <a:bodyPr/>
        <a:lstStyle/>
        <a:p>
          <a:endParaRPr lang="en-ID"/>
        </a:p>
      </dgm:t>
    </dgm:pt>
    <dgm:pt modelId="{756BE583-4B96-4BF3-8807-A61389387294}" type="sibTrans" cxnId="{6581AAB7-7474-4410-A4C4-7C2DBA453722}">
      <dgm:prSet/>
      <dgm:spPr/>
      <dgm:t>
        <a:bodyPr/>
        <a:lstStyle/>
        <a:p>
          <a:endParaRPr lang="en-ID"/>
        </a:p>
      </dgm:t>
    </dgm:pt>
    <dgm:pt modelId="{DB37EC7D-3289-4998-8D43-763B8ADAF027}" type="pres">
      <dgm:prSet presAssocID="{159234F0-6FF9-486E-BF92-2E5ECC21F98D}" presName="linear" presStyleCnt="0">
        <dgm:presLayoutVars>
          <dgm:animLvl val="lvl"/>
          <dgm:resizeHandles val="exact"/>
        </dgm:presLayoutVars>
      </dgm:prSet>
      <dgm:spPr/>
    </dgm:pt>
    <dgm:pt modelId="{4DDEB8FB-593A-4C00-9A1E-A6A387E8854A}" type="pres">
      <dgm:prSet presAssocID="{BFD25D84-26D5-4EE8-809E-DDFCE8C985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68B7242-39EF-47AD-9680-55253BEFF2F5}" type="pres">
      <dgm:prSet presAssocID="{BFD25D84-26D5-4EE8-809E-DDFCE8C9857E}" presName="childText" presStyleLbl="revTx" presStyleIdx="0" presStyleCnt="2">
        <dgm:presLayoutVars>
          <dgm:bulletEnabled val="1"/>
        </dgm:presLayoutVars>
      </dgm:prSet>
      <dgm:spPr/>
    </dgm:pt>
    <dgm:pt modelId="{7E2FC958-A784-45C1-99DD-E44BDF1249B9}" type="pres">
      <dgm:prSet presAssocID="{0BFD5082-B6AF-490C-B7A1-954C33CA300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B4D31E0-901B-4019-A445-86408A435B25}" type="pres">
      <dgm:prSet presAssocID="{0BFD5082-B6AF-490C-B7A1-954C33CA300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42BE917-9AA7-40E8-B70F-4A1473188770}" srcId="{BFD25D84-26D5-4EE8-809E-DDFCE8C9857E}" destId="{33306410-D682-403D-9FD0-55D55D791692}" srcOrd="0" destOrd="0" parTransId="{5B67E7AE-52BA-4FCE-8F56-3A877D08D433}" sibTransId="{FF5C7E14-C477-464B-B1A6-536EBF859CAF}"/>
    <dgm:cxn modelId="{917B3E19-931B-4354-9C80-0531112C2E26}" type="presOf" srcId="{0BFD5082-B6AF-490C-B7A1-954C33CA3007}" destId="{7E2FC958-A784-45C1-99DD-E44BDF1249B9}" srcOrd="0" destOrd="0" presId="urn:microsoft.com/office/officeart/2005/8/layout/vList2"/>
    <dgm:cxn modelId="{DBACD448-D396-4EDA-BDDE-FC10EEFD869E}" type="presOf" srcId="{159234F0-6FF9-486E-BF92-2E5ECC21F98D}" destId="{DB37EC7D-3289-4998-8D43-763B8ADAF027}" srcOrd="0" destOrd="0" presId="urn:microsoft.com/office/officeart/2005/8/layout/vList2"/>
    <dgm:cxn modelId="{3725CC72-3D87-4C64-A890-9E535DFD0B44}" type="presOf" srcId="{33306410-D682-403D-9FD0-55D55D791692}" destId="{668B7242-39EF-47AD-9680-55253BEFF2F5}" srcOrd="0" destOrd="0" presId="urn:microsoft.com/office/officeart/2005/8/layout/vList2"/>
    <dgm:cxn modelId="{2B831C8F-5FA2-4F73-97ED-8B85D7704D66}" srcId="{159234F0-6FF9-486E-BF92-2E5ECC21F98D}" destId="{BFD25D84-26D5-4EE8-809E-DDFCE8C9857E}" srcOrd="0" destOrd="0" parTransId="{728FC4A6-C2B4-44D8-B6A1-7CC6341B1127}" sibTransId="{79D05FB0-D5B1-4F55-A312-DA37852FF9CB}"/>
    <dgm:cxn modelId="{133241AE-1ED6-4021-8EEE-16E7233AA6BC}" type="presOf" srcId="{AB42D935-93F3-4BE9-AF1E-456520519A1A}" destId="{6B4D31E0-901B-4019-A445-86408A435B25}" srcOrd="0" destOrd="0" presId="urn:microsoft.com/office/officeart/2005/8/layout/vList2"/>
    <dgm:cxn modelId="{6581AAB7-7474-4410-A4C4-7C2DBA453722}" srcId="{0BFD5082-B6AF-490C-B7A1-954C33CA3007}" destId="{AB42D935-93F3-4BE9-AF1E-456520519A1A}" srcOrd="0" destOrd="0" parTransId="{55D73906-58E9-4BF4-A6AC-93013F6A1263}" sibTransId="{756BE583-4B96-4BF3-8807-A61389387294}"/>
    <dgm:cxn modelId="{6AD8FACF-CFFC-4528-90A1-1751A1AE5687}" srcId="{159234F0-6FF9-486E-BF92-2E5ECC21F98D}" destId="{0BFD5082-B6AF-490C-B7A1-954C33CA3007}" srcOrd="1" destOrd="0" parTransId="{BA7EBF9F-454B-4BB7-8303-88ADDC1F5281}" sibTransId="{4D4A37EC-7B99-4542-8A0F-30EF0074F86A}"/>
    <dgm:cxn modelId="{E15842DC-6230-40E9-BA6B-7364D9223D77}" type="presOf" srcId="{BFD25D84-26D5-4EE8-809E-DDFCE8C9857E}" destId="{4DDEB8FB-593A-4C00-9A1E-A6A387E8854A}" srcOrd="0" destOrd="0" presId="urn:microsoft.com/office/officeart/2005/8/layout/vList2"/>
    <dgm:cxn modelId="{38BAF789-CCCB-442D-AAD3-3C2D21D8ED8E}" type="presParOf" srcId="{DB37EC7D-3289-4998-8D43-763B8ADAF027}" destId="{4DDEB8FB-593A-4C00-9A1E-A6A387E8854A}" srcOrd="0" destOrd="0" presId="urn:microsoft.com/office/officeart/2005/8/layout/vList2"/>
    <dgm:cxn modelId="{1B30A9BE-FEBC-40E3-9820-A7C4749B9F8C}" type="presParOf" srcId="{DB37EC7D-3289-4998-8D43-763B8ADAF027}" destId="{668B7242-39EF-47AD-9680-55253BEFF2F5}" srcOrd="1" destOrd="0" presId="urn:microsoft.com/office/officeart/2005/8/layout/vList2"/>
    <dgm:cxn modelId="{22C6FA1C-BCB5-4E9D-8C83-CDE4780B1A70}" type="presParOf" srcId="{DB37EC7D-3289-4998-8D43-763B8ADAF027}" destId="{7E2FC958-A784-45C1-99DD-E44BDF1249B9}" srcOrd="2" destOrd="0" presId="urn:microsoft.com/office/officeart/2005/8/layout/vList2"/>
    <dgm:cxn modelId="{744B85BA-3589-4B8C-BCB8-79CF066072D0}" type="presParOf" srcId="{DB37EC7D-3289-4998-8D43-763B8ADAF027}" destId="{6B4D31E0-901B-4019-A445-86408A435B2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6969A-F42C-4B6E-8F47-59B544C8EDC2}">
      <dsp:nvSpPr>
        <dsp:cNvPr id="0" name=""/>
        <dsp:cNvSpPr/>
      </dsp:nvSpPr>
      <dsp:spPr>
        <a:xfrm>
          <a:off x="0" y="940583"/>
          <a:ext cx="60960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14FCA6-BA33-46F7-A71A-536DC0C0F404}">
      <dsp:nvSpPr>
        <dsp:cNvPr id="0" name=""/>
        <dsp:cNvSpPr/>
      </dsp:nvSpPr>
      <dsp:spPr>
        <a:xfrm>
          <a:off x="288080" y="56506"/>
          <a:ext cx="4849796" cy="10582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Mencegah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</a:t>
          </a:r>
          <a:r>
            <a:rPr lang="en-US" sz="2000" kern="1200" dirty="0" err="1"/>
            <a:t>menunda</a:t>
          </a:r>
          <a:r>
            <a:rPr lang="en-US" sz="2000" kern="1200" dirty="0"/>
            <a:t> </a:t>
          </a:r>
          <a:r>
            <a:rPr lang="en-US" sz="2000" kern="1200" dirty="0" err="1"/>
            <a:t>terjadinya</a:t>
          </a:r>
          <a:r>
            <a:rPr lang="en-US" sz="2000" kern="1200" dirty="0"/>
            <a:t> </a:t>
          </a:r>
          <a:r>
            <a:rPr lang="en-US" sz="2000" kern="1200" dirty="0" err="1"/>
            <a:t>komplikasi</a:t>
          </a:r>
          <a:r>
            <a:rPr lang="en-US" sz="2000" kern="1200" dirty="0"/>
            <a:t> dan </a:t>
          </a:r>
          <a:r>
            <a:rPr lang="en-US" sz="2000" kern="1200" dirty="0" err="1"/>
            <a:t>kecacatan</a:t>
          </a:r>
          <a:r>
            <a:rPr lang="en-US" sz="2000" kern="1200" dirty="0"/>
            <a:t> </a:t>
          </a:r>
          <a:endParaRPr lang="en-ID" sz="2000" kern="1200" dirty="0"/>
        </a:p>
      </dsp:txBody>
      <dsp:txXfrm>
        <a:off x="339741" y="108167"/>
        <a:ext cx="4746474" cy="954955"/>
      </dsp:txXfrm>
    </dsp:sp>
    <dsp:sp modelId="{FF1358D9-8939-4F0A-93DA-2982771F8011}">
      <dsp:nvSpPr>
        <dsp:cNvPr id="0" name=""/>
        <dsp:cNvSpPr/>
      </dsp:nvSpPr>
      <dsp:spPr>
        <a:xfrm>
          <a:off x="0" y="2054014"/>
          <a:ext cx="60960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E887A-C8D5-4F0F-B541-242DAFE522AC}">
      <dsp:nvSpPr>
        <dsp:cNvPr id="0" name=""/>
        <dsp:cNvSpPr/>
      </dsp:nvSpPr>
      <dsp:spPr>
        <a:xfrm>
          <a:off x="304502" y="1246583"/>
          <a:ext cx="4850862" cy="9550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Menurunkan</a:t>
          </a:r>
          <a:r>
            <a:rPr lang="en-US" sz="2000" kern="1200" dirty="0"/>
            <a:t> </a:t>
          </a:r>
          <a:r>
            <a:rPr lang="en-US" sz="2000" kern="1200" dirty="0" err="1"/>
            <a:t>angka</a:t>
          </a:r>
          <a:r>
            <a:rPr lang="en-US" sz="2000" kern="1200" dirty="0"/>
            <a:t> </a:t>
          </a:r>
          <a:r>
            <a:rPr lang="en-US" sz="2000" kern="1200" dirty="0" err="1"/>
            <a:t>kesakitan</a:t>
          </a:r>
          <a:r>
            <a:rPr lang="en-US" sz="2000" kern="1200" dirty="0"/>
            <a:t>, </a:t>
          </a:r>
          <a:r>
            <a:rPr lang="en-US" sz="2000" kern="1200" dirty="0" err="1"/>
            <a:t>rawat</a:t>
          </a:r>
          <a:r>
            <a:rPr lang="en-US" sz="2000" kern="1200" dirty="0"/>
            <a:t> </a:t>
          </a:r>
          <a:r>
            <a:rPr lang="en-US" sz="2000" kern="1200" dirty="0" err="1"/>
            <a:t>inap</a:t>
          </a:r>
          <a:r>
            <a:rPr lang="en-US" sz="2000" kern="1200" dirty="0"/>
            <a:t> dan </a:t>
          </a:r>
          <a:r>
            <a:rPr lang="en-US" sz="2000" kern="1200" dirty="0" err="1"/>
            <a:t>kematian</a:t>
          </a:r>
          <a:r>
            <a:rPr lang="en-US" sz="2000" kern="1200" dirty="0"/>
            <a:t> </a:t>
          </a:r>
          <a:r>
            <a:rPr lang="en-US" sz="2000" kern="1200" dirty="0" err="1"/>
            <a:t>akibat</a:t>
          </a:r>
          <a:r>
            <a:rPr lang="en-US" sz="2000" kern="1200" dirty="0"/>
            <a:t> </a:t>
          </a:r>
          <a:r>
            <a:rPr lang="en-US" sz="2000" kern="1200" dirty="0" err="1"/>
            <a:t>penyakit</a:t>
          </a:r>
          <a:r>
            <a:rPr lang="en-US" sz="2000" kern="1200" dirty="0"/>
            <a:t> </a:t>
          </a:r>
          <a:r>
            <a:rPr lang="en-US" sz="2000" kern="1200" dirty="0" err="1"/>
            <a:t>kronis</a:t>
          </a:r>
          <a:r>
            <a:rPr lang="en-US" sz="2000" kern="1200" dirty="0"/>
            <a:t> </a:t>
          </a:r>
          <a:endParaRPr lang="en-ID" sz="2000" kern="1200" dirty="0"/>
        </a:p>
      </dsp:txBody>
      <dsp:txXfrm>
        <a:off x="351123" y="1293204"/>
        <a:ext cx="4757620" cy="861789"/>
      </dsp:txXfrm>
    </dsp:sp>
    <dsp:sp modelId="{D65454C6-80B6-4C71-A170-8A29B431D078}">
      <dsp:nvSpPr>
        <dsp:cNvPr id="0" name=""/>
        <dsp:cNvSpPr/>
      </dsp:nvSpPr>
      <dsp:spPr>
        <a:xfrm>
          <a:off x="0" y="3342129"/>
          <a:ext cx="60960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46E699-BD34-4876-965D-6E5E171B25AC}">
      <dsp:nvSpPr>
        <dsp:cNvPr id="0" name=""/>
        <dsp:cNvSpPr/>
      </dsp:nvSpPr>
      <dsp:spPr>
        <a:xfrm>
          <a:off x="295053" y="2343683"/>
          <a:ext cx="4814669" cy="1129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Meningkatkan</a:t>
          </a:r>
          <a:r>
            <a:rPr lang="en-US" sz="2000" kern="1200" dirty="0"/>
            <a:t> </a:t>
          </a:r>
          <a:r>
            <a:rPr lang="en-US" sz="2000" kern="1200" dirty="0" err="1"/>
            <a:t>kemampuan</a:t>
          </a:r>
          <a:r>
            <a:rPr lang="en-US" sz="2000" kern="1200" dirty="0"/>
            <a:t> </a:t>
          </a:r>
          <a:r>
            <a:rPr lang="en-US" sz="2000" kern="1200" dirty="0" err="1"/>
            <a:t>pasien</a:t>
          </a:r>
          <a:r>
            <a:rPr lang="en-US" sz="2000" kern="1200" dirty="0"/>
            <a:t> dan </a:t>
          </a:r>
          <a:r>
            <a:rPr lang="en-US" sz="2000" kern="1200" dirty="0" err="1"/>
            <a:t>keluarga</a:t>
          </a:r>
          <a:r>
            <a:rPr lang="en-US" sz="2000" kern="1200" dirty="0"/>
            <a:t> </a:t>
          </a:r>
          <a:r>
            <a:rPr lang="en-US" sz="2000" kern="1200" dirty="0" err="1"/>
            <a:t>dalam</a:t>
          </a:r>
          <a:r>
            <a:rPr lang="en-US" sz="2000" kern="1200" dirty="0"/>
            <a:t> </a:t>
          </a:r>
          <a:r>
            <a:rPr lang="en-US" sz="2000" kern="1200" dirty="0" err="1"/>
            <a:t>merawat</a:t>
          </a:r>
          <a:r>
            <a:rPr lang="en-US" sz="2000" kern="1200" dirty="0"/>
            <a:t> </a:t>
          </a:r>
          <a:r>
            <a:rPr lang="en-US" sz="2000" kern="1200" dirty="0" err="1"/>
            <a:t>diri</a:t>
          </a:r>
          <a:r>
            <a:rPr lang="en-US" sz="2000" kern="1200" dirty="0"/>
            <a:t> </a:t>
          </a:r>
          <a:r>
            <a:rPr lang="en-US" sz="2000" kern="1200" dirty="0" err="1"/>
            <a:t>sendiri</a:t>
          </a:r>
          <a:r>
            <a:rPr lang="en-US" sz="2000" kern="1200" dirty="0"/>
            <a:t> </a:t>
          </a:r>
          <a:endParaRPr lang="en-ID" sz="2000" kern="1200" dirty="0"/>
        </a:p>
      </dsp:txBody>
      <dsp:txXfrm>
        <a:off x="350201" y="2398831"/>
        <a:ext cx="4704373" cy="1019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47AD7-6885-4551-A39B-12075F58F648}">
      <dsp:nvSpPr>
        <dsp:cNvPr id="0" name=""/>
        <dsp:cNvSpPr/>
      </dsp:nvSpPr>
      <dsp:spPr>
        <a:xfrm>
          <a:off x="0" y="367049"/>
          <a:ext cx="6096000" cy="111384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</a:rPr>
            <a:t>Mengendalikan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faktor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risiko</a:t>
          </a:r>
          <a:r>
            <a:rPr lang="en-US" sz="2800" kern="1200" dirty="0">
              <a:solidFill>
                <a:schemeClr val="tx1"/>
              </a:solidFill>
            </a:rPr>
            <a:t> dan </a:t>
          </a:r>
          <a:r>
            <a:rPr lang="en-US" sz="2800" kern="1200" dirty="0" err="1">
              <a:solidFill>
                <a:schemeClr val="tx1"/>
              </a:solidFill>
            </a:rPr>
            <a:t>menjaga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hasil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pemeriksaan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tetap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stabil</a:t>
          </a:r>
          <a:endParaRPr lang="en-ID" sz="2800" kern="1200" dirty="0">
            <a:solidFill>
              <a:schemeClr val="tx1"/>
            </a:solidFill>
          </a:endParaRPr>
        </a:p>
      </dsp:txBody>
      <dsp:txXfrm>
        <a:off x="54373" y="421422"/>
        <a:ext cx="5987254" cy="1005094"/>
      </dsp:txXfrm>
    </dsp:sp>
    <dsp:sp modelId="{660CE37A-03ED-4C89-B8B3-68AE0E480E98}">
      <dsp:nvSpPr>
        <dsp:cNvPr id="0" name=""/>
        <dsp:cNvSpPr/>
      </dsp:nvSpPr>
      <dsp:spPr>
        <a:xfrm>
          <a:off x="0" y="1467173"/>
          <a:ext cx="60960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ID" sz="2200" kern="1200" dirty="0"/>
        </a:p>
      </dsp:txBody>
      <dsp:txXfrm>
        <a:off x="0" y="1467173"/>
        <a:ext cx="6096000" cy="463680"/>
      </dsp:txXfrm>
    </dsp:sp>
    <dsp:sp modelId="{08756387-5AA2-4966-8F3E-F9DB8D043F31}">
      <dsp:nvSpPr>
        <dsp:cNvPr id="0" name=""/>
        <dsp:cNvSpPr/>
      </dsp:nvSpPr>
      <dsp:spPr>
        <a:xfrm>
          <a:off x="0" y="1930853"/>
          <a:ext cx="6096000" cy="1113840"/>
        </a:xfrm>
        <a:prstGeom prst="roundRect">
          <a:avLst/>
        </a:prstGeom>
        <a:solidFill>
          <a:srgbClr val="9EFF2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</a:rPr>
            <a:t>Menurunkan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beban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biaya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kesehatan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jangka</a:t>
          </a:r>
          <a:r>
            <a:rPr lang="en-US" sz="2800" kern="1200" dirty="0">
              <a:solidFill>
                <a:schemeClr val="tx1"/>
              </a:solidFill>
            </a:rPr>
            <a:t> Panjang </a:t>
          </a:r>
          <a:r>
            <a:rPr lang="en-US" sz="2800" kern="1200" dirty="0" err="1">
              <a:solidFill>
                <a:schemeClr val="tx1"/>
              </a:solidFill>
            </a:rPr>
            <a:t>bagi</a:t>
          </a:r>
          <a:r>
            <a:rPr lang="en-US" sz="2800" kern="1200" dirty="0">
              <a:solidFill>
                <a:schemeClr val="tx1"/>
              </a:solidFill>
            </a:rPr>
            <a:t> </a:t>
          </a:r>
          <a:r>
            <a:rPr lang="en-US" sz="2800" kern="1200" dirty="0" err="1">
              <a:solidFill>
                <a:schemeClr val="tx1"/>
              </a:solidFill>
            </a:rPr>
            <a:t>pasien</a:t>
          </a:r>
          <a:r>
            <a:rPr lang="en-US" sz="2800" kern="1200" dirty="0">
              <a:solidFill>
                <a:schemeClr val="tx1"/>
              </a:solidFill>
            </a:rPr>
            <a:t> dan negara </a:t>
          </a:r>
          <a:endParaRPr lang="en-ID" sz="2800" kern="1200" dirty="0">
            <a:solidFill>
              <a:schemeClr val="tx1"/>
            </a:solidFill>
          </a:endParaRPr>
        </a:p>
      </dsp:txBody>
      <dsp:txXfrm>
        <a:off x="54373" y="1985226"/>
        <a:ext cx="5987254" cy="1005094"/>
      </dsp:txXfrm>
    </dsp:sp>
    <dsp:sp modelId="{5008AFD1-292F-4BE3-B410-5D3B01AF8913}">
      <dsp:nvSpPr>
        <dsp:cNvPr id="0" name=""/>
        <dsp:cNvSpPr/>
      </dsp:nvSpPr>
      <dsp:spPr>
        <a:xfrm>
          <a:off x="0" y="3044693"/>
          <a:ext cx="60960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ID" sz="2200" kern="1200"/>
        </a:p>
      </dsp:txBody>
      <dsp:txXfrm>
        <a:off x="0" y="3044693"/>
        <a:ext cx="6096000" cy="4636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EB8FB-593A-4C00-9A1E-A6A387E8854A}">
      <dsp:nvSpPr>
        <dsp:cNvPr id="0" name=""/>
        <dsp:cNvSpPr/>
      </dsp:nvSpPr>
      <dsp:spPr>
        <a:xfrm>
          <a:off x="0" y="58"/>
          <a:ext cx="7065963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1. </a:t>
          </a:r>
          <a:r>
            <a:rPr lang="en-US" sz="3200" kern="1200" dirty="0" err="1"/>
            <a:t>Identifikasi</a:t>
          </a:r>
          <a:r>
            <a:rPr lang="en-US" sz="3200" kern="1200" dirty="0"/>
            <a:t> dan </a:t>
          </a:r>
          <a:r>
            <a:rPr lang="en-US" sz="3200" kern="1200" dirty="0" err="1"/>
            <a:t>Pendaftaran</a:t>
          </a:r>
          <a:endParaRPr lang="en-ID" sz="3200" kern="1200" dirty="0"/>
        </a:p>
      </dsp:txBody>
      <dsp:txXfrm>
        <a:off x="38381" y="38439"/>
        <a:ext cx="6989201" cy="709478"/>
      </dsp:txXfrm>
    </dsp:sp>
    <dsp:sp modelId="{668B7242-39EF-47AD-9680-55253BEFF2F5}">
      <dsp:nvSpPr>
        <dsp:cNvPr id="0" name=""/>
        <dsp:cNvSpPr/>
      </dsp:nvSpPr>
      <dsp:spPr>
        <a:xfrm>
          <a:off x="0" y="786298"/>
          <a:ext cx="7065963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44" tIns="53340" rIns="298704" bIns="5334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ID" sz="3300" kern="1200" dirty="0"/>
        </a:p>
      </dsp:txBody>
      <dsp:txXfrm>
        <a:off x="0" y="786298"/>
        <a:ext cx="7065963" cy="695520"/>
      </dsp:txXfrm>
    </dsp:sp>
    <dsp:sp modelId="{7E2FC958-A784-45C1-99DD-E44BDF1249B9}">
      <dsp:nvSpPr>
        <dsp:cNvPr id="0" name=""/>
        <dsp:cNvSpPr/>
      </dsp:nvSpPr>
      <dsp:spPr>
        <a:xfrm>
          <a:off x="0" y="1481818"/>
          <a:ext cx="7065963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2. </a:t>
          </a:r>
          <a:r>
            <a:rPr lang="en-US" sz="3200" kern="1200" dirty="0" err="1"/>
            <a:t>Pemeriksaan</a:t>
          </a:r>
          <a:r>
            <a:rPr lang="en-US" sz="3200" kern="1200" dirty="0"/>
            <a:t> </a:t>
          </a:r>
          <a:r>
            <a:rPr lang="en-US" sz="3200" kern="1200" dirty="0" err="1"/>
            <a:t>lengkap</a:t>
          </a:r>
          <a:r>
            <a:rPr lang="en-US" sz="3200" kern="1200" dirty="0"/>
            <a:t> </a:t>
          </a:r>
          <a:endParaRPr lang="en-ID" sz="3200" kern="1200" dirty="0"/>
        </a:p>
      </dsp:txBody>
      <dsp:txXfrm>
        <a:off x="38381" y="1520199"/>
        <a:ext cx="6989201" cy="709478"/>
      </dsp:txXfrm>
    </dsp:sp>
    <dsp:sp modelId="{6B4D31E0-901B-4019-A445-86408A435B25}">
      <dsp:nvSpPr>
        <dsp:cNvPr id="0" name=""/>
        <dsp:cNvSpPr/>
      </dsp:nvSpPr>
      <dsp:spPr>
        <a:xfrm>
          <a:off x="0" y="2268058"/>
          <a:ext cx="7065963" cy="695520"/>
        </a:xfrm>
        <a:prstGeom prst="rect">
          <a:avLst/>
        </a:prstGeom>
        <a:solidFill>
          <a:srgbClr val="9EFF29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4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Anamnesis, </a:t>
          </a:r>
          <a:r>
            <a:rPr lang="en-US" sz="3200" kern="1200" dirty="0" err="1"/>
            <a:t>Fisik</a:t>
          </a:r>
          <a:r>
            <a:rPr lang="en-US" sz="3200" kern="1200" dirty="0"/>
            <a:t>, </a:t>
          </a:r>
          <a:r>
            <a:rPr lang="en-US" sz="3200" kern="1200" dirty="0" err="1"/>
            <a:t>Penunjang</a:t>
          </a:r>
          <a:r>
            <a:rPr lang="en-US" sz="3200" kern="1200" dirty="0"/>
            <a:t> </a:t>
          </a:r>
          <a:endParaRPr lang="en-ID" sz="3200" kern="1200" dirty="0"/>
        </a:p>
      </dsp:txBody>
      <dsp:txXfrm>
        <a:off x="0" y="2268058"/>
        <a:ext cx="7065963" cy="6955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EB8FB-593A-4C00-9A1E-A6A387E8854A}">
      <dsp:nvSpPr>
        <dsp:cNvPr id="0" name=""/>
        <dsp:cNvSpPr/>
      </dsp:nvSpPr>
      <dsp:spPr>
        <a:xfrm>
          <a:off x="0" y="1287"/>
          <a:ext cx="7065963" cy="7458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3. </a:t>
          </a:r>
          <a:r>
            <a:rPr lang="en-US" sz="3200" kern="1200" dirty="0" err="1"/>
            <a:t>Penatalaksanaan</a:t>
          </a:r>
          <a:r>
            <a:rPr lang="en-US" sz="3200" kern="1200" dirty="0"/>
            <a:t> Awal</a:t>
          </a:r>
          <a:endParaRPr lang="en-ID" sz="3200" kern="1200" dirty="0"/>
        </a:p>
      </dsp:txBody>
      <dsp:txXfrm>
        <a:off x="36407" y="37694"/>
        <a:ext cx="6993149" cy="672992"/>
      </dsp:txXfrm>
    </dsp:sp>
    <dsp:sp modelId="{668B7242-39EF-47AD-9680-55253BEFF2F5}">
      <dsp:nvSpPr>
        <dsp:cNvPr id="0" name=""/>
        <dsp:cNvSpPr/>
      </dsp:nvSpPr>
      <dsp:spPr>
        <a:xfrm>
          <a:off x="0" y="747094"/>
          <a:ext cx="7065963" cy="509808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4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 err="1"/>
            <a:t>Obat</a:t>
          </a:r>
          <a:r>
            <a:rPr lang="en-US" sz="3200" kern="1200" dirty="0"/>
            <a:t>, </a:t>
          </a:r>
          <a:r>
            <a:rPr lang="en-US" sz="3200" kern="1200" dirty="0" err="1"/>
            <a:t>Edukasi</a:t>
          </a:r>
          <a:r>
            <a:rPr lang="en-US" sz="3200" kern="1200" dirty="0"/>
            <a:t>, </a:t>
          </a:r>
          <a:r>
            <a:rPr lang="en-US" sz="3200" kern="1200" dirty="0" err="1"/>
            <a:t>Rencana</a:t>
          </a:r>
          <a:r>
            <a:rPr lang="en-US" sz="3200" kern="1200" dirty="0"/>
            <a:t> </a:t>
          </a:r>
          <a:r>
            <a:rPr lang="en-US" sz="3200" kern="1200" dirty="0" err="1"/>
            <a:t>Perawatan</a:t>
          </a:r>
          <a:endParaRPr lang="en-ID" sz="3200" kern="1200" dirty="0"/>
        </a:p>
      </dsp:txBody>
      <dsp:txXfrm>
        <a:off x="0" y="747094"/>
        <a:ext cx="7065963" cy="509808"/>
      </dsp:txXfrm>
    </dsp:sp>
    <dsp:sp modelId="{7E2FC958-A784-45C1-99DD-E44BDF1249B9}">
      <dsp:nvSpPr>
        <dsp:cNvPr id="0" name=""/>
        <dsp:cNvSpPr/>
      </dsp:nvSpPr>
      <dsp:spPr>
        <a:xfrm>
          <a:off x="0" y="1256902"/>
          <a:ext cx="7065963" cy="7458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4. </a:t>
          </a:r>
          <a:r>
            <a:rPr lang="en-US" sz="3200" kern="1200" dirty="0" err="1"/>
            <a:t>Pemantauan</a:t>
          </a:r>
          <a:r>
            <a:rPr lang="en-US" sz="3200" kern="1200" dirty="0"/>
            <a:t> </a:t>
          </a:r>
          <a:r>
            <a:rPr lang="en-US" sz="3200" kern="1200" dirty="0" err="1"/>
            <a:t>Berkala</a:t>
          </a:r>
          <a:endParaRPr lang="en-ID" sz="3200" kern="1200" dirty="0"/>
        </a:p>
      </dsp:txBody>
      <dsp:txXfrm>
        <a:off x="36407" y="1293309"/>
        <a:ext cx="6993149" cy="672992"/>
      </dsp:txXfrm>
    </dsp:sp>
    <dsp:sp modelId="{6B4D31E0-901B-4019-A445-86408A435B25}">
      <dsp:nvSpPr>
        <dsp:cNvPr id="0" name=""/>
        <dsp:cNvSpPr/>
      </dsp:nvSpPr>
      <dsp:spPr>
        <a:xfrm>
          <a:off x="0" y="2002709"/>
          <a:ext cx="7065963" cy="959639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4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 err="1"/>
            <a:t>Evaluasi</a:t>
          </a:r>
          <a:r>
            <a:rPr lang="en-US" sz="3200" kern="1200" dirty="0"/>
            <a:t> dan </a:t>
          </a:r>
          <a:r>
            <a:rPr lang="en-US" sz="3200" kern="1200" dirty="0" err="1"/>
            <a:t>Pengukuran</a:t>
          </a:r>
          <a:r>
            <a:rPr lang="en-US" sz="3200" kern="1200" dirty="0"/>
            <a:t> </a:t>
          </a:r>
          <a:r>
            <a:rPr lang="en-US" sz="3200" kern="1200" dirty="0" err="1"/>
            <a:t>kendali</a:t>
          </a:r>
          <a:r>
            <a:rPr lang="en-US" sz="3200" kern="1200" dirty="0"/>
            <a:t> </a:t>
          </a:r>
          <a:r>
            <a:rPr lang="en-US" sz="3200" kern="1200" dirty="0" err="1"/>
            <a:t>penyakit</a:t>
          </a:r>
          <a:endParaRPr lang="en-ID" sz="3200" kern="1200" dirty="0"/>
        </a:p>
      </dsp:txBody>
      <dsp:txXfrm>
        <a:off x="0" y="2002709"/>
        <a:ext cx="7065963" cy="9596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EB8FB-593A-4C00-9A1E-A6A387E8854A}">
      <dsp:nvSpPr>
        <dsp:cNvPr id="0" name=""/>
        <dsp:cNvSpPr/>
      </dsp:nvSpPr>
      <dsp:spPr>
        <a:xfrm>
          <a:off x="0" y="58"/>
          <a:ext cx="7065963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5. </a:t>
          </a:r>
          <a:r>
            <a:rPr lang="en-US" sz="3200" kern="1200" dirty="0" err="1"/>
            <a:t>Konseling</a:t>
          </a:r>
          <a:r>
            <a:rPr lang="en-US" sz="3200" kern="1200" dirty="0"/>
            <a:t> </a:t>
          </a:r>
          <a:r>
            <a:rPr lang="en-US" sz="3200" kern="1200" dirty="0" err="1"/>
            <a:t>Berkelanjutan</a:t>
          </a:r>
          <a:endParaRPr lang="en-ID" sz="3200" kern="1200" dirty="0"/>
        </a:p>
      </dsp:txBody>
      <dsp:txXfrm>
        <a:off x="38381" y="38439"/>
        <a:ext cx="6989201" cy="709478"/>
      </dsp:txXfrm>
    </dsp:sp>
    <dsp:sp modelId="{668B7242-39EF-47AD-9680-55253BEFF2F5}">
      <dsp:nvSpPr>
        <dsp:cNvPr id="0" name=""/>
        <dsp:cNvSpPr/>
      </dsp:nvSpPr>
      <dsp:spPr>
        <a:xfrm>
          <a:off x="0" y="786298"/>
          <a:ext cx="7065963" cy="69552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4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 err="1"/>
            <a:t>Perubahan</a:t>
          </a:r>
          <a:r>
            <a:rPr lang="en-US" sz="3200" kern="1200" dirty="0"/>
            <a:t> </a:t>
          </a:r>
          <a:r>
            <a:rPr lang="en-US" sz="3200" kern="1200" dirty="0" err="1"/>
            <a:t>perilaku</a:t>
          </a:r>
          <a:r>
            <a:rPr lang="en-US" sz="3200" kern="1200" dirty="0"/>
            <a:t> dan Gaya </a:t>
          </a:r>
          <a:r>
            <a:rPr lang="en-US" sz="3200" kern="1200" dirty="0" err="1"/>
            <a:t>hidup</a:t>
          </a:r>
          <a:endParaRPr lang="en-ID" sz="3200" kern="1200" dirty="0"/>
        </a:p>
      </dsp:txBody>
      <dsp:txXfrm>
        <a:off x="0" y="786298"/>
        <a:ext cx="7065963" cy="695520"/>
      </dsp:txXfrm>
    </dsp:sp>
    <dsp:sp modelId="{7E2FC958-A784-45C1-99DD-E44BDF1249B9}">
      <dsp:nvSpPr>
        <dsp:cNvPr id="0" name=""/>
        <dsp:cNvSpPr/>
      </dsp:nvSpPr>
      <dsp:spPr>
        <a:xfrm>
          <a:off x="0" y="1481818"/>
          <a:ext cx="7065963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6. </a:t>
          </a:r>
          <a:r>
            <a:rPr lang="en-US" sz="3200" kern="1200" dirty="0" err="1"/>
            <a:t>Rujukan</a:t>
          </a:r>
          <a:r>
            <a:rPr lang="en-US" sz="3200" kern="1200" dirty="0"/>
            <a:t> </a:t>
          </a:r>
          <a:r>
            <a:rPr lang="en-US" sz="3200" kern="1200" dirty="0" err="1"/>
            <a:t>jika</a:t>
          </a:r>
          <a:r>
            <a:rPr lang="en-US" sz="3200" kern="1200" dirty="0"/>
            <a:t> di </a:t>
          </a:r>
          <a:r>
            <a:rPr lang="en-US" sz="3200" kern="1200" dirty="0" err="1"/>
            <a:t>perlukan</a:t>
          </a:r>
          <a:endParaRPr lang="en-ID" sz="3200" kern="1200" dirty="0"/>
        </a:p>
      </dsp:txBody>
      <dsp:txXfrm>
        <a:off x="38381" y="1520199"/>
        <a:ext cx="6989201" cy="709478"/>
      </dsp:txXfrm>
    </dsp:sp>
    <dsp:sp modelId="{6B4D31E0-901B-4019-A445-86408A435B25}">
      <dsp:nvSpPr>
        <dsp:cNvPr id="0" name=""/>
        <dsp:cNvSpPr/>
      </dsp:nvSpPr>
      <dsp:spPr>
        <a:xfrm>
          <a:off x="0" y="2268058"/>
          <a:ext cx="7065963" cy="69552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4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 err="1"/>
            <a:t>Komplikasi</a:t>
          </a:r>
          <a:r>
            <a:rPr lang="en-US" sz="3200" kern="1200" dirty="0"/>
            <a:t>/</a:t>
          </a:r>
          <a:r>
            <a:rPr lang="en-US" sz="3200" kern="1200" dirty="0" err="1"/>
            <a:t>Kondisi</a:t>
          </a:r>
          <a:r>
            <a:rPr lang="en-US" sz="3200" kern="1200" dirty="0"/>
            <a:t> </a:t>
          </a:r>
          <a:r>
            <a:rPr lang="en-US" sz="3200" kern="1200" dirty="0" err="1"/>
            <a:t>memburuk</a:t>
          </a:r>
          <a:r>
            <a:rPr lang="en-US" sz="3200" kern="1200" dirty="0"/>
            <a:t> </a:t>
          </a:r>
          <a:endParaRPr lang="en-ID" sz="3200" kern="1200" dirty="0"/>
        </a:p>
      </dsp:txBody>
      <dsp:txXfrm>
        <a:off x="0" y="2268058"/>
        <a:ext cx="7065963" cy="695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9433" y="2286001"/>
            <a:ext cx="7573295" cy="183617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003F46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060" y="4114800"/>
            <a:ext cx="7588043" cy="64892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442" y="349699"/>
            <a:ext cx="8259098" cy="763526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003F4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4" y="1327354"/>
            <a:ext cx="8246070" cy="3451121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189" y="413911"/>
            <a:ext cx="6857040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3F4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948" y="1187244"/>
            <a:ext cx="6880123" cy="350862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190" y="330638"/>
            <a:ext cx="8093365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003F4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131" y="1611271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131" y="2083668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7252" y="1611271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7252" y="2083668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65" y="2465614"/>
            <a:ext cx="4963885" cy="2008414"/>
          </a:xfrm>
        </p:spPr>
        <p:txBody>
          <a:bodyPr>
            <a:normAutofit/>
          </a:bodyPr>
          <a:lstStyle/>
          <a:p>
            <a:r>
              <a:rPr lang="en-US" sz="4000" b="1" dirty="0">
                <a:highlight>
                  <a:srgbClr val="FFFF00"/>
                </a:highlight>
              </a:rPr>
              <a:t>PROGRAM MANAJEMEN CHRONIC DISEASE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324" y="4474028"/>
            <a:ext cx="8118986" cy="48985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               </a:t>
            </a:r>
            <a:r>
              <a:rPr lang="en-US" b="1" dirty="0">
                <a:highlight>
                  <a:srgbClr val="FF8225"/>
                </a:highlight>
              </a:rPr>
              <a:t>Eva </a:t>
            </a:r>
            <a:r>
              <a:rPr lang="en-US" b="1" dirty="0" err="1">
                <a:highlight>
                  <a:srgbClr val="FF8225"/>
                </a:highlight>
              </a:rPr>
              <a:t>Nurlina</a:t>
            </a:r>
            <a:r>
              <a:rPr lang="en-US" b="1" dirty="0">
                <a:highlight>
                  <a:srgbClr val="FF8225"/>
                </a:highlight>
              </a:rPr>
              <a:t> Aprilia, M.</a:t>
            </a:r>
            <a:r>
              <a:rPr lang="en-US" b="1" dirty="0" err="1">
                <a:highlight>
                  <a:srgbClr val="FF8225"/>
                </a:highlight>
              </a:rPr>
              <a:t>Kep</a:t>
            </a:r>
            <a:r>
              <a:rPr lang="en-US" b="1" dirty="0">
                <a:highlight>
                  <a:srgbClr val="FF8225"/>
                </a:highlight>
              </a:rPr>
              <a:t>.,Ns.,</a:t>
            </a:r>
            <a:r>
              <a:rPr lang="en-US" b="1" dirty="0" err="1">
                <a:highlight>
                  <a:srgbClr val="FF8225"/>
                </a:highlight>
              </a:rPr>
              <a:t>Sp.Kep.Kom</a:t>
            </a:r>
            <a:endParaRPr lang="en-US" b="1" dirty="0">
              <a:highlight>
                <a:srgbClr val="FF8225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2191" y="330638"/>
            <a:ext cx="4646624" cy="763525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Sasaran</a:t>
            </a:r>
            <a:r>
              <a:rPr lang="en-US" b="1" dirty="0"/>
              <a:t> Program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highlight>
                  <a:srgbClr val="FFFF00"/>
                </a:highlight>
              </a:rPr>
              <a:t>Sasaran</a:t>
            </a:r>
            <a:r>
              <a:rPr lang="en-US" dirty="0">
                <a:highlight>
                  <a:srgbClr val="FFFF00"/>
                </a:highlight>
              </a:rPr>
              <a:t> Utama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l"/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terdiagnosis</a:t>
            </a:r>
            <a:r>
              <a:rPr lang="en-US" dirty="0"/>
              <a:t> </a:t>
            </a:r>
            <a:r>
              <a:rPr lang="en-US" dirty="0" err="1"/>
              <a:t>menderita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dan </a:t>
            </a:r>
            <a:r>
              <a:rPr lang="en-US" dirty="0" err="1"/>
              <a:t>terdaftar</a:t>
            </a:r>
            <a:r>
              <a:rPr lang="en-US" dirty="0"/>
              <a:t> di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Keluarga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pendamping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sbg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>
                <a:highlight>
                  <a:srgbClr val="FFFF00"/>
                </a:highlight>
              </a:rPr>
              <a:t>Sasaran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pendukung</a:t>
            </a:r>
            <a:r>
              <a:rPr lang="en-US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l"/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(</a:t>
            </a:r>
            <a:r>
              <a:rPr lang="en-US" dirty="0" err="1"/>
              <a:t>dokter</a:t>
            </a:r>
            <a:r>
              <a:rPr lang="en-US" dirty="0"/>
              <a:t>, Perawat, </a:t>
            </a:r>
            <a:r>
              <a:rPr lang="en-US" dirty="0" err="1"/>
              <a:t>gizi</a:t>
            </a:r>
            <a:r>
              <a:rPr lang="en-US" dirty="0"/>
              <a:t>, </a:t>
            </a:r>
            <a:r>
              <a:rPr lang="en-US" dirty="0" err="1"/>
              <a:t>farmasi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)</a:t>
            </a:r>
          </a:p>
          <a:p>
            <a:pPr algn="l"/>
            <a:r>
              <a:rPr lang="en-US" dirty="0"/>
              <a:t>Masyarakat </a:t>
            </a:r>
            <a:r>
              <a:rPr lang="en-US" dirty="0" err="1"/>
              <a:t>umum</a:t>
            </a:r>
            <a:r>
              <a:rPr lang="en-US" dirty="0"/>
              <a:t> (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deteksi</a:t>
            </a:r>
            <a:r>
              <a:rPr lang="en-US" dirty="0"/>
              <a:t> </a:t>
            </a:r>
            <a:r>
              <a:rPr lang="en-US" dirty="0" err="1"/>
              <a:t>dini</a:t>
            </a:r>
            <a:r>
              <a:rPr lang="en-US" dirty="0"/>
              <a:t> dan </a:t>
            </a:r>
            <a:r>
              <a:rPr lang="en-US" dirty="0" err="1"/>
              <a:t>pencegahan</a:t>
            </a:r>
            <a:r>
              <a:rPr lang="en-US" dirty="0"/>
              <a:t>)</a:t>
            </a:r>
          </a:p>
          <a:p>
            <a:pPr algn="l"/>
            <a:r>
              <a:rPr lang="en-US" dirty="0" err="1"/>
              <a:t>Pemerintah</a:t>
            </a:r>
            <a:r>
              <a:rPr lang="en-US" dirty="0"/>
              <a:t> dan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591BA0-EFE6-5439-7503-6B3D323C6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601" y="3608847"/>
            <a:ext cx="2143125" cy="15022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AA0AAB-2824-FBFF-5EEE-D15D2D73C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737" y="3714750"/>
            <a:ext cx="2143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2191" y="330638"/>
            <a:ext cx="5634502" cy="100830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Komponen</a:t>
            </a:r>
            <a:r>
              <a:rPr lang="en-US" b="1" dirty="0"/>
              <a:t> Utama Manajemen </a:t>
            </a:r>
            <a:r>
              <a:rPr lang="en-US" b="1" dirty="0" err="1"/>
              <a:t>penyakit</a:t>
            </a:r>
            <a:r>
              <a:rPr lang="en-US" b="1" dirty="0"/>
              <a:t> </a:t>
            </a:r>
            <a:r>
              <a:rPr lang="en-US" b="1" dirty="0" err="1"/>
              <a:t>Kronis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22131" y="1611271"/>
            <a:ext cx="4040188" cy="1164584"/>
          </a:xfrm>
        </p:spPr>
        <p:txBody>
          <a:bodyPr>
            <a:noAutofit/>
          </a:bodyPr>
          <a:lstStyle/>
          <a:p>
            <a:r>
              <a:rPr lang="en-US" sz="3200" dirty="0" err="1">
                <a:highlight>
                  <a:srgbClr val="FFFF00"/>
                </a:highlight>
              </a:rPr>
              <a:t>Pendaftaran</a:t>
            </a:r>
            <a:r>
              <a:rPr lang="en-US" sz="3200" dirty="0">
                <a:highlight>
                  <a:srgbClr val="FFFF00"/>
                </a:highlight>
              </a:rPr>
              <a:t> dan </a:t>
            </a:r>
            <a:r>
              <a:rPr lang="en-US" sz="3200" dirty="0" err="1">
                <a:highlight>
                  <a:srgbClr val="FFFF00"/>
                </a:highlight>
              </a:rPr>
              <a:t>Pemantauan</a:t>
            </a:r>
            <a:endParaRPr lang="en-US" sz="3200" dirty="0">
              <a:highlight>
                <a:srgbClr val="FFFF00"/>
              </a:highligh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2131" y="2775856"/>
            <a:ext cx="4040188" cy="158410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dirty="0" err="1"/>
              <a:t>Pencatatan</a:t>
            </a:r>
            <a:r>
              <a:rPr lang="en-US" dirty="0"/>
              <a:t> data </a:t>
            </a:r>
            <a:r>
              <a:rPr lang="en-US" dirty="0" err="1"/>
              <a:t>lengkap</a:t>
            </a:r>
            <a:r>
              <a:rPr lang="en-US" dirty="0"/>
              <a:t> dan </a:t>
            </a:r>
            <a:r>
              <a:rPr lang="en-US" dirty="0" err="1"/>
              <a:t>Pemantauan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57252" y="2056121"/>
            <a:ext cx="4041775" cy="479822"/>
          </a:xfrm>
        </p:spPr>
        <p:txBody>
          <a:bodyPr>
            <a:noAutofit/>
          </a:bodyPr>
          <a:lstStyle/>
          <a:p>
            <a:r>
              <a:rPr lang="en-US" sz="3200" dirty="0">
                <a:highlight>
                  <a:srgbClr val="FFFF00"/>
                </a:highlight>
              </a:rPr>
              <a:t>Pendidikan Kesehatan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57252" y="2775854"/>
            <a:ext cx="4041775" cy="158410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 err="1"/>
              <a:t>Penyuluhan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</a:t>
            </a:r>
            <a:r>
              <a:rPr lang="en-US" dirty="0" err="1"/>
              <a:t>obat</a:t>
            </a:r>
            <a:r>
              <a:rPr lang="en-US" dirty="0"/>
              <a:t> dan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sehat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48B4B8-9396-8049-01EF-7CC6CE617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529" y="3550292"/>
            <a:ext cx="2155371" cy="15841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FA114E-BD60-D2DC-81AA-FA8A3DEFA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071" y="3633107"/>
            <a:ext cx="2530929" cy="152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05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2191" y="330638"/>
            <a:ext cx="5634502" cy="100830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 err="1"/>
              <a:t>Con’t</a:t>
            </a:r>
            <a:r>
              <a:rPr lang="en-US" b="1" dirty="0"/>
              <a:t> </a:t>
            </a:r>
            <a:r>
              <a:rPr lang="en-US" b="1" dirty="0" err="1"/>
              <a:t>Komponen</a:t>
            </a:r>
            <a:r>
              <a:rPr lang="en-US" b="1" dirty="0"/>
              <a:t> Utama Manajemen </a:t>
            </a:r>
            <a:r>
              <a:rPr lang="en-US" b="1" dirty="0" err="1"/>
              <a:t>penyakit</a:t>
            </a:r>
            <a:r>
              <a:rPr lang="en-US" b="1" dirty="0"/>
              <a:t> </a:t>
            </a:r>
            <a:r>
              <a:rPr lang="en-US" b="1" dirty="0" err="1"/>
              <a:t>Kronis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22131" y="1611271"/>
            <a:ext cx="4040188" cy="1164584"/>
          </a:xfrm>
        </p:spPr>
        <p:txBody>
          <a:bodyPr>
            <a:noAutofit/>
          </a:bodyPr>
          <a:lstStyle/>
          <a:p>
            <a:r>
              <a:rPr lang="en-US" sz="3200" dirty="0" err="1">
                <a:highlight>
                  <a:srgbClr val="FFFF00"/>
                </a:highlight>
              </a:rPr>
              <a:t>Pengelolaan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  <a:r>
              <a:rPr lang="en-US" sz="3200" dirty="0" err="1">
                <a:highlight>
                  <a:srgbClr val="FFFF00"/>
                </a:highlight>
              </a:rPr>
              <a:t>Faktor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  <a:r>
              <a:rPr lang="en-US" sz="3200" dirty="0" err="1">
                <a:highlight>
                  <a:srgbClr val="FFFF00"/>
                </a:highlight>
              </a:rPr>
              <a:t>Risiko</a:t>
            </a:r>
            <a:endParaRPr lang="en-US" sz="3200" dirty="0">
              <a:highlight>
                <a:srgbClr val="FFFF00"/>
              </a:highligh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2131" y="2775856"/>
            <a:ext cx="4040188" cy="158410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badan,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, gula </a:t>
            </a:r>
            <a:r>
              <a:rPr lang="en-US" dirty="0" err="1"/>
              <a:t>darah</a:t>
            </a:r>
            <a:r>
              <a:rPr lang="en-US" dirty="0"/>
              <a:t>, </a:t>
            </a:r>
            <a:r>
              <a:rPr lang="en-US" dirty="0" err="1"/>
              <a:t>kolesterol</a:t>
            </a:r>
            <a:r>
              <a:rPr lang="en-US" dirty="0"/>
              <a:t>, </a:t>
            </a:r>
            <a:r>
              <a:rPr lang="en-US" dirty="0" err="1"/>
              <a:t>dll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57252" y="2056121"/>
            <a:ext cx="4041775" cy="479822"/>
          </a:xfrm>
        </p:spPr>
        <p:txBody>
          <a:bodyPr>
            <a:noAutofit/>
          </a:bodyPr>
          <a:lstStyle/>
          <a:p>
            <a:r>
              <a:rPr lang="en-US" sz="3200" dirty="0" err="1">
                <a:highlight>
                  <a:srgbClr val="FFFF00"/>
                </a:highlight>
              </a:rPr>
              <a:t>Kepatuhan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  <a:r>
              <a:rPr lang="en-US" sz="3200" dirty="0" err="1">
                <a:highlight>
                  <a:srgbClr val="FFFF00"/>
                </a:highlight>
              </a:rPr>
              <a:t>Pengobatan</a:t>
            </a:r>
            <a:endParaRPr lang="en-US" sz="3200" dirty="0">
              <a:highlight>
                <a:srgbClr val="FFFF00"/>
              </a:highligh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57252" y="2775854"/>
            <a:ext cx="4041775" cy="158410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minum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dan </a:t>
            </a:r>
            <a:r>
              <a:rPr lang="en-US" dirty="0" err="1"/>
              <a:t>dosis</a:t>
            </a:r>
            <a:r>
              <a:rPr lang="en-US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84E9E2-FCD3-4B89-55C0-8DFBA5241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086" y="3657600"/>
            <a:ext cx="2019300" cy="1485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16EF55-C6D0-0B76-421E-3F2C6FA18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5" y="3657600"/>
            <a:ext cx="2143125" cy="146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91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2191" y="330638"/>
            <a:ext cx="5634502" cy="100830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 err="1"/>
              <a:t>Con’t</a:t>
            </a:r>
            <a:r>
              <a:rPr lang="en-US" b="1" dirty="0"/>
              <a:t> </a:t>
            </a:r>
            <a:r>
              <a:rPr lang="en-US" b="1" dirty="0" err="1"/>
              <a:t>Komponen</a:t>
            </a:r>
            <a:r>
              <a:rPr lang="en-US" b="1" dirty="0"/>
              <a:t> Utama Manajemen </a:t>
            </a:r>
            <a:r>
              <a:rPr lang="en-US" b="1" dirty="0" err="1"/>
              <a:t>penyakit</a:t>
            </a:r>
            <a:r>
              <a:rPr lang="en-US" b="1" dirty="0"/>
              <a:t> </a:t>
            </a:r>
            <a:r>
              <a:rPr lang="en-US" b="1" dirty="0" err="1"/>
              <a:t>Kronis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22131" y="1611271"/>
            <a:ext cx="4040188" cy="924672"/>
          </a:xfrm>
        </p:spPr>
        <p:txBody>
          <a:bodyPr>
            <a:noAutofit/>
          </a:bodyPr>
          <a:lstStyle/>
          <a:p>
            <a:r>
              <a:rPr lang="en-US" sz="3200" dirty="0" err="1">
                <a:highlight>
                  <a:srgbClr val="FFFF00"/>
                </a:highlight>
              </a:rPr>
              <a:t>Sistem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  <a:r>
              <a:rPr lang="en-US" sz="3200" dirty="0" err="1">
                <a:highlight>
                  <a:srgbClr val="FFFF00"/>
                </a:highlight>
              </a:rPr>
              <a:t>Rujukan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2131" y="2775856"/>
            <a:ext cx="4040188" cy="158410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dirty="0"/>
              <a:t>Alur </a:t>
            </a:r>
            <a:r>
              <a:rPr lang="en-US" dirty="0" err="1"/>
              <a:t>rujukan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komplikasi</a:t>
            </a:r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57252" y="2056120"/>
            <a:ext cx="4041775" cy="551437"/>
          </a:xfrm>
        </p:spPr>
        <p:txBody>
          <a:bodyPr>
            <a:noAutofit/>
          </a:bodyPr>
          <a:lstStyle/>
          <a:p>
            <a:r>
              <a:rPr lang="en-US" sz="3200" dirty="0" err="1">
                <a:highlight>
                  <a:srgbClr val="FFFF00"/>
                </a:highlight>
              </a:rPr>
              <a:t>Kunjungan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  <a:r>
              <a:rPr lang="en-US" sz="3200" dirty="0" err="1">
                <a:highlight>
                  <a:srgbClr val="FFFF00"/>
                </a:highlight>
              </a:rPr>
              <a:t>ulang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  <a:r>
              <a:rPr lang="en-US" sz="3200" dirty="0" err="1">
                <a:highlight>
                  <a:srgbClr val="FFFF00"/>
                </a:highlight>
              </a:rPr>
              <a:t>terjadwal</a:t>
            </a:r>
            <a:r>
              <a:rPr lang="en-US" sz="3200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57252" y="2775854"/>
            <a:ext cx="4041775" cy="158410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 err="1"/>
              <a:t>Jadwal</a:t>
            </a:r>
            <a:r>
              <a:rPr lang="en-US" dirty="0"/>
              <a:t> control </a:t>
            </a:r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137BAC-642E-DA56-9FE7-E671909E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37" y="3641271"/>
            <a:ext cx="2143125" cy="14826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F272E3-32E6-D4AC-7D95-7B24A31B9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3641271"/>
            <a:ext cx="2286000" cy="148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39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0E828-721F-8A90-0BB8-FE1BDCF0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13911"/>
            <a:ext cx="7053479" cy="725349"/>
          </a:xfrm>
          <a:solidFill>
            <a:srgbClr val="FFFF00"/>
          </a:solidFill>
        </p:spPr>
        <p:txBody>
          <a:bodyPr/>
          <a:lstStyle/>
          <a:p>
            <a:r>
              <a:rPr lang="en-US" b="1" dirty="0"/>
              <a:t>6. Alur </a:t>
            </a:r>
            <a:r>
              <a:rPr lang="en-US" b="1" dirty="0" err="1"/>
              <a:t>Mekanisme</a:t>
            </a:r>
            <a:r>
              <a:rPr lang="en-US" b="1" dirty="0"/>
              <a:t> </a:t>
            </a:r>
            <a:r>
              <a:rPr lang="en-US" b="1" dirty="0" err="1"/>
              <a:t>Pelaksanaan</a:t>
            </a:r>
            <a:endParaRPr lang="en-ID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1D10FD-E9BC-4827-B473-98824A02B4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593128"/>
              </p:ext>
            </p:extLst>
          </p:nvPr>
        </p:nvGraphicFramePr>
        <p:xfrm>
          <a:off x="285750" y="1453243"/>
          <a:ext cx="7065963" cy="296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506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0E828-721F-8A90-0BB8-FE1BDCF0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13911"/>
            <a:ext cx="7053479" cy="725349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/>
              <a:t>Con’t</a:t>
            </a:r>
            <a:r>
              <a:rPr lang="en-US" b="1" dirty="0"/>
              <a:t> Alur </a:t>
            </a:r>
            <a:r>
              <a:rPr lang="en-US" b="1" dirty="0" err="1"/>
              <a:t>Mekanisme</a:t>
            </a:r>
            <a:r>
              <a:rPr lang="en-US" b="1" dirty="0"/>
              <a:t> </a:t>
            </a:r>
            <a:r>
              <a:rPr lang="en-US" b="1" dirty="0" err="1"/>
              <a:t>Pelaksanaan</a:t>
            </a:r>
            <a:endParaRPr lang="en-ID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1D10FD-E9BC-4827-B473-98824A02B4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601803"/>
              </p:ext>
            </p:extLst>
          </p:nvPr>
        </p:nvGraphicFramePr>
        <p:xfrm>
          <a:off x="285750" y="1453243"/>
          <a:ext cx="7065963" cy="296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4989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0E828-721F-8A90-0BB8-FE1BDCF0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13911"/>
            <a:ext cx="7053479" cy="725349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/>
              <a:t>Con’t</a:t>
            </a:r>
            <a:r>
              <a:rPr lang="en-US" b="1" dirty="0"/>
              <a:t> Alur </a:t>
            </a:r>
            <a:r>
              <a:rPr lang="en-US" b="1" dirty="0" err="1"/>
              <a:t>Mekanisme</a:t>
            </a:r>
            <a:r>
              <a:rPr lang="en-US" b="1" dirty="0"/>
              <a:t> </a:t>
            </a:r>
            <a:r>
              <a:rPr lang="en-US" b="1" dirty="0" err="1"/>
              <a:t>Pelaksanaan</a:t>
            </a:r>
            <a:endParaRPr lang="en-ID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1D10FD-E9BC-4827-B473-98824A02B4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989586"/>
              </p:ext>
            </p:extLst>
          </p:nvPr>
        </p:nvGraphicFramePr>
        <p:xfrm>
          <a:off x="285750" y="1453243"/>
          <a:ext cx="7065963" cy="296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7734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EEA06-2736-0F0F-197C-AD260220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91" y="330638"/>
            <a:ext cx="4989524" cy="763525"/>
          </a:xfrm>
          <a:solidFill>
            <a:srgbClr val="FFFF00"/>
          </a:solidFill>
        </p:spPr>
        <p:txBody>
          <a:bodyPr/>
          <a:lstStyle/>
          <a:p>
            <a:r>
              <a:rPr lang="en-US" b="1" dirty="0"/>
              <a:t>7. Peran Tim Kesehatan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C1AB5-249A-1B99-1DAA-03179245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/>
              <a:t>Dokter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1A71A-03AB-B5B1-4F9F-F8D3D98261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/>
            <a:r>
              <a:rPr lang="en-US" dirty="0" err="1"/>
              <a:t>Menegakkan</a:t>
            </a:r>
            <a:r>
              <a:rPr lang="en-US" dirty="0"/>
              <a:t> Diagnosis, </a:t>
            </a:r>
            <a:r>
              <a:rPr lang="en-US" dirty="0" err="1"/>
              <a:t>Meresepkan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/</a:t>
            </a:r>
            <a:r>
              <a:rPr lang="en-US" dirty="0" err="1"/>
              <a:t>obat</a:t>
            </a:r>
            <a:r>
              <a:rPr lang="en-US" dirty="0"/>
              <a:t> dan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medis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9FD874-5A74-907F-4F2F-104625E018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/>
              <a:t>Perawat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CAC52B-9A41-44D5-544E-323860CB333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l"/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tanda</a:t>
            </a:r>
            <a:r>
              <a:rPr lang="en-US" dirty="0"/>
              <a:t> vital, </a:t>
            </a:r>
            <a:r>
              <a:rPr lang="en-US" dirty="0" err="1"/>
              <a:t>edukasi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dan </a:t>
            </a:r>
            <a:r>
              <a:rPr lang="en-US" dirty="0" err="1"/>
              <a:t>pemantauan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962523-8422-ADB1-871E-5EBAC312B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715" y="3264507"/>
            <a:ext cx="1692049" cy="17818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222C8D-E9AC-6A60-766A-7182214F9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105" y="3264506"/>
            <a:ext cx="3412288" cy="187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09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EEA06-2736-0F0F-197C-AD260220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91" y="330638"/>
            <a:ext cx="4989524" cy="76352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 err="1"/>
              <a:t>Con’t</a:t>
            </a:r>
            <a:r>
              <a:rPr lang="en-US" b="1" dirty="0"/>
              <a:t> Peran Tim Kesehatan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C1AB5-249A-1B99-1DAA-03179245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Ahli </a:t>
            </a:r>
            <a:r>
              <a:rPr lang="en-US" dirty="0" err="1"/>
              <a:t>Gizi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1A71A-03AB-B5B1-4F9F-F8D3D98261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/>
            <a:r>
              <a:rPr lang="en-US" dirty="0"/>
              <a:t>Menyusun </a:t>
            </a:r>
            <a:r>
              <a:rPr lang="en-US" dirty="0" err="1"/>
              <a:t>panduan</a:t>
            </a:r>
            <a:r>
              <a:rPr lang="en-US" dirty="0"/>
              <a:t> menu diet dan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9FD874-5A74-907F-4F2F-104625E018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 err="1"/>
              <a:t>Apoteker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CAC52B-9A41-44D5-544E-323860CB333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l"/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, </a:t>
            </a:r>
            <a:r>
              <a:rPr lang="en-US" dirty="0" err="1"/>
              <a:t>dosis</a:t>
            </a:r>
            <a:r>
              <a:rPr lang="en-US" dirty="0"/>
              <a:t>,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dan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ketersediaan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16ED2B-0E4D-8163-8060-74B136EB1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42" y="3331027"/>
            <a:ext cx="3175907" cy="1730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D8AC8D-A548-C989-1031-3082D13FE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207" y="3624943"/>
            <a:ext cx="2143125" cy="151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38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EEA06-2736-0F0F-197C-AD260220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91" y="330638"/>
            <a:ext cx="4989524" cy="76352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 err="1"/>
              <a:t>Con’t</a:t>
            </a:r>
            <a:r>
              <a:rPr lang="en-US" b="1" dirty="0"/>
              <a:t> Peran Tim Kesehatan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C1AB5-249A-1B99-1DAA-03179245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/>
              <a:t>Petugas</a:t>
            </a:r>
            <a:r>
              <a:rPr lang="en-US" dirty="0"/>
              <a:t> </a:t>
            </a:r>
            <a:r>
              <a:rPr lang="en-US" dirty="0" err="1"/>
              <a:t>Promkes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1A71A-03AB-B5B1-4F9F-F8D3D98261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/>
            <a:r>
              <a:rPr lang="en-US" dirty="0" err="1"/>
              <a:t>Mengkampanyekan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dan </a:t>
            </a:r>
            <a:r>
              <a:rPr lang="en-US" dirty="0" err="1"/>
              <a:t>deteksi</a:t>
            </a:r>
            <a:r>
              <a:rPr lang="en-US" dirty="0"/>
              <a:t> </a:t>
            </a:r>
            <a:r>
              <a:rPr lang="en-US" dirty="0" err="1"/>
              <a:t>dini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9FD874-5A74-907F-4F2F-104625E018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dirty="0"/>
              <a:t>KUNCI KEBERHASILAN :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CAC52B-9A41-44D5-544E-323860CB33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/>
              <a:t>“Kerjasama Tim yang Solid dan </a:t>
            </a:r>
            <a:r>
              <a:rPr lang="en-US" b="1" i="1" dirty="0" err="1"/>
              <a:t>Komunikasi</a:t>
            </a:r>
            <a:r>
              <a:rPr lang="en-US" b="1" i="1" dirty="0"/>
              <a:t> yang </a:t>
            </a:r>
            <a:r>
              <a:rPr lang="en-US" b="1" i="1" dirty="0" err="1"/>
              <a:t>baik</a:t>
            </a:r>
            <a:r>
              <a:rPr lang="en-US" b="1" i="1" dirty="0"/>
              <a:t> </a:t>
            </a:r>
            <a:r>
              <a:rPr lang="en-US" b="1" i="1" dirty="0" err="1"/>
              <a:t>dengan</a:t>
            </a:r>
            <a:r>
              <a:rPr lang="en-US" b="1" i="1" dirty="0"/>
              <a:t> </a:t>
            </a:r>
            <a:r>
              <a:rPr lang="en-US" b="1" i="1" dirty="0" err="1"/>
              <a:t>Pasien</a:t>
            </a:r>
            <a:r>
              <a:rPr lang="en-US" b="1" i="1" dirty="0"/>
              <a:t>”</a:t>
            </a:r>
            <a:endParaRPr lang="en-ID" b="1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3BA5C8-D7BD-6FD0-D2E7-7F39BC61D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77" y="3282043"/>
            <a:ext cx="3391580" cy="186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80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442" y="349699"/>
            <a:ext cx="3294951" cy="76352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/>
              <a:t>Outline ……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endParaRPr lang="en-US" dirty="0"/>
          </a:p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</a:p>
          <a:p>
            <a:r>
              <a:rPr lang="en-US" dirty="0" err="1"/>
              <a:t>Tujuan</a:t>
            </a:r>
            <a:r>
              <a:rPr lang="en-US" dirty="0"/>
              <a:t> program </a:t>
            </a:r>
          </a:p>
          <a:p>
            <a:r>
              <a:rPr lang="en-US" dirty="0" err="1"/>
              <a:t>Sasaran</a:t>
            </a:r>
            <a:r>
              <a:rPr lang="en-US" dirty="0"/>
              <a:t> program </a:t>
            </a:r>
          </a:p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program </a:t>
            </a:r>
          </a:p>
          <a:p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B99645-014F-A6C7-E4C9-36BCBE41A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971" y="1469572"/>
            <a:ext cx="3137127" cy="34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6203E-88B8-D2C7-D8F1-3600D247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91" y="330638"/>
            <a:ext cx="5789624" cy="763525"/>
          </a:xfrm>
          <a:solidFill>
            <a:srgbClr val="FFFF00"/>
          </a:solidFill>
        </p:spPr>
        <p:txBody>
          <a:bodyPr/>
          <a:lstStyle/>
          <a:p>
            <a:r>
              <a:rPr lang="en-US" b="1" dirty="0"/>
              <a:t>8. Peran </a:t>
            </a:r>
            <a:r>
              <a:rPr lang="en-US" b="1" dirty="0" err="1"/>
              <a:t>Pasien</a:t>
            </a:r>
            <a:r>
              <a:rPr lang="en-US" b="1" dirty="0"/>
              <a:t> dan Keluarga 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8E1B8-367A-7532-717E-19A4F18CF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131" y="1224643"/>
            <a:ext cx="4040188" cy="47982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Peran </a:t>
            </a:r>
            <a:r>
              <a:rPr lang="en-US" dirty="0" err="1"/>
              <a:t>Pasien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2CD0D-1C8B-7F8B-1C7D-5E0382693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5750" y="1704465"/>
            <a:ext cx="4276569" cy="323492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1800" dirty="0" err="1"/>
              <a:t>Memahami</a:t>
            </a:r>
            <a:r>
              <a:rPr lang="en-US" sz="1800" dirty="0"/>
              <a:t> </a:t>
            </a:r>
            <a:r>
              <a:rPr lang="en-US" sz="1800" dirty="0" err="1"/>
              <a:t>kondisi</a:t>
            </a:r>
            <a:r>
              <a:rPr lang="en-US" sz="1800" dirty="0"/>
              <a:t> </a:t>
            </a:r>
            <a:r>
              <a:rPr lang="en-US" sz="1800" dirty="0" err="1"/>
              <a:t>penyakit</a:t>
            </a:r>
            <a:r>
              <a:rPr lang="en-US" sz="1800" dirty="0"/>
              <a:t> dan </a:t>
            </a:r>
            <a:r>
              <a:rPr lang="en-US" sz="1800" dirty="0" err="1"/>
              <a:t>pentingnya</a:t>
            </a:r>
            <a:r>
              <a:rPr lang="en-US" sz="1800" dirty="0"/>
              <a:t> </a:t>
            </a:r>
            <a:r>
              <a:rPr lang="en-US" sz="1800" dirty="0" err="1"/>
              <a:t>pengobatan</a:t>
            </a:r>
            <a:r>
              <a:rPr lang="en-US" sz="1800" dirty="0"/>
              <a:t> </a:t>
            </a:r>
            <a:r>
              <a:rPr lang="en-US" sz="1800" dirty="0" err="1"/>
              <a:t>jangka</a:t>
            </a:r>
            <a:r>
              <a:rPr lang="en-US" sz="1800" dirty="0"/>
              <a:t> Panjang </a:t>
            </a:r>
          </a:p>
          <a:p>
            <a:pPr algn="l"/>
            <a:r>
              <a:rPr lang="en-US" sz="1800" dirty="0" err="1"/>
              <a:t>Menerapkan</a:t>
            </a:r>
            <a:r>
              <a:rPr lang="en-US" sz="1800" dirty="0"/>
              <a:t> </a:t>
            </a:r>
            <a:r>
              <a:rPr lang="en-US" sz="1800" dirty="0" err="1"/>
              <a:t>pola</a:t>
            </a:r>
            <a:r>
              <a:rPr lang="en-US" sz="1800" dirty="0"/>
              <a:t> </a:t>
            </a:r>
            <a:r>
              <a:rPr lang="en-US" sz="1800" dirty="0" err="1"/>
              <a:t>makan</a:t>
            </a:r>
            <a:r>
              <a:rPr lang="en-US" sz="1800" dirty="0"/>
              <a:t> </a:t>
            </a:r>
            <a:r>
              <a:rPr lang="en-US" sz="1800" dirty="0" err="1"/>
              <a:t>sehat</a:t>
            </a:r>
            <a:r>
              <a:rPr lang="en-US" sz="1800" dirty="0"/>
              <a:t> dan </a:t>
            </a:r>
            <a:r>
              <a:rPr lang="en-US" sz="1800" dirty="0" err="1"/>
              <a:t>olahraga</a:t>
            </a:r>
            <a:r>
              <a:rPr lang="en-US" sz="1800" dirty="0"/>
              <a:t> </a:t>
            </a:r>
            <a:r>
              <a:rPr lang="en-US" sz="1800" dirty="0" err="1"/>
              <a:t>teratur</a:t>
            </a:r>
            <a:r>
              <a:rPr lang="en-US" sz="1800" dirty="0"/>
              <a:t> </a:t>
            </a:r>
          </a:p>
          <a:p>
            <a:pPr algn="l"/>
            <a:r>
              <a:rPr lang="en-US" sz="1800" dirty="0" err="1"/>
              <a:t>Berhenti</a:t>
            </a:r>
            <a:r>
              <a:rPr lang="en-US" sz="1800" dirty="0"/>
              <a:t> </a:t>
            </a:r>
            <a:r>
              <a:rPr lang="en-US" sz="1800" dirty="0" err="1"/>
              <a:t>merokok</a:t>
            </a:r>
            <a:r>
              <a:rPr lang="en-US" sz="1800" dirty="0"/>
              <a:t> dan </a:t>
            </a:r>
            <a:r>
              <a:rPr lang="en-US" sz="1800" dirty="0" err="1"/>
              <a:t>menghindari</a:t>
            </a:r>
            <a:r>
              <a:rPr lang="en-US" sz="1800" dirty="0"/>
              <a:t> Konsumsi alcohol </a:t>
            </a:r>
          </a:p>
          <a:p>
            <a:pPr algn="l"/>
            <a:r>
              <a:rPr lang="en-US" sz="1800" dirty="0" err="1"/>
              <a:t>Minum</a:t>
            </a:r>
            <a:r>
              <a:rPr lang="en-US" sz="1800" dirty="0"/>
              <a:t> </a:t>
            </a:r>
            <a:r>
              <a:rPr lang="en-US" sz="1800" dirty="0" err="1"/>
              <a:t>obat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teratur</a:t>
            </a:r>
            <a:r>
              <a:rPr lang="en-US" sz="1800" dirty="0"/>
              <a:t> : “</a:t>
            </a:r>
            <a:r>
              <a:rPr lang="en-US" sz="1800" dirty="0" err="1"/>
              <a:t>Jangan</a:t>
            </a:r>
            <a:r>
              <a:rPr lang="en-US" sz="1800" dirty="0"/>
              <a:t> </a:t>
            </a:r>
            <a:r>
              <a:rPr lang="en-US" sz="1800" dirty="0" err="1"/>
              <a:t>berhenti</a:t>
            </a:r>
            <a:r>
              <a:rPr lang="en-US" sz="1800" dirty="0"/>
              <a:t> </a:t>
            </a:r>
            <a:r>
              <a:rPr lang="en-US" sz="1800" dirty="0" err="1"/>
              <a:t>sendiri</a:t>
            </a:r>
            <a:r>
              <a:rPr lang="en-US" sz="1800" dirty="0"/>
              <a:t> </a:t>
            </a:r>
            <a:r>
              <a:rPr lang="en-US" sz="1800" dirty="0" err="1"/>
              <a:t>meski</a:t>
            </a:r>
            <a:r>
              <a:rPr lang="en-US" sz="1800" dirty="0"/>
              <a:t> badan </a:t>
            </a:r>
            <a:r>
              <a:rPr lang="en-US" sz="1800" dirty="0" err="1"/>
              <a:t>sudah</a:t>
            </a:r>
            <a:r>
              <a:rPr lang="en-US" sz="1800" dirty="0"/>
              <a:t> </a:t>
            </a:r>
            <a:r>
              <a:rPr lang="en-US" sz="1800" dirty="0" err="1"/>
              <a:t>merasa</a:t>
            </a:r>
            <a:r>
              <a:rPr lang="en-US" sz="1800" dirty="0"/>
              <a:t> </a:t>
            </a:r>
            <a:r>
              <a:rPr lang="en-US" sz="1800" dirty="0" err="1"/>
              <a:t>enak</a:t>
            </a:r>
            <a:r>
              <a:rPr lang="en-US" sz="1800" dirty="0"/>
              <a:t>, </a:t>
            </a:r>
            <a:r>
              <a:rPr lang="en-US" sz="1800" dirty="0" err="1"/>
              <a:t>nyaman</a:t>
            </a:r>
            <a:r>
              <a:rPr lang="en-US" sz="1800" dirty="0"/>
              <a:t>”</a:t>
            </a:r>
          </a:p>
          <a:p>
            <a:pPr algn="l"/>
            <a:r>
              <a:rPr lang="en-US" sz="1800" dirty="0" err="1"/>
              <a:t>Datang</a:t>
            </a:r>
            <a:r>
              <a:rPr lang="en-US" sz="1800" dirty="0"/>
              <a:t> </a:t>
            </a:r>
            <a:r>
              <a:rPr lang="en-US" sz="1800" dirty="0" err="1"/>
              <a:t>kontrol</a:t>
            </a:r>
            <a:r>
              <a:rPr lang="en-US" sz="1800" dirty="0"/>
              <a:t>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jadwal</a:t>
            </a:r>
            <a:r>
              <a:rPr lang="en-US" sz="1800" dirty="0"/>
              <a:t> yang </a:t>
            </a:r>
            <a:r>
              <a:rPr lang="en-US" sz="1800" dirty="0" err="1"/>
              <a:t>telah</a:t>
            </a:r>
            <a:r>
              <a:rPr lang="en-US" sz="1800" dirty="0"/>
              <a:t> di </a:t>
            </a:r>
            <a:r>
              <a:rPr lang="en-US" sz="1800" dirty="0" err="1"/>
              <a:t>tentukan</a:t>
            </a:r>
            <a:r>
              <a:rPr lang="en-US" sz="1800" dirty="0"/>
              <a:t> </a:t>
            </a:r>
            <a:endParaRPr lang="en-ID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42DB5-EB67-71B0-D639-9A33399FC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8225"/>
          </a:solidFill>
        </p:spPr>
        <p:txBody>
          <a:bodyPr/>
          <a:lstStyle/>
          <a:p>
            <a:r>
              <a:rPr lang="en-US" dirty="0"/>
              <a:t>Peran Keluarga 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11FDA2-FC82-D443-D114-8756FBC994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74078" y="2083668"/>
            <a:ext cx="4041775" cy="2729194"/>
          </a:xfrm>
          <a:solidFill>
            <a:schemeClr val="bg2">
              <a:lumMod val="90000"/>
            </a:schemeClr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/>
              <a:t>Memberikan </a:t>
            </a:r>
            <a:r>
              <a:rPr lang="en-US" dirty="0" err="1"/>
              <a:t>semangat</a:t>
            </a:r>
            <a:r>
              <a:rPr lang="en-US" dirty="0"/>
              <a:t> dan </a:t>
            </a:r>
            <a:r>
              <a:rPr lang="en-US" dirty="0" err="1"/>
              <a:t>dukungan</a:t>
            </a:r>
            <a:r>
              <a:rPr lang="en-US" dirty="0"/>
              <a:t> moral </a:t>
            </a:r>
          </a:p>
          <a:p>
            <a:pPr algn="l"/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menyiapkan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anjuran</a:t>
            </a:r>
            <a:r>
              <a:rPr lang="en-US" dirty="0"/>
              <a:t> </a:t>
            </a:r>
            <a:r>
              <a:rPr lang="en-US" dirty="0" err="1"/>
              <a:t>dokter</a:t>
            </a:r>
            <a:r>
              <a:rPr lang="en-US" dirty="0"/>
              <a:t>/</a:t>
            </a:r>
            <a:r>
              <a:rPr lang="en-US" dirty="0" err="1"/>
              <a:t>gizi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Mengingatkan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minum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dan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  <a:p>
            <a:pPr algn="l"/>
            <a:r>
              <a:rPr lang="en-US" dirty="0" err="1"/>
              <a:t>Mengawasi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bahaya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423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6203E-88B8-D2C7-D8F1-3600D247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91" y="330638"/>
            <a:ext cx="6385616" cy="76352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9. </a:t>
            </a:r>
            <a:r>
              <a:rPr lang="en-US" b="1" dirty="0" err="1"/>
              <a:t>Indikator</a:t>
            </a:r>
            <a:r>
              <a:rPr lang="en-US" b="1" dirty="0"/>
              <a:t> </a:t>
            </a:r>
            <a:r>
              <a:rPr lang="en-US" b="1" dirty="0" err="1"/>
              <a:t>Keberhasilan</a:t>
            </a:r>
            <a:r>
              <a:rPr lang="en-US" b="1" dirty="0"/>
              <a:t> Program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8E1B8-367A-7532-717E-19A4F18CF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131" y="1224643"/>
            <a:ext cx="4040188" cy="47982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/>
              <a:t>Indikator</a:t>
            </a:r>
            <a:r>
              <a:rPr lang="en-US" dirty="0"/>
              <a:t> Proses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2CD0D-1C8B-7F8B-1C7D-5E0382693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5750" y="1704465"/>
            <a:ext cx="4276569" cy="323492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dirty="0" err="1"/>
              <a:t>Persentase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terdaftar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rekam</a:t>
            </a:r>
            <a:r>
              <a:rPr lang="en-US" dirty="0"/>
              <a:t> </a:t>
            </a:r>
            <a:r>
              <a:rPr lang="en-US" dirty="0" err="1"/>
              <a:t>medis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Persentase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control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Persentase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yang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edukasi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42DB5-EB67-71B0-D639-9A33399FC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8225"/>
          </a:solidFill>
        </p:spPr>
        <p:txBody>
          <a:bodyPr/>
          <a:lstStyle/>
          <a:p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hasil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11FDA2-FC82-D443-D114-8756FBC994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74078" y="2083668"/>
            <a:ext cx="4041775" cy="272919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err="1"/>
              <a:t>Persentase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/gula </a:t>
            </a:r>
            <a:r>
              <a:rPr lang="en-US" dirty="0" err="1"/>
              <a:t>darah</a:t>
            </a:r>
            <a:r>
              <a:rPr lang="en-US" dirty="0"/>
              <a:t> </a:t>
            </a:r>
            <a:r>
              <a:rPr lang="en-US" dirty="0" err="1"/>
              <a:t>terkontrol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Penurunan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komplikasi</a:t>
            </a:r>
            <a:r>
              <a:rPr lang="en-US" dirty="0"/>
              <a:t> (Stroke, </a:t>
            </a: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ginjal</a:t>
            </a:r>
            <a:r>
              <a:rPr lang="en-US" dirty="0"/>
              <a:t>, </a:t>
            </a:r>
            <a:r>
              <a:rPr lang="en-US" dirty="0" err="1"/>
              <a:t>kebutaan</a:t>
            </a:r>
            <a:r>
              <a:rPr lang="en-US" dirty="0"/>
              <a:t>)</a:t>
            </a:r>
          </a:p>
          <a:p>
            <a:pPr algn="l"/>
            <a:r>
              <a:rPr lang="en-US" dirty="0"/>
              <a:t>Penurunan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rawat</a:t>
            </a:r>
            <a:r>
              <a:rPr lang="en-US" dirty="0"/>
              <a:t> </a:t>
            </a:r>
            <a:r>
              <a:rPr lang="en-US" dirty="0" err="1"/>
              <a:t>inap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dan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30764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6203E-88B8-D2C7-D8F1-3600D247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91" y="330638"/>
            <a:ext cx="6385616" cy="763525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/>
              <a:t>10. </a:t>
            </a:r>
            <a:r>
              <a:rPr lang="en-US" b="1" dirty="0" err="1"/>
              <a:t>Manfaat</a:t>
            </a:r>
            <a:r>
              <a:rPr lang="en-US" b="1" dirty="0"/>
              <a:t> Program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8E1B8-367A-7532-717E-19A4F18CF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131" y="1224643"/>
            <a:ext cx="4040188" cy="47982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A.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dan Keluarga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2CD0D-1C8B-7F8B-1C7D-5E0382693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5750" y="1834945"/>
            <a:ext cx="4276569" cy="3104448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beraktivitas</a:t>
            </a:r>
            <a:r>
              <a:rPr lang="en-US" dirty="0"/>
              <a:t> dan </a:t>
            </a:r>
            <a:r>
              <a:rPr lang="en-US" dirty="0" err="1"/>
              <a:t>bekerja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komplikasi</a:t>
            </a:r>
            <a:r>
              <a:rPr lang="en-US" dirty="0"/>
              <a:t> dan </a:t>
            </a:r>
            <a:r>
              <a:rPr lang="en-US" dirty="0" err="1"/>
              <a:t>kecacatan</a:t>
            </a:r>
            <a:r>
              <a:rPr lang="en-US" dirty="0"/>
              <a:t> </a:t>
            </a:r>
            <a:r>
              <a:rPr lang="en-US" dirty="0" err="1"/>
              <a:t>menurun</a:t>
            </a:r>
            <a:r>
              <a:rPr lang="en-US" dirty="0"/>
              <a:t> </a:t>
            </a:r>
            <a:r>
              <a:rPr lang="en-US" dirty="0" err="1"/>
              <a:t>drastis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Panjang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murah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42DB5-EB67-71B0-D639-9A33399FC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8225"/>
          </a:solidFill>
        </p:spPr>
        <p:txBody>
          <a:bodyPr/>
          <a:lstStyle/>
          <a:p>
            <a:r>
              <a:rPr lang="en-US" dirty="0"/>
              <a:t>B.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Kesehatan 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11FDA2-FC82-D443-D114-8756FBC994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74078" y="2269670"/>
            <a:ext cx="4041775" cy="2543191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dirty="0"/>
              <a:t>Pelayanan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, </a:t>
            </a:r>
            <a:r>
              <a:rPr lang="en-US" dirty="0" err="1"/>
              <a:t>terukur</a:t>
            </a:r>
            <a:r>
              <a:rPr lang="en-US" dirty="0"/>
              <a:t> dan </a:t>
            </a:r>
            <a:r>
              <a:rPr lang="en-US" dirty="0" err="1"/>
              <a:t>berkesinambungan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penanganan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gawat</a:t>
            </a:r>
            <a:r>
              <a:rPr lang="en-US" dirty="0"/>
              <a:t> </a:t>
            </a:r>
            <a:r>
              <a:rPr lang="en-US" dirty="0" err="1"/>
              <a:t>darurat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di </a:t>
            </a:r>
            <a:r>
              <a:rPr lang="en-US" dirty="0" err="1"/>
              <a:t>cegah</a:t>
            </a:r>
            <a:r>
              <a:rPr lang="en-US" dirty="0"/>
              <a:t> </a:t>
            </a:r>
          </a:p>
          <a:p>
            <a:pPr marL="0" indent="0" algn="l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41664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6203E-88B8-D2C7-D8F1-3600D247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91" y="330638"/>
            <a:ext cx="6385616" cy="763525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 err="1"/>
              <a:t>Con’t</a:t>
            </a:r>
            <a:r>
              <a:rPr lang="en-US" b="1" dirty="0"/>
              <a:t> </a:t>
            </a:r>
            <a:r>
              <a:rPr lang="en-US" b="1" dirty="0" err="1"/>
              <a:t>Manfaat</a:t>
            </a:r>
            <a:r>
              <a:rPr lang="en-US" b="1" dirty="0"/>
              <a:t> Program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8E1B8-367A-7532-717E-19A4F18CF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131" y="1224642"/>
            <a:ext cx="4040188" cy="118382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800" dirty="0"/>
              <a:t>C.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dan Masyarakat</a:t>
            </a:r>
            <a:endParaRPr lang="en-ID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2CD0D-1C8B-7F8B-1C7D-5E0382693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5750" y="2623492"/>
            <a:ext cx="4276569" cy="2189369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</a:p>
          <a:p>
            <a:pPr algn="l"/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F291F5-2F9B-6ED8-EEB7-F0855A409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348" y="3208565"/>
            <a:ext cx="4276568" cy="19349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1B72D2-7B83-1486-E89A-F7B8F63E2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348" y="1246489"/>
            <a:ext cx="4289652" cy="193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11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62324-EBBF-AAEF-62E8-390118645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306286"/>
            <a:ext cx="5332186" cy="362494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b="1" dirty="0" err="1">
                <a:highlight>
                  <a:srgbClr val="9EFF29"/>
                </a:highlight>
              </a:rPr>
              <a:t>Tantangan</a:t>
            </a:r>
            <a:r>
              <a:rPr lang="en-US" b="1" dirty="0">
                <a:highlight>
                  <a:srgbClr val="9EFF29"/>
                </a:highlight>
              </a:rPr>
              <a:t> : </a:t>
            </a:r>
          </a:p>
          <a:p>
            <a:pPr marL="514350" indent="-514350">
              <a:buAutoNum type="arabicPeriod"/>
            </a:pP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berhenti</a:t>
            </a:r>
            <a:r>
              <a:rPr lang="en-US" dirty="0"/>
              <a:t> </a:t>
            </a:r>
            <a:r>
              <a:rPr lang="en-US" dirty="0" err="1"/>
              <a:t>berobat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enak</a:t>
            </a:r>
            <a:r>
              <a:rPr lang="en-US" dirty="0"/>
              <a:t> (</a:t>
            </a:r>
            <a:r>
              <a:rPr lang="en-US" dirty="0" err="1"/>
              <a:t>sembuh</a:t>
            </a:r>
            <a:r>
              <a:rPr lang="en-US" dirty="0"/>
              <a:t>)</a:t>
            </a:r>
          </a:p>
          <a:p>
            <a:pPr marL="514350" indent="-514350">
              <a:buAutoNum type="arabicPeriod"/>
            </a:pP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dan </a:t>
            </a:r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lama</a:t>
            </a:r>
          </a:p>
          <a:p>
            <a:pPr marL="514350" indent="-514350">
              <a:buAutoNum type="arabicPeriod"/>
            </a:pP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</a:p>
          <a:p>
            <a:pPr marL="514350" indent="-514350">
              <a:buAutoNum type="arabicPeriod"/>
            </a:pPr>
            <a:r>
              <a:rPr lang="en-US" dirty="0" err="1"/>
              <a:t>Rendahnya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47B5C-5277-4C67-6429-7122B79DB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7"/>
            <a:ext cx="3008313" cy="160156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3600" b="1" dirty="0"/>
              <a:t>11. </a:t>
            </a:r>
            <a:r>
              <a:rPr lang="en-US" sz="3600" b="1" dirty="0" err="1"/>
              <a:t>Tantangan</a:t>
            </a:r>
            <a:r>
              <a:rPr lang="en-US" sz="3600" b="1" dirty="0"/>
              <a:t> dan Solusi </a:t>
            </a:r>
            <a:endParaRPr lang="en-ID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A8BB28-D578-D2E4-1B04-A61BD23BB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8" y="2710544"/>
            <a:ext cx="3414056" cy="243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93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62324-EBBF-AAEF-62E8-390118645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306286"/>
            <a:ext cx="5332186" cy="362494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highlight>
                  <a:srgbClr val="9EFF29"/>
                </a:highlight>
              </a:rPr>
              <a:t>Solusi : </a:t>
            </a:r>
          </a:p>
          <a:p>
            <a:pPr marL="514350" indent="-514350">
              <a:buAutoNum type="arabicPeriod"/>
            </a:pP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konseling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ramah</a:t>
            </a:r>
            <a:r>
              <a:rPr lang="en-US" dirty="0"/>
              <a:t>, </a:t>
            </a:r>
            <a:r>
              <a:rPr lang="en-US" dirty="0" err="1"/>
              <a:t>berulang</a:t>
            </a:r>
            <a:r>
              <a:rPr lang="en-US" dirty="0"/>
              <a:t> dan persuasive</a:t>
            </a:r>
          </a:p>
          <a:p>
            <a:pPr marL="514350" indent="-514350">
              <a:buAutoNum type="arabicPeriod"/>
            </a:pP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</a:p>
          <a:p>
            <a:pPr marL="514350" indent="-514350">
              <a:buAutoNum type="arabicPeriod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pengingat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control </a:t>
            </a:r>
            <a:r>
              <a:rPr lang="en-US" dirty="0" err="1"/>
              <a:t>Pesan</a:t>
            </a:r>
            <a:r>
              <a:rPr lang="en-US" dirty="0"/>
              <a:t> WA/SMS/</a:t>
            </a:r>
            <a:r>
              <a:rPr lang="en-US" dirty="0" err="1"/>
              <a:t>Telepon</a:t>
            </a:r>
            <a:r>
              <a:rPr lang="en-US" dirty="0"/>
              <a:t>)</a:t>
            </a:r>
          </a:p>
          <a:p>
            <a:pPr marL="514350" indent="-514350">
              <a:buAutoNum type="arabicPeriod"/>
            </a:pPr>
            <a:r>
              <a:rPr lang="en-US" dirty="0" err="1"/>
              <a:t>Kolaborasi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Kader </a:t>
            </a:r>
            <a:r>
              <a:rPr lang="en-US" dirty="0" err="1"/>
              <a:t>kesehatan</a:t>
            </a:r>
            <a:r>
              <a:rPr lang="en-US" dirty="0"/>
              <a:t> dan </a:t>
            </a:r>
            <a:r>
              <a:rPr lang="en-US" dirty="0" err="1"/>
              <a:t>komunitas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47B5C-5277-4C67-6429-7122B79DB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7"/>
            <a:ext cx="3008313" cy="1601560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en-US" sz="3600" b="1" dirty="0" err="1"/>
              <a:t>Con’t</a:t>
            </a:r>
            <a:r>
              <a:rPr lang="en-US" sz="3600" b="1" dirty="0"/>
              <a:t> </a:t>
            </a:r>
            <a:r>
              <a:rPr lang="en-US" sz="3600" b="1" dirty="0" err="1"/>
              <a:t>Tantangan</a:t>
            </a:r>
            <a:r>
              <a:rPr lang="en-US" sz="3600" b="1" dirty="0"/>
              <a:t> dan Solusi </a:t>
            </a:r>
            <a:endParaRPr lang="en-ID" sz="36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4C8318-F0FC-84C2-96CE-D8208EB3A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887"/>
            <a:ext cx="3575050" cy="246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0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D2C68-853F-8D03-2320-3F44F7BB9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“Manajemen </a:t>
            </a:r>
            <a:r>
              <a:rPr lang="en-US" b="1" i="1" dirty="0" err="1"/>
              <a:t>Penyakit</a:t>
            </a:r>
            <a:r>
              <a:rPr lang="en-US" b="1" i="1" dirty="0"/>
              <a:t> </a:t>
            </a:r>
            <a:r>
              <a:rPr lang="en-US" b="1" i="1" dirty="0" err="1"/>
              <a:t>Kronis</a:t>
            </a:r>
            <a:r>
              <a:rPr lang="en-US" b="1" i="1" dirty="0"/>
              <a:t> </a:t>
            </a:r>
            <a:r>
              <a:rPr lang="en-US" b="1" i="1" dirty="0" err="1"/>
              <a:t>bukan</a:t>
            </a:r>
            <a:r>
              <a:rPr lang="en-US" b="1" i="1" dirty="0"/>
              <a:t> </a:t>
            </a:r>
            <a:r>
              <a:rPr lang="en-US" b="1" i="1" dirty="0" err="1"/>
              <a:t>Sekedar</a:t>
            </a:r>
            <a:r>
              <a:rPr lang="en-US" b="1" i="1" dirty="0"/>
              <a:t> </a:t>
            </a:r>
            <a:r>
              <a:rPr lang="en-US" b="1" i="1" dirty="0" err="1"/>
              <a:t>Mengobati</a:t>
            </a:r>
            <a:r>
              <a:rPr lang="en-US" b="1" i="1" dirty="0"/>
              <a:t> </a:t>
            </a:r>
            <a:r>
              <a:rPr lang="en-US" b="1" i="1" dirty="0" err="1"/>
              <a:t>Penyakitnya</a:t>
            </a:r>
            <a:r>
              <a:rPr lang="en-US" b="1" i="1" dirty="0"/>
              <a:t>, </a:t>
            </a:r>
            <a:r>
              <a:rPr lang="en-US" b="1" i="1" dirty="0" err="1"/>
              <a:t>Tetapi</a:t>
            </a:r>
            <a:r>
              <a:rPr lang="en-US" b="1" i="1" dirty="0"/>
              <a:t> </a:t>
            </a:r>
            <a:r>
              <a:rPr lang="en-US" b="1" i="1" dirty="0" err="1"/>
              <a:t>Mengelola</a:t>
            </a:r>
            <a:r>
              <a:rPr lang="en-US" b="1" i="1" dirty="0"/>
              <a:t> </a:t>
            </a:r>
            <a:r>
              <a:rPr lang="en-US" b="1" i="1" dirty="0" err="1"/>
              <a:t>Kehidupan</a:t>
            </a:r>
            <a:r>
              <a:rPr lang="en-US" b="1" i="1" dirty="0"/>
              <a:t> </a:t>
            </a:r>
            <a:r>
              <a:rPr lang="en-US" b="1" i="1" dirty="0" err="1"/>
              <a:t>Pasien</a:t>
            </a:r>
            <a:r>
              <a:rPr lang="en-US" b="1" i="1" dirty="0"/>
              <a:t> agar </a:t>
            </a:r>
            <a:r>
              <a:rPr lang="en-US" b="1" i="1" dirty="0" err="1"/>
              <a:t>tetap</a:t>
            </a:r>
            <a:r>
              <a:rPr lang="en-US" b="1" i="1" dirty="0"/>
              <a:t> </a:t>
            </a:r>
            <a:r>
              <a:rPr lang="en-US" b="1" i="1" dirty="0" err="1"/>
              <a:t>Sehat</a:t>
            </a:r>
            <a:r>
              <a:rPr lang="en-US" b="1" i="1" dirty="0"/>
              <a:t>, </a:t>
            </a:r>
            <a:r>
              <a:rPr lang="en-US" b="1" i="1" dirty="0" err="1"/>
              <a:t>Mandiri</a:t>
            </a:r>
            <a:r>
              <a:rPr lang="en-US" b="1" i="1" dirty="0"/>
              <a:t> dan Bahagia </a:t>
            </a:r>
            <a:r>
              <a:rPr lang="en-US" b="1" i="1" dirty="0" err="1"/>
              <a:t>meski</a:t>
            </a:r>
            <a:r>
              <a:rPr lang="en-US" b="1" i="1" dirty="0"/>
              <a:t> </a:t>
            </a:r>
            <a:r>
              <a:rPr lang="en-US" b="1" i="1" dirty="0" err="1"/>
              <a:t>memiliki</a:t>
            </a:r>
            <a:r>
              <a:rPr lang="en-US" b="1" i="1" dirty="0"/>
              <a:t> </a:t>
            </a:r>
            <a:r>
              <a:rPr lang="en-US" b="1" i="1" dirty="0" err="1"/>
              <a:t>Penyakit</a:t>
            </a:r>
            <a:r>
              <a:rPr lang="en-US" b="1" i="1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highlight>
                  <a:srgbClr val="FFFF00"/>
                </a:highlight>
              </a:rPr>
              <a:t>PRINSIP UTAMA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Pencegahan</a:t>
            </a:r>
            <a:r>
              <a:rPr lang="en-US" dirty="0"/>
              <a:t> 		</a:t>
            </a:r>
            <a:r>
              <a:rPr lang="en-US" dirty="0" err="1"/>
              <a:t>Kendali</a:t>
            </a:r>
            <a:r>
              <a:rPr lang="en-US" dirty="0"/>
              <a:t> 	</a:t>
            </a:r>
            <a:r>
              <a:rPr lang="en-US" dirty="0" err="1"/>
              <a:t>Kepatuhan</a:t>
            </a:r>
            <a:r>
              <a:rPr lang="en-US" dirty="0"/>
              <a:t>		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Hidup</a:t>
            </a:r>
            <a:endParaRPr lang="en-ID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2F92CE5-A068-75C5-182F-15702C7F73AD}"/>
              </a:ext>
            </a:extLst>
          </p:cNvPr>
          <p:cNvSpPr/>
          <p:nvPr/>
        </p:nvSpPr>
        <p:spPr>
          <a:xfrm>
            <a:off x="3331028" y="4008663"/>
            <a:ext cx="677636" cy="3510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991697-3962-C0C7-9397-7C7C9B67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868" y="3951261"/>
            <a:ext cx="713294" cy="408467"/>
          </a:xfrm>
          <a:prstGeom prst="rect">
            <a:avLst/>
          </a:prstGeom>
        </p:spPr>
      </p:pic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0F61B907-0C9B-7B9A-428A-D1208C7E16B3}"/>
              </a:ext>
            </a:extLst>
          </p:cNvPr>
          <p:cNvSpPr/>
          <p:nvPr/>
        </p:nvSpPr>
        <p:spPr>
          <a:xfrm>
            <a:off x="3020785" y="2838273"/>
            <a:ext cx="1183821" cy="702129"/>
          </a:xfrm>
          <a:prstGeom prst="curved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293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836365-E60F-4581-DD08-8F52D6DAC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807" y="2188028"/>
            <a:ext cx="5919107" cy="295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16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442" y="349699"/>
            <a:ext cx="3294951" cy="76352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/>
              <a:t>Outline ……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Peran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</a:p>
          <a:p>
            <a:r>
              <a:rPr lang="en-US" dirty="0"/>
              <a:t>Peran </a:t>
            </a:r>
            <a:r>
              <a:rPr lang="en-US" dirty="0" err="1"/>
              <a:t>pasien</a:t>
            </a:r>
            <a:r>
              <a:rPr lang="en-US" dirty="0"/>
              <a:t> dan </a:t>
            </a:r>
            <a:r>
              <a:rPr lang="en-US" dirty="0" err="1"/>
              <a:t>keluarga</a:t>
            </a:r>
            <a:r>
              <a:rPr lang="en-US" dirty="0"/>
              <a:t> </a:t>
            </a:r>
          </a:p>
          <a:p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</a:p>
          <a:p>
            <a:r>
              <a:rPr lang="en-US" dirty="0" err="1"/>
              <a:t>Manfaat</a:t>
            </a:r>
            <a:r>
              <a:rPr lang="en-US" dirty="0"/>
              <a:t> program </a:t>
            </a:r>
          </a:p>
          <a:p>
            <a:r>
              <a:rPr lang="en-US" dirty="0" err="1"/>
              <a:t>Tantangan</a:t>
            </a:r>
            <a:r>
              <a:rPr lang="en-US" dirty="0"/>
              <a:t> dan </a:t>
            </a:r>
            <a:r>
              <a:rPr lang="en-US" dirty="0" err="1"/>
              <a:t>solusi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6D2B32-6909-A34B-E716-D8819EE66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894" y="1500187"/>
            <a:ext cx="3422876" cy="345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03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2189" y="146957"/>
            <a:ext cx="6857040" cy="54700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1. </a:t>
            </a:r>
            <a:r>
              <a:rPr lang="en-US" b="1" dirty="0" err="1">
                <a:highlight>
                  <a:srgbClr val="FFFF00"/>
                </a:highlight>
              </a:rPr>
              <a:t>Latar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Belakang</a:t>
            </a:r>
            <a:endParaRPr lang="en-US" b="1" dirty="0">
              <a:highlight>
                <a:srgbClr val="FFFF00"/>
              </a:highligh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948" y="751114"/>
            <a:ext cx="6880123" cy="4155622"/>
          </a:xfrm>
        </p:spPr>
        <p:txBody>
          <a:bodyPr>
            <a:normAutofit lnSpcReduction="10000"/>
          </a:bodyPr>
          <a:lstStyle/>
          <a:p>
            <a:r>
              <a:rPr lang="en-US" sz="2400" dirty="0" err="1"/>
              <a:t>Penyakit</a:t>
            </a:r>
            <a:r>
              <a:rPr lang="en-US" sz="2400" dirty="0"/>
              <a:t> </a:t>
            </a:r>
            <a:r>
              <a:rPr lang="en-US" sz="2400" dirty="0" err="1"/>
              <a:t>kronis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penyebab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kematian</a:t>
            </a:r>
            <a:r>
              <a:rPr lang="en-US" sz="2400" dirty="0"/>
              <a:t> dan </a:t>
            </a:r>
            <a:r>
              <a:rPr lang="en-US" sz="2400" dirty="0" err="1"/>
              <a:t>kecacatan</a:t>
            </a:r>
            <a:r>
              <a:rPr lang="en-US" sz="2400" dirty="0"/>
              <a:t> di dunia </a:t>
            </a:r>
            <a:r>
              <a:rPr lang="en-US" sz="2400" dirty="0" err="1"/>
              <a:t>maupun</a:t>
            </a:r>
            <a:r>
              <a:rPr lang="en-US" sz="2400" dirty="0"/>
              <a:t> Indonesia </a:t>
            </a:r>
          </a:p>
          <a:p>
            <a:r>
              <a:rPr lang="en-US" sz="2400" dirty="0"/>
              <a:t>Angka </a:t>
            </a:r>
            <a:r>
              <a:rPr lang="en-US" sz="2400" dirty="0" err="1"/>
              <a:t>kesakitan</a:t>
            </a:r>
            <a:r>
              <a:rPr lang="en-US" sz="2400" dirty="0"/>
              <a:t> </a:t>
            </a:r>
            <a:r>
              <a:rPr lang="en-US" sz="2400" dirty="0" err="1"/>
              <a:t>terus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  <a:r>
              <a:rPr lang="en-US" sz="2400" dirty="0" err="1"/>
              <a:t>akibat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,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makan</a:t>
            </a:r>
            <a:r>
              <a:rPr lang="en-US" sz="2400" dirty="0"/>
              <a:t> </a:t>
            </a:r>
            <a:r>
              <a:rPr lang="en-US" sz="2400" dirty="0" err="1"/>
              <a:t>tdk</a:t>
            </a:r>
            <a:r>
              <a:rPr lang="en-US" sz="2400" dirty="0"/>
              <a:t> </a:t>
            </a:r>
            <a:r>
              <a:rPr lang="en-US" sz="2400" dirty="0" err="1"/>
              <a:t>sehat</a:t>
            </a:r>
            <a:r>
              <a:rPr lang="en-US" sz="2400" dirty="0"/>
              <a:t> dan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Pengobatan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tdk</a:t>
            </a:r>
            <a:r>
              <a:rPr lang="en-US" sz="2400" dirty="0"/>
              <a:t> </a:t>
            </a:r>
            <a:r>
              <a:rPr lang="en-US" sz="2400" dirty="0" err="1"/>
              <a:t>teratur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komplikasi</a:t>
            </a:r>
            <a:r>
              <a:rPr lang="en-US" sz="2400" dirty="0"/>
              <a:t> </a:t>
            </a:r>
            <a:r>
              <a:rPr lang="en-US" sz="2400" dirty="0" err="1"/>
              <a:t>parah</a:t>
            </a:r>
            <a:r>
              <a:rPr lang="en-US" sz="2400" dirty="0"/>
              <a:t>, </a:t>
            </a:r>
            <a:r>
              <a:rPr lang="en-US" sz="2400" dirty="0" err="1"/>
              <a:t>kecacatan</a:t>
            </a:r>
            <a:r>
              <a:rPr lang="en-US" sz="2400" dirty="0"/>
              <a:t> dan </a:t>
            </a:r>
            <a:r>
              <a:rPr lang="en-US" sz="2400" dirty="0" err="1"/>
              <a:t>biaya</a:t>
            </a:r>
            <a:r>
              <a:rPr lang="en-US" sz="2400" dirty="0"/>
              <a:t> </a:t>
            </a:r>
            <a:r>
              <a:rPr lang="en-US" sz="2400" dirty="0" err="1"/>
              <a:t>pengobatan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sangat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terpadu</a:t>
            </a:r>
            <a:r>
              <a:rPr lang="en-US" sz="2400" dirty="0"/>
              <a:t>, </a:t>
            </a:r>
            <a:r>
              <a:rPr lang="en-US" sz="2400" dirty="0" err="1"/>
              <a:t>berkelanjutan</a:t>
            </a:r>
            <a:r>
              <a:rPr lang="en-US" sz="2400" dirty="0"/>
              <a:t> dan </a:t>
            </a:r>
            <a:r>
              <a:rPr lang="en-US" sz="2400" dirty="0" err="1"/>
              <a:t>berfokus</a:t>
            </a:r>
            <a:r>
              <a:rPr lang="en-US" sz="2400" dirty="0"/>
              <a:t> pada </a:t>
            </a:r>
            <a:r>
              <a:rPr lang="en-US" sz="2400" dirty="0" err="1"/>
              <a:t>pasien</a:t>
            </a:r>
            <a:r>
              <a:rPr lang="en-US" sz="2400" dirty="0"/>
              <a:t>,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pengobatan</a:t>
            </a:r>
            <a:r>
              <a:rPr lang="en-US" sz="2400" dirty="0"/>
              <a:t> </a:t>
            </a:r>
            <a:r>
              <a:rPr lang="en-US" sz="2400" dirty="0" err="1"/>
              <a:t>sakit</a:t>
            </a:r>
            <a:r>
              <a:rPr lang="en-US" sz="2400" dirty="0"/>
              <a:t> </a:t>
            </a:r>
            <a:r>
              <a:rPr lang="en-US" sz="2400" dirty="0" err="1"/>
              <a:t>saja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2189" y="146957"/>
            <a:ext cx="6857040" cy="547007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highlight>
                  <a:srgbClr val="FFFF00"/>
                </a:highlight>
              </a:rPr>
              <a:t>Con’t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Latar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Belakang</a:t>
            </a:r>
            <a:endParaRPr lang="en-US" b="1" dirty="0">
              <a:highlight>
                <a:srgbClr val="FFFF00"/>
              </a:highligh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948" y="751114"/>
            <a:ext cx="6880123" cy="4155622"/>
          </a:xfrm>
        </p:spPr>
        <p:txBody>
          <a:bodyPr>
            <a:normAutofit/>
          </a:bodyPr>
          <a:lstStyle/>
          <a:p>
            <a:r>
              <a:rPr lang="en-US" sz="2400" dirty="0" err="1"/>
              <a:t>Penyakit</a:t>
            </a:r>
            <a:r>
              <a:rPr lang="en-US" sz="2400" dirty="0"/>
              <a:t> </a:t>
            </a:r>
            <a:r>
              <a:rPr lang="en-US" sz="2400" dirty="0" err="1"/>
              <a:t>kronis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berujung</a:t>
            </a:r>
            <a:r>
              <a:rPr lang="en-US" sz="2400" dirty="0"/>
              <a:t> </a:t>
            </a:r>
            <a:r>
              <a:rPr lang="en-US" sz="2400" dirty="0" err="1"/>
              <a:t>penderitaan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di Kelola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benar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program dan program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implementasi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kementerian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Pengendalian</a:t>
            </a:r>
            <a:r>
              <a:rPr lang="en-US" sz="2400" dirty="0"/>
              <a:t> </a:t>
            </a:r>
            <a:r>
              <a:rPr lang="en-US" sz="2400" dirty="0" err="1"/>
              <a:t>Penyakit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Menular</a:t>
            </a:r>
            <a:r>
              <a:rPr lang="en-US" sz="2400" dirty="0"/>
              <a:t> (PTM)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		“</a:t>
            </a:r>
            <a:r>
              <a:rPr lang="en-US" sz="3600" b="1" dirty="0"/>
              <a:t>PROLANIS” 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3C3EBB9C-5CB5-4D61-71B7-CE5969B5F2BE}"/>
              </a:ext>
            </a:extLst>
          </p:cNvPr>
          <p:cNvSpPr/>
          <p:nvPr/>
        </p:nvSpPr>
        <p:spPr>
          <a:xfrm>
            <a:off x="3241221" y="1567543"/>
            <a:ext cx="677636" cy="47352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Arrow: Curved Left 2">
            <a:extLst>
              <a:ext uri="{FF2B5EF4-FFF2-40B4-BE49-F238E27FC236}">
                <a16:creationId xmlns:a16="http://schemas.microsoft.com/office/drawing/2014/main" id="{0849BD83-DA41-5742-B026-6C25B2454032}"/>
              </a:ext>
            </a:extLst>
          </p:cNvPr>
          <p:cNvSpPr/>
          <p:nvPr/>
        </p:nvSpPr>
        <p:spPr>
          <a:xfrm>
            <a:off x="2669721" y="3298371"/>
            <a:ext cx="1126672" cy="808265"/>
          </a:xfrm>
          <a:prstGeom prst="curved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8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2189" y="146957"/>
            <a:ext cx="6857040" cy="54700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2. </a:t>
            </a:r>
            <a:r>
              <a:rPr lang="en-US" b="1" dirty="0" err="1">
                <a:highlight>
                  <a:srgbClr val="FFFF00"/>
                </a:highlight>
              </a:rPr>
              <a:t>Definisi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Penyakit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Kronis</a:t>
            </a:r>
            <a:r>
              <a:rPr lang="en-US" b="1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948" y="751114"/>
            <a:ext cx="6880123" cy="4155622"/>
          </a:xfrm>
        </p:spPr>
        <p:txBody>
          <a:bodyPr>
            <a:normAutofit fontScale="92500"/>
          </a:bodyPr>
          <a:lstStyle/>
          <a:p>
            <a:r>
              <a:rPr lang="en-US" sz="2400" dirty="0" err="1"/>
              <a:t>Penyakit</a:t>
            </a:r>
            <a:r>
              <a:rPr lang="en-US" sz="2400" dirty="0"/>
              <a:t> yang </a:t>
            </a:r>
            <a:r>
              <a:rPr lang="en-US" sz="2400" dirty="0" err="1"/>
              <a:t>berlangsung</a:t>
            </a:r>
            <a:r>
              <a:rPr lang="en-US" sz="2400" dirty="0"/>
              <a:t> lama </a:t>
            </a:r>
          </a:p>
          <a:p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1 </a:t>
            </a:r>
            <a:r>
              <a:rPr lang="en-US" sz="2400" dirty="0" err="1"/>
              <a:t>tahun</a:t>
            </a:r>
            <a:endParaRPr lang="en-US" sz="2400" dirty="0"/>
          </a:p>
          <a:p>
            <a:r>
              <a:rPr lang="en-US" sz="2400" dirty="0" err="1"/>
              <a:t>Berkembang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perlahan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penanganan</a:t>
            </a:r>
            <a:r>
              <a:rPr lang="en-US" sz="2400" dirty="0"/>
              <a:t> </a:t>
            </a:r>
            <a:r>
              <a:rPr lang="en-US" sz="2400" dirty="0" err="1"/>
              <a:t>medis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Panjang dan </a:t>
            </a:r>
            <a:r>
              <a:rPr lang="en-US" sz="2400" dirty="0" err="1"/>
              <a:t>seumur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 err="1">
                <a:highlight>
                  <a:srgbClr val="FFFF00"/>
                </a:highlight>
              </a:rPr>
              <a:t>Ciri</a:t>
            </a:r>
            <a:r>
              <a:rPr lang="en-US" sz="2400" b="1" dirty="0">
                <a:highlight>
                  <a:srgbClr val="FFFF00"/>
                </a:highlight>
              </a:rPr>
              <a:t> Utama : </a:t>
            </a:r>
          </a:p>
          <a:p>
            <a:pPr marL="0" indent="0">
              <a:buNone/>
            </a:pPr>
            <a:r>
              <a:rPr lang="en-US" sz="2400" dirty="0"/>
              <a:t>a.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menular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b.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lambat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600" dirty="0"/>
              <a:t>c. </a:t>
            </a:r>
            <a:r>
              <a:rPr lang="en-US" sz="2600" dirty="0" err="1"/>
              <a:t>Berisiko</a:t>
            </a:r>
            <a:r>
              <a:rPr lang="en-US" sz="2600" dirty="0"/>
              <a:t> </a:t>
            </a:r>
            <a:r>
              <a:rPr lang="en-US" sz="2600" dirty="0" err="1"/>
              <a:t>menimbulkan</a:t>
            </a:r>
            <a:r>
              <a:rPr lang="en-US" sz="2600" dirty="0"/>
              <a:t> </a:t>
            </a:r>
            <a:r>
              <a:rPr lang="en-US" sz="2600" dirty="0" err="1"/>
              <a:t>komplikasi</a:t>
            </a:r>
            <a:r>
              <a:rPr lang="en-US" sz="2600" dirty="0"/>
              <a:t> organ </a:t>
            </a:r>
            <a:r>
              <a:rPr lang="en-US" sz="2600" dirty="0" err="1"/>
              <a:t>tubuh</a:t>
            </a:r>
            <a:r>
              <a:rPr lang="en-US" sz="2600" dirty="0"/>
              <a:t> lain </a:t>
            </a:r>
          </a:p>
        </p:txBody>
      </p:sp>
    </p:spTree>
    <p:extLst>
      <p:ext uri="{BB962C8B-B14F-4D97-AF65-F5344CB8AC3E}">
        <p14:creationId xmlns:p14="http://schemas.microsoft.com/office/powerpoint/2010/main" val="1059085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2189" y="146957"/>
            <a:ext cx="6857040" cy="54700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3. </a:t>
            </a:r>
            <a:r>
              <a:rPr lang="en-US" b="1" dirty="0" err="1">
                <a:highlight>
                  <a:srgbClr val="FFFF00"/>
                </a:highlight>
              </a:rPr>
              <a:t>Tujuan</a:t>
            </a:r>
            <a:r>
              <a:rPr lang="en-US" b="1" dirty="0">
                <a:highlight>
                  <a:srgbClr val="FFFF00"/>
                </a:highlight>
              </a:rPr>
              <a:t> Program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948" y="751114"/>
            <a:ext cx="6880123" cy="4155622"/>
          </a:xfrm>
        </p:spPr>
        <p:txBody>
          <a:bodyPr>
            <a:normAutofit/>
          </a:bodyPr>
          <a:lstStyle/>
          <a:p>
            <a:r>
              <a:rPr lang="en-US" sz="2600" b="1" dirty="0" err="1">
                <a:highlight>
                  <a:srgbClr val="FFFF00"/>
                </a:highlight>
              </a:rPr>
              <a:t>Tujuan</a:t>
            </a:r>
            <a:r>
              <a:rPr lang="en-US" sz="2600" b="1" dirty="0">
                <a:highlight>
                  <a:srgbClr val="FFFF00"/>
                </a:highlight>
              </a:rPr>
              <a:t> </a:t>
            </a:r>
            <a:r>
              <a:rPr lang="en-US" sz="2600" b="1" dirty="0" err="1">
                <a:highlight>
                  <a:srgbClr val="FFFF00"/>
                </a:highlight>
              </a:rPr>
              <a:t>Umum</a:t>
            </a:r>
            <a:r>
              <a:rPr lang="en-US" sz="2600" b="1" dirty="0"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r>
              <a:rPr lang="en-US" sz="2600" dirty="0"/>
              <a:t>	</a:t>
            </a:r>
            <a:r>
              <a:rPr lang="en-US" sz="2600" dirty="0" err="1"/>
              <a:t>Meningkatkan</a:t>
            </a:r>
            <a:r>
              <a:rPr lang="en-US" sz="2600" dirty="0"/>
              <a:t> </a:t>
            </a:r>
            <a:r>
              <a:rPr lang="en-US" sz="2600" dirty="0" err="1"/>
              <a:t>mutu</a:t>
            </a:r>
            <a:r>
              <a:rPr lang="en-US" sz="2600" dirty="0"/>
              <a:t> </a:t>
            </a:r>
            <a:r>
              <a:rPr lang="en-US" sz="2600" dirty="0" err="1"/>
              <a:t>pelayanan</a:t>
            </a:r>
            <a:r>
              <a:rPr lang="en-US" sz="2600" dirty="0"/>
              <a:t>  </a:t>
            </a:r>
            <a:r>
              <a:rPr lang="en-US" sz="2600" dirty="0" err="1"/>
              <a:t>kesehatan</a:t>
            </a:r>
            <a:r>
              <a:rPr lang="en-US" sz="2600" dirty="0"/>
              <a:t> 	dan status </a:t>
            </a:r>
            <a:r>
              <a:rPr lang="en-US" sz="2600" dirty="0" err="1"/>
              <a:t>kesehatan</a:t>
            </a:r>
            <a:r>
              <a:rPr lang="en-US" sz="2600" dirty="0"/>
              <a:t> </a:t>
            </a:r>
            <a:r>
              <a:rPr lang="en-US" sz="2600" dirty="0" err="1"/>
              <a:t>penderita</a:t>
            </a:r>
            <a:r>
              <a:rPr lang="en-US" sz="2600" dirty="0"/>
              <a:t> </a:t>
            </a:r>
            <a:r>
              <a:rPr lang="en-US" sz="2600" dirty="0" err="1"/>
              <a:t>penyakit</a:t>
            </a:r>
            <a:r>
              <a:rPr lang="en-US" sz="2600" dirty="0"/>
              <a:t> 	</a:t>
            </a:r>
            <a:r>
              <a:rPr lang="en-US" sz="2600" dirty="0" err="1"/>
              <a:t>kronis</a:t>
            </a:r>
            <a:r>
              <a:rPr lang="en-US" sz="2600" dirty="0"/>
              <a:t> agar </a:t>
            </a:r>
            <a:r>
              <a:rPr lang="en-US" sz="2600" dirty="0" err="1"/>
              <a:t>tercapai</a:t>
            </a:r>
            <a:r>
              <a:rPr lang="en-US" sz="2600" dirty="0"/>
              <a:t> </a:t>
            </a:r>
            <a:r>
              <a:rPr lang="en-US" sz="2600" dirty="0" err="1"/>
              <a:t>derajat</a:t>
            </a:r>
            <a:r>
              <a:rPr lang="en-US" sz="2600" dirty="0"/>
              <a:t> </a:t>
            </a:r>
            <a:r>
              <a:rPr lang="en-US" sz="2600" dirty="0" err="1"/>
              <a:t>kesehatan</a:t>
            </a:r>
            <a:r>
              <a:rPr lang="en-US" sz="2600" dirty="0"/>
              <a:t> 	yang optimal, </a:t>
            </a:r>
            <a:r>
              <a:rPr lang="en-US" sz="2600" dirty="0" err="1"/>
              <a:t>mandiri</a:t>
            </a:r>
            <a:r>
              <a:rPr lang="en-US" sz="2600" dirty="0"/>
              <a:t> dan </a:t>
            </a:r>
            <a:r>
              <a:rPr lang="en-US" sz="2600" dirty="0" err="1"/>
              <a:t>beerkualitas</a:t>
            </a:r>
            <a:r>
              <a:rPr lang="en-US" sz="26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5CDE87-E291-8B72-A4E1-BEB60669A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3350"/>
            <a:ext cx="285750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65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2189" y="146957"/>
            <a:ext cx="6857040" cy="547007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highlight>
                  <a:srgbClr val="FFFF00"/>
                </a:highlight>
              </a:rPr>
              <a:t>Con’t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Tujuan</a:t>
            </a:r>
            <a:r>
              <a:rPr lang="en-US" b="1" dirty="0">
                <a:highlight>
                  <a:srgbClr val="FFFF00"/>
                </a:highlight>
              </a:rPr>
              <a:t> Program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948" y="751114"/>
            <a:ext cx="6880123" cy="4155622"/>
          </a:xfrm>
        </p:spPr>
        <p:txBody>
          <a:bodyPr>
            <a:normAutofit/>
          </a:bodyPr>
          <a:lstStyle/>
          <a:p>
            <a:r>
              <a:rPr lang="en-US" sz="2600" b="1" dirty="0" err="1">
                <a:highlight>
                  <a:srgbClr val="FFFF00"/>
                </a:highlight>
              </a:rPr>
              <a:t>Tujuan</a:t>
            </a:r>
            <a:r>
              <a:rPr lang="en-US" sz="2600" b="1" dirty="0">
                <a:highlight>
                  <a:srgbClr val="FFFF00"/>
                </a:highlight>
              </a:rPr>
              <a:t> </a:t>
            </a:r>
            <a:r>
              <a:rPr lang="en-US" sz="2600" b="1" dirty="0" err="1">
                <a:highlight>
                  <a:srgbClr val="FFFF00"/>
                </a:highlight>
              </a:rPr>
              <a:t>Khusus</a:t>
            </a:r>
            <a:r>
              <a:rPr lang="en-US" sz="2600" b="1" dirty="0"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r>
              <a:rPr lang="en-US" sz="2600" dirty="0"/>
              <a:t>	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E8A1D7-87FA-C556-6A9F-7AE05BE346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48084"/>
              </p:ext>
            </p:extLst>
          </p:nvPr>
        </p:nvGraphicFramePr>
        <p:xfrm>
          <a:off x="103414" y="1209221"/>
          <a:ext cx="6096000" cy="3624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3862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2189" y="146957"/>
            <a:ext cx="6857040" cy="547007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highlight>
                  <a:srgbClr val="FFFF00"/>
                </a:highlight>
              </a:rPr>
              <a:t>Con’t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Tujuan</a:t>
            </a:r>
            <a:r>
              <a:rPr lang="en-US" b="1" dirty="0">
                <a:highlight>
                  <a:srgbClr val="FFFF00"/>
                </a:highlight>
              </a:rPr>
              <a:t> Program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948" y="751114"/>
            <a:ext cx="6880123" cy="4155622"/>
          </a:xfrm>
        </p:spPr>
        <p:txBody>
          <a:bodyPr>
            <a:normAutofit/>
          </a:bodyPr>
          <a:lstStyle/>
          <a:p>
            <a:r>
              <a:rPr lang="en-US" sz="2600" b="1" dirty="0" err="1">
                <a:highlight>
                  <a:srgbClr val="FFFF00"/>
                </a:highlight>
              </a:rPr>
              <a:t>Tujuan</a:t>
            </a:r>
            <a:r>
              <a:rPr lang="en-US" sz="2600" b="1" dirty="0">
                <a:highlight>
                  <a:srgbClr val="FFFF00"/>
                </a:highlight>
              </a:rPr>
              <a:t> </a:t>
            </a:r>
            <a:r>
              <a:rPr lang="en-US" sz="2600" b="1" dirty="0" err="1">
                <a:highlight>
                  <a:srgbClr val="FFFF00"/>
                </a:highlight>
              </a:rPr>
              <a:t>Khusus</a:t>
            </a:r>
            <a:r>
              <a:rPr lang="en-US" sz="2600" b="1" dirty="0"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r>
              <a:rPr lang="en-US" sz="2600" dirty="0"/>
              <a:t>	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E8A1D7-87FA-C556-6A9F-7AE05BE346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302712"/>
              </p:ext>
            </p:extLst>
          </p:nvPr>
        </p:nvGraphicFramePr>
        <p:xfrm>
          <a:off x="103414" y="1209221"/>
          <a:ext cx="6096000" cy="3624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A1EB3AE-77B0-4560-BA4F-CDB72C4C4D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7899076"/>
              </p:ext>
            </p:extLst>
          </p:nvPr>
        </p:nvGraphicFramePr>
        <p:xfrm>
          <a:off x="250371" y="1281792"/>
          <a:ext cx="6096000" cy="386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25078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923</Words>
  <Application>Microsoft Office PowerPoint</Application>
  <PresentationFormat>On-screen Show (16:9)</PresentationFormat>
  <Paragraphs>153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PROGRAM MANAJEMEN CHRONIC DISEASE </vt:lpstr>
      <vt:lpstr>Outline ……</vt:lpstr>
      <vt:lpstr>Outline ……</vt:lpstr>
      <vt:lpstr>1. Latar Belakang</vt:lpstr>
      <vt:lpstr>Con’t Latar Belakang</vt:lpstr>
      <vt:lpstr>2. Definisi Penyakit Kronis </vt:lpstr>
      <vt:lpstr>3. Tujuan Program </vt:lpstr>
      <vt:lpstr>Con’t Tujuan Program </vt:lpstr>
      <vt:lpstr>Con’t Tujuan Program </vt:lpstr>
      <vt:lpstr>4. Sasaran Program </vt:lpstr>
      <vt:lpstr>5. Komponen Utama Manajemen penyakit Kronis</vt:lpstr>
      <vt:lpstr>Con’t Komponen Utama Manajemen penyakit Kronis</vt:lpstr>
      <vt:lpstr>Con’t Komponen Utama Manajemen penyakit Kronis</vt:lpstr>
      <vt:lpstr>6. Alur Mekanisme Pelaksanaan</vt:lpstr>
      <vt:lpstr>Con’t Alur Mekanisme Pelaksanaan</vt:lpstr>
      <vt:lpstr>Con’t Alur Mekanisme Pelaksanaan</vt:lpstr>
      <vt:lpstr>7. Peran Tim Kesehatan</vt:lpstr>
      <vt:lpstr>Con’t Peran Tim Kesehatan</vt:lpstr>
      <vt:lpstr>Con’t Peran Tim Kesehatan</vt:lpstr>
      <vt:lpstr>8. Peran Pasien dan Keluarga </vt:lpstr>
      <vt:lpstr>9. Indikator Keberhasilan Program</vt:lpstr>
      <vt:lpstr>10. Manfaat Program</vt:lpstr>
      <vt:lpstr>Con’t Manfaat Program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2026-06-01T09:41:06Z</dcterms:modified>
</cp:coreProperties>
</file>