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B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B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B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B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682" y="53987"/>
            <a:ext cx="9096121" cy="677593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4084" y="69837"/>
            <a:ext cx="9013825" cy="6693534"/>
          </a:xfrm>
          <a:custGeom>
            <a:avLst/>
            <a:gdLst/>
            <a:ahLst/>
            <a:cxnLst/>
            <a:rect l="l" t="t" r="r" b="b"/>
            <a:pathLst>
              <a:path w="9013825" h="6693534">
                <a:moveTo>
                  <a:pt x="8683193" y="0"/>
                </a:moveTo>
                <a:lnTo>
                  <a:pt x="329755" y="0"/>
                </a:lnTo>
                <a:lnTo>
                  <a:pt x="286754" y="2819"/>
                </a:lnTo>
                <a:lnTo>
                  <a:pt x="244481" y="11207"/>
                </a:lnTo>
                <a:lnTo>
                  <a:pt x="203800" y="24908"/>
                </a:lnTo>
                <a:lnTo>
                  <a:pt x="164871" y="43916"/>
                </a:lnTo>
                <a:lnTo>
                  <a:pt x="128968" y="68036"/>
                </a:lnTo>
                <a:lnTo>
                  <a:pt x="96608" y="96437"/>
                </a:lnTo>
                <a:lnTo>
                  <a:pt x="68230" y="128820"/>
                </a:lnTo>
                <a:lnTo>
                  <a:pt x="44272" y="164884"/>
                </a:lnTo>
                <a:lnTo>
                  <a:pt x="25053" y="203606"/>
                </a:lnTo>
                <a:lnTo>
                  <a:pt x="11201" y="244354"/>
                </a:lnTo>
                <a:lnTo>
                  <a:pt x="2817" y="286588"/>
                </a:lnTo>
                <a:lnTo>
                  <a:pt x="0" y="329768"/>
                </a:lnTo>
                <a:lnTo>
                  <a:pt x="0" y="6363728"/>
                </a:lnTo>
                <a:lnTo>
                  <a:pt x="2800" y="6406540"/>
                </a:lnTo>
                <a:lnTo>
                  <a:pt x="11156" y="6448864"/>
                </a:lnTo>
                <a:lnTo>
                  <a:pt x="24850" y="6489522"/>
                </a:lnTo>
                <a:lnTo>
                  <a:pt x="43916" y="6528600"/>
                </a:lnTo>
                <a:lnTo>
                  <a:pt x="68030" y="6564504"/>
                </a:lnTo>
                <a:lnTo>
                  <a:pt x="96431" y="6596867"/>
                </a:lnTo>
                <a:lnTo>
                  <a:pt x="128812" y="6625246"/>
                </a:lnTo>
                <a:lnTo>
                  <a:pt x="164871" y="6649199"/>
                </a:lnTo>
                <a:lnTo>
                  <a:pt x="203598" y="6668420"/>
                </a:lnTo>
                <a:lnTo>
                  <a:pt x="244346" y="6682276"/>
                </a:lnTo>
                <a:lnTo>
                  <a:pt x="286577" y="6690665"/>
                </a:lnTo>
                <a:lnTo>
                  <a:pt x="329755" y="6693484"/>
                </a:lnTo>
                <a:lnTo>
                  <a:pt x="8683561" y="6693128"/>
                </a:lnTo>
                <a:lnTo>
                  <a:pt x="8726533" y="6690315"/>
                </a:lnTo>
                <a:lnTo>
                  <a:pt x="8768697" y="6681965"/>
                </a:lnTo>
                <a:lnTo>
                  <a:pt x="8809511" y="6668214"/>
                </a:lnTo>
                <a:lnTo>
                  <a:pt x="8848432" y="6649199"/>
                </a:lnTo>
                <a:lnTo>
                  <a:pt x="8884337" y="6625085"/>
                </a:lnTo>
                <a:lnTo>
                  <a:pt x="8916700" y="6596684"/>
                </a:lnTo>
                <a:lnTo>
                  <a:pt x="8945078" y="6564302"/>
                </a:lnTo>
                <a:lnTo>
                  <a:pt x="8969032" y="6528244"/>
                </a:lnTo>
                <a:lnTo>
                  <a:pt x="8988175" y="6489678"/>
                </a:lnTo>
                <a:lnTo>
                  <a:pt x="9002078" y="6448864"/>
                </a:lnTo>
                <a:lnTo>
                  <a:pt x="9010466" y="6406700"/>
                </a:lnTo>
                <a:lnTo>
                  <a:pt x="9013292" y="6363728"/>
                </a:lnTo>
                <a:lnTo>
                  <a:pt x="9013316" y="6363360"/>
                </a:lnTo>
                <a:lnTo>
                  <a:pt x="9012961" y="329768"/>
                </a:lnTo>
                <a:lnTo>
                  <a:pt x="9010147" y="286788"/>
                </a:lnTo>
                <a:lnTo>
                  <a:pt x="9001798" y="244621"/>
                </a:lnTo>
                <a:lnTo>
                  <a:pt x="8988047" y="203806"/>
                </a:lnTo>
                <a:lnTo>
                  <a:pt x="8969032" y="164884"/>
                </a:lnTo>
                <a:lnTo>
                  <a:pt x="8944917" y="128981"/>
                </a:lnTo>
                <a:lnTo>
                  <a:pt x="8916517" y="96621"/>
                </a:lnTo>
                <a:lnTo>
                  <a:pt x="8884135" y="68243"/>
                </a:lnTo>
                <a:lnTo>
                  <a:pt x="8848077" y="44284"/>
                </a:lnTo>
                <a:lnTo>
                  <a:pt x="8809355" y="25063"/>
                </a:lnTo>
                <a:lnTo>
                  <a:pt x="8768607" y="11207"/>
                </a:lnTo>
                <a:lnTo>
                  <a:pt x="8726372" y="2819"/>
                </a:lnTo>
                <a:lnTo>
                  <a:pt x="868319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4084" y="69837"/>
            <a:ext cx="9013825" cy="6693534"/>
          </a:xfrm>
          <a:custGeom>
            <a:avLst/>
            <a:gdLst/>
            <a:ahLst/>
            <a:cxnLst/>
            <a:rect l="l" t="t" r="r" b="b"/>
            <a:pathLst>
              <a:path w="9013825" h="6693534">
                <a:moveTo>
                  <a:pt x="0" y="329768"/>
                </a:moveTo>
                <a:lnTo>
                  <a:pt x="2817" y="286588"/>
                </a:lnTo>
                <a:lnTo>
                  <a:pt x="11201" y="244354"/>
                </a:lnTo>
                <a:lnTo>
                  <a:pt x="25053" y="203606"/>
                </a:lnTo>
                <a:lnTo>
                  <a:pt x="44272" y="164884"/>
                </a:lnTo>
                <a:lnTo>
                  <a:pt x="68230" y="128820"/>
                </a:lnTo>
                <a:lnTo>
                  <a:pt x="96608" y="96437"/>
                </a:lnTo>
                <a:lnTo>
                  <a:pt x="128968" y="68036"/>
                </a:lnTo>
                <a:lnTo>
                  <a:pt x="164871" y="43916"/>
                </a:lnTo>
                <a:lnTo>
                  <a:pt x="203800" y="24908"/>
                </a:lnTo>
                <a:lnTo>
                  <a:pt x="244617" y="11161"/>
                </a:lnTo>
                <a:lnTo>
                  <a:pt x="286783" y="2813"/>
                </a:lnTo>
                <a:lnTo>
                  <a:pt x="329755" y="0"/>
                </a:lnTo>
                <a:lnTo>
                  <a:pt x="8683193" y="0"/>
                </a:lnTo>
                <a:lnTo>
                  <a:pt x="8726372" y="2819"/>
                </a:lnTo>
                <a:lnTo>
                  <a:pt x="8768607" y="11207"/>
                </a:lnTo>
                <a:lnTo>
                  <a:pt x="8809355" y="25063"/>
                </a:lnTo>
                <a:lnTo>
                  <a:pt x="8848077" y="44284"/>
                </a:lnTo>
                <a:lnTo>
                  <a:pt x="8884135" y="68243"/>
                </a:lnTo>
                <a:lnTo>
                  <a:pt x="8916517" y="96621"/>
                </a:lnTo>
                <a:lnTo>
                  <a:pt x="8944917" y="128981"/>
                </a:lnTo>
                <a:lnTo>
                  <a:pt x="8969032" y="164884"/>
                </a:lnTo>
                <a:lnTo>
                  <a:pt x="8988047" y="203806"/>
                </a:lnTo>
                <a:lnTo>
                  <a:pt x="9001798" y="244621"/>
                </a:lnTo>
                <a:lnTo>
                  <a:pt x="9010147" y="286788"/>
                </a:lnTo>
                <a:lnTo>
                  <a:pt x="9012961" y="329768"/>
                </a:lnTo>
                <a:lnTo>
                  <a:pt x="9013316" y="6363360"/>
                </a:lnTo>
                <a:lnTo>
                  <a:pt x="9010497" y="6406540"/>
                </a:lnTo>
                <a:lnTo>
                  <a:pt x="9002109" y="6448774"/>
                </a:lnTo>
                <a:lnTo>
                  <a:pt x="8988253" y="6489522"/>
                </a:lnTo>
                <a:lnTo>
                  <a:pt x="8969032" y="6528244"/>
                </a:lnTo>
                <a:lnTo>
                  <a:pt x="8945078" y="6564302"/>
                </a:lnTo>
                <a:lnTo>
                  <a:pt x="8916700" y="6596684"/>
                </a:lnTo>
                <a:lnTo>
                  <a:pt x="8884337" y="6625085"/>
                </a:lnTo>
                <a:lnTo>
                  <a:pt x="8848432" y="6649199"/>
                </a:lnTo>
                <a:lnTo>
                  <a:pt x="8809511" y="6668214"/>
                </a:lnTo>
                <a:lnTo>
                  <a:pt x="8768697" y="6681965"/>
                </a:lnTo>
                <a:lnTo>
                  <a:pt x="8726533" y="6690315"/>
                </a:lnTo>
                <a:lnTo>
                  <a:pt x="8683561" y="6693128"/>
                </a:lnTo>
                <a:lnTo>
                  <a:pt x="329755" y="6693484"/>
                </a:lnTo>
                <a:lnTo>
                  <a:pt x="286577" y="6690665"/>
                </a:lnTo>
                <a:lnTo>
                  <a:pt x="244346" y="6682276"/>
                </a:lnTo>
                <a:lnTo>
                  <a:pt x="203598" y="6668420"/>
                </a:lnTo>
                <a:lnTo>
                  <a:pt x="164871" y="6649199"/>
                </a:lnTo>
                <a:lnTo>
                  <a:pt x="128812" y="6625246"/>
                </a:lnTo>
                <a:lnTo>
                  <a:pt x="96431" y="6596867"/>
                </a:lnTo>
                <a:lnTo>
                  <a:pt x="68030" y="6564504"/>
                </a:lnTo>
                <a:lnTo>
                  <a:pt x="43916" y="6528600"/>
                </a:lnTo>
                <a:lnTo>
                  <a:pt x="24903" y="6489678"/>
                </a:lnTo>
                <a:lnTo>
                  <a:pt x="11156" y="6448864"/>
                </a:lnTo>
                <a:lnTo>
                  <a:pt x="2811" y="6406700"/>
                </a:lnTo>
                <a:lnTo>
                  <a:pt x="0" y="6363728"/>
                </a:lnTo>
                <a:lnTo>
                  <a:pt x="0" y="329768"/>
                </a:lnTo>
                <a:close/>
              </a:path>
            </a:pathLst>
          </a:custGeom>
          <a:ln w="64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8177" y="336854"/>
            <a:ext cx="8227644" cy="10083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B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7210" y="1098257"/>
            <a:ext cx="8169579" cy="4081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://www.brooksidepress.org/Products/Nursing_Care_of_the_Surgical_Patient/Videos/Leg_Exercises.wm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7C693-1E4E-5715-0B2B-60DCEFD111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123110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MT"/>
              </a:rPr>
              <a:t>Managing Chronic Disease Management at Home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F9A3AA-EA2E-B5BD-9481-EDB9D058C31A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143000" y="5029200"/>
            <a:ext cx="7467600" cy="1292662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b="1" dirty="0"/>
              <a:t>Oleh : </a:t>
            </a:r>
          </a:p>
          <a:p>
            <a:pPr algn="ctr"/>
            <a:r>
              <a:rPr lang="en-US" b="1" dirty="0"/>
              <a:t>Eva </a:t>
            </a:r>
            <a:r>
              <a:rPr lang="en-US" b="1" dirty="0" err="1"/>
              <a:t>Nurlina</a:t>
            </a:r>
            <a:r>
              <a:rPr lang="en-US" b="1" dirty="0"/>
              <a:t> Aprilia, M.</a:t>
            </a:r>
            <a:r>
              <a:rPr lang="en-US" b="1" dirty="0" err="1"/>
              <a:t>Kep</a:t>
            </a:r>
            <a:r>
              <a:rPr lang="en-US" b="1" dirty="0"/>
              <a:t>.,Ns.,</a:t>
            </a:r>
            <a:r>
              <a:rPr lang="en-US" b="1" dirty="0" err="1"/>
              <a:t>Sp.Kep.Kom</a:t>
            </a:r>
            <a:endParaRPr lang="en-ID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FCD2BF-D1A3-7D90-0AB1-4767E5B5F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828800"/>
            <a:ext cx="6248400" cy="2895600"/>
          </a:xfrm>
          <a:prstGeom prst="rect">
            <a:avLst/>
          </a:prstGeom>
        </p:spPr>
      </p:pic>
      <p:sp>
        <p:nvSpPr>
          <p:cNvPr id="5" name="AutoShape 2" descr="Seorang Pria Tua Yang Kesepian Terbaring Sakit Di Kamar Rumah Sakit,  Penyakit, Orang Tua, Virus PNG Transparan dan Clipart untuk Unduhan Gratis">
            <a:extLst>
              <a:ext uri="{FF2B5EF4-FFF2-40B4-BE49-F238E27FC236}">
                <a16:creationId xmlns:a16="http://schemas.microsoft.com/office/drawing/2014/main" id="{9994353F-7315-AC94-9F6A-3AA14102C0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72132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177" y="336854"/>
            <a:ext cx="8227644" cy="1029333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409778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b="1" spc="220" dirty="0">
                <a:solidFill>
                  <a:schemeClr val="tx1"/>
                </a:solidFill>
              </a:rPr>
              <a:t>Sakit</a:t>
            </a:r>
            <a:r>
              <a:rPr b="1" spc="80" dirty="0">
                <a:solidFill>
                  <a:schemeClr val="tx1"/>
                </a:solidFill>
              </a:rPr>
              <a:t> </a:t>
            </a:r>
            <a:r>
              <a:rPr b="1" spc="180" dirty="0">
                <a:solidFill>
                  <a:schemeClr val="tx1"/>
                </a:solidFill>
              </a:rPr>
              <a:t>Akut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4077" y="1479499"/>
            <a:ext cx="7256145" cy="2655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720" marR="17780" indent="-274320">
              <a:lnSpc>
                <a:spcPct val="100000"/>
              </a:lnSpc>
              <a:spcBef>
                <a:spcPts val="100"/>
              </a:spcBef>
              <a:buSzPct val="80357"/>
              <a:buFont typeface="Lucida Sans Unicode"/>
              <a:buChar char="●"/>
              <a:tabLst>
                <a:tab pos="299720" algn="l"/>
                <a:tab pos="326390" algn="l"/>
              </a:tabLst>
            </a:pPr>
            <a:r>
              <a:rPr lang="en-US" sz="4200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dirty="0" err="1">
                <a:latin typeface="Trebuchet MS"/>
                <a:cs typeface="Trebuchet MS"/>
              </a:rPr>
              <a:t>Terjadi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40" dirty="0">
                <a:latin typeface="Trebuchet MS"/>
                <a:cs typeface="Trebuchet MS"/>
              </a:rPr>
              <a:t>dengan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95" dirty="0">
                <a:latin typeface="Trebuchet MS"/>
                <a:cs typeface="Trebuchet MS"/>
              </a:rPr>
              <a:t>cepat,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berakhir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-10" dirty="0">
                <a:latin typeface="Trebuchet MS"/>
                <a:cs typeface="Trebuchet MS"/>
              </a:rPr>
              <a:t>relatif </a:t>
            </a:r>
            <a:r>
              <a:rPr sz="2800" spc="145" dirty="0">
                <a:latin typeface="Trebuchet MS"/>
                <a:cs typeface="Trebuchet MS"/>
              </a:rPr>
              <a:t>cepat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dan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tergantung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00" dirty="0">
                <a:latin typeface="Trebuchet MS"/>
                <a:cs typeface="Trebuchet MS"/>
              </a:rPr>
              <a:t>batasan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20" dirty="0">
                <a:latin typeface="Trebuchet MS"/>
                <a:cs typeface="Trebuchet MS"/>
              </a:rPr>
              <a:t>individu</a:t>
            </a:r>
            <a:endParaRPr sz="2800" dirty="0">
              <a:latin typeface="Trebuchet MS"/>
              <a:cs typeface="Trebuchet MS"/>
            </a:endParaRPr>
          </a:p>
          <a:p>
            <a:pPr marL="299720" marR="297815" indent="-274320">
              <a:lnSpc>
                <a:spcPct val="100000"/>
              </a:lnSpc>
              <a:spcBef>
                <a:spcPts val="565"/>
              </a:spcBef>
              <a:buSzPct val="80357"/>
              <a:buFont typeface="Lucida Sans Unicode"/>
              <a:buChar char="●"/>
              <a:tabLst>
                <a:tab pos="299720" algn="l"/>
                <a:tab pos="326390" algn="l"/>
              </a:tabLst>
            </a:pPr>
            <a:r>
              <a:rPr lang="en-US" sz="4200" spc="110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spc="110" dirty="0" err="1">
                <a:latin typeface="Trebuchet MS"/>
                <a:cs typeface="Trebuchet MS"/>
              </a:rPr>
              <a:t>Klien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240" dirty="0">
                <a:latin typeface="Trebuchet MS"/>
                <a:cs typeface="Trebuchet MS"/>
              </a:rPr>
              <a:t>dengan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sakit</a:t>
            </a:r>
            <a:r>
              <a:rPr sz="2800" spc="40" dirty="0">
                <a:latin typeface="Trebuchet MS"/>
                <a:cs typeface="Trebuchet MS"/>
              </a:rPr>
              <a:t> </a:t>
            </a:r>
            <a:r>
              <a:rPr sz="2800" spc="160" dirty="0">
                <a:latin typeface="Trebuchet MS"/>
                <a:cs typeface="Trebuchet MS"/>
              </a:rPr>
              <a:t>akur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65" dirty="0">
                <a:latin typeface="Trebuchet MS"/>
                <a:cs typeface="Trebuchet MS"/>
              </a:rPr>
              <a:t>tanpa </a:t>
            </a:r>
            <a:r>
              <a:rPr sz="2800" spc="145" dirty="0">
                <a:latin typeface="Trebuchet MS"/>
                <a:cs typeface="Trebuchet MS"/>
              </a:rPr>
              <a:t>komplikasi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10" dirty="0">
                <a:latin typeface="Trebuchet MS"/>
                <a:cs typeface="Trebuchet MS"/>
              </a:rPr>
              <a:t>biasanya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60" dirty="0">
                <a:latin typeface="Trebuchet MS"/>
                <a:cs typeface="Trebuchet MS"/>
              </a:rPr>
              <a:t>mudah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80" dirty="0">
                <a:latin typeface="Trebuchet MS"/>
                <a:cs typeface="Trebuchet MS"/>
              </a:rPr>
              <a:t>dalam </a:t>
            </a:r>
            <a:r>
              <a:rPr sz="2800" spc="240" dirty="0">
                <a:latin typeface="Trebuchet MS"/>
                <a:cs typeface="Trebuchet MS"/>
              </a:rPr>
              <a:t>penyembuhannya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dan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pengembalian </a:t>
            </a:r>
            <a:r>
              <a:rPr sz="2800" spc="165" dirty="0">
                <a:latin typeface="Trebuchet MS"/>
                <a:cs typeface="Trebuchet MS"/>
              </a:rPr>
              <a:t>fungsi</a:t>
            </a:r>
            <a:endParaRPr sz="28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35602" y="3733558"/>
            <a:ext cx="4803114" cy="281915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177" y="336854"/>
            <a:ext cx="4897909" cy="124393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345" dirty="0">
                <a:solidFill>
                  <a:schemeClr val="tx1"/>
                </a:solidFill>
              </a:rPr>
              <a:t>T</a:t>
            </a:r>
            <a:r>
              <a:rPr b="1" spc="290" dirty="0">
                <a:solidFill>
                  <a:schemeClr val="tx1"/>
                </a:solidFill>
              </a:rPr>
              <a:t>aha</a:t>
            </a:r>
            <a:r>
              <a:rPr b="1" spc="285" dirty="0">
                <a:solidFill>
                  <a:schemeClr val="tx1"/>
                </a:solidFill>
              </a:rPr>
              <a:t>p</a:t>
            </a:r>
            <a:r>
              <a:rPr b="1" spc="290" dirty="0">
                <a:solidFill>
                  <a:schemeClr val="tx1"/>
                </a:solidFill>
              </a:rPr>
              <a:t>a</a:t>
            </a:r>
            <a:r>
              <a:rPr b="1" spc="295" dirty="0">
                <a:solidFill>
                  <a:schemeClr val="tx1"/>
                </a:solidFill>
              </a:rPr>
              <a:t>n</a:t>
            </a:r>
            <a:r>
              <a:rPr b="1" spc="80" dirty="0">
                <a:solidFill>
                  <a:schemeClr val="tx1"/>
                </a:solidFill>
              </a:rPr>
              <a:t> </a:t>
            </a:r>
            <a:r>
              <a:rPr b="1" spc="220" dirty="0">
                <a:solidFill>
                  <a:schemeClr val="tx1"/>
                </a:solidFill>
              </a:rPr>
              <a:t>Sakit</a:t>
            </a:r>
            <a:r>
              <a:rPr b="1" spc="75" dirty="0">
                <a:solidFill>
                  <a:schemeClr val="tx1"/>
                </a:solidFill>
              </a:rPr>
              <a:t> </a:t>
            </a:r>
            <a:r>
              <a:rPr b="1" spc="180" dirty="0">
                <a:solidFill>
                  <a:schemeClr val="tx1"/>
                </a:solidFill>
              </a:rPr>
              <a:t>Akut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4504" y="1479131"/>
            <a:ext cx="7616825" cy="462724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487680" marR="386715" indent="-475615">
              <a:lnSpc>
                <a:spcPts val="3100"/>
              </a:lnSpc>
              <a:spcBef>
                <a:spcPts val="210"/>
              </a:spcBef>
              <a:buClr>
                <a:srgbClr val="D24716"/>
              </a:buClr>
              <a:buSzPct val="82692"/>
              <a:buAutoNum type="arabicPeriod"/>
              <a:tabLst>
                <a:tab pos="487680" algn="l"/>
              </a:tabLst>
            </a:pPr>
            <a:r>
              <a:rPr sz="2600" spc="145" dirty="0">
                <a:latin typeface="Trebuchet MS"/>
                <a:cs typeface="Trebuchet MS"/>
              </a:rPr>
              <a:t>Experiencing</a:t>
            </a:r>
            <a:r>
              <a:rPr sz="2600" spc="40" dirty="0">
                <a:latin typeface="Trebuchet MS"/>
                <a:cs typeface="Trebuchet MS"/>
              </a:rPr>
              <a:t> </a:t>
            </a:r>
            <a:r>
              <a:rPr sz="2600" spc="225" dirty="0">
                <a:latin typeface="Trebuchet MS"/>
                <a:cs typeface="Trebuchet MS"/>
              </a:rPr>
              <a:t>symptoms</a:t>
            </a:r>
            <a:r>
              <a:rPr sz="2600" spc="45" dirty="0">
                <a:latin typeface="Trebuchet MS"/>
                <a:cs typeface="Trebuchet MS"/>
              </a:rPr>
              <a:t> </a:t>
            </a:r>
            <a:r>
              <a:rPr sz="2600" spc="175" dirty="0">
                <a:latin typeface="Trebuchet MS"/>
                <a:cs typeface="Trebuchet MS"/>
              </a:rPr>
              <a:t>(mengumpulkan </a:t>
            </a:r>
            <a:r>
              <a:rPr sz="2600" spc="80" dirty="0">
                <a:latin typeface="Trebuchet MS"/>
                <a:cs typeface="Trebuchet MS"/>
              </a:rPr>
              <a:t>gejala)</a:t>
            </a:r>
            <a:endParaRPr sz="2600">
              <a:latin typeface="Trebuchet MS"/>
              <a:cs typeface="Trebuchet MS"/>
            </a:endParaRPr>
          </a:p>
          <a:p>
            <a:pPr marL="487680" marR="500380" indent="-475615">
              <a:lnSpc>
                <a:spcPts val="3100"/>
              </a:lnSpc>
              <a:spcBef>
                <a:spcPts val="530"/>
              </a:spcBef>
              <a:buClr>
                <a:srgbClr val="D24716"/>
              </a:buClr>
              <a:buSzPct val="82692"/>
              <a:buAutoNum type="arabicPeriod"/>
              <a:tabLst>
                <a:tab pos="487680" algn="l"/>
              </a:tabLst>
            </a:pPr>
            <a:r>
              <a:rPr sz="2600" spc="225" dirty="0">
                <a:latin typeface="Trebuchet MS"/>
                <a:cs typeface="Trebuchet MS"/>
              </a:rPr>
              <a:t>Assuming</a:t>
            </a:r>
            <a:r>
              <a:rPr sz="2600" spc="25" dirty="0">
                <a:latin typeface="Trebuchet MS"/>
                <a:cs typeface="Trebuchet MS"/>
              </a:rPr>
              <a:t> </a:t>
            </a:r>
            <a:r>
              <a:rPr sz="2600" spc="114" dirty="0">
                <a:latin typeface="Trebuchet MS"/>
                <a:cs typeface="Trebuchet MS"/>
              </a:rPr>
              <a:t>the</a:t>
            </a:r>
            <a:r>
              <a:rPr sz="2600" spc="30" dirty="0">
                <a:latin typeface="Trebuchet MS"/>
                <a:cs typeface="Trebuchet MS"/>
              </a:rPr>
              <a:t> </a:t>
            </a:r>
            <a:r>
              <a:rPr sz="2600" spc="140" dirty="0">
                <a:latin typeface="Trebuchet MS"/>
                <a:cs typeface="Trebuchet MS"/>
              </a:rPr>
              <a:t>sick</a:t>
            </a:r>
            <a:r>
              <a:rPr sz="2600" spc="45" dirty="0">
                <a:latin typeface="Trebuchet MS"/>
                <a:cs typeface="Trebuchet MS"/>
              </a:rPr>
              <a:t> </a:t>
            </a:r>
            <a:r>
              <a:rPr sz="2600" spc="75" dirty="0">
                <a:latin typeface="Trebuchet MS"/>
                <a:cs typeface="Trebuchet MS"/>
              </a:rPr>
              <a:t>role</a:t>
            </a:r>
            <a:r>
              <a:rPr sz="2600" spc="30" dirty="0">
                <a:latin typeface="Trebuchet MS"/>
                <a:cs typeface="Trebuchet MS"/>
              </a:rPr>
              <a:t> </a:t>
            </a:r>
            <a:r>
              <a:rPr sz="2600" spc="195" dirty="0">
                <a:latin typeface="Trebuchet MS"/>
                <a:cs typeface="Trebuchet MS"/>
              </a:rPr>
              <a:t>(mengasumsikan </a:t>
            </a:r>
            <a:r>
              <a:rPr sz="2600" spc="155" dirty="0">
                <a:latin typeface="Trebuchet MS"/>
                <a:cs typeface="Trebuchet MS"/>
              </a:rPr>
              <a:t>peran</a:t>
            </a:r>
            <a:r>
              <a:rPr sz="2600" spc="25" dirty="0">
                <a:latin typeface="Trebuchet MS"/>
                <a:cs typeface="Trebuchet MS"/>
              </a:rPr>
              <a:t> </a:t>
            </a:r>
            <a:r>
              <a:rPr sz="2600" spc="100" dirty="0">
                <a:latin typeface="Trebuchet MS"/>
                <a:cs typeface="Trebuchet MS"/>
              </a:rPr>
              <a:t>sakit)</a:t>
            </a:r>
            <a:endParaRPr sz="2600">
              <a:latin typeface="Trebuchet MS"/>
              <a:cs typeface="Trebuchet MS"/>
            </a:endParaRPr>
          </a:p>
          <a:p>
            <a:pPr marL="487680" marR="185420" indent="-475615">
              <a:lnSpc>
                <a:spcPts val="3100"/>
              </a:lnSpc>
              <a:spcBef>
                <a:spcPts val="535"/>
              </a:spcBef>
              <a:buClr>
                <a:srgbClr val="D24716"/>
              </a:buClr>
              <a:buSzPct val="82692"/>
              <a:buAutoNum type="arabicPeriod"/>
              <a:tabLst>
                <a:tab pos="487680" algn="l"/>
              </a:tabLst>
            </a:pPr>
            <a:r>
              <a:rPr sz="2600" spc="195" dirty="0">
                <a:latin typeface="Trebuchet MS"/>
                <a:cs typeface="Trebuchet MS"/>
              </a:rPr>
              <a:t>Seeking</a:t>
            </a:r>
            <a:r>
              <a:rPr sz="2600" spc="25" dirty="0">
                <a:latin typeface="Trebuchet MS"/>
                <a:cs typeface="Trebuchet MS"/>
              </a:rPr>
              <a:t> </a:t>
            </a:r>
            <a:r>
              <a:rPr sz="2600" spc="130" dirty="0">
                <a:latin typeface="Trebuchet MS"/>
                <a:cs typeface="Trebuchet MS"/>
              </a:rPr>
              <a:t>medical</a:t>
            </a:r>
            <a:r>
              <a:rPr sz="2600" spc="35" dirty="0">
                <a:latin typeface="Trebuchet MS"/>
                <a:cs typeface="Trebuchet MS"/>
              </a:rPr>
              <a:t> </a:t>
            </a:r>
            <a:r>
              <a:rPr sz="2600" spc="120" dirty="0">
                <a:latin typeface="Trebuchet MS"/>
                <a:cs typeface="Trebuchet MS"/>
              </a:rPr>
              <a:t>care</a:t>
            </a:r>
            <a:r>
              <a:rPr sz="2600" spc="30" dirty="0">
                <a:latin typeface="Trebuchet MS"/>
                <a:cs typeface="Trebuchet MS"/>
              </a:rPr>
              <a:t> </a:t>
            </a:r>
            <a:r>
              <a:rPr sz="2600" spc="135" dirty="0">
                <a:latin typeface="Trebuchet MS"/>
                <a:cs typeface="Trebuchet MS"/>
              </a:rPr>
              <a:t>(mencari</a:t>
            </a:r>
            <a:r>
              <a:rPr sz="2600" spc="35" dirty="0">
                <a:latin typeface="Trebuchet MS"/>
                <a:cs typeface="Trebuchet MS"/>
              </a:rPr>
              <a:t> </a:t>
            </a:r>
            <a:r>
              <a:rPr sz="2600" spc="140" dirty="0">
                <a:latin typeface="Trebuchet MS"/>
                <a:cs typeface="Trebuchet MS"/>
              </a:rPr>
              <a:t>perawatan </a:t>
            </a:r>
            <a:r>
              <a:rPr sz="2600" spc="155" dirty="0">
                <a:latin typeface="Trebuchet MS"/>
                <a:cs typeface="Trebuchet MS"/>
              </a:rPr>
              <a:t>pengobatan)</a:t>
            </a:r>
            <a:endParaRPr sz="2600">
              <a:latin typeface="Trebuchet MS"/>
              <a:cs typeface="Trebuchet MS"/>
            </a:endParaRPr>
          </a:p>
          <a:p>
            <a:pPr marL="487680" marR="5080" indent="-475615">
              <a:lnSpc>
                <a:spcPts val="3100"/>
              </a:lnSpc>
              <a:spcBef>
                <a:spcPts val="530"/>
              </a:spcBef>
              <a:buClr>
                <a:srgbClr val="D24716"/>
              </a:buClr>
              <a:buSzPct val="82692"/>
              <a:buAutoNum type="arabicPeriod"/>
              <a:tabLst>
                <a:tab pos="487680" algn="l"/>
              </a:tabLst>
            </a:pPr>
            <a:r>
              <a:rPr sz="2600" spc="225" dirty="0">
                <a:latin typeface="Trebuchet MS"/>
                <a:cs typeface="Trebuchet MS"/>
              </a:rPr>
              <a:t>Assuming</a:t>
            </a:r>
            <a:r>
              <a:rPr sz="2600" spc="35" dirty="0">
                <a:latin typeface="Trebuchet MS"/>
                <a:cs typeface="Trebuchet MS"/>
              </a:rPr>
              <a:t> </a:t>
            </a:r>
            <a:r>
              <a:rPr sz="2600" spc="150" dirty="0">
                <a:latin typeface="Trebuchet MS"/>
                <a:cs typeface="Trebuchet MS"/>
              </a:rPr>
              <a:t>dependent</a:t>
            </a:r>
            <a:r>
              <a:rPr sz="2600" spc="50" dirty="0">
                <a:latin typeface="Trebuchet MS"/>
                <a:cs typeface="Trebuchet MS"/>
              </a:rPr>
              <a:t> </a:t>
            </a:r>
            <a:r>
              <a:rPr sz="2600" spc="75" dirty="0">
                <a:latin typeface="Trebuchet MS"/>
                <a:cs typeface="Trebuchet MS"/>
              </a:rPr>
              <a:t>role</a:t>
            </a:r>
            <a:r>
              <a:rPr sz="2600" spc="45" dirty="0">
                <a:latin typeface="Trebuchet MS"/>
                <a:cs typeface="Trebuchet MS"/>
              </a:rPr>
              <a:t> </a:t>
            </a:r>
            <a:r>
              <a:rPr sz="2600" spc="195" dirty="0">
                <a:latin typeface="Trebuchet MS"/>
                <a:cs typeface="Trebuchet MS"/>
              </a:rPr>
              <a:t>(mengasumsikan </a:t>
            </a:r>
            <a:r>
              <a:rPr sz="2600" spc="150" dirty="0">
                <a:latin typeface="Trebuchet MS"/>
                <a:cs typeface="Trebuchet MS"/>
              </a:rPr>
              <a:t>fungsi</a:t>
            </a:r>
            <a:r>
              <a:rPr sz="2600" spc="40" dirty="0">
                <a:latin typeface="Trebuchet MS"/>
                <a:cs typeface="Trebuchet MS"/>
              </a:rPr>
              <a:t> </a:t>
            </a:r>
            <a:r>
              <a:rPr sz="2600" spc="125" dirty="0">
                <a:latin typeface="Trebuchet MS"/>
                <a:cs typeface="Trebuchet MS"/>
              </a:rPr>
              <a:t>peran)</a:t>
            </a:r>
            <a:endParaRPr sz="2600">
              <a:latin typeface="Trebuchet MS"/>
              <a:cs typeface="Trebuchet MS"/>
            </a:endParaRPr>
          </a:p>
          <a:p>
            <a:pPr marL="487680" marR="986155" indent="-475615">
              <a:lnSpc>
                <a:spcPts val="3100"/>
              </a:lnSpc>
              <a:spcBef>
                <a:spcPts val="530"/>
              </a:spcBef>
              <a:buClr>
                <a:srgbClr val="D24716"/>
              </a:buClr>
              <a:buSzPct val="82692"/>
              <a:buAutoNum type="arabicPeriod"/>
              <a:tabLst>
                <a:tab pos="487680" algn="l"/>
              </a:tabLst>
            </a:pPr>
            <a:r>
              <a:rPr sz="2600" spc="150" dirty="0">
                <a:latin typeface="Trebuchet MS"/>
                <a:cs typeface="Trebuchet MS"/>
              </a:rPr>
              <a:t>Achieving</a:t>
            </a:r>
            <a:r>
              <a:rPr sz="2600" spc="30" dirty="0">
                <a:latin typeface="Trebuchet MS"/>
                <a:cs typeface="Trebuchet MS"/>
              </a:rPr>
              <a:t> </a:t>
            </a:r>
            <a:r>
              <a:rPr sz="2600" spc="140" dirty="0">
                <a:latin typeface="Trebuchet MS"/>
                <a:cs typeface="Trebuchet MS"/>
              </a:rPr>
              <a:t>recovery</a:t>
            </a:r>
            <a:r>
              <a:rPr sz="2600" spc="40" dirty="0">
                <a:latin typeface="Trebuchet MS"/>
                <a:cs typeface="Trebuchet MS"/>
              </a:rPr>
              <a:t> </a:t>
            </a:r>
            <a:r>
              <a:rPr sz="2600" spc="200" dirty="0">
                <a:latin typeface="Trebuchet MS"/>
                <a:cs typeface="Trebuchet MS"/>
              </a:rPr>
              <a:t>and</a:t>
            </a:r>
            <a:r>
              <a:rPr sz="2600" spc="35" dirty="0">
                <a:latin typeface="Trebuchet MS"/>
                <a:cs typeface="Trebuchet MS"/>
              </a:rPr>
              <a:t> </a:t>
            </a:r>
            <a:r>
              <a:rPr sz="2600" spc="70" dirty="0">
                <a:latin typeface="Trebuchet MS"/>
                <a:cs typeface="Trebuchet MS"/>
              </a:rPr>
              <a:t>rehabilitation </a:t>
            </a:r>
            <a:r>
              <a:rPr sz="2600" spc="170" dirty="0">
                <a:latin typeface="Trebuchet MS"/>
                <a:cs typeface="Trebuchet MS"/>
              </a:rPr>
              <a:t>(mendapatkan</a:t>
            </a:r>
            <a:r>
              <a:rPr sz="2600" spc="50" dirty="0">
                <a:latin typeface="Trebuchet MS"/>
                <a:cs typeface="Trebuchet MS"/>
              </a:rPr>
              <a:t> </a:t>
            </a:r>
            <a:r>
              <a:rPr sz="2600" spc="200" dirty="0">
                <a:latin typeface="Trebuchet MS"/>
                <a:cs typeface="Trebuchet MS"/>
              </a:rPr>
              <a:t>penyembuhan</a:t>
            </a:r>
            <a:r>
              <a:rPr sz="2600" spc="50" dirty="0">
                <a:latin typeface="Trebuchet MS"/>
                <a:cs typeface="Trebuchet MS"/>
              </a:rPr>
              <a:t> </a:t>
            </a:r>
            <a:r>
              <a:rPr sz="2600" spc="165" dirty="0">
                <a:latin typeface="Trebuchet MS"/>
                <a:cs typeface="Trebuchet MS"/>
              </a:rPr>
              <a:t>dan </a:t>
            </a:r>
            <a:r>
              <a:rPr sz="2600" spc="75" dirty="0">
                <a:latin typeface="Trebuchet MS"/>
                <a:cs typeface="Trebuchet MS"/>
              </a:rPr>
              <a:t>rehabilitasi)</a:t>
            </a:r>
            <a:endParaRPr sz="26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56086" y="0"/>
            <a:ext cx="3787914" cy="147913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</p:spPr>
        <p:txBody>
          <a:bodyPr vert="horz" wrap="square" lIns="0" tIns="379539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100"/>
              </a:spcBef>
            </a:pPr>
            <a:r>
              <a:rPr b="1" spc="220" dirty="0">
                <a:solidFill>
                  <a:schemeClr val="tx1"/>
                </a:solidFill>
              </a:rPr>
              <a:t>Sakit</a:t>
            </a:r>
            <a:r>
              <a:rPr b="1" spc="80" dirty="0">
                <a:solidFill>
                  <a:schemeClr val="tx1"/>
                </a:solidFill>
              </a:rPr>
              <a:t> </a:t>
            </a:r>
            <a:r>
              <a:rPr b="1" spc="215" dirty="0">
                <a:solidFill>
                  <a:schemeClr val="tx1"/>
                </a:solidFill>
              </a:rPr>
              <a:t>Kronis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9004" y="1479499"/>
            <a:ext cx="7306309" cy="2729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86360" indent="-274320">
              <a:lnSpc>
                <a:spcPct val="100000"/>
              </a:lnSpc>
              <a:spcBef>
                <a:spcPts val="100"/>
              </a:spcBef>
              <a:buSzPct val="80357"/>
              <a:buFont typeface="Lucida Sans Unicode"/>
              <a:buChar char="●"/>
              <a:tabLst>
                <a:tab pos="299085" algn="l"/>
                <a:tab pos="325755" algn="l"/>
              </a:tabLst>
            </a:pPr>
            <a:r>
              <a:rPr lang="en-US" sz="4200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dirty="0" err="1">
                <a:latin typeface="Trebuchet MS"/>
                <a:cs typeface="Trebuchet MS"/>
              </a:rPr>
              <a:t>Terdiri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14" dirty="0">
                <a:latin typeface="Trebuchet MS"/>
                <a:cs typeface="Trebuchet MS"/>
              </a:rPr>
              <a:t>dari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229" dirty="0">
                <a:latin typeface="Trebuchet MS"/>
                <a:cs typeface="Trebuchet MS"/>
              </a:rPr>
              <a:t>banyak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90" dirty="0">
                <a:latin typeface="Trebuchet MS"/>
                <a:cs typeface="Trebuchet MS"/>
              </a:rPr>
              <a:t>perbedaan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25" dirty="0">
                <a:latin typeface="Trebuchet MS"/>
                <a:cs typeface="Trebuchet MS"/>
              </a:rPr>
              <a:t>patologi </a:t>
            </a:r>
            <a:r>
              <a:rPr sz="2800" spc="220" dirty="0">
                <a:latin typeface="Trebuchet MS"/>
                <a:cs typeface="Trebuchet MS"/>
              </a:rPr>
              <a:t>dan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00" dirty="0" err="1">
                <a:latin typeface="Trebuchet MS"/>
                <a:cs typeface="Trebuchet MS"/>
              </a:rPr>
              <a:t>perubahan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45" dirty="0" err="1">
                <a:latin typeface="Trebuchet MS"/>
                <a:cs typeface="Trebuchet MS"/>
              </a:rPr>
              <a:t>psikologis</a:t>
            </a:r>
            <a:endParaRPr lang="fi-FI" sz="2800" dirty="0">
              <a:latin typeface="Trebuchet MS"/>
              <a:cs typeface="Trebuchet MS"/>
            </a:endParaRPr>
          </a:p>
          <a:p>
            <a:pPr marL="326390" indent="-300990">
              <a:lnSpc>
                <a:spcPct val="100000"/>
              </a:lnSpc>
              <a:spcBef>
                <a:spcPts val="565"/>
              </a:spcBef>
              <a:buClr>
                <a:srgbClr val="D24716"/>
              </a:buClr>
              <a:buSzPct val="80357"/>
              <a:buFont typeface="Lucida Sans Unicode"/>
              <a:buChar char="●"/>
              <a:tabLst>
                <a:tab pos="326390" algn="l"/>
              </a:tabLst>
            </a:pPr>
            <a:r>
              <a:rPr lang="fi-FI" sz="2800" spc="155" dirty="0">
                <a:latin typeface="Trebuchet MS"/>
                <a:cs typeface="Trebuchet MS"/>
              </a:rPr>
              <a:t> Diperkirakan</a:t>
            </a:r>
            <a:r>
              <a:rPr lang="fi-FI" sz="2800" spc="55" dirty="0">
                <a:latin typeface="Trebuchet MS"/>
                <a:cs typeface="Trebuchet MS"/>
              </a:rPr>
              <a:t> </a:t>
            </a:r>
            <a:r>
              <a:rPr lang="fi-FI" sz="2800" spc="275" dirty="0">
                <a:latin typeface="Trebuchet MS"/>
                <a:cs typeface="Trebuchet MS"/>
              </a:rPr>
              <a:t>3x</a:t>
            </a:r>
            <a:r>
              <a:rPr lang="fi-FI" sz="2800" spc="55" dirty="0">
                <a:latin typeface="Trebuchet MS"/>
                <a:cs typeface="Trebuchet MS"/>
              </a:rPr>
              <a:t> </a:t>
            </a:r>
            <a:r>
              <a:rPr lang="fi-FI" sz="2800" spc="65" dirty="0">
                <a:latin typeface="Trebuchet MS"/>
                <a:cs typeface="Trebuchet MS"/>
              </a:rPr>
              <a:t>lipat</a:t>
            </a:r>
            <a:r>
              <a:rPr lang="fi-FI" sz="2800" spc="50" dirty="0">
                <a:latin typeface="Trebuchet MS"/>
                <a:cs typeface="Trebuchet MS"/>
              </a:rPr>
              <a:t> </a:t>
            </a:r>
            <a:r>
              <a:rPr lang="fi-FI" sz="2800" spc="220" dirty="0">
                <a:latin typeface="Trebuchet MS"/>
                <a:cs typeface="Trebuchet MS"/>
              </a:rPr>
              <a:t>pada</a:t>
            </a:r>
            <a:r>
              <a:rPr lang="fi-FI" sz="2800" spc="55" dirty="0">
                <a:latin typeface="Trebuchet MS"/>
                <a:cs typeface="Trebuchet MS"/>
              </a:rPr>
              <a:t> </a:t>
            </a:r>
            <a:r>
              <a:rPr lang="fi-FI" sz="2800" spc="185" dirty="0">
                <a:latin typeface="Trebuchet MS"/>
                <a:cs typeface="Trebuchet MS"/>
              </a:rPr>
              <a:t>tahun</a:t>
            </a:r>
            <a:r>
              <a:rPr lang="fi-FI" sz="2800" spc="55" dirty="0">
                <a:latin typeface="Trebuchet MS"/>
                <a:cs typeface="Trebuchet MS"/>
              </a:rPr>
              <a:t> </a:t>
            </a:r>
            <a:r>
              <a:rPr lang="fi-FI" sz="2800" spc="280" dirty="0">
                <a:latin typeface="Trebuchet MS"/>
                <a:cs typeface="Trebuchet MS"/>
              </a:rPr>
              <a:t>2040</a:t>
            </a:r>
            <a:endParaRPr lang="fi-FI" sz="2800" dirty="0">
              <a:latin typeface="Trebuchet MS"/>
              <a:cs typeface="Trebuchet MS"/>
            </a:endParaRPr>
          </a:p>
          <a:p>
            <a:pPr marL="299085" marR="17780" indent="-274320">
              <a:lnSpc>
                <a:spcPct val="100000"/>
              </a:lnSpc>
              <a:spcBef>
                <a:spcPts val="575"/>
              </a:spcBef>
              <a:buSzPct val="80357"/>
              <a:buFont typeface="Lucida Sans Unicode"/>
              <a:buChar char="●"/>
              <a:tabLst>
                <a:tab pos="299085" algn="l"/>
                <a:tab pos="325755" algn="l"/>
              </a:tabLst>
            </a:pPr>
            <a:r>
              <a:rPr lang="en-US" sz="4200" spc="190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spc="190" dirty="0" err="1">
                <a:latin typeface="Trebuchet MS"/>
                <a:cs typeface="Trebuchet MS"/>
              </a:rPr>
              <a:t>Penyebab</a:t>
            </a:r>
            <a:r>
              <a:rPr sz="2800" spc="25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terbanyak</a:t>
            </a:r>
            <a:r>
              <a:rPr sz="2800" spc="30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saat</a:t>
            </a:r>
            <a:r>
              <a:rPr sz="2800" spc="25" dirty="0">
                <a:latin typeface="Trebuchet MS"/>
                <a:cs typeface="Trebuchet MS"/>
              </a:rPr>
              <a:t> </a:t>
            </a:r>
            <a:r>
              <a:rPr sz="2800" spc="60" dirty="0">
                <a:latin typeface="Trebuchet MS"/>
                <a:cs typeface="Trebuchet MS"/>
              </a:rPr>
              <a:t>ini</a:t>
            </a:r>
            <a:r>
              <a:rPr sz="2800" spc="30" dirty="0">
                <a:latin typeface="Trebuchet MS"/>
                <a:cs typeface="Trebuchet MS"/>
              </a:rPr>
              <a:t> </a:t>
            </a:r>
            <a:r>
              <a:rPr sz="2800" dirty="0">
                <a:latin typeface="Trebuchet MS"/>
                <a:cs typeface="Trebuchet MS"/>
              </a:rPr>
              <a:t>:</a:t>
            </a:r>
            <a:r>
              <a:rPr sz="2800" spc="35" dirty="0">
                <a:latin typeface="Trebuchet MS"/>
                <a:cs typeface="Trebuchet MS"/>
              </a:rPr>
              <a:t> </a:t>
            </a:r>
            <a:r>
              <a:rPr sz="2800" spc="150" dirty="0">
                <a:latin typeface="Trebuchet MS"/>
                <a:cs typeface="Trebuchet MS"/>
              </a:rPr>
              <a:t>penyakit </a:t>
            </a:r>
            <a:r>
              <a:rPr sz="2800" spc="110" dirty="0">
                <a:latin typeface="Trebuchet MS"/>
                <a:cs typeface="Trebuchet MS"/>
              </a:rPr>
              <a:t>degeneratif,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65" dirty="0">
                <a:latin typeface="Trebuchet MS"/>
                <a:cs typeface="Trebuchet MS"/>
              </a:rPr>
              <a:t>gaya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hidup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dan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00" dirty="0">
                <a:latin typeface="Trebuchet MS"/>
                <a:cs typeface="Trebuchet MS"/>
              </a:rPr>
              <a:t>perilaku </a:t>
            </a:r>
            <a:r>
              <a:rPr sz="2800" spc="145" dirty="0">
                <a:latin typeface="Trebuchet MS"/>
                <a:cs typeface="Trebuchet MS"/>
              </a:rPr>
              <a:t>serta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95" dirty="0">
                <a:latin typeface="Trebuchet MS"/>
                <a:cs typeface="Trebuchet MS"/>
              </a:rPr>
              <a:t>faktor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80" dirty="0">
                <a:latin typeface="Trebuchet MS"/>
                <a:cs typeface="Trebuchet MS"/>
              </a:rPr>
              <a:t>lingkungan</a:t>
            </a:r>
            <a:endParaRPr sz="28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9916" y="4342994"/>
            <a:ext cx="3795115" cy="228568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xfrm>
            <a:off x="261614" y="880935"/>
            <a:ext cx="8169579" cy="4081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3375" marR="17780" indent="-274320">
              <a:lnSpc>
                <a:spcPct val="100000"/>
              </a:lnSpc>
              <a:spcBef>
                <a:spcPts val="100"/>
              </a:spcBef>
              <a:buClr>
                <a:srgbClr val="D24716"/>
              </a:buClr>
              <a:buSzPct val="80357"/>
              <a:buFont typeface="Lucida Sans Unicode"/>
              <a:buChar char="●"/>
              <a:tabLst>
                <a:tab pos="333375" algn="l"/>
                <a:tab pos="360045" algn="l"/>
              </a:tabLst>
            </a:pPr>
            <a:r>
              <a:rPr sz="2800" spc="110" dirty="0" err="1"/>
              <a:t>Karakteristik</a:t>
            </a:r>
            <a:r>
              <a:rPr sz="2800" spc="35" dirty="0"/>
              <a:t> </a:t>
            </a:r>
            <a:r>
              <a:rPr sz="2800" dirty="0"/>
              <a:t>:</a:t>
            </a:r>
            <a:r>
              <a:rPr sz="2800" spc="40" dirty="0"/>
              <a:t> </a:t>
            </a:r>
            <a:r>
              <a:rPr sz="2800" spc="190" dirty="0"/>
              <a:t>kerusakan</a:t>
            </a:r>
            <a:r>
              <a:rPr sz="2800" spc="40" dirty="0"/>
              <a:t> </a:t>
            </a:r>
            <a:r>
              <a:rPr sz="2800" spc="175" dirty="0"/>
              <a:t>fungsi</a:t>
            </a:r>
            <a:r>
              <a:rPr sz="2800" spc="40" dirty="0"/>
              <a:t> </a:t>
            </a:r>
            <a:r>
              <a:rPr sz="2800" spc="110" dirty="0"/>
              <a:t>lebih</a:t>
            </a:r>
            <a:r>
              <a:rPr sz="2800" spc="40" dirty="0"/>
              <a:t> </a:t>
            </a:r>
            <a:r>
              <a:rPr sz="2800" spc="95" dirty="0"/>
              <a:t>dari </a:t>
            </a:r>
            <a:r>
              <a:rPr sz="2800" spc="185" dirty="0"/>
              <a:t>satu</a:t>
            </a:r>
            <a:r>
              <a:rPr sz="2800" spc="50" dirty="0"/>
              <a:t> </a:t>
            </a:r>
            <a:r>
              <a:rPr sz="2800" spc="185" dirty="0"/>
              <a:t>sistem</a:t>
            </a:r>
            <a:r>
              <a:rPr sz="2800" spc="55" dirty="0"/>
              <a:t> </a:t>
            </a:r>
            <a:r>
              <a:rPr sz="2800" spc="180" dirty="0"/>
              <a:t>tubuh</a:t>
            </a:r>
            <a:r>
              <a:rPr sz="2800" spc="55" dirty="0"/>
              <a:t> </a:t>
            </a:r>
            <a:r>
              <a:rPr sz="2800" spc="235" dirty="0"/>
              <a:t>sehingga</a:t>
            </a:r>
            <a:r>
              <a:rPr sz="2800" spc="55" dirty="0"/>
              <a:t> </a:t>
            </a:r>
            <a:r>
              <a:rPr sz="2800" spc="180" dirty="0"/>
              <a:t>mengakibatkan </a:t>
            </a:r>
            <a:r>
              <a:rPr sz="2800" spc="190" dirty="0"/>
              <a:t>kerusakan</a:t>
            </a:r>
            <a:r>
              <a:rPr sz="2800" spc="60" dirty="0"/>
              <a:t> </a:t>
            </a:r>
            <a:r>
              <a:rPr sz="2800" spc="175" dirty="0"/>
              <a:t>fungsi</a:t>
            </a:r>
            <a:r>
              <a:rPr sz="2800" spc="60" dirty="0"/>
              <a:t> </a:t>
            </a:r>
            <a:r>
              <a:rPr sz="2800" spc="220" dirty="0"/>
              <a:t>pada</a:t>
            </a:r>
            <a:r>
              <a:rPr sz="2800" spc="60" dirty="0"/>
              <a:t> </a:t>
            </a:r>
            <a:r>
              <a:rPr sz="2800" spc="170" dirty="0"/>
              <a:t>persepsi</a:t>
            </a:r>
            <a:r>
              <a:rPr sz="2800" spc="60" dirty="0"/>
              <a:t> </a:t>
            </a:r>
            <a:r>
              <a:rPr sz="2800" spc="125" dirty="0"/>
              <a:t>sensori, </a:t>
            </a:r>
            <a:r>
              <a:rPr sz="2800" spc="235" dirty="0"/>
              <a:t>kemampuan</a:t>
            </a:r>
            <a:r>
              <a:rPr sz="2800" spc="70" dirty="0"/>
              <a:t> </a:t>
            </a:r>
            <a:r>
              <a:rPr sz="2800" spc="165" dirty="0"/>
              <a:t>perawatan</a:t>
            </a:r>
            <a:r>
              <a:rPr sz="2800" spc="75" dirty="0"/>
              <a:t> </a:t>
            </a:r>
            <a:r>
              <a:rPr sz="2800" dirty="0"/>
              <a:t>diri,</a:t>
            </a:r>
            <a:r>
              <a:rPr sz="2800" spc="70" dirty="0"/>
              <a:t> </a:t>
            </a:r>
            <a:r>
              <a:rPr sz="2800" spc="95" dirty="0"/>
              <a:t>mobilitas, </a:t>
            </a:r>
            <a:r>
              <a:rPr sz="2800" spc="160" dirty="0"/>
              <a:t>kognisi</a:t>
            </a:r>
            <a:r>
              <a:rPr sz="2800" spc="60" dirty="0"/>
              <a:t> </a:t>
            </a:r>
            <a:r>
              <a:rPr sz="2800" spc="220" dirty="0"/>
              <a:t>dan</a:t>
            </a:r>
            <a:r>
              <a:rPr sz="2800" spc="60" dirty="0"/>
              <a:t> </a:t>
            </a:r>
            <a:r>
              <a:rPr sz="2800" spc="180" dirty="0"/>
              <a:t>kecakapan</a:t>
            </a:r>
            <a:r>
              <a:rPr sz="2800" spc="60" dirty="0"/>
              <a:t> </a:t>
            </a:r>
            <a:r>
              <a:rPr sz="2800" spc="150" dirty="0"/>
              <a:t>sosial</a:t>
            </a:r>
            <a:endParaRPr sz="2800" dirty="0"/>
          </a:p>
          <a:p>
            <a:pPr marL="360680" indent="-300990">
              <a:lnSpc>
                <a:spcPct val="100000"/>
              </a:lnSpc>
              <a:spcBef>
                <a:spcPts val="545"/>
              </a:spcBef>
              <a:buClr>
                <a:srgbClr val="D24716"/>
              </a:buClr>
              <a:buSzPct val="80357"/>
              <a:buFont typeface="Lucida Sans Unicode"/>
              <a:buChar char="●"/>
              <a:tabLst>
                <a:tab pos="360680" algn="l"/>
              </a:tabLst>
            </a:pPr>
            <a:r>
              <a:rPr sz="2800" dirty="0"/>
              <a:t>Terdiri</a:t>
            </a:r>
            <a:r>
              <a:rPr sz="2800" spc="50" dirty="0"/>
              <a:t> </a:t>
            </a:r>
            <a:r>
              <a:rPr sz="2800" spc="114" dirty="0"/>
              <a:t>dari</a:t>
            </a:r>
            <a:r>
              <a:rPr sz="2800" spc="50" dirty="0"/>
              <a:t> </a:t>
            </a:r>
            <a:r>
              <a:rPr sz="2800" spc="305" dirty="0"/>
              <a:t>2</a:t>
            </a:r>
            <a:r>
              <a:rPr sz="2800" spc="50" dirty="0"/>
              <a:t> </a:t>
            </a:r>
            <a:r>
              <a:rPr sz="2800" spc="140" dirty="0"/>
              <a:t>periode</a:t>
            </a:r>
            <a:r>
              <a:rPr sz="2800" spc="45" dirty="0"/>
              <a:t> </a:t>
            </a:r>
            <a:r>
              <a:rPr sz="2800" spc="-50" dirty="0"/>
              <a:t>:</a:t>
            </a:r>
            <a:endParaRPr sz="2800" dirty="0"/>
          </a:p>
          <a:p>
            <a:pPr marL="333375" marR="505459" lvl="1" indent="475615">
              <a:lnSpc>
                <a:spcPct val="100000"/>
              </a:lnSpc>
              <a:spcBef>
                <a:spcPts val="575"/>
              </a:spcBef>
              <a:buAutoNum type="arabicParenR"/>
              <a:tabLst>
                <a:tab pos="808990" algn="l"/>
              </a:tabLst>
            </a:pPr>
            <a:r>
              <a:rPr lang="en-US" sz="2800" spc="130" dirty="0" err="1">
                <a:latin typeface="Trebuchet MS"/>
                <a:cs typeface="Trebuchet MS"/>
              </a:rPr>
              <a:t>R</a:t>
            </a:r>
            <a:r>
              <a:rPr sz="2800" spc="130" dirty="0" err="1">
                <a:latin typeface="Trebuchet MS"/>
                <a:cs typeface="Trebuchet MS"/>
              </a:rPr>
              <a:t>emisi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875" dirty="0">
                <a:latin typeface="Trebuchet MS"/>
                <a:cs typeface="Trebuchet MS"/>
              </a:rPr>
              <a:t>=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40" dirty="0">
                <a:latin typeface="Trebuchet MS"/>
                <a:cs typeface="Trebuchet MS"/>
              </a:rPr>
              <a:t>seringkali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14" dirty="0">
                <a:latin typeface="Trebuchet MS"/>
                <a:cs typeface="Trebuchet MS"/>
              </a:rPr>
              <a:t>tidak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80" dirty="0">
                <a:latin typeface="Trebuchet MS"/>
                <a:cs typeface="Trebuchet MS"/>
              </a:rPr>
              <a:t>menunjukkan </a:t>
            </a:r>
            <a:r>
              <a:rPr sz="2800" spc="105" dirty="0">
                <a:latin typeface="Trebuchet MS"/>
                <a:cs typeface="Trebuchet MS"/>
              </a:rPr>
              <a:t>gejala</a:t>
            </a:r>
            <a:endParaRPr sz="2800" dirty="0">
              <a:latin typeface="Trebuchet MS"/>
              <a:cs typeface="Trebuchet MS"/>
            </a:endParaRPr>
          </a:p>
          <a:p>
            <a:pPr marL="808990" lvl="1" indent="-475615">
              <a:lnSpc>
                <a:spcPct val="100000"/>
              </a:lnSpc>
              <a:spcBef>
                <a:spcPts val="570"/>
              </a:spcBef>
              <a:buAutoNum type="arabicParenR"/>
              <a:tabLst>
                <a:tab pos="808990" algn="l"/>
              </a:tabLst>
            </a:pPr>
            <a:r>
              <a:rPr lang="en-US" sz="2800" spc="160" dirty="0" err="1">
                <a:latin typeface="Trebuchet MS"/>
                <a:cs typeface="Trebuchet MS"/>
              </a:rPr>
              <a:t>E</a:t>
            </a:r>
            <a:r>
              <a:rPr sz="2800" spc="160" dirty="0" err="1">
                <a:latin typeface="Trebuchet MS"/>
                <a:cs typeface="Trebuchet MS"/>
              </a:rPr>
              <a:t>xacerbasi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875" dirty="0">
                <a:latin typeface="Trebuchet MS"/>
                <a:cs typeface="Trebuchet MS"/>
              </a:rPr>
              <a:t>=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14" dirty="0">
                <a:latin typeface="Trebuchet MS"/>
                <a:cs typeface="Trebuchet MS"/>
              </a:rPr>
              <a:t>gejala</a:t>
            </a:r>
            <a:r>
              <a:rPr sz="2800" spc="65" dirty="0">
                <a:latin typeface="Trebuchet MS"/>
                <a:cs typeface="Trebuchet MS"/>
              </a:rPr>
              <a:t> </a:t>
            </a:r>
            <a:r>
              <a:rPr sz="2800" spc="195" dirty="0">
                <a:latin typeface="Trebuchet MS"/>
                <a:cs typeface="Trebuchet MS"/>
              </a:rPr>
              <a:t>muncul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30" dirty="0">
                <a:latin typeface="Trebuchet MS"/>
                <a:cs typeface="Trebuchet MS"/>
              </a:rPr>
              <a:t>kembali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6777" y="457200"/>
            <a:ext cx="2742223" cy="443711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40" dirty="0">
                <a:solidFill>
                  <a:schemeClr val="tx1"/>
                </a:solidFill>
              </a:rPr>
              <a:t>Sakit</a:t>
            </a:r>
            <a:r>
              <a:rPr sz="2800" b="1" spc="50" dirty="0">
                <a:solidFill>
                  <a:schemeClr val="tx1"/>
                </a:solidFill>
              </a:rPr>
              <a:t> </a:t>
            </a:r>
            <a:r>
              <a:rPr sz="2800" b="1" spc="120" dirty="0">
                <a:solidFill>
                  <a:schemeClr val="tx1"/>
                </a:solidFill>
              </a:rPr>
              <a:t>Kronis</a:t>
            </a:r>
            <a:endParaRPr sz="2800" b="1" dirty="0">
              <a:solidFill>
                <a:schemeClr val="tx1"/>
              </a:solidFill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59323" y="4962079"/>
            <a:ext cx="3555720" cy="16665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8177" y="1175295"/>
            <a:ext cx="7969884" cy="49415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6065" marR="1367790" indent="-254000">
              <a:lnSpc>
                <a:spcPct val="100000"/>
              </a:lnSpc>
              <a:spcBef>
                <a:spcPts val="110"/>
              </a:spcBef>
            </a:pPr>
            <a:r>
              <a:rPr sz="3675" spc="382" baseline="13605" dirty="0">
                <a:solidFill>
                  <a:srgbClr val="D24716"/>
                </a:solidFill>
                <a:latin typeface="Lucida Sans Unicode"/>
                <a:cs typeface="Lucida Sans Unicode"/>
              </a:rPr>
              <a:t>●</a:t>
            </a:r>
            <a:r>
              <a:rPr sz="2950" spc="254" dirty="0">
                <a:latin typeface="Trebuchet MS"/>
                <a:cs typeface="Trebuchet MS"/>
              </a:rPr>
              <a:t>Respon</a:t>
            </a:r>
            <a:r>
              <a:rPr sz="2950" spc="75" dirty="0">
                <a:latin typeface="Trebuchet MS"/>
                <a:cs typeface="Trebuchet MS"/>
              </a:rPr>
              <a:t> </a:t>
            </a:r>
            <a:r>
              <a:rPr sz="2950" spc="245" dirty="0">
                <a:latin typeface="Trebuchet MS"/>
                <a:cs typeface="Trebuchet MS"/>
              </a:rPr>
              <a:t>seseorang</a:t>
            </a:r>
            <a:r>
              <a:rPr sz="2950" spc="75" dirty="0">
                <a:latin typeface="Trebuchet MS"/>
                <a:cs typeface="Trebuchet MS"/>
              </a:rPr>
              <a:t> </a:t>
            </a:r>
            <a:r>
              <a:rPr sz="2950" spc="170" dirty="0">
                <a:latin typeface="Trebuchet MS"/>
                <a:cs typeface="Trebuchet MS"/>
              </a:rPr>
              <a:t>terhadap</a:t>
            </a:r>
            <a:r>
              <a:rPr sz="2950" spc="75" dirty="0">
                <a:latin typeface="Trebuchet MS"/>
                <a:cs typeface="Trebuchet MS"/>
              </a:rPr>
              <a:t> </a:t>
            </a:r>
            <a:r>
              <a:rPr sz="2950" spc="140" dirty="0">
                <a:latin typeface="Trebuchet MS"/>
                <a:cs typeface="Trebuchet MS"/>
              </a:rPr>
              <a:t>sakit </a:t>
            </a:r>
            <a:r>
              <a:rPr sz="2950" spc="190" dirty="0">
                <a:latin typeface="Trebuchet MS"/>
                <a:cs typeface="Trebuchet MS"/>
              </a:rPr>
              <a:t>dipengaruhi</a:t>
            </a:r>
            <a:r>
              <a:rPr sz="2950" spc="80" dirty="0">
                <a:latin typeface="Trebuchet MS"/>
                <a:cs typeface="Trebuchet MS"/>
              </a:rPr>
              <a:t> </a:t>
            </a:r>
            <a:r>
              <a:rPr sz="2950" spc="145" dirty="0">
                <a:latin typeface="Trebuchet MS"/>
                <a:cs typeface="Trebuchet MS"/>
              </a:rPr>
              <a:t>oleh</a:t>
            </a:r>
            <a:r>
              <a:rPr sz="2950" spc="80" dirty="0">
                <a:latin typeface="Trebuchet MS"/>
                <a:cs typeface="Trebuchet MS"/>
              </a:rPr>
              <a:t> </a:t>
            </a:r>
            <a:r>
              <a:rPr sz="2950" spc="-50" dirty="0">
                <a:latin typeface="Trebuchet MS"/>
                <a:cs typeface="Trebuchet MS"/>
              </a:rPr>
              <a:t>:</a:t>
            </a:r>
            <a:endParaRPr sz="2950" dirty="0">
              <a:latin typeface="Trebuchet MS"/>
              <a:cs typeface="Trebuchet MS"/>
            </a:endParaRPr>
          </a:p>
          <a:p>
            <a:pPr marL="769620" indent="-503555">
              <a:lnSpc>
                <a:spcPct val="100000"/>
              </a:lnSpc>
              <a:spcBef>
                <a:spcPts val="550"/>
              </a:spcBef>
              <a:buAutoNum type="arabicParenR"/>
              <a:tabLst>
                <a:tab pos="769620" algn="l"/>
              </a:tabLst>
            </a:pPr>
            <a:r>
              <a:rPr lang="en-US" sz="2950" spc="185" dirty="0">
                <a:latin typeface="Trebuchet MS"/>
                <a:cs typeface="Trebuchet MS"/>
              </a:rPr>
              <a:t>W</a:t>
            </a:r>
            <a:r>
              <a:rPr sz="2950" spc="185" dirty="0">
                <a:latin typeface="Trebuchet MS"/>
                <a:cs typeface="Trebuchet MS"/>
              </a:rPr>
              <a:t>aktu</a:t>
            </a:r>
            <a:r>
              <a:rPr sz="2950" spc="65" dirty="0">
                <a:latin typeface="Trebuchet MS"/>
                <a:cs typeface="Trebuchet MS"/>
              </a:rPr>
              <a:t> </a:t>
            </a:r>
            <a:r>
              <a:rPr sz="2950" spc="110" dirty="0">
                <a:latin typeface="Trebuchet MS"/>
                <a:cs typeface="Trebuchet MS"/>
              </a:rPr>
              <a:t>kejadian</a:t>
            </a:r>
            <a:endParaRPr sz="2950" dirty="0">
              <a:latin typeface="Trebuchet MS"/>
              <a:cs typeface="Trebuchet MS"/>
            </a:endParaRPr>
          </a:p>
          <a:p>
            <a:pPr marL="769620" indent="-503555">
              <a:lnSpc>
                <a:spcPct val="100000"/>
              </a:lnSpc>
              <a:spcBef>
                <a:spcPts val="545"/>
              </a:spcBef>
              <a:buAutoNum type="arabicParenR"/>
              <a:tabLst>
                <a:tab pos="769620" algn="l"/>
              </a:tabLst>
            </a:pPr>
            <a:r>
              <a:rPr lang="en-US" sz="2950" spc="95" dirty="0" err="1">
                <a:latin typeface="Trebuchet MS"/>
                <a:cs typeface="Trebuchet MS"/>
              </a:rPr>
              <a:t>T</a:t>
            </a:r>
            <a:r>
              <a:rPr sz="2950" spc="95" dirty="0" err="1">
                <a:latin typeface="Trebuchet MS"/>
                <a:cs typeface="Trebuchet MS"/>
              </a:rPr>
              <a:t>ipe</a:t>
            </a:r>
            <a:r>
              <a:rPr sz="2950" spc="65" dirty="0">
                <a:latin typeface="Trebuchet MS"/>
                <a:cs typeface="Trebuchet MS"/>
              </a:rPr>
              <a:t> </a:t>
            </a:r>
            <a:r>
              <a:rPr sz="2950" spc="240" dirty="0">
                <a:latin typeface="Trebuchet MS"/>
                <a:cs typeface="Trebuchet MS"/>
              </a:rPr>
              <a:t>dan</a:t>
            </a:r>
            <a:r>
              <a:rPr sz="2950" spc="75" dirty="0">
                <a:latin typeface="Trebuchet MS"/>
                <a:cs typeface="Trebuchet MS"/>
              </a:rPr>
              <a:t> </a:t>
            </a:r>
            <a:r>
              <a:rPr sz="2950" spc="95" dirty="0">
                <a:latin typeface="Trebuchet MS"/>
                <a:cs typeface="Trebuchet MS"/>
              </a:rPr>
              <a:t>derajat</a:t>
            </a:r>
            <a:r>
              <a:rPr sz="2950" spc="70" dirty="0">
                <a:latin typeface="Trebuchet MS"/>
                <a:cs typeface="Trebuchet MS"/>
              </a:rPr>
              <a:t> </a:t>
            </a:r>
            <a:r>
              <a:rPr sz="2950" spc="254" dirty="0">
                <a:latin typeface="Trebuchet MS"/>
                <a:cs typeface="Trebuchet MS"/>
              </a:rPr>
              <a:t>kemampuan</a:t>
            </a:r>
            <a:endParaRPr sz="2950" dirty="0">
              <a:latin typeface="Trebuchet MS"/>
              <a:cs typeface="Trebuchet MS"/>
            </a:endParaRPr>
          </a:p>
          <a:p>
            <a:pPr marL="266065" marR="5080" indent="503555">
              <a:lnSpc>
                <a:spcPct val="100000"/>
              </a:lnSpc>
              <a:spcBef>
                <a:spcPts val="545"/>
              </a:spcBef>
              <a:buAutoNum type="arabicParenR"/>
              <a:tabLst>
                <a:tab pos="769620" algn="l"/>
              </a:tabLst>
            </a:pPr>
            <a:r>
              <a:rPr lang="en-US" sz="2950" spc="235" dirty="0" err="1">
                <a:latin typeface="Trebuchet MS"/>
                <a:cs typeface="Trebuchet MS"/>
              </a:rPr>
              <a:t>K</a:t>
            </a:r>
            <a:r>
              <a:rPr sz="2950" spc="235" dirty="0" err="1">
                <a:latin typeface="Trebuchet MS"/>
                <a:cs typeface="Trebuchet MS"/>
              </a:rPr>
              <a:t>emungkinan</a:t>
            </a:r>
            <a:r>
              <a:rPr sz="2950" spc="90" dirty="0">
                <a:latin typeface="Trebuchet MS"/>
                <a:cs typeface="Trebuchet MS"/>
              </a:rPr>
              <a:t> </a:t>
            </a:r>
            <a:r>
              <a:rPr sz="2950" spc="250" dirty="0">
                <a:latin typeface="Trebuchet MS"/>
                <a:cs typeface="Trebuchet MS"/>
              </a:rPr>
              <a:t>adanya</a:t>
            </a:r>
            <a:r>
              <a:rPr sz="2950" spc="80" dirty="0">
                <a:latin typeface="Trebuchet MS"/>
                <a:cs typeface="Trebuchet MS"/>
              </a:rPr>
              <a:t> </a:t>
            </a:r>
            <a:r>
              <a:rPr sz="2950" spc="215" dirty="0">
                <a:latin typeface="Trebuchet MS"/>
                <a:cs typeface="Trebuchet MS"/>
              </a:rPr>
              <a:t>perubahan</a:t>
            </a:r>
            <a:r>
              <a:rPr sz="2950" spc="95" dirty="0">
                <a:latin typeface="Trebuchet MS"/>
                <a:cs typeface="Trebuchet MS"/>
              </a:rPr>
              <a:t> </a:t>
            </a:r>
            <a:r>
              <a:rPr sz="2950" spc="165" dirty="0">
                <a:latin typeface="Trebuchet MS"/>
                <a:cs typeface="Trebuchet MS"/>
              </a:rPr>
              <a:t>atau </a:t>
            </a:r>
            <a:r>
              <a:rPr sz="2950" spc="170" dirty="0">
                <a:latin typeface="Trebuchet MS"/>
                <a:cs typeface="Trebuchet MS"/>
              </a:rPr>
              <a:t>kecacatan</a:t>
            </a:r>
            <a:endParaRPr sz="2950" dirty="0">
              <a:latin typeface="Trebuchet MS"/>
              <a:cs typeface="Trebuchet MS"/>
            </a:endParaRPr>
          </a:p>
          <a:p>
            <a:pPr marL="769620" indent="-503555">
              <a:lnSpc>
                <a:spcPct val="100000"/>
              </a:lnSpc>
              <a:spcBef>
                <a:spcPts val="555"/>
              </a:spcBef>
              <a:buAutoNum type="arabicParenR"/>
              <a:tabLst>
                <a:tab pos="769620" algn="l"/>
              </a:tabLst>
            </a:pPr>
            <a:r>
              <a:rPr lang="en-US" sz="2950" spc="114" dirty="0" err="1">
                <a:latin typeface="Trebuchet MS"/>
                <a:cs typeface="Trebuchet MS"/>
              </a:rPr>
              <a:t>P</a:t>
            </a:r>
            <a:r>
              <a:rPr sz="2950" spc="114" dirty="0" err="1">
                <a:latin typeface="Trebuchet MS"/>
                <a:cs typeface="Trebuchet MS"/>
              </a:rPr>
              <a:t>atofisiologi</a:t>
            </a:r>
            <a:endParaRPr sz="2950" dirty="0">
              <a:latin typeface="Trebuchet MS"/>
              <a:cs typeface="Trebuchet MS"/>
            </a:endParaRPr>
          </a:p>
          <a:p>
            <a:pPr marL="266065" marR="469265" indent="503555">
              <a:lnSpc>
                <a:spcPct val="100000"/>
              </a:lnSpc>
              <a:spcBef>
                <a:spcPts val="545"/>
              </a:spcBef>
              <a:buAutoNum type="arabicParenR"/>
              <a:tabLst>
                <a:tab pos="769620" algn="l"/>
              </a:tabLst>
            </a:pPr>
            <a:r>
              <a:rPr lang="en-US" sz="2950" spc="265" dirty="0">
                <a:latin typeface="Trebuchet MS"/>
                <a:cs typeface="Trebuchet MS"/>
              </a:rPr>
              <a:t>D</a:t>
            </a:r>
            <a:r>
              <a:rPr sz="2950" spc="265" dirty="0">
                <a:latin typeface="Trebuchet MS"/>
                <a:cs typeface="Trebuchet MS"/>
              </a:rPr>
              <a:t>ampak</a:t>
            </a:r>
            <a:r>
              <a:rPr sz="2950" spc="80" dirty="0">
                <a:latin typeface="Trebuchet MS"/>
                <a:cs typeface="Trebuchet MS"/>
              </a:rPr>
              <a:t> </a:t>
            </a:r>
            <a:r>
              <a:rPr sz="2950" spc="215" dirty="0">
                <a:latin typeface="Trebuchet MS"/>
                <a:cs typeface="Trebuchet MS"/>
              </a:rPr>
              <a:t>perubahan</a:t>
            </a:r>
            <a:r>
              <a:rPr sz="2950" spc="85" dirty="0">
                <a:latin typeface="Trebuchet MS"/>
                <a:cs typeface="Trebuchet MS"/>
              </a:rPr>
              <a:t> </a:t>
            </a:r>
            <a:r>
              <a:rPr sz="2950" spc="170" dirty="0">
                <a:latin typeface="Trebuchet MS"/>
                <a:cs typeface="Trebuchet MS"/>
              </a:rPr>
              <a:t>terhadap</a:t>
            </a:r>
            <a:r>
              <a:rPr sz="2950" spc="85" dirty="0">
                <a:latin typeface="Trebuchet MS"/>
                <a:cs typeface="Trebuchet MS"/>
              </a:rPr>
              <a:t> </a:t>
            </a:r>
            <a:r>
              <a:rPr sz="2950" spc="180" dirty="0">
                <a:latin typeface="Trebuchet MS"/>
                <a:cs typeface="Trebuchet MS"/>
              </a:rPr>
              <a:t>peran </a:t>
            </a:r>
            <a:r>
              <a:rPr sz="2950" spc="165" dirty="0">
                <a:latin typeface="Trebuchet MS"/>
                <a:cs typeface="Trebuchet MS"/>
              </a:rPr>
              <a:t>sosial</a:t>
            </a:r>
            <a:endParaRPr sz="2950" dirty="0">
              <a:latin typeface="Trebuchet MS"/>
              <a:cs typeface="Trebuchet MS"/>
            </a:endParaRPr>
          </a:p>
          <a:p>
            <a:pPr marL="769620" indent="-503555">
              <a:lnSpc>
                <a:spcPct val="100000"/>
              </a:lnSpc>
              <a:spcBef>
                <a:spcPts val="555"/>
              </a:spcBef>
              <a:buAutoNum type="arabicParenR"/>
              <a:tabLst>
                <a:tab pos="769620" algn="l"/>
              </a:tabLst>
            </a:pPr>
            <a:r>
              <a:rPr lang="en-US" sz="2950" spc="155" dirty="0">
                <a:latin typeface="Trebuchet MS"/>
                <a:cs typeface="Trebuchet MS"/>
              </a:rPr>
              <a:t>N</a:t>
            </a:r>
            <a:r>
              <a:rPr sz="2950" spc="155" dirty="0">
                <a:latin typeface="Trebuchet MS"/>
                <a:cs typeface="Trebuchet MS"/>
              </a:rPr>
              <a:t>yeri</a:t>
            </a:r>
            <a:r>
              <a:rPr sz="2950" spc="70" dirty="0">
                <a:latin typeface="Trebuchet MS"/>
                <a:cs typeface="Trebuchet MS"/>
              </a:rPr>
              <a:t> </a:t>
            </a:r>
            <a:r>
              <a:rPr sz="2950" spc="240" dirty="0">
                <a:latin typeface="Trebuchet MS"/>
                <a:cs typeface="Trebuchet MS"/>
              </a:rPr>
              <a:t>dan</a:t>
            </a:r>
            <a:r>
              <a:rPr sz="2950" spc="70" dirty="0">
                <a:latin typeface="Trebuchet MS"/>
                <a:cs typeface="Trebuchet MS"/>
              </a:rPr>
              <a:t> </a:t>
            </a:r>
            <a:r>
              <a:rPr sz="2950" spc="140" dirty="0">
                <a:latin typeface="Trebuchet MS"/>
                <a:cs typeface="Trebuchet MS"/>
              </a:rPr>
              <a:t>ketakutan</a:t>
            </a:r>
            <a:endParaRPr sz="295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5536" y="489140"/>
            <a:ext cx="2285264" cy="443711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spc="100" dirty="0">
                <a:solidFill>
                  <a:schemeClr val="tx1"/>
                </a:solidFill>
              </a:rPr>
              <a:t>Sakit Kronis</a:t>
            </a:r>
            <a:endParaRPr sz="2800" b="1" dirty="0">
              <a:solidFill>
                <a:schemeClr val="tx1"/>
              </a:solidFill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3600" y="4682159"/>
            <a:ext cx="2971444" cy="19465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4504" y="647748"/>
            <a:ext cx="8042909" cy="473783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288925" indent="-276225">
              <a:lnSpc>
                <a:spcPct val="100000"/>
              </a:lnSpc>
              <a:spcBef>
                <a:spcPts val="645"/>
              </a:spcBef>
              <a:buClr>
                <a:srgbClr val="D24716"/>
              </a:buClr>
              <a:buSzPct val="79629"/>
              <a:buFont typeface="Lucida Sans Unicode"/>
              <a:buChar char="●"/>
              <a:tabLst>
                <a:tab pos="288925" algn="l"/>
              </a:tabLst>
            </a:pPr>
            <a:r>
              <a:rPr sz="2700" spc="170" dirty="0">
                <a:latin typeface="Trebuchet MS"/>
                <a:cs typeface="Trebuchet MS"/>
              </a:rPr>
              <a:t>Kebutuhan</a:t>
            </a:r>
            <a:r>
              <a:rPr sz="2700" spc="45" dirty="0">
                <a:latin typeface="Trebuchet MS"/>
                <a:cs typeface="Trebuchet MS"/>
              </a:rPr>
              <a:t> </a:t>
            </a:r>
            <a:r>
              <a:rPr sz="2700" spc="170" dirty="0">
                <a:latin typeface="Trebuchet MS"/>
                <a:cs typeface="Trebuchet MS"/>
              </a:rPr>
              <a:t>orang-</a:t>
            </a:r>
            <a:r>
              <a:rPr sz="2700" spc="204" dirty="0">
                <a:latin typeface="Trebuchet MS"/>
                <a:cs typeface="Trebuchet MS"/>
              </a:rPr>
              <a:t>orang</a:t>
            </a:r>
            <a:r>
              <a:rPr sz="2700" spc="40" dirty="0">
                <a:latin typeface="Trebuchet MS"/>
                <a:cs typeface="Trebuchet MS"/>
              </a:rPr>
              <a:t> </a:t>
            </a:r>
            <a:r>
              <a:rPr sz="2700" spc="229" dirty="0">
                <a:latin typeface="Trebuchet MS"/>
                <a:cs typeface="Trebuchet MS"/>
              </a:rPr>
              <a:t>dengan</a:t>
            </a:r>
            <a:r>
              <a:rPr sz="2700" spc="45" dirty="0">
                <a:latin typeface="Trebuchet MS"/>
                <a:cs typeface="Trebuchet MS"/>
              </a:rPr>
              <a:t> </a:t>
            </a:r>
            <a:r>
              <a:rPr sz="2700" spc="130" dirty="0">
                <a:latin typeface="Trebuchet MS"/>
                <a:cs typeface="Trebuchet MS"/>
              </a:rPr>
              <a:t>sakit</a:t>
            </a:r>
            <a:r>
              <a:rPr sz="2700" spc="50" dirty="0">
                <a:latin typeface="Trebuchet MS"/>
                <a:cs typeface="Trebuchet MS"/>
              </a:rPr>
              <a:t> </a:t>
            </a:r>
            <a:r>
              <a:rPr sz="2700" spc="140" dirty="0">
                <a:latin typeface="Trebuchet MS"/>
                <a:cs typeface="Trebuchet MS"/>
              </a:rPr>
              <a:t>kronis</a:t>
            </a:r>
            <a:r>
              <a:rPr sz="2700" spc="50" dirty="0">
                <a:latin typeface="Trebuchet MS"/>
                <a:cs typeface="Trebuchet MS"/>
              </a:rPr>
              <a:t> </a:t>
            </a:r>
            <a:r>
              <a:rPr sz="2700" spc="-50" dirty="0">
                <a:latin typeface="Trebuchet MS"/>
                <a:cs typeface="Trebuchet MS"/>
              </a:rPr>
              <a:t>;</a:t>
            </a:r>
            <a:endParaRPr sz="2700" dirty="0">
              <a:latin typeface="Trebuchet MS"/>
              <a:cs typeface="Trebuchet MS"/>
            </a:endParaRPr>
          </a:p>
          <a:p>
            <a:pPr marL="734060" lvl="1" indent="-457834">
              <a:lnSpc>
                <a:spcPct val="100000"/>
              </a:lnSpc>
              <a:spcBef>
                <a:spcPts val="540"/>
              </a:spcBef>
              <a:buAutoNum type="arabicParenR"/>
              <a:tabLst>
                <a:tab pos="734060" algn="l"/>
              </a:tabLst>
            </a:pPr>
            <a:r>
              <a:rPr sz="2700" spc="165" dirty="0">
                <a:latin typeface="Trebuchet MS"/>
                <a:cs typeface="Trebuchet MS"/>
              </a:rPr>
              <a:t>kehidupan</a:t>
            </a:r>
            <a:r>
              <a:rPr sz="2700" spc="50" dirty="0">
                <a:latin typeface="Trebuchet MS"/>
                <a:cs typeface="Trebuchet MS"/>
              </a:rPr>
              <a:t> </a:t>
            </a:r>
            <a:r>
              <a:rPr sz="2700" spc="175" dirty="0">
                <a:latin typeface="Trebuchet MS"/>
                <a:cs typeface="Trebuchet MS"/>
              </a:rPr>
              <a:t>senormal</a:t>
            </a:r>
            <a:r>
              <a:rPr sz="2700" spc="55" dirty="0">
                <a:latin typeface="Trebuchet MS"/>
                <a:cs typeface="Trebuchet MS"/>
              </a:rPr>
              <a:t> </a:t>
            </a:r>
            <a:r>
              <a:rPr sz="2700" spc="210" dirty="0">
                <a:latin typeface="Trebuchet MS"/>
                <a:cs typeface="Trebuchet MS"/>
              </a:rPr>
              <a:t>mungkin</a:t>
            </a:r>
            <a:endParaRPr sz="2700" dirty="0">
              <a:latin typeface="Trebuchet MS"/>
              <a:cs typeface="Trebuchet MS"/>
            </a:endParaRPr>
          </a:p>
          <a:p>
            <a:pPr marL="734060" lvl="1" indent="-457834">
              <a:lnSpc>
                <a:spcPct val="100000"/>
              </a:lnSpc>
              <a:spcBef>
                <a:spcPts val="545"/>
              </a:spcBef>
              <a:buAutoNum type="arabicParenR"/>
              <a:tabLst>
                <a:tab pos="734060" algn="l"/>
              </a:tabLst>
            </a:pPr>
            <a:r>
              <a:rPr sz="2700" spc="75" dirty="0">
                <a:latin typeface="Trebuchet MS"/>
                <a:cs typeface="Trebuchet MS"/>
              </a:rPr>
              <a:t>belajar</a:t>
            </a:r>
            <a:r>
              <a:rPr sz="2700" spc="55" dirty="0">
                <a:latin typeface="Trebuchet MS"/>
                <a:cs typeface="Trebuchet MS"/>
              </a:rPr>
              <a:t> </a:t>
            </a:r>
            <a:r>
              <a:rPr sz="2700" spc="165" dirty="0">
                <a:latin typeface="Trebuchet MS"/>
                <a:cs typeface="Trebuchet MS"/>
              </a:rPr>
              <a:t>untuk</a:t>
            </a:r>
            <a:r>
              <a:rPr sz="2700" spc="55" dirty="0">
                <a:latin typeface="Trebuchet MS"/>
                <a:cs typeface="Trebuchet MS"/>
              </a:rPr>
              <a:t> </a:t>
            </a:r>
            <a:r>
              <a:rPr sz="2700" spc="145" dirty="0">
                <a:latin typeface="Trebuchet MS"/>
                <a:cs typeface="Trebuchet MS"/>
              </a:rPr>
              <a:t>beradaptasi</a:t>
            </a:r>
            <a:endParaRPr sz="2700" dirty="0">
              <a:latin typeface="Trebuchet MS"/>
              <a:cs typeface="Trebuchet MS"/>
            </a:endParaRPr>
          </a:p>
          <a:p>
            <a:pPr marL="734060" lvl="1" indent="-457834">
              <a:lnSpc>
                <a:spcPct val="100000"/>
              </a:lnSpc>
              <a:spcBef>
                <a:spcPts val="545"/>
              </a:spcBef>
              <a:buAutoNum type="arabicParenR"/>
              <a:tabLst>
                <a:tab pos="734060" algn="l"/>
              </a:tabLst>
            </a:pPr>
            <a:r>
              <a:rPr sz="2700" spc="170" dirty="0">
                <a:latin typeface="Trebuchet MS"/>
                <a:cs typeface="Trebuchet MS"/>
              </a:rPr>
              <a:t>sedih</a:t>
            </a:r>
            <a:r>
              <a:rPr sz="2700" spc="40" dirty="0">
                <a:latin typeface="Trebuchet MS"/>
                <a:cs typeface="Trebuchet MS"/>
              </a:rPr>
              <a:t> </a:t>
            </a:r>
            <a:r>
              <a:rPr sz="2700" spc="160" dirty="0" err="1">
                <a:latin typeface="Trebuchet MS"/>
                <a:cs typeface="Trebuchet MS"/>
              </a:rPr>
              <a:t>karena</a:t>
            </a:r>
            <a:r>
              <a:rPr sz="2700" spc="45" dirty="0">
                <a:latin typeface="Trebuchet MS"/>
                <a:cs typeface="Trebuchet MS"/>
              </a:rPr>
              <a:t> </a:t>
            </a:r>
            <a:r>
              <a:rPr sz="2700" spc="180" dirty="0" err="1">
                <a:latin typeface="Trebuchet MS"/>
                <a:cs typeface="Trebuchet MS"/>
              </a:rPr>
              <a:t>perubahan</a:t>
            </a:r>
            <a:r>
              <a:rPr lang="en-US" sz="2700" dirty="0">
                <a:latin typeface="Trebuchet MS"/>
                <a:cs typeface="Trebuchet MS"/>
              </a:rPr>
              <a:t> </a:t>
            </a:r>
            <a:r>
              <a:rPr lang="en-US" sz="2700" spc="844" dirty="0">
                <a:latin typeface="Trebuchet MS"/>
                <a:cs typeface="Trebuchet MS"/>
              </a:rPr>
              <a:t>: </a:t>
            </a:r>
            <a:r>
              <a:rPr sz="2700" spc="70" dirty="0" err="1">
                <a:latin typeface="Trebuchet MS"/>
                <a:cs typeface="Trebuchet MS"/>
              </a:rPr>
              <a:t>fisik</a:t>
            </a:r>
            <a:r>
              <a:rPr sz="2700" spc="45" dirty="0">
                <a:latin typeface="Trebuchet MS"/>
                <a:cs typeface="Trebuchet MS"/>
              </a:rPr>
              <a:t> </a:t>
            </a:r>
            <a:r>
              <a:rPr sz="2700" spc="215" dirty="0">
                <a:latin typeface="Trebuchet MS"/>
                <a:cs typeface="Trebuchet MS"/>
              </a:rPr>
              <a:t>dan</a:t>
            </a:r>
            <a:r>
              <a:rPr sz="2700" spc="40" dirty="0">
                <a:latin typeface="Trebuchet MS"/>
                <a:cs typeface="Trebuchet MS"/>
              </a:rPr>
              <a:t> </a:t>
            </a:r>
            <a:r>
              <a:rPr sz="2700" spc="120" dirty="0">
                <a:latin typeface="Trebuchet MS"/>
                <a:cs typeface="Trebuchet MS"/>
              </a:rPr>
              <a:t>struktur</a:t>
            </a:r>
            <a:r>
              <a:rPr sz="2700" spc="45" dirty="0">
                <a:latin typeface="Trebuchet MS"/>
                <a:cs typeface="Trebuchet MS"/>
              </a:rPr>
              <a:t> </a:t>
            </a:r>
            <a:r>
              <a:rPr sz="2700" spc="114" dirty="0">
                <a:latin typeface="Trebuchet MS"/>
                <a:cs typeface="Trebuchet MS"/>
              </a:rPr>
              <a:t>tubuh,</a:t>
            </a:r>
            <a:r>
              <a:rPr sz="2700" spc="40" dirty="0">
                <a:latin typeface="Trebuchet MS"/>
                <a:cs typeface="Trebuchet MS"/>
              </a:rPr>
              <a:t> </a:t>
            </a:r>
            <a:r>
              <a:rPr sz="2700" spc="114" dirty="0">
                <a:latin typeface="Trebuchet MS"/>
                <a:cs typeface="Trebuchet MS"/>
              </a:rPr>
              <a:t>income, status,</a:t>
            </a:r>
            <a:r>
              <a:rPr lang="en-US" sz="2700" dirty="0">
                <a:latin typeface="Trebuchet MS"/>
                <a:cs typeface="Trebuchet MS"/>
              </a:rPr>
              <a:t> </a:t>
            </a:r>
            <a:r>
              <a:rPr sz="2700" spc="114" dirty="0" err="1">
                <a:latin typeface="Trebuchet MS"/>
                <a:cs typeface="Trebuchet MS"/>
              </a:rPr>
              <a:t>peran</a:t>
            </a:r>
            <a:r>
              <a:rPr sz="2700" spc="114" dirty="0">
                <a:latin typeface="Trebuchet MS"/>
                <a:cs typeface="Trebuchet MS"/>
              </a:rPr>
              <a:t>,</a:t>
            </a:r>
            <a:r>
              <a:rPr sz="2700" spc="55" dirty="0">
                <a:latin typeface="Trebuchet MS"/>
                <a:cs typeface="Trebuchet MS"/>
              </a:rPr>
              <a:t> </a:t>
            </a:r>
            <a:r>
              <a:rPr sz="2700" spc="210" dirty="0">
                <a:latin typeface="Trebuchet MS"/>
                <a:cs typeface="Trebuchet MS"/>
              </a:rPr>
              <a:t>penghargaan</a:t>
            </a:r>
            <a:endParaRPr sz="2700" dirty="0">
              <a:latin typeface="Trebuchet MS"/>
              <a:cs typeface="Trebuchet MS"/>
            </a:endParaRPr>
          </a:p>
          <a:p>
            <a:pPr marL="734060" lvl="1" indent="-457834">
              <a:lnSpc>
                <a:spcPct val="100000"/>
              </a:lnSpc>
              <a:spcBef>
                <a:spcPts val="545"/>
              </a:spcBef>
              <a:buAutoNum type="arabicParenR" startAt="4"/>
              <a:tabLst>
                <a:tab pos="734060" algn="l"/>
              </a:tabLst>
            </a:pPr>
            <a:r>
              <a:rPr sz="2700" spc="145" dirty="0">
                <a:latin typeface="Trebuchet MS"/>
                <a:cs typeface="Trebuchet MS"/>
              </a:rPr>
              <a:t>komplain</a:t>
            </a:r>
            <a:r>
              <a:rPr sz="2700" spc="45" dirty="0">
                <a:latin typeface="Trebuchet MS"/>
                <a:cs typeface="Trebuchet MS"/>
              </a:rPr>
              <a:t> </a:t>
            </a:r>
            <a:r>
              <a:rPr sz="2700" spc="150" dirty="0">
                <a:latin typeface="Trebuchet MS"/>
                <a:cs typeface="Trebuchet MS"/>
              </a:rPr>
              <a:t>terhadap</a:t>
            </a:r>
            <a:r>
              <a:rPr sz="2700" spc="45" dirty="0">
                <a:latin typeface="Trebuchet MS"/>
                <a:cs typeface="Trebuchet MS"/>
              </a:rPr>
              <a:t> </a:t>
            </a:r>
            <a:r>
              <a:rPr sz="2700" spc="170" dirty="0">
                <a:latin typeface="Trebuchet MS"/>
                <a:cs typeface="Trebuchet MS"/>
              </a:rPr>
              <a:t>rencana</a:t>
            </a:r>
            <a:r>
              <a:rPr sz="2700" spc="45" dirty="0">
                <a:latin typeface="Trebuchet MS"/>
                <a:cs typeface="Trebuchet MS"/>
              </a:rPr>
              <a:t> </a:t>
            </a:r>
            <a:r>
              <a:rPr sz="2700" spc="185" dirty="0">
                <a:latin typeface="Trebuchet MS"/>
                <a:cs typeface="Trebuchet MS"/>
              </a:rPr>
              <a:t>pengobatan</a:t>
            </a:r>
            <a:endParaRPr sz="2700" dirty="0">
              <a:latin typeface="Trebuchet MS"/>
              <a:cs typeface="Trebuchet MS"/>
            </a:endParaRPr>
          </a:p>
          <a:p>
            <a:pPr marL="734060" lvl="1" indent="-457834">
              <a:lnSpc>
                <a:spcPct val="100000"/>
              </a:lnSpc>
              <a:spcBef>
                <a:spcPts val="545"/>
              </a:spcBef>
              <a:buAutoNum type="arabicParenR" startAt="4"/>
              <a:tabLst>
                <a:tab pos="734060" algn="l"/>
              </a:tabLst>
            </a:pPr>
            <a:r>
              <a:rPr sz="2700" spc="195" dirty="0">
                <a:latin typeface="Trebuchet MS"/>
                <a:cs typeface="Trebuchet MS"/>
              </a:rPr>
              <a:t>konsep</a:t>
            </a:r>
            <a:r>
              <a:rPr sz="2700" spc="80" dirty="0">
                <a:latin typeface="Trebuchet MS"/>
                <a:cs typeface="Trebuchet MS"/>
              </a:rPr>
              <a:t> </a:t>
            </a:r>
            <a:r>
              <a:rPr sz="2700" dirty="0">
                <a:latin typeface="Trebuchet MS"/>
                <a:cs typeface="Trebuchet MS"/>
              </a:rPr>
              <a:t>diri</a:t>
            </a:r>
            <a:r>
              <a:rPr sz="2700" spc="85" dirty="0">
                <a:latin typeface="Trebuchet MS"/>
                <a:cs typeface="Trebuchet MS"/>
              </a:rPr>
              <a:t> </a:t>
            </a:r>
            <a:r>
              <a:rPr sz="2700" spc="70" dirty="0">
                <a:latin typeface="Trebuchet MS"/>
                <a:cs typeface="Trebuchet MS"/>
              </a:rPr>
              <a:t>positif</a:t>
            </a:r>
            <a:r>
              <a:rPr sz="2700" spc="90" dirty="0">
                <a:latin typeface="Trebuchet MS"/>
                <a:cs typeface="Trebuchet MS"/>
              </a:rPr>
              <a:t> </a:t>
            </a:r>
            <a:r>
              <a:rPr sz="2700" spc="215" dirty="0">
                <a:latin typeface="Trebuchet MS"/>
                <a:cs typeface="Trebuchet MS"/>
              </a:rPr>
              <a:t>dan</a:t>
            </a:r>
            <a:r>
              <a:rPr sz="2700" spc="85" dirty="0">
                <a:latin typeface="Trebuchet MS"/>
                <a:cs typeface="Trebuchet MS"/>
              </a:rPr>
              <a:t> </a:t>
            </a:r>
            <a:r>
              <a:rPr sz="2700" spc="185" dirty="0">
                <a:latin typeface="Trebuchet MS"/>
                <a:cs typeface="Trebuchet MS"/>
              </a:rPr>
              <a:t>harapan</a:t>
            </a:r>
            <a:endParaRPr sz="2700" dirty="0">
              <a:latin typeface="Trebuchet MS"/>
              <a:cs typeface="Trebuchet MS"/>
            </a:endParaRPr>
          </a:p>
          <a:p>
            <a:pPr marL="734060" lvl="1" indent="-457834">
              <a:lnSpc>
                <a:spcPct val="100000"/>
              </a:lnSpc>
              <a:spcBef>
                <a:spcPts val="540"/>
              </a:spcBef>
              <a:buAutoNum type="arabicParenR" startAt="4"/>
              <a:tabLst>
                <a:tab pos="734060" algn="l"/>
              </a:tabLst>
            </a:pPr>
            <a:r>
              <a:rPr sz="2700" spc="80" dirty="0">
                <a:latin typeface="Trebuchet MS"/>
                <a:cs typeface="Trebuchet MS"/>
              </a:rPr>
              <a:t>kontrol</a:t>
            </a:r>
            <a:r>
              <a:rPr sz="2700" spc="40" dirty="0">
                <a:latin typeface="Trebuchet MS"/>
                <a:cs typeface="Trebuchet MS"/>
              </a:rPr>
              <a:t> </a:t>
            </a:r>
            <a:r>
              <a:rPr sz="2700" spc="190" dirty="0">
                <a:latin typeface="Trebuchet MS"/>
                <a:cs typeface="Trebuchet MS"/>
              </a:rPr>
              <a:t>perasaan</a:t>
            </a:r>
            <a:endParaRPr sz="2700" dirty="0">
              <a:latin typeface="Trebuchet MS"/>
              <a:cs typeface="Trebuchet MS"/>
            </a:endParaRPr>
          </a:p>
          <a:p>
            <a:pPr marL="734060" lvl="1" indent="-457834">
              <a:lnSpc>
                <a:spcPct val="100000"/>
              </a:lnSpc>
              <a:spcBef>
                <a:spcPts val="545"/>
              </a:spcBef>
              <a:buAutoNum type="arabicParenR" startAt="4"/>
              <a:tabLst>
                <a:tab pos="734060" algn="l"/>
              </a:tabLst>
            </a:pPr>
            <a:r>
              <a:rPr sz="2700" spc="180" dirty="0">
                <a:latin typeface="Trebuchet MS"/>
                <a:cs typeface="Trebuchet MS"/>
              </a:rPr>
              <a:t>menolak</a:t>
            </a:r>
            <a:r>
              <a:rPr sz="2700" spc="60" dirty="0">
                <a:latin typeface="Trebuchet MS"/>
                <a:cs typeface="Trebuchet MS"/>
              </a:rPr>
              <a:t> </a:t>
            </a:r>
            <a:r>
              <a:rPr sz="2700" spc="140" dirty="0">
                <a:latin typeface="Trebuchet MS"/>
                <a:cs typeface="Trebuchet MS"/>
              </a:rPr>
              <a:t>kematian</a:t>
            </a:r>
            <a:endParaRPr sz="2700" dirty="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53086" y="4419600"/>
            <a:ext cx="2361958" cy="213276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177" y="336854"/>
            <a:ext cx="8227644" cy="82867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93941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800" b="1" spc="195" dirty="0">
                <a:solidFill>
                  <a:schemeClr val="tx1"/>
                </a:solidFill>
              </a:rPr>
              <a:t>INTERVENSI</a:t>
            </a:r>
            <a:r>
              <a:rPr sz="2800" b="1" spc="50" dirty="0">
                <a:solidFill>
                  <a:schemeClr val="tx1"/>
                </a:solidFill>
              </a:rPr>
              <a:t> </a:t>
            </a:r>
            <a:r>
              <a:rPr sz="2800" b="1" spc="140" dirty="0">
                <a:solidFill>
                  <a:schemeClr val="tx1"/>
                </a:solidFill>
              </a:rPr>
              <a:t>KEPERAWATAN</a:t>
            </a:r>
            <a:endParaRPr sz="2800" b="1" dirty="0">
              <a:solidFill>
                <a:schemeClr val="tx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8824" y="1657705"/>
            <a:ext cx="6591300" cy="33070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rebuchet MS"/>
                <a:cs typeface="Trebuchet MS"/>
              </a:rPr>
              <a:t>“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lang="en-US" sz="2800" spc="160" dirty="0" err="1">
                <a:latin typeface="Trebuchet MS"/>
                <a:cs typeface="Trebuchet MS"/>
              </a:rPr>
              <a:t>F</a:t>
            </a:r>
            <a:r>
              <a:rPr sz="2800" spc="160" dirty="0" err="1">
                <a:latin typeface="Trebuchet MS"/>
                <a:cs typeface="Trebuchet MS"/>
              </a:rPr>
              <a:t>okus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pada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60" dirty="0">
                <a:latin typeface="Trebuchet MS"/>
                <a:cs typeface="Trebuchet MS"/>
              </a:rPr>
              <a:t>pendidikan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80" dirty="0">
                <a:latin typeface="Trebuchet MS"/>
                <a:cs typeface="Trebuchet MS"/>
              </a:rPr>
              <a:t>kesehatan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-50" dirty="0">
                <a:latin typeface="Trebuchet MS"/>
                <a:cs typeface="Trebuchet MS"/>
              </a:rPr>
              <a:t>“ </a:t>
            </a:r>
            <a:r>
              <a:rPr sz="2800" spc="165" dirty="0">
                <a:latin typeface="Trebuchet MS"/>
                <a:cs typeface="Trebuchet MS"/>
              </a:rPr>
              <a:t>tentang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-50" dirty="0">
                <a:latin typeface="Trebuchet MS"/>
                <a:cs typeface="Trebuchet MS"/>
              </a:rPr>
              <a:t>:</a:t>
            </a:r>
            <a:endParaRPr sz="2800" dirty="0">
              <a:latin typeface="Trebuchet MS"/>
              <a:cs typeface="Trebuchet MS"/>
            </a:endParaRPr>
          </a:p>
          <a:p>
            <a:pPr marL="1376680" indent="-44958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1376680" algn="l"/>
              </a:tabLst>
            </a:pPr>
            <a:r>
              <a:rPr lang="en-US" sz="2800" spc="150" dirty="0" err="1">
                <a:latin typeface="Trebuchet MS"/>
                <a:cs typeface="Trebuchet MS"/>
              </a:rPr>
              <a:t>K</a:t>
            </a:r>
            <a:r>
              <a:rPr sz="2800" spc="150" dirty="0" err="1">
                <a:latin typeface="Trebuchet MS"/>
                <a:cs typeface="Trebuchet MS"/>
              </a:rPr>
              <a:t>emandirian</a:t>
            </a:r>
            <a:endParaRPr sz="2800" dirty="0">
              <a:latin typeface="Trebuchet MS"/>
              <a:cs typeface="Trebuchet MS"/>
            </a:endParaRPr>
          </a:p>
          <a:p>
            <a:pPr marL="1376680" indent="-44958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1376680" algn="l"/>
              </a:tabLst>
            </a:pPr>
            <a:r>
              <a:rPr lang="en-US" sz="2800" spc="225" dirty="0" err="1">
                <a:latin typeface="Trebuchet MS"/>
                <a:cs typeface="Trebuchet MS"/>
              </a:rPr>
              <a:t>M</a:t>
            </a:r>
            <a:r>
              <a:rPr sz="2800" spc="225" dirty="0" err="1">
                <a:latin typeface="Trebuchet MS"/>
                <a:cs typeface="Trebuchet MS"/>
              </a:rPr>
              <a:t>engurangi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80" dirty="0" err="1">
                <a:latin typeface="Trebuchet MS"/>
                <a:cs typeface="Trebuchet MS"/>
              </a:rPr>
              <a:t>biaya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70" dirty="0" err="1">
                <a:latin typeface="Trebuchet MS"/>
                <a:cs typeface="Trebuchet MS"/>
              </a:rPr>
              <a:t>kesehatan</a:t>
            </a:r>
            <a:endParaRPr lang="en-US" sz="2800" dirty="0">
              <a:latin typeface="Trebuchet MS"/>
              <a:cs typeface="Trebuchet MS"/>
            </a:endParaRPr>
          </a:p>
          <a:p>
            <a:pPr marL="1376680" indent="-44958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1376680" algn="l"/>
              </a:tabLst>
            </a:pPr>
            <a:r>
              <a:rPr lang="en-US" sz="2800" spc="260" dirty="0" err="1">
                <a:latin typeface="Trebuchet MS"/>
                <a:cs typeface="Trebuchet MS"/>
              </a:rPr>
              <a:t>M</a:t>
            </a:r>
            <a:r>
              <a:rPr sz="2800" spc="260" dirty="0" err="1">
                <a:latin typeface="Trebuchet MS"/>
                <a:cs typeface="Trebuchet MS"/>
              </a:rPr>
              <a:t>engembangkan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70" dirty="0">
                <a:latin typeface="Trebuchet MS"/>
                <a:cs typeface="Trebuchet MS"/>
              </a:rPr>
              <a:t>kesehatan </a:t>
            </a:r>
            <a:r>
              <a:rPr sz="2800" spc="125" dirty="0">
                <a:latin typeface="Trebuchet MS"/>
                <a:cs typeface="Trebuchet MS"/>
              </a:rPr>
              <a:t>individu</a:t>
            </a:r>
            <a:endParaRPr sz="2800" dirty="0">
              <a:latin typeface="Trebuchet MS"/>
              <a:cs typeface="Trebuchet MS"/>
            </a:endParaRPr>
          </a:p>
          <a:p>
            <a:pPr marL="1376680" indent="-44958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1376680" algn="l"/>
              </a:tabLst>
            </a:pPr>
            <a:r>
              <a:rPr lang="en-US" sz="2800" spc="190" dirty="0" err="1">
                <a:latin typeface="Trebuchet MS"/>
                <a:cs typeface="Trebuchet MS"/>
              </a:rPr>
              <a:t>M</a:t>
            </a:r>
            <a:r>
              <a:rPr sz="2800" spc="190" dirty="0" err="1">
                <a:latin typeface="Trebuchet MS"/>
                <a:cs typeface="Trebuchet MS"/>
              </a:rPr>
              <a:t>eningkatkan</a:t>
            </a:r>
            <a:r>
              <a:rPr sz="2800" spc="80" dirty="0">
                <a:latin typeface="Trebuchet MS"/>
                <a:cs typeface="Trebuchet MS"/>
              </a:rPr>
              <a:t> </a:t>
            </a:r>
            <a:r>
              <a:rPr sz="2800" spc="125" dirty="0">
                <a:latin typeface="Trebuchet MS"/>
                <a:cs typeface="Trebuchet MS"/>
              </a:rPr>
              <a:t>kualitas</a:t>
            </a:r>
            <a:r>
              <a:rPr sz="2800" spc="75" dirty="0">
                <a:latin typeface="Trebuchet MS"/>
                <a:cs typeface="Trebuchet MS"/>
              </a:rPr>
              <a:t> </a:t>
            </a:r>
            <a:r>
              <a:rPr sz="2800" spc="165" dirty="0">
                <a:latin typeface="Trebuchet MS"/>
                <a:cs typeface="Trebuchet MS"/>
              </a:rPr>
              <a:t>hidup</a:t>
            </a:r>
            <a:endParaRPr sz="28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52885" y="4964783"/>
            <a:ext cx="3962158" cy="166389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</p:spPr>
        <p:txBody>
          <a:bodyPr vert="horz" wrap="square" lIns="0" tIns="379539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100"/>
              </a:spcBef>
            </a:pPr>
            <a:r>
              <a:rPr b="1" spc="155" dirty="0">
                <a:solidFill>
                  <a:schemeClr val="tx1"/>
                </a:solidFill>
              </a:rPr>
              <a:t>Rehabilitasi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9004" y="1479499"/>
            <a:ext cx="6835775" cy="395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7780" indent="-274320">
              <a:lnSpc>
                <a:spcPct val="100000"/>
              </a:lnSpc>
              <a:spcBef>
                <a:spcPts val="100"/>
              </a:spcBef>
              <a:buSzPct val="80357"/>
              <a:buFont typeface="Lucida Sans Unicode"/>
              <a:buChar char="●"/>
              <a:tabLst>
                <a:tab pos="299085" algn="l"/>
                <a:tab pos="325755" algn="l"/>
              </a:tabLst>
            </a:pPr>
            <a:r>
              <a:rPr lang="en-US" sz="4200" spc="185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spc="185" dirty="0" err="1">
                <a:latin typeface="Trebuchet MS"/>
                <a:cs typeface="Trebuchet MS"/>
              </a:rPr>
              <a:t>Adalah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95" dirty="0">
                <a:latin typeface="Trebuchet MS"/>
                <a:cs typeface="Trebuchet MS"/>
              </a:rPr>
              <a:t>suatu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00" dirty="0">
                <a:latin typeface="Trebuchet MS"/>
                <a:cs typeface="Trebuchet MS"/>
              </a:rPr>
              <a:t>proses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40" dirty="0">
                <a:latin typeface="Trebuchet MS"/>
                <a:cs typeface="Trebuchet MS"/>
              </a:rPr>
              <a:t>dinamis,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45" dirty="0">
                <a:latin typeface="Trebuchet MS"/>
                <a:cs typeface="Trebuchet MS"/>
              </a:rPr>
              <a:t>yang </a:t>
            </a:r>
            <a:r>
              <a:rPr sz="2800" spc="125" dirty="0">
                <a:latin typeface="Trebuchet MS"/>
                <a:cs typeface="Trebuchet MS"/>
              </a:rPr>
              <a:t>berorientasi</a:t>
            </a:r>
            <a:r>
              <a:rPr sz="2800" spc="65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pada</a:t>
            </a:r>
            <a:r>
              <a:rPr sz="2800" spc="70" dirty="0">
                <a:latin typeface="Trebuchet MS"/>
                <a:cs typeface="Trebuchet MS"/>
              </a:rPr>
              <a:t> </a:t>
            </a:r>
            <a:r>
              <a:rPr sz="2800" spc="180" dirty="0">
                <a:latin typeface="Trebuchet MS"/>
                <a:cs typeface="Trebuchet MS"/>
              </a:rPr>
              <a:t>kesehatan</a:t>
            </a:r>
            <a:r>
              <a:rPr sz="2800" spc="70" dirty="0">
                <a:latin typeface="Trebuchet MS"/>
                <a:cs typeface="Trebuchet MS"/>
              </a:rPr>
              <a:t> </a:t>
            </a:r>
            <a:r>
              <a:rPr sz="2800" spc="245" dirty="0">
                <a:latin typeface="Trebuchet MS"/>
                <a:cs typeface="Trebuchet MS"/>
              </a:rPr>
              <a:t>yang </a:t>
            </a:r>
            <a:r>
              <a:rPr sz="2800" spc="229" dirty="0">
                <a:latin typeface="Trebuchet MS"/>
                <a:cs typeface="Trebuchet MS"/>
              </a:rPr>
              <a:t>membantu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30" dirty="0">
                <a:latin typeface="Trebuchet MS"/>
                <a:cs typeface="Trebuchet MS"/>
              </a:rPr>
              <a:t>individu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70" dirty="0">
                <a:latin typeface="Trebuchet MS"/>
                <a:cs typeface="Trebuchet MS"/>
              </a:rPr>
              <a:t>yang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sakit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45" dirty="0">
                <a:latin typeface="Trebuchet MS"/>
                <a:cs typeface="Trebuchet MS"/>
              </a:rPr>
              <a:t>atau cacat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untuk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200" dirty="0">
                <a:latin typeface="Trebuchet MS"/>
                <a:cs typeface="Trebuchet MS"/>
              </a:rPr>
              <a:t>mencapai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25" dirty="0">
                <a:latin typeface="Trebuchet MS"/>
                <a:cs typeface="Trebuchet MS"/>
              </a:rPr>
              <a:t>tingkat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65" dirty="0">
                <a:latin typeface="Trebuchet MS"/>
                <a:cs typeface="Trebuchet MS"/>
              </a:rPr>
              <a:t>fungsi </a:t>
            </a:r>
            <a:r>
              <a:rPr sz="2800" dirty="0">
                <a:latin typeface="Trebuchet MS"/>
                <a:cs typeface="Trebuchet MS"/>
              </a:rPr>
              <a:t>fisik,</a:t>
            </a:r>
            <a:r>
              <a:rPr sz="2800" spc="110" dirty="0">
                <a:latin typeface="Trebuchet MS"/>
                <a:cs typeface="Trebuchet MS"/>
              </a:rPr>
              <a:t> mental,</a:t>
            </a:r>
            <a:r>
              <a:rPr sz="2800" spc="114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spiritual,</a:t>
            </a:r>
            <a:r>
              <a:rPr sz="2800" spc="114" dirty="0">
                <a:latin typeface="Trebuchet MS"/>
                <a:cs typeface="Trebuchet MS"/>
              </a:rPr>
              <a:t> </a:t>
            </a:r>
            <a:r>
              <a:rPr sz="2800" spc="160" dirty="0">
                <a:latin typeface="Trebuchet MS"/>
                <a:cs typeface="Trebuchet MS"/>
              </a:rPr>
              <a:t>sosial</a:t>
            </a:r>
            <a:r>
              <a:rPr sz="2800" spc="110" dirty="0">
                <a:latin typeface="Trebuchet MS"/>
                <a:cs typeface="Trebuchet MS"/>
              </a:rPr>
              <a:t> </a:t>
            </a:r>
            <a:r>
              <a:rPr sz="2800" spc="195" dirty="0">
                <a:latin typeface="Trebuchet MS"/>
                <a:cs typeface="Trebuchet MS"/>
              </a:rPr>
              <a:t>dan </a:t>
            </a:r>
            <a:r>
              <a:rPr sz="2800" spc="185" dirty="0">
                <a:latin typeface="Trebuchet MS"/>
                <a:cs typeface="Trebuchet MS"/>
              </a:rPr>
              <a:t>ekonomi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70" dirty="0">
                <a:latin typeface="Trebuchet MS"/>
                <a:cs typeface="Trebuchet MS"/>
              </a:rPr>
              <a:t>yang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70" dirty="0">
                <a:latin typeface="Trebuchet MS"/>
                <a:cs typeface="Trebuchet MS"/>
              </a:rPr>
              <a:t>setinggi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mungkin</a:t>
            </a:r>
            <a:endParaRPr sz="2800" dirty="0">
              <a:latin typeface="Trebuchet MS"/>
              <a:cs typeface="Trebuchet MS"/>
            </a:endParaRPr>
          </a:p>
          <a:p>
            <a:pPr marL="299085" marR="476884" indent="-274320">
              <a:lnSpc>
                <a:spcPct val="100000"/>
              </a:lnSpc>
              <a:spcBef>
                <a:spcPts val="540"/>
              </a:spcBef>
              <a:buSzPct val="80357"/>
              <a:buFont typeface="Lucida Sans Unicode"/>
              <a:buChar char="●"/>
              <a:tabLst>
                <a:tab pos="299085" algn="l"/>
                <a:tab pos="325755" algn="l"/>
              </a:tabLst>
            </a:pPr>
            <a:r>
              <a:rPr lang="en-US" sz="4200" spc="229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spc="229" dirty="0" err="1">
                <a:latin typeface="Trebuchet MS"/>
                <a:cs typeface="Trebuchet MS"/>
              </a:rPr>
              <a:t>Upaya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00" dirty="0">
                <a:latin typeface="Trebuchet MS"/>
                <a:cs typeface="Trebuchet MS"/>
              </a:rPr>
              <a:t>rehabilitasi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30" dirty="0">
                <a:latin typeface="Trebuchet MS"/>
                <a:cs typeface="Trebuchet MS"/>
              </a:rPr>
              <a:t>dimulai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95" dirty="0">
                <a:latin typeface="Trebuchet MS"/>
                <a:cs typeface="Trebuchet MS"/>
              </a:rPr>
              <a:t>selama </a:t>
            </a:r>
            <a:r>
              <a:rPr sz="2800" spc="155" dirty="0">
                <a:latin typeface="Trebuchet MS"/>
                <a:cs typeface="Trebuchet MS"/>
              </a:rPr>
              <a:t>kontak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50" dirty="0">
                <a:latin typeface="Trebuchet MS"/>
                <a:cs typeface="Trebuchet MS"/>
              </a:rPr>
              <a:t>awal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35" dirty="0">
                <a:latin typeface="Trebuchet MS"/>
                <a:cs typeface="Trebuchet MS"/>
              </a:rPr>
              <a:t>dengan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pasien</a:t>
            </a:r>
            <a:endParaRPr sz="28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38559" y="5029199"/>
            <a:ext cx="3876484" cy="15994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</p:spPr>
        <p:txBody>
          <a:bodyPr vert="horz" wrap="square" lIns="0" tIns="379539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100"/>
              </a:spcBef>
            </a:pPr>
            <a:r>
              <a:rPr b="1" spc="170" dirty="0">
                <a:solidFill>
                  <a:schemeClr val="tx1"/>
                </a:solidFill>
              </a:rPr>
              <a:t>Tim</a:t>
            </a:r>
            <a:r>
              <a:rPr b="1" spc="55" dirty="0">
                <a:solidFill>
                  <a:schemeClr val="tx1"/>
                </a:solidFill>
              </a:rPr>
              <a:t> </a:t>
            </a:r>
            <a:r>
              <a:rPr b="1" spc="155" dirty="0">
                <a:solidFill>
                  <a:schemeClr val="tx1"/>
                </a:solidFill>
              </a:rPr>
              <a:t>Rehabilitasi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1704" y="1406560"/>
            <a:ext cx="6798945" cy="277495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621665" indent="-608965">
              <a:lnSpc>
                <a:spcPct val="100000"/>
              </a:lnSpc>
              <a:spcBef>
                <a:spcPts val="685"/>
              </a:spcBef>
              <a:buClr>
                <a:srgbClr val="D24716"/>
              </a:buClr>
              <a:buSzPct val="84615"/>
              <a:buAutoNum type="arabicPeriod"/>
              <a:tabLst>
                <a:tab pos="621665" algn="l"/>
              </a:tabLst>
            </a:pPr>
            <a:r>
              <a:rPr sz="2600" spc="135" dirty="0">
                <a:latin typeface="Trebuchet MS"/>
                <a:cs typeface="Trebuchet MS"/>
              </a:rPr>
              <a:t>Pasien</a:t>
            </a:r>
            <a:endParaRPr sz="2600">
              <a:latin typeface="Trebuchet MS"/>
              <a:cs typeface="Trebuchet MS"/>
            </a:endParaRPr>
          </a:p>
          <a:p>
            <a:pPr marL="621665" indent="-608965">
              <a:lnSpc>
                <a:spcPct val="100000"/>
              </a:lnSpc>
              <a:spcBef>
                <a:spcPts val="585"/>
              </a:spcBef>
              <a:buClr>
                <a:srgbClr val="D24716"/>
              </a:buClr>
              <a:buSzPct val="84615"/>
              <a:buAutoNum type="arabicPeriod"/>
              <a:tabLst>
                <a:tab pos="621665" algn="l"/>
              </a:tabLst>
            </a:pPr>
            <a:r>
              <a:rPr sz="2600" spc="135" dirty="0">
                <a:latin typeface="Trebuchet MS"/>
                <a:cs typeface="Trebuchet MS"/>
              </a:rPr>
              <a:t>Keluarga</a:t>
            </a:r>
            <a:endParaRPr sz="2600">
              <a:latin typeface="Trebuchet MS"/>
              <a:cs typeface="Trebuchet MS"/>
            </a:endParaRPr>
          </a:p>
          <a:p>
            <a:pPr marL="621665" indent="-608965">
              <a:lnSpc>
                <a:spcPct val="100000"/>
              </a:lnSpc>
              <a:spcBef>
                <a:spcPts val="585"/>
              </a:spcBef>
              <a:buClr>
                <a:srgbClr val="D24716"/>
              </a:buClr>
              <a:buSzPct val="84615"/>
              <a:buAutoNum type="arabicPeriod"/>
              <a:tabLst>
                <a:tab pos="621665" algn="l"/>
              </a:tabLst>
            </a:pPr>
            <a:r>
              <a:rPr sz="2600" spc="110" dirty="0">
                <a:latin typeface="Trebuchet MS"/>
                <a:cs typeface="Trebuchet MS"/>
              </a:rPr>
              <a:t>Perawat</a:t>
            </a:r>
            <a:endParaRPr sz="2600">
              <a:latin typeface="Trebuchet MS"/>
              <a:cs typeface="Trebuchet MS"/>
            </a:endParaRPr>
          </a:p>
          <a:p>
            <a:pPr marL="621665" indent="-608965">
              <a:lnSpc>
                <a:spcPct val="100000"/>
              </a:lnSpc>
              <a:spcBef>
                <a:spcPts val="585"/>
              </a:spcBef>
              <a:buClr>
                <a:srgbClr val="D24716"/>
              </a:buClr>
              <a:buSzPct val="84615"/>
              <a:buAutoNum type="arabicPeriod"/>
              <a:tabLst>
                <a:tab pos="621665" algn="l"/>
              </a:tabLst>
            </a:pPr>
            <a:r>
              <a:rPr sz="2600" spc="215" dirty="0">
                <a:latin typeface="Trebuchet MS"/>
                <a:cs typeface="Trebuchet MS"/>
              </a:rPr>
              <a:t>Anggota</a:t>
            </a:r>
            <a:r>
              <a:rPr sz="2600" spc="45" dirty="0">
                <a:latin typeface="Trebuchet MS"/>
                <a:cs typeface="Trebuchet MS"/>
              </a:rPr>
              <a:t> </a:t>
            </a:r>
            <a:r>
              <a:rPr sz="2600" spc="100" dirty="0">
                <a:latin typeface="Trebuchet MS"/>
                <a:cs typeface="Trebuchet MS"/>
              </a:rPr>
              <a:t>tim</a:t>
            </a:r>
            <a:r>
              <a:rPr sz="2600" spc="45" dirty="0">
                <a:latin typeface="Trebuchet MS"/>
                <a:cs typeface="Trebuchet MS"/>
              </a:rPr>
              <a:t> </a:t>
            </a:r>
            <a:r>
              <a:rPr sz="2600" spc="65" dirty="0">
                <a:latin typeface="Trebuchet MS"/>
                <a:cs typeface="Trebuchet MS"/>
              </a:rPr>
              <a:t>lain</a:t>
            </a:r>
            <a:endParaRPr sz="2600">
              <a:latin typeface="Trebuchet MS"/>
              <a:cs typeface="Trebuchet MS"/>
            </a:endParaRPr>
          </a:p>
          <a:p>
            <a:pPr marL="621665" marR="5080">
              <a:lnSpc>
                <a:spcPct val="100000"/>
              </a:lnSpc>
              <a:spcBef>
                <a:spcPts val="585"/>
              </a:spcBef>
            </a:pPr>
            <a:r>
              <a:rPr sz="2600" spc="90" dirty="0">
                <a:latin typeface="Trebuchet MS"/>
                <a:cs typeface="Trebuchet MS"/>
              </a:rPr>
              <a:t>dokter,</a:t>
            </a:r>
            <a:r>
              <a:rPr sz="2600" spc="100" dirty="0">
                <a:latin typeface="Trebuchet MS"/>
                <a:cs typeface="Trebuchet MS"/>
              </a:rPr>
              <a:t> </a:t>
            </a:r>
            <a:r>
              <a:rPr sz="2600" spc="90" dirty="0">
                <a:latin typeface="Trebuchet MS"/>
                <a:cs typeface="Trebuchet MS"/>
              </a:rPr>
              <a:t>psikiater,</a:t>
            </a:r>
            <a:r>
              <a:rPr sz="2600" spc="100" dirty="0">
                <a:latin typeface="Trebuchet MS"/>
                <a:cs typeface="Trebuchet MS"/>
              </a:rPr>
              <a:t> </a:t>
            </a:r>
            <a:r>
              <a:rPr sz="2600" spc="90" dirty="0">
                <a:latin typeface="Trebuchet MS"/>
                <a:cs typeface="Trebuchet MS"/>
              </a:rPr>
              <a:t>ahli</a:t>
            </a:r>
            <a:r>
              <a:rPr sz="2600" spc="100" dirty="0">
                <a:latin typeface="Trebuchet MS"/>
                <a:cs typeface="Trebuchet MS"/>
              </a:rPr>
              <a:t> terapi </a:t>
            </a:r>
            <a:r>
              <a:rPr sz="2600" dirty="0">
                <a:latin typeface="Trebuchet MS"/>
                <a:cs typeface="Trebuchet MS"/>
              </a:rPr>
              <a:t>fisik,</a:t>
            </a:r>
            <a:r>
              <a:rPr sz="2600" spc="105" dirty="0">
                <a:latin typeface="Trebuchet MS"/>
                <a:cs typeface="Trebuchet MS"/>
              </a:rPr>
              <a:t> </a:t>
            </a:r>
            <a:r>
              <a:rPr sz="2600" spc="70" dirty="0">
                <a:latin typeface="Trebuchet MS"/>
                <a:cs typeface="Trebuchet MS"/>
              </a:rPr>
              <a:t>ahli </a:t>
            </a:r>
            <a:r>
              <a:rPr sz="2600" spc="100" dirty="0">
                <a:latin typeface="Trebuchet MS"/>
                <a:cs typeface="Trebuchet MS"/>
              </a:rPr>
              <a:t>terapi</a:t>
            </a:r>
            <a:r>
              <a:rPr sz="2600" spc="50" dirty="0">
                <a:latin typeface="Trebuchet MS"/>
                <a:cs typeface="Trebuchet MS"/>
              </a:rPr>
              <a:t> </a:t>
            </a:r>
            <a:r>
              <a:rPr sz="2600" spc="130" dirty="0">
                <a:latin typeface="Trebuchet MS"/>
                <a:cs typeface="Trebuchet MS"/>
              </a:rPr>
              <a:t>okupasi,</a:t>
            </a:r>
            <a:r>
              <a:rPr sz="2600" spc="55" dirty="0">
                <a:latin typeface="Trebuchet MS"/>
                <a:cs typeface="Trebuchet MS"/>
              </a:rPr>
              <a:t> </a:t>
            </a:r>
            <a:r>
              <a:rPr sz="2600" spc="95" dirty="0">
                <a:latin typeface="Trebuchet MS"/>
                <a:cs typeface="Trebuchet MS"/>
              </a:rPr>
              <a:t>pekerja</a:t>
            </a:r>
            <a:r>
              <a:rPr sz="2600" spc="55" dirty="0">
                <a:latin typeface="Trebuchet MS"/>
                <a:cs typeface="Trebuchet MS"/>
              </a:rPr>
              <a:t> </a:t>
            </a:r>
            <a:r>
              <a:rPr sz="2600" spc="110" dirty="0">
                <a:latin typeface="Trebuchet MS"/>
                <a:cs typeface="Trebuchet MS"/>
              </a:rPr>
              <a:t>sosial,</a:t>
            </a:r>
            <a:r>
              <a:rPr sz="2600" spc="55" dirty="0">
                <a:latin typeface="Trebuchet MS"/>
                <a:cs typeface="Trebuchet MS"/>
              </a:rPr>
              <a:t> </a:t>
            </a:r>
            <a:r>
              <a:rPr sz="2600" spc="-25" dirty="0">
                <a:latin typeface="Trebuchet MS"/>
                <a:cs typeface="Trebuchet MS"/>
              </a:rPr>
              <a:t>dll</a:t>
            </a:r>
            <a:endParaRPr sz="26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0" y="4242836"/>
            <a:ext cx="3123717" cy="23095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95485" y="4281119"/>
            <a:ext cx="2666517" cy="227159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</p:spPr>
        <p:txBody>
          <a:bodyPr vert="horz" wrap="square" lIns="0" tIns="379539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100"/>
              </a:spcBef>
            </a:pPr>
            <a:r>
              <a:rPr b="1" spc="195" dirty="0">
                <a:solidFill>
                  <a:schemeClr val="tx1"/>
                </a:solidFill>
              </a:rPr>
              <a:t>Pengkajian</a:t>
            </a:r>
            <a:r>
              <a:rPr b="1" spc="85" dirty="0">
                <a:solidFill>
                  <a:schemeClr val="tx1"/>
                </a:solidFill>
              </a:rPr>
              <a:t> </a:t>
            </a:r>
            <a:r>
              <a:rPr b="1" spc="135" dirty="0">
                <a:solidFill>
                  <a:schemeClr val="tx1"/>
                </a:solidFill>
              </a:rPr>
              <a:t>rehabilitasi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6304" y="1479499"/>
            <a:ext cx="7471409" cy="41548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785" marR="360045" indent="-274320">
              <a:lnSpc>
                <a:spcPct val="100000"/>
              </a:lnSpc>
              <a:spcBef>
                <a:spcPts val="100"/>
              </a:spcBef>
              <a:buClr>
                <a:srgbClr val="D24716"/>
              </a:buClr>
              <a:buSzPct val="83928"/>
              <a:buFont typeface="Arial MT"/>
              <a:buChar char="•"/>
              <a:tabLst>
                <a:tab pos="311785" algn="l"/>
              </a:tabLst>
            </a:pPr>
            <a:r>
              <a:rPr sz="2800" spc="160" dirty="0">
                <a:latin typeface="Trebuchet MS"/>
                <a:cs typeface="Trebuchet MS"/>
              </a:rPr>
              <a:t>Mengkaji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35" dirty="0">
                <a:latin typeface="Trebuchet MS"/>
                <a:cs typeface="Trebuchet MS"/>
              </a:rPr>
              <a:t>kemampuan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30" dirty="0">
                <a:latin typeface="Trebuchet MS"/>
                <a:cs typeface="Trebuchet MS"/>
              </a:rPr>
              <a:t>individu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65" dirty="0">
                <a:latin typeface="Trebuchet MS"/>
                <a:cs typeface="Trebuchet MS"/>
              </a:rPr>
              <a:t>untuk berfungsi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35" dirty="0">
                <a:latin typeface="Trebuchet MS"/>
                <a:cs typeface="Trebuchet MS"/>
              </a:rPr>
              <a:t>dengan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15" dirty="0">
                <a:latin typeface="Trebuchet MS"/>
                <a:cs typeface="Trebuchet MS"/>
              </a:rPr>
              <a:t>mengamati</a:t>
            </a:r>
            <a:r>
              <a:rPr sz="2800" spc="65" dirty="0">
                <a:latin typeface="Trebuchet MS"/>
                <a:cs typeface="Trebuchet MS"/>
              </a:rPr>
              <a:t> </a:t>
            </a:r>
            <a:r>
              <a:rPr sz="2800" spc="120" dirty="0">
                <a:latin typeface="Trebuchet MS"/>
                <a:cs typeface="Trebuchet MS"/>
              </a:rPr>
              <a:t>individu </a:t>
            </a:r>
            <a:r>
              <a:rPr sz="2800" spc="190" dirty="0">
                <a:latin typeface="Trebuchet MS"/>
                <a:cs typeface="Trebuchet MS"/>
              </a:rPr>
              <a:t>melakukan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10" dirty="0">
                <a:latin typeface="Trebuchet MS"/>
                <a:cs typeface="Trebuchet MS"/>
              </a:rPr>
              <a:t>aktivitas</a:t>
            </a:r>
            <a:endParaRPr sz="2800">
              <a:latin typeface="Trebuchet MS"/>
              <a:cs typeface="Trebuchet MS"/>
            </a:endParaRPr>
          </a:p>
          <a:p>
            <a:pPr marL="311785" marR="30480" indent="-274320">
              <a:lnSpc>
                <a:spcPct val="100000"/>
              </a:lnSpc>
              <a:spcBef>
                <a:spcPts val="560"/>
              </a:spcBef>
              <a:buClr>
                <a:srgbClr val="D24716"/>
              </a:buClr>
              <a:buSzPct val="83928"/>
              <a:buFont typeface="Arial MT"/>
              <a:buChar char="•"/>
              <a:tabLst>
                <a:tab pos="311785" algn="l"/>
              </a:tabLst>
            </a:pPr>
            <a:r>
              <a:rPr sz="2800" spc="170" dirty="0">
                <a:latin typeface="Trebuchet MS"/>
                <a:cs typeface="Trebuchet MS"/>
              </a:rPr>
              <a:t>Mencatat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25" dirty="0">
                <a:latin typeface="Trebuchet MS"/>
                <a:cs typeface="Trebuchet MS"/>
              </a:rPr>
              <a:t>tingkat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35" dirty="0">
                <a:latin typeface="Trebuchet MS"/>
                <a:cs typeface="Trebuchet MS"/>
              </a:rPr>
              <a:t>kemandirian,</a:t>
            </a:r>
            <a:r>
              <a:rPr sz="2800" spc="65" dirty="0">
                <a:latin typeface="Trebuchet MS"/>
                <a:cs typeface="Trebuchet MS"/>
              </a:rPr>
              <a:t> </a:t>
            </a:r>
            <a:r>
              <a:rPr sz="2800" spc="155" dirty="0">
                <a:latin typeface="Trebuchet MS"/>
                <a:cs typeface="Trebuchet MS"/>
              </a:rPr>
              <a:t>waktu </a:t>
            </a:r>
            <a:r>
              <a:rPr sz="2800" spc="270" dirty="0">
                <a:latin typeface="Trebuchet MS"/>
                <a:cs typeface="Trebuchet MS"/>
              </a:rPr>
              <a:t>yang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70" dirty="0">
                <a:latin typeface="Trebuchet MS"/>
                <a:cs typeface="Trebuchet MS"/>
              </a:rPr>
              <a:t>dibutuhkan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dan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04" dirty="0">
                <a:latin typeface="Trebuchet MS"/>
                <a:cs typeface="Trebuchet MS"/>
              </a:rPr>
              <a:t>besarnya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bantuan</a:t>
            </a:r>
            <a:endParaRPr sz="2800">
              <a:latin typeface="Trebuchet MS"/>
              <a:cs typeface="Trebuchet MS"/>
            </a:endParaRPr>
          </a:p>
          <a:p>
            <a:pPr marL="311785" marR="664845" indent="-274320">
              <a:lnSpc>
                <a:spcPct val="100000"/>
              </a:lnSpc>
              <a:spcBef>
                <a:spcPts val="570"/>
              </a:spcBef>
              <a:buClr>
                <a:srgbClr val="D24716"/>
              </a:buClr>
              <a:buSzPct val="83928"/>
              <a:buFont typeface="Arial MT"/>
              <a:buChar char="•"/>
              <a:tabLst>
                <a:tab pos="311785" algn="l"/>
              </a:tabLst>
            </a:pPr>
            <a:r>
              <a:rPr sz="2800" spc="170" dirty="0">
                <a:latin typeface="Trebuchet MS"/>
                <a:cs typeface="Trebuchet MS"/>
              </a:rPr>
              <a:t>Mencatat</a:t>
            </a:r>
            <a:r>
              <a:rPr sz="2800" spc="70" dirty="0">
                <a:latin typeface="Trebuchet MS"/>
                <a:cs typeface="Trebuchet MS"/>
              </a:rPr>
              <a:t> </a:t>
            </a:r>
            <a:r>
              <a:rPr sz="2800" spc="120" dirty="0">
                <a:latin typeface="Trebuchet MS"/>
                <a:cs typeface="Trebuchet MS"/>
              </a:rPr>
              <a:t>mobilisasi,</a:t>
            </a:r>
            <a:r>
              <a:rPr sz="2800" spc="75" dirty="0">
                <a:latin typeface="Trebuchet MS"/>
                <a:cs typeface="Trebuchet MS"/>
              </a:rPr>
              <a:t> </a:t>
            </a:r>
            <a:r>
              <a:rPr sz="2800" spc="160" dirty="0">
                <a:latin typeface="Trebuchet MS"/>
                <a:cs typeface="Trebuchet MS"/>
              </a:rPr>
              <a:t>koordinaso</a:t>
            </a:r>
            <a:r>
              <a:rPr sz="2800" spc="75" dirty="0">
                <a:latin typeface="Trebuchet MS"/>
                <a:cs typeface="Trebuchet MS"/>
              </a:rPr>
              <a:t> </a:t>
            </a:r>
            <a:r>
              <a:rPr sz="2800" spc="195" dirty="0">
                <a:latin typeface="Trebuchet MS"/>
                <a:cs typeface="Trebuchet MS"/>
              </a:rPr>
              <a:t>dan </a:t>
            </a:r>
            <a:r>
              <a:rPr sz="2800" spc="229" dirty="0">
                <a:latin typeface="Trebuchet MS"/>
                <a:cs typeface="Trebuchet MS"/>
              </a:rPr>
              <a:t>daya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80" dirty="0">
                <a:latin typeface="Trebuchet MS"/>
                <a:cs typeface="Trebuchet MS"/>
              </a:rPr>
              <a:t>tahan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pasien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sz="2800">
              <a:latin typeface="Trebuchet MS"/>
              <a:cs typeface="Trebuchet MS"/>
            </a:endParaRPr>
          </a:p>
          <a:p>
            <a:pPr marL="814705" algn="ctr">
              <a:lnSpc>
                <a:spcPct val="100000"/>
              </a:lnSpc>
            </a:pPr>
            <a:r>
              <a:rPr sz="2800" spc="114" dirty="0">
                <a:latin typeface="Trebuchet MS"/>
                <a:cs typeface="Trebuchet MS"/>
              </a:rPr>
              <a:t>pulse,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indeks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55" dirty="0">
                <a:latin typeface="Trebuchet MS"/>
                <a:cs typeface="Trebuchet MS"/>
              </a:rPr>
              <a:t>barthel,dll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733800" y="4689452"/>
            <a:ext cx="546735" cy="469900"/>
            <a:chOff x="3803217" y="3803217"/>
            <a:chExt cx="546735" cy="469900"/>
          </a:xfrm>
        </p:grpSpPr>
        <p:sp>
          <p:nvSpPr>
            <p:cNvPr id="5" name="object 5"/>
            <p:cNvSpPr/>
            <p:nvPr/>
          </p:nvSpPr>
          <p:spPr>
            <a:xfrm>
              <a:off x="3809517" y="3809517"/>
              <a:ext cx="534035" cy="457200"/>
            </a:xfrm>
            <a:custGeom>
              <a:avLst/>
              <a:gdLst/>
              <a:ahLst/>
              <a:cxnLst/>
              <a:rect l="l" t="t" r="r" b="b"/>
              <a:pathLst>
                <a:path w="534035" h="457200">
                  <a:moveTo>
                    <a:pt x="399961" y="0"/>
                  </a:moveTo>
                  <a:lnTo>
                    <a:pt x="133197" y="0"/>
                  </a:lnTo>
                  <a:lnTo>
                    <a:pt x="133197" y="228600"/>
                  </a:lnTo>
                  <a:lnTo>
                    <a:pt x="0" y="228600"/>
                  </a:lnTo>
                  <a:lnTo>
                    <a:pt x="266763" y="457200"/>
                  </a:lnTo>
                  <a:lnTo>
                    <a:pt x="533526" y="228600"/>
                  </a:lnTo>
                  <a:lnTo>
                    <a:pt x="399961" y="228600"/>
                  </a:lnTo>
                  <a:lnTo>
                    <a:pt x="399961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09517" y="3809517"/>
              <a:ext cx="534035" cy="457200"/>
            </a:xfrm>
            <a:custGeom>
              <a:avLst/>
              <a:gdLst/>
              <a:ahLst/>
              <a:cxnLst/>
              <a:rect l="l" t="t" r="r" b="b"/>
              <a:pathLst>
                <a:path w="534035" h="457200">
                  <a:moveTo>
                    <a:pt x="0" y="228600"/>
                  </a:moveTo>
                  <a:lnTo>
                    <a:pt x="133197" y="228600"/>
                  </a:lnTo>
                  <a:lnTo>
                    <a:pt x="133197" y="0"/>
                  </a:lnTo>
                  <a:lnTo>
                    <a:pt x="399961" y="0"/>
                  </a:lnTo>
                  <a:lnTo>
                    <a:pt x="399961" y="228600"/>
                  </a:lnTo>
                  <a:lnTo>
                    <a:pt x="533526" y="228600"/>
                  </a:lnTo>
                  <a:lnTo>
                    <a:pt x="266763" y="457200"/>
                  </a:lnTo>
                  <a:lnTo>
                    <a:pt x="0" y="228600"/>
                  </a:lnTo>
                  <a:close/>
                </a:path>
              </a:pathLst>
            </a:custGeom>
            <a:ln w="125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4800600"/>
            <a:ext cx="2667000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4224" y="1035621"/>
            <a:ext cx="47402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69795" algn="l"/>
                <a:tab pos="3206750" algn="l"/>
                <a:tab pos="4535170" algn="l"/>
              </a:tabLst>
            </a:pPr>
            <a:r>
              <a:rPr sz="3200" b="1" spc="275" dirty="0">
                <a:solidFill>
                  <a:schemeClr val="tx1"/>
                </a:solidFill>
                <a:highlight>
                  <a:srgbClr val="FFFF00"/>
                </a:highlight>
                <a:latin typeface="Trebuchet MS"/>
                <a:cs typeface="Trebuchet MS"/>
              </a:rPr>
              <a:t>PENYAKIT</a:t>
            </a:r>
            <a:r>
              <a:rPr sz="3200" b="1" dirty="0">
                <a:solidFill>
                  <a:schemeClr val="tx1"/>
                </a:solidFill>
                <a:highlight>
                  <a:srgbClr val="FFFF00"/>
                </a:highlight>
                <a:latin typeface="Trebuchet MS"/>
                <a:cs typeface="Trebuchet MS"/>
              </a:rPr>
              <a:t>	</a:t>
            </a:r>
            <a:r>
              <a:rPr sz="3200" b="1" spc="395" dirty="0">
                <a:solidFill>
                  <a:schemeClr val="tx1"/>
                </a:solidFill>
                <a:highlight>
                  <a:srgbClr val="FFFF00"/>
                </a:highlight>
                <a:latin typeface="Trebuchet MS"/>
                <a:cs typeface="Trebuchet MS"/>
              </a:rPr>
              <a:t>DAN</a:t>
            </a:r>
            <a:r>
              <a:rPr sz="3200" b="1" dirty="0">
                <a:solidFill>
                  <a:schemeClr val="tx1"/>
                </a:solidFill>
                <a:highlight>
                  <a:srgbClr val="FFFF00"/>
                </a:highlight>
                <a:latin typeface="Trebuchet MS"/>
                <a:cs typeface="Trebuchet MS"/>
              </a:rPr>
              <a:t>	</a:t>
            </a:r>
            <a:r>
              <a:rPr sz="3200" b="1" spc="320" dirty="0">
                <a:solidFill>
                  <a:schemeClr val="tx1"/>
                </a:solidFill>
                <a:highlight>
                  <a:srgbClr val="FFFF00"/>
                </a:highlight>
                <a:latin typeface="Trebuchet MS"/>
                <a:cs typeface="Trebuchet MS"/>
              </a:rPr>
              <a:t>SAKIT</a:t>
            </a:r>
            <a:r>
              <a:rPr sz="2600" b="1" dirty="0">
                <a:highlight>
                  <a:srgbClr val="FFFF00"/>
                </a:highlight>
                <a:latin typeface="Trebuchet MS"/>
                <a:cs typeface="Trebuchet MS"/>
              </a:rPr>
              <a:t>	</a:t>
            </a:r>
            <a:r>
              <a:rPr sz="2800" b="1" spc="310" dirty="0">
                <a:solidFill>
                  <a:schemeClr val="tx1"/>
                </a:solidFill>
                <a:highlight>
                  <a:srgbClr val="FFFF00"/>
                </a:highlight>
                <a:latin typeface="Trebuchet MS"/>
                <a:cs typeface="Trebuchet MS"/>
              </a:rPr>
              <a:t>?</a:t>
            </a:r>
            <a:endParaRPr sz="2800" dirty="0">
              <a:solidFill>
                <a:schemeClr val="tx1"/>
              </a:solidFill>
              <a:highlight>
                <a:srgbClr val="FFFF00"/>
              </a:highlight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8824" y="1975218"/>
            <a:ext cx="8027034" cy="2232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  <a:spcBef>
                <a:spcPts val="100"/>
              </a:spcBef>
            </a:pPr>
            <a:r>
              <a:rPr sz="2800" spc="295" dirty="0">
                <a:latin typeface="Trebuchet MS"/>
                <a:cs typeface="Trebuchet MS"/>
              </a:rPr>
              <a:t>Dua</a:t>
            </a:r>
            <a:r>
              <a:rPr sz="2800" spc="320" dirty="0">
                <a:latin typeface="Trebuchet MS"/>
                <a:cs typeface="Trebuchet MS"/>
              </a:rPr>
              <a:t> </a:t>
            </a:r>
            <a:r>
              <a:rPr sz="2800" spc="140" dirty="0">
                <a:latin typeface="Trebuchet MS"/>
                <a:cs typeface="Trebuchet MS"/>
              </a:rPr>
              <a:t>kata</a:t>
            </a:r>
            <a:r>
              <a:rPr sz="2800" spc="325" dirty="0">
                <a:latin typeface="Trebuchet MS"/>
                <a:cs typeface="Trebuchet MS"/>
              </a:rPr>
              <a:t> </a:t>
            </a:r>
            <a:r>
              <a:rPr sz="2800" spc="270" dirty="0">
                <a:latin typeface="Trebuchet MS"/>
                <a:cs typeface="Trebuchet MS"/>
              </a:rPr>
              <a:t>yang</a:t>
            </a:r>
            <a:r>
              <a:rPr sz="2800" spc="325" dirty="0">
                <a:latin typeface="Trebuchet MS"/>
                <a:cs typeface="Trebuchet MS"/>
              </a:rPr>
              <a:t> </a:t>
            </a:r>
            <a:r>
              <a:rPr sz="2800" spc="204" dirty="0">
                <a:latin typeface="Trebuchet MS"/>
                <a:cs typeface="Trebuchet MS"/>
              </a:rPr>
              <a:t>digunakan</a:t>
            </a:r>
            <a:r>
              <a:rPr sz="2800" spc="325" dirty="0">
                <a:latin typeface="Trebuchet MS"/>
                <a:cs typeface="Trebuchet MS"/>
              </a:rPr>
              <a:t> </a:t>
            </a:r>
            <a:r>
              <a:rPr sz="2800" spc="225" dirty="0">
                <a:latin typeface="Trebuchet MS"/>
                <a:cs typeface="Trebuchet MS"/>
              </a:rPr>
              <a:t>bersamaan</a:t>
            </a:r>
            <a:r>
              <a:rPr sz="2800" spc="325" dirty="0">
                <a:latin typeface="Trebuchet MS"/>
                <a:cs typeface="Trebuchet MS"/>
              </a:rPr>
              <a:t> </a:t>
            </a:r>
            <a:r>
              <a:rPr sz="2800" spc="75" dirty="0">
                <a:latin typeface="Trebuchet MS"/>
                <a:cs typeface="Trebuchet MS"/>
              </a:rPr>
              <a:t>tetapi </a:t>
            </a:r>
            <a:r>
              <a:rPr sz="2800" spc="160" dirty="0">
                <a:latin typeface="Trebuchet MS"/>
                <a:cs typeface="Trebuchet MS"/>
              </a:rPr>
              <a:t>faktanya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29" dirty="0">
                <a:latin typeface="Trebuchet MS"/>
                <a:cs typeface="Trebuchet MS"/>
              </a:rPr>
              <a:t>mempunyai</a:t>
            </a:r>
            <a:r>
              <a:rPr sz="2800" spc="65" dirty="0">
                <a:latin typeface="Trebuchet MS"/>
                <a:cs typeface="Trebuchet MS"/>
              </a:rPr>
              <a:t> </a:t>
            </a:r>
            <a:r>
              <a:rPr sz="2800" spc="250" dirty="0">
                <a:latin typeface="Trebuchet MS"/>
                <a:cs typeface="Trebuchet MS"/>
              </a:rPr>
              <a:t>makna</a:t>
            </a:r>
            <a:r>
              <a:rPr sz="2800" spc="65" dirty="0">
                <a:latin typeface="Trebuchet MS"/>
                <a:cs typeface="Trebuchet MS"/>
              </a:rPr>
              <a:t> </a:t>
            </a:r>
            <a:r>
              <a:rPr sz="2800" spc="170" dirty="0">
                <a:latin typeface="Trebuchet MS"/>
                <a:cs typeface="Trebuchet MS"/>
              </a:rPr>
              <a:t>berbeda</a:t>
            </a:r>
            <a:endParaRPr sz="2800" dirty="0">
              <a:latin typeface="Trebuchet MS"/>
              <a:cs typeface="Trebuchet MS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</a:pPr>
            <a:r>
              <a:rPr sz="2800" spc="200" dirty="0">
                <a:latin typeface="Trebuchet MS"/>
                <a:cs typeface="Trebuchet MS"/>
              </a:rPr>
              <a:t>Secara</a:t>
            </a:r>
            <a:r>
              <a:rPr sz="2800" spc="670" dirty="0">
                <a:latin typeface="Trebuchet MS"/>
                <a:cs typeface="Trebuchet MS"/>
              </a:rPr>
              <a:t> </a:t>
            </a:r>
            <a:r>
              <a:rPr sz="2800" spc="215" dirty="0">
                <a:latin typeface="Trebuchet MS"/>
                <a:cs typeface="Trebuchet MS"/>
              </a:rPr>
              <a:t>umum,</a:t>
            </a:r>
            <a:r>
              <a:rPr sz="2800" spc="680" dirty="0">
                <a:latin typeface="Trebuchet MS"/>
                <a:cs typeface="Trebuchet MS"/>
              </a:rPr>
              <a:t> </a:t>
            </a:r>
            <a:r>
              <a:rPr sz="2800" spc="160" dirty="0">
                <a:latin typeface="Trebuchet MS"/>
                <a:cs typeface="Trebuchet MS"/>
              </a:rPr>
              <a:t>keperawatan</a:t>
            </a:r>
            <a:r>
              <a:rPr sz="2800" spc="680" dirty="0">
                <a:latin typeface="Trebuchet MS"/>
                <a:cs typeface="Trebuchet MS"/>
              </a:rPr>
              <a:t> </a:t>
            </a:r>
            <a:r>
              <a:rPr sz="2800" spc="160" dirty="0">
                <a:latin typeface="Trebuchet MS"/>
                <a:cs typeface="Trebuchet MS"/>
              </a:rPr>
              <a:t>berpihak</a:t>
            </a:r>
            <a:r>
              <a:rPr sz="2800" spc="675" dirty="0">
                <a:latin typeface="Trebuchet MS"/>
                <a:cs typeface="Trebuchet MS"/>
              </a:rPr>
              <a:t> </a:t>
            </a:r>
            <a:r>
              <a:rPr sz="2800" spc="200" dirty="0">
                <a:latin typeface="Trebuchet MS"/>
                <a:cs typeface="Trebuchet MS"/>
              </a:rPr>
              <a:t>pada </a:t>
            </a:r>
            <a:r>
              <a:rPr sz="2800" spc="90" dirty="0">
                <a:latin typeface="Trebuchet MS"/>
                <a:cs typeface="Trebuchet MS"/>
              </a:rPr>
              <a:t>sakit,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35" dirty="0">
                <a:latin typeface="Trebuchet MS"/>
                <a:cs typeface="Trebuchet MS"/>
              </a:rPr>
              <a:t>sedangkan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secara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04" dirty="0">
                <a:latin typeface="Trebuchet MS"/>
                <a:cs typeface="Trebuchet MS"/>
              </a:rPr>
              <a:t>medis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05" dirty="0">
                <a:latin typeface="Trebuchet MS"/>
                <a:cs typeface="Trebuchet MS"/>
              </a:rPr>
              <a:t>lebih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45" dirty="0">
                <a:latin typeface="Trebuchet MS"/>
                <a:cs typeface="Trebuchet MS"/>
              </a:rPr>
              <a:t>concern </a:t>
            </a:r>
            <a:r>
              <a:rPr sz="2800" spc="160" dirty="0">
                <a:latin typeface="Trebuchet MS"/>
                <a:cs typeface="Trebuchet MS"/>
              </a:rPr>
              <a:t>terhadap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45" dirty="0">
                <a:latin typeface="Trebuchet MS"/>
                <a:cs typeface="Trebuchet MS"/>
              </a:rPr>
              <a:t>penyakit</a:t>
            </a:r>
            <a:endParaRPr sz="2800" dirty="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81041" y="4190758"/>
            <a:ext cx="3757676" cy="236195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</p:spPr>
        <p:txBody>
          <a:bodyPr vert="horz" wrap="square" lIns="0" tIns="379539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100"/>
              </a:spcBef>
            </a:pPr>
            <a:r>
              <a:rPr b="1" spc="200" dirty="0">
                <a:solidFill>
                  <a:schemeClr val="tx1"/>
                </a:solidFill>
              </a:rPr>
              <a:t>Intervensi</a:t>
            </a:r>
            <a:r>
              <a:rPr b="1" spc="95" dirty="0">
                <a:solidFill>
                  <a:schemeClr val="tx1"/>
                </a:solidFill>
              </a:rPr>
              <a:t> </a:t>
            </a:r>
            <a:r>
              <a:rPr b="1" spc="225" dirty="0">
                <a:solidFill>
                  <a:schemeClr val="tx1"/>
                </a:solidFill>
              </a:rPr>
              <a:t>Keperawatan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9004" y="1406629"/>
            <a:ext cx="7423784" cy="419537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26390" indent="-300990">
              <a:lnSpc>
                <a:spcPct val="100000"/>
              </a:lnSpc>
              <a:spcBef>
                <a:spcPts val="675"/>
              </a:spcBef>
              <a:buClr>
                <a:srgbClr val="D24716"/>
              </a:buClr>
              <a:buSzPct val="80357"/>
              <a:buFont typeface="Lucida Sans Unicode"/>
              <a:buChar char="●"/>
              <a:tabLst>
                <a:tab pos="326390" algn="l"/>
                <a:tab pos="2425065" algn="l"/>
              </a:tabLst>
            </a:pPr>
            <a:r>
              <a:rPr sz="2800" spc="135" dirty="0">
                <a:latin typeface="Trebuchet MS"/>
                <a:cs typeface="Trebuchet MS"/>
              </a:rPr>
              <a:t>Perawatan</a:t>
            </a:r>
            <a:r>
              <a:rPr sz="2800" dirty="0">
                <a:latin typeface="Trebuchet MS"/>
                <a:cs typeface="Trebuchet MS"/>
              </a:rPr>
              <a:t>	</a:t>
            </a:r>
            <a:r>
              <a:rPr sz="2800" spc="-20" dirty="0">
                <a:latin typeface="Trebuchet MS"/>
                <a:cs typeface="Trebuchet MS"/>
              </a:rPr>
              <a:t>diri</a:t>
            </a:r>
            <a:endParaRPr sz="2800" dirty="0">
              <a:latin typeface="Trebuchet MS"/>
              <a:cs typeface="Trebuchet MS"/>
            </a:endParaRPr>
          </a:p>
          <a:p>
            <a:pPr marL="299085" marR="17780" indent="-274320">
              <a:lnSpc>
                <a:spcPct val="100000"/>
              </a:lnSpc>
              <a:spcBef>
                <a:spcPts val="570"/>
              </a:spcBef>
              <a:buSzPct val="80357"/>
              <a:buFont typeface="Lucida Sans Unicode"/>
              <a:buChar char="●"/>
              <a:tabLst>
                <a:tab pos="299085" algn="l"/>
                <a:tab pos="325755" algn="l"/>
              </a:tabLst>
            </a:pPr>
            <a:r>
              <a:rPr lang="en-US" sz="4200" spc="175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spc="175" dirty="0" err="1">
                <a:latin typeface="Trebuchet MS"/>
                <a:cs typeface="Trebuchet MS"/>
              </a:rPr>
              <a:t>Pengaturan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14" dirty="0">
                <a:latin typeface="Trebuchet MS"/>
                <a:cs typeface="Trebuchet MS"/>
              </a:rPr>
              <a:t>posisi,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14" dirty="0">
                <a:latin typeface="Trebuchet MS"/>
                <a:cs typeface="Trebuchet MS"/>
              </a:rPr>
              <a:t>latihan</a:t>
            </a:r>
            <a:r>
              <a:rPr sz="2800" spc="65" dirty="0">
                <a:latin typeface="Trebuchet MS"/>
                <a:cs typeface="Trebuchet MS"/>
              </a:rPr>
              <a:t> </a:t>
            </a:r>
            <a:r>
              <a:rPr sz="2800" spc="160" dirty="0">
                <a:latin typeface="Trebuchet MS"/>
                <a:cs typeface="Trebuchet MS"/>
              </a:rPr>
              <a:t>rentang </a:t>
            </a:r>
            <a:r>
              <a:rPr sz="2800" spc="140" dirty="0">
                <a:latin typeface="Trebuchet MS"/>
                <a:cs typeface="Trebuchet MS"/>
              </a:rPr>
              <a:t>gerak,</a:t>
            </a:r>
            <a:r>
              <a:rPr sz="2800" spc="70" dirty="0">
                <a:latin typeface="Trebuchet MS"/>
                <a:cs typeface="Trebuchet MS"/>
              </a:rPr>
              <a:t> </a:t>
            </a:r>
            <a:r>
              <a:rPr sz="2800" spc="190" dirty="0">
                <a:latin typeface="Trebuchet MS"/>
                <a:cs typeface="Trebuchet MS"/>
              </a:rPr>
              <a:t>meningkatkan</a:t>
            </a:r>
            <a:r>
              <a:rPr sz="2800" spc="75" dirty="0">
                <a:latin typeface="Trebuchet MS"/>
                <a:cs typeface="Trebuchet MS"/>
              </a:rPr>
              <a:t> </a:t>
            </a:r>
            <a:r>
              <a:rPr sz="2800" spc="125" dirty="0">
                <a:latin typeface="Trebuchet MS"/>
                <a:cs typeface="Trebuchet MS"/>
              </a:rPr>
              <a:t>mobilitas</a:t>
            </a:r>
            <a:r>
              <a:rPr sz="2800" spc="65" dirty="0">
                <a:latin typeface="Trebuchet MS"/>
                <a:cs typeface="Trebuchet MS"/>
              </a:rPr>
              <a:t> </a:t>
            </a:r>
            <a:r>
              <a:rPr sz="2800" spc="105" dirty="0">
                <a:latin typeface="Trebuchet MS"/>
                <a:cs typeface="Trebuchet MS"/>
              </a:rPr>
              <a:t>mandiri, </a:t>
            </a:r>
            <a:r>
              <a:rPr sz="2800" spc="204" dirty="0">
                <a:latin typeface="Trebuchet MS"/>
                <a:cs typeface="Trebuchet MS"/>
              </a:rPr>
              <a:t>menyiapkan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untuk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ambulasi</a:t>
            </a:r>
            <a:endParaRPr sz="2800" dirty="0">
              <a:latin typeface="Trebuchet MS"/>
              <a:cs typeface="Trebuchet MS"/>
            </a:endParaRPr>
          </a:p>
          <a:p>
            <a:pPr marL="299085" marR="1878964" indent="-274320">
              <a:lnSpc>
                <a:spcPct val="100000"/>
              </a:lnSpc>
              <a:spcBef>
                <a:spcPts val="565"/>
              </a:spcBef>
              <a:buSzPct val="80357"/>
              <a:buFont typeface="Lucida Sans Unicode"/>
              <a:buChar char="●"/>
              <a:tabLst>
                <a:tab pos="299085" algn="l"/>
                <a:tab pos="325755" algn="l"/>
              </a:tabLst>
            </a:pPr>
            <a:r>
              <a:rPr lang="en-US" sz="4200" spc="160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spc="160" dirty="0" err="1">
                <a:latin typeface="Trebuchet MS"/>
                <a:cs typeface="Trebuchet MS"/>
              </a:rPr>
              <a:t>Peningkatan</a:t>
            </a:r>
            <a:r>
              <a:rPr sz="2800" spc="75" dirty="0">
                <a:latin typeface="Trebuchet MS"/>
                <a:cs typeface="Trebuchet MS"/>
              </a:rPr>
              <a:t> </a:t>
            </a:r>
            <a:r>
              <a:rPr sz="2800" spc="125" dirty="0">
                <a:latin typeface="Trebuchet MS"/>
                <a:cs typeface="Trebuchet MS"/>
              </a:rPr>
              <a:t>perfusi</a:t>
            </a:r>
            <a:r>
              <a:rPr sz="2800" spc="75" dirty="0">
                <a:latin typeface="Trebuchet MS"/>
                <a:cs typeface="Trebuchet MS"/>
              </a:rPr>
              <a:t> </a:t>
            </a:r>
            <a:r>
              <a:rPr sz="2800" spc="85" dirty="0">
                <a:latin typeface="Trebuchet MS"/>
                <a:cs typeface="Trebuchet MS"/>
              </a:rPr>
              <a:t>jaringan, </a:t>
            </a:r>
            <a:r>
              <a:rPr sz="2800" spc="180" dirty="0">
                <a:latin typeface="Trebuchet MS"/>
                <a:cs typeface="Trebuchet MS"/>
              </a:rPr>
              <a:t>peningkatan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70" dirty="0">
                <a:latin typeface="Trebuchet MS"/>
                <a:cs typeface="Trebuchet MS"/>
              </a:rPr>
              <a:t>status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90" dirty="0">
                <a:latin typeface="Trebuchet MS"/>
                <a:cs typeface="Trebuchet MS"/>
              </a:rPr>
              <a:t>nutrisi</a:t>
            </a:r>
            <a:endParaRPr sz="2800" dirty="0">
              <a:latin typeface="Trebuchet MS"/>
              <a:cs typeface="Trebuchet MS"/>
            </a:endParaRPr>
          </a:p>
          <a:p>
            <a:pPr marL="299085" marR="1511300" indent="-274320">
              <a:lnSpc>
                <a:spcPct val="100000"/>
              </a:lnSpc>
              <a:spcBef>
                <a:spcPts val="565"/>
              </a:spcBef>
              <a:buSzPct val="80357"/>
              <a:buFont typeface="Lucida Sans Unicode"/>
              <a:buChar char="●"/>
              <a:tabLst>
                <a:tab pos="299085" algn="l"/>
                <a:tab pos="325755" algn="l"/>
              </a:tabLst>
            </a:pPr>
            <a:r>
              <a:rPr lang="en-US" sz="4200" spc="195" baseline="10912" dirty="0">
                <a:solidFill>
                  <a:srgbClr val="0000FF"/>
                </a:solidFill>
                <a:latin typeface="Trebuchet MS"/>
                <a:cs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800" spc="195" dirty="0" err="1">
                <a:solidFill>
                  <a:srgbClr val="0000FF"/>
                </a:solidFill>
                <a:latin typeface="Trebuchet MS"/>
                <a:cs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Meningkatkan</a:t>
            </a:r>
            <a:r>
              <a:rPr sz="2800" spc="70" dirty="0">
                <a:solidFill>
                  <a:srgbClr val="0000FF"/>
                </a:solidFill>
                <a:latin typeface="Trebuchet MS"/>
                <a:cs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800" spc="145" dirty="0">
                <a:solidFill>
                  <a:schemeClr val="tx1"/>
                </a:solidFill>
                <a:latin typeface="Trebuchet MS"/>
                <a:cs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</a:t>
            </a:r>
            <a:r>
              <a:rPr sz="2800" spc="145" dirty="0">
                <a:solidFill>
                  <a:schemeClr val="tx1"/>
                </a:solidFill>
                <a:latin typeface="Trebuchet MS"/>
                <a:cs typeface="Trebuchet MS"/>
              </a:rPr>
              <a:t>ontinensia</a:t>
            </a:r>
            <a:r>
              <a:rPr sz="2800" spc="70" dirty="0">
                <a:solidFill>
                  <a:schemeClr val="tx1"/>
                </a:solidFill>
                <a:latin typeface="Trebuchet MS"/>
                <a:cs typeface="Trebuchet MS"/>
              </a:rPr>
              <a:t> </a:t>
            </a:r>
            <a:r>
              <a:rPr sz="2800" spc="50" dirty="0">
                <a:solidFill>
                  <a:schemeClr val="tx1"/>
                </a:solidFill>
                <a:latin typeface="Trebuchet MS"/>
                <a:cs typeface="Trebuchet MS"/>
              </a:rPr>
              <a:t>urin, </a:t>
            </a:r>
            <a:r>
              <a:rPr sz="2800" spc="245" dirty="0">
                <a:solidFill>
                  <a:srgbClr val="0000FF"/>
                </a:solidFill>
                <a:latin typeface="Trebuchet MS"/>
                <a:cs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mencegah</a:t>
            </a:r>
            <a:r>
              <a:rPr sz="2800" spc="45" dirty="0">
                <a:solidFill>
                  <a:srgbClr val="0000FF"/>
                </a:solidFill>
                <a:latin typeface="Trebuchet MS"/>
                <a:cs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2800" spc="140" dirty="0">
                <a:solidFill>
                  <a:schemeClr val="tx1"/>
                </a:solidFill>
                <a:latin typeface="Trebuchet MS"/>
                <a:cs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konst</a:t>
            </a:r>
            <a:r>
              <a:rPr sz="2800" spc="140" dirty="0">
                <a:solidFill>
                  <a:schemeClr val="tx1"/>
                </a:solidFill>
                <a:latin typeface="Trebuchet MS"/>
                <a:cs typeface="Trebuchet MS"/>
              </a:rPr>
              <a:t>ipasi</a:t>
            </a:r>
            <a:endParaRPr sz="2800" dirty="0">
              <a:solidFill>
                <a:schemeClr val="tx1"/>
              </a:solidFill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05600" y="4038116"/>
            <a:ext cx="2209800" cy="2667483"/>
          </a:xfrm>
          <a:prstGeom prst="rect">
            <a:avLst/>
          </a:prstGeom>
        </p:spPr>
      </p:pic>
      <p:pic>
        <p:nvPicPr>
          <p:cNvPr id="5" name="object 5">
            <a:hlinkClick r:id="rId2"/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4914" y="5638800"/>
            <a:ext cx="4038117" cy="106679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</p:spPr>
        <p:txBody>
          <a:bodyPr vert="horz" wrap="square" lIns="0" tIns="379539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100"/>
              </a:spcBef>
            </a:pPr>
            <a:r>
              <a:rPr b="1" spc="165" dirty="0">
                <a:solidFill>
                  <a:schemeClr val="tx1"/>
                </a:solidFill>
              </a:rPr>
              <a:t>Rehabilitasi</a:t>
            </a:r>
            <a:r>
              <a:rPr b="1" spc="80" dirty="0">
                <a:solidFill>
                  <a:schemeClr val="tx1"/>
                </a:solidFill>
              </a:rPr>
              <a:t> </a:t>
            </a:r>
            <a:r>
              <a:rPr b="1" spc="130" dirty="0">
                <a:solidFill>
                  <a:schemeClr val="tx1"/>
                </a:solidFill>
              </a:rPr>
              <a:t>di</a:t>
            </a:r>
            <a:r>
              <a:rPr b="1" spc="80" dirty="0">
                <a:solidFill>
                  <a:schemeClr val="tx1"/>
                </a:solidFill>
              </a:rPr>
              <a:t> </a:t>
            </a:r>
            <a:r>
              <a:rPr b="1" spc="315" dirty="0">
                <a:solidFill>
                  <a:schemeClr val="tx1"/>
                </a:solidFill>
              </a:rPr>
              <a:t>rumah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9004" y="1406629"/>
            <a:ext cx="7479665" cy="23768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26390" indent="-300990">
              <a:lnSpc>
                <a:spcPct val="100000"/>
              </a:lnSpc>
              <a:spcBef>
                <a:spcPts val="675"/>
              </a:spcBef>
              <a:buClr>
                <a:srgbClr val="D24716"/>
              </a:buClr>
              <a:buSzPct val="80357"/>
              <a:buFont typeface="Lucida Sans Unicode"/>
              <a:buChar char="●"/>
              <a:tabLst>
                <a:tab pos="326390" algn="l"/>
              </a:tabLst>
            </a:pPr>
            <a:r>
              <a:rPr lang="en-US" sz="2800" spc="170" dirty="0">
                <a:latin typeface="Trebuchet MS"/>
                <a:cs typeface="Trebuchet MS"/>
              </a:rPr>
              <a:t> </a:t>
            </a:r>
            <a:r>
              <a:rPr sz="2800" spc="170" dirty="0" err="1">
                <a:latin typeface="Trebuchet MS"/>
                <a:cs typeface="Trebuchet MS"/>
              </a:rPr>
              <a:t>Konseling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pada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45" dirty="0">
                <a:latin typeface="Trebuchet MS"/>
                <a:cs typeface="Trebuchet MS"/>
              </a:rPr>
              <a:t>keluarga</a:t>
            </a:r>
            <a:endParaRPr sz="2800" dirty="0">
              <a:latin typeface="Trebuchet MS"/>
              <a:cs typeface="Trebuchet MS"/>
            </a:endParaRPr>
          </a:p>
          <a:p>
            <a:pPr marL="299085" marR="17780" indent="-274320">
              <a:lnSpc>
                <a:spcPct val="100000"/>
              </a:lnSpc>
              <a:spcBef>
                <a:spcPts val="570"/>
              </a:spcBef>
              <a:buSzPct val="80357"/>
              <a:buFont typeface="Lucida Sans Unicode"/>
              <a:buChar char="●"/>
              <a:tabLst>
                <a:tab pos="299085" algn="l"/>
                <a:tab pos="325755" algn="l"/>
              </a:tabLst>
            </a:pPr>
            <a:r>
              <a:rPr lang="en-US" sz="4200" spc="185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spc="185" dirty="0" err="1">
                <a:latin typeface="Trebuchet MS"/>
                <a:cs typeface="Trebuchet MS"/>
              </a:rPr>
              <a:t>Mengajarkan</a:t>
            </a:r>
            <a:r>
              <a:rPr sz="2800" spc="70" dirty="0">
                <a:latin typeface="Trebuchet MS"/>
                <a:cs typeface="Trebuchet MS"/>
              </a:rPr>
              <a:t> </a:t>
            </a:r>
            <a:r>
              <a:rPr sz="2800" spc="190" dirty="0">
                <a:latin typeface="Trebuchet MS"/>
                <a:cs typeface="Trebuchet MS"/>
              </a:rPr>
              <a:t>kepada</a:t>
            </a:r>
            <a:r>
              <a:rPr sz="2800" spc="70" dirty="0">
                <a:latin typeface="Trebuchet MS"/>
                <a:cs typeface="Trebuchet MS"/>
              </a:rPr>
              <a:t> </a:t>
            </a:r>
            <a:r>
              <a:rPr sz="2800" spc="160" dirty="0">
                <a:latin typeface="Trebuchet MS"/>
                <a:cs typeface="Trebuchet MS"/>
              </a:rPr>
              <a:t>keluarga</a:t>
            </a:r>
            <a:r>
              <a:rPr sz="2800" spc="70" dirty="0">
                <a:latin typeface="Trebuchet MS"/>
                <a:cs typeface="Trebuchet MS"/>
              </a:rPr>
              <a:t> </a:t>
            </a:r>
            <a:r>
              <a:rPr sz="2800" spc="155" dirty="0">
                <a:latin typeface="Trebuchet MS"/>
                <a:cs typeface="Trebuchet MS"/>
              </a:rPr>
              <a:t>tentang </a:t>
            </a:r>
            <a:r>
              <a:rPr sz="2800" spc="175" dirty="0">
                <a:latin typeface="Trebuchet MS"/>
                <a:cs typeface="Trebuchet MS"/>
              </a:rPr>
              <a:t>persiapan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04" dirty="0">
                <a:latin typeface="Trebuchet MS"/>
                <a:cs typeface="Trebuchet MS"/>
              </a:rPr>
              <a:t>pulang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dan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65" dirty="0">
                <a:latin typeface="Trebuchet MS"/>
                <a:cs typeface="Trebuchet MS"/>
              </a:rPr>
              <a:t>perawatan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15" dirty="0">
                <a:latin typeface="Trebuchet MS"/>
                <a:cs typeface="Trebuchet MS"/>
              </a:rPr>
              <a:t>rumah</a:t>
            </a:r>
            <a:endParaRPr sz="2800" dirty="0">
              <a:latin typeface="Trebuchet MS"/>
              <a:cs typeface="Trebuchet MS"/>
            </a:endParaRPr>
          </a:p>
          <a:p>
            <a:pPr marL="299085" marR="357505" indent="-274320">
              <a:lnSpc>
                <a:spcPct val="100000"/>
              </a:lnSpc>
              <a:spcBef>
                <a:spcPts val="570"/>
              </a:spcBef>
              <a:buSzPct val="80357"/>
              <a:buFont typeface="Lucida Sans Unicode"/>
              <a:buChar char="●"/>
              <a:tabLst>
                <a:tab pos="299085" algn="l"/>
                <a:tab pos="325755" algn="l"/>
              </a:tabLst>
            </a:pPr>
            <a:r>
              <a:rPr lang="en-US" sz="4200" spc="185" baseline="10912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2800" spc="185" dirty="0" err="1">
                <a:latin typeface="Trebuchet MS"/>
                <a:cs typeface="Trebuchet MS"/>
              </a:rPr>
              <a:t>Memberitahu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95" dirty="0">
                <a:latin typeface="Trebuchet MS"/>
                <a:cs typeface="Trebuchet MS"/>
              </a:rPr>
              <a:t>fasilitas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kesehatan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50" dirty="0">
                <a:latin typeface="Trebuchet MS"/>
                <a:cs typeface="Trebuchet MS"/>
              </a:rPr>
              <a:t>yang </a:t>
            </a:r>
            <a:r>
              <a:rPr sz="2800" spc="165" dirty="0">
                <a:latin typeface="Trebuchet MS"/>
                <a:cs typeface="Trebuchet MS"/>
              </a:rPr>
              <a:t>dapat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00" dirty="0">
                <a:latin typeface="Trebuchet MS"/>
                <a:cs typeface="Trebuchet MS"/>
              </a:rPr>
              <a:t>dijadikan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14" dirty="0">
                <a:latin typeface="Trebuchet MS"/>
                <a:cs typeface="Trebuchet MS"/>
              </a:rPr>
              <a:t>rujukan</a:t>
            </a:r>
            <a:endParaRPr sz="28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714" y="3962399"/>
            <a:ext cx="4419358" cy="25899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23224" y="2053828"/>
            <a:ext cx="1836420" cy="96520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8270" marR="5080" indent="-116205">
              <a:lnSpc>
                <a:spcPct val="118600"/>
              </a:lnSpc>
              <a:spcBef>
                <a:spcPts val="100"/>
              </a:spcBef>
            </a:pPr>
            <a:r>
              <a:rPr sz="2600" b="1" spc="275" dirty="0">
                <a:latin typeface="Trebuchet MS"/>
                <a:cs typeface="Trebuchet MS"/>
              </a:rPr>
              <a:t>PENYAKIT </a:t>
            </a:r>
            <a:r>
              <a:rPr sz="2600" b="1" spc="365" dirty="0">
                <a:latin typeface="Trebuchet MS"/>
                <a:cs typeface="Trebuchet MS"/>
              </a:rPr>
              <a:t>(MEDIS)</a:t>
            </a:r>
            <a:endParaRPr sz="26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80825" y="2053828"/>
            <a:ext cx="2094864" cy="965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6075">
              <a:lnSpc>
                <a:spcPct val="118600"/>
              </a:lnSpc>
              <a:spcBef>
                <a:spcPts val="100"/>
              </a:spcBef>
            </a:pPr>
            <a:r>
              <a:rPr sz="2600" b="1" spc="330" dirty="0">
                <a:solidFill>
                  <a:srgbClr val="000000"/>
                </a:solidFill>
                <a:latin typeface="Trebuchet MS"/>
                <a:cs typeface="Trebuchet MS"/>
              </a:rPr>
              <a:t>SAKIT </a:t>
            </a:r>
            <a:r>
              <a:rPr sz="2600" b="1" spc="270" dirty="0">
                <a:solidFill>
                  <a:srgbClr val="000000"/>
                </a:solidFill>
                <a:latin typeface="Trebuchet MS"/>
                <a:cs typeface="Trebuchet MS"/>
              </a:rPr>
              <a:t>(PERAWAT)</a:t>
            </a:r>
            <a:endParaRPr sz="2600" dirty="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498658" y="2584614"/>
            <a:ext cx="1461135" cy="775335"/>
            <a:chOff x="3498658" y="2584614"/>
            <a:chExt cx="1461135" cy="775335"/>
          </a:xfrm>
        </p:grpSpPr>
        <p:sp>
          <p:nvSpPr>
            <p:cNvPr id="5" name="object 5"/>
            <p:cNvSpPr/>
            <p:nvPr/>
          </p:nvSpPr>
          <p:spPr>
            <a:xfrm>
              <a:off x="3504958" y="2590914"/>
              <a:ext cx="1448435" cy="762635"/>
            </a:xfrm>
            <a:custGeom>
              <a:avLst/>
              <a:gdLst/>
              <a:ahLst/>
              <a:cxnLst/>
              <a:rect l="l" t="t" r="r" b="b"/>
              <a:pathLst>
                <a:path w="1448435" h="762635">
                  <a:moveTo>
                    <a:pt x="1066685" y="0"/>
                  </a:moveTo>
                  <a:lnTo>
                    <a:pt x="1066685" y="190449"/>
                  </a:lnTo>
                  <a:lnTo>
                    <a:pt x="0" y="190449"/>
                  </a:lnTo>
                  <a:lnTo>
                    <a:pt x="0" y="571322"/>
                  </a:lnTo>
                  <a:lnTo>
                    <a:pt x="1066685" y="571322"/>
                  </a:lnTo>
                  <a:lnTo>
                    <a:pt x="1066685" y="762126"/>
                  </a:lnTo>
                  <a:lnTo>
                    <a:pt x="1447927" y="380885"/>
                  </a:lnTo>
                  <a:lnTo>
                    <a:pt x="1066685" y="0"/>
                  </a:lnTo>
                  <a:close/>
                </a:path>
              </a:pathLst>
            </a:custGeom>
            <a:solidFill>
              <a:srgbClr val="D247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04958" y="2590914"/>
              <a:ext cx="1448435" cy="762635"/>
            </a:xfrm>
            <a:custGeom>
              <a:avLst/>
              <a:gdLst/>
              <a:ahLst/>
              <a:cxnLst/>
              <a:rect l="l" t="t" r="r" b="b"/>
              <a:pathLst>
                <a:path w="1448435" h="762635">
                  <a:moveTo>
                    <a:pt x="0" y="190449"/>
                  </a:moveTo>
                  <a:lnTo>
                    <a:pt x="1066685" y="190449"/>
                  </a:lnTo>
                  <a:lnTo>
                    <a:pt x="1066685" y="0"/>
                  </a:lnTo>
                  <a:lnTo>
                    <a:pt x="1447927" y="380885"/>
                  </a:lnTo>
                  <a:lnTo>
                    <a:pt x="1066685" y="762126"/>
                  </a:lnTo>
                  <a:lnTo>
                    <a:pt x="1066685" y="571322"/>
                  </a:lnTo>
                  <a:lnTo>
                    <a:pt x="0" y="571322"/>
                  </a:lnTo>
                  <a:lnTo>
                    <a:pt x="0" y="190449"/>
                  </a:lnTo>
                  <a:close/>
                </a:path>
              </a:pathLst>
            </a:custGeom>
            <a:ln w="12599">
              <a:solidFill>
                <a:srgbClr val="9B340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485" y="3809517"/>
            <a:ext cx="2819158" cy="191268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885" y="3809517"/>
            <a:ext cx="3492004" cy="19047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00"/>
          </a:solidFill>
        </p:spPr>
        <p:txBody>
          <a:bodyPr vert="horz" wrap="square" lIns="0" tIns="379539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100"/>
              </a:spcBef>
            </a:pPr>
            <a:r>
              <a:rPr b="1" spc="180" dirty="0">
                <a:solidFill>
                  <a:schemeClr val="tx1"/>
                </a:solidFill>
              </a:rPr>
              <a:t>Penyakit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79004" y="1410878"/>
            <a:ext cx="7324090" cy="457390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5400" algn="just">
              <a:lnSpc>
                <a:spcPct val="100000"/>
              </a:lnSpc>
              <a:spcBef>
                <a:spcPts val="660"/>
              </a:spcBef>
            </a:pPr>
            <a:r>
              <a:rPr sz="3750" spc="412" baseline="13333" dirty="0">
                <a:solidFill>
                  <a:srgbClr val="D24716"/>
                </a:solidFill>
                <a:latin typeface="Lucida Sans Unicode"/>
                <a:cs typeface="Lucida Sans Unicode"/>
              </a:rPr>
              <a:t>●</a:t>
            </a:r>
            <a:r>
              <a:rPr sz="3000" spc="275" dirty="0">
                <a:latin typeface="Trebuchet MS"/>
                <a:cs typeface="Trebuchet MS"/>
              </a:rPr>
              <a:t>Disease</a:t>
            </a:r>
            <a:r>
              <a:rPr sz="3000" spc="55" dirty="0">
                <a:latin typeface="Trebuchet MS"/>
                <a:cs typeface="Trebuchet MS"/>
              </a:rPr>
              <a:t> </a:t>
            </a:r>
            <a:r>
              <a:rPr sz="3000" spc="944" dirty="0">
                <a:latin typeface="Trebuchet MS"/>
                <a:cs typeface="Trebuchet MS"/>
              </a:rPr>
              <a:t>=</a:t>
            </a:r>
            <a:r>
              <a:rPr sz="3000" spc="60" dirty="0">
                <a:latin typeface="Trebuchet MS"/>
                <a:cs typeface="Trebuchet MS"/>
              </a:rPr>
              <a:t> </a:t>
            </a:r>
            <a:r>
              <a:rPr sz="3000" spc="175" dirty="0">
                <a:latin typeface="Trebuchet MS"/>
                <a:cs typeface="Trebuchet MS"/>
              </a:rPr>
              <a:t>penyakit</a:t>
            </a:r>
            <a:r>
              <a:rPr sz="3000" spc="55" dirty="0">
                <a:latin typeface="Trebuchet MS"/>
                <a:cs typeface="Trebuchet MS"/>
              </a:rPr>
              <a:t> </a:t>
            </a:r>
            <a:r>
              <a:rPr sz="3000" spc="944" dirty="0">
                <a:latin typeface="Trebuchet MS"/>
                <a:cs typeface="Trebuchet MS"/>
              </a:rPr>
              <a:t>=</a:t>
            </a:r>
            <a:r>
              <a:rPr sz="3000" spc="60" dirty="0">
                <a:latin typeface="Trebuchet MS"/>
                <a:cs typeface="Trebuchet MS"/>
              </a:rPr>
              <a:t> </a:t>
            </a:r>
            <a:r>
              <a:rPr sz="3000" spc="135" dirty="0">
                <a:latin typeface="Trebuchet MS"/>
                <a:cs typeface="Trebuchet MS"/>
              </a:rPr>
              <a:t>tidak</a:t>
            </a:r>
            <a:r>
              <a:rPr sz="3000" spc="60" dirty="0">
                <a:latin typeface="Trebuchet MS"/>
                <a:cs typeface="Trebuchet MS"/>
              </a:rPr>
              <a:t> </a:t>
            </a:r>
            <a:r>
              <a:rPr sz="3000" spc="280" dirty="0">
                <a:latin typeface="Trebuchet MS"/>
                <a:cs typeface="Trebuchet MS"/>
              </a:rPr>
              <a:t>nyaman</a:t>
            </a:r>
            <a:endParaRPr sz="3000" dirty="0">
              <a:latin typeface="Trebuchet MS"/>
              <a:cs typeface="Trebuchet MS"/>
            </a:endParaRPr>
          </a:p>
          <a:p>
            <a:pPr marL="283210" marR="17780" indent="-258445" algn="just">
              <a:lnSpc>
                <a:spcPct val="100400"/>
              </a:lnSpc>
              <a:spcBef>
                <a:spcPts val="545"/>
              </a:spcBef>
            </a:pPr>
            <a:r>
              <a:rPr sz="3750" spc="375" baseline="13333" dirty="0">
                <a:solidFill>
                  <a:srgbClr val="D24716"/>
                </a:solidFill>
                <a:latin typeface="Lucida Sans Unicode"/>
                <a:cs typeface="Lucida Sans Unicode"/>
              </a:rPr>
              <a:t>●</a:t>
            </a:r>
            <a:r>
              <a:rPr sz="3000" spc="250" dirty="0">
                <a:latin typeface="Trebuchet MS"/>
                <a:cs typeface="Trebuchet MS"/>
              </a:rPr>
              <a:t>Secara</a:t>
            </a:r>
            <a:r>
              <a:rPr sz="3000" spc="60" dirty="0">
                <a:latin typeface="Trebuchet MS"/>
                <a:cs typeface="Trebuchet MS"/>
              </a:rPr>
              <a:t> </a:t>
            </a:r>
            <a:r>
              <a:rPr sz="3000" spc="235" dirty="0">
                <a:latin typeface="Trebuchet MS"/>
                <a:cs typeface="Trebuchet MS"/>
              </a:rPr>
              <a:t>medis</a:t>
            </a:r>
            <a:r>
              <a:rPr sz="3000" spc="70" dirty="0">
                <a:latin typeface="Trebuchet MS"/>
                <a:cs typeface="Trebuchet MS"/>
              </a:rPr>
              <a:t> </a:t>
            </a:r>
            <a:r>
              <a:rPr sz="3000" spc="229" dirty="0">
                <a:latin typeface="Trebuchet MS"/>
                <a:cs typeface="Trebuchet MS"/>
              </a:rPr>
              <a:t>digambarkan</a:t>
            </a:r>
            <a:r>
              <a:rPr sz="3000" spc="60" dirty="0">
                <a:latin typeface="Trebuchet MS"/>
                <a:cs typeface="Trebuchet MS"/>
              </a:rPr>
              <a:t>  </a:t>
            </a:r>
            <a:r>
              <a:rPr sz="3000" spc="229" dirty="0">
                <a:latin typeface="Trebuchet MS"/>
                <a:cs typeface="Trebuchet MS"/>
              </a:rPr>
              <a:t>sebagai </a:t>
            </a:r>
            <a:r>
              <a:rPr sz="3000" spc="235" dirty="0">
                <a:latin typeface="Trebuchet MS"/>
                <a:cs typeface="Trebuchet MS"/>
              </a:rPr>
              <a:t>kegagalan</a:t>
            </a:r>
            <a:r>
              <a:rPr sz="3000" spc="70" dirty="0">
                <a:latin typeface="Trebuchet MS"/>
                <a:cs typeface="Trebuchet MS"/>
              </a:rPr>
              <a:t> </a:t>
            </a:r>
            <a:r>
              <a:rPr sz="3000" spc="145" dirty="0">
                <a:latin typeface="Trebuchet MS"/>
                <a:cs typeface="Trebuchet MS"/>
              </a:rPr>
              <a:t>struktur</a:t>
            </a:r>
            <a:r>
              <a:rPr sz="3000" spc="70" dirty="0">
                <a:latin typeface="Trebuchet MS"/>
                <a:cs typeface="Trebuchet MS"/>
              </a:rPr>
              <a:t> </a:t>
            </a:r>
            <a:r>
              <a:rPr sz="3000" spc="245" dirty="0">
                <a:latin typeface="Trebuchet MS"/>
                <a:cs typeface="Trebuchet MS"/>
              </a:rPr>
              <a:t>dan</a:t>
            </a:r>
            <a:r>
              <a:rPr sz="3000" spc="75" dirty="0">
                <a:latin typeface="Trebuchet MS"/>
                <a:cs typeface="Trebuchet MS"/>
              </a:rPr>
              <a:t> </a:t>
            </a:r>
            <a:r>
              <a:rPr sz="3000" spc="190" dirty="0">
                <a:latin typeface="Trebuchet MS"/>
                <a:cs typeface="Trebuchet MS"/>
              </a:rPr>
              <a:t>fungsi</a:t>
            </a:r>
            <a:r>
              <a:rPr sz="3000" spc="70" dirty="0">
                <a:latin typeface="Trebuchet MS"/>
                <a:cs typeface="Trebuchet MS"/>
              </a:rPr>
              <a:t> </a:t>
            </a:r>
            <a:r>
              <a:rPr sz="3000" spc="180" dirty="0">
                <a:latin typeface="Trebuchet MS"/>
                <a:cs typeface="Trebuchet MS"/>
              </a:rPr>
              <a:t>tubuh </a:t>
            </a:r>
            <a:r>
              <a:rPr sz="3000" spc="195" dirty="0">
                <a:latin typeface="Trebuchet MS"/>
                <a:cs typeface="Trebuchet MS"/>
              </a:rPr>
              <a:t>atau</a:t>
            </a:r>
            <a:r>
              <a:rPr sz="3000" spc="50" dirty="0">
                <a:latin typeface="Trebuchet MS"/>
                <a:cs typeface="Trebuchet MS"/>
              </a:rPr>
              <a:t> </a:t>
            </a:r>
            <a:r>
              <a:rPr sz="3000" spc="130" dirty="0">
                <a:latin typeface="Trebuchet MS"/>
                <a:cs typeface="Trebuchet MS"/>
              </a:rPr>
              <a:t>pikiran</a:t>
            </a:r>
            <a:endParaRPr sz="3000" dirty="0">
              <a:latin typeface="Trebuchet MS"/>
              <a:cs typeface="Trebuchet MS"/>
            </a:endParaRPr>
          </a:p>
          <a:p>
            <a:pPr marL="283210" marR="1290955" indent="-258445" algn="just">
              <a:lnSpc>
                <a:spcPct val="100400"/>
              </a:lnSpc>
              <a:spcBef>
                <a:spcPts val="545"/>
              </a:spcBef>
            </a:pPr>
            <a:r>
              <a:rPr sz="3750" spc="262" baseline="13333" dirty="0">
                <a:solidFill>
                  <a:srgbClr val="D24716"/>
                </a:solidFill>
                <a:latin typeface="Lucida Sans Unicode"/>
                <a:cs typeface="Lucida Sans Unicode"/>
              </a:rPr>
              <a:t>●</a:t>
            </a:r>
            <a:r>
              <a:rPr sz="3000" spc="175" dirty="0">
                <a:latin typeface="Trebuchet MS"/>
                <a:cs typeface="Trebuchet MS"/>
              </a:rPr>
              <a:t>Penyakit</a:t>
            </a:r>
            <a:r>
              <a:rPr sz="3000" spc="70" dirty="0">
                <a:latin typeface="Trebuchet MS"/>
                <a:cs typeface="Trebuchet MS"/>
              </a:rPr>
              <a:t> </a:t>
            </a:r>
            <a:r>
              <a:rPr sz="3000" spc="190" dirty="0">
                <a:latin typeface="Trebuchet MS"/>
                <a:cs typeface="Trebuchet MS"/>
              </a:rPr>
              <a:t>dapat</a:t>
            </a:r>
            <a:r>
              <a:rPr sz="3000" spc="65" dirty="0">
                <a:latin typeface="Trebuchet MS"/>
                <a:cs typeface="Trebuchet MS"/>
              </a:rPr>
              <a:t> </a:t>
            </a:r>
            <a:r>
              <a:rPr sz="3000" spc="240" dirty="0">
                <a:latin typeface="Trebuchet MS"/>
                <a:cs typeface="Trebuchet MS"/>
              </a:rPr>
              <a:t>menyebabkan </a:t>
            </a:r>
            <a:r>
              <a:rPr sz="3000" spc="220" dirty="0">
                <a:latin typeface="Trebuchet MS"/>
                <a:cs typeface="Trebuchet MS"/>
              </a:rPr>
              <a:t>perubahan</a:t>
            </a:r>
            <a:r>
              <a:rPr sz="3000" spc="90" dirty="0">
                <a:latin typeface="Trebuchet MS"/>
                <a:cs typeface="Trebuchet MS"/>
              </a:rPr>
              <a:t> </a:t>
            </a:r>
            <a:r>
              <a:rPr sz="3000" spc="-50" dirty="0">
                <a:latin typeface="Trebuchet MS"/>
                <a:cs typeface="Trebuchet MS"/>
              </a:rPr>
              <a:t>:</a:t>
            </a:r>
            <a:endParaRPr sz="3000" dirty="0">
              <a:latin typeface="Trebuchet MS"/>
              <a:cs typeface="Trebuchet MS"/>
            </a:endParaRPr>
          </a:p>
          <a:p>
            <a:pPr marL="795655" indent="-512445">
              <a:lnSpc>
                <a:spcPct val="100000"/>
              </a:lnSpc>
              <a:spcBef>
                <a:spcPts val="565"/>
              </a:spcBef>
              <a:buAutoNum type="arabicParenR"/>
              <a:tabLst>
                <a:tab pos="795655" algn="l"/>
              </a:tabLst>
            </a:pPr>
            <a:r>
              <a:rPr lang="en-US" sz="3000" spc="225" dirty="0" err="1">
                <a:latin typeface="Trebuchet MS"/>
                <a:cs typeface="Trebuchet MS"/>
              </a:rPr>
              <a:t>M</a:t>
            </a:r>
            <a:r>
              <a:rPr sz="3000" spc="225" dirty="0" err="1">
                <a:latin typeface="Trebuchet MS"/>
                <a:cs typeface="Trebuchet MS"/>
              </a:rPr>
              <a:t>ekanis</a:t>
            </a:r>
            <a:endParaRPr sz="3000" dirty="0">
              <a:latin typeface="Trebuchet MS"/>
              <a:cs typeface="Trebuchet MS"/>
            </a:endParaRPr>
          </a:p>
          <a:p>
            <a:pPr marL="795655" indent="-512445">
              <a:lnSpc>
                <a:spcPct val="100000"/>
              </a:lnSpc>
              <a:spcBef>
                <a:spcPts val="560"/>
              </a:spcBef>
              <a:buAutoNum type="arabicParenR"/>
              <a:tabLst>
                <a:tab pos="795655" algn="l"/>
              </a:tabLst>
            </a:pPr>
            <a:r>
              <a:rPr lang="en-US" sz="3000" spc="125" dirty="0" err="1">
                <a:latin typeface="Trebuchet MS"/>
                <a:cs typeface="Trebuchet MS"/>
              </a:rPr>
              <a:t>B</a:t>
            </a:r>
            <a:r>
              <a:rPr sz="3000" spc="125" dirty="0" err="1">
                <a:latin typeface="Trebuchet MS"/>
                <a:cs typeface="Trebuchet MS"/>
              </a:rPr>
              <a:t>iologi</a:t>
            </a:r>
            <a:endParaRPr sz="3000" dirty="0">
              <a:latin typeface="Trebuchet MS"/>
              <a:cs typeface="Trebuchet MS"/>
            </a:endParaRPr>
          </a:p>
          <a:p>
            <a:pPr marL="795655" indent="-512445">
              <a:lnSpc>
                <a:spcPct val="100000"/>
              </a:lnSpc>
              <a:spcBef>
                <a:spcPts val="560"/>
              </a:spcBef>
              <a:buAutoNum type="arabicParenR"/>
              <a:tabLst>
                <a:tab pos="795655" algn="l"/>
              </a:tabLst>
            </a:pPr>
            <a:r>
              <a:rPr lang="en-US" sz="3000" spc="125" dirty="0" err="1">
                <a:latin typeface="Trebuchet MS"/>
                <a:cs typeface="Trebuchet MS"/>
              </a:rPr>
              <a:t>N</a:t>
            </a:r>
            <a:r>
              <a:rPr sz="3000" spc="125" dirty="0" err="1">
                <a:latin typeface="Trebuchet MS"/>
                <a:cs typeface="Trebuchet MS"/>
              </a:rPr>
              <a:t>ormatif</a:t>
            </a:r>
            <a:endParaRPr sz="30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0" y="4038117"/>
            <a:ext cx="4190758" cy="25142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9104" y="870737"/>
            <a:ext cx="8114665" cy="456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1785" marR="30480" indent="-274320">
              <a:lnSpc>
                <a:spcPct val="100000"/>
              </a:lnSpc>
              <a:spcBef>
                <a:spcPts val="100"/>
              </a:spcBef>
              <a:buClr>
                <a:srgbClr val="D24716"/>
              </a:buClr>
              <a:buSzPct val="81250"/>
              <a:buFont typeface="Lucida Sans Unicode"/>
              <a:buChar char="●"/>
              <a:tabLst>
                <a:tab pos="311785" algn="l"/>
                <a:tab pos="382270" algn="l"/>
              </a:tabLst>
            </a:pPr>
            <a:r>
              <a:rPr lang="en-US" sz="3200" spc="240" dirty="0">
                <a:latin typeface="Trebuchet MS"/>
                <a:cs typeface="Trebuchet MS"/>
              </a:rPr>
              <a:t> </a:t>
            </a:r>
            <a:r>
              <a:rPr sz="3200" spc="240" dirty="0" err="1">
                <a:highlight>
                  <a:srgbClr val="00FFFF"/>
                </a:highlight>
                <a:latin typeface="Trebuchet MS"/>
                <a:cs typeface="Trebuchet MS"/>
              </a:rPr>
              <a:t>Mekanis</a:t>
            </a:r>
            <a:r>
              <a:rPr sz="3200" spc="25" dirty="0">
                <a:latin typeface="Trebuchet MS"/>
                <a:cs typeface="Trebuchet MS"/>
              </a:rPr>
              <a:t> </a:t>
            </a:r>
            <a:r>
              <a:rPr sz="3200" dirty="0">
                <a:latin typeface="Trebuchet MS"/>
                <a:cs typeface="Trebuchet MS"/>
              </a:rPr>
              <a:t>:</a:t>
            </a:r>
            <a:r>
              <a:rPr sz="3200" spc="25" dirty="0">
                <a:latin typeface="Trebuchet MS"/>
                <a:cs typeface="Trebuchet MS"/>
              </a:rPr>
              <a:t> </a:t>
            </a:r>
            <a:r>
              <a:rPr sz="3200" spc="260" dirty="0">
                <a:latin typeface="Trebuchet MS"/>
                <a:cs typeface="Trebuchet MS"/>
              </a:rPr>
              <a:t>menyebabkan</a:t>
            </a:r>
            <a:r>
              <a:rPr sz="3200" spc="30" dirty="0">
                <a:latin typeface="Trebuchet MS"/>
                <a:cs typeface="Trebuchet MS"/>
              </a:rPr>
              <a:t> </a:t>
            </a:r>
            <a:r>
              <a:rPr sz="3200" spc="210" dirty="0">
                <a:latin typeface="Trebuchet MS"/>
                <a:cs typeface="Trebuchet MS"/>
              </a:rPr>
              <a:t>kerusakan </a:t>
            </a:r>
            <a:r>
              <a:rPr sz="3200" spc="145" dirty="0">
                <a:latin typeface="Trebuchet MS"/>
                <a:cs typeface="Trebuchet MS"/>
              </a:rPr>
              <a:t>struktur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195" dirty="0">
                <a:latin typeface="Trebuchet MS"/>
                <a:cs typeface="Trebuchet MS"/>
              </a:rPr>
              <a:t>tubuh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250" dirty="0">
                <a:latin typeface="Trebuchet MS"/>
                <a:cs typeface="Trebuchet MS"/>
              </a:rPr>
              <a:t>dan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215" dirty="0">
                <a:latin typeface="Trebuchet MS"/>
                <a:cs typeface="Trebuchet MS"/>
              </a:rPr>
              <a:t>mengakibatkan </a:t>
            </a:r>
            <a:r>
              <a:rPr sz="3200" spc="204" dirty="0">
                <a:latin typeface="Trebuchet MS"/>
                <a:cs typeface="Trebuchet MS"/>
              </a:rPr>
              <a:t>trauma</a:t>
            </a:r>
            <a:r>
              <a:rPr sz="3200" spc="80" dirty="0">
                <a:latin typeface="Trebuchet MS"/>
                <a:cs typeface="Trebuchet MS"/>
              </a:rPr>
              <a:t> </a:t>
            </a:r>
            <a:r>
              <a:rPr sz="3200" spc="190" dirty="0">
                <a:latin typeface="Trebuchet MS"/>
                <a:cs typeface="Trebuchet MS"/>
              </a:rPr>
              <a:t>atau</a:t>
            </a:r>
            <a:r>
              <a:rPr sz="3200" spc="75" dirty="0">
                <a:latin typeface="Trebuchet MS"/>
                <a:cs typeface="Trebuchet MS"/>
              </a:rPr>
              <a:t> </a:t>
            </a:r>
            <a:r>
              <a:rPr sz="3200" spc="165" dirty="0">
                <a:latin typeface="Trebuchet MS"/>
                <a:cs typeface="Trebuchet MS"/>
              </a:rPr>
              <a:t>temperatur</a:t>
            </a:r>
            <a:r>
              <a:rPr sz="3200" spc="75" dirty="0">
                <a:latin typeface="Trebuchet MS"/>
                <a:cs typeface="Trebuchet MS"/>
              </a:rPr>
              <a:t> </a:t>
            </a:r>
            <a:r>
              <a:rPr sz="3200" spc="310" dirty="0">
                <a:latin typeface="Trebuchet MS"/>
                <a:cs typeface="Trebuchet MS"/>
              </a:rPr>
              <a:t>yang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165" dirty="0">
                <a:latin typeface="Trebuchet MS"/>
                <a:cs typeface="Trebuchet MS"/>
              </a:rPr>
              <a:t>ekstrim</a:t>
            </a:r>
            <a:endParaRPr sz="3200" dirty="0">
              <a:latin typeface="Trebuchet MS"/>
              <a:cs typeface="Trebuchet MS"/>
            </a:endParaRPr>
          </a:p>
          <a:p>
            <a:pPr marL="311785" marR="391160" indent="-274320">
              <a:lnSpc>
                <a:spcPct val="100000"/>
              </a:lnSpc>
              <a:spcBef>
                <a:spcPts val="590"/>
              </a:spcBef>
              <a:buSzPct val="81250"/>
              <a:buFont typeface="Lucida Sans Unicode"/>
              <a:buChar char="●"/>
              <a:tabLst>
                <a:tab pos="311785" algn="l"/>
                <a:tab pos="382270" algn="l"/>
                <a:tab pos="5511800" algn="l"/>
              </a:tabLst>
            </a:pPr>
            <a:r>
              <a:rPr lang="en-US" sz="4800" spc="185" baseline="11284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3200" spc="185" dirty="0" err="1">
                <a:highlight>
                  <a:srgbClr val="00FFFF"/>
                </a:highlight>
                <a:latin typeface="Trebuchet MS"/>
                <a:cs typeface="Trebuchet MS"/>
              </a:rPr>
              <a:t>Biologis</a:t>
            </a:r>
            <a:r>
              <a:rPr sz="3200" dirty="0">
                <a:latin typeface="Trebuchet MS"/>
                <a:cs typeface="Trebuchet MS"/>
              </a:rPr>
              <a:t> ;</a:t>
            </a:r>
            <a:r>
              <a:rPr sz="3200" spc="5" dirty="0">
                <a:latin typeface="Trebuchet MS"/>
                <a:cs typeface="Trebuchet MS"/>
              </a:rPr>
              <a:t> </a:t>
            </a:r>
            <a:r>
              <a:rPr sz="3200" spc="250" dirty="0">
                <a:latin typeface="Trebuchet MS"/>
                <a:cs typeface="Trebuchet MS"/>
              </a:rPr>
              <a:t>menyebabkan</a:t>
            </a:r>
            <a:r>
              <a:rPr sz="3200" dirty="0">
                <a:latin typeface="Trebuchet MS"/>
                <a:cs typeface="Trebuchet MS"/>
              </a:rPr>
              <a:t>	</a:t>
            </a:r>
            <a:r>
              <a:rPr sz="3200" spc="215" dirty="0">
                <a:latin typeface="Trebuchet MS"/>
                <a:cs typeface="Trebuchet MS"/>
              </a:rPr>
              <a:t>perubahan </a:t>
            </a:r>
            <a:r>
              <a:rPr sz="3200" spc="195" dirty="0">
                <a:latin typeface="Trebuchet MS"/>
                <a:cs typeface="Trebuchet MS"/>
              </a:rPr>
              <a:t>fungsi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195" dirty="0">
                <a:latin typeface="Trebuchet MS"/>
                <a:cs typeface="Trebuchet MS"/>
              </a:rPr>
              <a:t>tubuh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155" dirty="0">
                <a:latin typeface="Trebuchet MS"/>
                <a:cs typeface="Trebuchet MS"/>
              </a:rPr>
              <a:t>yaitu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130" dirty="0">
                <a:latin typeface="Trebuchet MS"/>
                <a:cs typeface="Trebuchet MS"/>
              </a:rPr>
              <a:t>genetik,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90" dirty="0">
                <a:latin typeface="Trebuchet MS"/>
                <a:cs typeface="Trebuchet MS"/>
              </a:rPr>
              <a:t>defek, </a:t>
            </a:r>
            <a:r>
              <a:rPr sz="3200" spc="135" dirty="0">
                <a:latin typeface="Trebuchet MS"/>
                <a:cs typeface="Trebuchet MS"/>
              </a:rPr>
              <a:t>efek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195" dirty="0">
                <a:latin typeface="Trebuchet MS"/>
                <a:cs typeface="Trebuchet MS"/>
              </a:rPr>
              <a:t>penuaan,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125" dirty="0">
                <a:latin typeface="Trebuchet MS"/>
                <a:cs typeface="Trebuchet MS"/>
              </a:rPr>
              <a:t>terjadinya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85" dirty="0">
                <a:latin typeface="Trebuchet MS"/>
                <a:cs typeface="Trebuchet MS"/>
              </a:rPr>
              <a:t>infeksi, </a:t>
            </a:r>
            <a:r>
              <a:rPr sz="3200" spc="225" dirty="0">
                <a:latin typeface="Trebuchet MS"/>
                <a:cs typeface="Trebuchet MS"/>
              </a:rPr>
              <a:t>perubahan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215" dirty="0">
                <a:latin typeface="Trebuchet MS"/>
                <a:cs typeface="Trebuchet MS"/>
              </a:rPr>
              <a:t>sistem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225" dirty="0">
                <a:latin typeface="Trebuchet MS"/>
                <a:cs typeface="Trebuchet MS"/>
              </a:rPr>
              <a:t>imun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225" dirty="0">
                <a:latin typeface="Trebuchet MS"/>
                <a:cs typeface="Trebuchet MS"/>
              </a:rPr>
              <a:t>dan perubahan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190" dirty="0">
                <a:latin typeface="Trebuchet MS"/>
                <a:cs typeface="Trebuchet MS"/>
              </a:rPr>
              <a:t>sekresi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220" dirty="0">
                <a:latin typeface="Trebuchet MS"/>
                <a:cs typeface="Trebuchet MS"/>
              </a:rPr>
              <a:t>organ</a:t>
            </a:r>
            <a:endParaRPr sz="3200" dirty="0">
              <a:latin typeface="Trebuchet MS"/>
              <a:cs typeface="Trebuchet MS"/>
            </a:endParaRPr>
          </a:p>
          <a:p>
            <a:pPr marL="382905" indent="-344805">
              <a:lnSpc>
                <a:spcPct val="100000"/>
              </a:lnSpc>
              <a:spcBef>
                <a:spcPts val="600"/>
              </a:spcBef>
              <a:buClr>
                <a:srgbClr val="D24716"/>
              </a:buClr>
              <a:buSzPct val="81250"/>
              <a:buFont typeface="Lucida Sans Unicode"/>
              <a:buChar char="●"/>
              <a:tabLst>
                <a:tab pos="382905" algn="l"/>
              </a:tabLst>
            </a:pPr>
            <a:r>
              <a:rPr sz="3200" spc="140" dirty="0">
                <a:highlight>
                  <a:srgbClr val="00FFFF"/>
                </a:highlight>
                <a:latin typeface="Trebuchet MS"/>
                <a:cs typeface="Trebuchet MS"/>
              </a:rPr>
              <a:t>Normatif</a:t>
            </a:r>
            <a:r>
              <a:rPr sz="3200" spc="55" dirty="0">
                <a:latin typeface="Trebuchet MS"/>
                <a:cs typeface="Trebuchet MS"/>
              </a:rPr>
              <a:t> </a:t>
            </a:r>
            <a:r>
              <a:rPr sz="3200" spc="1005" dirty="0">
                <a:latin typeface="Trebuchet MS"/>
                <a:cs typeface="Trebuchet MS"/>
              </a:rPr>
              <a:t>=</a:t>
            </a:r>
            <a:r>
              <a:rPr sz="3200" spc="60" dirty="0">
                <a:latin typeface="Trebuchet MS"/>
                <a:cs typeface="Trebuchet MS"/>
              </a:rPr>
              <a:t> </a:t>
            </a:r>
            <a:r>
              <a:rPr sz="3200" spc="165" dirty="0">
                <a:latin typeface="Trebuchet MS"/>
                <a:cs typeface="Trebuchet MS"/>
              </a:rPr>
              <a:t>psikologis</a:t>
            </a:r>
            <a:endParaRPr sz="3200" dirty="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7399" y="4876800"/>
            <a:ext cx="3047643" cy="17518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8340" y="1294828"/>
            <a:ext cx="8414385" cy="50141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marR="5080">
              <a:lnSpc>
                <a:spcPct val="100000"/>
              </a:lnSpc>
              <a:spcBef>
                <a:spcPts val="100"/>
              </a:spcBef>
            </a:pPr>
            <a:r>
              <a:rPr sz="2800" spc="135" dirty="0">
                <a:latin typeface="Trebuchet MS"/>
                <a:cs typeface="Trebuchet MS"/>
              </a:rPr>
              <a:t>Penyakit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240" dirty="0">
                <a:latin typeface="Trebuchet MS"/>
                <a:cs typeface="Trebuchet MS"/>
              </a:rPr>
              <a:t>dengan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75" dirty="0">
                <a:latin typeface="Trebuchet MS"/>
                <a:cs typeface="Trebuchet MS"/>
              </a:rPr>
              <a:t>onset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65" dirty="0">
                <a:latin typeface="Trebuchet MS"/>
                <a:cs typeface="Trebuchet MS"/>
              </a:rPr>
              <a:t>waktu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70" dirty="0">
                <a:latin typeface="Trebuchet MS"/>
                <a:cs typeface="Trebuchet MS"/>
              </a:rPr>
              <a:t>yang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85" dirty="0">
                <a:latin typeface="Trebuchet MS"/>
                <a:cs typeface="Trebuchet MS"/>
              </a:rPr>
              <a:t>cepat, </a:t>
            </a:r>
            <a:r>
              <a:rPr sz="2800" spc="140" dirty="0">
                <a:latin typeface="Trebuchet MS"/>
                <a:cs typeface="Trebuchet MS"/>
              </a:rPr>
              <a:t>berakhir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40" dirty="0">
                <a:latin typeface="Trebuchet MS"/>
                <a:cs typeface="Trebuchet MS"/>
              </a:rPr>
              <a:t>dengan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70" dirty="0">
                <a:latin typeface="Trebuchet MS"/>
                <a:cs typeface="Trebuchet MS"/>
              </a:rPr>
              <a:t>singkat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220" dirty="0">
                <a:latin typeface="Trebuchet MS"/>
                <a:cs typeface="Trebuchet MS"/>
              </a:rPr>
              <a:t>dan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60" dirty="0">
                <a:latin typeface="Trebuchet MS"/>
                <a:cs typeface="Trebuchet MS"/>
              </a:rPr>
              <a:t>sembuh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225" dirty="0">
                <a:latin typeface="Trebuchet MS"/>
                <a:cs typeface="Trebuchet MS"/>
              </a:rPr>
              <a:t>dengan </a:t>
            </a:r>
            <a:r>
              <a:rPr sz="2800" spc="155" dirty="0">
                <a:latin typeface="Trebuchet MS"/>
                <a:cs typeface="Trebuchet MS"/>
              </a:rPr>
              <a:t>sendirinya</a:t>
            </a:r>
            <a:endParaRPr sz="28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spc="135" dirty="0" err="1">
                <a:solidFill>
                  <a:srgbClr val="006FBF"/>
                </a:solidFill>
                <a:latin typeface="Trebuchet MS"/>
                <a:cs typeface="Trebuchet MS"/>
              </a:rPr>
              <a:t>Kronik</a:t>
            </a:r>
            <a:r>
              <a:rPr sz="2000" spc="55" dirty="0">
                <a:solidFill>
                  <a:srgbClr val="006FBF"/>
                </a:solidFill>
                <a:latin typeface="Trebuchet MS"/>
                <a:cs typeface="Trebuchet MS"/>
              </a:rPr>
              <a:t> </a:t>
            </a:r>
            <a:r>
              <a:rPr sz="2000" spc="-50" dirty="0">
                <a:solidFill>
                  <a:srgbClr val="006FBF"/>
                </a:solidFill>
                <a:latin typeface="Trebuchet MS"/>
                <a:cs typeface="Trebuchet MS"/>
              </a:rPr>
              <a:t>:</a:t>
            </a:r>
            <a:endParaRPr sz="2000" dirty="0">
              <a:latin typeface="Trebuchet MS"/>
              <a:cs typeface="Trebuchet MS"/>
            </a:endParaRPr>
          </a:p>
          <a:p>
            <a:pPr marL="295910" marR="1856105" indent="-283845">
              <a:lnSpc>
                <a:spcPct val="100000"/>
              </a:lnSpc>
              <a:spcBef>
                <a:spcPts val="580"/>
              </a:spcBef>
            </a:pPr>
            <a:r>
              <a:rPr lang="en-US" sz="2800" spc="135" dirty="0">
                <a:latin typeface="Trebuchet MS"/>
                <a:cs typeface="Trebuchet MS"/>
              </a:rPr>
              <a:t>  </a:t>
            </a:r>
            <a:r>
              <a:rPr sz="2800" spc="135" dirty="0" err="1">
                <a:latin typeface="Trebuchet MS"/>
                <a:cs typeface="Trebuchet MS"/>
              </a:rPr>
              <a:t>Penyakit</a:t>
            </a:r>
            <a:r>
              <a:rPr sz="2800" spc="45" dirty="0">
                <a:latin typeface="Trebuchet MS"/>
                <a:cs typeface="Trebuchet MS"/>
              </a:rPr>
              <a:t> </a:t>
            </a:r>
            <a:r>
              <a:rPr sz="2800" spc="240" dirty="0">
                <a:latin typeface="Trebuchet MS"/>
                <a:cs typeface="Trebuchet MS"/>
              </a:rPr>
              <a:t>dengan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satu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165" dirty="0">
                <a:latin typeface="Trebuchet MS"/>
                <a:cs typeface="Trebuchet MS"/>
              </a:rPr>
              <a:t>atau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05" dirty="0" err="1">
                <a:latin typeface="Trebuchet MS"/>
                <a:cs typeface="Trebuchet MS"/>
              </a:rPr>
              <a:t>lebih</a:t>
            </a:r>
            <a:r>
              <a:rPr sz="2800" spc="50" dirty="0">
                <a:latin typeface="Trebuchet MS"/>
                <a:cs typeface="Trebuchet MS"/>
              </a:rPr>
              <a:t> </a:t>
            </a:r>
            <a:r>
              <a:rPr sz="2800" spc="95" dirty="0" err="1">
                <a:latin typeface="Trebuchet MS"/>
                <a:cs typeface="Trebuchet MS"/>
              </a:rPr>
              <a:t>dari</a:t>
            </a:r>
            <a:r>
              <a:rPr lang="en-US" sz="2800" spc="95" dirty="0">
                <a:latin typeface="Trebuchet MS"/>
                <a:cs typeface="Trebuchet MS"/>
              </a:rPr>
              <a:t> </a:t>
            </a:r>
            <a:r>
              <a:rPr sz="2800" spc="110" dirty="0" err="1">
                <a:latin typeface="Trebuchet MS"/>
                <a:cs typeface="Trebuchet MS"/>
              </a:rPr>
              <a:t>karakteristik</a:t>
            </a:r>
            <a:r>
              <a:rPr sz="2800" spc="35" dirty="0">
                <a:latin typeface="Trebuchet MS"/>
                <a:cs typeface="Trebuchet MS"/>
              </a:rPr>
              <a:t> </a:t>
            </a:r>
            <a:r>
              <a:rPr sz="2800" spc="-50" dirty="0">
                <a:latin typeface="Trebuchet MS"/>
                <a:cs typeface="Trebuchet MS"/>
              </a:rPr>
              <a:t>:</a:t>
            </a:r>
            <a:endParaRPr sz="2800" dirty="0">
              <a:latin typeface="Trebuchet MS"/>
              <a:cs typeface="Trebuchet MS"/>
            </a:endParaRPr>
          </a:p>
          <a:p>
            <a:pPr marL="771525" indent="-475615">
              <a:lnSpc>
                <a:spcPct val="100000"/>
              </a:lnSpc>
              <a:spcBef>
                <a:spcPts val="580"/>
              </a:spcBef>
              <a:buAutoNum type="arabicParenR"/>
              <a:tabLst>
                <a:tab pos="771525" algn="l"/>
              </a:tabLst>
            </a:pPr>
            <a:r>
              <a:rPr lang="en-US" sz="2800" spc="160" dirty="0" err="1">
                <a:latin typeface="Trebuchet MS"/>
                <a:cs typeface="Trebuchet MS"/>
              </a:rPr>
              <a:t>P</a:t>
            </a:r>
            <a:r>
              <a:rPr sz="2800" spc="160" dirty="0" err="1">
                <a:latin typeface="Trebuchet MS"/>
                <a:cs typeface="Trebuchet MS"/>
              </a:rPr>
              <a:t>ermanen</a:t>
            </a:r>
            <a:r>
              <a:rPr sz="2800" spc="160" dirty="0">
                <a:latin typeface="Trebuchet MS"/>
                <a:cs typeface="Trebuchet MS"/>
              </a:rPr>
              <a:t>,</a:t>
            </a:r>
            <a:endParaRPr sz="2800" dirty="0">
              <a:latin typeface="Trebuchet MS"/>
              <a:cs typeface="Trebuchet MS"/>
            </a:endParaRPr>
          </a:p>
          <a:p>
            <a:pPr marL="295910" marR="1655445" indent="475615">
              <a:lnSpc>
                <a:spcPct val="100000"/>
              </a:lnSpc>
              <a:spcBef>
                <a:spcPts val="580"/>
              </a:spcBef>
              <a:buAutoNum type="arabicParenR"/>
              <a:tabLst>
                <a:tab pos="771525" algn="l"/>
              </a:tabLst>
            </a:pPr>
            <a:r>
              <a:rPr lang="en-US" sz="2800" spc="200" dirty="0" err="1">
                <a:latin typeface="Trebuchet MS"/>
                <a:cs typeface="Trebuchet MS"/>
              </a:rPr>
              <a:t>M</a:t>
            </a:r>
            <a:r>
              <a:rPr sz="2800" spc="200" dirty="0" err="1">
                <a:latin typeface="Trebuchet MS"/>
                <a:cs typeface="Trebuchet MS"/>
              </a:rPr>
              <a:t>engakibatkan</a:t>
            </a:r>
            <a:r>
              <a:rPr sz="2800" spc="40" dirty="0">
                <a:latin typeface="Trebuchet MS"/>
                <a:cs typeface="Trebuchet MS"/>
              </a:rPr>
              <a:t> </a:t>
            </a:r>
            <a:r>
              <a:rPr sz="2800" spc="185" dirty="0">
                <a:latin typeface="Trebuchet MS"/>
                <a:cs typeface="Trebuchet MS"/>
              </a:rPr>
              <a:t>ketidakmampuan </a:t>
            </a:r>
            <a:r>
              <a:rPr sz="2800" spc="160" dirty="0">
                <a:latin typeface="Trebuchet MS"/>
                <a:cs typeface="Trebuchet MS"/>
              </a:rPr>
              <a:t>permanen,</a:t>
            </a:r>
            <a:endParaRPr sz="2800" dirty="0">
              <a:latin typeface="Trebuchet MS"/>
              <a:cs typeface="Trebuchet MS"/>
            </a:endParaRPr>
          </a:p>
          <a:p>
            <a:pPr marL="771525" indent="-475615">
              <a:lnSpc>
                <a:spcPct val="100000"/>
              </a:lnSpc>
              <a:spcBef>
                <a:spcPts val="580"/>
              </a:spcBef>
              <a:buAutoNum type="arabicParenR"/>
              <a:tabLst>
                <a:tab pos="771525" algn="l"/>
              </a:tabLst>
            </a:pPr>
            <a:r>
              <a:rPr lang="en-US" sz="2800" spc="225" dirty="0" err="1">
                <a:latin typeface="Trebuchet MS"/>
                <a:cs typeface="Trebuchet MS"/>
              </a:rPr>
              <a:t>M</a:t>
            </a:r>
            <a:r>
              <a:rPr sz="2800" spc="225" dirty="0" err="1">
                <a:latin typeface="Trebuchet MS"/>
                <a:cs typeface="Trebuchet MS"/>
              </a:rPr>
              <a:t>enyebabkan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50" dirty="0">
                <a:latin typeface="Trebuchet MS"/>
                <a:cs typeface="Trebuchet MS"/>
              </a:rPr>
              <a:t>kerumitan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80" dirty="0">
                <a:latin typeface="Trebuchet MS"/>
                <a:cs typeface="Trebuchet MS"/>
              </a:rPr>
              <a:t>patofisiologi,</a:t>
            </a:r>
            <a:endParaRPr sz="2800" dirty="0">
              <a:latin typeface="Trebuchet MS"/>
              <a:cs typeface="Trebuchet MS"/>
            </a:endParaRPr>
          </a:p>
          <a:p>
            <a:pPr marL="771525" indent="-475615">
              <a:lnSpc>
                <a:spcPct val="100000"/>
              </a:lnSpc>
              <a:spcBef>
                <a:spcPts val="580"/>
              </a:spcBef>
              <a:buAutoNum type="arabicParenR"/>
              <a:tabLst>
                <a:tab pos="771525" algn="l"/>
              </a:tabLst>
            </a:pPr>
            <a:r>
              <a:rPr lang="en-US" sz="2800" spc="220" dirty="0" err="1">
                <a:latin typeface="Trebuchet MS"/>
                <a:cs typeface="Trebuchet MS"/>
              </a:rPr>
              <a:t>M</a:t>
            </a:r>
            <a:r>
              <a:rPr sz="2800" spc="220" dirty="0" err="1">
                <a:latin typeface="Trebuchet MS"/>
                <a:cs typeface="Trebuchet MS"/>
              </a:rPr>
              <a:t>embutuhkan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130" dirty="0">
                <a:latin typeface="Trebuchet MS"/>
                <a:cs typeface="Trebuchet MS"/>
              </a:rPr>
              <a:t>training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254" dirty="0">
                <a:latin typeface="Trebuchet MS"/>
                <a:cs typeface="Trebuchet MS"/>
              </a:rPr>
              <a:t>khusus</a:t>
            </a:r>
            <a:r>
              <a:rPr sz="2800" spc="55" dirty="0">
                <a:latin typeface="Trebuchet MS"/>
                <a:cs typeface="Trebuchet MS"/>
              </a:rPr>
              <a:t> </a:t>
            </a:r>
            <a:r>
              <a:rPr sz="2800" spc="165" dirty="0">
                <a:latin typeface="Trebuchet MS"/>
                <a:cs typeface="Trebuchet MS"/>
              </a:rPr>
              <a:t>untuk</a:t>
            </a:r>
            <a:endParaRPr sz="28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5429" y="413657"/>
            <a:ext cx="2972336" cy="875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915" marR="5080">
              <a:lnSpc>
                <a:spcPct val="100000"/>
              </a:lnSpc>
              <a:spcBef>
                <a:spcPts val="100"/>
              </a:spcBef>
            </a:pPr>
            <a:r>
              <a:rPr sz="1800" b="1" spc="235" dirty="0">
                <a:latin typeface="Trebuchet MS"/>
                <a:cs typeface="Trebuchet MS"/>
              </a:rPr>
              <a:t>KLASIFIKASI</a:t>
            </a:r>
            <a:r>
              <a:rPr sz="1800" b="1" spc="80" dirty="0">
                <a:latin typeface="Trebuchet MS"/>
                <a:cs typeface="Trebuchet MS"/>
              </a:rPr>
              <a:t> </a:t>
            </a:r>
            <a:r>
              <a:rPr sz="1800" b="1" spc="180" dirty="0">
                <a:latin typeface="Trebuchet MS"/>
                <a:cs typeface="Trebuchet MS"/>
              </a:rPr>
              <a:t>PENYAKIT </a:t>
            </a:r>
            <a:r>
              <a:rPr sz="1800" b="1" spc="260" dirty="0">
                <a:latin typeface="Trebuchet MS"/>
                <a:cs typeface="Trebuchet MS"/>
              </a:rPr>
              <a:t>KRONIS</a:t>
            </a:r>
            <a:endParaRPr sz="1800" b="1" dirty="0">
              <a:latin typeface="Trebuchet MS"/>
              <a:cs typeface="Trebuchet MS"/>
            </a:endParaRPr>
          </a:p>
          <a:p>
            <a:pPr marL="12700">
              <a:lnSpc>
                <a:spcPts val="2645"/>
              </a:lnSpc>
            </a:pPr>
            <a:r>
              <a:rPr sz="2000" spc="145" dirty="0">
                <a:solidFill>
                  <a:srgbClr val="006FBF"/>
                </a:solidFill>
              </a:rPr>
              <a:t>Akut</a:t>
            </a:r>
            <a:r>
              <a:rPr sz="2000" spc="40" dirty="0">
                <a:solidFill>
                  <a:srgbClr val="006FBF"/>
                </a:solidFill>
              </a:rPr>
              <a:t> </a:t>
            </a:r>
            <a:r>
              <a:rPr sz="2000" spc="-50" dirty="0">
                <a:solidFill>
                  <a:srgbClr val="006FBF"/>
                </a:solidFill>
              </a:rPr>
              <a:t>:</a:t>
            </a:r>
            <a:endParaRPr sz="20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34313" y="2286000"/>
            <a:ext cx="2057044" cy="283968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6940" y="1233982"/>
            <a:ext cx="8024495" cy="5445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marR="67945">
              <a:lnSpc>
                <a:spcPct val="100000"/>
              </a:lnSpc>
              <a:spcBef>
                <a:spcPts val="100"/>
              </a:spcBef>
            </a:pPr>
            <a:r>
              <a:rPr sz="2400" spc="114" dirty="0">
                <a:latin typeface="Trebuchet MS"/>
                <a:cs typeface="Trebuchet MS"/>
              </a:rPr>
              <a:t>Penyakit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235" dirty="0">
                <a:latin typeface="Trebuchet MS"/>
                <a:cs typeface="Trebuchet MS"/>
              </a:rPr>
              <a:t>yang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150" dirty="0">
                <a:latin typeface="Trebuchet MS"/>
                <a:cs typeface="Trebuchet MS"/>
              </a:rPr>
              <a:t>dapat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185" dirty="0">
                <a:latin typeface="Trebuchet MS"/>
                <a:cs typeface="Trebuchet MS"/>
              </a:rPr>
              <a:t>menyebar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95" dirty="0">
                <a:latin typeface="Trebuchet MS"/>
                <a:cs typeface="Trebuchet MS"/>
              </a:rPr>
              <a:t>dari</a:t>
            </a:r>
            <a:r>
              <a:rPr sz="2400" spc="65" dirty="0">
                <a:latin typeface="Trebuchet MS"/>
                <a:cs typeface="Trebuchet MS"/>
              </a:rPr>
              <a:t> </a:t>
            </a:r>
            <a:r>
              <a:rPr sz="2400" spc="160" dirty="0">
                <a:latin typeface="Trebuchet MS"/>
                <a:cs typeface="Trebuchet MS"/>
              </a:rPr>
              <a:t>satu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180" dirty="0">
                <a:latin typeface="Trebuchet MS"/>
                <a:cs typeface="Trebuchet MS"/>
              </a:rPr>
              <a:t>orang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95" dirty="0">
                <a:latin typeface="Trebuchet MS"/>
                <a:cs typeface="Trebuchet MS"/>
              </a:rPr>
              <a:t>ke </a:t>
            </a:r>
            <a:r>
              <a:rPr sz="2400" spc="180" dirty="0">
                <a:latin typeface="Trebuchet MS"/>
                <a:cs typeface="Trebuchet MS"/>
              </a:rPr>
              <a:t>orang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120" dirty="0">
                <a:latin typeface="Trebuchet MS"/>
                <a:cs typeface="Trebuchet MS"/>
              </a:rPr>
              <a:t>lainnya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2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b="1" spc="265" dirty="0">
                <a:solidFill>
                  <a:srgbClr val="006FBF"/>
                </a:solidFill>
                <a:latin typeface="Trebuchet MS"/>
                <a:cs typeface="Trebuchet MS"/>
              </a:rPr>
              <a:t>Kongenital</a:t>
            </a:r>
            <a:r>
              <a:rPr sz="2400" b="1" spc="145" dirty="0">
                <a:solidFill>
                  <a:srgbClr val="006FBF"/>
                </a:solidFill>
                <a:latin typeface="Trebuchet MS"/>
                <a:cs typeface="Trebuchet MS"/>
              </a:rPr>
              <a:t> </a:t>
            </a:r>
            <a:r>
              <a:rPr sz="2400" b="1" spc="20" dirty="0">
                <a:solidFill>
                  <a:srgbClr val="006FBF"/>
                </a:solidFill>
                <a:latin typeface="Trebuchet MS"/>
                <a:cs typeface="Trebuchet MS"/>
              </a:rPr>
              <a:t>:</a:t>
            </a:r>
            <a:endParaRPr sz="2400" dirty="0">
              <a:latin typeface="Trebuchet MS"/>
              <a:cs typeface="Trebuchet MS"/>
            </a:endParaRPr>
          </a:p>
          <a:p>
            <a:pPr marL="295910">
              <a:lnSpc>
                <a:spcPct val="100000"/>
              </a:lnSpc>
              <a:spcBef>
                <a:spcPts val="580"/>
              </a:spcBef>
            </a:pPr>
            <a:r>
              <a:rPr sz="2400" spc="114" dirty="0">
                <a:latin typeface="Trebuchet MS"/>
                <a:cs typeface="Trebuchet MS"/>
              </a:rPr>
              <a:t>Penyakit</a:t>
            </a:r>
            <a:r>
              <a:rPr sz="2400" spc="45" dirty="0">
                <a:latin typeface="Trebuchet MS"/>
                <a:cs typeface="Trebuchet MS"/>
              </a:rPr>
              <a:t> </a:t>
            </a:r>
            <a:r>
              <a:rPr sz="2400" spc="55" dirty="0">
                <a:latin typeface="Trebuchet MS"/>
                <a:cs typeface="Trebuchet MS"/>
              </a:rPr>
              <a:t>/kelainan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229" dirty="0">
                <a:latin typeface="Trebuchet MS"/>
                <a:cs typeface="Trebuchet MS"/>
              </a:rPr>
              <a:t>yang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45" dirty="0">
                <a:latin typeface="Trebuchet MS"/>
                <a:cs typeface="Trebuchet MS"/>
              </a:rPr>
              <a:t>terjadi</a:t>
            </a:r>
            <a:r>
              <a:rPr sz="2400" spc="60" dirty="0">
                <a:latin typeface="Trebuchet MS"/>
                <a:cs typeface="Trebuchet MS"/>
              </a:rPr>
              <a:t> </a:t>
            </a:r>
            <a:r>
              <a:rPr sz="2400" spc="175" dirty="0">
                <a:latin typeface="Trebuchet MS"/>
                <a:cs typeface="Trebuchet MS"/>
              </a:rPr>
              <a:t>sebelum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90" dirty="0">
                <a:latin typeface="Trebuchet MS"/>
                <a:cs typeface="Trebuchet MS"/>
              </a:rPr>
              <a:t>dilahirkan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55"/>
              </a:spcBef>
            </a:pPr>
            <a:endParaRPr sz="2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b="1" spc="260" dirty="0">
                <a:solidFill>
                  <a:srgbClr val="006FBF"/>
                </a:solidFill>
                <a:latin typeface="Trebuchet MS"/>
                <a:cs typeface="Trebuchet MS"/>
              </a:rPr>
              <a:t>Degeneratif</a:t>
            </a:r>
            <a:r>
              <a:rPr sz="2400" b="1" spc="130" dirty="0">
                <a:solidFill>
                  <a:srgbClr val="006FBF"/>
                </a:solidFill>
                <a:latin typeface="Trebuchet MS"/>
                <a:cs typeface="Trebuchet MS"/>
              </a:rPr>
              <a:t> </a:t>
            </a:r>
            <a:r>
              <a:rPr sz="2400" b="1" spc="20" dirty="0">
                <a:solidFill>
                  <a:srgbClr val="006FBF"/>
                </a:solidFill>
                <a:latin typeface="Trebuchet MS"/>
                <a:cs typeface="Trebuchet MS"/>
              </a:rPr>
              <a:t>:</a:t>
            </a:r>
            <a:endParaRPr sz="2400" dirty="0">
              <a:latin typeface="Trebuchet MS"/>
              <a:cs typeface="Trebuchet MS"/>
            </a:endParaRPr>
          </a:p>
          <a:p>
            <a:pPr marL="295910" marR="1397000">
              <a:lnSpc>
                <a:spcPct val="100000"/>
              </a:lnSpc>
              <a:spcBef>
                <a:spcPts val="585"/>
              </a:spcBef>
            </a:pPr>
            <a:r>
              <a:rPr sz="2400" spc="135" dirty="0">
                <a:latin typeface="Trebuchet MS"/>
                <a:cs typeface="Trebuchet MS"/>
              </a:rPr>
              <a:t>penyakit</a:t>
            </a:r>
            <a:r>
              <a:rPr sz="2400" spc="45" dirty="0">
                <a:latin typeface="Trebuchet MS"/>
                <a:cs typeface="Trebuchet MS"/>
              </a:rPr>
              <a:t> </a:t>
            </a:r>
            <a:r>
              <a:rPr sz="2400" spc="235" dirty="0">
                <a:latin typeface="Trebuchet MS"/>
                <a:cs typeface="Trebuchet MS"/>
              </a:rPr>
              <a:t>yang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45" dirty="0">
                <a:latin typeface="Trebuchet MS"/>
                <a:cs typeface="Trebuchet MS"/>
              </a:rPr>
              <a:t>terjadi</a:t>
            </a:r>
            <a:r>
              <a:rPr sz="2400" spc="60" dirty="0">
                <a:latin typeface="Trebuchet MS"/>
                <a:cs typeface="Trebuchet MS"/>
              </a:rPr>
              <a:t> </a:t>
            </a:r>
            <a:r>
              <a:rPr sz="2400" spc="145" dirty="0">
                <a:latin typeface="Trebuchet MS"/>
                <a:cs typeface="Trebuchet MS"/>
              </a:rPr>
              <a:t>karena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140" dirty="0">
                <a:latin typeface="Trebuchet MS"/>
                <a:cs typeface="Trebuchet MS"/>
              </a:rPr>
              <a:t>cedera</a:t>
            </a:r>
            <a:r>
              <a:rPr sz="2400" spc="60" dirty="0">
                <a:latin typeface="Trebuchet MS"/>
                <a:cs typeface="Trebuchet MS"/>
              </a:rPr>
              <a:t> </a:t>
            </a:r>
            <a:r>
              <a:rPr sz="2400" spc="125" dirty="0">
                <a:latin typeface="Trebuchet MS"/>
                <a:cs typeface="Trebuchet MS"/>
              </a:rPr>
              <a:t>atau </a:t>
            </a:r>
            <a:r>
              <a:rPr sz="2400" spc="160" dirty="0">
                <a:latin typeface="Trebuchet MS"/>
                <a:cs typeface="Trebuchet MS"/>
              </a:rPr>
              <a:t>kerusakan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175" dirty="0">
                <a:latin typeface="Trebuchet MS"/>
                <a:cs typeface="Trebuchet MS"/>
              </a:rPr>
              <a:t>organ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145" dirty="0">
                <a:latin typeface="Trebuchet MS"/>
                <a:cs typeface="Trebuchet MS"/>
              </a:rPr>
              <a:t>atau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100" dirty="0">
                <a:latin typeface="Trebuchet MS"/>
                <a:cs typeface="Trebuchet MS"/>
              </a:rPr>
              <a:t>jaringan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50"/>
              </a:spcBef>
            </a:pPr>
            <a:endParaRPr sz="24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265" dirty="0">
                <a:solidFill>
                  <a:srgbClr val="006FBF"/>
                </a:solidFill>
                <a:latin typeface="Trebuchet MS"/>
                <a:cs typeface="Trebuchet MS"/>
              </a:rPr>
              <a:t>Fungsional</a:t>
            </a:r>
            <a:r>
              <a:rPr sz="2400" b="1" spc="140" dirty="0">
                <a:solidFill>
                  <a:srgbClr val="006FBF"/>
                </a:solidFill>
                <a:latin typeface="Trebuchet MS"/>
                <a:cs typeface="Trebuchet MS"/>
              </a:rPr>
              <a:t> </a:t>
            </a:r>
            <a:r>
              <a:rPr sz="2400" b="1" spc="20" dirty="0">
                <a:solidFill>
                  <a:srgbClr val="006FBF"/>
                </a:solidFill>
                <a:latin typeface="Trebuchet MS"/>
                <a:cs typeface="Trebuchet MS"/>
              </a:rPr>
              <a:t>:</a:t>
            </a:r>
            <a:endParaRPr sz="2400" dirty="0">
              <a:latin typeface="Trebuchet MS"/>
              <a:cs typeface="Trebuchet MS"/>
            </a:endParaRPr>
          </a:p>
          <a:p>
            <a:pPr marL="295910" marR="42545">
              <a:lnSpc>
                <a:spcPct val="100000"/>
              </a:lnSpc>
              <a:spcBef>
                <a:spcPts val="580"/>
              </a:spcBef>
            </a:pPr>
            <a:r>
              <a:rPr sz="2400" spc="114" dirty="0">
                <a:latin typeface="Trebuchet MS"/>
                <a:cs typeface="Trebuchet MS"/>
              </a:rPr>
              <a:t>Penyakit</a:t>
            </a:r>
            <a:r>
              <a:rPr sz="2400" spc="45" dirty="0">
                <a:latin typeface="Trebuchet MS"/>
                <a:cs typeface="Trebuchet MS"/>
              </a:rPr>
              <a:t> </a:t>
            </a:r>
            <a:r>
              <a:rPr sz="2400" spc="235" dirty="0">
                <a:latin typeface="Trebuchet MS"/>
                <a:cs typeface="Trebuchet MS"/>
              </a:rPr>
              <a:t>yang</a:t>
            </a:r>
            <a:r>
              <a:rPr sz="2400" spc="50" dirty="0">
                <a:latin typeface="Trebuchet MS"/>
                <a:cs typeface="Trebuchet MS"/>
              </a:rPr>
              <a:t> </a:t>
            </a:r>
            <a:r>
              <a:rPr sz="2400" spc="120" dirty="0">
                <a:latin typeface="Trebuchet MS"/>
                <a:cs typeface="Trebuchet MS"/>
              </a:rPr>
              <a:t>berakibat</a:t>
            </a:r>
            <a:r>
              <a:rPr sz="2400" spc="45" dirty="0">
                <a:latin typeface="Trebuchet MS"/>
                <a:cs typeface="Trebuchet MS"/>
              </a:rPr>
              <a:t> </a:t>
            </a:r>
            <a:r>
              <a:rPr sz="2400" spc="190" dirty="0">
                <a:latin typeface="Trebuchet MS"/>
                <a:cs typeface="Trebuchet MS"/>
              </a:rPr>
              <a:t>pada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150" dirty="0">
                <a:latin typeface="Trebuchet MS"/>
                <a:cs typeface="Trebuchet MS"/>
              </a:rPr>
              <a:t>fungsi</a:t>
            </a:r>
            <a:r>
              <a:rPr sz="2400" spc="60" dirty="0">
                <a:latin typeface="Trebuchet MS"/>
                <a:cs typeface="Trebuchet MS"/>
              </a:rPr>
              <a:t> </a:t>
            </a:r>
            <a:r>
              <a:rPr sz="2400" spc="125" dirty="0">
                <a:latin typeface="Trebuchet MS"/>
                <a:cs typeface="Trebuchet MS"/>
              </a:rPr>
              <a:t>atau </a:t>
            </a:r>
            <a:r>
              <a:rPr sz="2400" spc="155" dirty="0">
                <a:latin typeface="Trebuchet MS"/>
                <a:cs typeface="Trebuchet MS"/>
              </a:rPr>
              <a:t>penampilan</a:t>
            </a:r>
            <a:r>
              <a:rPr sz="2400" spc="60" dirty="0">
                <a:latin typeface="Trebuchet MS"/>
                <a:cs typeface="Trebuchet MS"/>
              </a:rPr>
              <a:t> </a:t>
            </a:r>
            <a:r>
              <a:rPr sz="2400" spc="75" dirty="0">
                <a:latin typeface="Trebuchet MS"/>
                <a:cs typeface="Trebuchet MS"/>
              </a:rPr>
              <a:t>tetapi</a:t>
            </a:r>
            <a:r>
              <a:rPr sz="2400" spc="70" dirty="0">
                <a:latin typeface="Trebuchet MS"/>
                <a:cs typeface="Trebuchet MS"/>
              </a:rPr>
              <a:t> </a:t>
            </a:r>
            <a:r>
              <a:rPr sz="2400" spc="100" dirty="0">
                <a:latin typeface="Trebuchet MS"/>
                <a:cs typeface="Trebuchet MS"/>
              </a:rPr>
              <a:t>tidak</a:t>
            </a:r>
            <a:r>
              <a:rPr sz="2400" spc="60" dirty="0">
                <a:latin typeface="Trebuchet MS"/>
                <a:cs typeface="Trebuchet MS"/>
              </a:rPr>
              <a:t> </a:t>
            </a:r>
            <a:r>
              <a:rPr sz="2400" spc="155" dirty="0">
                <a:latin typeface="Trebuchet MS"/>
                <a:cs typeface="Trebuchet MS"/>
              </a:rPr>
              <a:t>menunjukkan</a:t>
            </a:r>
            <a:r>
              <a:rPr sz="2400" spc="65" dirty="0">
                <a:latin typeface="Trebuchet MS"/>
                <a:cs typeface="Trebuchet MS"/>
              </a:rPr>
              <a:t> </a:t>
            </a:r>
            <a:r>
              <a:rPr sz="2400" spc="125" dirty="0">
                <a:latin typeface="Trebuchet MS"/>
                <a:cs typeface="Trebuchet MS"/>
              </a:rPr>
              <a:t>manifestasi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4504" y="260540"/>
            <a:ext cx="2949575" cy="9251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235" dirty="0">
                <a:latin typeface="Trebuchet MS"/>
                <a:cs typeface="Trebuchet MS"/>
              </a:rPr>
              <a:t>KLASIFIKASI</a:t>
            </a:r>
            <a:r>
              <a:rPr sz="1800" b="1" spc="80" dirty="0">
                <a:latin typeface="Trebuchet MS"/>
                <a:cs typeface="Trebuchet MS"/>
              </a:rPr>
              <a:t> </a:t>
            </a:r>
            <a:r>
              <a:rPr sz="1800" b="1" spc="180" dirty="0">
                <a:latin typeface="Trebuchet MS"/>
                <a:cs typeface="Trebuchet MS"/>
              </a:rPr>
              <a:t>PENYAKIT </a:t>
            </a:r>
            <a:r>
              <a:rPr sz="1800" b="1" spc="260" dirty="0">
                <a:latin typeface="Trebuchet MS"/>
                <a:cs typeface="Trebuchet MS"/>
              </a:rPr>
              <a:t>KRONIS</a:t>
            </a:r>
            <a:endParaRPr sz="1800" dirty="0">
              <a:latin typeface="Trebuchet MS"/>
              <a:cs typeface="Trebuchet MS"/>
            </a:endParaRPr>
          </a:p>
          <a:p>
            <a:pPr marL="94615">
              <a:lnSpc>
                <a:spcPts val="2765"/>
              </a:lnSpc>
            </a:pPr>
            <a:r>
              <a:rPr sz="2000" b="1" spc="275" dirty="0">
                <a:solidFill>
                  <a:srgbClr val="006FBF"/>
                </a:solidFill>
                <a:latin typeface="Trebuchet MS"/>
                <a:cs typeface="Trebuchet MS"/>
              </a:rPr>
              <a:t>Communicable</a:t>
            </a:r>
            <a:r>
              <a:rPr sz="2000" b="1" spc="120" dirty="0">
                <a:solidFill>
                  <a:srgbClr val="006FBF"/>
                </a:solidFill>
                <a:latin typeface="Trebuchet MS"/>
                <a:cs typeface="Trebuchet MS"/>
              </a:rPr>
              <a:t> </a:t>
            </a:r>
            <a:r>
              <a:rPr sz="2000" b="1" spc="20" dirty="0">
                <a:solidFill>
                  <a:srgbClr val="006FBF"/>
                </a:solidFill>
                <a:latin typeface="Trebuchet MS"/>
                <a:cs typeface="Trebuchet MS"/>
              </a:rPr>
              <a:t>:</a:t>
            </a:r>
            <a:endParaRPr sz="20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1898" y="1389507"/>
            <a:ext cx="7179309" cy="51212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78130" marR="461645">
              <a:lnSpc>
                <a:spcPct val="100000"/>
              </a:lnSpc>
              <a:spcBef>
                <a:spcPts val="90"/>
              </a:spcBef>
            </a:pPr>
            <a:r>
              <a:rPr sz="2450" spc="114" dirty="0">
                <a:latin typeface="Trebuchet MS"/>
                <a:cs typeface="Trebuchet MS"/>
              </a:rPr>
              <a:t>Penyakit</a:t>
            </a:r>
            <a:r>
              <a:rPr sz="2450" spc="60" dirty="0">
                <a:latin typeface="Trebuchet MS"/>
                <a:cs typeface="Trebuchet MS"/>
              </a:rPr>
              <a:t> </a:t>
            </a:r>
            <a:r>
              <a:rPr sz="2450" spc="235" dirty="0">
                <a:latin typeface="Trebuchet MS"/>
                <a:cs typeface="Trebuchet MS"/>
              </a:rPr>
              <a:t>yang</a:t>
            </a:r>
            <a:r>
              <a:rPr sz="2450" spc="60" dirty="0">
                <a:latin typeface="Trebuchet MS"/>
                <a:cs typeface="Trebuchet MS"/>
              </a:rPr>
              <a:t> </a:t>
            </a:r>
            <a:r>
              <a:rPr sz="2450" spc="170" dirty="0">
                <a:latin typeface="Trebuchet MS"/>
                <a:cs typeface="Trebuchet MS"/>
              </a:rPr>
              <a:t>cenderung</a:t>
            </a:r>
            <a:r>
              <a:rPr sz="2450" spc="65" dirty="0">
                <a:latin typeface="Trebuchet MS"/>
                <a:cs typeface="Trebuchet MS"/>
              </a:rPr>
              <a:t> </a:t>
            </a:r>
            <a:r>
              <a:rPr sz="2450" spc="200" dirty="0">
                <a:latin typeface="Trebuchet MS"/>
                <a:cs typeface="Trebuchet MS"/>
              </a:rPr>
              <a:t>memburuk</a:t>
            </a:r>
            <a:r>
              <a:rPr sz="2450" spc="55" dirty="0">
                <a:latin typeface="Trebuchet MS"/>
                <a:cs typeface="Trebuchet MS"/>
              </a:rPr>
              <a:t> </a:t>
            </a:r>
            <a:r>
              <a:rPr sz="2450" spc="160" dirty="0">
                <a:latin typeface="Trebuchet MS"/>
                <a:cs typeface="Trebuchet MS"/>
              </a:rPr>
              <a:t>dan </a:t>
            </a:r>
            <a:r>
              <a:rPr sz="2450" spc="195" dirty="0">
                <a:latin typeface="Trebuchet MS"/>
                <a:cs typeface="Trebuchet MS"/>
              </a:rPr>
              <a:t>menyebabkan</a:t>
            </a:r>
            <a:r>
              <a:rPr sz="2450" spc="55" dirty="0">
                <a:latin typeface="Trebuchet MS"/>
                <a:cs typeface="Trebuchet MS"/>
              </a:rPr>
              <a:t> </a:t>
            </a:r>
            <a:r>
              <a:rPr sz="2450" spc="130" dirty="0">
                <a:latin typeface="Trebuchet MS"/>
                <a:cs typeface="Trebuchet MS"/>
              </a:rPr>
              <a:t>kematian</a:t>
            </a:r>
            <a:endParaRPr sz="24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70"/>
              </a:spcBef>
            </a:pPr>
            <a:endParaRPr sz="24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50" b="1" spc="285" dirty="0">
                <a:solidFill>
                  <a:srgbClr val="006FBF"/>
                </a:solidFill>
                <a:latin typeface="Trebuchet MS"/>
                <a:cs typeface="Trebuchet MS"/>
              </a:rPr>
              <a:t>Psikosomatis</a:t>
            </a:r>
            <a:r>
              <a:rPr sz="2450" b="1" spc="145" dirty="0">
                <a:solidFill>
                  <a:srgbClr val="006FBF"/>
                </a:solidFill>
                <a:latin typeface="Trebuchet MS"/>
                <a:cs typeface="Trebuchet MS"/>
              </a:rPr>
              <a:t> </a:t>
            </a:r>
            <a:r>
              <a:rPr sz="2450" b="1" spc="20" dirty="0">
                <a:solidFill>
                  <a:srgbClr val="006FBF"/>
                </a:solidFill>
                <a:latin typeface="Trebuchet MS"/>
                <a:cs typeface="Trebuchet MS"/>
              </a:rPr>
              <a:t>:</a:t>
            </a:r>
            <a:endParaRPr sz="2450">
              <a:latin typeface="Trebuchet MS"/>
              <a:cs typeface="Trebuchet MS"/>
            </a:endParaRPr>
          </a:p>
          <a:p>
            <a:pPr marL="278130" marR="332105">
              <a:lnSpc>
                <a:spcPct val="100000"/>
              </a:lnSpc>
              <a:spcBef>
                <a:spcPts val="540"/>
              </a:spcBef>
            </a:pPr>
            <a:r>
              <a:rPr sz="2450" spc="114" dirty="0">
                <a:latin typeface="Trebuchet MS"/>
                <a:cs typeface="Trebuchet MS"/>
              </a:rPr>
              <a:t>Penyakit</a:t>
            </a:r>
            <a:r>
              <a:rPr sz="2450" spc="60" dirty="0">
                <a:latin typeface="Trebuchet MS"/>
                <a:cs typeface="Trebuchet MS"/>
              </a:rPr>
              <a:t> </a:t>
            </a:r>
            <a:r>
              <a:rPr sz="2450" spc="135" dirty="0">
                <a:latin typeface="Trebuchet MS"/>
                <a:cs typeface="Trebuchet MS"/>
              </a:rPr>
              <a:t>psikologis</a:t>
            </a:r>
            <a:r>
              <a:rPr sz="2450" spc="65" dirty="0">
                <a:latin typeface="Trebuchet MS"/>
                <a:cs typeface="Trebuchet MS"/>
              </a:rPr>
              <a:t> </a:t>
            </a:r>
            <a:r>
              <a:rPr sz="2450" spc="235" dirty="0">
                <a:latin typeface="Trebuchet MS"/>
                <a:cs typeface="Trebuchet MS"/>
              </a:rPr>
              <a:t>yang</a:t>
            </a:r>
            <a:r>
              <a:rPr sz="2450" spc="60" dirty="0">
                <a:latin typeface="Trebuchet MS"/>
                <a:cs typeface="Trebuchet MS"/>
              </a:rPr>
              <a:t> </a:t>
            </a:r>
            <a:r>
              <a:rPr sz="2450" spc="130" dirty="0">
                <a:latin typeface="Trebuchet MS"/>
                <a:cs typeface="Trebuchet MS"/>
              </a:rPr>
              <a:t>dimanifestasikan </a:t>
            </a:r>
            <a:r>
              <a:rPr sz="2450" spc="204" dirty="0">
                <a:latin typeface="Trebuchet MS"/>
                <a:cs typeface="Trebuchet MS"/>
              </a:rPr>
              <a:t>dengan</a:t>
            </a:r>
            <a:r>
              <a:rPr sz="2450" spc="50" dirty="0">
                <a:latin typeface="Trebuchet MS"/>
                <a:cs typeface="Trebuchet MS"/>
              </a:rPr>
              <a:t> </a:t>
            </a:r>
            <a:r>
              <a:rPr sz="2450" spc="100" dirty="0">
                <a:latin typeface="Trebuchet MS"/>
                <a:cs typeface="Trebuchet MS"/>
              </a:rPr>
              <a:t>gejala</a:t>
            </a:r>
            <a:r>
              <a:rPr sz="2450" spc="60" dirty="0">
                <a:latin typeface="Trebuchet MS"/>
                <a:cs typeface="Trebuchet MS"/>
              </a:rPr>
              <a:t> </a:t>
            </a:r>
            <a:r>
              <a:rPr sz="2450" spc="90" dirty="0">
                <a:latin typeface="Trebuchet MS"/>
                <a:cs typeface="Trebuchet MS"/>
              </a:rPr>
              <a:t>fisiologis</a:t>
            </a:r>
            <a:endParaRPr sz="24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70"/>
              </a:spcBef>
            </a:pPr>
            <a:endParaRPr sz="24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50" b="1" spc="235" dirty="0">
                <a:solidFill>
                  <a:srgbClr val="006FBF"/>
                </a:solidFill>
                <a:latin typeface="Trebuchet MS"/>
                <a:cs typeface="Trebuchet MS"/>
              </a:rPr>
              <a:t>Idiopatik</a:t>
            </a:r>
            <a:r>
              <a:rPr sz="2450" b="1" spc="160" dirty="0">
                <a:solidFill>
                  <a:srgbClr val="006FBF"/>
                </a:solidFill>
                <a:latin typeface="Trebuchet MS"/>
                <a:cs typeface="Trebuchet MS"/>
              </a:rPr>
              <a:t> </a:t>
            </a:r>
            <a:r>
              <a:rPr sz="2450" b="1" spc="10" dirty="0">
                <a:solidFill>
                  <a:srgbClr val="006FBF"/>
                </a:solidFill>
                <a:latin typeface="Trebuchet MS"/>
                <a:cs typeface="Trebuchet MS"/>
              </a:rPr>
              <a:t>:</a:t>
            </a:r>
            <a:endParaRPr sz="2450">
              <a:latin typeface="Trebuchet MS"/>
              <a:cs typeface="Trebuchet MS"/>
            </a:endParaRPr>
          </a:p>
          <a:p>
            <a:pPr marL="278130">
              <a:lnSpc>
                <a:spcPct val="100000"/>
              </a:lnSpc>
              <a:spcBef>
                <a:spcPts val="545"/>
              </a:spcBef>
            </a:pPr>
            <a:r>
              <a:rPr sz="2450" spc="114" dirty="0">
                <a:latin typeface="Trebuchet MS"/>
                <a:cs typeface="Trebuchet MS"/>
              </a:rPr>
              <a:t>Penyakit</a:t>
            </a:r>
            <a:r>
              <a:rPr sz="2450" spc="55" dirty="0">
                <a:latin typeface="Trebuchet MS"/>
                <a:cs typeface="Trebuchet MS"/>
              </a:rPr>
              <a:t> </a:t>
            </a:r>
            <a:r>
              <a:rPr sz="2450" spc="235" dirty="0">
                <a:latin typeface="Trebuchet MS"/>
                <a:cs typeface="Trebuchet MS"/>
              </a:rPr>
              <a:t>yang</a:t>
            </a:r>
            <a:r>
              <a:rPr sz="2450" spc="50" dirty="0">
                <a:latin typeface="Trebuchet MS"/>
                <a:cs typeface="Trebuchet MS"/>
              </a:rPr>
              <a:t> </a:t>
            </a:r>
            <a:r>
              <a:rPr sz="2450" spc="95" dirty="0">
                <a:latin typeface="Trebuchet MS"/>
                <a:cs typeface="Trebuchet MS"/>
              </a:rPr>
              <a:t>tidak</a:t>
            </a:r>
            <a:r>
              <a:rPr sz="2450" spc="55" dirty="0">
                <a:latin typeface="Trebuchet MS"/>
                <a:cs typeface="Trebuchet MS"/>
              </a:rPr>
              <a:t> </a:t>
            </a:r>
            <a:r>
              <a:rPr sz="2450" spc="105" dirty="0">
                <a:latin typeface="Trebuchet MS"/>
                <a:cs typeface="Trebuchet MS"/>
              </a:rPr>
              <a:t>diketahui</a:t>
            </a:r>
            <a:r>
              <a:rPr sz="2450" spc="60" dirty="0">
                <a:latin typeface="Trebuchet MS"/>
                <a:cs typeface="Trebuchet MS"/>
              </a:rPr>
              <a:t> </a:t>
            </a:r>
            <a:r>
              <a:rPr sz="2450" spc="180" dirty="0">
                <a:latin typeface="Trebuchet MS"/>
                <a:cs typeface="Trebuchet MS"/>
              </a:rPr>
              <a:t>penyebabnya</a:t>
            </a:r>
            <a:endParaRPr sz="24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75"/>
              </a:spcBef>
            </a:pPr>
            <a:endParaRPr sz="24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50" b="1" spc="270" dirty="0">
                <a:solidFill>
                  <a:srgbClr val="006FBF"/>
                </a:solidFill>
                <a:latin typeface="Trebuchet MS"/>
                <a:cs typeface="Trebuchet MS"/>
              </a:rPr>
              <a:t>Iateogenik</a:t>
            </a:r>
            <a:r>
              <a:rPr sz="2450" b="1" spc="110" dirty="0">
                <a:solidFill>
                  <a:srgbClr val="006FBF"/>
                </a:solidFill>
                <a:latin typeface="Trebuchet MS"/>
                <a:cs typeface="Trebuchet MS"/>
              </a:rPr>
              <a:t> </a:t>
            </a:r>
            <a:r>
              <a:rPr sz="2450" b="1" spc="20" dirty="0">
                <a:solidFill>
                  <a:srgbClr val="006FBF"/>
                </a:solidFill>
                <a:latin typeface="Trebuchet MS"/>
                <a:cs typeface="Trebuchet MS"/>
              </a:rPr>
              <a:t>:</a:t>
            </a:r>
            <a:endParaRPr sz="2450">
              <a:latin typeface="Trebuchet MS"/>
              <a:cs typeface="Trebuchet MS"/>
            </a:endParaRPr>
          </a:p>
          <a:p>
            <a:pPr marL="278130">
              <a:lnSpc>
                <a:spcPct val="100000"/>
              </a:lnSpc>
              <a:spcBef>
                <a:spcPts val="540"/>
              </a:spcBef>
            </a:pPr>
            <a:r>
              <a:rPr sz="2450" spc="114" dirty="0">
                <a:latin typeface="Trebuchet MS"/>
                <a:cs typeface="Trebuchet MS"/>
              </a:rPr>
              <a:t>Penyakit</a:t>
            </a:r>
            <a:r>
              <a:rPr sz="2450" spc="50" dirty="0">
                <a:latin typeface="Trebuchet MS"/>
                <a:cs typeface="Trebuchet MS"/>
              </a:rPr>
              <a:t> </a:t>
            </a:r>
            <a:r>
              <a:rPr sz="2450" spc="235" dirty="0">
                <a:latin typeface="Trebuchet MS"/>
                <a:cs typeface="Trebuchet MS"/>
              </a:rPr>
              <a:t>yang</a:t>
            </a:r>
            <a:r>
              <a:rPr sz="2450" spc="50" dirty="0">
                <a:latin typeface="Trebuchet MS"/>
                <a:cs typeface="Trebuchet MS"/>
              </a:rPr>
              <a:t> </a:t>
            </a:r>
            <a:r>
              <a:rPr sz="2450" spc="165" dirty="0">
                <a:latin typeface="Trebuchet MS"/>
                <a:cs typeface="Trebuchet MS"/>
              </a:rPr>
              <a:t>disebabkan</a:t>
            </a:r>
            <a:r>
              <a:rPr sz="2450" spc="55" dirty="0">
                <a:latin typeface="Trebuchet MS"/>
                <a:cs typeface="Trebuchet MS"/>
              </a:rPr>
              <a:t> </a:t>
            </a:r>
            <a:r>
              <a:rPr sz="2450" spc="120" dirty="0">
                <a:latin typeface="Trebuchet MS"/>
                <a:cs typeface="Trebuchet MS"/>
              </a:rPr>
              <a:t>oleh</a:t>
            </a:r>
            <a:r>
              <a:rPr sz="2450" spc="50" dirty="0">
                <a:latin typeface="Trebuchet MS"/>
                <a:cs typeface="Trebuchet MS"/>
              </a:rPr>
              <a:t> </a:t>
            </a:r>
            <a:r>
              <a:rPr sz="2450" spc="85" dirty="0">
                <a:latin typeface="Trebuchet MS"/>
                <a:cs typeface="Trebuchet MS"/>
              </a:rPr>
              <a:t>terapi</a:t>
            </a:r>
            <a:r>
              <a:rPr sz="2450" spc="55" dirty="0">
                <a:latin typeface="Trebuchet MS"/>
                <a:cs typeface="Trebuchet MS"/>
              </a:rPr>
              <a:t> </a:t>
            </a:r>
            <a:r>
              <a:rPr sz="2450" spc="160" dirty="0">
                <a:latin typeface="Trebuchet MS"/>
                <a:cs typeface="Trebuchet MS"/>
              </a:rPr>
              <a:t>medis</a:t>
            </a:r>
            <a:endParaRPr sz="245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8177" y="336854"/>
            <a:ext cx="2949575" cy="1008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235" dirty="0">
                <a:latin typeface="Trebuchet MS"/>
                <a:cs typeface="Trebuchet MS"/>
              </a:rPr>
              <a:t>KLASIFIKASI</a:t>
            </a:r>
            <a:r>
              <a:rPr sz="1800" b="1" spc="80" dirty="0">
                <a:latin typeface="Trebuchet MS"/>
                <a:cs typeface="Trebuchet MS"/>
              </a:rPr>
              <a:t> </a:t>
            </a:r>
            <a:r>
              <a:rPr sz="1800" b="1" spc="180" dirty="0">
                <a:latin typeface="Trebuchet MS"/>
                <a:cs typeface="Trebuchet MS"/>
              </a:rPr>
              <a:t>PENYAKIT </a:t>
            </a:r>
            <a:r>
              <a:rPr sz="1800" b="1" spc="260" dirty="0">
                <a:latin typeface="Trebuchet MS"/>
                <a:cs typeface="Trebuchet MS"/>
              </a:rPr>
              <a:t>KRONIS</a:t>
            </a:r>
            <a:endParaRPr sz="1800">
              <a:latin typeface="Trebuchet MS"/>
              <a:cs typeface="Trebuchet MS"/>
            </a:endParaRPr>
          </a:p>
          <a:p>
            <a:pPr marL="166370">
              <a:lnSpc>
                <a:spcPct val="100000"/>
              </a:lnSpc>
              <a:spcBef>
                <a:spcPts val="475"/>
              </a:spcBef>
            </a:pPr>
            <a:r>
              <a:rPr sz="2450" b="1" spc="320" dirty="0">
                <a:solidFill>
                  <a:srgbClr val="006FBF"/>
                </a:solidFill>
                <a:latin typeface="Trebuchet MS"/>
                <a:cs typeface="Trebuchet MS"/>
              </a:rPr>
              <a:t>Malignan</a:t>
            </a:r>
            <a:r>
              <a:rPr sz="2450" b="1" spc="125" dirty="0">
                <a:solidFill>
                  <a:srgbClr val="006FBF"/>
                </a:solidFill>
                <a:latin typeface="Trebuchet MS"/>
                <a:cs typeface="Trebuchet MS"/>
              </a:rPr>
              <a:t> </a:t>
            </a:r>
            <a:r>
              <a:rPr sz="2450" b="1" spc="20" dirty="0">
                <a:solidFill>
                  <a:srgbClr val="006FBF"/>
                </a:solidFill>
                <a:latin typeface="Trebuchet MS"/>
                <a:cs typeface="Trebuchet MS"/>
              </a:rPr>
              <a:t>:</a:t>
            </a:r>
            <a:endParaRPr sz="245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53086" y="3531958"/>
            <a:ext cx="2371318" cy="302040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8177" y="336854"/>
            <a:ext cx="2132623" cy="952274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33464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b="1" spc="270" dirty="0">
                <a:solidFill>
                  <a:schemeClr val="tx1"/>
                </a:solidFill>
              </a:rPr>
              <a:t>SAKIT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1804" y="1480578"/>
            <a:ext cx="7230109" cy="4004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1158240" indent="-274320">
              <a:lnSpc>
                <a:spcPct val="100000"/>
              </a:lnSpc>
              <a:spcBef>
                <a:spcPts val="100"/>
              </a:spcBef>
              <a:buSzPct val="81250"/>
              <a:buFont typeface="Lucida Sans Unicode"/>
              <a:buChar char="●"/>
              <a:tabLst>
                <a:tab pos="299085" algn="l"/>
                <a:tab pos="369570" algn="l"/>
              </a:tabLst>
            </a:pPr>
            <a:r>
              <a:rPr lang="en-US" sz="4800" spc="250" baseline="11284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3200" spc="250" dirty="0" err="1">
                <a:latin typeface="Trebuchet MS"/>
                <a:cs typeface="Trebuchet MS"/>
              </a:rPr>
              <a:t>Respon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260" dirty="0">
                <a:latin typeface="Trebuchet MS"/>
                <a:cs typeface="Trebuchet MS"/>
              </a:rPr>
              <a:t>seseorang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165" dirty="0">
                <a:latin typeface="Trebuchet MS"/>
                <a:cs typeface="Trebuchet MS"/>
              </a:rPr>
              <a:t>terhadap </a:t>
            </a:r>
            <a:r>
              <a:rPr sz="3200" spc="170" dirty="0">
                <a:latin typeface="Trebuchet MS"/>
                <a:cs typeface="Trebuchet MS"/>
              </a:rPr>
              <a:t>penyakit</a:t>
            </a:r>
            <a:endParaRPr sz="3200" dirty="0">
              <a:latin typeface="Trebuchet MS"/>
              <a:cs typeface="Trebuchet MS"/>
            </a:endParaRPr>
          </a:p>
          <a:p>
            <a:pPr marL="299085" marR="17780" indent="-274320">
              <a:lnSpc>
                <a:spcPct val="100000"/>
              </a:lnSpc>
              <a:spcBef>
                <a:spcPts val="585"/>
              </a:spcBef>
              <a:buSzPct val="81250"/>
              <a:buFont typeface="Lucida Sans Unicode"/>
              <a:buChar char="●"/>
              <a:tabLst>
                <a:tab pos="299085" algn="l"/>
                <a:tab pos="369570" algn="l"/>
              </a:tabLst>
            </a:pPr>
            <a:r>
              <a:rPr lang="en-US" sz="4800" spc="240" baseline="11284" dirty="0">
                <a:solidFill>
                  <a:srgbClr val="D24716"/>
                </a:solidFill>
                <a:latin typeface="Trebuchet MS"/>
                <a:cs typeface="Trebuchet MS"/>
              </a:rPr>
              <a:t> </a:t>
            </a:r>
            <a:r>
              <a:rPr sz="3200" spc="240" dirty="0" err="1">
                <a:latin typeface="Trebuchet MS"/>
                <a:cs typeface="Trebuchet MS"/>
              </a:rPr>
              <a:t>Merupakan</a:t>
            </a:r>
            <a:r>
              <a:rPr sz="3200" spc="60" dirty="0">
                <a:latin typeface="Trebuchet MS"/>
                <a:cs typeface="Trebuchet MS"/>
              </a:rPr>
              <a:t> </a:t>
            </a:r>
            <a:r>
              <a:rPr sz="3200" spc="160" dirty="0">
                <a:latin typeface="Trebuchet MS"/>
                <a:cs typeface="Trebuchet MS"/>
              </a:rPr>
              <a:t>integrasi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110" dirty="0">
                <a:latin typeface="Trebuchet MS"/>
                <a:cs typeface="Trebuchet MS"/>
              </a:rPr>
              <a:t>dari </a:t>
            </a:r>
            <a:r>
              <a:rPr sz="3200" spc="225" dirty="0">
                <a:latin typeface="Trebuchet MS"/>
                <a:cs typeface="Trebuchet MS"/>
              </a:rPr>
              <a:t>perubahan</a:t>
            </a:r>
            <a:r>
              <a:rPr sz="3200" spc="75" dirty="0">
                <a:latin typeface="Trebuchet MS"/>
                <a:cs typeface="Trebuchet MS"/>
              </a:rPr>
              <a:t> </a:t>
            </a:r>
            <a:r>
              <a:rPr sz="3200" spc="105" dirty="0">
                <a:latin typeface="Trebuchet MS"/>
                <a:cs typeface="Trebuchet MS"/>
              </a:rPr>
              <a:t>patofisiologi,</a:t>
            </a:r>
            <a:r>
              <a:rPr sz="3200" spc="85" dirty="0">
                <a:latin typeface="Trebuchet MS"/>
                <a:cs typeface="Trebuchet MS"/>
              </a:rPr>
              <a:t> </a:t>
            </a:r>
            <a:r>
              <a:rPr sz="3200" spc="114" dirty="0">
                <a:latin typeface="Trebuchet MS"/>
                <a:cs typeface="Trebuchet MS"/>
              </a:rPr>
              <a:t>efek </a:t>
            </a:r>
            <a:r>
              <a:rPr sz="3200" spc="175" dirty="0">
                <a:latin typeface="Trebuchet MS"/>
                <a:cs typeface="Trebuchet MS"/>
              </a:rPr>
              <a:t>psikologis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180" dirty="0">
                <a:latin typeface="Trebuchet MS"/>
                <a:cs typeface="Trebuchet MS"/>
              </a:rPr>
              <a:t>terhadap</a:t>
            </a:r>
            <a:r>
              <a:rPr sz="3200" spc="65" dirty="0">
                <a:latin typeface="Trebuchet MS"/>
                <a:cs typeface="Trebuchet MS"/>
              </a:rPr>
              <a:t> </a:t>
            </a:r>
            <a:r>
              <a:rPr sz="3200" spc="180" dirty="0">
                <a:latin typeface="Trebuchet MS"/>
                <a:cs typeface="Trebuchet MS"/>
              </a:rPr>
              <a:t>perubahan, </a:t>
            </a:r>
            <a:r>
              <a:rPr sz="3200" spc="195" dirty="0">
                <a:latin typeface="Trebuchet MS"/>
                <a:cs typeface="Trebuchet MS"/>
              </a:rPr>
              <a:t>akibatnya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240" dirty="0">
                <a:latin typeface="Trebuchet MS"/>
                <a:cs typeface="Trebuchet MS"/>
              </a:rPr>
              <a:t>pada</a:t>
            </a:r>
            <a:r>
              <a:rPr sz="3200" spc="80" dirty="0">
                <a:latin typeface="Trebuchet MS"/>
                <a:cs typeface="Trebuchet MS"/>
              </a:rPr>
              <a:t> </a:t>
            </a:r>
            <a:r>
              <a:rPr sz="3200" spc="140" dirty="0">
                <a:latin typeface="Trebuchet MS"/>
                <a:cs typeface="Trebuchet MS"/>
              </a:rPr>
              <a:t>peran,</a:t>
            </a:r>
            <a:r>
              <a:rPr sz="3200" spc="70" dirty="0">
                <a:latin typeface="Trebuchet MS"/>
                <a:cs typeface="Trebuchet MS"/>
              </a:rPr>
              <a:t> </a:t>
            </a:r>
            <a:r>
              <a:rPr sz="3200" spc="210" dirty="0">
                <a:latin typeface="Trebuchet MS"/>
                <a:cs typeface="Trebuchet MS"/>
              </a:rPr>
              <a:t>hubungan, </a:t>
            </a:r>
            <a:r>
              <a:rPr sz="3200" dirty="0">
                <a:latin typeface="Trebuchet MS"/>
                <a:cs typeface="Trebuchet MS"/>
              </a:rPr>
              <a:t>nilai,</a:t>
            </a:r>
            <a:r>
              <a:rPr sz="3200" spc="170" dirty="0">
                <a:latin typeface="Trebuchet MS"/>
                <a:cs typeface="Trebuchet MS"/>
              </a:rPr>
              <a:t> </a:t>
            </a:r>
            <a:r>
              <a:rPr sz="3200" spc="260" dirty="0">
                <a:latin typeface="Trebuchet MS"/>
                <a:cs typeface="Trebuchet MS"/>
              </a:rPr>
              <a:t>budaya</a:t>
            </a:r>
            <a:r>
              <a:rPr sz="3200" spc="175" dirty="0">
                <a:latin typeface="Trebuchet MS"/>
                <a:cs typeface="Trebuchet MS"/>
              </a:rPr>
              <a:t> </a:t>
            </a:r>
            <a:r>
              <a:rPr sz="3200" spc="225" dirty="0">
                <a:latin typeface="Trebuchet MS"/>
                <a:cs typeface="Trebuchet MS"/>
              </a:rPr>
              <a:t>dan </a:t>
            </a:r>
            <a:r>
              <a:rPr sz="3200" spc="110" dirty="0">
                <a:latin typeface="Trebuchet MS"/>
                <a:cs typeface="Trebuchet MS"/>
              </a:rPr>
              <a:t>spiritual/keyakinan</a:t>
            </a:r>
            <a:endParaRPr sz="3200" dirty="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1600" y="0"/>
            <a:ext cx="3885716" cy="22852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720</Words>
  <Application>Microsoft Office PowerPoint</Application>
  <PresentationFormat>On-screen Show (4:3)</PresentationFormat>
  <Paragraphs>118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 MT</vt:lpstr>
      <vt:lpstr>Lucida Sans Unicode</vt:lpstr>
      <vt:lpstr>Times New Roman</vt:lpstr>
      <vt:lpstr>Trebuchet MS</vt:lpstr>
      <vt:lpstr>Office Theme</vt:lpstr>
      <vt:lpstr>Managing Chronic Disease Management at Home</vt:lpstr>
      <vt:lpstr>PENYAKIT DAN SAKIT ?</vt:lpstr>
      <vt:lpstr>SAKIT (PERAWAT)</vt:lpstr>
      <vt:lpstr>Penyakit</vt:lpstr>
      <vt:lpstr>PowerPoint Presentation</vt:lpstr>
      <vt:lpstr>KLASIFIKASI PENYAKIT KRONIS Akut :</vt:lpstr>
      <vt:lpstr>KLASIFIKASI PENYAKIT KRONIS Communicable :</vt:lpstr>
      <vt:lpstr>KLASIFIKASI PENYAKIT KRONIS Malignan :</vt:lpstr>
      <vt:lpstr>SAKIT</vt:lpstr>
      <vt:lpstr>Sakit Akut</vt:lpstr>
      <vt:lpstr>Tahapan Sakit Akut</vt:lpstr>
      <vt:lpstr>Sakit Kronis</vt:lpstr>
      <vt:lpstr>Sakit Kronis</vt:lpstr>
      <vt:lpstr>Sakit Kronis</vt:lpstr>
      <vt:lpstr>PowerPoint Presentation</vt:lpstr>
      <vt:lpstr>INTERVENSI KEPERAWATAN</vt:lpstr>
      <vt:lpstr>Rehabilitasi</vt:lpstr>
      <vt:lpstr>Tim Rehabilitasi</vt:lpstr>
      <vt:lpstr>Pengkajian rehabilitasi</vt:lpstr>
      <vt:lpstr>Intervensi Keperawatan</vt:lpstr>
      <vt:lpstr>Rehabilitasi di rumah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ooooo</dc:creator>
  <cp:lastModifiedBy>HP</cp:lastModifiedBy>
  <cp:revision>5</cp:revision>
  <dcterms:created xsi:type="dcterms:W3CDTF">2026-03-03T06:32:14Z</dcterms:created>
  <dcterms:modified xsi:type="dcterms:W3CDTF">2026-03-05T04:22:09Z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2025-05-04T00:00:00Z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7.5</vt:lpwstr>
  </property>
  <property fmtid="{D5CDD505-2E9C-101B-9397-08002B2CF9AE}" pid="5" name="LastSaved">
    <vt:filetime>2025-05-04T00:00:00Z</vt:filetime>
  </property>
</Properties>
</file>