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16.jpg" ContentType="image/jpeg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5" r:id="rId2"/>
    <p:sldId id="258" r:id="rId3"/>
    <p:sldId id="266" r:id="rId4"/>
    <p:sldId id="267" r:id="rId5"/>
    <p:sldId id="269" r:id="rId6"/>
    <p:sldId id="281" r:id="rId7"/>
    <p:sldId id="280" r:id="rId8"/>
    <p:sldId id="282" r:id="rId9"/>
    <p:sldId id="283" r:id="rId10"/>
    <p:sldId id="284" r:id="rId11"/>
    <p:sldId id="276" r:id="rId12"/>
    <p:sldId id="273" r:id="rId13"/>
    <p:sldId id="274" r:id="rId14"/>
    <p:sldId id="275" r:id="rId15"/>
    <p:sldId id="268" r:id="rId16"/>
    <p:sldId id="286" r:id="rId17"/>
    <p:sldId id="277" r:id="rId18"/>
    <p:sldId id="278" r:id="rId19"/>
    <p:sldId id="285" r:id="rId20"/>
    <p:sldId id="270" r:id="rId21"/>
    <p:sldId id="271" r:id="rId2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976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556C59-A159-E543-A054-E6C3BE6B7489}" type="doc">
      <dgm:prSet loTypeId="urn:microsoft.com/office/officeart/2008/layout/VerticalCurvedLis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FA43823-AA19-D448-8395-A4E1437B1D7F}">
      <dgm:prSet phldrT="[Text]"/>
      <dgm:spPr/>
      <dgm:t>
        <a:bodyPr/>
        <a:lstStyle/>
        <a:p>
          <a:r>
            <a:rPr lang="en-US" dirty="0"/>
            <a:t>1. Tata </a:t>
          </a:r>
          <a:r>
            <a:rPr lang="en-US"/>
            <a:t>Tertib</a:t>
          </a:r>
          <a:endParaRPr lang="en-US" dirty="0"/>
        </a:p>
      </dgm:t>
    </dgm:pt>
    <dgm:pt modelId="{0A5CA7AB-8F9E-8842-88C4-7DC82BB1ED5F}" type="parTrans" cxnId="{2C10E136-2C12-E745-8AF6-731CC916C054}">
      <dgm:prSet/>
      <dgm:spPr/>
      <dgm:t>
        <a:bodyPr/>
        <a:lstStyle/>
        <a:p>
          <a:endParaRPr lang="en-US"/>
        </a:p>
      </dgm:t>
    </dgm:pt>
    <dgm:pt modelId="{4CCEC027-7463-E54A-AAE0-B23C3931FC22}" type="sibTrans" cxnId="{2C10E136-2C12-E745-8AF6-731CC916C054}">
      <dgm:prSet/>
      <dgm:spPr/>
      <dgm:t>
        <a:bodyPr/>
        <a:lstStyle/>
        <a:p>
          <a:endParaRPr lang="en-US"/>
        </a:p>
      </dgm:t>
    </dgm:pt>
    <dgm:pt modelId="{08326393-FE5A-8444-9164-F34D1A5ADCEA}">
      <dgm:prSet phldrT="[Text]"/>
      <dgm:spPr/>
      <dgm:t>
        <a:bodyPr/>
        <a:lstStyle/>
        <a:p>
          <a:r>
            <a:rPr lang="en-US" dirty="0"/>
            <a:t>2. Teknis </a:t>
          </a:r>
          <a:r>
            <a:rPr lang="en-US" dirty="0" err="1"/>
            <a:t>Praktikum</a:t>
          </a:r>
          <a:endParaRPr lang="en-US" dirty="0"/>
        </a:p>
      </dgm:t>
    </dgm:pt>
    <dgm:pt modelId="{C3F473AD-BF14-C443-BFA0-0D33321ADB05}" type="parTrans" cxnId="{BC9FBCE6-7EBA-934B-8275-E55561108303}">
      <dgm:prSet/>
      <dgm:spPr/>
      <dgm:t>
        <a:bodyPr/>
        <a:lstStyle/>
        <a:p>
          <a:endParaRPr lang="en-US"/>
        </a:p>
      </dgm:t>
    </dgm:pt>
    <dgm:pt modelId="{77B61FF2-232A-CA4A-BEA6-A30811982A13}" type="sibTrans" cxnId="{BC9FBCE6-7EBA-934B-8275-E55561108303}">
      <dgm:prSet/>
      <dgm:spPr/>
      <dgm:t>
        <a:bodyPr/>
        <a:lstStyle/>
        <a:p>
          <a:endParaRPr lang="en-US"/>
        </a:p>
      </dgm:t>
    </dgm:pt>
    <dgm:pt modelId="{2CACAAA9-E694-834C-9010-0EDB664DA032}">
      <dgm:prSet phldrT="[Text]"/>
      <dgm:spPr/>
      <dgm:t>
        <a:bodyPr/>
        <a:lstStyle/>
        <a:p>
          <a:r>
            <a:rPr lang="en-US" dirty="0"/>
            <a:t>3. </a:t>
          </a:r>
          <a:r>
            <a:rPr lang="en-US" dirty="0" err="1"/>
            <a:t>Topik</a:t>
          </a:r>
          <a:r>
            <a:rPr lang="en-US" dirty="0"/>
            <a:t> </a:t>
          </a:r>
          <a:r>
            <a:rPr lang="en-US" dirty="0" err="1"/>
            <a:t>Praktikum</a:t>
          </a:r>
          <a:endParaRPr lang="en-US" dirty="0"/>
        </a:p>
      </dgm:t>
    </dgm:pt>
    <dgm:pt modelId="{80EE4356-45B0-3E47-B953-370103B130C9}" type="parTrans" cxnId="{340AA1B9-2F08-E840-94B0-7B4B5BCD9665}">
      <dgm:prSet/>
      <dgm:spPr/>
      <dgm:t>
        <a:bodyPr/>
        <a:lstStyle/>
        <a:p>
          <a:endParaRPr lang="en-US"/>
        </a:p>
      </dgm:t>
    </dgm:pt>
    <dgm:pt modelId="{11FB7B29-4CC7-0C46-BC6B-0276B5FA9DF9}" type="sibTrans" cxnId="{340AA1B9-2F08-E840-94B0-7B4B5BCD9665}">
      <dgm:prSet/>
      <dgm:spPr/>
      <dgm:t>
        <a:bodyPr/>
        <a:lstStyle/>
        <a:p>
          <a:endParaRPr lang="en-US"/>
        </a:p>
      </dgm:t>
    </dgm:pt>
    <dgm:pt modelId="{B0FD090A-20D7-0E4B-9F0D-B138B9CD4291}">
      <dgm:prSet phldrT="[Text]"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Laporan</a:t>
          </a:r>
          <a:endParaRPr lang="en-US" dirty="0"/>
        </a:p>
      </dgm:t>
    </dgm:pt>
    <dgm:pt modelId="{606C8811-FAE7-404F-A1D6-C82EF52C82F5}" type="parTrans" cxnId="{BF92B475-5C18-7046-B112-B5D4E9D85E31}">
      <dgm:prSet/>
      <dgm:spPr/>
      <dgm:t>
        <a:bodyPr/>
        <a:lstStyle/>
        <a:p>
          <a:endParaRPr lang="en-US"/>
        </a:p>
      </dgm:t>
    </dgm:pt>
    <dgm:pt modelId="{69445C33-7500-E442-9864-3EEAB1458AF2}" type="sibTrans" cxnId="{BF92B475-5C18-7046-B112-B5D4E9D85E31}">
      <dgm:prSet/>
      <dgm:spPr/>
      <dgm:t>
        <a:bodyPr/>
        <a:lstStyle/>
        <a:p>
          <a:endParaRPr lang="en-US"/>
        </a:p>
      </dgm:t>
    </dgm:pt>
    <dgm:pt modelId="{A2A5B4F7-5C2D-0144-8AC1-3D29CA57276E}">
      <dgm:prSet phldrT="[Text]"/>
      <dgm:spPr/>
      <dgm:t>
        <a:bodyPr/>
        <a:lstStyle/>
        <a:p>
          <a:r>
            <a:rPr lang="en-US" dirty="0"/>
            <a:t>5. </a:t>
          </a:r>
          <a:r>
            <a:rPr lang="en-US" dirty="0" err="1"/>
            <a:t>Komponen</a:t>
          </a:r>
          <a:r>
            <a:rPr lang="en-US" dirty="0"/>
            <a:t> </a:t>
          </a:r>
          <a:r>
            <a:rPr lang="en-US" dirty="0" err="1"/>
            <a:t>Penilaian</a:t>
          </a:r>
          <a:endParaRPr lang="en-US" dirty="0"/>
        </a:p>
      </dgm:t>
    </dgm:pt>
    <dgm:pt modelId="{3C4085D8-2713-1A45-B37A-BED75DA83ECA}" type="parTrans" cxnId="{D84281B1-5490-F342-B8FD-5A673D213B9F}">
      <dgm:prSet/>
      <dgm:spPr/>
      <dgm:t>
        <a:bodyPr/>
        <a:lstStyle/>
        <a:p>
          <a:endParaRPr lang="en-US"/>
        </a:p>
      </dgm:t>
    </dgm:pt>
    <dgm:pt modelId="{6773294E-55E5-174F-8F53-8D4A5CC0DF45}" type="sibTrans" cxnId="{D84281B1-5490-F342-B8FD-5A673D213B9F}">
      <dgm:prSet/>
      <dgm:spPr/>
      <dgm:t>
        <a:bodyPr/>
        <a:lstStyle/>
        <a:p>
          <a:endParaRPr lang="en-US"/>
        </a:p>
      </dgm:t>
    </dgm:pt>
    <dgm:pt modelId="{126655F4-42C5-754E-ABB9-C34C90012712}" type="pres">
      <dgm:prSet presAssocID="{A6556C59-A159-E543-A054-E6C3BE6B7489}" presName="Name0" presStyleCnt="0">
        <dgm:presLayoutVars>
          <dgm:chMax val="7"/>
          <dgm:chPref val="7"/>
          <dgm:dir/>
        </dgm:presLayoutVars>
      </dgm:prSet>
      <dgm:spPr/>
    </dgm:pt>
    <dgm:pt modelId="{5E96BDAE-120D-FE47-B1A8-ACACAEA3CF43}" type="pres">
      <dgm:prSet presAssocID="{A6556C59-A159-E543-A054-E6C3BE6B7489}" presName="Name1" presStyleCnt="0"/>
      <dgm:spPr/>
    </dgm:pt>
    <dgm:pt modelId="{5CB2B717-59C7-D94B-9212-5E4858A52B84}" type="pres">
      <dgm:prSet presAssocID="{A6556C59-A159-E543-A054-E6C3BE6B7489}" presName="cycle" presStyleCnt="0"/>
      <dgm:spPr/>
    </dgm:pt>
    <dgm:pt modelId="{445BE8AD-43DD-2447-845A-89F21B2B2F5E}" type="pres">
      <dgm:prSet presAssocID="{A6556C59-A159-E543-A054-E6C3BE6B7489}" presName="srcNode" presStyleLbl="node1" presStyleIdx="0" presStyleCnt="5"/>
      <dgm:spPr/>
    </dgm:pt>
    <dgm:pt modelId="{0F5A2C6C-A4AF-564E-AE14-D9E4E4DFF65F}" type="pres">
      <dgm:prSet presAssocID="{A6556C59-A159-E543-A054-E6C3BE6B7489}" presName="conn" presStyleLbl="parChTrans1D2" presStyleIdx="0" presStyleCnt="1"/>
      <dgm:spPr/>
    </dgm:pt>
    <dgm:pt modelId="{907230CF-E54D-DF4B-8AD3-ABE52145109F}" type="pres">
      <dgm:prSet presAssocID="{A6556C59-A159-E543-A054-E6C3BE6B7489}" presName="extraNode" presStyleLbl="node1" presStyleIdx="0" presStyleCnt="5"/>
      <dgm:spPr/>
    </dgm:pt>
    <dgm:pt modelId="{94FFD3F3-FC9F-9F49-A103-BF5AB447478F}" type="pres">
      <dgm:prSet presAssocID="{A6556C59-A159-E543-A054-E6C3BE6B7489}" presName="dstNode" presStyleLbl="node1" presStyleIdx="0" presStyleCnt="5"/>
      <dgm:spPr/>
    </dgm:pt>
    <dgm:pt modelId="{89D98B8C-C015-9D4F-9B2C-21793DB07CC9}" type="pres">
      <dgm:prSet presAssocID="{2FA43823-AA19-D448-8395-A4E1437B1D7F}" presName="text_1" presStyleLbl="node1" presStyleIdx="0" presStyleCnt="5">
        <dgm:presLayoutVars>
          <dgm:bulletEnabled val="1"/>
        </dgm:presLayoutVars>
      </dgm:prSet>
      <dgm:spPr/>
    </dgm:pt>
    <dgm:pt modelId="{12EF833B-6118-4747-B135-B77F5017E3A0}" type="pres">
      <dgm:prSet presAssocID="{2FA43823-AA19-D448-8395-A4E1437B1D7F}" presName="accent_1" presStyleCnt="0"/>
      <dgm:spPr/>
    </dgm:pt>
    <dgm:pt modelId="{A23E94D1-9CC2-584F-B7B8-35E1A4F0DC6D}" type="pres">
      <dgm:prSet presAssocID="{2FA43823-AA19-D448-8395-A4E1437B1D7F}" presName="accentRepeatNode" presStyleLbl="solidFgAcc1" presStyleIdx="0" presStyleCnt="5"/>
      <dgm:spPr/>
    </dgm:pt>
    <dgm:pt modelId="{184EC9DA-9ACB-B649-AA36-59BD4D8184E8}" type="pres">
      <dgm:prSet presAssocID="{08326393-FE5A-8444-9164-F34D1A5ADCEA}" presName="text_2" presStyleLbl="node1" presStyleIdx="1" presStyleCnt="5">
        <dgm:presLayoutVars>
          <dgm:bulletEnabled val="1"/>
        </dgm:presLayoutVars>
      </dgm:prSet>
      <dgm:spPr/>
    </dgm:pt>
    <dgm:pt modelId="{BB6DF8B2-515C-424A-9D7D-BBB14157CE8A}" type="pres">
      <dgm:prSet presAssocID="{08326393-FE5A-8444-9164-F34D1A5ADCEA}" presName="accent_2" presStyleCnt="0"/>
      <dgm:spPr/>
    </dgm:pt>
    <dgm:pt modelId="{5A1BEF29-DFF0-E947-BD23-9446E30D4AC3}" type="pres">
      <dgm:prSet presAssocID="{08326393-FE5A-8444-9164-F34D1A5ADCEA}" presName="accentRepeatNode" presStyleLbl="solidFgAcc1" presStyleIdx="1" presStyleCnt="5"/>
      <dgm:spPr/>
    </dgm:pt>
    <dgm:pt modelId="{8B670E48-B2CC-994F-8B00-960C45B18D0B}" type="pres">
      <dgm:prSet presAssocID="{2CACAAA9-E694-834C-9010-0EDB664DA032}" presName="text_3" presStyleLbl="node1" presStyleIdx="2" presStyleCnt="5">
        <dgm:presLayoutVars>
          <dgm:bulletEnabled val="1"/>
        </dgm:presLayoutVars>
      </dgm:prSet>
      <dgm:spPr/>
    </dgm:pt>
    <dgm:pt modelId="{5B1F6CE2-18DD-D549-AE0E-4219D5DBE389}" type="pres">
      <dgm:prSet presAssocID="{2CACAAA9-E694-834C-9010-0EDB664DA032}" presName="accent_3" presStyleCnt="0"/>
      <dgm:spPr/>
    </dgm:pt>
    <dgm:pt modelId="{6F9B67C3-2663-EA4D-8B45-BCBB3E23726F}" type="pres">
      <dgm:prSet presAssocID="{2CACAAA9-E694-834C-9010-0EDB664DA032}" presName="accentRepeatNode" presStyleLbl="solidFgAcc1" presStyleIdx="2" presStyleCnt="5"/>
      <dgm:spPr/>
    </dgm:pt>
    <dgm:pt modelId="{49A148C8-9EFE-6C42-B858-0D838B449723}" type="pres">
      <dgm:prSet presAssocID="{B0FD090A-20D7-0E4B-9F0D-B138B9CD4291}" presName="text_4" presStyleLbl="node1" presStyleIdx="3" presStyleCnt="5">
        <dgm:presLayoutVars>
          <dgm:bulletEnabled val="1"/>
        </dgm:presLayoutVars>
      </dgm:prSet>
      <dgm:spPr/>
    </dgm:pt>
    <dgm:pt modelId="{E82635D0-DE8D-6C4A-9B74-0A4FAC221F31}" type="pres">
      <dgm:prSet presAssocID="{B0FD090A-20D7-0E4B-9F0D-B138B9CD4291}" presName="accent_4" presStyleCnt="0"/>
      <dgm:spPr/>
    </dgm:pt>
    <dgm:pt modelId="{1C757C9B-FA56-2E4F-B380-9EBF0A2C3CCE}" type="pres">
      <dgm:prSet presAssocID="{B0FD090A-20D7-0E4B-9F0D-B138B9CD4291}" presName="accentRepeatNode" presStyleLbl="solidFgAcc1" presStyleIdx="3" presStyleCnt="5"/>
      <dgm:spPr/>
    </dgm:pt>
    <dgm:pt modelId="{4AE7E0AC-594C-004B-8CD2-10DA868590F7}" type="pres">
      <dgm:prSet presAssocID="{A2A5B4F7-5C2D-0144-8AC1-3D29CA57276E}" presName="text_5" presStyleLbl="node1" presStyleIdx="4" presStyleCnt="5">
        <dgm:presLayoutVars>
          <dgm:bulletEnabled val="1"/>
        </dgm:presLayoutVars>
      </dgm:prSet>
      <dgm:spPr/>
    </dgm:pt>
    <dgm:pt modelId="{895C6D48-49DD-4A41-B786-5C76604C8083}" type="pres">
      <dgm:prSet presAssocID="{A2A5B4F7-5C2D-0144-8AC1-3D29CA57276E}" presName="accent_5" presStyleCnt="0"/>
      <dgm:spPr/>
    </dgm:pt>
    <dgm:pt modelId="{4EB89D53-EF33-5C42-8E69-7365FBD61C5B}" type="pres">
      <dgm:prSet presAssocID="{A2A5B4F7-5C2D-0144-8AC1-3D29CA57276E}" presName="accentRepeatNode" presStyleLbl="solidFgAcc1" presStyleIdx="4" presStyleCnt="5"/>
      <dgm:spPr/>
    </dgm:pt>
  </dgm:ptLst>
  <dgm:cxnLst>
    <dgm:cxn modelId="{2C10E136-2C12-E745-8AF6-731CC916C054}" srcId="{A6556C59-A159-E543-A054-E6C3BE6B7489}" destId="{2FA43823-AA19-D448-8395-A4E1437B1D7F}" srcOrd="0" destOrd="0" parTransId="{0A5CA7AB-8F9E-8842-88C4-7DC82BB1ED5F}" sibTransId="{4CCEC027-7463-E54A-AAE0-B23C3931FC22}"/>
    <dgm:cxn modelId="{83347B3E-6D20-6544-B76C-A7B021D38CF6}" type="presOf" srcId="{B0FD090A-20D7-0E4B-9F0D-B138B9CD4291}" destId="{49A148C8-9EFE-6C42-B858-0D838B449723}" srcOrd="0" destOrd="0" presId="urn:microsoft.com/office/officeart/2008/layout/VerticalCurvedList"/>
    <dgm:cxn modelId="{FC22FF5E-9309-BA48-BBA8-113F397AA1DD}" type="presOf" srcId="{2FA43823-AA19-D448-8395-A4E1437B1D7F}" destId="{89D98B8C-C015-9D4F-9B2C-21793DB07CC9}" srcOrd="0" destOrd="0" presId="urn:microsoft.com/office/officeart/2008/layout/VerticalCurvedList"/>
    <dgm:cxn modelId="{12379F46-538D-8248-9C18-E41106EBC5E8}" type="presOf" srcId="{4CCEC027-7463-E54A-AAE0-B23C3931FC22}" destId="{0F5A2C6C-A4AF-564E-AE14-D9E4E4DFF65F}" srcOrd="0" destOrd="0" presId="urn:microsoft.com/office/officeart/2008/layout/VerticalCurvedList"/>
    <dgm:cxn modelId="{BF92B475-5C18-7046-B112-B5D4E9D85E31}" srcId="{A6556C59-A159-E543-A054-E6C3BE6B7489}" destId="{B0FD090A-20D7-0E4B-9F0D-B138B9CD4291}" srcOrd="3" destOrd="0" parTransId="{606C8811-FAE7-404F-A1D6-C82EF52C82F5}" sibTransId="{69445C33-7500-E442-9864-3EEAB1458AF2}"/>
    <dgm:cxn modelId="{B293B977-45BE-0042-9D0E-34426B68F919}" type="presOf" srcId="{08326393-FE5A-8444-9164-F34D1A5ADCEA}" destId="{184EC9DA-9ACB-B649-AA36-59BD4D8184E8}" srcOrd="0" destOrd="0" presId="urn:microsoft.com/office/officeart/2008/layout/VerticalCurvedList"/>
    <dgm:cxn modelId="{5F0815A1-9E56-3C4D-8369-67BAAD61F76D}" type="presOf" srcId="{A2A5B4F7-5C2D-0144-8AC1-3D29CA57276E}" destId="{4AE7E0AC-594C-004B-8CD2-10DA868590F7}" srcOrd="0" destOrd="0" presId="urn:microsoft.com/office/officeart/2008/layout/VerticalCurvedList"/>
    <dgm:cxn modelId="{D84281B1-5490-F342-B8FD-5A673D213B9F}" srcId="{A6556C59-A159-E543-A054-E6C3BE6B7489}" destId="{A2A5B4F7-5C2D-0144-8AC1-3D29CA57276E}" srcOrd="4" destOrd="0" parTransId="{3C4085D8-2713-1A45-B37A-BED75DA83ECA}" sibTransId="{6773294E-55E5-174F-8F53-8D4A5CC0DF45}"/>
    <dgm:cxn modelId="{340AA1B9-2F08-E840-94B0-7B4B5BCD9665}" srcId="{A6556C59-A159-E543-A054-E6C3BE6B7489}" destId="{2CACAAA9-E694-834C-9010-0EDB664DA032}" srcOrd="2" destOrd="0" parTransId="{80EE4356-45B0-3E47-B953-370103B130C9}" sibTransId="{11FB7B29-4CC7-0C46-BC6B-0276B5FA9DF9}"/>
    <dgm:cxn modelId="{779596CA-92A1-D343-95F9-999C8F09C07D}" type="presOf" srcId="{A6556C59-A159-E543-A054-E6C3BE6B7489}" destId="{126655F4-42C5-754E-ABB9-C34C90012712}" srcOrd="0" destOrd="0" presId="urn:microsoft.com/office/officeart/2008/layout/VerticalCurvedList"/>
    <dgm:cxn modelId="{BC9FBCE6-7EBA-934B-8275-E55561108303}" srcId="{A6556C59-A159-E543-A054-E6C3BE6B7489}" destId="{08326393-FE5A-8444-9164-F34D1A5ADCEA}" srcOrd="1" destOrd="0" parTransId="{C3F473AD-BF14-C443-BFA0-0D33321ADB05}" sibTransId="{77B61FF2-232A-CA4A-BEA6-A30811982A13}"/>
    <dgm:cxn modelId="{72A789FC-A236-0547-9EB8-E9EBD57B3F7E}" type="presOf" srcId="{2CACAAA9-E694-834C-9010-0EDB664DA032}" destId="{8B670E48-B2CC-994F-8B00-960C45B18D0B}" srcOrd="0" destOrd="0" presId="urn:microsoft.com/office/officeart/2008/layout/VerticalCurvedList"/>
    <dgm:cxn modelId="{36D6761E-F559-9A40-AA1F-BFCEA559B2E0}" type="presParOf" srcId="{126655F4-42C5-754E-ABB9-C34C90012712}" destId="{5E96BDAE-120D-FE47-B1A8-ACACAEA3CF43}" srcOrd="0" destOrd="0" presId="urn:microsoft.com/office/officeart/2008/layout/VerticalCurvedList"/>
    <dgm:cxn modelId="{093E4753-6A75-1043-A5C0-374E69BEB141}" type="presParOf" srcId="{5E96BDAE-120D-FE47-B1A8-ACACAEA3CF43}" destId="{5CB2B717-59C7-D94B-9212-5E4858A52B84}" srcOrd="0" destOrd="0" presId="urn:microsoft.com/office/officeart/2008/layout/VerticalCurvedList"/>
    <dgm:cxn modelId="{1B325C2A-DE1C-D748-A719-EE55B9FC216C}" type="presParOf" srcId="{5CB2B717-59C7-D94B-9212-5E4858A52B84}" destId="{445BE8AD-43DD-2447-845A-89F21B2B2F5E}" srcOrd="0" destOrd="0" presId="urn:microsoft.com/office/officeart/2008/layout/VerticalCurvedList"/>
    <dgm:cxn modelId="{45496851-D349-424A-8133-901A0AE18C96}" type="presParOf" srcId="{5CB2B717-59C7-D94B-9212-5E4858A52B84}" destId="{0F5A2C6C-A4AF-564E-AE14-D9E4E4DFF65F}" srcOrd="1" destOrd="0" presId="urn:microsoft.com/office/officeart/2008/layout/VerticalCurvedList"/>
    <dgm:cxn modelId="{66528858-F10B-B64A-B24B-DF0B8073EB3D}" type="presParOf" srcId="{5CB2B717-59C7-D94B-9212-5E4858A52B84}" destId="{907230CF-E54D-DF4B-8AD3-ABE52145109F}" srcOrd="2" destOrd="0" presId="urn:microsoft.com/office/officeart/2008/layout/VerticalCurvedList"/>
    <dgm:cxn modelId="{2FE3A08F-853E-EF44-999E-92207D69AE8F}" type="presParOf" srcId="{5CB2B717-59C7-D94B-9212-5E4858A52B84}" destId="{94FFD3F3-FC9F-9F49-A103-BF5AB447478F}" srcOrd="3" destOrd="0" presId="urn:microsoft.com/office/officeart/2008/layout/VerticalCurvedList"/>
    <dgm:cxn modelId="{AB67247B-8E2C-E54E-95CF-055186682A7E}" type="presParOf" srcId="{5E96BDAE-120D-FE47-B1A8-ACACAEA3CF43}" destId="{89D98B8C-C015-9D4F-9B2C-21793DB07CC9}" srcOrd="1" destOrd="0" presId="urn:microsoft.com/office/officeart/2008/layout/VerticalCurvedList"/>
    <dgm:cxn modelId="{1E4AD358-DB10-8542-BA76-15CD40CFC138}" type="presParOf" srcId="{5E96BDAE-120D-FE47-B1A8-ACACAEA3CF43}" destId="{12EF833B-6118-4747-B135-B77F5017E3A0}" srcOrd="2" destOrd="0" presId="urn:microsoft.com/office/officeart/2008/layout/VerticalCurvedList"/>
    <dgm:cxn modelId="{A6CAE065-05BD-8E48-A1BF-C0F3CCEA7CC2}" type="presParOf" srcId="{12EF833B-6118-4747-B135-B77F5017E3A0}" destId="{A23E94D1-9CC2-584F-B7B8-35E1A4F0DC6D}" srcOrd="0" destOrd="0" presId="urn:microsoft.com/office/officeart/2008/layout/VerticalCurvedList"/>
    <dgm:cxn modelId="{63A8B4B4-AC02-7C40-B1B6-30DE655234B0}" type="presParOf" srcId="{5E96BDAE-120D-FE47-B1A8-ACACAEA3CF43}" destId="{184EC9DA-9ACB-B649-AA36-59BD4D8184E8}" srcOrd="3" destOrd="0" presId="urn:microsoft.com/office/officeart/2008/layout/VerticalCurvedList"/>
    <dgm:cxn modelId="{014A54E9-7A7B-8C4B-AA9E-6F6A870DD33F}" type="presParOf" srcId="{5E96BDAE-120D-FE47-B1A8-ACACAEA3CF43}" destId="{BB6DF8B2-515C-424A-9D7D-BBB14157CE8A}" srcOrd="4" destOrd="0" presId="urn:microsoft.com/office/officeart/2008/layout/VerticalCurvedList"/>
    <dgm:cxn modelId="{6375CD97-71DA-6542-8254-A9CF11DBAF07}" type="presParOf" srcId="{BB6DF8B2-515C-424A-9D7D-BBB14157CE8A}" destId="{5A1BEF29-DFF0-E947-BD23-9446E30D4AC3}" srcOrd="0" destOrd="0" presId="urn:microsoft.com/office/officeart/2008/layout/VerticalCurvedList"/>
    <dgm:cxn modelId="{A56FF53C-5935-444D-92F9-D069631C01E2}" type="presParOf" srcId="{5E96BDAE-120D-FE47-B1A8-ACACAEA3CF43}" destId="{8B670E48-B2CC-994F-8B00-960C45B18D0B}" srcOrd="5" destOrd="0" presId="urn:microsoft.com/office/officeart/2008/layout/VerticalCurvedList"/>
    <dgm:cxn modelId="{CE49AFCA-CF59-FA41-88DE-C32AADCF6AD2}" type="presParOf" srcId="{5E96BDAE-120D-FE47-B1A8-ACACAEA3CF43}" destId="{5B1F6CE2-18DD-D549-AE0E-4219D5DBE389}" srcOrd="6" destOrd="0" presId="urn:microsoft.com/office/officeart/2008/layout/VerticalCurvedList"/>
    <dgm:cxn modelId="{ACC81FA0-23BA-EE4E-A03D-E434F5E7325B}" type="presParOf" srcId="{5B1F6CE2-18DD-D549-AE0E-4219D5DBE389}" destId="{6F9B67C3-2663-EA4D-8B45-BCBB3E23726F}" srcOrd="0" destOrd="0" presId="urn:microsoft.com/office/officeart/2008/layout/VerticalCurvedList"/>
    <dgm:cxn modelId="{7D4137B2-FC9B-F14F-9B82-1E086311EB66}" type="presParOf" srcId="{5E96BDAE-120D-FE47-B1A8-ACACAEA3CF43}" destId="{49A148C8-9EFE-6C42-B858-0D838B449723}" srcOrd="7" destOrd="0" presId="urn:microsoft.com/office/officeart/2008/layout/VerticalCurvedList"/>
    <dgm:cxn modelId="{28F1D74F-822E-E747-8183-348CB22A6245}" type="presParOf" srcId="{5E96BDAE-120D-FE47-B1A8-ACACAEA3CF43}" destId="{E82635D0-DE8D-6C4A-9B74-0A4FAC221F31}" srcOrd="8" destOrd="0" presId="urn:microsoft.com/office/officeart/2008/layout/VerticalCurvedList"/>
    <dgm:cxn modelId="{4146CD1E-26AE-C547-A465-F0A9B9C515C4}" type="presParOf" srcId="{E82635D0-DE8D-6C4A-9B74-0A4FAC221F31}" destId="{1C757C9B-FA56-2E4F-B380-9EBF0A2C3CCE}" srcOrd="0" destOrd="0" presId="urn:microsoft.com/office/officeart/2008/layout/VerticalCurvedList"/>
    <dgm:cxn modelId="{B38360EA-5D14-3E49-A09E-24EEA038C25A}" type="presParOf" srcId="{5E96BDAE-120D-FE47-B1A8-ACACAEA3CF43}" destId="{4AE7E0AC-594C-004B-8CD2-10DA868590F7}" srcOrd="9" destOrd="0" presId="urn:microsoft.com/office/officeart/2008/layout/VerticalCurvedList"/>
    <dgm:cxn modelId="{32642FA1-0DBC-C344-9F67-CD908E0BF508}" type="presParOf" srcId="{5E96BDAE-120D-FE47-B1A8-ACACAEA3CF43}" destId="{895C6D48-49DD-4A41-B786-5C76604C8083}" srcOrd="10" destOrd="0" presId="urn:microsoft.com/office/officeart/2008/layout/VerticalCurvedList"/>
    <dgm:cxn modelId="{20899724-D8EA-A044-B7C8-88AB8876045D}" type="presParOf" srcId="{895C6D48-49DD-4A41-B786-5C76604C8083}" destId="{4EB89D53-EF33-5C42-8E69-7365FBD61C5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129A7F-1479-1949-B12D-1491887E3AFE}" type="doc">
      <dgm:prSet loTypeId="urn:microsoft.com/office/officeart/2005/8/layout/hProcess4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718115B-CD65-614E-90AC-D3D9270FE54B}">
      <dgm:prSet phldrT="[Text]"/>
      <dgm:spPr/>
      <dgm:t>
        <a:bodyPr/>
        <a:lstStyle/>
        <a:p>
          <a:r>
            <a:rPr lang="en-US" dirty="0"/>
            <a:t>P1 &amp; P2</a:t>
          </a:r>
        </a:p>
      </dgm:t>
    </dgm:pt>
    <dgm:pt modelId="{EE1754BA-F973-8D4C-AEC5-1B026CDA5B3B}" type="parTrans" cxnId="{61904368-591D-6748-81E8-73FC82CB06E9}">
      <dgm:prSet/>
      <dgm:spPr/>
      <dgm:t>
        <a:bodyPr/>
        <a:lstStyle/>
        <a:p>
          <a:endParaRPr lang="en-US"/>
        </a:p>
      </dgm:t>
    </dgm:pt>
    <dgm:pt modelId="{F79A3382-0FEC-F645-9B41-636F8018C441}" type="sibTrans" cxnId="{61904368-591D-6748-81E8-73FC82CB06E9}">
      <dgm:prSet/>
      <dgm:spPr/>
      <dgm:t>
        <a:bodyPr/>
        <a:lstStyle/>
        <a:p>
          <a:endParaRPr lang="en-US"/>
        </a:p>
      </dgm:t>
    </dgm:pt>
    <dgm:pt modelId="{4B1FB0B4-D3D5-2842-838A-7E16C6631112}">
      <dgm:prSet phldrT="[Text]"/>
      <dgm:spPr/>
      <dgm:t>
        <a:bodyPr/>
        <a:lstStyle/>
        <a:p>
          <a:r>
            <a:rPr lang="en-US" dirty="0"/>
            <a:t>Pre-test</a:t>
          </a:r>
        </a:p>
      </dgm:t>
    </dgm:pt>
    <dgm:pt modelId="{3EFF2C26-514E-5343-9489-F70A9889DDBF}" type="parTrans" cxnId="{64F2749C-6808-164A-B02A-96A09C5456E7}">
      <dgm:prSet/>
      <dgm:spPr/>
      <dgm:t>
        <a:bodyPr/>
        <a:lstStyle/>
        <a:p>
          <a:endParaRPr lang="en-US"/>
        </a:p>
      </dgm:t>
    </dgm:pt>
    <dgm:pt modelId="{8C5C6A1B-5FA2-804C-B497-915C3F83A8D8}" type="sibTrans" cxnId="{64F2749C-6808-164A-B02A-96A09C5456E7}">
      <dgm:prSet/>
      <dgm:spPr/>
      <dgm:t>
        <a:bodyPr/>
        <a:lstStyle/>
        <a:p>
          <a:endParaRPr lang="en-US"/>
        </a:p>
      </dgm:t>
    </dgm:pt>
    <dgm:pt modelId="{5473CB4E-4832-FE4C-BB71-E49A8BF365C1}">
      <dgm:prSet phldrT="[Text]"/>
      <dgm:spPr/>
      <dgm:t>
        <a:bodyPr/>
        <a:lstStyle/>
        <a:p>
          <a:r>
            <a:rPr lang="en-US" dirty="0"/>
            <a:t>Post-test</a:t>
          </a:r>
        </a:p>
      </dgm:t>
    </dgm:pt>
    <dgm:pt modelId="{8ED82C41-848E-8A44-B043-332DD68D0FF4}" type="parTrans" cxnId="{22CA77BE-D2DE-8A48-9500-E46981E169E5}">
      <dgm:prSet/>
      <dgm:spPr/>
      <dgm:t>
        <a:bodyPr/>
        <a:lstStyle/>
        <a:p>
          <a:endParaRPr lang="en-US"/>
        </a:p>
      </dgm:t>
    </dgm:pt>
    <dgm:pt modelId="{212AD8B5-9075-2F49-99E9-8F8799214918}" type="sibTrans" cxnId="{22CA77BE-D2DE-8A48-9500-E46981E169E5}">
      <dgm:prSet/>
      <dgm:spPr/>
      <dgm:t>
        <a:bodyPr/>
        <a:lstStyle/>
        <a:p>
          <a:endParaRPr lang="en-US"/>
        </a:p>
      </dgm:t>
    </dgm:pt>
    <dgm:pt modelId="{DD55D23F-02BA-314E-980C-AF7C7784AB76}">
      <dgm:prSet phldrT="[Text]"/>
      <dgm:spPr/>
      <dgm:t>
        <a:bodyPr/>
        <a:lstStyle/>
        <a:p>
          <a:r>
            <a:rPr lang="en-US" dirty="0"/>
            <a:t>P3 &amp; P4</a:t>
          </a:r>
        </a:p>
      </dgm:t>
    </dgm:pt>
    <dgm:pt modelId="{357A1519-1704-7649-9810-AADE8F951A8B}" type="parTrans" cxnId="{54FA4961-40C9-744F-8A1B-DAD3BC2D10EC}">
      <dgm:prSet/>
      <dgm:spPr/>
      <dgm:t>
        <a:bodyPr/>
        <a:lstStyle/>
        <a:p>
          <a:endParaRPr lang="en-US"/>
        </a:p>
      </dgm:t>
    </dgm:pt>
    <dgm:pt modelId="{FD9191CA-FB5E-444F-B61F-858418080B84}" type="sibTrans" cxnId="{54FA4961-40C9-744F-8A1B-DAD3BC2D10EC}">
      <dgm:prSet/>
      <dgm:spPr/>
      <dgm:t>
        <a:bodyPr/>
        <a:lstStyle/>
        <a:p>
          <a:endParaRPr lang="en-US"/>
        </a:p>
      </dgm:t>
    </dgm:pt>
    <dgm:pt modelId="{2BF645A0-079B-CC45-BC51-399C06CB3877}">
      <dgm:prSet phldrT="[Text]"/>
      <dgm:spPr/>
      <dgm:t>
        <a:bodyPr/>
        <a:lstStyle/>
        <a:p>
          <a:r>
            <a:rPr lang="en-US" dirty="0"/>
            <a:t>Pre-test</a:t>
          </a:r>
        </a:p>
      </dgm:t>
    </dgm:pt>
    <dgm:pt modelId="{8F3B998F-36AB-4445-95B0-169BD7801E36}" type="parTrans" cxnId="{BB91D37B-2018-F14B-BBE0-59026928015E}">
      <dgm:prSet/>
      <dgm:spPr/>
      <dgm:t>
        <a:bodyPr/>
        <a:lstStyle/>
        <a:p>
          <a:endParaRPr lang="en-US"/>
        </a:p>
      </dgm:t>
    </dgm:pt>
    <dgm:pt modelId="{984808CB-38D6-834D-9DD3-38ACC4BBD8DC}" type="sibTrans" cxnId="{BB91D37B-2018-F14B-BBE0-59026928015E}">
      <dgm:prSet/>
      <dgm:spPr/>
      <dgm:t>
        <a:bodyPr/>
        <a:lstStyle/>
        <a:p>
          <a:endParaRPr lang="en-US"/>
        </a:p>
      </dgm:t>
    </dgm:pt>
    <dgm:pt modelId="{E382D190-D804-C04E-BF68-5520F1385090}">
      <dgm:prSet phldrT="[Text]"/>
      <dgm:spPr/>
      <dgm:t>
        <a:bodyPr/>
        <a:lstStyle/>
        <a:p>
          <a:r>
            <a:rPr lang="en-US" dirty="0"/>
            <a:t>Post-test</a:t>
          </a:r>
        </a:p>
      </dgm:t>
    </dgm:pt>
    <dgm:pt modelId="{F463825E-91B2-D847-98F6-3C33BB70F10D}" type="parTrans" cxnId="{0AC52811-ACE0-3744-BBB1-8210181022B5}">
      <dgm:prSet/>
      <dgm:spPr/>
      <dgm:t>
        <a:bodyPr/>
        <a:lstStyle/>
        <a:p>
          <a:endParaRPr lang="en-US"/>
        </a:p>
      </dgm:t>
    </dgm:pt>
    <dgm:pt modelId="{FA13552E-CB7D-A847-80E5-A4824AD351CB}" type="sibTrans" cxnId="{0AC52811-ACE0-3744-BBB1-8210181022B5}">
      <dgm:prSet/>
      <dgm:spPr/>
      <dgm:t>
        <a:bodyPr/>
        <a:lstStyle/>
        <a:p>
          <a:endParaRPr lang="en-US"/>
        </a:p>
      </dgm:t>
    </dgm:pt>
    <dgm:pt modelId="{C6E23DAC-8F04-BE42-9039-AA1E5F3035A1}">
      <dgm:prSet phldrT="[Text]"/>
      <dgm:spPr/>
      <dgm:t>
        <a:bodyPr/>
        <a:lstStyle/>
        <a:p>
          <a:r>
            <a:rPr lang="en-US" dirty="0"/>
            <a:t>P5 &amp; P6</a:t>
          </a:r>
        </a:p>
      </dgm:t>
    </dgm:pt>
    <dgm:pt modelId="{47D3B154-5589-BC46-82AF-571F34A2493C}" type="parTrans" cxnId="{25F809AE-E871-BC45-B7DC-9BED2819AC31}">
      <dgm:prSet/>
      <dgm:spPr/>
      <dgm:t>
        <a:bodyPr/>
        <a:lstStyle/>
        <a:p>
          <a:endParaRPr lang="en-US"/>
        </a:p>
      </dgm:t>
    </dgm:pt>
    <dgm:pt modelId="{354031EF-A8C8-CD4D-B9C6-48BE39FAD219}" type="sibTrans" cxnId="{25F809AE-E871-BC45-B7DC-9BED2819AC31}">
      <dgm:prSet/>
      <dgm:spPr/>
      <dgm:t>
        <a:bodyPr/>
        <a:lstStyle/>
        <a:p>
          <a:endParaRPr lang="en-US"/>
        </a:p>
      </dgm:t>
    </dgm:pt>
    <dgm:pt modelId="{B35132DC-D927-8F41-B7FC-DC89F570B960}">
      <dgm:prSet phldrT="[Text]"/>
      <dgm:spPr/>
      <dgm:t>
        <a:bodyPr/>
        <a:lstStyle/>
        <a:p>
          <a:r>
            <a:rPr lang="en-US" dirty="0"/>
            <a:t>Pre-test</a:t>
          </a:r>
        </a:p>
      </dgm:t>
    </dgm:pt>
    <dgm:pt modelId="{D90EEC52-1F11-E24E-8B27-23AF37809FC1}" type="parTrans" cxnId="{FF6BC9CC-3178-9849-8685-8AF9CECEAF7E}">
      <dgm:prSet/>
      <dgm:spPr/>
      <dgm:t>
        <a:bodyPr/>
        <a:lstStyle/>
        <a:p>
          <a:endParaRPr lang="en-US"/>
        </a:p>
      </dgm:t>
    </dgm:pt>
    <dgm:pt modelId="{8FB2D1A1-D25E-B840-AA59-E894F102E9B3}" type="sibTrans" cxnId="{FF6BC9CC-3178-9849-8685-8AF9CECEAF7E}">
      <dgm:prSet/>
      <dgm:spPr/>
      <dgm:t>
        <a:bodyPr/>
        <a:lstStyle/>
        <a:p>
          <a:endParaRPr lang="en-US"/>
        </a:p>
      </dgm:t>
    </dgm:pt>
    <dgm:pt modelId="{B3DA36CD-5079-E247-BA09-0428A3B47693}">
      <dgm:prSet phldrT="[Text]"/>
      <dgm:spPr/>
      <dgm:t>
        <a:bodyPr/>
        <a:lstStyle/>
        <a:p>
          <a:r>
            <a:rPr lang="en-US" dirty="0"/>
            <a:t>Post-test</a:t>
          </a:r>
        </a:p>
      </dgm:t>
    </dgm:pt>
    <dgm:pt modelId="{96214025-4A72-C449-B760-FF843E56CD85}" type="parTrans" cxnId="{523465CE-D2AF-D74A-B86B-620FC4C42CAF}">
      <dgm:prSet/>
      <dgm:spPr/>
      <dgm:t>
        <a:bodyPr/>
        <a:lstStyle/>
        <a:p>
          <a:endParaRPr lang="en-US"/>
        </a:p>
      </dgm:t>
    </dgm:pt>
    <dgm:pt modelId="{6BD05C31-9D21-3C4D-A08D-3C7C52DD1569}" type="sibTrans" cxnId="{523465CE-D2AF-D74A-B86B-620FC4C42CAF}">
      <dgm:prSet/>
      <dgm:spPr/>
      <dgm:t>
        <a:bodyPr/>
        <a:lstStyle/>
        <a:p>
          <a:endParaRPr lang="en-US"/>
        </a:p>
      </dgm:t>
    </dgm:pt>
    <dgm:pt modelId="{513C5195-992B-FC48-BBD3-9E9C7C29E8D2}" type="pres">
      <dgm:prSet presAssocID="{F3129A7F-1479-1949-B12D-1491887E3AFE}" presName="Name0" presStyleCnt="0">
        <dgm:presLayoutVars>
          <dgm:dir/>
          <dgm:animLvl val="lvl"/>
          <dgm:resizeHandles val="exact"/>
        </dgm:presLayoutVars>
      </dgm:prSet>
      <dgm:spPr/>
    </dgm:pt>
    <dgm:pt modelId="{FA16B77D-FFED-3E48-A453-ABA898B6199A}" type="pres">
      <dgm:prSet presAssocID="{F3129A7F-1479-1949-B12D-1491887E3AFE}" presName="tSp" presStyleCnt="0"/>
      <dgm:spPr/>
    </dgm:pt>
    <dgm:pt modelId="{B26C444F-D100-8B4F-90C2-08E41B8D55EE}" type="pres">
      <dgm:prSet presAssocID="{F3129A7F-1479-1949-B12D-1491887E3AFE}" presName="bSp" presStyleCnt="0"/>
      <dgm:spPr/>
    </dgm:pt>
    <dgm:pt modelId="{D32F943D-2E3B-D34D-86B0-68E29A8F9F28}" type="pres">
      <dgm:prSet presAssocID="{F3129A7F-1479-1949-B12D-1491887E3AFE}" presName="process" presStyleCnt="0"/>
      <dgm:spPr/>
    </dgm:pt>
    <dgm:pt modelId="{404ED021-047E-6F43-BEA0-0FB5F97E733A}" type="pres">
      <dgm:prSet presAssocID="{F718115B-CD65-614E-90AC-D3D9270FE54B}" presName="composite1" presStyleCnt="0"/>
      <dgm:spPr/>
    </dgm:pt>
    <dgm:pt modelId="{4C14D4BB-E936-4344-85C5-8A29B65430FF}" type="pres">
      <dgm:prSet presAssocID="{F718115B-CD65-614E-90AC-D3D9270FE54B}" presName="dummyNode1" presStyleLbl="node1" presStyleIdx="0" presStyleCnt="3"/>
      <dgm:spPr/>
    </dgm:pt>
    <dgm:pt modelId="{EC4CB8F0-1A83-8E49-96B1-AEE26EAAF859}" type="pres">
      <dgm:prSet presAssocID="{F718115B-CD65-614E-90AC-D3D9270FE54B}" presName="childNode1" presStyleLbl="bgAcc1" presStyleIdx="0" presStyleCnt="3">
        <dgm:presLayoutVars>
          <dgm:bulletEnabled val="1"/>
        </dgm:presLayoutVars>
      </dgm:prSet>
      <dgm:spPr/>
    </dgm:pt>
    <dgm:pt modelId="{7883E0B6-22BC-4F4E-915B-3AFBE327B2A8}" type="pres">
      <dgm:prSet presAssocID="{F718115B-CD65-614E-90AC-D3D9270FE54B}" presName="childNode1tx" presStyleLbl="bgAcc1" presStyleIdx="0" presStyleCnt="3">
        <dgm:presLayoutVars>
          <dgm:bulletEnabled val="1"/>
        </dgm:presLayoutVars>
      </dgm:prSet>
      <dgm:spPr/>
    </dgm:pt>
    <dgm:pt modelId="{3E498EC7-F00D-684E-B992-D5A2C0D506D8}" type="pres">
      <dgm:prSet presAssocID="{F718115B-CD65-614E-90AC-D3D9270FE54B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19604FEC-7CEA-E947-90BB-5C33A0EF2A6C}" type="pres">
      <dgm:prSet presAssocID="{F718115B-CD65-614E-90AC-D3D9270FE54B}" presName="connSite1" presStyleCnt="0"/>
      <dgm:spPr/>
    </dgm:pt>
    <dgm:pt modelId="{0A6A2BA3-1000-8846-B05E-1A8D4738D254}" type="pres">
      <dgm:prSet presAssocID="{F79A3382-0FEC-F645-9B41-636F8018C441}" presName="Name9" presStyleLbl="sibTrans2D1" presStyleIdx="0" presStyleCnt="2"/>
      <dgm:spPr/>
    </dgm:pt>
    <dgm:pt modelId="{9CD572C2-9C4F-4F4F-A4D9-616D0ED2A4A2}" type="pres">
      <dgm:prSet presAssocID="{DD55D23F-02BA-314E-980C-AF7C7784AB76}" presName="composite2" presStyleCnt="0"/>
      <dgm:spPr/>
    </dgm:pt>
    <dgm:pt modelId="{24DBE9EB-524D-554C-8CC8-E44C970FAEB5}" type="pres">
      <dgm:prSet presAssocID="{DD55D23F-02BA-314E-980C-AF7C7784AB76}" presName="dummyNode2" presStyleLbl="node1" presStyleIdx="0" presStyleCnt="3"/>
      <dgm:spPr/>
    </dgm:pt>
    <dgm:pt modelId="{67253996-D9FD-734A-B1C0-3D9C93A128AE}" type="pres">
      <dgm:prSet presAssocID="{DD55D23F-02BA-314E-980C-AF7C7784AB76}" presName="childNode2" presStyleLbl="bgAcc1" presStyleIdx="1" presStyleCnt="3">
        <dgm:presLayoutVars>
          <dgm:bulletEnabled val="1"/>
        </dgm:presLayoutVars>
      </dgm:prSet>
      <dgm:spPr/>
    </dgm:pt>
    <dgm:pt modelId="{DFEC26E0-5F7A-0440-AE7F-E453C05BF56C}" type="pres">
      <dgm:prSet presAssocID="{DD55D23F-02BA-314E-980C-AF7C7784AB76}" presName="childNode2tx" presStyleLbl="bgAcc1" presStyleIdx="1" presStyleCnt="3">
        <dgm:presLayoutVars>
          <dgm:bulletEnabled val="1"/>
        </dgm:presLayoutVars>
      </dgm:prSet>
      <dgm:spPr/>
    </dgm:pt>
    <dgm:pt modelId="{61238FEF-3B50-9C4B-8D03-19415867D533}" type="pres">
      <dgm:prSet presAssocID="{DD55D23F-02BA-314E-980C-AF7C7784AB76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095FACDB-9EC4-134A-9261-8E0D3C597FF1}" type="pres">
      <dgm:prSet presAssocID="{DD55D23F-02BA-314E-980C-AF7C7784AB76}" presName="connSite2" presStyleCnt="0"/>
      <dgm:spPr/>
    </dgm:pt>
    <dgm:pt modelId="{36880E72-474C-864B-A5A4-19B5492739D6}" type="pres">
      <dgm:prSet presAssocID="{FD9191CA-FB5E-444F-B61F-858418080B84}" presName="Name18" presStyleLbl="sibTrans2D1" presStyleIdx="1" presStyleCnt="2"/>
      <dgm:spPr/>
    </dgm:pt>
    <dgm:pt modelId="{382E3446-5AE0-1B49-BBB8-96AB63E29876}" type="pres">
      <dgm:prSet presAssocID="{C6E23DAC-8F04-BE42-9039-AA1E5F3035A1}" presName="composite1" presStyleCnt="0"/>
      <dgm:spPr/>
    </dgm:pt>
    <dgm:pt modelId="{9B0A41D1-5470-004A-9100-1736C050BD21}" type="pres">
      <dgm:prSet presAssocID="{C6E23DAC-8F04-BE42-9039-AA1E5F3035A1}" presName="dummyNode1" presStyleLbl="node1" presStyleIdx="1" presStyleCnt="3"/>
      <dgm:spPr/>
    </dgm:pt>
    <dgm:pt modelId="{FE6765F3-1698-DA42-8F32-8D7FD081F92F}" type="pres">
      <dgm:prSet presAssocID="{C6E23DAC-8F04-BE42-9039-AA1E5F3035A1}" presName="childNode1" presStyleLbl="bgAcc1" presStyleIdx="2" presStyleCnt="3">
        <dgm:presLayoutVars>
          <dgm:bulletEnabled val="1"/>
        </dgm:presLayoutVars>
      </dgm:prSet>
      <dgm:spPr/>
    </dgm:pt>
    <dgm:pt modelId="{B7912B9A-7A96-4F48-87A6-7BAEFC288C6C}" type="pres">
      <dgm:prSet presAssocID="{C6E23DAC-8F04-BE42-9039-AA1E5F3035A1}" presName="childNode1tx" presStyleLbl="bgAcc1" presStyleIdx="2" presStyleCnt="3">
        <dgm:presLayoutVars>
          <dgm:bulletEnabled val="1"/>
        </dgm:presLayoutVars>
      </dgm:prSet>
      <dgm:spPr/>
    </dgm:pt>
    <dgm:pt modelId="{70599D87-7BD1-2145-9318-20758BA4CC5E}" type="pres">
      <dgm:prSet presAssocID="{C6E23DAC-8F04-BE42-9039-AA1E5F3035A1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829E65FA-FCFB-9A4A-9454-2941BD1A92D7}" type="pres">
      <dgm:prSet presAssocID="{C6E23DAC-8F04-BE42-9039-AA1E5F3035A1}" presName="connSite1" presStyleCnt="0"/>
      <dgm:spPr/>
    </dgm:pt>
  </dgm:ptLst>
  <dgm:cxnLst>
    <dgm:cxn modelId="{DFCE4F03-A97F-5844-99CD-84B387F589E2}" type="presOf" srcId="{C6E23DAC-8F04-BE42-9039-AA1E5F3035A1}" destId="{70599D87-7BD1-2145-9318-20758BA4CC5E}" srcOrd="0" destOrd="0" presId="urn:microsoft.com/office/officeart/2005/8/layout/hProcess4"/>
    <dgm:cxn modelId="{BE812007-4E75-BA4A-A0AA-25C436269E56}" type="presOf" srcId="{B3DA36CD-5079-E247-BA09-0428A3B47693}" destId="{FE6765F3-1698-DA42-8F32-8D7FD081F92F}" srcOrd="0" destOrd="1" presId="urn:microsoft.com/office/officeart/2005/8/layout/hProcess4"/>
    <dgm:cxn modelId="{7B90A808-6D4B-404C-8940-61D6D774C744}" type="presOf" srcId="{4B1FB0B4-D3D5-2842-838A-7E16C6631112}" destId="{EC4CB8F0-1A83-8E49-96B1-AEE26EAAF859}" srcOrd="0" destOrd="0" presId="urn:microsoft.com/office/officeart/2005/8/layout/hProcess4"/>
    <dgm:cxn modelId="{D368510D-3437-1F46-82ED-37B8CDE117BD}" type="presOf" srcId="{E382D190-D804-C04E-BF68-5520F1385090}" destId="{DFEC26E0-5F7A-0440-AE7F-E453C05BF56C}" srcOrd="1" destOrd="1" presId="urn:microsoft.com/office/officeart/2005/8/layout/hProcess4"/>
    <dgm:cxn modelId="{0AC52811-ACE0-3744-BBB1-8210181022B5}" srcId="{DD55D23F-02BA-314E-980C-AF7C7784AB76}" destId="{E382D190-D804-C04E-BF68-5520F1385090}" srcOrd="1" destOrd="0" parTransId="{F463825E-91B2-D847-98F6-3C33BB70F10D}" sibTransId="{FA13552E-CB7D-A847-80E5-A4824AD351CB}"/>
    <dgm:cxn modelId="{2829CC16-CB01-CC4E-A3A5-848149F467F8}" type="presOf" srcId="{F718115B-CD65-614E-90AC-D3D9270FE54B}" destId="{3E498EC7-F00D-684E-B992-D5A2C0D506D8}" srcOrd="0" destOrd="0" presId="urn:microsoft.com/office/officeart/2005/8/layout/hProcess4"/>
    <dgm:cxn modelId="{116FE126-531E-D943-BD0B-8AB7EBC1C1FC}" type="presOf" srcId="{F79A3382-0FEC-F645-9B41-636F8018C441}" destId="{0A6A2BA3-1000-8846-B05E-1A8D4738D254}" srcOrd="0" destOrd="0" presId="urn:microsoft.com/office/officeart/2005/8/layout/hProcess4"/>
    <dgm:cxn modelId="{9F456F3E-F1F2-C14F-88E0-A778D2E2280C}" type="presOf" srcId="{5473CB4E-4832-FE4C-BB71-E49A8BF365C1}" destId="{7883E0B6-22BC-4F4E-915B-3AFBE327B2A8}" srcOrd="1" destOrd="1" presId="urn:microsoft.com/office/officeart/2005/8/layout/hProcess4"/>
    <dgm:cxn modelId="{54FA4961-40C9-744F-8A1B-DAD3BC2D10EC}" srcId="{F3129A7F-1479-1949-B12D-1491887E3AFE}" destId="{DD55D23F-02BA-314E-980C-AF7C7784AB76}" srcOrd="1" destOrd="0" parTransId="{357A1519-1704-7649-9810-AADE8F951A8B}" sibTransId="{FD9191CA-FB5E-444F-B61F-858418080B84}"/>
    <dgm:cxn modelId="{61904368-591D-6748-81E8-73FC82CB06E9}" srcId="{F3129A7F-1479-1949-B12D-1491887E3AFE}" destId="{F718115B-CD65-614E-90AC-D3D9270FE54B}" srcOrd="0" destOrd="0" parTransId="{EE1754BA-F973-8D4C-AEC5-1B026CDA5B3B}" sibTransId="{F79A3382-0FEC-F645-9B41-636F8018C441}"/>
    <dgm:cxn modelId="{9358177A-E14A-4246-B341-0198A5FC074C}" type="presOf" srcId="{E382D190-D804-C04E-BF68-5520F1385090}" destId="{67253996-D9FD-734A-B1C0-3D9C93A128AE}" srcOrd="0" destOrd="1" presId="urn:microsoft.com/office/officeart/2005/8/layout/hProcess4"/>
    <dgm:cxn modelId="{BB91D37B-2018-F14B-BBE0-59026928015E}" srcId="{DD55D23F-02BA-314E-980C-AF7C7784AB76}" destId="{2BF645A0-079B-CC45-BC51-399C06CB3877}" srcOrd="0" destOrd="0" parTransId="{8F3B998F-36AB-4445-95B0-169BD7801E36}" sibTransId="{984808CB-38D6-834D-9DD3-38ACC4BBD8DC}"/>
    <dgm:cxn modelId="{82244581-536E-1445-B9FD-7D307FFCBEC8}" type="presOf" srcId="{B35132DC-D927-8F41-B7FC-DC89F570B960}" destId="{FE6765F3-1698-DA42-8F32-8D7FD081F92F}" srcOrd="0" destOrd="0" presId="urn:microsoft.com/office/officeart/2005/8/layout/hProcess4"/>
    <dgm:cxn modelId="{B4434784-1239-B94D-B32B-8C1B390C897C}" type="presOf" srcId="{4B1FB0B4-D3D5-2842-838A-7E16C6631112}" destId="{7883E0B6-22BC-4F4E-915B-3AFBE327B2A8}" srcOrd="1" destOrd="0" presId="urn:microsoft.com/office/officeart/2005/8/layout/hProcess4"/>
    <dgm:cxn modelId="{8447C889-65A4-9549-AB6E-FE0A13857131}" type="presOf" srcId="{2BF645A0-079B-CC45-BC51-399C06CB3877}" destId="{DFEC26E0-5F7A-0440-AE7F-E453C05BF56C}" srcOrd="1" destOrd="0" presId="urn:microsoft.com/office/officeart/2005/8/layout/hProcess4"/>
    <dgm:cxn modelId="{64F2749C-6808-164A-B02A-96A09C5456E7}" srcId="{F718115B-CD65-614E-90AC-D3D9270FE54B}" destId="{4B1FB0B4-D3D5-2842-838A-7E16C6631112}" srcOrd="0" destOrd="0" parTransId="{3EFF2C26-514E-5343-9489-F70A9889DDBF}" sibTransId="{8C5C6A1B-5FA2-804C-B497-915C3F83A8D8}"/>
    <dgm:cxn modelId="{4167B69C-F407-134C-9FD7-56C756F563C2}" type="presOf" srcId="{F3129A7F-1479-1949-B12D-1491887E3AFE}" destId="{513C5195-992B-FC48-BBD3-9E9C7C29E8D2}" srcOrd="0" destOrd="0" presId="urn:microsoft.com/office/officeart/2005/8/layout/hProcess4"/>
    <dgm:cxn modelId="{C81889A7-782C-914A-AE74-5538FBE73721}" type="presOf" srcId="{2BF645A0-079B-CC45-BC51-399C06CB3877}" destId="{67253996-D9FD-734A-B1C0-3D9C93A128AE}" srcOrd="0" destOrd="0" presId="urn:microsoft.com/office/officeart/2005/8/layout/hProcess4"/>
    <dgm:cxn modelId="{789E36A8-17FB-0543-B41A-204075FA78C0}" type="presOf" srcId="{5473CB4E-4832-FE4C-BB71-E49A8BF365C1}" destId="{EC4CB8F0-1A83-8E49-96B1-AEE26EAAF859}" srcOrd="0" destOrd="1" presId="urn:microsoft.com/office/officeart/2005/8/layout/hProcess4"/>
    <dgm:cxn modelId="{25F809AE-E871-BC45-B7DC-9BED2819AC31}" srcId="{F3129A7F-1479-1949-B12D-1491887E3AFE}" destId="{C6E23DAC-8F04-BE42-9039-AA1E5F3035A1}" srcOrd="2" destOrd="0" parTransId="{47D3B154-5589-BC46-82AF-571F34A2493C}" sibTransId="{354031EF-A8C8-CD4D-B9C6-48BE39FAD219}"/>
    <dgm:cxn modelId="{79804EAF-136C-9C43-AB78-FED6A92E6303}" type="presOf" srcId="{B35132DC-D927-8F41-B7FC-DC89F570B960}" destId="{B7912B9A-7A96-4F48-87A6-7BAEFC288C6C}" srcOrd="1" destOrd="0" presId="urn:microsoft.com/office/officeart/2005/8/layout/hProcess4"/>
    <dgm:cxn modelId="{76A673B9-CAED-C74A-8861-061858EC1B15}" type="presOf" srcId="{B3DA36CD-5079-E247-BA09-0428A3B47693}" destId="{B7912B9A-7A96-4F48-87A6-7BAEFC288C6C}" srcOrd="1" destOrd="1" presId="urn:microsoft.com/office/officeart/2005/8/layout/hProcess4"/>
    <dgm:cxn modelId="{22CA77BE-D2DE-8A48-9500-E46981E169E5}" srcId="{F718115B-CD65-614E-90AC-D3D9270FE54B}" destId="{5473CB4E-4832-FE4C-BB71-E49A8BF365C1}" srcOrd="1" destOrd="0" parTransId="{8ED82C41-848E-8A44-B043-332DD68D0FF4}" sibTransId="{212AD8B5-9075-2F49-99E9-8F8799214918}"/>
    <dgm:cxn modelId="{FF6BC9CC-3178-9849-8685-8AF9CECEAF7E}" srcId="{C6E23DAC-8F04-BE42-9039-AA1E5F3035A1}" destId="{B35132DC-D927-8F41-B7FC-DC89F570B960}" srcOrd="0" destOrd="0" parTransId="{D90EEC52-1F11-E24E-8B27-23AF37809FC1}" sibTransId="{8FB2D1A1-D25E-B840-AA59-E894F102E9B3}"/>
    <dgm:cxn modelId="{523465CE-D2AF-D74A-B86B-620FC4C42CAF}" srcId="{C6E23DAC-8F04-BE42-9039-AA1E5F3035A1}" destId="{B3DA36CD-5079-E247-BA09-0428A3B47693}" srcOrd="1" destOrd="0" parTransId="{96214025-4A72-C449-B760-FF843E56CD85}" sibTransId="{6BD05C31-9D21-3C4D-A08D-3C7C52DD1569}"/>
    <dgm:cxn modelId="{9B9936F8-69DB-1545-A917-49B0D1F9E3CC}" type="presOf" srcId="{DD55D23F-02BA-314E-980C-AF7C7784AB76}" destId="{61238FEF-3B50-9C4B-8D03-19415867D533}" srcOrd="0" destOrd="0" presId="urn:microsoft.com/office/officeart/2005/8/layout/hProcess4"/>
    <dgm:cxn modelId="{6738AAFC-9B6A-8B48-B23E-4A57F5D1B8AC}" type="presOf" srcId="{FD9191CA-FB5E-444F-B61F-858418080B84}" destId="{36880E72-474C-864B-A5A4-19B5492739D6}" srcOrd="0" destOrd="0" presId="urn:microsoft.com/office/officeart/2005/8/layout/hProcess4"/>
    <dgm:cxn modelId="{2C5C3686-0BE9-9641-A2E8-3862006BE398}" type="presParOf" srcId="{513C5195-992B-FC48-BBD3-9E9C7C29E8D2}" destId="{FA16B77D-FFED-3E48-A453-ABA898B6199A}" srcOrd="0" destOrd="0" presId="urn:microsoft.com/office/officeart/2005/8/layout/hProcess4"/>
    <dgm:cxn modelId="{302FD293-3413-744E-A9EB-3E841D969E6D}" type="presParOf" srcId="{513C5195-992B-FC48-BBD3-9E9C7C29E8D2}" destId="{B26C444F-D100-8B4F-90C2-08E41B8D55EE}" srcOrd="1" destOrd="0" presId="urn:microsoft.com/office/officeart/2005/8/layout/hProcess4"/>
    <dgm:cxn modelId="{BE6C834F-8830-AF4C-A544-702982A7A48D}" type="presParOf" srcId="{513C5195-992B-FC48-BBD3-9E9C7C29E8D2}" destId="{D32F943D-2E3B-D34D-86B0-68E29A8F9F28}" srcOrd="2" destOrd="0" presId="urn:microsoft.com/office/officeart/2005/8/layout/hProcess4"/>
    <dgm:cxn modelId="{222568DE-6F03-6344-8B62-ABF2A555EA8E}" type="presParOf" srcId="{D32F943D-2E3B-D34D-86B0-68E29A8F9F28}" destId="{404ED021-047E-6F43-BEA0-0FB5F97E733A}" srcOrd="0" destOrd="0" presId="urn:microsoft.com/office/officeart/2005/8/layout/hProcess4"/>
    <dgm:cxn modelId="{32C46443-CCB6-534A-9756-F2C30B0E6658}" type="presParOf" srcId="{404ED021-047E-6F43-BEA0-0FB5F97E733A}" destId="{4C14D4BB-E936-4344-85C5-8A29B65430FF}" srcOrd="0" destOrd="0" presId="urn:microsoft.com/office/officeart/2005/8/layout/hProcess4"/>
    <dgm:cxn modelId="{71A23E14-FC2B-A240-B805-EEF74DE2871C}" type="presParOf" srcId="{404ED021-047E-6F43-BEA0-0FB5F97E733A}" destId="{EC4CB8F0-1A83-8E49-96B1-AEE26EAAF859}" srcOrd="1" destOrd="0" presId="urn:microsoft.com/office/officeart/2005/8/layout/hProcess4"/>
    <dgm:cxn modelId="{E714D44A-B87D-DB42-9B28-B5CE08F1833F}" type="presParOf" srcId="{404ED021-047E-6F43-BEA0-0FB5F97E733A}" destId="{7883E0B6-22BC-4F4E-915B-3AFBE327B2A8}" srcOrd="2" destOrd="0" presId="urn:microsoft.com/office/officeart/2005/8/layout/hProcess4"/>
    <dgm:cxn modelId="{82431739-3CBD-6343-AA60-174731609F74}" type="presParOf" srcId="{404ED021-047E-6F43-BEA0-0FB5F97E733A}" destId="{3E498EC7-F00D-684E-B992-D5A2C0D506D8}" srcOrd="3" destOrd="0" presId="urn:microsoft.com/office/officeart/2005/8/layout/hProcess4"/>
    <dgm:cxn modelId="{AB99C92C-5C6F-D346-9398-169EF04F3A04}" type="presParOf" srcId="{404ED021-047E-6F43-BEA0-0FB5F97E733A}" destId="{19604FEC-7CEA-E947-90BB-5C33A0EF2A6C}" srcOrd="4" destOrd="0" presId="urn:microsoft.com/office/officeart/2005/8/layout/hProcess4"/>
    <dgm:cxn modelId="{99E89276-E64D-E040-BACD-B2D80D503C96}" type="presParOf" srcId="{D32F943D-2E3B-D34D-86B0-68E29A8F9F28}" destId="{0A6A2BA3-1000-8846-B05E-1A8D4738D254}" srcOrd="1" destOrd="0" presId="urn:microsoft.com/office/officeart/2005/8/layout/hProcess4"/>
    <dgm:cxn modelId="{6E0312DE-09AE-7B42-A0A5-960F8B840185}" type="presParOf" srcId="{D32F943D-2E3B-D34D-86B0-68E29A8F9F28}" destId="{9CD572C2-9C4F-4F4F-A4D9-616D0ED2A4A2}" srcOrd="2" destOrd="0" presId="urn:microsoft.com/office/officeart/2005/8/layout/hProcess4"/>
    <dgm:cxn modelId="{D0A2B5EC-0D56-7C47-A810-2406929B5F03}" type="presParOf" srcId="{9CD572C2-9C4F-4F4F-A4D9-616D0ED2A4A2}" destId="{24DBE9EB-524D-554C-8CC8-E44C970FAEB5}" srcOrd="0" destOrd="0" presId="urn:microsoft.com/office/officeart/2005/8/layout/hProcess4"/>
    <dgm:cxn modelId="{F5D21DFC-60C2-7F4F-849B-A72BE33A4F28}" type="presParOf" srcId="{9CD572C2-9C4F-4F4F-A4D9-616D0ED2A4A2}" destId="{67253996-D9FD-734A-B1C0-3D9C93A128AE}" srcOrd="1" destOrd="0" presId="urn:microsoft.com/office/officeart/2005/8/layout/hProcess4"/>
    <dgm:cxn modelId="{751F8105-7604-9B44-BA6B-1E8256186072}" type="presParOf" srcId="{9CD572C2-9C4F-4F4F-A4D9-616D0ED2A4A2}" destId="{DFEC26E0-5F7A-0440-AE7F-E453C05BF56C}" srcOrd="2" destOrd="0" presId="urn:microsoft.com/office/officeart/2005/8/layout/hProcess4"/>
    <dgm:cxn modelId="{785F09EC-CC24-844D-B4BD-72A441970340}" type="presParOf" srcId="{9CD572C2-9C4F-4F4F-A4D9-616D0ED2A4A2}" destId="{61238FEF-3B50-9C4B-8D03-19415867D533}" srcOrd="3" destOrd="0" presId="urn:microsoft.com/office/officeart/2005/8/layout/hProcess4"/>
    <dgm:cxn modelId="{68795054-C451-F14D-A998-0C29415A5F1F}" type="presParOf" srcId="{9CD572C2-9C4F-4F4F-A4D9-616D0ED2A4A2}" destId="{095FACDB-9EC4-134A-9261-8E0D3C597FF1}" srcOrd="4" destOrd="0" presId="urn:microsoft.com/office/officeart/2005/8/layout/hProcess4"/>
    <dgm:cxn modelId="{58A1952C-F82D-6D49-8626-E0D7E3FC5D4B}" type="presParOf" srcId="{D32F943D-2E3B-D34D-86B0-68E29A8F9F28}" destId="{36880E72-474C-864B-A5A4-19B5492739D6}" srcOrd="3" destOrd="0" presId="urn:microsoft.com/office/officeart/2005/8/layout/hProcess4"/>
    <dgm:cxn modelId="{AAF8104F-E515-974B-BC8A-DAC8BB3E0D68}" type="presParOf" srcId="{D32F943D-2E3B-D34D-86B0-68E29A8F9F28}" destId="{382E3446-5AE0-1B49-BBB8-96AB63E29876}" srcOrd="4" destOrd="0" presId="urn:microsoft.com/office/officeart/2005/8/layout/hProcess4"/>
    <dgm:cxn modelId="{B4C819F8-CEEB-9544-82B2-FBE4FD504D2A}" type="presParOf" srcId="{382E3446-5AE0-1B49-BBB8-96AB63E29876}" destId="{9B0A41D1-5470-004A-9100-1736C050BD21}" srcOrd="0" destOrd="0" presId="urn:microsoft.com/office/officeart/2005/8/layout/hProcess4"/>
    <dgm:cxn modelId="{05034CE7-26C9-D841-8DEE-50685BA1E9A8}" type="presParOf" srcId="{382E3446-5AE0-1B49-BBB8-96AB63E29876}" destId="{FE6765F3-1698-DA42-8F32-8D7FD081F92F}" srcOrd="1" destOrd="0" presId="urn:microsoft.com/office/officeart/2005/8/layout/hProcess4"/>
    <dgm:cxn modelId="{2525C6DB-E201-964D-BCE8-425D5EA53D37}" type="presParOf" srcId="{382E3446-5AE0-1B49-BBB8-96AB63E29876}" destId="{B7912B9A-7A96-4F48-87A6-7BAEFC288C6C}" srcOrd="2" destOrd="0" presId="urn:microsoft.com/office/officeart/2005/8/layout/hProcess4"/>
    <dgm:cxn modelId="{59DD8FEE-2568-D74E-8580-634B1A19211C}" type="presParOf" srcId="{382E3446-5AE0-1B49-BBB8-96AB63E29876}" destId="{70599D87-7BD1-2145-9318-20758BA4CC5E}" srcOrd="3" destOrd="0" presId="urn:microsoft.com/office/officeart/2005/8/layout/hProcess4"/>
    <dgm:cxn modelId="{66767D67-5F64-FC43-9BF5-E9DBE7BA98F1}" type="presParOf" srcId="{382E3446-5AE0-1B49-BBB8-96AB63E29876}" destId="{829E65FA-FCFB-9A4A-9454-2941BD1A92D7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31C7EF-8578-A04D-85BA-065C1C61F1D1}" type="doc">
      <dgm:prSet loTypeId="urn:microsoft.com/office/officeart/2005/8/layout/list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A9A219C-C813-7841-8EFD-21FA56CE8A9A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dirty="0"/>
            <a:t>P1: GOOD LABORATORY PRACTICE</a:t>
          </a:r>
        </a:p>
      </dgm:t>
    </dgm:pt>
    <dgm:pt modelId="{CD12FE73-971F-4442-BD10-72D0461CC7FE}" type="parTrans" cxnId="{EBD18BEA-DACA-7E4D-AE36-81B4924DFC4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AB982CDE-0204-5D4B-954E-89ED6D33FF10}" type="sibTrans" cxnId="{EBD18BEA-DACA-7E4D-AE36-81B4924DFC4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AAFA2473-3AA6-E148-BB4E-305345CDE854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P2: ANALISIS DEKSAMETASON DALAM JAMU</a:t>
          </a:r>
        </a:p>
        <a:p>
          <a:pPr>
            <a:lnSpc>
              <a:spcPct val="100000"/>
            </a:lnSpc>
          </a:pPr>
          <a:r>
            <a:rPr lang="en-US" dirty="0"/>
            <a:t>DENGAN KLT</a:t>
          </a:r>
        </a:p>
      </dgm:t>
    </dgm:pt>
    <dgm:pt modelId="{BE8382BE-9E4A-4A41-9210-33F8E07147BF}" type="parTrans" cxnId="{05303D1E-DFB1-BC4D-863F-C336755949D9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138F11DE-C617-C944-AA23-305F43342B1D}" type="sibTrans" cxnId="{05303D1E-DFB1-BC4D-863F-C336755949D9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16BEA20C-A11D-5648-9023-B1D1A4F18C73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/>
            <a:t>Latihan </a:t>
          </a:r>
          <a:r>
            <a:rPr lang="en-US" b="0" i="0" dirty="0" err="1"/>
            <a:t>pelabelan</a:t>
          </a:r>
          <a:r>
            <a:rPr lang="en-US" b="0" i="0" dirty="0"/>
            <a:t> </a:t>
          </a:r>
          <a:r>
            <a:rPr lang="en-US" b="0" i="0" dirty="0" err="1"/>
            <a:t>sampel</a:t>
          </a:r>
          <a:r>
            <a:rPr lang="en-US" b="0" i="0" dirty="0"/>
            <a:t>/</a:t>
          </a:r>
          <a:r>
            <a:rPr lang="en-US" b="0" i="0" dirty="0" err="1"/>
            <a:t>reagen</a:t>
          </a:r>
          <a:r>
            <a:rPr lang="en-US" b="0" i="0" dirty="0"/>
            <a:t> dan </a:t>
          </a:r>
          <a:r>
            <a:rPr lang="en-US" b="0" i="0" dirty="0" err="1"/>
            <a:t>kalibrasi</a:t>
          </a:r>
          <a:r>
            <a:rPr lang="en-US" b="0" i="0" dirty="0"/>
            <a:t> </a:t>
          </a:r>
          <a:r>
            <a:rPr lang="en-US" b="0" i="0" dirty="0" err="1"/>
            <a:t>alat</a:t>
          </a:r>
          <a:r>
            <a:rPr lang="en-US" b="0" i="0" dirty="0"/>
            <a:t> </a:t>
          </a:r>
          <a:r>
            <a:rPr lang="en-US" b="0" i="0" dirty="0" err="1"/>
            <a:t>dasar</a:t>
          </a:r>
          <a:r>
            <a:rPr lang="en-US" b="0" i="0" dirty="0"/>
            <a:t>.</a:t>
          </a:r>
          <a:endParaRPr lang="en-US" dirty="0"/>
        </a:p>
      </dgm:t>
    </dgm:pt>
    <dgm:pt modelId="{E7570E00-D439-354C-A226-6EE40502C1A4}" type="parTrans" cxnId="{7C21E0ED-BE7C-2E44-A88F-B9F9D9D934F7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0994AB00-7559-5B48-8FC3-515A16A80920}" type="sibTrans" cxnId="{7C21E0ED-BE7C-2E44-A88F-B9F9D9D934F7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22B7B857-AC8D-6545-9CFF-2FBF10CEBDA3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Preparasi</a:t>
          </a:r>
          <a:r>
            <a:rPr lang="en-US" b="0" i="0" dirty="0"/>
            <a:t> </a:t>
          </a:r>
          <a:r>
            <a:rPr lang="en-US" b="0" i="0" dirty="0" err="1"/>
            <a:t>sampel</a:t>
          </a:r>
          <a:r>
            <a:rPr lang="en-US" b="0" i="0" dirty="0"/>
            <a:t> jamu + </a:t>
          </a:r>
          <a:r>
            <a:rPr lang="en-US" b="0" i="0" dirty="0" err="1"/>
            <a:t>standar</a:t>
          </a:r>
          <a:r>
            <a:rPr lang="en-US" b="0" i="0" dirty="0"/>
            <a:t>, </a:t>
          </a:r>
          <a:r>
            <a:rPr lang="en-US" b="0" i="0" dirty="0" err="1"/>
            <a:t>menotolkan</a:t>
          </a:r>
          <a:r>
            <a:rPr lang="en-US" b="0" i="0" dirty="0"/>
            <a:t> di plat KLT, </a:t>
          </a:r>
          <a:r>
            <a:rPr lang="en-US" b="0" i="0" dirty="0" err="1"/>
            <a:t>elusidengan</a:t>
          </a:r>
          <a:r>
            <a:rPr lang="en-US" b="0" i="0" dirty="0"/>
            <a:t> </a:t>
          </a:r>
          <a:r>
            <a:rPr lang="en-US" b="0" i="0" dirty="0" err="1"/>
            <a:t>fase</a:t>
          </a:r>
          <a:r>
            <a:rPr lang="en-US" b="0" i="0" dirty="0"/>
            <a:t> </a:t>
          </a:r>
          <a:r>
            <a:rPr lang="en-US" b="0" i="0" dirty="0" err="1"/>
            <a:t>gerak</a:t>
          </a:r>
          <a:endParaRPr lang="en-US" dirty="0"/>
        </a:p>
      </dgm:t>
    </dgm:pt>
    <dgm:pt modelId="{5C38CE13-61DF-E049-B70E-3FB86AE7CA9D}" type="parTrans" cxnId="{A968F311-F38C-4846-A485-B9534F413D7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C3343870-709C-E048-96B4-F384DE4825D8}" type="sibTrans" cxnId="{A968F311-F38C-4846-A485-B9534F413D7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7CAB2A3D-EDBD-FB42-A9AE-9DF5F10AB48E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Hitung</a:t>
          </a:r>
          <a:r>
            <a:rPr lang="en-US" b="0" i="0" dirty="0"/>
            <a:t> Rf spot, </a:t>
          </a:r>
          <a:r>
            <a:rPr lang="en-US" b="0" i="0" dirty="0" err="1"/>
            <a:t>bandingkan</a:t>
          </a:r>
          <a:r>
            <a:rPr lang="en-US" b="0" i="0" dirty="0"/>
            <a:t> </a:t>
          </a:r>
          <a:r>
            <a:rPr lang="en-US" b="0" i="0" dirty="0" err="1"/>
            <a:t>sampel</a:t>
          </a:r>
          <a:r>
            <a:rPr lang="en-US" b="0" i="0" dirty="0"/>
            <a:t> vs </a:t>
          </a:r>
          <a:r>
            <a:rPr lang="en-US" b="0" i="0" dirty="0" err="1"/>
            <a:t>standar</a:t>
          </a:r>
          <a:r>
            <a:rPr lang="en-US" b="0" i="0" dirty="0"/>
            <a:t> </a:t>
          </a:r>
          <a:r>
            <a:rPr lang="en-US" b="0" i="0" dirty="0" err="1"/>
            <a:t>untuk</a:t>
          </a:r>
          <a:r>
            <a:rPr lang="en-US" b="0" i="0" dirty="0"/>
            <a:t> </a:t>
          </a:r>
          <a:r>
            <a:rPr lang="en-US" b="0" i="0" dirty="0" err="1"/>
            <a:t>identifikasi</a:t>
          </a:r>
          <a:r>
            <a:rPr lang="en-US" b="0" i="0" dirty="0"/>
            <a:t> </a:t>
          </a:r>
          <a:r>
            <a:rPr lang="en-US" b="0" i="0" dirty="0" err="1"/>
            <a:t>kualitatif</a:t>
          </a:r>
          <a:r>
            <a:rPr lang="en-US" b="0" i="0" dirty="0"/>
            <a:t> </a:t>
          </a:r>
          <a:r>
            <a:rPr lang="en-US" b="0" i="0" dirty="0" err="1"/>
            <a:t>deksametason</a:t>
          </a:r>
          <a:r>
            <a:rPr lang="en-US" b="0" i="0" dirty="0"/>
            <a:t>.</a:t>
          </a:r>
          <a:endParaRPr lang="en-US" dirty="0"/>
        </a:p>
      </dgm:t>
    </dgm:pt>
    <dgm:pt modelId="{AF8EE955-D6CA-7742-885F-0A7DC2C99231}" type="parTrans" cxnId="{7279C391-96BC-F14B-B982-FD83A15CE3B8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CAD3F809-174E-1445-9B91-E368E5BE1A06}" type="sibTrans" cxnId="{7279C391-96BC-F14B-B982-FD83A15CE3B8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CCB7F792-193B-9A42-B51E-58951DD7FAB6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Pelajari</a:t>
          </a:r>
          <a:r>
            <a:rPr lang="en-US" b="0" i="0" dirty="0"/>
            <a:t> </a:t>
          </a:r>
          <a:r>
            <a:rPr lang="en-US" b="0" i="0" dirty="0" err="1"/>
            <a:t>prinsip</a:t>
          </a:r>
          <a:r>
            <a:rPr lang="en-US" b="0" i="0" dirty="0"/>
            <a:t> GLP dan </a:t>
          </a:r>
          <a:r>
            <a:rPr lang="en-US" b="0" i="0" dirty="0" err="1"/>
            <a:t>simulasi</a:t>
          </a:r>
          <a:r>
            <a:rPr lang="en-US" b="0" i="0" dirty="0"/>
            <a:t> </a:t>
          </a:r>
          <a:r>
            <a:rPr lang="en-US" b="0" i="0" dirty="0" err="1"/>
            <a:t>prosedur</a:t>
          </a:r>
          <a:r>
            <a:rPr lang="en-US" b="0" i="0" dirty="0"/>
            <a:t> (APD, SOP, </a:t>
          </a:r>
          <a:r>
            <a:rPr lang="en-US" b="0" i="0" dirty="0" err="1"/>
            <a:t>dokumentasi</a:t>
          </a:r>
          <a:r>
            <a:rPr lang="en-US" b="0" i="0" dirty="0"/>
            <a:t> data </a:t>
          </a:r>
          <a:r>
            <a:rPr lang="en-US" b="0" i="0" dirty="0" err="1"/>
            <a:t>akurat</a:t>
          </a:r>
          <a:r>
            <a:rPr lang="en-US" b="0" i="0" dirty="0"/>
            <a:t>).</a:t>
          </a:r>
          <a:endParaRPr lang="en-US" dirty="0"/>
        </a:p>
      </dgm:t>
    </dgm:pt>
    <dgm:pt modelId="{AB5AB292-1B12-4D4E-ACE7-D0A30F1434B9}" type="parTrans" cxnId="{3E7685A3-BA5A-B74D-9ADE-E673E7B82736}">
      <dgm:prSet/>
      <dgm:spPr/>
      <dgm:t>
        <a:bodyPr/>
        <a:lstStyle/>
        <a:p>
          <a:endParaRPr lang="en-US"/>
        </a:p>
      </dgm:t>
    </dgm:pt>
    <dgm:pt modelId="{152C6D76-11B5-074A-A1D7-05C2C850CD0D}" type="sibTrans" cxnId="{3E7685A3-BA5A-B74D-9ADE-E673E7B82736}">
      <dgm:prSet/>
      <dgm:spPr/>
      <dgm:t>
        <a:bodyPr/>
        <a:lstStyle/>
        <a:p>
          <a:endParaRPr lang="en-US"/>
        </a:p>
      </dgm:t>
    </dgm:pt>
    <dgm:pt modelId="{0448AFDE-E0E4-534C-BC22-520ED486800E}" type="pres">
      <dgm:prSet presAssocID="{B631C7EF-8578-A04D-85BA-065C1C61F1D1}" presName="linear" presStyleCnt="0">
        <dgm:presLayoutVars>
          <dgm:dir/>
          <dgm:animLvl val="lvl"/>
          <dgm:resizeHandles val="exact"/>
        </dgm:presLayoutVars>
      </dgm:prSet>
      <dgm:spPr/>
    </dgm:pt>
    <dgm:pt modelId="{5B260469-9C85-E346-8088-AF63762DBE1F}" type="pres">
      <dgm:prSet presAssocID="{0A9A219C-C813-7841-8EFD-21FA56CE8A9A}" presName="parentLin" presStyleCnt="0"/>
      <dgm:spPr/>
    </dgm:pt>
    <dgm:pt modelId="{51104845-AAA3-BF40-89AA-3B5235D19EBD}" type="pres">
      <dgm:prSet presAssocID="{0A9A219C-C813-7841-8EFD-21FA56CE8A9A}" presName="parentLeftMargin" presStyleLbl="node1" presStyleIdx="0" presStyleCnt="2"/>
      <dgm:spPr/>
    </dgm:pt>
    <dgm:pt modelId="{858378E8-5313-4E46-8541-89ED54698DD7}" type="pres">
      <dgm:prSet presAssocID="{0A9A219C-C813-7841-8EFD-21FA56CE8A9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259B7FC-A481-1C48-AD84-47BAD9B319E4}" type="pres">
      <dgm:prSet presAssocID="{0A9A219C-C813-7841-8EFD-21FA56CE8A9A}" presName="negativeSpace" presStyleCnt="0"/>
      <dgm:spPr/>
    </dgm:pt>
    <dgm:pt modelId="{63C712E1-7BAC-C84F-A5F8-16779C6F43FB}" type="pres">
      <dgm:prSet presAssocID="{0A9A219C-C813-7841-8EFD-21FA56CE8A9A}" presName="childText" presStyleLbl="conFgAcc1" presStyleIdx="0" presStyleCnt="2">
        <dgm:presLayoutVars>
          <dgm:bulletEnabled val="1"/>
        </dgm:presLayoutVars>
      </dgm:prSet>
      <dgm:spPr/>
    </dgm:pt>
    <dgm:pt modelId="{ECF0180F-68F4-0A45-8F64-D4A53C4E2A66}" type="pres">
      <dgm:prSet presAssocID="{AB982CDE-0204-5D4B-954E-89ED6D33FF10}" presName="spaceBetweenRectangles" presStyleCnt="0"/>
      <dgm:spPr/>
    </dgm:pt>
    <dgm:pt modelId="{23E29C2F-E2C6-494D-ADBE-A69D4E8E6F3A}" type="pres">
      <dgm:prSet presAssocID="{AAFA2473-3AA6-E148-BB4E-305345CDE854}" presName="parentLin" presStyleCnt="0"/>
      <dgm:spPr/>
    </dgm:pt>
    <dgm:pt modelId="{B72CAF52-8F74-CA47-8953-FB7166F05318}" type="pres">
      <dgm:prSet presAssocID="{AAFA2473-3AA6-E148-BB4E-305345CDE854}" presName="parentLeftMargin" presStyleLbl="node1" presStyleIdx="0" presStyleCnt="2"/>
      <dgm:spPr/>
    </dgm:pt>
    <dgm:pt modelId="{CB742DE9-4CD4-6841-87D1-C330272110F2}" type="pres">
      <dgm:prSet presAssocID="{AAFA2473-3AA6-E148-BB4E-305345CDE854}" presName="parentText" presStyleLbl="node1" presStyleIdx="1" presStyleCnt="2" custScaleY="130290">
        <dgm:presLayoutVars>
          <dgm:chMax val="0"/>
          <dgm:bulletEnabled val="1"/>
        </dgm:presLayoutVars>
      </dgm:prSet>
      <dgm:spPr/>
    </dgm:pt>
    <dgm:pt modelId="{62DB4237-0FD5-C94A-8376-45D445BE9C6D}" type="pres">
      <dgm:prSet presAssocID="{AAFA2473-3AA6-E148-BB4E-305345CDE854}" presName="negativeSpace" presStyleCnt="0"/>
      <dgm:spPr/>
    </dgm:pt>
    <dgm:pt modelId="{D3F0B7BC-F7A9-114F-9D87-E245DEE8FDF7}" type="pres">
      <dgm:prSet presAssocID="{AAFA2473-3AA6-E148-BB4E-305345CDE85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968F311-F38C-4846-A485-B9534F413D72}" srcId="{AAFA2473-3AA6-E148-BB4E-305345CDE854}" destId="{22B7B857-AC8D-6545-9CFF-2FBF10CEBDA3}" srcOrd="0" destOrd="0" parTransId="{5C38CE13-61DF-E049-B70E-3FB86AE7CA9D}" sibTransId="{C3343870-709C-E048-96B4-F384DE4825D8}"/>
    <dgm:cxn modelId="{05303D1E-DFB1-BC4D-863F-C336755949D9}" srcId="{B631C7EF-8578-A04D-85BA-065C1C61F1D1}" destId="{AAFA2473-3AA6-E148-BB4E-305345CDE854}" srcOrd="1" destOrd="0" parTransId="{BE8382BE-9E4A-4A41-9210-33F8E07147BF}" sibTransId="{138F11DE-C617-C944-AA23-305F43342B1D}"/>
    <dgm:cxn modelId="{F1E35C6A-8AA1-6F4D-BC6E-E89F99442FF3}" type="presOf" srcId="{CCB7F792-193B-9A42-B51E-58951DD7FAB6}" destId="{63C712E1-7BAC-C84F-A5F8-16779C6F43FB}" srcOrd="0" destOrd="0" presId="urn:microsoft.com/office/officeart/2005/8/layout/list1"/>
    <dgm:cxn modelId="{F6CBE95A-AEE6-614B-9A49-694CC378EB94}" type="presOf" srcId="{B631C7EF-8578-A04D-85BA-065C1C61F1D1}" destId="{0448AFDE-E0E4-534C-BC22-520ED486800E}" srcOrd="0" destOrd="0" presId="urn:microsoft.com/office/officeart/2005/8/layout/list1"/>
    <dgm:cxn modelId="{CC7F2E82-551E-6F47-98EF-204094A8E039}" type="presOf" srcId="{0A9A219C-C813-7841-8EFD-21FA56CE8A9A}" destId="{858378E8-5313-4E46-8541-89ED54698DD7}" srcOrd="1" destOrd="0" presId="urn:microsoft.com/office/officeart/2005/8/layout/list1"/>
    <dgm:cxn modelId="{502D1589-8FDF-EF47-A4E3-E1BF6820D95E}" type="presOf" srcId="{AAFA2473-3AA6-E148-BB4E-305345CDE854}" destId="{B72CAF52-8F74-CA47-8953-FB7166F05318}" srcOrd="0" destOrd="0" presId="urn:microsoft.com/office/officeart/2005/8/layout/list1"/>
    <dgm:cxn modelId="{7279C391-96BC-F14B-B982-FD83A15CE3B8}" srcId="{AAFA2473-3AA6-E148-BB4E-305345CDE854}" destId="{7CAB2A3D-EDBD-FB42-A9AE-9DF5F10AB48E}" srcOrd="1" destOrd="0" parTransId="{AF8EE955-D6CA-7742-885F-0A7DC2C99231}" sibTransId="{CAD3F809-174E-1445-9B91-E368E5BE1A06}"/>
    <dgm:cxn modelId="{E70032A0-78B8-E846-9109-A715C5CB3A73}" type="presOf" srcId="{7CAB2A3D-EDBD-FB42-A9AE-9DF5F10AB48E}" destId="{D3F0B7BC-F7A9-114F-9D87-E245DEE8FDF7}" srcOrd="0" destOrd="1" presId="urn:microsoft.com/office/officeart/2005/8/layout/list1"/>
    <dgm:cxn modelId="{3E7685A3-BA5A-B74D-9ADE-E673E7B82736}" srcId="{0A9A219C-C813-7841-8EFD-21FA56CE8A9A}" destId="{CCB7F792-193B-9A42-B51E-58951DD7FAB6}" srcOrd="0" destOrd="0" parTransId="{AB5AB292-1B12-4D4E-ACE7-D0A30F1434B9}" sibTransId="{152C6D76-11B5-074A-A1D7-05C2C850CD0D}"/>
    <dgm:cxn modelId="{8277B8AC-87D8-F140-95C7-B8EDC164F5A2}" type="presOf" srcId="{22B7B857-AC8D-6545-9CFF-2FBF10CEBDA3}" destId="{D3F0B7BC-F7A9-114F-9D87-E245DEE8FDF7}" srcOrd="0" destOrd="0" presId="urn:microsoft.com/office/officeart/2005/8/layout/list1"/>
    <dgm:cxn modelId="{72C971BF-0D9E-464D-A9D3-63D6474072A9}" type="presOf" srcId="{AAFA2473-3AA6-E148-BB4E-305345CDE854}" destId="{CB742DE9-4CD4-6841-87D1-C330272110F2}" srcOrd="1" destOrd="0" presId="urn:microsoft.com/office/officeart/2005/8/layout/list1"/>
    <dgm:cxn modelId="{1AD901C4-B3CC-C945-888A-A5C956733B2C}" type="presOf" srcId="{0A9A219C-C813-7841-8EFD-21FA56CE8A9A}" destId="{51104845-AAA3-BF40-89AA-3B5235D19EBD}" srcOrd="0" destOrd="0" presId="urn:microsoft.com/office/officeart/2005/8/layout/list1"/>
    <dgm:cxn modelId="{EBD18BEA-DACA-7E4D-AE36-81B4924DFC42}" srcId="{B631C7EF-8578-A04D-85BA-065C1C61F1D1}" destId="{0A9A219C-C813-7841-8EFD-21FA56CE8A9A}" srcOrd="0" destOrd="0" parTransId="{CD12FE73-971F-4442-BD10-72D0461CC7FE}" sibTransId="{AB982CDE-0204-5D4B-954E-89ED6D33FF10}"/>
    <dgm:cxn modelId="{7C21E0ED-BE7C-2E44-A88F-B9F9D9D934F7}" srcId="{0A9A219C-C813-7841-8EFD-21FA56CE8A9A}" destId="{16BEA20C-A11D-5648-9023-B1D1A4F18C73}" srcOrd="1" destOrd="0" parTransId="{E7570E00-D439-354C-A226-6EE40502C1A4}" sibTransId="{0994AB00-7559-5B48-8FC3-515A16A80920}"/>
    <dgm:cxn modelId="{415447FA-F967-4249-BEF2-BA0F838F4500}" type="presOf" srcId="{16BEA20C-A11D-5648-9023-B1D1A4F18C73}" destId="{63C712E1-7BAC-C84F-A5F8-16779C6F43FB}" srcOrd="0" destOrd="1" presId="urn:microsoft.com/office/officeart/2005/8/layout/list1"/>
    <dgm:cxn modelId="{710B40DD-9148-D44E-9662-DD068361C81E}" type="presParOf" srcId="{0448AFDE-E0E4-534C-BC22-520ED486800E}" destId="{5B260469-9C85-E346-8088-AF63762DBE1F}" srcOrd="0" destOrd="0" presId="urn:microsoft.com/office/officeart/2005/8/layout/list1"/>
    <dgm:cxn modelId="{FB55DFD6-E629-1A41-8F6D-5F8E90C60AD8}" type="presParOf" srcId="{5B260469-9C85-E346-8088-AF63762DBE1F}" destId="{51104845-AAA3-BF40-89AA-3B5235D19EBD}" srcOrd="0" destOrd="0" presId="urn:microsoft.com/office/officeart/2005/8/layout/list1"/>
    <dgm:cxn modelId="{AA6C4336-B038-9D47-9051-EE7CBC5DE976}" type="presParOf" srcId="{5B260469-9C85-E346-8088-AF63762DBE1F}" destId="{858378E8-5313-4E46-8541-89ED54698DD7}" srcOrd="1" destOrd="0" presId="urn:microsoft.com/office/officeart/2005/8/layout/list1"/>
    <dgm:cxn modelId="{79D034CF-1ED1-DB40-9BFD-08E2732E16F3}" type="presParOf" srcId="{0448AFDE-E0E4-534C-BC22-520ED486800E}" destId="{3259B7FC-A481-1C48-AD84-47BAD9B319E4}" srcOrd="1" destOrd="0" presId="urn:microsoft.com/office/officeart/2005/8/layout/list1"/>
    <dgm:cxn modelId="{DFF99DA6-CC8B-314C-9C84-42AA0EDD30D0}" type="presParOf" srcId="{0448AFDE-E0E4-534C-BC22-520ED486800E}" destId="{63C712E1-7BAC-C84F-A5F8-16779C6F43FB}" srcOrd="2" destOrd="0" presId="urn:microsoft.com/office/officeart/2005/8/layout/list1"/>
    <dgm:cxn modelId="{84FA620C-9D0F-764B-A702-2E22B8B96409}" type="presParOf" srcId="{0448AFDE-E0E4-534C-BC22-520ED486800E}" destId="{ECF0180F-68F4-0A45-8F64-D4A53C4E2A66}" srcOrd="3" destOrd="0" presId="urn:microsoft.com/office/officeart/2005/8/layout/list1"/>
    <dgm:cxn modelId="{284EDAE8-CF30-E643-8D0B-46A2F1BD7F0A}" type="presParOf" srcId="{0448AFDE-E0E4-534C-BC22-520ED486800E}" destId="{23E29C2F-E2C6-494D-ADBE-A69D4E8E6F3A}" srcOrd="4" destOrd="0" presId="urn:microsoft.com/office/officeart/2005/8/layout/list1"/>
    <dgm:cxn modelId="{126F856A-2B69-7C46-B40D-471C84C31369}" type="presParOf" srcId="{23E29C2F-E2C6-494D-ADBE-A69D4E8E6F3A}" destId="{B72CAF52-8F74-CA47-8953-FB7166F05318}" srcOrd="0" destOrd="0" presId="urn:microsoft.com/office/officeart/2005/8/layout/list1"/>
    <dgm:cxn modelId="{8A610E33-FE91-A843-BE4F-5222AB07CCDB}" type="presParOf" srcId="{23E29C2F-E2C6-494D-ADBE-A69D4E8E6F3A}" destId="{CB742DE9-4CD4-6841-87D1-C330272110F2}" srcOrd="1" destOrd="0" presId="urn:microsoft.com/office/officeart/2005/8/layout/list1"/>
    <dgm:cxn modelId="{7B3923A0-A37F-1543-AE07-C077FB6534C3}" type="presParOf" srcId="{0448AFDE-E0E4-534C-BC22-520ED486800E}" destId="{62DB4237-0FD5-C94A-8376-45D445BE9C6D}" srcOrd="5" destOrd="0" presId="urn:microsoft.com/office/officeart/2005/8/layout/list1"/>
    <dgm:cxn modelId="{047D40ED-3AAD-FC45-B98F-F632254044CE}" type="presParOf" srcId="{0448AFDE-E0E4-534C-BC22-520ED486800E}" destId="{D3F0B7BC-F7A9-114F-9D87-E245DEE8FDF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31C7EF-8578-A04D-85BA-065C1C61F1D1}" type="doc">
      <dgm:prSet loTypeId="urn:microsoft.com/office/officeart/2005/8/layout/list1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A9A219C-C813-7841-8EFD-21FA56CE8A9A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dirty="0"/>
            <a:t>P3: TITRASI ASAM-BASA</a:t>
          </a:r>
        </a:p>
      </dgm:t>
    </dgm:pt>
    <dgm:pt modelId="{CD12FE73-971F-4442-BD10-72D0461CC7FE}" type="parTrans" cxnId="{EBD18BEA-DACA-7E4D-AE36-81B4924DFC4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AB982CDE-0204-5D4B-954E-89ED6D33FF10}" type="sibTrans" cxnId="{EBD18BEA-DACA-7E4D-AE36-81B4924DFC4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AAFA2473-3AA6-E148-BB4E-305345CDE854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P4: ANALISIS KADAR PARASETAMOL DENGAN SPEKTROFOTOMETER UV-VIS</a:t>
          </a:r>
        </a:p>
      </dgm:t>
    </dgm:pt>
    <dgm:pt modelId="{BE8382BE-9E4A-4A41-9210-33F8E07147BF}" type="parTrans" cxnId="{05303D1E-DFB1-BC4D-863F-C336755949D9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138F11DE-C617-C944-AA23-305F43342B1D}" type="sibTrans" cxnId="{05303D1E-DFB1-BC4D-863F-C336755949D9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22B7B857-AC8D-6545-9CFF-2FBF10CEBDA3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Hitung</a:t>
          </a:r>
          <a:r>
            <a:rPr lang="en-US" b="0" i="0" dirty="0"/>
            <a:t> </a:t>
          </a:r>
          <a:r>
            <a:rPr lang="en-US" b="0" i="0" dirty="0" err="1"/>
            <a:t>kadar</a:t>
          </a:r>
          <a:r>
            <a:rPr lang="en-US" b="0" i="0" dirty="0"/>
            <a:t> </a:t>
          </a:r>
          <a:r>
            <a:rPr lang="en-US" b="0" i="0" dirty="0" err="1"/>
            <a:t>dari</a:t>
          </a:r>
          <a:r>
            <a:rPr lang="en-US" b="0" i="0" dirty="0"/>
            <a:t> </a:t>
          </a:r>
          <a:r>
            <a:rPr lang="en-US" b="0" i="0" dirty="0" err="1"/>
            <a:t>persamaan</a:t>
          </a:r>
          <a:r>
            <a:rPr lang="en-US" b="0" i="0" dirty="0"/>
            <a:t> garis dan </a:t>
          </a:r>
          <a:r>
            <a:rPr lang="en-US" b="0" i="0" dirty="0" err="1"/>
            <a:t>evaluasi</a:t>
          </a:r>
          <a:r>
            <a:rPr lang="en-US" b="0" i="0" dirty="0"/>
            <a:t> </a:t>
          </a:r>
          <a:r>
            <a:rPr lang="en-US" b="0" i="0" dirty="0" err="1"/>
            <a:t>akurasi</a:t>
          </a:r>
          <a:r>
            <a:rPr lang="en-US" b="0" i="0" dirty="0"/>
            <a:t> </a:t>
          </a:r>
          <a:r>
            <a:rPr lang="en-US" b="0" i="0" dirty="0" err="1"/>
            <a:t>metode</a:t>
          </a:r>
          <a:r>
            <a:rPr lang="en-US" b="0" i="0" dirty="0"/>
            <a:t>.</a:t>
          </a:r>
          <a:endParaRPr lang="en-US" dirty="0"/>
        </a:p>
      </dgm:t>
    </dgm:pt>
    <dgm:pt modelId="{5C38CE13-61DF-E049-B70E-3FB86AE7CA9D}" type="parTrans" cxnId="{A968F311-F38C-4846-A485-B9534F413D7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C3343870-709C-E048-96B4-F384DE4825D8}" type="sibTrans" cxnId="{A968F311-F38C-4846-A485-B9534F413D7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B8C00EFB-6D42-CD45-8311-F0B83B7032F2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Standarisasi</a:t>
          </a:r>
          <a:r>
            <a:rPr lang="en-US" b="0" i="0" dirty="0"/>
            <a:t> </a:t>
          </a:r>
          <a:r>
            <a:rPr lang="en-US" b="0" i="0" dirty="0" err="1"/>
            <a:t>larutan</a:t>
          </a:r>
          <a:r>
            <a:rPr lang="en-US" b="0" i="0" dirty="0"/>
            <a:t>, </a:t>
          </a:r>
          <a:r>
            <a:rPr lang="en-US" b="0" i="0" dirty="0" err="1"/>
            <a:t>mentitrasi</a:t>
          </a:r>
          <a:r>
            <a:rPr lang="en-US" b="0" i="0" dirty="0"/>
            <a:t> </a:t>
          </a:r>
          <a:r>
            <a:rPr lang="en-US" b="0" i="0" dirty="0" err="1"/>
            <a:t>sampel</a:t>
          </a:r>
          <a:r>
            <a:rPr lang="en-US" b="0" i="0" dirty="0"/>
            <a:t> </a:t>
          </a:r>
          <a:r>
            <a:rPr lang="en-US" b="0" i="0" dirty="0" err="1"/>
            <a:t>dengan</a:t>
          </a:r>
          <a:r>
            <a:rPr lang="en-US" b="0" i="0" dirty="0"/>
            <a:t> </a:t>
          </a:r>
          <a:r>
            <a:rPr lang="en-US" b="0" i="0" dirty="0" err="1"/>
            <a:t>indikator</a:t>
          </a:r>
          <a:r>
            <a:rPr lang="en-US" b="0" i="0" dirty="0"/>
            <a:t> </a:t>
          </a:r>
          <a:r>
            <a:rPr lang="en-US" b="0" i="0" dirty="0" err="1"/>
            <a:t>sampai</a:t>
          </a:r>
          <a:r>
            <a:rPr lang="en-US" b="0" i="0" dirty="0"/>
            <a:t> endpoint.</a:t>
          </a:r>
          <a:endParaRPr lang="en-US" dirty="0"/>
        </a:p>
      </dgm:t>
    </dgm:pt>
    <dgm:pt modelId="{978FC6ED-8BAF-BD42-AEAB-F84DA29C569E}" type="parTrans" cxnId="{C71FAA9B-9D44-234A-873C-358AC0E6E495}">
      <dgm:prSet/>
      <dgm:spPr/>
      <dgm:t>
        <a:bodyPr/>
        <a:lstStyle/>
        <a:p>
          <a:endParaRPr lang="en-US"/>
        </a:p>
      </dgm:t>
    </dgm:pt>
    <dgm:pt modelId="{EBCF7DD2-E416-8F42-A91C-2D54AFE21EA2}" type="sibTrans" cxnId="{C71FAA9B-9D44-234A-873C-358AC0E6E495}">
      <dgm:prSet/>
      <dgm:spPr/>
      <dgm:t>
        <a:bodyPr/>
        <a:lstStyle/>
        <a:p>
          <a:endParaRPr lang="en-US"/>
        </a:p>
      </dgm:t>
    </dgm:pt>
    <dgm:pt modelId="{918148A2-BA2D-0E40-B6CF-E479CB9ECC83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Membuat</a:t>
          </a:r>
          <a:r>
            <a:rPr lang="en-US" b="0" i="0" dirty="0"/>
            <a:t> </a:t>
          </a:r>
          <a:r>
            <a:rPr lang="en-US" b="0" i="0" dirty="0" err="1"/>
            <a:t>kurva</a:t>
          </a:r>
          <a:r>
            <a:rPr lang="en-US" b="0" i="0" dirty="0"/>
            <a:t> </a:t>
          </a:r>
          <a:r>
            <a:rPr lang="en-US" b="0" i="0" dirty="0" err="1"/>
            <a:t>kalibrasi</a:t>
          </a:r>
          <a:r>
            <a:rPr lang="en-US" b="0" i="0" dirty="0"/>
            <a:t> </a:t>
          </a:r>
          <a:r>
            <a:rPr lang="en-US" b="0" i="0" dirty="0" err="1"/>
            <a:t>standar</a:t>
          </a:r>
          <a:r>
            <a:rPr lang="en-US" b="0" i="0" dirty="0"/>
            <a:t> </a:t>
          </a:r>
          <a:r>
            <a:rPr lang="en-US" b="0" i="0" dirty="0" err="1"/>
            <a:t>parasetamol</a:t>
          </a:r>
          <a:r>
            <a:rPr lang="en-US" b="0" i="0" dirty="0"/>
            <a:t> di </a:t>
          </a:r>
          <a:r>
            <a:rPr lang="el-GR" b="0" i="0" dirty="0"/>
            <a:t>λ</a:t>
          </a:r>
          <a:r>
            <a:rPr lang="en-US" b="0" i="0" dirty="0" err="1"/>
            <a:t>maks</a:t>
          </a:r>
          <a:r>
            <a:rPr lang="en-US" b="0" i="0" dirty="0"/>
            <a:t>, </a:t>
          </a:r>
          <a:r>
            <a:rPr lang="en-US" b="0" i="0" dirty="0" err="1"/>
            <a:t>ukur</a:t>
          </a:r>
          <a:r>
            <a:rPr lang="en-US" b="0" i="0" dirty="0"/>
            <a:t> </a:t>
          </a:r>
          <a:r>
            <a:rPr lang="en-US" b="0" i="0" dirty="0" err="1"/>
            <a:t>absorbansi</a:t>
          </a:r>
          <a:r>
            <a:rPr lang="en-US" b="0" i="0" dirty="0"/>
            <a:t> </a:t>
          </a:r>
          <a:r>
            <a:rPr lang="en-US" b="0" i="0" dirty="0" err="1"/>
            <a:t>sampel</a:t>
          </a:r>
          <a:r>
            <a:rPr lang="en-US" b="0" i="0" dirty="0"/>
            <a:t>.</a:t>
          </a:r>
          <a:endParaRPr lang="en-US" dirty="0"/>
        </a:p>
      </dgm:t>
    </dgm:pt>
    <dgm:pt modelId="{10645BA0-8388-3F4B-9EAA-CF0840819EBA}" type="parTrans" cxnId="{85F9544F-C80C-F14E-B9BD-76E3C443FE4C}">
      <dgm:prSet/>
      <dgm:spPr/>
      <dgm:t>
        <a:bodyPr/>
        <a:lstStyle/>
        <a:p>
          <a:endParaRPr lang="en-US"/>
        </a:p>
      </dgm:t>
    </dgm:pt>
    <dgm:pt modelId="{BA1E328C-586E-7749-ABCC-689B0CBC5457}" type="sibTrans" cxnId="{85F9544F-C80C-F14E-B9BD-76E3C443FE4C}">
      <dgm:prSet/>
      <dgm:spPr/>
      <dgm:t>
        <a:bodyPr/>
        <a:lstStyle/>
        <a:p>
          <a:endParaRPr lang="en-US"/>
        </a:p>
      </dgm:t>
    </dgm:pt>
    <dgm:pt modelId="{D09CC340-BAC4-4B4D-B1A7-66CC78A2E0BB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Hitung</a:t>
          </a:r>
          <a:r>
            <a:rPr lang="en-US" b="0" i="0" dirty="0"/>
            <a:t> </a:t>
          </a:r>
          <a:r>
            <a:rPr lang="en-US" b="0" i="0" dirty="0" err="1"/>
            <a:t>normalitas</a:t>
          </a:r>
          <a:r>
            <a:rPr lang="en-US" b="0" i="0" dirty="0"/>
            <a:t>/</a:t>
          </a:r>
          <a:r>
            <a:rPr lang="en-US" b="0" i="0" dirty="0" err="1"/>
            <a:t>kadar</a:t>
          </a:r>
          <a:r>
            <a:rPr lang="en-US" b="0" i="0" dirty="0"/>
            <a:t> </a:t>
          </a:r>
          <a:r>
            <a:rPr lang="en-US" b="0" i="0" dirty="0" err="1"/>
            <a:t>analit</a:t>
          </a:r>
          <a:r>
            <a:rPr lang="en-US" b="0" i="0" dirty="0"/>
            <a:t> </a:t>
          </a:r>
          <a:r>
            <a:rPr lang="en-US" b="0" i="0" dirty="0" err="1"/>
            <a:t>dari</a:t>
          </a:r>
          <a:r>
            <a:rPr lang="en-US" b="0" i="0" dirty="0"/>
            <a:t> volume </a:t>
          </a:r>
          <a:r>
            <a:rPr lang="en-US" b="0" i="0" dirty="0" err="1"/>
            <a:t>titran</a:t>
          </a:r>
          <a:r>
            <a:rPr lang="en-US" b="0" i="0" dirty="0"/>
            <a:t> (</a:t>
          </a:r>
          <a:r>
            <a:rPr lang="en-US" b="0" i="0" dirty="0" err="1"/>
            <a:t>triplo</a:t>
          </a:r>
          <a:r>
            <a:rPr lang="en-US" b="0" i="0" dirty="0"/>
            <a:t>)</a:t>
          </a:r>
          <a:endParaRPr lang="en-US" dirty="0"/>
        </a:p>
      </dgm:t>
    </dgm:pt>
    <dgm:pt modelId="{41C603B7-7577-4DFF-9A0F-2A293F1DB267}" type="parTrans" cxnId="{824F0F48-5591-4D42-8B82-6A3F375613CE}">
      <dgm:prSet/>
      <dgm:spPr/>
      <dgm:t>
        <a:bodyPr/>
        <a:lstStyle/>
        <a:p>
          <a:endParaRPr lang="en-US"/>
        </a:p>
      </dgm:t>
    </dgm:pt>
    <dgm:pt modelId="{14F5E184-6026-4C09-96B1-D80D5E94B318}" type="sibTrans" cxnId="{824F0F48-5591-4D42-8B82-6A3F375613CE}">
      <dgm:prSet/>
      <dgm:spPr/>
      <dgm:t>
        <a:bodyPr/>
        <a:lstStyle/>
        <a:p>
          <a:endParaRPr lang="en-US"/>
        </a:p>
      </dgm:t>
    </dgm:pt>
    <dgm:pt modelId="{0448AFDE-E0E4-534C-BC22-520ED486800E}" type="pres">
      <dgm:prSet presAssocID="{B631C7EF-8578-A04D-85BA-065C1C61F1D1}" presName="linear" presStyleCnt="0">
        <dgm:presLayoutVars>
          <dgm:dir/>
          <dgm:animLvl val="lvl"/>
          <dgm:resizeHandles val="exact"/>
        </dgm:presLayoutVars>
      </dgm:prSet>
      <dgm:spPr/>
    </dgm:pt>
    <dgm:pt modelId="{5B260469-9C85-E346-8088-AF63762DBE1F}" type="pres">
      <dgm:prSet presAssocID="{0A9A219C-C813-7841-8EFD-21FA56CE8A9A}" presName="parentLin" presStyleCnt="0"/>
      <dgm:spPr/>
    </dgm:pt>
    <dgm:pt modelId="{51104845-AAA3-BF40-89AA-3B5235D19EBD}" type="pres">
      <dgm:prSet presAssocID="{0A9A219C-C813-7841-8EFD-21FA56CE8A9A}" presName="parentLeftMargin" presStyleLbl="node1" presStyleIdx="0" presStyleCnt="2"/>
      <dgm:spPr/>
    </dgm:pt>
    <dgm:pt modelId="{858378E8-5313-4E46-8541-89ED54698DD7}" type="pres">
      <dgm:prSet presAssocID="{0A9A219C-C813-7841-8EFD-21FA56CE8A9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259B7FC-A481-1C48-AD84-47BAD9B319E4}" type="pres">
      <dgm:prSet presAssocID="{0A9A219C-C813-7841-8EFD-21FA56CE8A9A}" presName="negativeSpace" presStyleCnt="0"/>
      <dgm:spPr/>
    </dgm:pt>
    <dgm:pt modelId="{63C712E1-7BAC-C84F-A5F8-16779C6F43FB}" type="pres">
      <dgm:prSet presAssocID="{0A9A219C-C813-7841-8EFD-21FA56CE8A9A}" presName="childText" presStyleLbl="conFgAcc1" presStyleIdx="0" presStyleCnt="2">
        <dgm:presLayoutVars>
          <dgm:bulletEnabled val="1"/>
        </dgm:presLayoutVars>
      </dgm:prSet>
      <dgm:spPr/>
    </dgm:pt>
    <dgm:pt modelId="{ECF0180F-68F4-0A45-8F64-D4A53C4E2A66}" type="pres">
      <dgm:prSet presAssocID="{AB982CDE-0204-5D4B-954E-89ED6D33FF10}" presName="spaceBetweenRectangles" presStyleCnt="0"/>
      <dgm:spPr/>
    </dgm:pt>
    <dgm:pt modelId="{23E29C2F-E2C6-494D-ADBE-A69D4E8E6F3A}" type="pres">
      <dgm:prSet presAssocID="{AAFA2473-3AA6-E148-BB4E-305345CDE854}" presName="parentLin" presStyleCnt="0"/>
      <dgm:spPr/>
    </dgm:pt>
    <dgm:pt modelId="{B72CAF52-8F74-CA47-8953-FB7166F05318}" type="pres">
      <dgm:prSet presAssocID="{AAFA2473-3AA6-E148-BB4E-305345CDE854}" presName="parentLeftMargin" presStyleLbl="node1" presStyleIdx="0" presStyleCnt="2"/>
      <dgm:spPr/>
    </dgm:pt>
    <dgm:pt modelId="{CB742DE9-4CD4-6841-87D1-C330272110F2}" type="pres">
      <dgm:prSet presAssocID="{AAFA2473-3AA6-E148-BB4E-305345CDE854}" presName="parentText" presStyleLbl="node1" presStyleIdx="1" presStyleCnt="2" custLinFactNeighborX="15176" custLinFactNeighborY="-7185">
        <dgm:presLayoutVars>
          <dgm:chMax val="0"/>
          <dgm:bulletEnabled val="1"/>
        </dgm:presLayoutVars>
      </dgm:prSet>
      <dgm:spPr/>
    </dgm:pt>
    <dgm:pt modelId="{62DB4237-0FD5-C94A-8376-45D445BE9C6D}" type="pres">
      <dgm:prSet presAssocID="{AAFA2473-3AA6-E148-BB4E-305345CDE854}" presName="negativeSpace" presStyleCnt="0"/>
      <dgm:spPr/>
    </dgm:pt>
    <dgm:pt modelId="{D3F0B7BC-F7A9-114F-9D87-E245DEE8FDF7}" type="pres">
      <dgm:prSet presAssocID="{AAFA2473-3AA6-E148-BB4E-305345CDE85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968F311-F38C-4846-A485-B9534F413D72}" srcId="{AAFA2473-3AA6-E148-BB4E-305345CDE854}" destId="{22B7B857-AC8D-6545-9CFF-2FBF10CEBDA3}" srcOrd="1" destOrd="0" parTransId="{5C38CE13-61DF-E049-B70E-3FB86AE7CA9D}" sibTransId="{C3343870-709C-E048-96B4-F384DE4825D8}"/>
    <dgm:cxn modelId="{05303D1E-DFB1-BC4D-863F-C336755949D9}" srcId="{B631C7EF-8578-A04D-85BA-065C1C61F1D1}" destId="{AAFA2473-3AA6-E148-BB4E-305345CDE854}" srcOrd="1" destOrd="0" parTransId="{BE8382BE-9E4A-4A41-9210-33F8E07147BF}" sibTransId="{138F11DE-C617-C944-AA23-305F43342B1D}"/>
    <dgm:cxn modelId="{E12FB65C-558D-2E4A-9597-2C15D1BD3D44}" type="presOf" srcId="{B8C00EFB-6D42-CD45-8311-F0B83B7032F2}" destId="{63C712E1-7BAC-C84F-A5F8-16779C6F43FB}" srcOrd="0" destOrd="0" presId="urn:microsoft.com/office/officeart/2005/8/layout/list1"/>
    <dgm:cxn modelId="{824F0F48-5591-4D42-8B82-6A3F375613CE}" srcId="{0A9A219C-C813-7841-8EFD-21FA56CE8A9A}" destId="{D09CC340-BAC4-4B4D-B1A7-66CC78A2E0BB}" srcOrd="1" destOrd="0" parTransId="{41C603B7-7577-4DFF-9A0F-2A293F1DB267}" sibTransId="{14F5E184-6026-4C09-96B1-D80D5E94B318}"/>
    <dgm:cxn modelId="{CEF3FD4B-6EAA-1946-8210-6C557E65BF9E}" type="presOf" srcId="{918148A2-BA2D-0E40-B6CF-E479CB9ECC83}" destId="{D3F0B7BC-F7A9-114F-9D87-E245DEE8FDF7}" srcOrd="0" destOrd="0" presId="urn:microsoft.com/office/officeart/2005/8/layout/list1"/>
    <dgm:cxn modelId="{85F9544F-C80C-F14E-B9BD-76E3C443FE4C}" srcId="{AAFA2473-3AA6-E148-BB4E-305345CDE854}" destId="{918148A2-BA2D-0E40-B6CF-E479CB9ECC83}" srcOrd="0" destOrd="0" parTransId="{10645BA0-8388-3F4B-9EAA-CF0840819EBA}" sibTransId="{BA1E328C-586E-7749-ABCC-689B0CBC5457}"/>
    <dgm:cxn modelId="{F6CBE95A-AEE6-614B-9A49-694CC378EB94}" type="presOf" srcId="{B631C7EF-8578-A04D-85BA-065C1C61F1D1}" destId="{0448AFDE-E0E4-534C-BC22-520ED486800E}" srcOrd="0" destOrd="0" presId="urn:microsoft.com/office/officeart/2005/8/layout/list1"/>
    <dgm:cxn modelId="{CC7F2E82-551E-6F47-98EF-204094A8E039}" type="presOf" srcId="{0A9A219C-C813-7841-8EFD-21FA56CE8A9A}" destId="{858378E8-5313-4E46-8541-89ED54698DD7}" srcOrd="1" destOrd="0" presId="urn:microsoft.com/office/officeart/2005/8/layout/list1"/>
    <dgm:cxn modelId="{502D1589-8FDF-EF47-A4E3-E1BF6820D95E}" type="presOf" srcId="{AAFA2473-3AA6-E148-BB4E-305345CDE854}" destId="{B72CAF52-8F74-CA47-8953-FB7166F05318}" srcOrd="0" destOrd="0" presId="urn:microsoft.com/office/officeart/2005/8/layout/list1"/>
    <dgm:cxn modelId="{C71FAA9B-9D44-234A-873C-358AC0E6E495}" srcId="{0A9A219C-C813-7841-8EFD-21FA56CE8A9A}" destId="{B8C00EFB-6D42-CD45-8311-F0B83B7032F2}" srcOrd="0" destOrd="0" parTransId="{978FC6ED-8BAF-BD42-AEAB-F84DA29C569E}" sibTransId="{EBCF7DD2-E416-8F42-A91C-2D54AFE21EA2}"/>
    <dgm:cxn modelId="{8277B8AC-87D8-F140-95C7-B8EDC164F5A2}" type="presOf" srcId="{22B7B857-AC8D-6545-9CFF-2FBF10CEBDA3}" destId="{D3F0B7BC-F7A9-114F-9D87-E245DEE8FDF7}" srcOrd="0" destOrd="1" presId="urn:microsoft.com/office/officeart/2005/8/layout/list1"/>
    <dgm:cxn modelId="{F81352AE-3568-49FF-BDB5-AFA8C045722B}" type="presOf" srcId="{D09CC340-BAC4-4B4D-B1A7-66CC78A2E0BB}" destId="{63C712E1-7BAC-C84F-A5F8-16779C6F43FB}" srcOrd="0" destOrd="1" presId="urn:microsoft.com/office/officeart/2005/8/layout/list1"/>
    <dgm:cxn modelId="{72C971BF-0D9E-464D-A9D3-63D6474072A9}" type="presOf" srcId="{AAFA2473-3AA6-E148-BB4E-305345CDE854}" destId="{CB742DE9-4CD4-6841-87D1-C330272110F2}" srcOrd="1" destOrd="0" presId="urn:microsoft.com/office/officeart/2005/8/layout/list1"/>
    <dgm:cxn modelId="{1AD901C4-B3CC-C945-888A-A5C956733B2C}" type="presOf" srcId="{0A9A219C-C813-7841-8EFD-21FA56CE8A9A}" destId="{51104845-AAA3-BF40-89AA-3B5235D19EBD}" srcOrd="0" destOrd="0" presId="urn:microsoft.com/office/officeart/2005/8/layout/list1"/>
    <dgm:cxn modelId="{EBD18BEA-DACA-7E4D-AE36-81B4924DFC42}" srcId="{B631C7EF-8578-A04D-85BA-065C1C61F1D1}" destId="{0A9A219C-C813-7841-8EFD-21FA56CE8A9A}" srcOrd="0" destOrd="0" parTransId="{CD12FE73-971F-4442-BD10-72D0461CC7FE}" sibTransId="{AB982CDE-0204-5D4B-954E-89ED6D33FF10}"/>
    <dgm:cxn modelId="{710B40DD-9148-D44E-9662-DD068361C81E}" type="presParOf" srcId="{0448AFDE-E0E4-534C-BC22-520ED486800E}" destId="{5B260469-9C85-E346-8088-AF63762DBE1F}" srcOrd="0" destOrd="0" presId="urn:microsoft.com/office/officeart/2005/8/layout/list1"/>
    <dgm:cxn modelId="{FB55DFD6-E629-1A41-8F6D-5F8E90C60AD8}" type="presParOf" srcId="{5B260469-9C85-E346-8088-AF63762DBE1F}" destId="{51104845-AAA3-BF40-89AA-3B5235D19EBD}" srcOrd="0" destOrd="0" presId="urn:microsoft.com/office/officeart/2005/8/layout/list1"/>
    <dgm:cxn modelId="{AA6C4336-B038-9D47-9051-EE7CBC5DE976}" type="presParOf" srcId="{5B260469-9C85-E346-8088-AF63762DBE1F}" destId="{858378E8-5313-4E46-8541-89ED54698DD7}" srcOrd="1" destOrd="0" presId="urn:microsoft.com/office/officeart/2005/8/layout/list1"/>
    <dgm:cxn modelId="{79D034CF-1ED1-DB40-9BFD-08E2732E16F3}" type="presParOf" srcId="{0448AFDE-E0E4-534C-BC22-520ED486800E}" destId="{3259B7FC-A481-1C48-AD84-47BAD9B319E4}" srcOrd="1" destOrd="0" presId="urn:microsoft.com/office/officeart/2005/8/layout/list1"/>
    <dgm:cxn modelId="{DFF99DA6-CC8B-314C-9C84-42AA0EDD30D0}" type="presParOf" srcId="{0448AFDE-E0E4-534C-BC22-520ED486800E}" destId="{63C712E1-7BAC-C84F-A5F8-16779C6F43FB}" srcOrd="2" destOrd="0" presId="urn:microsoft.com/office/officeart/2005/8/layout/list1"/>
    <dgm:cxn modelId="{84FA620C-9D0F-764B-A702-2E22B8B96409}" type="presParOf" srcId="{0448AFDE-E0E4-534C-BC22-520ED486800E}" destId="{ECF0180F-68F4-0A45-8F64-D4A53C4E2A66}" srcOrd="3" destOrd="0" presId="urn:microsoft.com/office/officeart/2005/8/layout/list1"/>
    <dgm:cxn modelId="{284EDAE8-CF30-E643-8D0B-46A2F1BD7F0A}" type="presParOf" srcId="{0448AFDE-E0E4-534C-BC22-520ED486800E}" destId="{23E29C2F-E2C6-494D-ADBE-A69D4E8E6F3A}" srcOrd="4" destOrd="0" presId="urn:microsoft.com/office/officeart/2005/8/layout/list1"/>
    <dgm:cxn modelId="{126F856A-2B69-7C46-B40D-471C84C31369}" type="presParOf" srcId="{23E29C2F-E2C6-494D-ADBE-A69D4E8E6F3A}" destId="{B72CAF52-8F74-CA47-8953-FB7166F05318}" srcOrd="0" destOrd="0" presId="urn:microsoft.com/office/officeart/2005/8/layout/list1"/>
    <dgm:cxn modelId="{8A610E33-FE91-A843-BE4F-5222AB07CCDB}" type="presParOf" srcId="{23E29C2F-E2C6-494D-ADBE-A69D4E8E6F3A}" destId="{CB742DE9-4CD4-6841-87D1-C330272110F2}" srcOrd="1" destOrd="0" presId="urn:microsoft.com/office/officeart/2005/8/layout/list1"/>
    <dgm:cxn modelId="{7B3923A0-A37F-1543-AE07-C077FB6534C3}" type="presParOf" srcId="{0448AFDE-E0E4-534C-BC22-520ED486800E}" destId="{62DB4237-0FD5-C94A-8376-45D445BE9C6D}" srcOrd="5" destOrd="0" presId="urn:microsoft.com/office/officeart/2005/8/layout/list1"/>
    <dgm:cxn modelId="{047D40ED-3AAD-FC45-B98F-F632254044CE}" type="presParOf" srcId="{0448AFDE-E0E4-534C-BC22-520ED486800E}" destId="{D3F0B7BC-F7A9-114F-9D87-E245DEE8FDF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31C7EF-8578-A04D-85BA-065C1C61F1D1}" type="doc">
      <dgm:prSet loTypeId="urn:microsoft.com/office/officeart/2005/8/layout/list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A9A219C-C813-7841-8EFD-21FA56CE8A9A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P5: IDENTIFIKASI GUGUS FUNGSI ASAM BENZOAT </a:t>
          </a:r>
        </a:p>
        <a:p>
          <a:pPr>
            <a:lnSpc>
              <a:spcPct val="100000"/>
            </a:lnSpc>
          </a:pPr>
          <a:r>
            <a:rPr lang="en-US" dirty="0"/>
            <a:t>DENGAN SPEKTROFOTOMETER IR</a:t>
          </a:r>
        </a:p>
      </dgm:t>
    </dgm:pt>
    <dgm:pt modelId="{CD12FE73-971F-4442-BD10-72D0461CC7FE}" type="parTrans" cxnId="{EBD18BEA-DACA-7E4D-AE36-81B4924DFC4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AB982CDE-0204-5D4B-954E-89ED6D33FF10}" type="sibTrans" cxnId="{EBD18BEA-DACA-7E4D-AE36-81B4924DFC4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AAFA2473-3AA6-E148-BB4E-305345CDE854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dirty="0"/>
            <a:t>P6: ANALISIS KANDUNGAN KAFEIN DALAM KOPI DENGAN KCKT</a:t>
          </a:r>
        </a:p>
      </dgm:t>
    </dgm:pt>
    <dgm:pt modelId="{BE8382BE-9E4A-4A41-9210-33F8E07147BF}" type="parTrans" cxnId="{05303D1E-DFB1-BC4D-863F-C336755949D9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138F11DE-C617-C944-AA23-305F43342B1D}" type="sibTrans" cxnId="{05303D1E-DFB1-BC4D-863F-C336755949D9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16BEA20C-A11D-5648-9023-B1D1A4F18C73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Menggunakan</a:t>
          </a:r>
          <a:r>
            <a:rPr lang="en-US" b="0" i="0" dirty="0"/>
            <a:t> </a:t>
          </a:r>
          <a:r>
            <a:rPr lang="en-US" b="0" i="0" dirty="0" err="1"/>
            <a:t>sampel</a:t>
          </a:r>
          <a:r>
            <a:rPr lang="en-US" b="0" i="0" dirty="0"/>
            <a:t> IR (ATR) Asam </a:t>
          </a:r>
          <a:r>
            <a:rPr lang="en-US" b="0" i="0" dirty="0" err="1"/>
            <a:t>Benzoat</a:t>
          </a:r>
          <a:r>
            <a:rPr lang="en-US" b="0" i="0" dirty="0"/>
            <a:t>, dan </a:t>
          </a:r>
          <a:r>
            <a:rPr lang="en-US" b="0" i="0" dirty="0" err="1"/>
            <a:t>membaca</a:t>
          </a:r>
          <a:r>
            <a:rPr lang="en-US" b="0" i="0" dirty="0"/>
            <a:t> </a:t>
          </a:r>
          <a:r>
            <a:rPr lang="en-US" b="0" i="0" dirty="0" err="1"/>
            <a:t>spektrum</a:t>
          </a:r>
          <a:r>
            <a:rPr lang="en-US" b="0" i="0" dirty="0"/>
            <a:t> IR</a:t>
          </a:r>
          <a:endParaRPr lang="en-US" dirty="0"/>
        </a:p>
      </dgm:t>
    </dgm:pt>
    <dgm:pt modelId="{E7570E00-D439-354C-A226-6EE40502C1A4}" type="parTrans" cxnId="{7C21E0ED-BE7C-2E44-A88F-B9F9D9D934F7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0994AB00-7559-5B48-8FC3-515A16A80920}" type="sibTrans" cxnId="{7C21E0ED-BE7C-2E44-A88F-B9F9D9D934F7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22B7B857-AC8D-6545-9CFF-2FBF10CEBDA3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Mempreparasi</a:t>
          </a:r>
          <a:r>
            <a:rPr lang="en-US" b="0" i="0" dirty="0"/>
            <a:t> </a:t>
          </a:r>
          <a:r>
            <a:rPr lang="en-US" b="0" i="0" dirty="0" err="1"/>
            <a:t>standar</a:t>
          </a:r>
          <a:r>
            <a:rPr lang="en-US" b="0" i="0" dirty="0"/>
            <a:t> dan </a:t>
          </a:r>
          <a:r>
            <a:rPr lang="en-US" b="0" i="0" dirty="0" err="1"/>
            <a:t>sampel</a:t>
          </a:r>
          <a:r>
            <a:rPr lang="en-US" b="0" i="0" dirty="0"/>
            <a:t> kopi, </a:t>
          </a:r>
          <a:r>
            <a:rPr lang="en-US" b="0" i="0" dirty="0" err="1"/>
            <a:t>menginjeksi</a:t>
          </a:r>
          <a:r>
            <a:rPr lang="en-US" b="0" i="0" dirty="0"/>
            <a:t> </a:t>
          </a:r>
          <a:r>
            <a:rPr lang="en-US" b="0" i="0" dirty="0" err="1"/>
            <a:t>ke</a:t>
          </a:r>
          <a:r>
            <a:rPr lang="en-US" b="0" i="0" dirty="0"/>
            <a:t> HPLC, </a:t>
          </a:r>
          <a:r>
            <a:rPr lang="en-US" b="0" i="0" dirty="0" err="1"/>
            <a:t>merekam</a:t>
          </a:r>
          <a:r>
            <a:rPr lang="en-US" b="0" i="0" dirty="0"/>
            <a:t> </a:t>
          </a:r>
          <a:r>
            <a:rPr lang="en-US" b="0" i="0" dirty="0" err="1"/>
            <a:t>kromatogram</a:t>
          </a:r>
          <a:r>
            <a:rPr lang="en-US" b="0" i="0" dirty="0"/>
            <a:t>.</a:t>
          </a:r>
          <a:endParaRPr lang="en-US" dirty="0"/>
        </a:p>
      </dgm:t>
    </dgm:pt>
    <dgm:pt modelId="{5C38CE13-61DF-E049-B70E-3FB86AE7CA9D}" type="parTrans" cxnId="{A968F311-F38C-4846-A485-B9534F413D7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C3343870-709C-E048-96B4-F384DE4825D8}" type="sibTrans" cxnId="{A968F311-F38C-4846-A485-B9534F413D7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1B6012FC-CA00-884E-B7EC-C597AEA2818C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Buat</a:t>
          </a:r>
          <a:r>
            <a:rPr lang="en-US" b="0" i="0" dirty="0"/>
            <a:t> </a:t>
          </a:r>
          <a:r>
            <a:rPr lang="en-US" b="0" i="0" dirty="0" err="1"/>
            <a:t>kurva</a:t>
          </a:r>
          <a:r>
            <a:rPr lang="en-US" b="0" i="0" dirty="0"/>
            <a:t> </a:t>
          </a:r>
          <a:r>
            <a:rPr lang="en-US" b="0" i="0" dirty="0" err="1"/>
            <a:t>kalibrasi</a:t>
          </a:r>
          <a:r>
            <a:rPr lang="en-US" b="0" i="0" dirty="0"/>
            <a:t> area </a:t>
          </a:r>
          <a:r>
            <a:rPr lang="en-US" b="0" i="0" dirty="0" err="1"/>
            <a:t>puncak</a:t>
          </a:r>
          <a:r>
            <a:rPr lang="en-US" b="0" i="0" dirty="0"/>
            <a:t>, </a:t>
          </a:r>
          <a:r>
            <a:rPr lang="en-US" b="0" i="0" dirty="0" err="1"/>
            <a:t>hitung</a:t>
          </a:r>
          <a:r>
            <a:rPr lang="en-US" b="0" i="0" dirty="0"/>
            <a:t> </a:t>
          </a:r>
          <a:r>
            <a:rPr lang="en-US" b="0" i="0" dirty="0" err="1"/>
            <a:t>kadar</a:t>
          </a:r>
          <a:r>
            <a:rPr lang="en-US" b="0" i="0" dirty="0"/>
            <a:t> </a:t>
          </a:r>
          <a:r>
            <a:rPr lang="en-US" b="0" i="0" dirty="0" err="1"/>
            <a:t>kafein</a:t>
          </a:r>
          <a:r>
            <a:rPr lang="en-US" b="0" i="0" dirty="0"/>
            <a:t>.</a:t>
          </a:r>
          <a:endParaRPr lang="en-US" dirty="0"/>
        </a:p>
      </dgm:t>
    </dgm:pt>
    <dgm:pt modelId="{05DA3727-4450-F94F-BE3D-2E6E72717977}" type="parTrans" cxnId="{04C23522-7BBE-0943-8414-064AD3DCC19F}">
      <dgm:prSet/>
      <dgm:spPr/>
      <dgm:t>
        <a:bodyPr/>
        <a:lstStyle/>
        <a:p>
          <a:endParaRPr lang="en-US"/>
        </a:p>
      </dgm:t>
    </dgm:pt>
    <dgm:pt modelId="{87CD1A91-EFE8-F44C-91EB-69B7D9A3D74A}" type="sibTrans" cxnId="{04C23522-7BBE-0943-8414-064AD3DCC19F}">
      <dgm:prSet/>
      <dgm:spPr/>
      <dgm:t>
        <a:bodyPr/>
        <a:lstStyle/>
        <a:p>
          <a:endParaRPr lang="en-US"/>
        </a:p>
      </dgm:t>
    </dgm:pt>
    <dgm:pt modelId="{D098CAE5-42D9-4E7F-BB88-237FCC8214E6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b="0" i="0" dirty="0" err="1"/>
            <a:t>Identifikasi</a:t>
          </a:r>
          <a:r>
            <a:rPr lang="en-US" b="0" i="0" dirty="0"/>
            <a:t> </a:t>
          </a:r>
          <a:r>
            <a:rPr lang="en-US" b="0" i="0" dirty="0" err="1"/>
            <a:t>gugus</a:t>
          </a:r>
          <a:r>
            <a:rPr lang="en-US" b="0" i="0" dirty="0"/>
            <a:t> </a:t>
          </a:r>
          <a:r>
            <a:rPr lang="en-US" b="0" i="0" dirty="0" err="1"/>
            <a:t>fungsi</a:t>
          </a:r>
          <a:r>
            <a:rPr lang="en-US" b="0" i="0" dirty="0"/>
            <a:t> </a:t>
          </a:r>
          <a:r>
            <a:rPr lang="en-US" b="0" i="0" dirty="0" err="1"/>
            <a:t>dari</a:t>
          </a:r>
          <a:r>
            <a:rPr lang="en-US" b="0" i="0" dirty="0"/>
            <a:t> Asam </a:t>
          </a:r>
          <a:r>
            <a:rPr lang="en-US" b="0" i="0" dirty="0" err="1"/>
            <a:t>Benzoat</a:t>
          </a:r>
          <a:r>
            <a:rPr lang="en-US" b="0" i="0" dirty="0"/>
            <a:t>.</a:t>
          </a:r>
          <a:endParaRPr lang="en-US" dirty="0"/>
        </a:p>
      </dgm:t>
    </dgm:pt>
    <dgm:pt modelId="{A9853CE4-F6D9-4A94-BC9A-3AC4ECA03147}" type="parTrans" cxnId="{08162ECF-79E3-4141-8CC4-A92299EDFF64}">
      <dgm:prSet/>
      <dgm:spPr/>
    </dgm:pt>
    <dgm:pt modelId="{5C49AC1A-FFC5-4A7C-B7C3-7CFB3B8DC9E7}" type="sibTrans" cxnId="{08162ECF-79E3-4141-8CC4-A92299EDFF64}">
      <dgm:prSet/>
      <dgm:spPr/>
    </dgm:pt>
    <dgm:pt modelId="{0448AFDE-E0E4-534C-BC22-520ED486800E}" type="pres">
      <dgm:prSet presAssocID="{B631C7EF-8578-A04D-85BA-065C1C61F1D1}" presName="linear" presStyleCnt="0">
        <dgm:presLayoutVars>
          <dgm:dir/>
          <dgm:animLvl val="lvl"/>
          <dgm:resizeHandles val="exact"/>
        </dgm:presLayoutVars>
      </dgm:prSet>
      <dgm:spPr/>
    </dgm:pt>
    <dgm:pt modelId="{5B260469-9C85-E346-8088-AF63762DBE1F}" type="pres">
      <dgm:prSet presAssocID="{0A9A219C-C813-7841-8EFD-21FA56CE8A9A}" presName="parentLin" presStyleCnt="0"/>
      <dgm:spPr/>
    </dgm:pt>
    <dgm:pt modelId="{51104845-AAA3-BF40-89AA-3B5235D19EBD}" type="pres">
      <dgm:prSet presAssocID="{0A9A219C-C813-7841-8EFD-21FA56CE8A9A}" presName="parentLeftMargin" presStyleLbl="node1" presStyleIdx="0" presStyleCnt="2"/>
      <dgm:spPr/>
    </dgm:pt>
    <dgm:pt modelId="{858378E8-5313-4E46-8541-89ED54698DD7}" type="pres">
      <dgm:prSet presAssocID="{0A9A219C-C813-7841-8EFD-21FA56CE8A9A}" presName="parentText" presStyleLbl="node1" presStyleIdx="0" presStyleCnt="2" custScaleX="109301" custScaleY="142111">
        <dgm:presLayoutVars>
          <dgm:chMax val="0"/>
          <dgm:bulletEnabled val="1"/>
        </dgm:presLayoutVars>
      </dgm:prSet>
      <dgm:spPr/>
    </dgm:pt>
    <dgm:pt modelId="{3259B7FC-A481-1C48-AD84-47BAD9B319E4}" type="pres">
      <dgm:prSet presAssocID="{0A9A219C-C813-7841-8EFD-21FA56CE8A9A}" presName="negativeSpace" presStyleCnt="0"/>
      <dgm:spPr/>
    </dgm:pt>
    <dgm:pt modelId="{63C712E1-7BAC-C84F-A5F8-16779C6F43FB}" type="pres">
      <dgm:prSet presAssocID="{0A9A219C-C813-7841-8EFD-21FA56CE8A9A}" presName="childText" presStyleLbl="conFgAcc1" presStyleIdx="0" presStyleCnt="2">
        <dgm:presLayoutVars>
          <dgm:bulletEnabled val="1"/>
        </dgm:presLayoutVars>
      </dgm:prSet>
      <dgm:spPr/>
    </dgm:pt>
    <dgm:pt modelId="{ECF0180F-68F4-0A45-8F64-D4A53C4E2A66}" type="pres">
      <dgm:prSet presAssocID="{AB982CDE-0204-5D4B-954E-89ED6D33FF10}" presName="spaceBetweenRectangles" presStyleCnt="0"/>
      <dgm:spPr/>
    </dgm:pt>
    <dgm:pt modelId="{23E29C2F-E2C6-494D-ADBE-A69D4E8E6F3A}" type="pres">
      <dgm:prSet presAssocID="{AAFA2473-3AA6-E148-BB4E-305345CDE854}" presName="parentLin" presStyleCnt="0"/>
      <dgm:spPr/>
    </dgm:pt>
    <dgm:pt modelId="{B72CAF52-8F74-CA47-8953-FB7166F05318}" type="pres">
      <dgm:prSet presAssocID="{AAFA2473-3AA6-E148-BB4E-305345CDE854}" presName="parentLeftMargin" presStyleLbl="node1" presStyleIdx="0" presStyleCnt="2"/>
      <dgm:spPr/>
    </dgm:pt>
    <dgm:pt modelId="{CB742DE9-4CD4-6841-87D1-C330272110F2}" type="pres">
      <dgm:prSet presAssocID="{AAFA2473-3AA6-E148-BB4E-305345CDE85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2DB4237-0FD5-C94A-8376-45D445BE9C6D}" type="pres">
      <dgm:prSet presAssocID="{AAFA2473-3AA6-E148-BB4E-305345CDE854}" presName="negativeSpace" presStyleCnt="0"/>
      <dgm:spPr/>
    </dgm:pt>
    <dgm:pt modelId="{D3F0B7BC-F7A9-114F-9D87-E245DEE8FDF7}" type="pres">
      <dgm:prSet presAssocID="{AAFA2473-3AA6-E148-BB4E-305345CDE85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968F311-F38C-4846-A485-B9534F413D72}" srcId="{AAFA2473-3AA6-E148-BB4E-305345CDE854}" destId="{22B7B857-AC8D-6545-9CFF-2FBF10CEBDA3}" srcOrd="0" destOrd="0" parTransId="{5C38CE13-61DF-E049-B70E-3FB86AE7CA9D}" sibTransId="{C3343870-709C-E048-96B4-F384DE4825D8}"/>
    <dgm:cxn modelId="{05303D1E-DFB1-BC4D-863F-C336755949D9}" srcId="{B631C7EF-8578-A04D-85BA-065C1C61F1D1}" destId="{AAFA2473-3AA6-E148-BB4E-305345CDE854}" srcOrd="1" destOrd="0" parTransId="{BE8382BE-9E4A-4A41-9210-33F8E07147BF}" sibTransId="{138F11DE-C617-C944-AA23-305F43342B1D}"/>
    <dgm:cxn modelId="{04C23522-7BBE-0943-8414-064AD3DCC19F}" srcId="{AAFA2473-3AA6-E148-BB4E-305345CDE854}" destId="{1B6012FC-CA00-884E-B7EC-C597AEA2818C}" srcOrd="1" destOrd="0" parTransId="{05DA3727-4450-F94F-BE3D-2E6E72717977}" sibTransId="{87CD1A91-EFE8-F44C-91EB-69B7D9A3D74A}"/>
    <dgm:cxn modelId="{FBB1DB4F-E0F5-F247-88DD-F6DD0C8613FA}" type="presOf" srcId="{1B6012FC-CA00-884E-B7EC-C597AEA2818C}" destId="{D3F0B7BC-F7A9-114F-9D87-E245DEE8FDF7}" srcOrd="0" destOrd="1" presId="urn:microsoft.com/office/officeart/2005/8/layout/list1"/>
    <dgm:cxn modelId="{F6CBE95A-AEE6-614B-9A49-694CC378EB94}" type="presOf" srcId="{B631C7EF-8578-A04D-85BA-065C1C61F1D1}" destId="{0448AFDE-E0E4-534C-BC22-520ED486800E}" srcOrd="0" destOrd="0" presId="urn:microsoft.com/office/officeart/2005/8/layout/list1"/>
    <dgm:cxn modelId="{CC7F2E82-551E-6F47-98EF-204094A8E039}" type="presOf" srcId="{0A9A219C-C813-7841-8EFD-21FA56CE8A9A}" destId="{858378E8-5313-4E46-8541-89ED54698DD7}" srcOrd="1" destOrd="0" presId="urn:microsoft.com/office/officeart/2005/8/layout/list1"/>
    <dgm:cxn modelId="{502D1589-8FDF-EF47-A4E3-E1BF6820D95E}" type="presOf" srcId="{AAFA2473-3AA6-E148-BB4E-305345CDE854}" destId="{B72CAF52-8F74-CA47-8953-FB7166F05318}" srcOrd="0" destOrd="0" presId="urn:microsoft.com/office/officeart/2005/8/layout/list1"/>
    <dgm:cxn modelId="{8277B8AC-87D8-F140-95C7-B8EDC164F5A2}" type="presOf" srcId="{22B7B857-AC8D-6545-9CFF-2FBF10CEBDA3}" destId="{D3F0B7BC-F7A9-114F-9D87-E245DEE8FDF7}" srcOrd="0" destOrd="0" presId="urn:microsoft.com/office/officeart/2005/8/layout/list1"/>
    <dgm:cxn modelId="{E12097B2-3C05-431F-BB86-5CBA225EC8A3}" type="presOf" srcId="{D098CAE5-42D9-4E7F-BB88-237FCC8214E6}" destId="{63C712E1-7BAC-C84F-A5F8-16779C6F43FB}" srcOrd="0" destOrd="1" presId="urn:microsoft.com/office/officeart/2005/8/layout/list1"/>
    <dgm:cxn modelId="{72C971BF-0D9E-464D-A9D3-63D6474072A9}" type="presOf" srcId="{AAFA2473-3AA6-E148-BB4E-305345CDE854}" destId="{CB742DE9-4CD4-6841-87D1-C330272110F2}" srcOrd="1" destOrd="0" presId="urn:microsoft.com/office/officeart/2005/8/layout/list1"/>
    <dgm:cxn modelId="{1AD901C4-B3CC-C945-888A-A5C956733B2C}" type="presOf" srcId="{0A9A219C-C813-7841-8EFD-21FA56CE8A9A}" destId="{51104845-AAA3-BF40-89AA-3B5235D19EBD}" srcOrd="0" destOrd="0" presId="urn:microsoft.com/office/officeart/2005/8/layout/list1"/>
    <dgm:cxn modelId="{08162ECF-79E3-4141-8CC4-A92299EDFF64}" srcId="{0A9A219C-C813-7841-8EFD-21FA56CE8A9A}" destId="{D098CAE5-42D9-4E7F-BB88-237FCC8214E6}" srcOrd="1" destOrd="0" parTransId="{A9853CE4-F6D9-4A94-BC9A-3AC4ECA03147}" sibTransId="{5C49AC1A-FFC5-4A7C-B7C3-7CFB3B8DC9E7}"/>
    <dgm:cxn modelId="{EBD18BEA-DACA-7E4D-AE36-81B4924DFC42}" srcId="{B631C7EF-8578-A04D-85BA-065C1C61F1D1}" destId="{0A9A219C-C813-7841-8EFD-21FA56CE8A9A}" srcOrd="0" destOrd="0" parTransId="{CD12FE73-971F-4442-BD10-72D0461CC7FE}" sibTransId="{AB982CDE-0204-5D4B-954E-89ED6D33FF10}"/>
    <dgm:cxn modelId="{7C21E0ED-BE7C-2E44-A88F-B9F9D9D934F7}" srcId="{0A9A219C-C813-7841-8EFD-21FA56CE8A9A}" destId="{16BEA20C-A11D-5648-9023-B1D1A4F18C73}" srcOrd="0" destOrd="0" parTransId="{E7570E00-D439-354C-A226-6EE40502C1A4}" sibTransId="{0994AB00-7559-5B48-8FC3-515A16A80920}"/>
    <dgm:cxn modelId="{415447FA-F967-4249-BEF2-BA0F838F4500}" type="presOf" srcId="{16BEA20C-A11D-5648-9023-B1D1A4F18C73}" destId="{63C712E1-7BAC-C84F-A5F8-16779C6F43FB}" srcOrd="0" destOrd="0" presId="urn:microsoft.com/office/officeart/2005/8/layout/list1"/>
    <dgm:cxn modelId="{710B40DD-9148-D44E-9662-DD068361C81E}" type="presParOf" srcId="{0448AFDE-E0E4-534C-BC22-520ED486800E}" destId="{5B260469-9C85-E346-8088-AF63762DBE1F}" srcOrd="0" destOrd="0" presId="urn:microsoft.com/office/officeart/2005/8/layout/list1"/>
    <dgm:cxn modelId="{FB55DFD6-E629-1A41-8F6D-5F8E90C60AD8}" type="presParOf" srcId="{5B260469-9C85-E346-8088-AF63762DBE1F}" destId="{51104845-AAA3-BF40-89AA-3B5235D19EBD}" srcOrd="0" destOrd="0" presId="urn:microsoft.com/office/officeart/2005/8/layout/list1"/>
    <dgm:cxn modelId="{AA6C4336-B038-9D47-9051-EE7CBC5DE976}" type="presParOf" srcId="{5B260469-9C85-E346-8088-AF63762DBE1F}" destId="{858378E8-5313-4E46-8541-89ED54698DD7}" srcOrd="1" destOrd="0" presId="urn:microsoft.com/office/officeart/2005/8/layout/list1"/>
    <dgm:cxn modelId="{79D034CF-1ED1-DB40-9BFD-08E2732E16F3}" type="presParOf" srcId="{0448AFDE-E0E4-534C-BC22-520ED486800E}" destId="{3259B7FC-A481-1C48-AD84-47BAD9B319E4}" srcOrd="1" destOrd="0" presId="urn:microsoft.com/office/officeart/2005/8/layout/list1"/>
    <dgm:cxn modelId="{DFF99DA6-CC8B-314C-9C84-42AA0EDD30D0}" type="presParOf" srcId="{0448AFDE-E0E4-534C-BC22-520ED486800E}" destId="{63C712E1-7BAC-C84F-A5F8-16779C6F43FB}" srcOrd="2" destOrd="0" presId="urn:microsoft.com/office/officeart/2005/8/layout/list1"/>
    <dgm:cxn modelId="{84FA620C-9D0F-764B-A702-2E22B8B96409}" type="presParOf" srcId="{0448AFDE-E0E4-534C-BC22-520ED486800E}" destId="{ECF0180F-68F4-0A45-8F64-D4A53C4E2A66}" srcOrd="3" destOrd="0" presId="urn:microsoft.com/office/officeart/2005/8/layout/list1"/>
    <dgm:cxn modelId="{284EDAE8-CF30-E643-8D0B-46A2F1BD7F0A}" type="presParOf" srcId="{0448AFDE-E0E4-534C-BC22-520ED486800E}" destId="{23E29C2F-E2C6-494D-ADBE-A69D4E8E6F3A}" srcOrd="4" destOrd="0" presId="urn:microsoft.com/office/officeart/2005/8/layout/list1"/>
    <dgm:cxn modelId="{126F856A-2B69-7C46-B40D-471C84C31369}" type="presParOf" srcId="{23E29C2F-E2C6-494D-ADBE-A69D4E8E6F3A}" destId="{B72CAF52-8F74-CA47-8953-FB7166F05318}" srcOrd="0" destOrd="0" presId="urn:microsoft.com/office/officeart/2005/8/layout/list1"/>
    <dgm:cxn modelId="{8A610E33-FE91-A843-BE4F-5222AB07CCDB}" type="presParOf" srcId="{23E29C2F-E2C6-494D-ADBE-A69D4E8E6F3A}" destId="{CB742DE9-4CD4-6841-87D1-C330272110F2}" srcOrd="1" destOrd="0" presId="urn:microsoft.com/office/officeart/2005/8/layout/list1"/>
    <dgm:cxn modelId="{7B3923A0-A37F-1543-AE07-C077FB6534C3}" type="presParOf" srcId="{0448AFDE-E0E4-534C-BC22-520ED486800E}" destId="{62DB4237-0FD5-C94A-8376-45D445BE9C6D}" srcOrd="5" destOrd="0" presId="urn:microsoft.com/office/officeart/2005/8/layout/list1"/>
    <dgm:cxn modelId="{047D40ED-3AAD-FC45-B98F-F632254044CE}" type="presParOf" srcId="{0448AFDE-E0E4-534C-BC22-520ED486800E}" destId="{D3F0B7BC-F7A9-114F-9D87-E245DEE8FDF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31C7EF-8578-A04D-85BA-065C1C61F1D1}" type="doc">
      <dgm:prSet loTypeId="urn:microsoft.com/office/officeart/2005/8/layout/list1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A9A219C-C813-7841-8EFD-21FA56CE8A9A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dirty="0"/>
            <a:t>P7: </a:t>
          </a:r>
          <a:r>
            <a:rPr lang="it-IT" dirty="0"/>
            <a:t>IDENTIFIKASI QUARSETIN DENGAN KROMATOGRAFI DENSITOMETRI</a:t>
          </a:r>
          <a:endParaRPr lang="en-US" dirty="0"/>
        </a:p>
      </dgm:t>
    </dgm:pt>
    <dgm:pt modelId="{CD12FE73-971F-4442-BD10-72D0461CC7FE}" type="parTrans" cxnId="{EBD18BEA-DACA-7E4D-AE36-81B4924DFC4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AB982CDE-0204-5D4B-954E-89ED6D33FF10}" type="sibTrans" cxnId="{EBD18BEA-DACA-7E4D-AE36-81B4924DFC42}">
      <dgm:prSet/>
      <dgm:spPr/>
      <dgm:t>
        <a:bodyPr/>
        <a:lstStyle/>
        <a:p>
          <a:pPr>
            <a:lnSpc>
              <a:spcPct val="150000"/>
            </a:lnSpc>
          </a:pPr>
          <a:endParaRPr lang="en-US"/>
        </a:p>
      </dgm:t>
    </dgm:pt>
    <dgm:pt modelId="{B8C00EFB-6D42-CD45-8311-F0B83B7032F2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US" dirty="0" err="1"/>
            <a:t>Deteksi</a:t>
          </a:r>
          <a:r>
            <a:rPr lang="en-US" dirty="0"/>
            <a:t> </a:t>
          </a:r>
          <a:r>
            <a:rPr lang="en-US" dirty="0" err="1"/>
            <a:t>kurkumin</a:t>
          </a:r>
          <a:r>
            <a:rPr lang="en-US" dirty="0"/>
            <a:t>,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mentotolkan</a:t>
          </a:r>
          <a:r>
            <a:rPr lang="en-US" b="0" i="0" dirty="0"/>
            <a:t> </a:t>
          </a:r>
          <a:r>
            <a:rPr lang="en-US" b="0" i="0" dirty="0" err="1"/>
            <a:t>standar</a:t>
          </a:r>
          <a:r>
            <a:rPr lang="en-US" b="0" i="0" dirty="0"/>
            <a:t> dan </a:t>
          </a:r>
          <a:r>
            <a:rPr lang="en-US" b="0" i="0" dirty="0" err="1"/>
            <a:t>sampel</a:t>
          </a:r>
          <a:r>
            <a:rPr lang="en-US" b="0" i="0" dirty="0"/>
            <a:t> di plat, </a:t>
          </a:r>
          <a:r>
            <a:rPr lang="en-US" b="0" i="0" dirty="0" err="1"/>
            <a:t>elusi</a:t>
          </a:r>
          <a:r>
            <a:rPr lang="en-US" b="0" i="0" dirty="0"/>
            <a:t> </a:t>
          </a:r>
          <a:r>
            <a:rPr lang="en-US" b="0" i="0" dirty="0" err="1"/>
            <a:t>dengan</a:t>
          </a:r>
          <a:r>
            <a:rPr lang="en-US" b="0" i="0" dirty="0"/>
            <a:t> </a:t>
          </a:r>
          <a:r>
            <a:rPr lang="en-US" b="0" i="0" dirty="0" err="1"/>
            <a:t>eluen</a:t>
          </a:r>
          <a:r>
            <a:rPr lang="en-US" b="0" i="0" dirty="0"/>
            <a:t>, dan scan </a:t>
          </a:r>
          <a:r>
            <a:rPr lang="en-US" b="0" i="0" dirty="0" err="1"/>
            <a:t>densitometri</a:t>
          </a:r>
          <a:endParaRPr lang="en-US" dirty="0"/>
        </a:p>
      </dgm:t>
    </dgm:pt>
    <dgm:pt modelId="{978FC6ED-8BAF-BD42-AEAB-F84DA29C569E}" type="parTrans" cxnId="{C71FAA9B-9D44-234A-873C-358AC0E6E495}">
      <dgm:prSet/>
      <dgm:spPr/>
      <dgm:t>
        <a:bodyPr/>
        <a:lstStyle/>
        <a:p>
          <a:endParaRPr lang="en-US"/>
        </a:p>
      </dgm:t>
    </dgm:pt>
    <dgm:pt modelId="{EBCF7DD2-E416-8F42-A91C-2D54AFE21EA2}" type="sibTrans" cxnId="{C71FAA9B-9D44-234A-873C-358AC0E6E495}">
      <dgm:prSet/>
      <dgm:spPr/>
      <dgm:t>
        <a:bodyPr/>
        <a:lstStyle/>
        <a:p>
          <a:endParaRPr lang="en-US"/>
        </a:p>
      </dgm:t>
    </dgm:pt>
    <dgm:pt modelId="{72FD1FE6-7FC7-4DAA-87C6-A5269457905C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sv-SE" b="0" i="0" dirty="0"/>
            <a:t>Hitung konsentrasi kuersetin dari kurva kalibrasi densitogram.</a:t>
          </a:r>
          <a:endParaRPr lang="en-US" dirty="0"/>
        </a:p>
      </dgm:t>
    </dgm:pt>
    <dgm:pt modelId="{C3E28C14-D1D2-4F10-8292-3D6AF0736849}" type="parTrans" cxnId="{5B8117A7-C163-4BEF-BE7A-3E865531B315}">
      <dgm:prSet/>
      <dgm:spPr/>
      <dgm:t>
        <a:bodyPr/>
        <a:lstStyle/>
        <a:p>
          <a:endParaRPr lang="en-US"/>
        </a:p>
      </dgm:t>
    </dgm:pt>
    <dgm:pt modelId="{95E65879-C973-4641-9470-043BCCE9E91D}" type="sibTrans" cxnId="{5B8117A7-C163-4BEF-BE7A-3E865531B315}">
      <dgm:prSet/>
      <dgm:spPr/>
      <dgm:t>
        <a:bodyPr/>
        <a:lstStyle/>
        <a:p>
          <a:endParaRPr lang="en-US"/>
        </a:p>
      </dgm:t>
    </dgm:pt>
    <dgm:pt modelId="{0448AFDE-E0E4-534C-BC22-520ED486800E}" type="pres">
      <dgm:prSet presAssocID="{B631C7EF-8578-A04D-85BA-065C1C61F1D1}" presName="linear" presStyleCnt="0">
        <dgm:presLayoutVars>
          <dgm:dir/>
          <dgm:animLvl val="lvl"/>
          <dgm:resizeHandles val="exact"/>
        </dgm:presLayoutVars>
      </dgm:prSet>
      <dgm:spPr/>
    </dgm:pt>
    <dgm:pt modelId="{5B260469-9C85-E346-8088-AF63762DBE1F}" type="pres">
      <dgm:prSet presAssocID="{0A9A219C-C813-7841-8EFD-21FA56CE8A9A}" presName="parentLin" presStyleCnt="0"/>
      <dgm:spPr/>
    </dgm:pt>
    <dgm:pt modelId="{51104845-AAA3-BF40-89AA-3B5235D19EBD}" type="pres">
      <dgm:prSet presAssocID="{0A9A219C-C813-7841-8EFD-21FA56CE8A9A}" presName="parentLeftMargin" presStyleLbl="node1" presStyleIdx="0" presStyleCnt="1"/>
      <dgm:spPr/>
    </dgm:pt>
    <dgm:pt modelId="{858378E8-5313-4E46-8541-89ED54698DD7}" type="pres">
      <dgm:prSet presAssocID="{0A9A219C-C813-7841-8EFD-21FA56CE8A9A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3259B7FC-A481-1C48-AD84-47BAD9B319E4}" type="pres">
      <dgm:prSet presAssocID="{0A9A219C-C813-7841-8EFD-21FA56CE8A9A}" presName="negativeSpace" presStyleCnt="0"/>
      <dgm:spPr/>
    </dgm:pt>
    <dgm:pt modelId="{63C712E1-7BAC-C84F-A5F8-16779C6F43FB}" type="pres">
      <dgm:prSet presAssocID="{0A9A219C-C813-7841-8EFD-21FA56CE8A9A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CF3682C-A093-4812-9C76-202DBCC4B76A}" type="presOf" srcId="{72FD1FE6-7FC7-4DAA-87C6-A5269457905C}" destId="{63C712E1-7BAC-C84F-A5F8-16779C6F43FB}" srcOrd="0" destOrd="1" presId="urn:microsoft.com/office/officeart/2005/8/layout/list1"/>
    <dgm:cxn modelId="{E12FB65C-558D-2E4A-9597-2C15D1BD3D44}" type="presOf" srcId="{B8C00EFB-6D42-CD45-8311-F0B83B7032F2}" destId="{63C712E1-7BAC-C84F-A5F8-16779C6F43FB}" srcOrd="0" destOrd="0" presId="urn:microsoft.com/office/officeart/2005/8/layout/list1"/>
    <dgm:cxn modelId="{F6CBE95A-AEE6-614B-9A49-694CC378EB94}" type="presOf" srcId="{B631C7EF-8578-A04D-85BA-065C1C61F1D1}" destId="{0448AFDE-E0E4-534C-BC22-520ED486800E}" srcOrd="0" destOrd="0" presId="urn:microsoft.com/office/officeart/2005/8/layout/list1"/>
    <dgm:cxn modelId="{CC7F2E82-551E-6F47-98EF-204094A8E039}" type="presOf" srcId="{0A9A219C-C813-7841-8EFD-21FA56CE8A9A}" destId="{858378E8-5313-4E46-8541-89ED54698DD7}" srcOrd="1" destOrd="0" presId="urn:microsoft.com/office/officeart/2005/8/layout/list1"/>
    <dgm:cxn modelId="{C71FAA9B-9D44-234A-873C-358AC0E6E495}" srcId="{0A9A219C-C813-7841-8EFD-21FA56CE8A9A}" destId="{B8C00EFB-6D42-CD45-8311-F0B83B7032F2}" srcOrd="0" destOrd="0" parTransId="{978FC6ED-8BAF-BD42-AEAB-F84DA29C569E}" sibTransId="{EBCF7DD2-E416-8F42-A91C-2D54AFE21EA2}"/>
    <dgm:cxn modelId="{5B8117A7-C163-4BEF-BE7A-3E865531B315}" srcId="{0A9A219C-C813-7841-8EFD-21FA56CE8A9A}" destId="{72FD1FE6-7FC7-4DAA-87C6-A5269457905C}" srcOrd="1" destOrd="0" parTransId="{C3E28C14-D1D2-4F10-8292-3D6AF0736849}" sibTransId="{95E65879-C973-4641-9470-043BCCE9E91D}"/>
    <dgm:cxn modelId="{1AD901C4-B3CC-C945-888A-A5C956733B2C}" type="presOf" srcId="{0A9A219C-C813-7841-8EFD-21FA56CE8A9A}" destId="{51104845-AAA3-BF40-89AA-3B5235D19EBD}" srcOrd="0" destOrd="0" presId="urn:microsoft.com/office/officeart/2005/8/layout/list1"/>
    <dgm:cxn modelId="{EBD18BEA-DACA-7E4D-AE36-81B4924DFC42}" srcId="{B631C7EF-8578-A04D-85BA-065C1C61F1D1}" destId="{0A9A219C-C813-7841-8EFD-21FA56CE8A9A}" srcOrd="0" destOrd="0" parTransId="{CD12FE73-971F-4442-BD10-72D0461CC7FE}" sibTransId="{AB982CDE-0204-5D4B-954E-89ED6D33FF10}"/>
    <dgm:cxn modelId="{710B40DD-9148-D44E-9662-DD068361C81E}" type="presParOf" srcId="{0448AFDE-E0E4-534C-BC22-520ED486800E}" destId="{5B260469-9C85-E346-8088-AF63762DBE1F}" srcOrd="0" destOrd="0" presId="urn:microsoft.com/office/officeart/2005/8/layout/list1"/>
    <dgm:cxn modelId="{FB55DFD6-E629-1A41-8F6D-5F8E90C60AD8}" type="presParOf" srcId="{5B260469-9C85-E346-8088-AF63762DBE1F}" destId="{51104845-AAA3-BF40-89AA-3B5235D19EBD}" srcOrd="0" destOrd="0" presId="urn:microsoft.com/office/officeart/2005/8/layout/list1"/>
    <dgm:cxn modelId="{AA6C4336-B038-9D47-9051-EE7CBC5DE976}" type="presParOf" srcId="{5B260469-9C85-E346-8088-AF63762DBE1F}" destId="{858378E8-5313-4E46-8541-89ED54698DD7}" srcOrd="1" destOrd="0" presId="urn:microsoft.com/office/officeart/2005/8/layout/list1"/>
    <dgm:cxn modelId="{79D034CF-1ED1-DB40-9BFD-08E2732E16F3}" type="presParOf" srcId="{0448AFDE-E0E4-534C-BC22-520ED486800E}" destId="{3259B7FC-A481-1C48-AD84-47BAD9B319E4}" srcOrd="1" destOrd="0" presId="urn:microsoft.com/office/officeart/2005/8/layout/list1"/>
    <dgm:cxn modelId="{DFF99DA6-CC8B-314C-9C84-42AA0EDD30D0}" type="presParOf" srcId="{0448AFDE-E0E4-534C-BC22-520ED486800E}" destId="{63C712E1-7BAC-C84F-A5F8-16779C6F43F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5A2C6C-A4AF-564E-AE14-D9E4E4DFF65F}">
      <dsp:nvSpPr>
        <dsp:cNvPr id="0" name=""/>
        <dsp:cNvSpPr/>
      </dsp:nvSpPr>
      <dsp:spPr>
        <a:xfrm>
          <a:off x="-5379673" y="-823800"/>
          <a:ext cx="6405740" cy="6405740"/>
        </a:xfrm>
        <a:prstGeom prst="blockArc">
          <a:avLst>
            <a:gd name="adj1" fmla="val 18900000"/>
            <a:gd name="adj2" fmla="val 2700000"/>
            <a:gd name="adj3" fmla="val 337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D98B8C-C015-9D4F-9B2C-21793DB07CC9}">
      <dsp:nvSpPr>
        <dsp:cNvPr id="0" name=""/>
        <dsp:cNvSpPr/>
      </dsp:nvSpPr>
      <dsp:spPr>
        <a:xfrm>
          <a:off x="448680" y="297288"/>
          <a:ext cx="5581169" cy="5949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248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1. Tata </a:t>
          </a:r>
          <a:r>
            <a:rPr lang="en-US" sz="3100" kern="1200"/>
            <a:t>Tertib</a:t>
          </a:r>
          <a:endParaRPr lang="en-US" sz="3100" kern="1200" dirty="0"/>
        </a:p>
      </dsp:txBody>
      <dsp:txXfrm>
        <a:off x="448680" y="297288"/>
        <a:ext cx="5581169" cy="594957"/>
      </dsp:txXfrm>
    </dsp:sp>
    <dsp:sp modelId="{A23E94D1-9CC2-584F-B7B8-35E1A4F0DC6D}">
      <dsp:nvSpPr>
        <dsp:cNvPr id="0" name=""/>
        <dsp:cNvSpPr/>
      </dsp:nvSpPr>
      <dsp:spPr>
        <a:xfrm>
          <a:off x="76832" y="222918"/>
          <a:ext cx="743697" cy="7436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4EC9DA-9ACB-B649-AA36-59BD4D8184E8}">
      <dsp:nvSpPr>
        <dsp:cNvPr id="0" name=""/>
        <dsp:cNvSpPr/>
      </dsp:nvSpPr>
      <dsp:spPr>
        <a:xfrm>
          <a:off x="875010" y="1189439"/>
          <a:ext cx="5154839" cy="5949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248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2. Teknis </a:t>
          </a:r>
          <a:r>
            <a:rPr lang="en-US" sz="3100" kern="1200" dirty="0" err="1"/>
            <a:t>Praktikum</a:t>
          </a:r>
          <a:endParaRPr lang="en-US" sz="3100" kern="1200" dirty="0"/>
        </a:p>
      </dsp:txBody>
      <dsp:txXfrm>
        <a:off x="875010" y="1189439"/>
        <a:ext cx="5154839" cy="594957"/>
      </dsp:txXfrm>
    </dsp:sp>
    <dsp:sp modelId="{5A1BEF29-DFF0-E947-BD23-9446E30D4AC3}">
      <dsp:nvSpPr>
        <dsp:cNvPr id="0" name=""/>
        <dsp:cNvSpPr/>
      </dsp:nvSpPr>
      <dsp:spPr>
        <a:xfrm>
          <a:off x="503161" y="1115070"/>
          <a:ext cx="743697" cy="7436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70E48-B2CC-994F-8B00-960C45B18D0B}">
      <dsp:nvSpPr>
        <dsp:cNvPr id="0" name=""/>
        <dsp:cNvSpPr/>
      </dsp:nvSpPr>
      <dsp:spPr>
        <a:xfrm>
          <a:off x="1005859" y="2081591"/>
          <a:ext cx="5023991" cy="5949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248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3. </a:t>
          </a:r>
          <a:r>
            <a:rPr lang="en-US" sz="3100" kern="1200" dirty="0" err="1"/>
            <a:t>Topik</a:t>
          </a:r>
          <a:r>
            <a:rPr lang="en-US" sz="3100" kern="1200" dirty="0"/>
            <a:t> </a:t>
          </a:r>
          <a:r>
            <a:rPr lang="en-US" sz="3100" kern="1200" dirty="0" err="1"/>
            <a:t>Praktikum</a:t>
          </a:r>
          <a:endParaRPr lang="en-US" sz="3100" kern="1200" dirty="0"/>
        </a:p>
      </dsp:txBody>
      <dsp:txXfrm>
        <a:off x="1005859" y="2081591"/>
        <a:ext cx="5023991" cy="594957"/>
      </dsp:txXfrm>
    </dsp:sp>
    <dsp:sp modelId="{6F9B67C3-2663-EA4D-8B45-BCBB3E23726F}">
      <dsp:nvSpPr>
        <dsp:cNvPr id="0" name=""/>
        <dsp:cNvSpPr/>
      </dsp:nvSpPr>
      <dsp:spPr>
        <a:xfrm>
          <a:off x="634010" y="2007221"/>
          <a:ext cx="743697" cy="7436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148C8-9EFE-6C42-B858-0D838B449723}">
      <dsp:nvSpPr>
        <dsp:cNvPr id="0" name=""/>
        <dsp:cNvSpPr/>
      </dsp:nvSpPr>
      <dsp:spPr>
        <a:xfrm>
          <a:off x="875010" y="2973742"/>
          <a:ext cx="5154839" cy="5949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248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4. </a:t>
          </a:r>
          <a:r>
            <a:rPr lang="en-US" sz="3100" kern="1200" dirty="0" err="1"/>
            <a:t>Laporan</a:t>
          </a:r>
          <a:endParaRPr lang="en-US" sz="3100" kern="1200" dirty="0"/>
        </a:p>
      </dsp:txBody>
      <dsp:txXfrm>
        <a:off x="875010" y="2973742"/>
        <a:ext cx="5154839" cy="594957"/>
      </dsp:txXfrm>
    </dsp:sp>
    <dsp:sp modelId="{1C757C9B-FA56-2E4F-B380-9EBF0A2C3CCE}">
      <dsp:nvSpPr>
        <dsp:cNvPr id="0" name=""/>
        <dsp:cNvSpPr/>
      </dsp:nvSpPr>
      <dsp:spPr>
        <a:xfrm>
          <a:off x="503161" y="2899372"/>
          <a:ext cx="743697" cy="7436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E7E0AC-594C-004B-8CD2-10DA868590F7}">
      <dsp:nvSpPr>
        <dsp:cNvPr id="0" name=""/>
        <dsp:cNvSpPr/>
      </dsp:nvSpPr>
      <dsp:spPr>
        <a:xfrm>
          <a:off x="448680" y="3865893"/>
          <a:ext cx="5581169" cy="5949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248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5. </a:t>
          </a:r>
          <a:r>
            <a:rPr lang="en-US" sz="3100" kern="1200" dirty="0" err="1"/>
            <a:t>Komponen</a:t>
          </a:r>
          <a:r>
            <a:rPr lang="en-US" sz="3100" kern="1200" dirty="0"/>
            <a:t> </a:t>
          </a:r>
          <a:r>
            <a:rPr lang="en-US" sz="3100" kern="1200" dirty="0" err="1"/>
            <a:t>Penilaian</a:t>
          </a:r>
          <a:endParaRPr lang="en-US" sz="3100" kern="1200" dirty="0"/>
        </a:p>
      </dsp:txBody>
      <dsp:txXfrm>
        <a:off x="448680" y="3865893"/>
        <a:ext cx="5581169" cy="594957"/>
      </dsp:txXfrm>
    </dsp:sp>
    <dsp:sp modelId="{4EB89D53-EF33-5C42-8E69-7365FBD61C5B}">
      <dsp:nvSpPr>
        <dsp:cNvPr id="0" name=""/>
        <dsp:cNvSpPr/>
      </dsp:nvSpPr>
      <dsp:spPr>
        <a:xfrm>
          <a:off x="76832" y="3791523"/>
          <a:ext cx="743697" cy="7436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4CB8F0-1A83-8E49-96B1-AEE26EAAF859}">
      <dsp:nvSpPr>
        <dsp:cNvPr id="0" name=""/>
        <dsp:cNvSpPr/>
      </dsp:nvSpPr>
      <dsp:spPr>
        <a:xfrm>
          <a:off x="1005726" y="678913"/>
          <a:ext cx="1581707" cy="13045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Pre-test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Post-test</a:t>
          </a:r>
        </a:p>
      </dsp:txBody>
      <dsp:txXfrm>
        <a:off x="1035748" y="708935"/>
        <a:ext cx="1521663" cy="964981"/>
      </dsp:txXfrm>
    </dsp:sp>
    <dsp:sp modelId="{0A6A2BA3-1000-8846-B05E-1A8D4738D254}">
      <dsp:nvSpPr>
        <dsp:cNvPr id="0" name=""/>
        <dsp:cNvSpPr/>
      </dsp:nvSpPr>
      <dsp:spPr>
        <a:xfrm>
          <a:off x="1851454" y="834647"/>
          <a:ext cx="1973274" cy="1973274"/>
        </a:xfrm>
        <a:prstGeom prst="leftCircularArrow">
          <a:avLst>
            <a:gd name="adj1" fmla="val 4306"/>
            <a:gd name="adj2" fmla="val 544834"/>
            <a:gd name="adj3" fmla="val 2320345"/>
            <a:gd name="adj4" fmla="val 9024489"/>
            <a:gd name="adj5" fmla="val 502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98EC7-F00D-684E-B992-D5A2C0D506D8}">
      <dsp:nvSpPr>
        <dsp:cNvPr id="0" name=""/>
        <dsp:cNvSpPr/>
      </dsp:nvSpPr>
      <dsp:spPr>
        <a:xfrm>
          <a:off x="1357216" y="1703938"/>
          <a:ext cx="1405962" cy="5591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P1 &amp; P2</a:t>
          </a:r>
        </a:p>
      </dsp:txBody>
      <dsp:txXfrm>
        <a:off x="1373592" y="1720314"/>
        <a:ext cx="1373210" cy="526352"/>
      </dsp:txXfrm>
    </dsp:sp>
    <dsp:sp modelId="{67253996-D9FD-734A-B1C0-3D9C93A128AE}">
      <dsp:nvSpPr>
        <dsp:cNvPr id="0" name=""/>
        <dsp:cNvSpPr/>
      </dsp:nvSpPr>
      <dsp:spPr>
        <a:xfrm>
          <a:off x="3167835" y="678913"/>
          <a:ext cx="1581707" cy="13045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Pre-test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Post-test</a:t>
          </a:r>
        </a:p>
      </dsp:txBody>
      <dsp:txXfrm>
        <a:off x="3197857" y="988487"/>
        <a:ext cx="1521663" cy="964981"/>
      </dsp:txXfrm>
    </dsp:sp>
    <dsp:sp modelId="{36880E72-474C-864B-A5A4-19B5492739D6}">
      <dsp:nvSpPr>
        <dsp:cNvPr id="0" name=""/>
        <dsp:cNvSpPr/>
      </dsp:nvSpPr>
      <dsp:spPr>
        <a:xfrm>
          <a:off x="4000382" y="-196669"/>
          <a:ext cx="2175381" cy="2175381"/>
        </a:xfrm>
        <a:prstGeom prst="circularArrow">
          <a:avLst>
            <a:gd name="adj1" fmla="val 3906"/>
            <a:gd name="adj2" fmla="val 489436"/>
            <a:gd name="adj3" fmla="val 19335053"/>
            <a:gd name="adj4" fmla="val 12575511"/>
            <a:gd name="adj5" fmla="val 455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38FEF-3B50-9C4B-8D03-19415867D533}">
      <dsp:nvSpPr>
        <dsp:cNvPr id="0" name=""/>
        <dsp:cNvSpPr/>
      </dsp:nvSpPr>
      <dsp:spPr>
        <a:xfrm>
          <a:off x="3519325" y="399360"/>
          <a:ext cx="1405962" cy="5591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P3 &amp; P4</a:t>
          </a:r>
        </a:p>
      </dsp:txBody>
      <dsp:txXfrm>
        <a:off x="3535701" y="415736"/>
        <a:ext cx="1373210" cy="526352"/>
      </dsp:txXfrm>
    </dsp:sp>
    <dsp:sp modelId="{FE6765F3-1698-DA42-8F32-8D7FD081F92F}">
      <dsp:nvSpPr>
        <dsp:cNvPr id="0" name=""/>
        <dsp:cNvSpPr/>
      </dsp:nvSpPr>
      <dsp:spPr>
        <a:xfrm>
          <a:off x="5329944" y="678913"/>
          <a:ext cx="1581707" cy="13045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Pre-test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Post-test</a:t>
          </a:r>
        </a:p>
      </dsp:txBody>
      <dsp:txXfrm>
        <a:off x="5359966" y="708935"/>
        <a:ext cx="1521663" cy="964981"/>
      </dsp:txXfrm>
    </dsp:sp>
    <dsp:sp modelId="{70599D87-7BD1-2145-9318-20758BA4CC5E}">
      <dsp:nvSpPr>
        <dsp:cNvPr id="0" name=""/>
        <dsp:cNvSpPr/>
      </dsp:nvSpPr>
      <dsp:spPr>
        <a:xfrm>
          <a:off x="5681434" y="1703938"/>
          <a:ext cx="1405962" cy="55910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P5 &amp; P6</a:t>
          </a:r>
        </a:p>
      </dsp:txBody>
      <dsp:txXfrm>
        <a:off x="5697810" y="1720314"/>
        <a:ext cx="1373210" cy="5263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C712E1-7BAC-C84F-A5F8-16779C6F43FB}">
      <dsp:nvSpPr>
        <dsp:cNvPr id="0" name=""/>
        <dsp:cNvSpPr/>
      </dsp:nvSpPr>
      <dsp:spPr>
        <a:xfrm>
          <a:off x="0" y="326545"/>
          <a:ext cx="8393373" cy="195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419" tIns="416560" rIns="65141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 err="1"/>
            <a:t>Pelajari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prinsip</a:t>
          </a:r>
          <a:r>
            <a:rPr lang="en-US" sz="2000" b="0" i="0" kern="1200" dirty="0"/>
            <a:t> GLP dan </a:t>
          </a:r>
          <a:r>
            <a:rPr lang="en-US" sz="2000" b="0" i="0" kern="1200" dirty="0" err="1"/>
            <a:t>simulasi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prosedur</a:t>
          </a:r>
          <a:r>
            <a:rPr lang="en-US" sz="2000" b="0" i="0" kern="1200" dirty="0"/>
            <a:t> (APD, SOP, </a:t>
          </a:r>
          <a:r>
            <a:rPr lang="en-US" sz="2000" b="0" i="0" kern="1200" dirty="0" err="1"/>
            <a:t>dokumentasi</a:t>
          </a:r>
          <a:r>
            <a:rPr lang="en-US" sz="2000" b="0" i="0" kern="1200" dirty="0"/>
            <a:t> data </a:t>
          </a:r>
          <a:r>
            <a:rPr lang="en-US" sz="2000" b="0" i="0" kern="1200" dirty="0" err="1"/>
            <a:t>akurat</a:t>
          </a:r>
          <a:r>
            <a:rPr lang="en-US" sz="2000" b="0" i="0" kern="1200" dirty="0"/>
            <a:t>).</a:t>
          </a:r>
          <a:endParaRPr lang="en-US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Latihan </a:t>
          </a:r>
          <a:r>
            <a:rPr lang="en-US" sz="2000" b="0" i="0" kern="1200" dirty="0" err="1"/>
            <a:t>pelabelan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sampel</a:t>
          </a:r>
          <a:r>
            <a:rPr lang="en-US" sz="2000" b="0" i="0" kern="1200" dirty="0"/>
            <a:t>/</a:t>
          </a:r>
          <a:r>
            <a:rPr lang="en-US" sz="2000" b="0" i="0" kern="1200" dirty="0" err="1"/>
            <a:t>reagen</a:t>
          </a:r>
          <a:r>
            <a:rPr lang="en-US" sz="2000" b="0" i="0" kern="1200" dirty="0"/>
            <a:t> dan </a:t>
          </a:r>
          <a:r>
            <a:rPr lang="en-US" sz="2000" b="0" i="0" kern="1200" dirty="0" err="1"/>
            <a:t>kalibrasi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alat</a:t>
          </a:r>
          <a:r>
            <a:rPr lang="en-US" sz="2000" b="0" i="0" kern="1200" dirty="0"/>
            <a:t> </a:t>
          </a:r>
          <a:r>
            <a:rPr lang="en-US" sz="2000" b="0" i="0" kern="1200" dirty="0" err="1"/>
            <a:t>dasar</a:t>
          </a:r>
          <a:r>
            <a:rPr lang="en-US" sz="2000" b="0" i="0" kern="1200" dirty="0"/>
            <a:t>.</a:t>
          </a:r>
          <a:endParaRPr lang="en-US" sz="2000" kern="1200" dirty="0"/>
        </a:p>
      </dsp:txBody>
      <dsp:txXfrm>
        <a:off x="0" y="326545"/>
        <a:ext cx="8393373" cy="1953000"/>
      </dsp:txXfrm>
    </dsp:sp>
    <dsp:sp modelId="{858378E8-5313-4E46-8541-89ED54698DD7}">
      <dsp:nvSpPr>
        <dsp:cNvPr id="0" name=""/>
        <dsp:cNvSpPr/>
      </dsp:nvSpPr>
      <dsp:spPr>
        <a:xfrm>
          <a:off x="419668" y="31345"/>
          <a:ext cx="5875361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075" tIns="0" rIns="222075" bIns="0" numCol="1" spcCol="1270" anchor="ctr" anchorCtr="0">
          <a:noAutofit/>
        </a:bodyPr>
        <a:lstStyle/>
        <a:p>
          <a:pPr marL="0" lvl="0" indent="0" algn="l" defTabSz="8890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P1: GOOD LABORATORY PRACTICE</a:t>
          </a:r>
        </a:p>
      </dsp:txBody>
      <dsp:txXfrm>
        <a:off x="448489" y="60166"/>
        <a:ext cx="5817719" cy="532758"/>
      </dsp:txXfrm>
    </dsp:sp>
    <dsp:sp modelId="{D3F0B7BC-F7A9-114F-9D87-E245DEE8FDF7}">
      <dsp:nvSpPr>
        <dsp:cNvPr id="0" name=""/>
        <dsp:cNvSpPr/>
      </dsp:nvSpPr>
      <dsp:spPr>
        <a:xfrm>
          <a:off x="0" y="2861577"/>
          <a:ext cx="8393373" cy="245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419" tIns="416560" rIns="65141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 err="1"/>
            <a:t>Preparasi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sampel</a:t>
          </a:r>
          <a:r>
            <a:rPr lang="en-US" sz="2000" b="0" i="0" kern="1200" dirty="0"/>
            <a:t> jamu + </a:t>
          </a:r>
          <a:r>
            <a:rPr lang="en-US" sz="2000" b="0" i="0" kern="1200" dirty="0" err="1"/>
            <a:t>standar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menotolkan</a:t>
          </a:r>
          <a:r>
            <a:rPr lang="en-US" sz="2000" b="0" i="0" kern="1200" dirty="0"/>
            <a:t> di plat KLT, </a:t>
          </a:r>
          <a:r>
            <a:rPr lang="en-US" sz="2000" b="0" i="0" kern="1200" dirty="0" err="1"/>
            <a:t>elusidengan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fase</a:t>
          </a:r>
          <a:r>
            <a:rPr lang="en-US" sz="2000" b="0" i="0" kern="1200" dirty="0"/>
            <a:t> </a:t>
          </a:r>
          <a:r>
            <a:rPr lang="en-US" sz="2000" b="0" i="0" kern="1200" dirty="0" err="1"/>
            <a:t>gerak</a:t>
          </a:r>
          <a:endParaRPr lang="en-US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 err="1"/>
            <a:t>Hitung</a:t>
          </a:r>
          <a:r>
            <a:rPr lang="en-US" sz="2000" b="0" i="0" kern="1200" dirty="0"/>
            <a:t> Rf spot, </a:t>
          </a:r>
          <a:r>
            <a:rPr lang="en-US" sz="2000" b="0" i="0" kern="1200" dirty="0" err="1"/>
            <a:t>bandingkan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sampel</a:t>
          </a:r>
          <a:r>
            <a:rPr lang="en-US" sz="2000" b="0" i="0" kern="1200" dirty="0"/>
            <a:t> vs </a:t>
          </a:r>
          <a:r>
            <a:rPr lang="en-US" sz="2000" b="0" i="0" kern="1200" dirty="0" err="1"/>
            <a:t>standar</a:t>
          </a:r>
          <a:r>
            <a:rPr lang="en-US" sz="2000" b="0" i="0" kern="1200" dirty="0"/>
            <a:t> </a:t>
          </a:r>
          <a:r>
            <a:rPr lang="en-US" sz="2000" b="0" i="0" kern="1200" dirty="0" err="1"/>
            <a:t>untuk</a:t>
          </a:r>
          <a:r>
            <a:rPr lang="en-US" sz="2000" b="0" i="0" kern="1200" dirty="0"/>
            <a:t> </a:t>
          </a:r>
          <a:r>
            <a:rPr lang="en-US" sz="2000" b="0" i="0" kern="1200" dirty="0" err="1"/>
            <a:t>identifikasi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kualitatif</a:t>
          </a:r>
          <a:r>
            <a:rPr lang="en-US" sz="2000" b="0" i="0" kern="1200" dirty="0"/>
            <a:t> </a:t>
          </a:r>
          <a:r>
            <a:rPr lang="en-US" sz="2000" b="0" i="0" kern="1200" dirty="0" err="1"/>
            <a:t>deksametason</a:t>
          </a:r>
          <a:r>
            <a:rPr lang="en-US" sz="2000" b="0" i="0" kern="1200" dirty="0"/>
            <a:t>.</a:t>
          </a:r>
          <a:endParaRPr lang="en-US" sz="2000" kern="1200" dirty="0"/>
        </a:p>
      </dsp:txBody>
      <dsp:txXfrm>
        <a:off x="0" y="2861577"/>
        <a:ext cx="8393373" cy="2457000"/>
      </dsp:txXfrm>
    </dsp:sp>
    <dsp:sp modelId="{CB742DE9-4CD4-6841-87D1-C330272110F2}">
      <dsp:nvSpPr>
        <dsp:cNvPr id="0" name=""/>
        <dsp:cNvSpPr/>
      </dsp:nvSpPr>
      <dsp:spPr>
        <a:xfrm>
          <a:off x="419668" y="2387545"/>
          <a:ext cx="5875361" cy="76923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075" tIns="0" rIns="222075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P2: ANALISIS DEKSAMETASON DALAM JAMU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DENGAN KLT</a:t>
          </a:r>
        </a:p>
      </dsp:txBody>
      <dsp:txXfrm>
        <a:off x="457219" y="2425096"/>
        <a:ext cx="5800259" cy="6941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C712E1-7BAC-C84F-A5F8-16779C6F43FB}">
      <dsp:nvSpPr>
        <dsp:cNvPr id="0" name=""/>
        <dsp:cNvSpPr/>
      </dsp:nvSpPr>
      <dsp:spPr>
        <a:xfrm>
          <a:off x="0" y="1578761"/>
          <a:ext cx="8393373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419" tIns="291592" rIns="6514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 dirty="0" err="1"/>
            <a:t>Standarisasi</a:t>
          </a:r>
          <a:r>
            <a:rPr lang="en-US" sz="1400" b="0" i="0" kern="1200" dirty="0"/>
            <a:t> </a:t>
          </a:r>
          <a:r>
            <a:rPr lang="en-US" sz="1400" b="0" i="0" kern="1200" dirty="0" err="1"/>
            <a:t>larutan</a:t>
          </a:r>
          <a:r>
            <a:rPr lang="en-US" sz="1400" b="0" i="0" kern="1200" dirty="0"/>
            <a:t>, </a:t>
          </a:r>
          <a:r>
            <a:rPr lang="en-US" sz="1400" b="0" i="0" kern="1200" dirty="0" err="1"/>
            <a:t>mentitrasi</a:t>
          </a:r>
          <a:r>
            <a:rPr lang="en-US" sz="1400" b="0" i="0" kern="1200" dirty="0"/>
            <a:t> </a:t>
          </a:r>
          <a:r>
            <a:rPr lang="en-US" sz="1400" b="0" i="0" kern="1200" dirty="0" err="1"/>
            <a:t>sampel</a:t>
          </a:r>
          <a:r>
            <a:rPr lang="en-US" sz="1400" b="0" i="0" kern="1200" dirty="0"/>
            <a:t> </a:t>
          </a:r>
          <a:r>
            <a:rPr lang="en-US" sz="1400" b="0" i="0" kern="1200" dirty="0" err="1"/>
            <a:t>dengan</a:t>
          </a:r>
          <a:r>
            <a:rPr lang="en-US" sz="1400" b="0" i="0" kern="1200" dirty="0"/>
            <a:t> </a:t>
          </a:r>
          <a:r>
            <a:rPr lang="en-US" sz="1400" b="0" i="0" kern="1200" dirty="0" err="1"/>
            <a:t>indikator</a:t>
          </a:r>
          <a:r>
            <a:rPr lang="en-US" sz="1400" b="0" i="0" kern="1200" dirty="0"/>
            <a:t> </a:t>
          </a:r>
          <a:r>
            <a:rPr lang="en-US" sz="1400" b="0" i="0" kern="1200" dirty="0" err="1"/>
            <a:t>sampai</a:t>
          </a:r>
          <a:r>
            <a:rPr lang="en-US" sz="1400" b="0" i="0" kern="1200" dirty="0"/>
            <a:t> endpoint.</a:t>
          </a:r>
          <a:endParaRPr lang="en-US" sz="1400" kern="1200" dirty="0"/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 dirty="0" err="1"/>
            <a:t>Hitung</a:t>
          </a:r>
          <a:r>
            <a:rPr lang="en-US" sz="1400" b="0" i="0" kern="1200" dirty="0"/>
            <a:t> </a:t>
          </a:r>
          <a:r>
            <a:rPr lang="en-US" sz="1400" b="0" i="0" kern="1200" dirty="0" err="1"/>
            <a:t>normalitas</a:t>
          </a:r>
          <a:r>
            <a:rPr lang="en-US" sz="1400" b="0" i="0" kern="1200" dirty="0"/>
            <a:t>/</a:t>
          </a:r>
          <a:r>
            <a:rPr lang="en-US" sz="1400" b="0" i="0" kern="1200" dirty="0" err="1"/>
            <a:t>kadar</a:t>
          </a:r>
          <a:r>
            <a:rPr lang="en-US" sz="1400" b="0" i="0" kern="1200" dirty="0"/>
            <a:t> </a:t>
          </a:r>
          <a:r>
            <a:rPr lang="en-US" sz="1400" b="0" i="0" kern="1200" dirty="0" err="1"/>
            <a:t>analit</a:t>
          </a:r>
          <a:r>
            <a:rPr lang="en-US" sz="1400" b="0" i="0" kern="1200" dirty="0"/>
            <a:t> </a:t>
          </a:r>
          <a:r>
            <a:rPr lang="en-US" sz="1400" b="0" i="0" kern="1200" dirty="0" err="1"/>
            <a:t>dari</a:t>
          </a:r>
          <a:r>
            <a:rPr lang="en-US" sz="1400" b="0" i="0" kern="1200" dirty="0"/>
            <a:t> volume </a:t>
          </a:r>
          <a:r>
            <a:rPr lang="en-US" sz="1400" b="0" i="0" kern="1200" dirty="0" err="1"/>
            <a:t>titran</a:t>
          </a:r>
          <a:r>
            <a:rPr lang="en-US" sz="1400" b="0" i="0" kern="1200" dirty="0"/>
            <a:t> (</a:t>
          </a:r>
          <a:r>
            <a:rPr lang="en-US" sz="1400" b="0" i="0" kern="1200" dirty="0" err="1"/>
            <a:t>triplo</a:t>
          </a:r>
          <a:r>
            <a:rPr lang="en-US" sz="1400" b="0" i="0" kern="1200" dirty="0"/>
            <a:t>)</a:t>
          </a:r>
          <a:endParaRPr lang="en-US" sz="1400" kern="1200" dirty="0"/>
        </a:p>
      </dsp:txBody>
      <dsp:txXfrm>
        <a:off x="0" y="1578761"/>
        <a:ext cx="8393373" cy="1058400"/>
      </dsp:txXfrm>
    </dsp:sp>
    <dsp:sp modelId="{858378E8-5313-4E46-8541-89ED54698DD7}">
      <dsp:nvSpPr>
        <dsp:cNvPr id="0" name=""/>
        <dsp:cNvSpPr/>
      </dsp:nvSpPr>
      <dsp:spPr>
        <a:xfrm>
          <a:off x="419668" y="1372121"/>
          <a:ext cx="5875361" cy="413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075" tIns="0" rIns="222075" bIns="0" numCol="1" spcCol="1270" anchor="ctr" anchorCtr="0">
          <a:noAutofit/>
        </a:bodyPr>
        <a:lstStyle/>
        <a:p>
          <a:pPr marL="0" lvl="0" indent="0" algn="l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P3: TITRASI ASAM-BASA</a:t>
          </a:r>
        </a:p>
      </dsp:txBody>
      <dsp:txXfrm>
        <a:off x="439843" y="1392296"/>
        <a:ext cx="5835011" cy="372930"/>
      </dsp:txXfrm>
    </dsp:sp>
    <dsp:sp modelId="{D3F0B7BC-F7A9-114F-9D87-E245DEE8FDF7}">
      <dsp:nvSpPr>
        <dsp:cNvPr id="0" name=""/>
        <dsp:cNvSpPr/>
      </dsp:nvSpPr>
      <dsp:spPr>
        <a:xfrm>
          <a:off x="0" y="2919401"/>
          <a:ext cx="8393373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519944"/>
              <a:satOff val="-36129"/>
              <a:lumOff val="150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419" tIns="291592" rIns="6514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 dirty="0" err="1"/>
            <a:t>Membuat</a:t>
          </a:r>
          <a:r>
            <a:rPr lang="en-US" sz="1400" b="0" i="0" kern="1200" dirty="0"/>
            <a:t> </a:t>
          </a:r>
          <a:r>
            <a:rPr lang="en-US" sz="1400" b="0" i="0" kern="1200" dirty="0" err="1"/>
            <a:t>kurva</a:t>
          </a:r>
          <a:r>
            <a:rPr lang="en-US" sz="1400" b="0" i="0" kern="1200" dirty="0"/>
            <a:t> </a:t>
          </a:r>
          <a:r>
            <a:rPr lang="en-US" sz="1400" b="0" i="0" kern="1200" dirty="0" err="1"/>
            <a:t>kalibrasi</a:t>
          </a:r>
          <a:r>
            <a:rPr lang="en-US" sz="1400" b="0" i="0" kern="1200" dirty="0"/>
            <a:t> </a:t>
          </a:r>
          <a:r>
            <a:rPr lang="en-US" sz="1400" b="0" i="0" kern="1200" dirty="0" err="1"/>
            <a:t>standar</a:t>
          </a:r>
          <a:r>
            <a:rPr lang="en-US" sz="1400" b="0" i="0" kern="1200" dirty="0"/>
            <a:t> </a:t>
          </a:r>
          <a:r>
            <a:rPr lang="en-US" sz="1400" b="0" i="0" kern="1200" dirty="0" err="1"/>
            <a:t>parasetamol</a:t>
          </a:r>
          <a:r>
            <a:rPr lang="en-US" sz="1400" b="0" i="0" kern="1200" dirty="0"/>
            <a:t> di </a:t>
          </a:r>
          <a:r>
            <a:rPr lang="el-GR" sz="1400" b="0" i="0" kern="1200" dirty="0"/>
            <a:t>λ</a:t>
          </a:r>
          <a:r>
            <a:rPr lang="en-US" sz="1400" b="0" i="0" kern="1200" dirty="0" err="1"/>
            <a:t>maks</a:t>
          </a:r>
          <a:r>
            <a:rPr lang="en-US" sz="1400" b="0" i="0" kern="1200" dirty="0"/>
            <a:t>, </a:t>
          </a:r>
          <a:r>
            <a:rPr lang="en-US" sz="1400" b="0" i="0" kern="1200" dirty="0" err="1"/>
            <a:t>ukur</a:t>
          </a:r>
          <a:r>
            <a:rPr lang="en-US" sz="1400" b="0" i="0" kern="1200" dirty="0"/>
            <a:t> </a:t>
          </a:r>
          <a:r>
            <a:rPr lang="en-US" sz="1400" b="0" i="0" kern="1200" dirty="0" err="1"/>
            <a:t>absorbansi</a:t>
          </a:r>
          <a:r>
            <a:rPr lang="en-US" sz="1400" b="0" i="0" kern="1200" dirty="0"/>
            <a:t> </a:t>
          </a:r>
          <a:r>
            <a:rPr lang="en-US" sz="1400" b="0" i="0" kern="1200" dirty="0" err="1"/>
            <a:t>sampel</a:t>
          </a:r>
          <a:r>
            <a:rPr lang="en-US" sz="1400" b="0" i="0" kern="1200" dirty="0"/>
            <a:t>.</a:t>
          </a:r>
          <a:endParaRPr lang="en-US" sz="1400" kern="1200" dirty="0"/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 dirty="0" err="1"/>
            <a:t>Hitung</a:t>
          </a:r>
          <a:r>
            <a:rPr lang="en-US" sz="1400" b="0" i="0" kern="1200" dirty="0"/>
            <a:t> </a:t>
          </a:r>
          <a:r>
            <a:rPr lang="en-US" sz="1400" b="0" i="0" kern="1200" dirty="0" err="1"/>
            <a:t>kadar</a:t>
          </a:r>
          <a:r>
            <a:rPr lang="en-US" sz="1400" b="0" i="0" kern="1200" dirty="0"/>
            <a:t> </a:t>
          </a:r>
          <a:r>
            <a:rPr lang="en-US" sz="1400" b="0" i="0" kern="1200" dirty="0" err="1"/>
            <a:t>dari</a:t>
          </a:r>
          <a:r>
            <a:rPr lang="en-US" sz="1400" b="0" i="0" kern="1200" dirty="0"/>
            <a:t> </a:t>
          </a:r>
          <a:r>
            <a:rPr lang="en-US" sz="1400" b="0" i="0" kern="1200" dirty="0" err="1"/>
            <a:t>persamaan</a:t>
          </a:r>
          <a:r>
            <a:rPr lang="en-US" sz="1400" b="0" i="0" kern="1200" dirty="0"/>
            <a:t> garis dan </a:t>
          </a:r>
          <a:r>
            <a:rPr lang="en-US" sz="1400" b="0" i="0" kern="1200" dirty="0" err="1"/>
            <a:t>evaluasi</a:t>
          </a:r>
          <a:r>
            <a:rPr lang="en-US" sz="1400" b="0" i="0" kern="1200" dirty="0"/>
            <a:t> </a:t>
          </a:r>
          <a:r>
            <a:rPr lang="en-US" sz="1400" b="0" i="0" kern="1200" dirty="0" err="1"/>
            <a:t>akurasi</a:t>
          </a:r>
          <a:r>
            <a:rPr lang="en-US" sz="1400" b="0" i="0" kern="1200" dirty="0"/>
            <a:t> </a:t>
          </a:r>
          <a:r>
            <a:rPr lang="en-US" sz="1400" b="0" i="0" kern="1200" dirty="0" err="1"/>
            <a:t>metode</a:t>
          </a:r>
          <a:r>
            <a:rPr lang="en-US" sz="1400" b="0" i="0" kern="1200" dirty="0"/>
            <a:t>.</a:t>
          </a:r>
          <a:endParaRPr lang="en-US" sz="1400" kern="1200" dirty="0"/>
        </a:p>
      </dsp:txBody>
      <dsp:txXfrm>
        <a:off x="0" y="2919401"/>
        <a:ext cx="8393373" cy="1058400"/>
      </dsp:txXfrm>
    </dsp:sp>
    <dsp:sp modelId="{CB742DE9-4CD4-6841-87D1-C330272110F2}">
      <dsp:nvSpPr>
        <dsp:cNvPr id="0" name=""/>
        <dsp:cNvSpPr/>
      </dsp:nvSpPr>
      <dsp:spPr>
        <a:xfrm>
          <a:off x="483357" y="2683067"/>
          <a:ext cx="5875361" cy="413280"/>
        </a:xfrm>
        <a:prstGeom prst="roundRect">
          <a:avLst/>
        </a:prstGeom>
        <a:solidFill>
          <a:schemeClr val="accent4">
            <a:hueOff val="-3519944"/>
            <a:satOff val="-36129"/>
            <a:lumOff val="150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075" tIns="0" rIns="222075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P4: ANALISIS KADAR PARASETAMOL DENGAN SPEKTROFOTOMETER UV-VIS</a:t>
          </a:r>
        </a:p>
      </dsp:txBody>
      <dsp:txXfrm>
        <a:off x="503532" y="2703242"/>
        <a:ext cx="5835011" cy="3729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C712E1-7BAC-C84F-A5F8-16779C6F43FB}">
      <dsp:nvSpPr>
        <dsp:cNvPr id="0" name=""/>
        <dsp:cNvSpPr/>
      </dsp:nvSpPr>
      <dsp:spPr>
        <a:xfrm>
          <a:off x="0" y="1345210"/>
          <a:ext cx="8393373" cy="120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419" tIns="333248" rIns="65141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dirty="0" err="1"/>
            <a:t>Menggunakan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sampel</a:t>
          </a:r>
          <a:r>
            <a:rPr lang="en-US" sz="1600" b="0" i="0" kern="1200" dirty="0"/>
            <a:t> IR (ATR) Asam </a:t>
          </a:r>
          <a:r>
            <a:rPr lang="en-US" sz="1600" b="0" i="0" kern="1200" dirty="0" err="1"/>
            <a:t>Benzoat</a:t>
          </a:r>
          <a:r>
            <a:rPr lang="en-US" sz="1600" b="0" i="0" kern="1200" dirty="0"/>
            <a:t>, dan </a:t>
          </a:r>
          <a:r>
            <a:rPr lang="en-US" sz="1600" b="0" i="0" kern="1200" dirty="0" err="1"/>
            <a:t>membaca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spektrum</a:t>
          </a:r>
          <a:r>
            <a:rPr lang="en-US" sz="1600" b="0" i="0" kern="1200" dirty="0"/>
            <a:t> IR</a:t>
          </a:r>
          <a:endParaRPr lang="en-US" sz="1600" kern="1200" dirty="0"/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dirty="0" err="1"/>
            <a:t>Identifikasi</a:t>
          </a:r>
          <a:r>
            <a:rPr lang="en-US" sz="1600" b="0" i="0" kern="1200" dirty="0"/>
            <a:t> </a:t>
          </a:r>
          <a:r>
            <a:rPr lang="en-US" sz="1600" b="0" i="0" kern="1200" dirty="0" err="1"/>
            <a:t>gugus</a:t>
          </a:r>
          <a:r>
            <a:rPr lang="en-US" sz="1600" b="0" i="0" kern="1200" dirty="0"/>
            <a:t> </a:t>
          </a:r>
          <a:r>
            <a:rPr lang="en-US" sz="1600" b="0" i="0" kern="1200" dirty="0" err="1"/>
            <a:t>fungsi</a:t>
          </a:r>
          <a:r>
            <a:rPr lang="en-US" sz="1600" b="0" i="0" kern="1200" dirty="0"/>
            <a:t> </a:t>
          </a:r>
          <a:r>
            <a:rPr lang="en-US" sz="1600" b="0" i="0" kern="1200" dirty="0" err="1"/>
            <a:t>dari</a:t>
          </a:r>
          <a:r>
            <a:rPr lang="en-US" sz="1600" b="0" i="0" kern="1200" dirty="0"/>
            <a:t> Asam </a:t>
          </a:r>
          <a:r>
            <a:rPr lang="en-US" sz="1600" b="0" i="0" kern="1200" dirty="0" err="1"/>
            <a:t>Benzoat</a:t>
          </a:r>
          <a:r>
            <a:rPr lang="en-US" sz="1600" b="0" i="0" kern="1200" dirty="0"/>
            <a:t>.</a:t>
          </a:r>
          <a:endParaRPr lang="en-US" sz="1600" kern="1200" dirty="0"/>
        </a:p>
      </dsp:txBody>
      <dsp:txXfrm>
        <a:off x="0" y="1345210"/>
        <a:ext cx="8393373" cy="1209600"/>
      </dsp:txXfrm>
    </dsp:sp>
    <dsp:sp modelId="{858378E8-5313-4E46-8541-89ED54698DD7}">
      <dsp:nvSpPr>
        <dsp:cNvPr id="0" name=""/>
        <dsp:cNvSpPr/>
      </dsp:nvSpPr>
      <dsp:spPr>
        <a:xfrm>
          <a:off x="419668" y="910152"/>
          <a:ext cx="6421828" cy="67121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075" tIns="0" rIns="222075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P5: IDENTIFIKASI GUGUS FUNGSI ASAM BENZOAT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DENGAN SPEKTROFOTOMETER IR</a:t>
          </a:r>
        </a:p>
      </dsp:txBody>
      <dsp:txXfrm>
        <a:off x="452434" y="942918"/>
        <a:ext cx="6356296" cy="605686"/>
      </dsp:txXfrm>
    </dsp:sp>
    <dsp:sp modelId="{D3F0B7BC-F7A9-114F-9D87-E245DEE8FDF7}">
      <dsp:nvSpPr>
        <dsp:cNvPr id="0" name=""/>
        <dsp:cNvSpPr/>
      </dsp:nvSpPr>
      <dsp:spPr>
        <a:xfrm>
          <a:off x="0" y="2877370"/>
          <a:ext cx="8393373" cy="156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419" tIns="333248" rIns="65141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dirty="0" err="1"/>
            <a:t>Mempreparasi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standar</a:t>
          </a:r>
          <a:r>
            <a:rPr lang="en-US" sz="1600" b="0" i="0" kern="1200" dirty="0"/>
            <a:t> dan </a:t>
          </a:r>
          <a:r>
            <a:rPr lang="en-US" sz="1600" b="0" i="0" kern="1200" dirty="0" err="1"/>
            <a:t>sampel</a:t>
          </a:r>
          <a:r>
            <a:rPr lang="en-US" sz="1600" b="0" i="0" kern="1200" dirty="0"/>
            <a:t> kopi, </a:t>
          </a:r>
          <a:r>
            <a:rPr lang="en-US" sz="1600" b="0" i="0" kern="1200" dirty="0" err="1"/>
            <a:t>menginjeksi</a:t>
          </a:r>
          <a:r>
            <a:rPr lang="en-US" sz="1600" b="0" i="0" kern="1200" dirty="0"/>
            <a:t> </a:t>
          </a:r>
          <a:r>
            <a:rPr lang="en-US" sz="1600" b="0" i="0" kern="1200" dirty="0" err="1"/>
            <a:t>ke</a:t>
          </a:r>
          <a:r>
            <a:rPr lang="en-US" sz="1600" b="0" i="0" kern="1200" dirty="0"/>
            <a:t> HPLC, </a:t>
          </a:r>
          <a:r>
            <a:rPr lang="en-US" sz="1600" b="0" i="0" kern="1200" dirty="0" err="1"/>
            <a:t>merekam</a:t>
          </a:r>
          <a:r>
            <a:rPr lang="en-US" sz="1600" b="0" i="0" kern="1200" dirty="0"/>
            <a:t> </a:t>
          </a:r>
          <a:r>
            <a:rPr lang="en-US" sz="1600" b="0" i="0" kern="1200" dirty="0" err="1"/>
            <a:t>kromatogram</a:t>
          </a:r>
          <a:r>
            <a:rPr lang="en-US" sz="1600" b="0" i="0" kern="1200" dirty="0"/>
            <a:t>.</a:t>
          </a:r>
          <a:endParaRPr lang="en-US" sz="1600" kern="1200" dirty="0"/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dirty="0" err="1"/>
            <a:t>Buat</a:t>
          </a:r>
          <a:r>
            <a:rPr lang="en-US" sz="1600" b="0" i="0" kern="1200" dirty="0"/>
            <a:t> </a:t>
          </a:r>
          <a:r>
            <a:rPr lang="en-US" sz="1600" b="0" i="0" kern="1200" dirty="0" err="1"/>
            <a:t>kurva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kalibrasi</a:t>
          </a:r>
          <a:r>
            <a:rPr lang="en-US" sz="1600" b="0" i="0" kern="1200" dirty="0"/>
            <a:t> area </a:t>
          </a:r>
          <a:r>
            <a:rPr lang="en-US" sz="1600" b="0" i="0" kern="1200" dirty="0" err="1"/>
            <a:t>puncak</a:t>
          </a:r>
          <a:r>
            <a:rPr lang="en-US" sz="1600" b="0" i="0" kern="1200" dirty="0"/>
            <a:t>, </a:t>
          </a:r>
          <a:r>
            <a:rPr lang="en-US" sz="1600" b="0" i="0" kern="1200" dirty="0" err="1"/>
            <a:t>hitung</a:t>
          </a:r>
          <a:r>
            <a:rPr lang="en-US" sz="1600" b="0" i="0" kern="1200" dirty="0"/>
            <a:t> </a:t>
          </a:r>
          <a:r>
            <a:rPr lang="en-US" sz="1600" b="0" i="0" kern="1200" dirty="0" err="1"/>
            <a:t>kadar</a:t>
          </a:r>
          <a:r>
            <a:rPr lang="en-US" sz="1600" b="0" i="0" kern="1200" dirty="0"/>
            <a:t> </a:t>
          </a:r>
          <a:r>
            <a:rPr lang="en-US" sz="1600" b="0" i="0" kern="1200" dirty="0" err="1"/>
            <a:t>kafein</a:t>
          </a:r>
          <a:r>
            <a:rPr lang="en-US" sz="1600" b="0" i="0" kern="1200" dirty="0"/>
            <a:t>.</a:t>
          </a:r>
          <a:endParaRPr lang="en-US" sz="1600" kern="1200" dirty="0"/>
        </a:p>
      </dsp:txBody>
      <dsp:txXfrm>
        <a:off x="0" y="2877370"/>
        <a:ext cx="8393373" cy="1562400"/>
      </dsp:txXfrm>
    </dsp:sp>
    <dsp:sp modelId="{CB742DE9-4CD4-6841-87D1-C330272110F2}">
      <dsp:nvSpPr>
        <dsp:cNvPr id="0" name=""/>
        <dsp:cNvSpPr/>
      </dsp:nvSpPr>
      <dsp:spPr>
        <a:xfrm>
          <a:off x="419668" y="2641210"/>
          <a:ext cx="5875361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075" tIns="0" rIns="222075" bIns="0" numCol="1" spcCol="1270" anchor="ctr" anchorCtr="0">
          <a:noAutofit/>
        </a:bodyPr>
        <a:lstStyle/>
        <a:p>
          <a:pPr marL="0" lvl="0" indent="0" algn="l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P6: ANALISIS KANDUNGAN KAFEIN DALAM KOPI DENGAN KCKT</a:t>
          </a:r>
        </a:p>
      </dsp:txBody>
      <dsp:txXfrm>
        <a:off x="442725" y="2664267"/>
        <a:ext cx="5829247" cy="4262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C712E1-7BAC-C84F-A5F8-16779C6F43FB}">
      <dsp:nvSpPr>
        <dsp:cNvPr id="0" name=""/>
        <dsp:cNvSpPr/>
      </dsp:nvSpPr>
      <dsp:spPr>
        <a:xfrm>
          <a:off x="0" y="2309817"/>
          <a:ext cx="9502254" cy="156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481" tIns="333248" rIns="737481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Deteksi</a:t>
          </a:r>
          <a:r>
            <a:rPr lang="en-US" sz="1600" kern="1200" dirty="0"/>
            <a:t> </a:t>
          </a:r>
          <a:r>
            <a:rPr lang="en-US" sz="1600" kern="1200" dirty="0" err="1"/>
            <a:t>kurkumin</a:t>
          </a:r>
          <a:r>
            <a:rPr lang="en-US" sz="1600" kern="1200" dirty="0"/>
            <a:t>, </a:t>
          </a:r>
          <a:r>
            <a:rPr lang="en-US" sz="1600" kern="1200" dirty="0" err="1"/>
            <a:t>dengan</a:t>
          </a:r>
          <a:r>
            <a:rPr lang="en-US" sz="1600" kern="1200" dirty="0"/>
            <a:t> </a:t>
          </a:r>
          <a:r>
            <a:rPr lang="en-US" sz="1600" kern="1200" dirty="0" err="1"/>
            <a:t>mentotolkan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standar</a:t>
          </a:r>
          <a:r>
            <a:rPr lang="en-US" sz="1600" b="0" i="0" kern="1200" dirty="0"/>
            <a:t> dan </a:t>
          </a:r>
          <a:r>
            <a:rPr lang="en-US" sz="1600" b="0" i="0" kern="1200" dirty="0" err="1"/>
            <a:t>sampel</a:t>
          </a:r>
          <a:r>
            <a:rPr lang="en-US" sz="1600" b="0" i="0" kern="1200" dirty="0"/>
            <a:t> di plat, </a:t>
          </a:r>
          <a:r>
            <a:rPr lang="en-US" sz="1600" b="0" i="0" kern="1200" dirty="0" err="1"/>
            <a:t>elusi</a:t>
          </a:r>
          <a:r>
            <a:rPr lang="en-US" sz="1600" b="0" i="0" kern="1200" dirty="0"/>
            <a:t> </a:t>
          </a:r>
          <a:r>
            <a:rPr lang="en-US" sz="1600" b="0" i="0" kern="1200" dirty="0" err="1"/>
            <a:t>dengan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eluen</a:t>
          </a:r>
          <a:r>
            <a:rPr lang="en-US" sz="1600" b="0" i="0" kern="1200" dirty="0"/>
            <a:t>, dan scan </a:t>
          </a:r>
          <a:r>
            <a:rPr lang="en-US" sz="1600" b="0" i="0" kern="1200" dirty="0" err="1"/>
            <a:t>densitometri</a:t>
          </a:r>
          <a:endParaRPr lang="en-US" sz="1600" kern="1200" dirty="0"/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600" b="0" i="0" kern="1200" dirty="0"/>
            <a:t>Hitung konsentrasi kuersetin dari kurva kalibrasi densitogram.</a:t>
          </a:r>
          <a:endParaRPr lang="en-US" sz="1600" kern="1200" dirty="0"/>
        </a:p>
      </dsp:txBody>
      <dsp:txXfrm>
        <a:off x="0" y="2309817"/>
        <a:ext cx="9502254" cy="1562400"/>
      </dsp:txXfrm>
    </dsp:sp>
    <dsp:sp modelId="{858378E8-5313-4E46-8541-89ED54698DD7}">
      <dsp:nvSpPr>
        <dsp:cNvPr id="0" name=""/>
        <dsp:cNvSpPr/>
      </dsp:nvSpPr>
      <dsp:spPr>
        <a:xfrm>
          <a:off x="475112" y="2073657"/>
          <a:ext cx="6651578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14" tIns="0" rIns="251414" bIns="0" numCol="1" spcCol="1270" anchor="ctr" anchorCtr="0">
          <a:noAutofit/>
        </a:bodyPr>
        <a:lstStyle/>
        <a:p>
          <a:pPr marL="0" lvl="0" indent="0" algn="l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P7: </a:t>
          </a:r>
          <a:r>
            <a:rPr lang="it-IT" sz="1600" kern="1200" dirty="0"/>
            <a:t>IDENTIFIKASI QUARSETIN DENGAN KROMATOGRAFI DENSITOMETRI</a:t>
          </a:r>
          <a:endParaRPr lang="en-US" sz="1600" kern="1200" dirty="0"/>
        </a:p>
      </dsp:txBody>
      <dsp:txXfrm>
        <a:off x="498169" y="2096714"/>
        <a:ext cx="6605464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82956"/>
            <a:ext cx="12192000" cy="43085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68445" y="1626235"/>
            <a:ext cx="7129145" cy="9264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12948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58950" y="171450"/>
            <a:ext cx="974534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2277" y="1197292"/>
            <a:ext cx="1069467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2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ts val="2345"/>
              </a:lnSpc>
              <a:spcBef>
                <a:spcPts val="105"/>
              </a:spcBef>
            </a:pPr>
            <a:r>
              <a:rPr sz="2000" spc="-10" dirty="0"/>
              <a:t>ASISTENSI</a:t>
            </a:r>
            <a:endParaRPr sz="2000"/>
          </a:p>
          <a:p>
            <a:pPr marL="12700">
              <a:lnSpc>
                <a:spcPts val="4745"/>
              </a:lnSpc>
            </a:pPr>
            <a:r>
              <a:rPr sz="4000" b="1" dirty="0">
                <a:latin typeface="Arial"/>
                <a:cs typeface="Arial"/>
              </a:rPr>
              <a:t>PRAKTIKUM</a:t>
            </a:r>
            <a:r>
              <a:rPr sz="4000" b="1" spc="-150" dirty="0">
                <a:latin typeface="Arial"/>
                <a:cs typeface="Arial"/>
              </a:rPr>
              <a:t> </a:t>
            </a:r>
            <a:r>
              <a:rPr sz="4000" b="1" spc="-30" dirty="0">
                <a:latin typeface="Arial"/>
                <a:cs typeface="Arial"/>
              </a:rPr>
              <a:t>KIMIA</a:t>
            </a:r>
            <a:r>
              <a:rPr sz="4000" b="1" spc="-300" dirty="0">
                <a:latin typeface="Arial"/>
                <a:cs typeface="Arial"/>
              </a:rPr>
              <a:t> </a:t>
            </a:r>
            <a:r>
              <a:rPr sz="4000" b="1" spc="-10" dirty="0">
                <a:latin typeface="Arial"/>
                <a:cs typeface="Arial"/>
              </a:rPr>
              <a:t>ANALISIS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24400" y="2948940"/>
            <a:ext cx="6479541" cy="6599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21765" algn="r">
              <a:lnSpc>
                <a:spcPct val="119900"/>
              </a:lnSpc>
              <a:spcBef>
                <a:spcPts val="100"/>
              </a:spcBef>
            </a:pPr>
            <a:r>
              <a:rPr lang="en-US" spc="-10" dirty="0">
                <a:solidFill>
                  <a:srgbClr val="FFFFFF"/>
                </a:solidFill>
                <a:latin typeface="Arial MT"/>
                <a:cs typeface="Arial MT"/>
              </a:rPr>
              <a:t>Desy Ayu Irma Permatasari, </a:t>
            </a:r>
            <a:r>
              <a:rPr lang="en-US" spc="-10" dirty="0" err="1">
                <a:solidFill>
                  <a:srgbClr val="FFFFFF"/>
                </a:solidFill>
                <a:latin typeface="Arial MT"/>
                <a:cs typeface="Arial MT"/>
              </a:rPr>
              <a:t>M.Pharm.Sci</a:t>
            </a:r>
            <a:r>
              <a:rPr lang="en-US" spc="-10" dirty="0">
                <a:solidFill>
                  <a:srgbClr val="FFFFFF"/>
                </a:solidFill>
                <a:latin typeface="Arial MT"/>
                <a:cs typeface="Arial MT"/>
              </a:rPr>
              <a:t>. (</a:t>
            </a:r>
            <a:r>
              <a:rPr lang="en-US" spc="-10" dirty="0" err="1">
                <a:solidFill>
                  <a:srgbClr val="FFFFFF"/>
                </a:solidFill>
                <a:latin typeface="Arial MT"/>
                <a:cs typeface="Arial MT"/>
              </a:rPr>
              <a:t>koord</a:t>
            </a:r>
            <a:r>
              <a:rPr lang="en-US" spc="-10" dirty="0">
                <a:solidFill>
                  <a:srgbClr val="FFFFFF"/>
                </a:solidFill>
                <a:latin typeface="Arial MT"/>
                <a:cs typeface="Arial MT"/>
              </a:rPr>
              <a:t>)</a:t>
            </a:r>
          </a:p>
          <a:p>
            <a:pPr marL="12700" marR="5080" indent="1421765" algn="r">
              <a:lnSpc>
                <a:spcPct val="119900"/>
              </a:lnSpc>
              <a:spcBef>
                <a:spcPts val="100"/>
              </a:spcBef>
            </a:pPr>
            <a:r>
              <a:rPr lang="en-US" spc="-10" dirty="0">
                <a:solidFill>
                  <a:srgbClr val="FFFFFF"/>
                </a:solidFill>
                <a:latin typeface="Arial MT"/>
                <a:cs typeface="Arial MT"/>
              </a:rPr>
              <a:t>apt. Dian </a:t>
            </a:r>
            <a:r>
              <a:rPr lang="en-US" spc="-10" dirty="0" err="1">
                <a:solidFill>
                  <a:srgbClr val="FFFFFF"/>
                </a:solidFill>
                <a:latin typeface="Arial MT"/>
                <a:cs typeface="Arial MT"/>
              </a:rPr>
              <a:t>Purwita</a:t>
            </a:r>
            <a:r>
              <a:rPr lang="en-US" spc="-10" dirty="0">
                <a:solidFill>
                  <a:srgbClr val="FFFFFF"/>
                </a:solidFill>
                <a:latin typeface="Arial MT"/>
                <a:cs typeface="Arial MT"/>
              </a:rPr>
              <a:t> Sari, M. Biotech., </a:t>
            </a:r>
          </a:p>
        </p:txBody>
      </p:sp>
      <p:pic>
        <p:nvPicPr>
          <p:cNvPr id="4" name="Picture 3" descr="A blue and white circle with red and green design&#10;&#10;AI-generated content may be incorrect.">
            <a:extLst>
              <a:ext uri="{FF2B5EF4-FFF2-40B4-BE49-F238E27FC236}">
                <a16:creationId xmlns:a16="http://schemas.microsoft.com/office/drawing/2014/main" id="{7FDDE84B-4164-2595-FF28-563434B70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0" y="115995"/>
            <a:ext cx="1081840" cy="10525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B0A50A-EFEC-FEC5-8459-3F4C45EA93FB}"/>
              </a:ext>
            </a:extLst>
          </p:cNvPr>
          <p:cNvSpPr txBox="1"/>
          <p:nvPr/>
        </p:nvSpPr>
        <p:spPr>
          <a:xfrm>
            <a:off x="9062315" y="3666253"/>
            <a:ext cx="3099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16 Maret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CB29D-6F0B-6E24-2B23-7D76322E3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776744A-5A13-CAB1-CEDC-8B2500C047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62425">
              <a:lnSpc>
                <a:spcPct val="100000"/>
              </a:lnSpc>
              <a:spcBef>
                <a:spcPts val="100"/>
              </a:spcBef>
            </a:pPr>
            <a:r>
              <a:rPr spc="-220" dirty="0"/>
              <a:t>TATA</a:t>
            </a:r>
            <a:r>
              <a:rPr spc="-275" dirty="0"/>
              <a:t> </a:t>
            </a:r>
            <a:r>
              <a:rPr dirty="0"/>
              <a:t>TERTIB</a:t>
            </a:r>
            <a:r>
              <a:rPr spc="-135" dirty="0"/>
              <a:t> </a:t>
            </a:r>
            <a:r>
              <a:rPr spc="-10" dirty="0"/>
              <a:t>PRAKTIKUM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6B90C84-7CFF-C3D1-2EA2-D53209595359}"/>
              </a:ext>
            </a:extLst>
          </p:cNvPr>
          <p:cNvSpPr txBox="1"/>
          <p:nvPr/>
        </p:nvSpPr>
        <p:spPr>
          <a:xfrm>
            <a:off x="688340" y="1190497"/>
            <a:ext cx="5161280" cy="4963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33095" indent="-342900">
              <a:lnSpc>
                <a:spcPct val="1049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b="1" dirty="0">
                <a:latin typeface="Arial"/>
                <a:cs typeface="Arial"/>
              </a:rPr>
              <a:t>INHAL</a:t>
            </a:r>
            <a:r>
              <a:rPr sz="2200" b="1" spc="-80" dirty="0">
                <a:latin typeface="Arial"/>
                <a:cs typeface="Arial"/>
              </a:rPr>
              <a:t> </a:t>
            </a:r>
            <a:r>
              <a:rPr sz="2200" dirty="0">
                <a:latin typeface="Arial MT"/>
                <a:cs typeface="Arial MT"/>
              </a:rPr>
              <a:t>akan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dilaksanakan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secara </a:t>
            </a:r>
            <a:r>
              <a:rPr sz="2200" dirty="0">
                <a:latin typeface="Arial MT"/>
                <a:cs typeface="Arial MT"/>
              </a:rPr>
              <a:t>tentatif,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spc="-20" dirty="0">
                <a:latin typeface="Arial MT"/>
                <a:cs typeface="Arial MT"/>
              </a:rPr>
              <a:t>bagi:</a:t>
            </a:r>
            <a:endParaRPr sz="2200">
              <a:latin typeface="Arial MT"/>
              <a:cs typeface="Arial MT"/>
            </a:endParaRPr>
          </a:p>
          <a:p>
            <a:pPr marL="812800" marR="300990" lvl="1" indent="-342900">
              <a:lnSpc>
                <a:spcPct val="104900"/>
              </a:lnSpc>
              <a:spcBef>
                <a:spcPts val="20"/>
              </a:spcBef>
              <a:buChar char="•"/>
              <a:tabLst>
                <a:tab pos="812800" algn="l"/>
              </a:tabLst>
            </a:pPr>
            <a:r>
              <a:rPr sz="2200" dirty="0">
                <a:latin typeface="Arial MT"/>
                <a:cs typeface="Arial MT"/>
              </a:rPr>
              <a:t>Mahasiswa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b="1" dirty="0">
                <a:solidFill>
                  <a:srgbClr val="FF0000"/>
                </a:solidFill>
                <a:latin typeface="Arial"/>
                <a:cs typeface="Arial"/>
              </a:rPr>
              <a:t>ijin</a:t>
            </a:r>
            <a:r>
              <a:rPr sz="2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latin typeface="Arial MT"/>
                <a:cs typeface="Arial MT"/>
              </a:rPr>
              <a:t>saat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jadwal </a:t>
            </a:r>
            <a:r>
              <a:rPr sz="2200" dirty="0">
                <a:latin typeface="Arial MT"/>
                <a:cs typeface="Arial MT"/>
              </a:rPr>
              <a:t>pelaksanaan</a:t>
            </a:r>
            <a:r>
              <a:rPr sz="2200" spc="-12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praktikum.</a:t>
            </a:r>
            <a:endParaRPr sz="2200">
              <a:latin typeface="Arial MT"/>
              <a:cs typeface="Arial MT"/>
            </a:endParaRPr>
          </a:p>
          <a:p>
            <a:pPr marL="812165" lvl="1" indent="-342265">
              <a:lnSpc>
                <a:spcPct val="100000"/>
              </a:lnSpc>
              <a:spcBef>
                <a:spcPts val="150"/>
              </a:spcBef>
              <a:buChar char="•"/>
              <a:tabLst>
                <a:tab pos="812165" algn="l"/>
              </a:tabLst>
            </a:pPr>
            <a:r>
              <a:rPr sz="2200" dirty="0">
                <a:latin typeface="Arial MT"/>
                <a:cs typeface="Arial MT"/>
              </a:rPr>
              <a:t>Mahasiswa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tidak</a:t>
            </a:r>
            <a:r>
              <a:rPr sz="2200" u="heavy" spc="-5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20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lulus</a:t>
            </a:r>
            <a:r>
              <a:rPr sz="2200" u="heavy" spc="-6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pretes</a:t>
            </a:r>
            <a:r>
              <a:rPr sz="2200" spc="-10" dirty="0">
                <a:latin typeface="Arial MT"/>
                <a:cs typeface="Arial MT"/>
              </a:rPr>
              <a:t>.</a:t>
            </a:r>
            <a:endParaRPr sz="2200">
              <a:latin typeface="Arial MT"/>
              <a:cs typeface="Arial MT"/>
            </a:endParaRPr>
          </a:p>
          <a:p>
            <a:pPr marL="812800" marR="206375" lvl="1" indent="-342900">
              <a:lnSpc>
                <a:spcPct val="104900"/>
              </a:lnSpc>
              <a:spcBef>
                <a:spcPts val="20"/>
              </a:spcBef>
              <a:buChar char="•"/>
              <a:tabLst>
                <a:tab pos="812800" algn="l"/>
              </a:tabLst>
            </a:pPr>
            <a:r>
              <a:rPr sz="2200" dirty="0">
                <a:latin typeface="Arial MT"/>
                <a:cs typeface="Arial MT"/>
              </a:rPr>
              <a:t>Mahasiswa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tidak</a:t>
            </a:r>
            <a:r>
              <a:rPr sz="2200" u="heavy" spc="-6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memenuhi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persyaratan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pada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saat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jadwal </a:t>
            </a:r>
            <a:r>
              <a:rPr sz="2200" dirty="0">
                <a:latin typeface="Arial MT"/>
                <a:cs typeface="Arial MT"/>
              </a:rPr>
              <a:t>pelaksanaan</a:t>
            </a:r>
            <a:r>
              <a:rPr sz="2200" spc="-12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pretest.</a:t>
            </a:r>
            <a:endParaRPr sz="22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280"/>
              </a:spcBef>
              <a:buFont typeface="Arial MT"/>
              <a:buChar char="•"/>
            </a:pPr>
            <a:endParaRPr sz="2200">
              <a:latin typeface="Arial MT"/>
              <a:cs typeface="Arial MT"/>
            </a:endParaRPr>
          </a:p>
          <a:p>
            <a:pPr marL="355600" marR="119380" indent="-342900">
              <a:lnSpc>
                <a:spcPct val="104900"/>
              </a:lnSpc>
              <a:buChar char="•"/>
              <a:tabLst>
                <a:tab pos="355600" algn="l"/>
              </a:tabLst>
            </a:pPr>
            <a:r>
              <a:rPr sz="2200" spc="-10" dirty="0">
                <a:latin typeface="Arial MT"/>
                <a:cs typeface="Arial MT"/>
              </a:rPr>
              <a:t>Hal-</a:t>
            </a:r>
            <a:r>
              <a:rPr sz="2200" dirty="0">
                <a:latin typeface="Arial MT"/>
                <a:cs typeface="Arial MT"/>
              </a:rPr>
              <a:t>hal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belum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dinyatakan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dalam </a:t>
            </a:r>
            <a:r>
              <a:rPr sz="2200" dirty="0">
                <a:latin typeface="Arial MT"/>
                <a:cs typeface="Arial MT"/>
              </a:rPr>
              <a:t>aturan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ini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dan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sekiranya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diperlukan </a:t>
            </a:r>
            <a:r>
              <a:rPr sz="2200" dirty="0">
                <a:latin typeface="Arial MT"/>
                <a:cs typeface="Arial MT"/>
              </a:rPr>
              <a:t>demi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kemajuan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dan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ketertiban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acara </a:t>
            </a:r>
            <a:r>
              <a:rPr sz="2200" dirty="0">
                <a:latin typeface="Arial MT"/>
                <a:cs typeface="Arial MT"/>
              </a:rPr>
              <a:t>praktikum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akan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ditentukan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kemudian </a:t>
            </a:r>
            <a:r>
              <a:rPr sz="2200" dirty="0">
                <a:latin typeface="Arial MT"/>
                <a:cs typeface="Arial MT"/>
              </a:rPr>
              <a:t>dengan</a:t>
            </a:r>
            <a:r>
              <a:rPr sz="2200" spc="-10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kesepakatan</a:t>
            </a:r>
            <a:r>
              <a:rPr sz="2200" spc="-10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bersama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BB5FD566-FAC6-B1B7-5F7C-708D9EF43F1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8119" y="2722981"/>
            <a:ext cx="2142744" cy="184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80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1369B-0257-69A9-7DCE-B1D773B8E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0237C9-CF9E-8EA5-AF75-5279E4AFDD36}"/>
              </a:ext>
            </a:extLst>
          </p:cNvPr>
          <p:cNvSpPr txBox="1"/>
          <p:nvPr/>
        </p:nvSpPr>
        <p:spPr>
          <a:xfrm>
            <a:off x="4633002" y="141667"/>
            <a:ext cx="3246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TEKNIS PRAKTIKUM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8B0ED11-7A7F-8DE4-C109-5F6E9C4900A6}"/>
              </a:ext>
            </a:extLst>
          </p:cNvPr>
          <p:cNvGraphicFramePr/>
          <p:nvPr/>
        </p:nvGraphicFramePr>
        <p:xfrm>
          <a:off x="1524001" y="1517931"/>
          <a:ext cx="8093123" cy="2662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1B9BB5B-D0F0-38D2-F472-EF11C2BDD47C}"/>
              </a:ext>
            </a:extLst>
          </p:cNvPr>
          <p:cNvSpPr txBox="1"/>
          <p:nvPr/>
        </p:nvSpPr>
        <p:spPr>
          <a:xfrm>
            <a:off x="2898956" y="4285981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</a:rPr>
              <a:t>Laporan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Sementara</a:t>
            </a:r>
            <a:endParaRPr lang="en-US" b="1" dirty="0">
              <a:solidFill>
                <a:schemeClr val="accent2"/>
              </a:solidFill>
            </a:endParaRPr>
          </a:p>
          <a:p>
            <a:r>
              <a:rPr lang="en-US" b="1" dirty="0" err="1">
                <a:solidFill>
                  <a:schemeClr val="accent2"/>
                </a:solidFill>
              </a:rPr>
              <a:t>Laporan</a:t>
            </a:r>
            <a:r>
              <a:rPr lang="en-US" b="1" dirty="0">
                <a:solidFill>
                  <a:schemeClr val="accent2"/>
                </a:solidFill>
              </a:rPr>
              <a:t> Akhir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E40B6F5-C261-90CD-BC81-CC683101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6FD293-389D-C841-89B5-AF44210696C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1117C007-D7F8-98F8-3CAE-6523F4DEAF8B}"/>
              </a:ext>
            </a:extLst>
          </p:cNvPr>
          <p:cNvSpPr/>
          <p:nvPr/>
        </p:nvSpPr>
        <p:spPr>
          <a:xfrm>
            <a:off x="8722178" y="2481943"/>
            <a:ext cx="1317172" cy="76200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Dst</a:t>
            </a:r>
            <a:r>
              <a:rPr lang="en-US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32F695-944F-4672-576B-A776967B38F2}"/>
              </a:ext>
            </a:extLst>
          </p:cNvPr>
          <p:cNvSpPr txBox="1"/>
          <p:nvPr/>
        </p:nvSpPr>
        <p:spPr>
          <a:xfrm>
            <a:off x="739551" y="5562600"/>
            <a:ext cx="3688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3"/>
                </a:solidFill>
              </a:rPr>
              <a:t>Praktikum</a:t>
            </a:r>
            <a:r>
              <a:rPr lang="en-US" sz="2400" b="1" dirty="0">
                <a:solidFill>
                  <a:schemeClr val="accent3"/>
                </a:solidFill>
              </a:rPr>
              <a:t> per 2 </a:t>
            </a:r>
            <a:r>
              <a:rPr lang="en-US" sz="2400" b="1" dirty="0" err="1">
                <a:solidFill>
                  <a:schemeClr val="accent3"/>
                </a:solidFill>
              </a:rPr>
              <a:t>minggu</a:t>
            </a:r>
            <a:endParaRPr lang="en-US" sz="2400" b="1" dirty="0">
              <a:solidFill>
                <a:schemeClr val="accent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0B441B-E705-320D-35A9-3C7DEC0457F8}"/>
              </a:ext>
            </a:extLst>
          </p:cNvPr>
          <p:cNvSpPr txBox="1"/>
          <p:nvPr/>
        </p:nvSpPr>
        <p:spPr>
          <a:xfrm>
            <a:off x="5715000" y="813011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</a:rPr>
              <a:t>Laporan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Sementara</a:t>
            </a:r>
            <a:endParaRPr lang="en-US" b="1" dirty="0">
              <a:solidFill>
                <a:schemeClr val="accent2"/>
              </a:solidFill>
            </a:endParaRPr>
          </a:p>
          <a:p>
            <a:r>
              <a:rPr lang="en-US" b="1" dirty="0" err="1">
                <a:solidFill>
                  <a:schemeClr val="accent2"/>
                </a:solidFill>
              </a:rPr>
              <a:t>Laporan</a:t>
            </a:r>
            <a:r>
              <a:rPr lang="en-US" b="1" dirty="0">
                <a:solidFill>
                  <a:schemeClr val="accent2"/>
                </a:solidFill>
              </a:rPr>
              <a:t> Akhir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A6AD82-93EC-5C65-4A11-50686B5D246A}"/>
              </a:ext>
            </a:extLst>
          </p:cNvPr>
          <p:cNvSpPr txBox="1"/>
          <p:nvPr/>
        </p:nvSpPr>
        <p:spPr>
          <a:xfrm>
            <a:off x="10080173" y="2483576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</a:rPr>
              <a:t>Responsi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 Akhir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5250FA-CDD0-6397-BD5D-B2327E73ABA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796" b="2457"/>
          <a:stretch>
            <a:fillRect/>
          </a:stretch>
        </p:blipFill>
        <p:spPr>
          <a:xfrm>
            <a:off x="6338679" y="4114800"/>
            <a:ext cx="5208142" cy="2182962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D72B09B8-5CD4-93C3-1FE5-73294ABC0786}"/>
              </a:ext>
            </a:extLst>
          </p:cNvPr>
          <p:cNvSpPr/>
          <p:nvPr/>
        </p:nvSpPr>
        <p:spPr>
          <a:xfrm>
            <a:off x="4648200" y="5562600"/>
            <a:ext cx="1447800" cy="4616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19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F9EA3-F4D6-F2C9-01C7-BE65C2568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202C98-79F2-8BD7-5A94-06901A299D0B}"/>
              </a:ext>
            </a:extLst>
          </p:cNvPr>
          <p:cNvSpPr txBox="1"/>
          <p:nvPr/>
        </p:nvSpPr>
        <p:spPr>
          <a:xfrm>
            <a:off x="4824072" y="185151"/>
            <a:ext cx="3057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TOPIK PRAKTIKUM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8D80B1A-5D09-93AC-B80F-1CDEE4E489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8313035"/>
              </p:ext>
            </p:extLst>
          </p:nvPr>
        </p:nvGraphicFramePr>
        <p:xfrm>
          <a:off x="1360227" y="900752"/>
          <a:ext cx="8393373" cy="5349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71D40-AFFE-F991-C85C-95F656FA4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6FD293-389D-C841-89B5-AF44210696C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48B02B-D7E9-AAA5-5500-668DC5E105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9" r="58546"/>
          <a:stretch>
            <a:fillRect/>
          </a:stretch>
        </p:blipFill>
        <p:spPr>
          <a:xfrm>
            <a:off x="381000" y="3947544"/>
            <a:ext cx="1311931" cy="23809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707B63-F40C-50BB-89FD-689700A54F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5350" y="2209800"/>
            <a:ext cx="3544635" cy="226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63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C061D-CFBC-6348-35E7-87DAC78C6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3239D58-AE5F-FFD0-52B4-D8E79999CD98}"/>
              </a:ext>
            </a:extLst>
          </p:cNvPr>
          <p:cNvSpPr txBox="1"/>
          <p:nvPr/>
        </p:nvSpPr>
        <p:spPr>
          <a:xfrm>
            <a:off x="4824072" y="185151"/>
            <a:ext cx="3057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TOPIK PRAKTIKUM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CBC87F6-B183-F7E0-93C3-C96A4CA225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1525686"/>
              </p:ext>
            </p:extLst>
          </p:nvPr>
        </p:nvGraphicFramePr>
        <p:xfrm>
          <a:off x="1947082" y="900752"/>
          <a:ext cx="8393373" cy="5349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813B0-1F3A-67B2-EA31-925788640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6FD293-389D-C841-89B5-AF44210696C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F4DB34-01E9-C2B5-173C-FEA4671A73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600" y="1252407"/>
            <a:ext cx="2062978" cy="23233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5B2281-F139-B067-5F19-F2FA2D22C9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00" y="4538733"/>
            <a:ext cx="4267200" cy="202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0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1A83B-3CC8-882A-11C4-2AA04F9A3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EB810-85A3-9684-DF79-0B6116987D8D}"/>
              </a:ext>
            </a:extLst>
          </p:cNvPr>
          <p:cNvSpPr txBox="1"/>
          <p:nvPr/>
        </p:nvSpPr>
        <p:spPr>
          <a:xfrm>
            <a:off x="4824072" y="185151"/>
            <a:ext cx="3057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TOPIK PRAKTIKUM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1B555B7-EB64-9B67-9EE2-4AC447531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0620055"/>
              </p:ext>
            </p:extLst>
          </p:nvPr>
        </p:nvGraphicFramePr>
        <p:xfrm>
          <a:off x="1947082" y="900752"/>
          <a:ext cx="8393373" cy="5349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2F045D99-AD2E-0910-4120-65B09756D3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400" y="1371600"/>
            <a:ext cx="2692538" cy="1943200"/>
          </a:xfrm>
          <a:prstGeom prst="rect">
            <a:avLst/>
          </a:prstGeom>
        </p:spPr>
      </p:pic>
      <p:pic>
        <p:nvPicPr>
          <p:cNvPr id="1030" name="Picture 6" descr="HPLC: Prinsip, Bagian, Jenis, Kegunaan, Diagram">
            <a:extLst>
              <a:ext uri="{FF2B5EF4-FFF2-40B4-BE49-F238E27FC236}">
                <a16:creationId xmlns:a16="http://schemas.microsoft.com/office/drawing/2014/main" id="{F02A2E31-0312-2036-7F5D-AC0A55E13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509" y="4569349"/>
            <a:ext cx="3651614" cy="217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16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185E0-6241-9097-1AD0-4A94B85EC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5DE05A-1EFC-E52C-FF5E-2ADB9E3DBF62}"/>
              </a:ext>
            </a:extLst>
          </p:cNvPr>
          <p:cNvSpPr txBox="1"/>
          <p:nvPr/>
        </p:nvSpPr>
        <p:spPr>
          <a:xfrm>
            <a:off x="4824072" y="185151"/>
            <a:ext cx="3057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TOPIK PRAKTIKUM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1D53C12-F174-9E41-703E-74EDB12577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9832140"/>
              </p:ext>
            </p:extLst>
          </p:nvPr>
        </p:nvGraphicFramePr>
        <p:xfrm>
          <a:off x="838200" y="304800"/>
          <a:ext cx="9502255" cy="5945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9E76E-2F14-4889-1B0F-9B9862EA8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6FD293-389D-C841-89B5-AF44210696C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F580BF-7ACC-368F-8621-90273E4A31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0" y="3741667"/>
            <a:ext cx="4038808" cy="201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798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5D28D4-FD2B-9351-3EEE-824FA10E4942}"/>
              </a:ext>
            </a:extLst>
          </p:cNvPr>
          <p:cNvSpPr txBox="1"/>
          <p:nvPr/>
        </p:nvSpPr>
        <p:spPr>
          <a:xfrm>
            <a:off x="2971800" y="228600"/>
            <a:ext cx="6426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INSTRUMEN PRAKTIKUM KIMIA ANALISIS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FF8F854-C6D1-088B-EE5A-74FA967B4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3957067" cy="221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romatografi fplc">
            <a:extLst>
              <a:ext uri="{FF2B5EF4-FFF2-40B4-BE49-F238E27FC236}">
                <a16:creationId xmlns:a16="http://schemas.microsoft.com/office/drawing/2014/main" id="{57811DCE-84B5-ACC9-EA66-0FCE885FB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745" y="1185881"/>
            <a:ext cx="4473560" cy="24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rinsip Dasar Kromatografi Lapis Tipis / KLT">
            <a:extLst>
              <a:ext uri="{FF2B5EF4-FFF2-40B4-BE49-F238E27FC236}">
                <a16:creationId xmlns:a16="http://schemas.microsoft.com/office/drawing/2014/main" id="{3877F188-BBB1-16F7-B1EF-06F77ACA27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9822"/>
          <a:stretch>
            <a:fillRect/>
          </a:stretch>
        </p:blipFill>
        <p:spPr bwMode="auto">
          <a:xfrm>
            <a:off x="1158122" y="4331970"/>
            <a:ext cx="5057537" cy="18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9A7D9D-D188-05FF-9848-6750783CDC18}"/>
              </a:ext>
            </a:extLst>
          </p:cNvPr>
          <p:cNvSpPr txBox="1"/>
          <p:nvPr/>
        </p:nvSpPr>
        <p:spPr>
          <a:xfrm>
            <a:off x="6686568" y="3712818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HPLC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4AA968-4827-DCFD-7B7B-1BB54B2CE19E}"/>
              </a:ext>
            </a:extLst>
          </p:cNvPr>
          <p:cNvSpPr txBox="1"/>
          <p:nvPr/>
        </p:nvSpPr>
        <p:spPr>
          <a:xfrm>
            <a:off x="2307909" y="395782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FTIR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88041D-E140-EE2C-5016-868335DF12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27778"/>
          <a:stretch>
            <a:fillRect/>
          </a:stretch>
        </p:blipFill>
        <p:spPr>
          <a:xfrm>
            <a:off x="8037998" y="3846954"/>
            <a:ext cx="3407059" cy="23311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0DB4F7-870B-7FFA-17E0-AB184F5DA220}"/>
              </a:ext>
            </a:extLst>
          </p:cNvPr>
          <p:cNvSpPr txBox="1"/>
          <p:nvPr/>
        </p:nvSpPr>
        <p:spPr>
          <a:xfrm>
            <a:off x="7964477" y="6248638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SPEKTROFOTOMETER UV-VIS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4EE1BF-061A-9D69-B48D-0509982E1341}"/>
              </a:ext>
            </a:extLst>
          </p:cNvPr>
          <p:cNvSpPr txBox="1"/>
          <p:nvPr/>
        </p:nvSpPr>
        <p:spPr>
          <a:xfrm>
            <a:off x="2098581" y="6281142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KLT-DENSITOMETER</a:t>
            </a:r>
          </a:p>
        </p:txBody>
      </p:sp>
    </p:spTree>
    <p:extLst>
      <p:ext uri="{BB962C8B-B14F-4D97-AF65-F5344CB8AC3E}">
        <p14:creationId xmlns:p14="http://schemas.microsoft.com/office/powerpoint/2010/main" val="1348601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D7A13F-5490-6C9A-4C24-F538A82C9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066800"/>
            <a:ext cx="8742072" cy="55500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BFCC66-F681-A08D-0ECE-D647EDDF21CE}"/>
              </a:ext>
            </a:extLst>
          </p:cNvPr>
          <p:cNvSpPr txBox="1"/>
          <p:nvPr/>
        </p:nvSpPr>
        <p:spPr>
          <a:xfrm>
            <a:off x="3701440" y="136525"/>
            <a:ext cx="5144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FORMAT LAPORAN SEMENTARA</a:t>
            </a:r>
          </a:p>
        </p:txBody>
      </p:sp>
    </p:spTree>
    <p:extLst>
      <p:ext uri="{BB962C8B-B14F-4D97-AF65-F5344CB8AC3E}">
        <p14:creationId xmlns:p14="http://schemas.microsoft.com/office/powerpoint/2010/main" val="2733111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4A1B8-BF79-6483-DE9B-526AE2B95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ADD1E-4B76-577D-DA81-717D41AD6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6FD293-389D-C841-89B5-AF44210696C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7D9990-9835-83E7-E616-2A7706C3A03C}"/>
              </a:ext>
            </a:extLst>
          </p:cNvPr>
          <p:cNvSpPr txBox="1"/>
          <p:nvPr/>
        </p:nvSpPr>
        <p:spPr>
          <a:xfrm>
            <a:off x="3701440" y="136525"/>
            <a:ext cx="4169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FORMAT LAPORAN AKHIR</a:t>
            </a:r>
          </a:p>
        </p:txBody>
      </p:sp>
      <p:pic>
        <p:nvPicPr>
          <p:cNvPr id="5" name="Picture 4" descr="A blue and red circle with a red and white circle with a bird and a dragon on it&#10;&#10;AI-generated content may be incorrect.">
            <a:extLst>
              <a:ext uri="{FF2B5EF4-FFF2-40B4-BE49-F238E27FC236}">
                <a16:creationId xmlns:a16="http://schemas.microsoft.com/office/drawing/2014/main" id="{3AEEE184-F0C4-D4CC-DD17-65D6C34B9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956351"/>
            <a:ext cx="3827342" cy="54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8AF27F-75DF-8137-D9D6-B0D8E4E7BFAB}"/>
              </a:ext>
            </a:extLst>
          </p:cNvPr>
          <p:cNvSpPr txBox="1"/>
          <p:nvPr/>
        </p:nvSpPr>
        <p:spPr>
          <a:xfrm>
            <a:off x="6212010" y="956351"/>
            <a:ext cx="4220463" cy="326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/>
              <a:t>Komponen</a:t>
            </a:r>
            <a:r>
              <a:rPr lang="en-US" sz="2000" b="1" dirty="0"/>
              <a:t> </a:t>
            </a:r>
            <a:r>
              <a:rPr lang="en-US" sz="2000" b="1" dirty="0" err="1"/>
              <a:t>wajib</a:t>
            </a:r>
            <a:r>
              <a:rPr lang="en-US" sz="2000" b="1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/>
              <a:t>Melanjutkan</a:t>
            </a:r>
            <a:r>
              <a:rPr lang="en-US" sz="2000" b="1" dirty="0"/>
              <a:t> </a:t>
            </a:r>
            <a:r>
              <a:rPr lang="en-US" sz="2000" b="1" dirty="0" err="1"/>
              <a:t>Laporan</a:t>
            </a:r>
            <a:r>
              <a:rPr lang="en-US" sz="2000" b="1" dirty="0"/>
              <a:t> </a:t>
            </a:r>
            <a:r>
              <a:rPr lang="en-US" sz="2000" b="1" dirty="0" err="1"/>
              <a:t>Sementara</a:t>
            </a:r>
            <a:r>
              <a:rPr lang="en-US" sz="2000" b="1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err="1"/>
              <a:t>Ditambah</a:t>
            </a:r>
            <a:r>
              <a:rPr lang="en-US" sz="2000" b="1" dirty="0"/>
              <a:t> 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000" b="1" dirty="0"/>
              <a:t>Hasil </a:t>
            </a:r>
            <a:r>
              <a:rPr lang="en-US" sz="2000" b="1" dirty="0" err="1"/>
              <a:t>Praktikum</a:t>
            </a:r>
            <a:endParaRPr lang="en-US" sz="2000" b="1" dirty="0"/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000" b="1" dirty="0" err="1"/>
              <a:t>Pembahasan</a:t>
            </a:r>
            <a:endParaRPr lang="en-US" sz="2000" b="1" dirty="0"/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000" b="1" dirty="0"/>
              <a:t>Kesimpulan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000" b="1" dirty="0"/>
              <a:t>Daftar Pustaka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1F72F7-81F9-CEA3-A54C-0C060E514039}"/>
              </a:ext>
            </a:extLst>
          </p:cNvPr>
          <p:cNvSpPr txBox="1"/>
          <p:nvPr/>
        </p:nvSpPr>
        <p:spPr>
          <a:xfrm>
            <a:off x="7140264" y="5392023"/>
            <a:ext cx="3603935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 err="1"/>
              <a:t>Laporan</a:t>
            </a:r>
            <a:r>
              <a:rPr lang="en-US" sz="2000" b="1" dirty="0"/>
              <a:t> </a:t>
            </a:r>
            <a:r>
              <a:rPr lang="en-US" sz="2000" b="1" dirty="0" err="1"/>
              <a:t>Individu</a:t>
            </a:r>
            <a:endParaRPr lang="en-US" sz="2000" b="1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 err="1"/>
              <a:t>Ditulis</a:t>
            </a:r>
            <a:r>
              <a:rPr lang="en-US" sz="2000" b="1" dirty="0"/>
              <a:t> </a:t>
            </a:r>
            <a:r>
              <a:rPr lang="en-US" sz="2000" b="1" dirty="0" err="1"/>
              <a:t>tangan</a:t>
            </a:r>
            <a:endParaRPr lang="en-US" sz="20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4DC592-E989-A58B-82C1-D00B603306B5}"/>
              </a:ext>
            </a:extLst>
          </p:cNvPr>
          <p:cNvSpPr/>
          <p:nvPr/>
        </p:nvSpPr>
        <p:spPr>
          <a:xfrm>
            <a:off x="2732821" y="1219200"/>
            <a:ext cx="2667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LAPORAN AKHIR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PRAKTIKUM KIMIA ANALSIS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r>
              <a:rPr lang="en-US" sz="1000" b="1" dirty="0" err="1">
                <a:solidFill>
                  <a:schemeClr val="tx1"/>
                </a:solidFill>
              </a:rPr>
              <a:t>Judul</a:t>
            </a:r>
            <a:r>
              <a:rPr lang="en-US" sz="1000" b="1" dirty="0">
                <a:solidFill>
                  <a:schemeClr val="tx1"/>
                </a:solidFill>
              </a:rPr>
              <a:t> </a:t>
            </a:r>
            <a:r>
              <a:rPr lang="en-US" sz="1000" b="1" dirty="0" err="1">
                <a:solidFill>
                  <a:schemeClr val="tx1"/>
                </a:solidFill>
              </a:rPr>
              <a:t>Topik</a:t>
            </a:r>
            <a:r>
              <a:rPr lang="en-US" sz="1000" b="1" dirty="0">
                <a:solidFill>
                  <a:schemeClr val="tx1"/>
                </a:solidFill>
              </a:rPr>
              <a:t> 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2AF353-8F96-488C-C435-B22B8BE7C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4495800"/>
            <a:ext cx="1905000" cy="85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44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CA32C-9361-F10E-858D-2467132AC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153F89D-FDDC-E15D-BCDA-BE7109EBDE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3375">
              <a:lnSpc>
                <a:spcPct val="100000"/>
              </a:lnSpc>
              <a:spcBef>
                <a:spcPts val="100"/>
              </a:spcBef>
            </a:pPr>
            <a:r>
              <a:rPr dirty="0"/>
              <a:t>Ketentuan</a:t>
            </a:r>
            <a:r>
              <a:rPr spc="-50" dirty="0"/>
              <a:t> </a:t>
            </a:r>
            <a:r>
              <a:rPr dirty="0"/>
              <a:t>akademik</a:t>
            </a:r>
            <a:r>
              <a:rPr spc="-50" dirty="0"/>
              <a:t> </a:t>
            </a:r>
            <a:r>
              <a:rPr dirty="0"/>
              <a:t>kegiatan</a:t>
            </a:r>
            <a:r>
              <a:rPr spc="-50" dirty="0"/>
              <a:t> </a:t>
            </a:r>
            <a:r>
              <a:rPr spc="-10" dirty="0"/>
              <a:t>praktikum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4DF11FE-04CA-2B1C-BFB7-6CA49F6E2F92}"/>
              </a:ext>
            </a:extLst>
          </p:cNvPr>
          <p:cNvSpPr txBox="1"/>
          <p:nvPr/>
        </p:nvSpPr>
        <p:spPr>
          <a:xfrm>
            <a:off x="332740" y="1089787"/>
            <a:ext cx="6875780" cy="119507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0"/>
              </a:spcBef>
              <a:buChar char="•"/>
              <a:tabLst>
                <a:tab pos="354965" algn="l"/>
              </a:tabLst>
            </a:pPr>
            <a:r>
              <a:rPr sz="3200" dirty="0">
                <a:latin typeface="Arial MT"/>
                <a:cs typeface="Arial MT"/>
              </a:rPr>
              <a:t>Presensi/keikutsertaan</a:t>
            </a:r>
            <a:r>
              <a:rPr sz="3200" spc="-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harus</a:t>
            </a:r>
            <a:r>
              <a:rPr sz="3200" spc="-7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100%.</a:t>
            </a:r>
            <a:endParaRPr sz="32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</a:tabLst>
            </a:pPr>
            <a:r>
              <a:rPr sz="3200" spc="-10" dirty="0">
                <a:latin typeface="Arial MT"/>
                <a:cs typeface="Arial MT"/>
              </a:rPr>
              <a:t>Penilaian: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F406C4F-A37E-D54E-36F5-48CE2AEEF59B}"/>
              </a:ext>
            </a:extLst>
          </p:cNvPr>
          <p:cNvSpPr txBox="1"/>
          <p:nvPr/>
        </p:nvSpPr>
        <p:spPr>
          <a:xfrm>
            <a:off x="789940" y="2264409"/>
            <a:ext cx="3012440" cy="136842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97180" indent="-284480">
              <a:lnSpc>
                <a:spcPct val="100000"/>
              </a:lnSpc>
              <a:spcBef>
                <a:spcPts val="685"/>
              </a:spcBef>
              <a:buChar char="–"/>
              <a:tabLst>
                <a:tab pos="297180" algn="l"/>
              </a:tabLst>
            </a:pPr>
            <a:r>
              <a:rPr sz="2450" dirty="0">
                <a:latin typeface="Arial MT"/>
                <a:cs typeface="Arial MT"/>
              </a:rPr>
              <a:t>Pre/post</a:t>
            </a:r>
            <a:r>
              <a:rPr sz="2450" spc="-35" dirty="0">
                <a:latin typeface="Arial MT"/>
                <a:cs typeface="Arial MT"/>
              </a:rPr>
              <a:t> </a:t>
            </a:r>
            <a:r>
              <a:rPr sz="2450" spc="-20" dirty="0">
                <a:latin typeface="Arial MT"/>
                <a:cs typeface="Arial MT"/>
              </a:rPr>
              <a:t>test</a:t>
            </a:r>
            <a:endParaRPr sz="2450">
              <a:latin typeface="Arial MT"/>
              <a:cs typeface="Arial MT"/>
            </a:endParaRPr>
          </a:p>
          <a:p>
            <a:pPr marL="297180" indent="-284480">
              <a:lnSpc>
                <a:spcPct val="100000"/>
              </a:lnSpc>
              <a:spcBef>
                <a:spcPts val="585"/>
              </a:spcBef>
              <a:buChar char="–"/>
              <a:tabLst>
                <a:tab pos="297180" algn="l"/>
              </a:tabLst>
            </a:pPr>
            <a:r>
              <a:rPr sz="2450" dirty="0">
                <a:latin typeface="Arial MT"/>
                <a:cs typeface="Arial MT"/>
              </a:rPr>
              <a:t>Laporan</a:t>
            </a:r>
            <a:r>
              <a:rPr sz="2450" spc="-5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sementara</a:t>
            </a:r>
            <a:endParaRPr sz="2450">
              <a:latin typeface="Arial MT"/>
              <a:cs typeface="Arial MT"/>
            </a:endParaRPr>
          </a:p>
          <a:p>
            <a:pPr marL="297815" indent="-283845">
              <a:lnSpc>
                <a:spcPct val="100000"/>
              </a:lnSpc>
              <a:spcBef>
                <a:spcPts val="585"/>
              </a:spcBef>
              <a:buChar char="–"/>
              <a:tabLst>
                <a:tab pos="297815" algn="l"/>
              </a:tabLst>
            </a:pPr>
            <a:r>
              <a:rPr sz="2450" spc="-10" dirty="0">
                <a:latin typeface="Arial MT"/>
                <a:cs typeface="Arial MT"/>
              </a:rPr>
              <a:t>Sikap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BFEA187-DECC-D8AA-F983-66CB34CCE4AA}"/>
              </a:ext>
            </a:extLst>
          </p:cNvPr>
          <p:cNvSpPr txBox="1"/>
          <p:nvPr/>
        </p:nvSpPr>
        <p:spPr>
          <a:xfrm>
            <a:off x="3990340" y="2264409"/>
            <a:ext cx="7536180" cy="136842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450" dirty="0">
                <a:latin typeface="Arial MT"/>
                <a:cs typeface="Arial MT"/>
              </a:rPr>
              <a:t>:</a:t>
            </a:r>
            <a:r>
              <a:rPr sz="2450" spc="-2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20%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(tertulis,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di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awal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dan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akhir</a:t>
            </a:r>
            <a:r>
              <a:rPr sz="2450" spc="-2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setiap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sesi</a:t>
            </a:r>
            <a:r>
              <a:rPr sz="2450" spc="-10" dirty="0">
                <a:latin typeface="Arial MT"/>
                <a:cs typeface="Arial MT"/>
              </a:rPr>
              <a:t> praktikum)</a:t>
            </a:r>
            <a:endParaRPr sz="2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50" dirty="0">
                <a:latin typeface="Arial MT"/>
                <a:cs typeface="Arial MT"/>
              </a:rPr>
              <a:t>:</a:t>
            </a:r>
            <a:r>
              <a:rPr sz="2450" spc="-2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10%</a:t>
            </a:r>
            <a:r>
              <a:rPr sz="2450" spc="-2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(wajib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mengumpulkan</a:t>
            </a:r>
            <a:r>
              <a:rPr sz="2450" spc="-2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di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awal</a:t>
            </a:r>
            <a:r>
              <a:rPr sz="2450" spc="-20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praktikum)</a:t>
            </a:r>
            <a:endParaRPr sz="2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50" dirty="0">
                <a:latin typeface="Arial MT"/>
                <a:cs typeface="Arial MT"/>
              </a:rPr>
              <a:t>: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10%</a:t>
            </a:r>
            <a:r>
              <a:rPr sz="2450" spc="-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(kesopanan,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keaktifan,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performa)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CEE4318-FC62-81B4-54EE-DCB03AF3190A}"/>
              </a:ext>
            </a:extLst>
          </p:cNvPr>
          <p:cNvSpPr txBox="1"/>
          <p:nvPr/>
        </p:nvSpPr>
        <p:spPr>
          <a:xfrm>
            <a:off x="789940" y="3607434"/>
            <a:ext cx="10912475" cy="92075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97180" indent="-284480">
              <a:lnSpc>
                <a:spcPct val="100000"/>
              </a:lnSpc>
              <a:spcBef>
                <a:spcPts val="685"/>
              </a:spcBef>
              <a:buChar char="–"/>
              <a:tabLst>
                <a:tab pos="297180" algn="l"/>
                <a:tab pos="3212465" algn="l"/>
              </a:tabLst>
            </a:pPr>
            <a:r>
              <a:rPr sz="2450" dirty="0">
                <a:latin typeface="Arial MT"/>
                <a:cs typeface="Arial MT"/>
              </a:rPr>
              <a:t>Laporan</a:t>
            </a:r>
            <a:r>
              <a:rPr sz="2450" spc="-5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akhir/resmi</a:t>
            </a:r>
            <a:r>
              <a:rPr sz="2450" dirty="0">
                <a:latin typeface="Arial MT"/>
                <a:cs typeface="Arial MT"/>
              </a:rPr>
              <a:t>	:</a:t>
            </a:r>
            <a:r>
              <a:rPr sz="2450" spc="-2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20%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(wajib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mengumpulkan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pada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saat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prak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berikutnya)</a:t>
            </a:r>
            <a:endParaRPr sz="2450">
              <a:latin typeface="Arial MT"/>
              <a:cs typeface="Arial MT"/>
            </a:endParaRPr>
          </a:p>
          <a:p>
            <a:pPr marL="297180" indent="-284480">
              <a:lnSpc>
                <a:spcPct val="100000"/>
              </a:lnSpc>
              <a:spcBef>
                <a:spcPts val="585"/>
              </a:spcBef>
              <a:buChar char="–"/>
              <a:tabLst>
                <a:tab pos="297180" algn="l"/>
                <a:tab pos="3212465" algn="l"/>
              </a:tabLst>
            </a:pPr>
            <a:r>
              <a:rPr sz="2450" spc="-10" dirty="0">
                <a:latin typeface="Arial MT"/>
                <a:cs typeface="Arial MT"/>
              </a:rPr>
              <a:t>Responsi</a:t>
            </a:r>
            <a:r>
              <a:rPr sz="2450" dirty="0">
                <a:latin typeface="Arial MT"/>
                <a:cs typeface="Arial MT"/>
              </a:rPr>
              <a:t>	:</a:t>
            </a:r>
            <a:r>
              <a:rPr sz="2450" spc="-3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40%</a:t>
            </a:r>
            <a:r>
              <a:rPr sz="2450" spc="-3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(</a:t>
            </a:r>
            <a:r>
              <a:rPr sz="2450" b="1" dirty="0">
                <a:latin typeface="Arial"/>
                <a:cs typeface="Arial"/>
              </a:rPr>
              <a:t>TERTULIS</a:t>
            </a:r>
            <a:r>
              <a:rPr sz="2450" b="1" spc="-30" dirty="0">
                <a:latin typeface="Arial"/>
                <a:cs typeface="Arial"/>
              </a:rPr>
              <a:t> </a:t>
            </a:r>
            <a:r>
              <a:rPr sz="2450" dirty="0">
                <a:latin typeface="Arial MT"/>
                <a:cs typeface="Arial MT"/>
              </a:rPr>
              <a:t>di</a:t>
            </a:r>
            <a:r>
              <a:rPr sz="2450" spc="-3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akhir</a:t>
            </a:r>
            <a:r>
              <a:rPr sz="2450" spc="-3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seluruh</a:t>
            </a:r>
            <a:r>
              <a:rPr sz="2450" spc="-3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materi</a:t>
            </a:r>
            <a:r>
              <a:rPr sz="2450" spc="-30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praktikum)</a:t>
            </a:r>
            <a:endParaRPr sz="245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963646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C8BB8C-CADA-96F6-1DA6-588DB40BC118}"/>
              </a:ext>
            </a:extLst>
          </p:cNvPr>
          <p:cNvSpPr txBox="1"/>
          <p:nvPr/>
        </p:nvSpPr>
        <p:spPr>
          <a:xfrm>
            <a:off x="4548398" y="319088"/>
            <a:ext cx="3417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TOPIK PEMBAHASAN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2479696-E577-9FD9-AEE9-7A82F3720EA8}"/>
              </a:ext>
            </a:extLst>
          </p:cNvPr>
          <p:cNvGraphicFramePr/>
          <p:nvPr/>
        </p:nvGraphicFramePr>
        <p:xfrm>
          <a:off x="3211773" y="1383352"/>
          <a:ext cx="6096000" cy="4758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F3D9A-13D0-9519-A6C2-AC1617AE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6FD293-389D-C841-89B5-AF44210696C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59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5175">
              <a:lnSpc>
                <a:spcPct val="100000"/>
              </a:lnSpc>
              <a:spcBef>
                <a:spcPts val="100"/>
              </a:spcBef>
            </a:pPr>
            <a:r>
              <a:rPr dirty="0"/>
              <a:t>Diskusi</a:t>
            </a:r>
            <a:r>
              <a:rPr spc="-30" dirty="0"/>
              <a:t> </a:t>
            </a:r>
            <a:r>
              <a:rPr dirty="0"/>
              <a:t>dan</a:t>
            </a:r>
            <a:r>
              <a:rPr spc="-35" dirty="0"/>
              <a:t> </a:t>
            </a:r>
            <a:r>
              <a:rPr spc="-10" dirty="0"/>
              <a:t>Kesepakatan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089787"/>
            <a:ext cx="2967990" cy="177990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0"/>
              </a:spcBef>
              <a:buChar char="•"/>
              <a:tabLst>
                <a:tab pos="354965" algn="l"/>
              </a:tabLst>
            </a:pPr>
            <a:r>
              <a:rPr sz="3200" spc="-10" dirty="0">
                <a:latin typeface="Arial MT"/>
                <a:cs typeface="Arial MT"/>
              </a:rPr>
              <a:t>Pertanyaan?</a:t>
            </a:r>
            <a:endParaRPr sz="32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</a:tabLst>
            </a:pPr>
            <a:r>
              <a:rPr sz="3200" spc="-10" dirty="0">
                <a:latin typeface="Arial MT"/>
                <a:cs typeface="Arial MT"/>
              </a:rPr>
              <a:t>Diskusi?</a:t>
            </a:r>
            <a:endParaRPr sz="32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</a:tabLst>
            </a:pPr>
            <a:r>
              <a:rPr sz="3200" spc="-10" dirty="0">
                <a:latin typeface="Arial MT"/>
                <a:cs typeface="Arial MT"/>
              </a:rPr>
              <a:t>Kesepakatan?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8165" y="2319549"/>
            <a:ext cx="4360545" cy="218630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9600" b="1" dirty="0">
                <a:latin typeface="Arial"/>
                <a:cs typeface="Arial"/>
              </a:rPr>
              <a:t>the</a:t>
            </a:r>
            <a:r>
              <a:rPr sz="9600" b="1" spc="-45" dirty="0">
                <a:latin typeface="Arial"/>
                <a:cs typeface="Arial"/>
              </a:rPr>
              <a:t> </a:t>
            </a:r>
            <a:r>
              <a:rPr sz="9600" b="1" spc="-25" dirty="0">
                <a:latin typeface="Arial"/>
                <a:cs typeface="Arial"/>
              </a:rPr>
              <a:t>end</a:t>
            </a:r>
            <a:endParaRPr sz="9600">
              <a:latin typeface="Arial"/>
              <a:cs typeface="Arial"/>
            </a:endParaRPr>
          </a:p>
          <a:p>
            <a:pPr marL="1689100">
              <a:lnSpc>
                <a:spcPct val="100000"/>
              </a:lnSpc>
              <a:spcBef>
                <a:spcPts val="320"/>
              </a:spcBef>
            </a:pPr>
            <a:r>
              <a:rPr sz="3600" dirty="0">
                <a:latin typeface="Arial MT"/>
                <a:cs typeface="Arial MT"/>
              </a:rPr>
              <a:t>THANK</a:t>
            </a:r>
            <a:r>
              <a:rPr sz="3600" spc="-155" dirty="0">
                <a:latin typeface="Arial MT"/>
                <a:cs typeface="Arial MT"/>
              </a:rPr>
              <a:t> </a:t>
            </a:r>
            <a:r>
              <a:rPr sz="3600" spc="-25" dirty="0">
                <a:latin typeface="Arial MT"/>
                <a:cs typeface="Arial MT"/>
              </a:rPr>
              <a:t>YOU</a:t>
            </a:r>
            <a:endParaRPr sz="36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9364" y="1709927"/>
            <a:ext cx="4299204" cy="38328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8950" y="250780"/>
            <a:ext cx="974534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JADWAL</a:t>
            </a:r>
            <a:r>
              <a:rPr spc="-225" dirty="0"/>
              <a:t> </a:t>
            </a:r>
            <a:r>
              <a:rPr dirty="0"/>
              <a:t>PRAK</a:t>
            </a:r>
            <a:r>
              <a:rPr spc="-60" dirty="0"/>
              <a:t> </a:t>
            </a:r>
            <a:r>
              <a:rPr spc="-10" dirty="0"/>
              <a:t>KIMIA</a:t>
            </a:r>
            <a:r>
              <a:rPr spc="-405" dirty="0"/>
              <a:t> </a:t>
            </a:r>
            <a:r>
              <a:rPr dirty="0"/>
              <a:t>ANALISIS</a:t>
            </a:r>
            <a:r>
              <a:rPr spc="-60" dirty="0"/>
              <a:t> </a:t>
            </a:r>
            <a:r>
              <a:rPr dirty="0"/>
              <a:t>SEMESTER</a:t>
            </a:r>
            <a:r>
              <a:rPr spc="-60" dirty="0"/>
              <a:t> </a:t>
            </a:r>
            <a:r>
              <a:rPr spc="-50" dirty="0"/>
              <a:t>2</a:t>
            </a:r>
            <a:br>
              <a:rPr lang="en-US" spc="-50" dirty="0"/>
            </a:br>
            <a:r>
              <a:rPr lang="en-US" spc="-50" dirty="0">
                <a:solidFill>
                  <a:schemeClr val="tx1"/>
                </a:solidFill>
              </a:rPr>
              <a:t>TA 2025/2026</a:t>
            </a:r>
            <a:endParaRPr spc="-50" dirty="0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618CA29-08DB-B74B-66B7-230B06DFB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28" y="1676400"/>
            <a:ext cx="11765544" cy="44620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JADWAL</a:t>
            </a:r>
            <a:r>
              <a:rPr spc="-225" dirty="0"/>
              <a:t> </a:t>
            </a:r>
            <a:r>
              <a:rPr dirty="0"/>
              <a:t>PRAK</a:t>
            </a:r>
            <a:r>
              <a:rPr spc="-60" dirty="0"/>
              <a:t> </a:t>
            </a:r>
            <a:r>
              <a:rPr spc="-10" dirty="0"/>
              <a:t>KIMIA</a:t>
            </a:r>
            <a:r>
              <a:rPr spc="-405" dirty="0"/>
              <a:t> </a:t>
            </a:r>
            <a:r>
              <a:rPr dirty="0"/>
              <a:t>ANALISIS</a:t>
            </a:r>
            <a:r>
              <a:rPr spc="-60" dirty="0"/>
              <a:t> </a:t>
            </a:r>
            <a:r>
              <a:rPr dirty="0"/>
              <a:t>SEMESTER</a:t>
            </a:r>
            <a:r>
              <a:rPr spc="-60" dirty="0"/>
              <a:t> </a:t>
            </a:r>
            <a:r>
              <a:rPr spc="-50" dirty="0"/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790A5C-5C78-A9F7-F4E1-D4755DDCB2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96" b="2457"/>
          <a:stretch>
            <a:fillRect/>
          </a:stretch>
        </p:blipFill>
        <p:spPr>
          <a:xfrm>
            <a:off x="457200" y="976816"/>
            <a:ext cx="8458200" cy="3545205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2BADD1-7A2D-0803-3C3B-58185BA24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708879"/>
              </p:ext>
            </p:extLst>
          </p:nvPr>
        </p:nvGraphicFramePr>
        <p:xfrm>
          <a:off x="685800" y="4648200"/>
          <a:ext cx="8229600" cy="2051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1297411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45969889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513522135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779865749"/>
                    </a:ext>
                  </a:extLst>
                </a:gridCol>
              </a:tblGrid>
              <a:tr h="405791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ASISTEN PRAKTIKUM KIMIA ANALISIS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830170"/>
                  </a:ext>
                </a:extLst>
              </a:tr>
              <a:tr h="411427">
                <a:tc>
                  <a:txBody>
                    <a:bodyPr/>
                    <a:lstStyle/>
                    <a:p>
                      <a:r>
                        <a:rPr lang="en-US" dirty="0" err="1"/>
                        <a:t>Kelompok</a:t>
                      </a:r>
                      <a:r>
                        <a:rPr lang="en-US" dirty="0"/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Dhea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Velicya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Helma </a:t>
                      </a:r>
                      <a:r>
                        <a:rPr lang="en-US" dirty="0" err="1"/>
                        <a:t>Nuriska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176619"/>
                  </a:ext>
                </a:extLst>
              </a:tr>
              <a:tr h="411427">
                <a:tc>
                  <a:txBody>
                    <a:bodyPr/>
                    <a:lstStyle/>
                    <a:p>
                      <a:r>
                        <a:rPr lang="en-US" dirty="0" err="1"/>
                        <a:t>Kelompok</a:t>
                      </a:r>
                      <a:r>
                        <a:rPr lang="en-US" dirty="0"/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Mar’atus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Sholikah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Fajar </a:t>
                      </a:r>
                      <a:r>
                        <a:rPr lang="en-US" dirty="0" err="1"/>
                        <a:t>Hasmoro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491436"/>
                  </a:ext>
                </a:extLst>
              </a:tr>
              <a:tr h="411427">
                <a:tc>
                  <a:txBody>
                    <a:bodyPr/>
                    <a:lstStyle/>
                    <a:p>
                      <a:r>
                        <a:rPr lang="en-US" dirty="0" err="1"/>
                        <a:t>Kelompok</a:t>
                      </a:r>
                      <a:r>
                        <a:rPr lang="en-US" dirty="0"/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Lalu </a:t>
                      </a:r>
                      <a:r>
                        <a:rPr lang="en-US" dirty="0" err="1"/>
                        <a:t>Husnul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Achmad </a:t>
                      </a:r>
                      <a:r>
                        <a:rPr lang="en-US" dirty="0" err="1"/>
                        <a:t>Riski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875727"/>
                  </a:ext>
                </a:extLst>
              </a:tr>
              <a:tr h="411427">
                <a:tc>
                  <a:txBody>
                    <a:bodyPr/>
                    <a:lstStyle/>
                    <a:p>
                      <a:r>
                        <a:rPr lang="en-US" dirty="0" err="1"/>
                        <a:t>Kelompok</a:t>
                      </a:r>
                      <a:r>
                        <a:rPr lang="en-US" dirty="0"/>
                        <a:t>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Juniar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Achmad </a:t>
                      </a:r>
                      <a:r>
                        <a:rPr lang="en-US" dirty="0" err="1"/>
                        <a:t>Riski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Mar’atus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Sholikah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46700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D36E5AC-9E1E-070A-A4BE-1FB4D9614F37}"/>
              </a:ext>
            </a:extLst>
          </p:cNvPr>
          <p:cNvSpPr txBox="1"/>
          <p:nvPr/>
        </p:nvSpPr>
        <p:spPr>
          <a:xfrm>
            <a:off x="8001000" y="1944469"/>
            <a:ext cx="3916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LOKASI :</a:t>
            </a:r>
            <a:br>
              <a:rPr lang="en-US" b="1" dirty="0"/>
            </a:br>
            <a:r>
              <a:rPr lang="en-US" b="1" dirty="0"/>
              <a:t>LABORATORIUM KIMIA FARMASI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68775">
              <a:lnSpc>
                <a:spcPct val="100000"/>
              </a:lnSpc>
              <a:spcBef>
                <a:spcPts val="100"/>
              </a:spcBef>
            </a:pPr>
            <a:r>
              <a:rPr dirty="0"/>
              <a:t>KETENTUAN</a:t>
            </a:r>
            <a:r>
              <a:rPr spc="-155" dirty="0"/>
              <a:t> </a:t>
            </a:r>
            <a:r>
              <a:rPr spc="-10" dirty="0"/>
              <a:t>PRAKTIKUM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117279"/>
            <a:ext cx="10721975" cy="5500224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90"/>
              </a:spcBef>
              <a:buChar char="•"/>
              <a:tabLst>
                <a:tab pos="354965" algn="l"/>
              </a:tabLst>
            </a:pPr>
            <a:r>
              <a:rPr sz="2400" dirty="0">
                <a:latin typeface="Arial MT"/>
                <a:cs typeface="Arial MT"/>
              </a:rPr>
              <a:t>Standard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pelaksanaan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praktikum: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REGULER.</a:t>
            </a:r>
            <a:endParaRPr sz="2400" dirty="0">
              <a:latin typeface="Arial MT"/>
              <a:cs typeface="Arial MT"/>
            </a:endParaRPr>
          </a:p>
          <a:p>
            <a:pPr marL="755015" lvl="1" indent="-285115">
              <a:lnSpc>
                <a:spcPct val="100000"/>
              </a:lnSpc>
              <a:spcBef>
                <a:spcPts val="500"/>
              </a:spcBef>
              <a:buChar char="–"/>
              <a:tabLst>
                <a:tab pos="755015" algn="l"/>
              </a:tabLst>
            </a:pPr>
            <a:r>
              <a:rPr sz="2000" dirty="0">
                <a:latin typeface="Arial MT"/>
                <a:cs typeface="Arial MT"/>
              </a:rPr>
              <a:t>Reguler: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dilaksanakan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bersama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sesuai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jadwal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ditentukan.</a:t>
            </a:r>
            <a:endParaRPr sz="2000" dirty="0">
              <a:latin typeface="Arial MT"/>
              <a:cs typeface="Arial MT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Char char="–"/>
              <a:tabLst>
                <a:tab pos="755015" algn="l"/>
              </a:tabLst>
            </a:pPr>
            <a:r>
              <a:rPr sz="2000" dirty="0">
                <a:latin typeface="Arial MT"/>
                <a:cs typeface="Arial MT"/>
              </a:rPr>
              <a:t>Tidak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ada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aktifitas/mahasiswa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diistimewakan/ekslusifitas/privat.</a:t>
            </a:r>
            <a:endParaRPr sz="2000" dirty="0">
              <a:latin typeface="Arial MT"/>
              <a:cs typeface="Arial MT"/>
            </a:endParaRPr>
          </a:p>
          <a:p>
            <a:pPr marL="755650" marR="5080" lvl="1" indent="-285750">
              <a:lnSpc>
                <a:spcPct val="100000"/>
              </a:lnSpc>
              <a:spcBef>
                <a:spcPts val="480"/>
              </a:spcBef>
              <a:buChar char="–"/>
              <a:tabLst>
                <a:tab pos="755650" algn="l"/>
              </a:tabLst>
            </a:pPr>
            <a:r>
              <a:rPr sz="2000" dirty="0">
                <a:latin typeface="Arial MT"/>
                <a:cs typeface="Arial MT"/>
              </a:rPr>
              <a:t>Inhal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hanya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untuk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ketentuan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sangat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khusus.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Inhal</a:t>
            </a:r>
            <a:r>
              <a:rPr sz="20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hanya</a:t>
            </a:r>
            <a:r>
              <a:rPr sz="20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dengan</a:t>
            </a:r>
            <a:r>
              <a:rPr sz="20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mengikuti</a:t>
            </a:r>
            <a:r>
              <a:rPr sz="20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praktikum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pada</a:t>
            </a:r>
            <a:r>
              <a:rPr sz="20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kelompok</a:t>
            </a:r>
            <a:r>
              <a:rPr sz="20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0" dirty="0" err="1">
                <a:solidFill>
                  <a:srgbClr val="FF0000"/>
                </a:solidFill>
                <a:latin typeface="Arial"/>
                <a:cs typeface="Arial"/>
              </a:rPr>
              <a:t>lainnya</a:t>
            </a:r>
            <a:r>
              <a:rPr sz="2000" spc="-10" dirty="0">
                <a:latin typeface="Arial MT"/>
                <a:cs typeface="Arial MT"/>
              </a:rPr>
              <a:t>.</a:t>
            </a:r>
            <a:endParaRPr lang="en-US" sz="2000" spc="-10" dirty="0">
              <a:latin typeface="Arial MT"/>
              <a:cs typeface="Arial MT"/>
            </a:endParaRPr>
          </a:p>
          <a:p>
            <a:pPr marL="755650" marR="5080" lvl="1" indent="-285750">
              <a:lnSpc>
                <a:spcPct val="100000"/>
              </a:lnSpc>
              <a:spcBef>
                <a:spcPts val="480"/>
              </a:spcBef>
              <a:buChar char="–"/>
              <a:tabLst>
                <a:tab pos="755650" algn="l"/>
              </a:tabLst>
            </a:pPr>
            <a:r>
              <a:rPr lang="en-US" sz="2000" spc="-10" dirty="0" err="1">
                <a:latin typeface="Arial MT"/>
                <a:cs typeface="Arial MT"/>
              </a:rPr>
              <a:t>Ketentuan</a:t>
            </a:r>
            <a:r>
              <a:rPr lang="en-US" sz="2000" spc="-10" dirty="0">
                <a:latin typeface="Arial MT"/>
                <a:cs typeface="Arial MT"/>
              </a:rPr>
              <a:t> </a:t>
            </a:r>
            <a:r>
              <a:rPr lang="en-US" sz="2000" spc="-10" dirty="0" err="1">
                <a:latin typeface="Arial MT"/>
                <a:cs typeface="Arial MT"/>
              </a:rPr>
              <a:t>inhal</a:t>
            </a:r>
            <a:r>
              <a:rPr lang="en-US" sz="2000" spc="-10" dirty="0">
                <a:latin typeface="Arial MT"/>
                <a:cs typeface="Arial MT"/>
              </a:rPr>
              <a:t> </a:t>
            </a:r>
            <a:r>
              <a:rPr lang="en-US" sz="2000" spc="-10" dirty="0" err="1">
                <a:latin typeface="Arial MT"/>
                <a:cs typeface="Arial MT"/>
              </a:rPr>
              <a:t>harus</a:t>
            </a:r>
            <a:r>
              <a:rPr lang="en-US" sz="2000" spc="-10" dirty="0">
                <a:latin typeface="Arial MT"/>
                <a:cs typeface="Arial MT"/>
              </a:rPr>
              <a:t> </a:t>
            </a:r>
            <a:r>
              <a:rPr lang="en-US" sz="2000" spc="-10" dirty="0" err="1">
                <a:latin typeface="Arial MT"/>
                <a:cs typeface="Arial MT"/>
              </a:rPr>
              <a:t>berkomunikasi</a:t>
            </a:r>
            <a:r>
              <a:rPr lang="en-US" sz="2000" spc="-10" dirty="0">
                <a:latin typeface="Arial MT"/>
                <a:cs typeface="Arial MT"/>
              </a:rPr>
              <a:t> </a:t>
            </a:r>
            <a:r>
              <a:rPr lang="en-US" sz="2000" spc="-10" dirty="0" err="1">
                <a:latin typeface="Arial MT"/>
                <a:cs typeface="Arial MT"/>
              </a:rPr>
              <a:t>dengan</a:t>
            </a:r>
            <a:r>
              <a:rPr lang="en-US" sz="2000" spc="-10" dirty="0">
                <a:latin typeface="Arial MT"/>
                <a:cs typeface="Arial MT"/>
              </a:rPr>
              <a:t> </a:t>
            </a:r>
            <a:r>
              <a:rPr lang="en-US" sz="2000" spc="-10" dirty="0" err="1">
                <a:latin typeface="Arial MT"/>
                <a:cs typeface="Arial MT"/>
              </a:rPr>
              <a:t>dosen</a:t>
            </a:r>
            <a:r>
              <a:rPr lang="en-US" sz="2000" spc="-10" dirty="0">
                <a:latin typeface="Arial MT"/>
                <a:cs typeface="Arial MT"/>
              </a:rPr>
              <a:t> coordinator </a:t>
            </a:r>
            <a:r>
              <a:rPr lang="en-US" sz="2000" spc="-10" dirty="0" err="1">
                <a:latin typeface="Arial MT"/>
                <a:cs typeface="Arial MT"/>
              </a:rPr>
              <a:t>dahulu</a:t>
            </a:r>
            <a:endParaRPr sz="2000" dirty="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555"/>
              </a:spcBef>
              <a:buChar char="•"/>
              <a:tabLst>
                <a:tab pos="354965" algn="l"/>
              </a:tabLst>
            </a:pPr>
            <a:r>
              <a:rPr sz="2200" dirty="0">
                <a:latin typeface="Arial MT"/>
                <a:cs typeface="Arial MT"/>
              </a:rPr>
              <a:t>Laporan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sementara: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sesuai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format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pada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petunjuk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praktikum.</a:t>
            </a:r>
            <a:endParaRPr sz="2200" dirty="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</a:tabLst>
            </a:pPr>
            <a:r>
              <a:rPr sz="2200" dirty="0">
                <a:latin typeface="Arial MT"/>
                <a:cs typeface="Arial MT"/>
              </a:rPr>
              <a:t>Laporan</a:t>
            </a:r>
            <a:r>
              <a:rPr sz="2200" spc="-9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akhir:</a:t>
            </a:r>
            <a:endParaRPr sz="2200" dirty="0">
              <a:latin typeface="Arial MT"/>
              <a:cs typeface="Arial MT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Char char="–"/>
              <a:tabLst>
                <a:tab pos="754380" algn="l"/>
              </a:tabLst>
            </a:pPr>
            <a:r>
              <a:rPr sz="2200" dirty="0">
                <a:latin typeface="Arial MT"/>
                <a:cs typeface="Arial MT"/>
              </a:rPr>
              <a:t>individual,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tulis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tangan.</a:t>
            </a:r>
            <a:endParaRPr sz="2200" dirty="0">
              <a:latin typeface="Arial MT"/>
              <a:cs typeface="Arial MT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Char char="–"/>
              <a:tabLst>
                <a:tab pos="754380" algn="l"/>
              </a:tabLst>
            </a:pPr>
            <a:r>
              <a:rPr sz="2200" dirty="0">
                <a:latin typeface="Arial MT"/>
                <a:cs typeface="Arial MT"/>
              </a:rPr>
              <a:t>menulis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ilmiah.</a:t>
            </a:r>
            <a:endParaRPr sz="2200" dirty="0">
              <a:latin typeface="Arial MT"/>
              <a:cs typeface="Arial MT"/>
            </a:endParaRPr>
          </a:p>
          <a:p>
            <a:pPr marL="754380" marR="553720" lvl="1" indent="-284480">
              <a:lnSpc>
                <a:spcPct val="100000"/>
              </a:lnSpc>
              <a:spcBef>
                <a:spcPts val="575"/>
              </a:spcBef>
              <a:buChar char="–"/>
              <a:tabLst>
                <a:tab pos="755650" algn="l"/>
              </a:tabLst>
            </a:pPr>
            <a:r>
              <a:rPr sz="2200" dirty="0">
                <a:latin typeface="Arial MT"/>
                <a:cs typeface="Arial MT"/>
              </a:rPr>
              <a:t>membahas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secara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mendalam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dan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detail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mengenai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reaksi-</a:t>
            </a:r>
            <a:r>
              <a:rPr sz="2200" dirty="0">
                <a:latin typeface="Arial MT"/>
                <a:cs typeface="Arial MT"/>
              </a:rPr>
              <a:t>reaksi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spc="-20" dirty="0">
                <a:latin typeface="Arial MT"/>
                <a:cs typeface="Arial MT"/>
              </a:rPr>
              <a:t>yang 	</a:t>
            </a:r>
            <a:r>
              <a:rPr sz="2200" dirty="0">
                <a:latin typeface="Arial MT"/>
                <a:cs typeface="Arial MT"/>
              </a:rPr>
              <a:t>berlangsung</a:t>
            </a:r>
            <a:r>
              <a:rPr sz="2200" spc="-8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dalam</a:t>
            </a:r>
            <a:r>
              <a:rPr sz="2200" spc="-8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proses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titrasi.</a:t>
            </a:r>
            <a:endParaRPr sz="2200" dirty="0">
              <a:latin typeface="Arial MT"/>
              <a:cs typeface="Arial MT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Char char="–"/>
              <a:tabLst>
                <a:tab pos="754380" algn="l"/>
              </a:tabLst>
            </a:pPr>
            <a:r>
              <a:rPr sz="2200" dirty="0">
                <a:latin typeface="Arial MT"/>
                <a:cs typeface="Arial MT"/>
              </a:rPr>
              <a:t>praktek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olah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data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statistik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sederhana</a:t>
            </a:r>
            <a:endParaRPr sz="2200" dirty="0">
              <a:latin typeface="Arial MT"/>
              <a:cs typeface="Arial MT"/>
            </a:endParaRPr>
          </a:p>
          <a:p>
            <a:pPr marL="754380" lvl="1" indent="-284480">
              <a:lnSpc>
                <a:spcPct val="100000"/>
              </a:lnSpc>
              <a:spcBef>
                <a:spcPts val="575"/>
              </a:spcBef>
              <a:buChar char="–"/>
              <a:tabLst>
                <a:tab pos="754380" algn="l"/>
              </a:tabLst>
            </a:pPr>
            <a:r>
              <a:rPr sz="2200" dirty="0">
                <a:latin typeface="Arial MT"/>
                <a:cs typeface="Arial MT"/>
              </a:rPr>
              <a:t>praktek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penyajian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data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statistik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sederhana</a:t>
            </a:r>
            <a:endParaRPr sz="2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F81E1-5928-AC74-3835-DAE67B40D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33CCEE4-43BF-8E45-408C-D11E4422C7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62425">
              <a:lnSpc>
                <a:spcPct val="100000"/>
              </a:lnSpc>
              <a:spcBef>
                <a:spcPts val="100"/>
              </a:spcBef>
            </a:pPr>
            <a:r>
              <a:rPr spc="-220" dirty="0"/>
              <a:t>TATA</a:t>
            </a:r>
            <a:r>
              <a:rPr spc="-275" dirty="0"/>
              <a:t> </a:t>
            </a:r>
            <a:r>
              <a:rPr dirty="0"/>
              <a:t>TERTIB</a:t>
            </a:r>
            <a:r>
              <a:rPr spc="-135" dirty="0"/>
              <a:t> </a:t>
            </a:r>
            <a:r>
              <a:rPr spc="-10" dirty="0"/>
              <a:t>PRAKTIKUM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F6B2893-50A6-9724-6526-7B0437C2DC9C}"/>
              </a:ext>
            </a:extLst>
          </p:cNvPr>
          <p:cNvSpPr txBox="1"/>
          <p:nvPr/>
        </p:nvSpPr>
        <p:spPr>
          <a:xfrm>
            <a:off x="526415" y="1126998"/>
            <a:ext cx="7213600" cy="545465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</a:tabLst>
            </a:pPr>
            <a:r>
              <a:rPr sz="2200" dirty="0">
                <a:latin typeface="Arial MT"/>
                <a:cs typeface="Arial MT"/>
              </a:rPr>
              <a:t>Mengawali</a:t>
            </a:r>
            <a:r>
              <a:rPr sz="2200" spc="-9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praktikum:</a:t>
            </a:r>
            <a:endParaRPr sz="2200">
              <a:latin typeface="Arial MT"/>
              <a:cs typeface="Arial MT"/>
            </a:endParaRPr>
          </a:p>
          <a:p>
            <a:pPr marL="812800" marR="144145" lvl="1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812800" algn="l"/>
              </a:tabLst>
            </a:pPr>
            <a:r>
              <a:rPr sz="2200" dirty="0">
                <a:latin typeface="Arial MT"/>
                <a:cs typeface="Arial MT"/>
              </a:rPr>
              <a:t>Setiap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praktikan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(peserta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praktikum)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harus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sudah </a:t>
            </a:r>
            <a:r>
              <a:rPr sz="2200" dirty="0">
                <a:latin typeface="Arial MT"/>
                <a:cs typeface="Arial MT"/>
              </a:rPr>
              <a:t>menyiapkan</a:t>
            </a:r>
            <a:r>
              <a:rPr sz="2200" spc="-85" dirty="0">
                <a:latin typeface="Arial MT"/>
                <a:cs typeface="Arial MT"/>
              </a:rPr>
              <a:t> </a:t>
            </a:r>
            <a:r>
              <a:rPr sz="2200" b="1" dirty="0">
                <a:solidFill>
                  <a:srgbClr val="FF0000"/>
                </a:solidFill>
                <a:latin typeface="Arial"/>
                <a:cs typeface="Arial"/>
              </a:rPr>
              <a:t>sarana</a:t>
            </a:r>
            <a:r>
              <a:rPr sz="22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0000"/>
                </a:solidFill>
                <a:latin typeface="Arial"/>
                <a:cs typeface="Arial"/>
              </a:rPr>
              <a:t>pendukung</a:t>
            </a:r>
            <a:r>
              <a:rPr sz="22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-8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harus </a:t>
            </a:r>
            <a:r>
              <a:rPr sz="2200" dirty="0">
                <a:latin typeface="Arial MT"/>
                <a:cs typeface="Arial MT"/>
              </a:rPr>
              <a:t>dipersiapkan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sebelum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praktikum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dimulai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(alat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tulis, </a:t>
            </a:r>
            <a:r>
              <a:rPr sz="2200" dirty="0">
                <a:latin typeface="Arial MT"/>
                <a:cs typeface="Arial MT"/>
              </a:rPr>
              <a:t>gadget,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sinyal,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spc="-20" dirty="0">
                <a:latin typeface="Arial MT"/>
                <a:cs typeface="Arial MT"/>
              </a:rPr>
              <a:t>dll.</a:t>
            </a:r>
            <a:endParaRPr sz="2200">
              <a:latin typeface="Arial MT"/>
              <a:cs typeface="Arial MT"/>
            </a:endParaRPr>
          </a:p>
          <a:p>
            <a:pPr marL="812800" marR="5080" lvl="1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812800" algn="l"/>
              </a:tabLst>
            </a:pPr>
            <a:r>
              <a:rPr sz="2200" dirty="0">
                <a:latin typeface="Arial MT"/>
                <a:cs typeface="Arial MT"/>
              </a:rPr>
              <a:t>Sudah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siap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laboratorium</a:t>
            </a:r>
            <a:r>
              <a:rPr sz="2200" spc="-40" dirty="0">
                <a:latin typeface="Arial MT"/>
                <a:cs typeface="Arial MT"/>
              </a:rPr>
              <a:t> </a:t>
            </a:r>
            <a:r>
              <a:rPr sz="2200" b="1" dirty="0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sz="22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0000"/>
                </a:solidFill>
                <a:latin typeface="Arial"/>
                <a:cs typeface="Arial"/>
              </a:rPr>
              <a:t>menit</a:t>
            </a:r>
            <a:r>
              <a:rPr sz="22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latin typeface="Arial MT"/>
                <a:cs typeface="Arial MT"/>
              </a:rPr>
              <a:t>sebelum</a:t>
            </a:r>
            <a:r>
              <a:rPr sz="2200" spc="-4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jadwal </a:t>
            </a:r>
            <a:r>
              <a:rPr sz="2200" dirty="0">
                <a:latin typeface="Arial MT"/>
                <a:cs typeface="Arial MT"/>
              </a:rPr>
              <a:t>praktikum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dimulai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dan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mengenakan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pakaian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sopan </a:t>
            </a:r>
            <a:r>
              <a:rPr sz="2200" dirty="0">
                <a:latin typeface="Arial MT"/>
                <a:cs typeface="Arial MT"/>
              </a:rPr>
              <a:t>dan</a:t>
            </a:r>
            <a:r>
              <a:rPr sz="2200" spc="-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rapi.</a:t>
            </a:r>
            <a:r>
              <a:rPr sz="2200" spc="-45" dirty="0">
                <a:latin typeface="Arial MT"/>
                <a:cs typeface="Arial MT"/>
              </a:rPr>
              <a:t> </a:t>
            </a:r>
            <a:r>
              <a:rPr sz="2200" spc="-30" dirty="0">
                <a:latin typeface="Arial MT"/>
                <a:cs typeface="Arial MT"/>
              </a:rPr>
              <a:t>Terlambat</a:t>
            </a:r>
            <a:r>
              <a:rPr sz="2200" spc="-4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lebih</a:t>
            </a:r>
            <a:r>
              <a:rPr sz="2200" spc="-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dari</a:t>
            </a:r>
            <a:r>
              <a:rPr sz="2200" spc="-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15</a:t>
            </a:r>
            <a:r>
              <a:rPr sz="2200" spc="-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menit</a:t>
            </a:r>
            <a:r>
              <a:rPr sz="2200" spc="-4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tidak </a:t>
            </a:r>
            <a:r>
              <a:rPr sz="2200" dirty="0">
                <a:latin typeface="Arial MT"/>
                <a:cs typeface="Arial MT"/>
              </a:rPr>
              <a:t>diperkenankan</a:t>
            </a:r>
            <a:r>
              <a:rPr sz="2200" spc="-10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mengikuti</a:t>
            </a:r>
            <a:r>
              <a:rPr sz="2200" spc="-10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kegiatan</a:t>
            </a:r>
            <a:r>
              <a:rPr sz="2200" spc="-10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praktikum.</a:t>
            </a:r>
            <a:endParaRPr sz="2200">
              <a:latin typeface="Arial MT"/>
              <a:cs typeface="Arial MT"/>
            </a:endParaRPr>
          </a:p>
          <a:p>
            <a:pPr marL="812800" marR="828675" lvl="1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812800" algn="l"/>
              </a:tabLst>
            </a:pPr>
            <a:r>
              <a:rPr sz="2200" dirty="0">
                <a:latin typeface="Arial MT"/>
                <a:cs typeface="Arial MT"/>
              </a:rPr>
              <a:t>Mempelajari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materi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praktikum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baik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teori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spc="-20" dirty="0">
                <a:latin typeface="Arial MT"/>
                <a:cs typeface="Arial MT"/>
              </a:rPr>
              <a:t>yang </a:t>
            </a:r>
            <a:r>
              <a:rPr sz="2200" dirty="0">
                <a:latin typeface="Arial MT"/>
                <a:cs typeface="Arial MT"/>
              </a:rPr>
              <a:t>mendasari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percobaan,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tujuan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dan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prosedur percobaan.</a:t>
            </a:r>
            <a:endParaRPr sz="2200">
              <a:latin typeface="Arial MT"/>
              <a:cs typeface="Arial MT"/>
            </a:endParaRPr>
          </a:p>
          <a:p>
            <a:pPr marL="812800" marR="146050" lvl="1" indent="-342900">
              <a:lnSpc>
                <a:spcPct val="100000"/>
              </a:lnSpc>
              <a:spcBef>
                <a:spcPts val="525"/>
              </a:spcBef>
              <a:buChar char="•"/>
              <a:tabLst>
                <a:tab pos="812800" algn="l"/>
              </a:tabLst>
            </a:pPr>
            <a:r>
              <a:rPr sz="2200" dirty="0">
                <a:latin typeface="Arial MT"/>
                <a:cs typeface="Arial MT"/>
              </a:rPr>
              <a:t>Membuat</a:t>
            </a:r>
            <a:r>
              <a:rPr sz="2200" spc="-95" dirty="0">
                <a:latin typeface="Arial MT"/>
                <a:cs typeface="Arial MT"/>
              </a:rPr>
              <a:t> </a:t>
            </a:r>
            <a:r>
              <a:rPr sz="2200" b="1" dirty="0">
                <a:solidFill>
                  <a:srgbClr val="FF0000"/>
                </a:solidFill>
                <a:latin typeface="Arial"/>
                <a:cs typeface="Arial"/>
              </a:rPr>
              <a:t>Laporan</a:t>
            </a:r>
            <a:r>
              <a:rPr sz="22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0000"/>
                </a:solidFill>
                <a:latin typeface="Arial"/>
                <a:cs typeface="Arial"/>
              </a:rPr>
              <a:t>Sementara</a:t>
            </a:r>
            <a:r>
              <a:rPr sz="2200" dirty="0">
                <a:latin typeface="Arial MT"/>
                <a:cs typeface="Arial MT"/>
              </a:rPr>
              <a:t>.</a:t>
            </a:r>
            <a:r>
              <a:rPr sz="2200" spc="-9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Diperlihatkan</a:t>
            </a:r>
            <a:r>
              <a:rPr sz="2200" spc="-90" dirty="0">
                <a:latin typeface="Arial MT"/>
                <a:cs typeface="Arial MT"/>
              </a:rPr>
              <a:t> </a:t>
            </a:r>
            <a:r>
              <a:rPr sz="2200" spc="-20" dirty="0">
                <a:latin typeface="Arial MT"/>
                <a:cs typeface="Arial MT"/>
              </a:rPr>
              <a:t>saat </a:t>
            </a:r>
            <a:r>
              <a:rPr sz="2200" dirty="0">
                <a:latin typeface="Arial MT"/>
                <a:cs typeface="Arial MT"/>
              </a:rPr>
              <a:t>memulai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praktikum.</a:t>
            </a:r>
            <a:endParaRPr sz="2200">
              <a:latin typeface="Arial MT"/>
              <a:cs typeface="Arial MT"/>
            </a:endParaRPr>
          </a:p>
          <a:p>
            <a:pPr marL="812165" lvl="1" indent="-342265">
              <a:lnSpc>
                <a:spcPct val="100000"/>
              </a:lnSpc>
              <a:spcBef>
                <a:spcPts val="525"/>
              </a:spcBef>
              <a:buChar char="•"/>
              <a:tabLst>
                <a:tab pos="812165" algn="l"/>
              </a:tabLst>
            </a:pPr>
            <a:r>
              <a:rPr sz="2200" dirty="0">
                <a:latin typeface="Arial MT"/>
                <a:cs typeface="Arial MT"/>
              </a:rPr>
              <a:t>Mengikuti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Arial"/>
                <a:cs typeface="Arial"/>
              </a:rPr>
              <a:t>Pretest</a:t>
            </a:r>
            <a:r>
              <a:rPr sz="2200" b="1" spc="-10" dirty="0"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DDBB19EB-5D4D-BCC4-EF7F-3802F09B74C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37219" y="1063752"/>
            <a:ext cx="3642360" cy="546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64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DB4EC-292C-4E6B-3722-AEBADD0E0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685699F-C69E-0D22-3E90-7B9CDA2930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3700">
              <a:lnSpc>
                <a:spcPct val="100000"/>
              </a:lnSpc>
              <a:spcBef>
                <a:spcPts val="100"/>
              </a:spcBef>
            </a:pPr>
            <a:r>
              <a:rPr b="1" spc="-40" dirty="0">
                <a:latin typeface="Arial"/>
                <a:cs typeface="Arial"/>
              </a:rPr>
              <a:t>ALAT/BAHAN</a:t>
            </a:r>
            <a:r>
              <a:rPr b="1" spc="-200" dirty="0">
                <a:latin typeface="Arial"/>
                <a:cs typeface="Arial"/>
              </a:rPr>
              <a:t> </a:t>
            </a:r>
            <a:r>
              <a:rPr b="1" spc="-55" dirty="0">
                <a:latin typeface="Arial"/>
                <a:cs typeface="Arial"/>
              </a:rPr>
              <a:t>YANG</a:t>
            </a:r>
            <a:r>
              <a:rPr b="1" spc="-1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HARUS</a:t>
            </a:r>
            <a:r>
              <a:rPr b="1" spc="-13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DIBAWA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6279FE0-18F5-722F-3C8D-0613309C4165}"/>
              </a:ext>
            </a:extLst>
          </p:cNvPr>
          <p:cNvSpPr txBox="1"/>
          <p:nvPr/>
        </p:nvSpPr>
        <p:spPr>
          <a:xfrm>
            <a:off x="688340" y="1089787"/>
            <a:ext cx="4525645" cy="446019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Membawa</a:t>
            </a:r>
            <a:r>
              <a:rPr sz="3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tissue</a:t>
            </a:r>
            <a:endParaRPr sz="32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</a:tabLst>
            </a:pPr>
            <a:r>
              <a:rPr sz="3200" dirty="0" err="1">
                <a:latin typeface="Arial MT"/>
                <a:cs typeface="Arial MT"/>
              </a:rPr>
              <a:t>Mengenakan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lang="en-US" sz="3200" spc="-45" dirty="0">
                <a:latin typeface="Arial MT"/>
                <a:cs typeface="Arial MT"/>
              </a:rPr>
              <a:t>APD </a:t>
            </a:r>
            <a:r>
              <a:rPr lang="en-US" sz="3200" spc="-45" dirty="0" err="1">
                <a:latin typeface="Arial MT"/>
                <a:cs typeface="Arial MT"/>
              </a:rPr>
              <a:t>lengkap</a:t>
            </a:r>
            <a:r>
              <a:rPr lang="en-US" sz="3200" spc="-45" dirty="0">
                <a:latin typeface="Arial MT"/>
                <a:cs typeface="Arial MT"/>
              </a:rPr>
              <a:t> (</a:t>
            </a:r>
            <a:r>
              <a:rPr lang="en-US" sz="3200" spc="-45" dirty="0" err="1">
                <a:latin typeface="Arial MT"/>
                <a:cs typeface="Arial MT"/>
              </a:rPr>
              <a:t>jas</a:t>
            </a:r>
            <a:r>
              <a:rPr lang="en-US" sz="3200" spc="-45" dirty="0">
                <a:latin typeface="Arial MT"/>
                <a:cs typeface="Arial MT"/>
              </a:rPr>
              <a:t> lab, masker, </a:t>
            </a:r>
            <a:r>
              <a:rPr lang="en-US" sz="3200" spc="-45" dirty="0" err="1">
                <a:latin typeface="Arial MT"/>
                <a:cs typeface="Arial MT"/>
              </a:rPr>
              <a:t>sarung</a:t>
            </a:r>
            <a:r>
              <a:rPr lang="en-US" sz="3200" spc="-45" dirty="0">
                <a:latin typeface="Arial MT"/>
                <a:cs typeface="Arial MT"/>
              </a:rPr>
              <a:t> </a:t>
            </a:r>
            <a:r>
              <a:rPr lang="en-US" sz="3200" spc="-45" dirty="0" err="1">
                <a:latin typeface="Arial MT"/>
                <a:cs typeface="Arial MT"/>
              </a:rPr>
              <a:t>tangan</a:t>
            </a:r>
            <a:r>
              <a:rPr lang="en-US" sz="3200" spc="-45" dirty="0">
                <a:latin typeface="Arial MT"/>
                <a:cs typeface="Arial MT"/>
              </a:rPr>
              <a:t>)</a:t>
            </a:r>
            <a:endParaRPr sz="3200" dirty="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</a:tabLst>
            </a:pPr>
            <a:r>
              <a:rPr sz="3200" dirty="0">
                <a:latin typeface="Arial MT"/>
                <a:cs typeface="Arial MT"/>
              </a:rPr>
              <a:t>Alat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20" dirty="0">
                <a:latin typeface="Arial MT"/>
                <a:cs typeface="Arial MT"/>
              </a:rPr>
              <a:t>tulis</a:t>
            </a:r>
            <a:endParaRPr sz="3200" dirty="0">
              <a:latin typeface="Arial MT"/>
              <a:cs typeface="Arial MT"/>
            </a:endParaRPr>
          </a:p>
          <a:p>
            <a:pPr marL="355600" marR="817244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Kertas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lembar </a:t>
            </a:r>
            <a:r>
              <a:rPr sz="3200" dirty="0">
                <a:latin typeface="Arial MT"/>
                <a:cs typeface="Arial MT"/>
              </a:rPr>
              <a:t>kerja/catatan</a:t>
            </a:r>
            <a:r>
              <a:rPr sz="3200" spc="-7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data.</a:t>
            </a:r>
            <a:endParaRPr sz="3200" dirty="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</a:tabLst>
            </a:pPr>
            <a:r>
              <a:rPr sz="3200" dirty="0">
                <a:latin typeface="Arial MT"/>
                <a:cs typeface="Arial MT"/>
              </a:rPr>
              <a:t>Alat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hitung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(kalkulator).</a:t>
            </a:r>
            <a:endParaRPr sz="3200" dirty="0">
              <a:latin typeface="Arial MT"/>
              <a:cs typeface="Arial MT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E97D40D2-B33C-2505-773D-DE562422A80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01200" y="4724400"/>
            <a:ext cx="1447800" cy="1787900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D68D576E-007C-298C-8B88-94B8025FC5D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28262" y="1190371"/>
            <a:ext cx="2282338" cy="3237611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496EFCE9-A3FA-86F6-A6B2-A4CD131DCFC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68855" y="3251965"/>
            <a:ext cx="1927351" cy="14766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11CF0C-111F-D931-5F20-8AA316D7A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9241" y="4648201"/>
            <a:ext cx="2362211" cy="19721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7C0B74-B2B8-7FF4-08F7-F3BCCB36F2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0755" y="1528136"/>
            <a:ext cx="2003727" cy="16594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EA72042-9157-351B-F2F5-FC130C00C2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2396" y="2746454"/>
            <a:ext cx="1588937" cy="155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68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DFA1A-0DE7-1501-1C43-661BDBC42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E5AAE90-83A4-F660-516A-AC1C90727A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62425">
              <a:lnSpc>
                <a:spcPct val="100000"/>
              </a:lnSpc>
              <a:spcBef>
                <a:spcPts val="100"/>
              </a:spcBef>
            </a:pPr>
            <a:r>
              <a:rPr spc="-220" dirty="0"/>
              <a:t>TATA</a:t>
            </a:r>
            <a:r>
              <a:rPr spc="-275" dirty="0"/>
              <a:t> </a:t>
            </a:r>
            <a:r>
              <a:rPr dirty="0"/>
              <a:t>TERTIB</a:t>
            </a:r>
            <a:r>
              <a:rPr spc="-135" dirty="0"/>
              <a:t> </a:t>
            </a:r>
            <a:r>
              <a:rPr spc="-10" dirty="0"/>
              <a:t>PRAKTIKUM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DF5C8D8-3A71-39F4-9E41-0613F1F4ED39}"/>
              </a:ext>
            </a:extLst>
          </p:cNvPr>
          <p:cNvSpPr txBox="1"/>
          <p:nvPr/>
        </p:nvSpPr>
        <p:spPr>
          <a:xfrm>
            <a:off x="199389" y="1179830"/>
            <a:ext cx="6035675" cy="175006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60"/>
              </a:spcBef>
              <a:buChar char="•"/>
              <a:tabLst>
                <a:tab pos="354965" algn="l"/>
              </a:tabLst>
            </a:pPr>
            <a:r>
              <a:rPr sz="2450" dirty="0">
                <a:latin typeface="Arial MT"/>
                <a:cs typeface="Arial MT"/>
              </a:rPr>
              <a:t>Melaksanakan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praktikum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dengan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baik:</a:t>
            </a:r>
            <a:endParaRPr sz="2450">
              <a:latin typeface="Arial MT"/>
              <a:cs typeface="Arial MT"/>
            </a:endParaRPr>
          </a:p>
          <a:p>
            <a:pPr marL="812165" lvl="1" indent="-342265">
              <a:lnSpc>
                <a:spcPct val="100000"/>
              </a:lnSpc>
              <a:spcBef>
                <a:spcPts val="459"/>
              </a:spcBef>
              <a:buChar char="•"/>
              <a:tabLst>
                <a:tab pos="812165" algn="l"/>
              </a:tabLst>
            </a:pPr>
            <a:r>
              <a:rPr sz="2450" dirty="0">
                <a:latin typeface="Arial MT"/>
                <a:cs typeface="Arial MT"/>
              </a:rPr>
              <a:t>Menjaga</a:t>
            </a:r>
            <a:r>
              <a:rPr sz="2450" spc="-2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ke</a:t>
            </a:r>
            <a:r>
              <a:rPr sz="2450" b="1" dirty="0">
                <a:solidFill>
                  <a:srgbClr val="FF0000"/>
                </a:solidFill>
                <a:latin typeface="Arial"/>
                <a:cs typeface="Arial"/>
              </a:rPr>
              <a:t>tertib</a:t>
            </a:r>
            <a:r>
              <a:rPr sz="2450" dirty="0">
                <a:latin typeface="Arial MT"/>
                <a:cs typeface="Arial MT"/>
              </a:rPr>
              <a:t>an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dan</a:t>
            </a:r>
            <a:r>
              <a:rPr sz="2450" spc="-20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ke</a:t>
            </a:r>
            <a:r>
              <a:rPr sz="2450" b="1" spc="-10" dirty="0">
                <a:solidFill>
                  <a:srgbClr val="FF0000"/>
                </a:solidFill>
                <a:latin typeface="Arial"/>
                <a:cs typeface="Arial"/>
              </a:rPr>
              <a:t>tenang</a:t>
            </a:r>
            <a:r>
              <a:rPr sz="2450" spc="-10" dirty="0">
                <a:latin typeface="Arial MT"/>
                <a:cs typeface="Arial MT"/>
              </a:rPr>
              <a:t>an.</a:t>
            </a:r>
            <a:endParaRPr sz="2450">
              <a:latin typeface="Arial MT"/>
              <a:cs typeface="Arial MT"/>
            </a:endParaRPr>
          </a:p>
          <a:p>
            <a:pPr marL="812800" marR="308610" lvl="1" indent="-342900">
              <a:lnSpc>
                <a:spcPct val="114999"/>
              </a:lnSpc>
              <a:spcBef>
                <a:spcPts val="20"/>
              </a:spcBef>
              <a:buChar char="•"/>
              <a:tabLst>
                <a:tab pos="812800" algn="l"/>
              </a:tabLst>
            </a:pPr>
            <a:r>
              <a:rPr sz="2450" dirty="0">
                <a:latin typeface="Arial MT"/>
                <a:cs typeface="Arial MT"/>
              </a:rPr>
              <a:t>Tidak</a:t>
            </a:r>
            <a:r>
              <a:rPr sz="2450" spc="-8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diperkenankan</a:t>
            </a:r>
            <a:r>
              <a:rPr sz="2450" spc="-70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meninggalkan </a:t>
            </a:r>
            <a:r>
              <a:rPr sz="2450" dirty="0">
                <a:latin typeface="Arial MT"/>
                <a:cs typeface="Arial MT"/>
              </a:rPr>
              <a:t>pertemuan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praktikum</a:t>
            </a:r>
            <a:r>
              <a:rPr sz="2450" spc="-2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tanpa</a:t>
            </a:r>
            <a:r>
              <a:rPr sz="2450" spc="-15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ijin.</a:t>
            </a:r>
            <a:endParaRPr sz="2450">
              <a:latin typeface="Arial MT"/>
              <a:cs typeface="Arial MT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7F8AD613-E5C8-44B6-724A-E544633C627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63740" y="1322832"/>
            <a:ext cx="4806696" cy="48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07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F64C2-3796-7809-AE24-AE6EE2680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51918E1-1A5B-CD61-D72E-232370036A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62425">
              <a:lnSpc>
                <a:spcPct val="100000"/>
              </a:lnSpc>
              <a:spcBef>
                <a:spcPts val="100"/>
              </a:spcBef>
            </a:pPr>
            <a:r>
              <a:rPr spc="-220" dirty="0"/>
              <a:t>TATA</a:t>
            </a:r>
            <a:r>
              <a:rPr spc="-275" dirty="0"/>
              <a:t> </a:t>
            </a:r>
            <a:r>
              <a:rPr dirty="0"/>
              <a:t>TERTIB</a:t>
            </a:r>
            <a:r>
              <a:rPr spc="-135" dirty="0"/>
              <a:t> </a:t>
            </a:r>
            <a:r>
              <a:rPr spc="-10" dirty="0"/>
              <a:t>PRAKTIKUM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DDF102C-1FF9-8E24-E2BD-98A5E3332EAD}"/>
              </a:ext>
            </a:extLst>
          </p:cNvPr>
          <p:cNvSpPr txBox="1"/>
          <p:nvPr/>
        </p:nvSpPr>
        <p:spPr>
          <a:xfrm>
            <a:off x="466090" y="1179702"/>
            <a:ext cx="5046345" cy="365569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50"/>
              </a:spcBef>
              <a:buChar char="•"/>
              <a:tabLst>
                <a:tab pos="354965" algn="l"/>
              </a:tabLst>
            </a:pPr>
            <a:r>
              <a:rPr sz="2200" dirty="0">
                <a:latin typeface="Arial MT"/>
                <a:cs typeface="Arial MT"/>
              </a:rPr>
              <a:t>Mengakhiri</a:t>
            </a:r>
            <a:r>
              <a:rPr sz="2200" spc="-9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praktikum:</a:t>
            </a:r>
            <a:endParaRPr sz="2200">
              <a:latin typeface="Arial MT"/>
              <a:cs typeface="Arial MT"/>
            </a:endParaRPr>
          </a:p>
          <a:p>
            <a:pPr marL="812800" marR="60325" lvl="1" indent="-342900">
              <a:lnSpc>
                <a:spcPct val="119900"/>
              </a:lnSpc>
              <a:spcBef>
                <a:spcPts val="25"/>
              </a:spcBef>
              <a:buChar char="•"/>
              <a:tabLst>
                <a:tab pos="812800" algn="l"/>
              </a:tabLst>
            </a:pPr>
            <a:r>
              <a:rPr sz="2200" dirty="0">
                <a:latin typeface="Arial MT"/>
                <a:cs typeface="Arial MT"/>
              </a:rPr>
              <a:t>Membuat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b="1" spc="-10" dirty="0">
                <a:latin typeface="Arial"/>
                <a:cs typeface="Arial"/>
              </a:rPr>
              <a:t>Laporan</a:t>
            </a:r>
            <a:r>
              <a:rPr sz="2200" b="1" spc="-130" dirty="0">
                <a:latin typeface="Arial"/>
                <a:cs typeface="Arial"/>
              </a:rPr>
              <a:t> </a:t>
            </a:r>
            <a:r>
              <a:rPr sz="2200" b="1" spc="-20" dirty="0">
                <a:latin typeface="Arial"/>
                <a:cs typeface="Arial"/>
              </a:rPr>
              <a:t>Akhir </a:t>
            </a:r>
            <a:r>
              <a:rPr sz="2200" dirty="0">
                <a:latin typeface="Arial MT"/>
                <a:cs typeface="Arial MT"/>
              </a:rPr>
              <a:t>dikumpulkan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pada</a:t>
            </a:r>
            <a:r>
              <a:rPr sz="2200" spc="-6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saat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praktikum </a:t>
            </a:r>
            <a:r>
              <a:rPr sz="2200" dirty="0">
                <a:latin typeface="Arial MT"/>
                <a:cs typeface="Arial MT"/>
              </a:rPr>
              <a:t>berikutnya/2</a:t>
            </a:r>
            <a:r>
              <a:rPr sz="2200" spc="-12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minggu.</a:t>
            </a:r>
            <a:endParaRPr sz="2200">
              <a:latin typeface="Arial MT"/>
              <a:cs typeface="Arial MT"/>
            </a:endParaRPr>
          </a:p>
          <a:p>
            <a:pPr marL="812800" marR="121920" lvl="1" indent="-342900">
              <a:lnSpc>
                <a:spcPct val="119900"/>
              </a:lnSpc>
              <a:spcBef>
                <a:spcPts val="25"/>
              </a:spcBef>
              <a:buChar char="•"/>
              <a:tabLst>
                <a:tab pos="812800" algn="l"/>
              </a:tabLst>
            </a:pPr>
            <a:r>
              <a:rPr sz="2200" dirty="0">
                <a:latin typeface="Arial MT"/>
                <a:cs typeface="Arial MT"/>
              </a:rPr>
              <a:t>Mengikuti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b="1" dirty="0">
                <a:latin typeface="Arial"/>
                <a:cs typeface="Arial"/>
              </a:rPr>
              <a:t>Responsi</a:t>
            </a:r>
            <a:r>
              <a:rPr sz="2200" b="1" spc="-80" dirty="0">
                <a:latin typeface="Arial"/>
                <a:cs typeface="Arial"/>
              </a:rPr>
              <a:t> </a:t>
            </a:r>
            <a:r>
              <a:rPr sz="2200" dirty="0">
                <a:latin typeface="Arial MT"/>
                <a:cs typeface="Arial MT"/>
              </a:rPr>
              <a:t>pada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jadwal </a:t>
            </a:r>
            <a:r>
              <a:rPr sz="2200" dirty="0">
                <a:latin typeface="Arial MT"/>
                <a:cs typeface="Arial MT"/>
              </a:rPr>
              <a:t>yang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ditentukan</a:t>
            </a:r>
            <a:r>
              <a:rPr sz="2200" spc="-7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kemudian.</a:t>
            </a:r>
            <a:endParaRPr sz="2200">
              <a:latin typeface="Arial MT"/>
              <a:cs typeface="Arial MT"/>
            </a:endParaRPr>
          </a:p>
          <a:p>
            <a:pPr marL="355600" marR="5080" indent="-342900">
              <a:lnSpc>
                <a:spcPct val="119900"/>
              </a:lnSpc>
              <a:spcBef>
                <a:spcPts val="25"/>
              </a:spcBef>
              <a:buChar char="•"/>
              <a:tabLst>
                <a:tab pos="355600" algn="l"/>
              </a:tabLst>
            </a:pPr>
            <a:r>
              <a:rPr sz="2200" dirty="0">
                <a:latin typeface="Arial MT"/>
                <a:cs typeface="Arial MT"/>
              </a:rPr>
              <a:t>Jika</a:t>
            </a:r>
            <a:r>
              <a:rPr sz="2200" spc="-7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berhalangan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hadir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pada</a:t>
            </a:r>
            <a:r>
              <a:rPr sz="2200" spc="-6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jadwal, </a:t>
            </a:r>
            <a:r>
              <a:rPr sz="2200" dirty="0">
                <a:latin typeface="Arial MT"/>
                <a:cs typeface="Arial MT"/>
              </a:rPr>
              <a:t>harus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dilengkapi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b="1" dirty="0">
                <a:latin typeface="Arial"/>
                <a:cs typeface="Arial"/>
              </a:rPr>
              <a:t>surat</a:t>
            </a:r>
            <a:r>
              <a:rPr sz="2200" b="1" spc="-5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ijin</a:t>
            </a:r>
            <a:r>
              <a:rPr sz="2200" dirty="0">
                <a:latin typeface="Arial MT"/>
                <a:cs typeface="Arial MT"/>
              </a:rPr>
              <a:t>,</a:t>
            </a:r>
            <a:r>
              <a:rPr sz="2200" spc="-5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dan</a:t>
            </a:r>
            <a:r>
              <a:rPr sz="2200" spc="-5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harus </a:t>
            </a:r>
            <a:r>
              <a:rPr sz="2200" dirty="0">
                <a:latin typeface="Arial MT"/>
                <a:cs typeface="Arial MT"/>
              </a:rPr>
              <a:t>mengikuti</a:t>
            </a:r>
            <a:r>
              <a:rPr sz="2200" spc="-80" dirty="0">
                <a:latin typeface="Arial MT"/>
                <a:cs typeface="Arial MT"/>
              </a:rPr>
              <a:t> </a:t>
            </a:r>
            <a:r>
              <a:rPr sz="2200" b="1" spc="-10" dirty="0">
                <a:latin typeface="Arial"/>
                <a:cs typeface="Arial"/>
              </a:rPr>
              <a:t>INHAL</a:t>
            </a:r>
            <a:r>
              <a:rPr sz="2200" spc="-10" dirty="0">
                <a:latin typeface="Arial MT"/>
                <a:cs typeface="Arial MT"/>
              </a:rPr>
              <a:t>.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4722D709-ACFF-9452-FC34-25897D99EB9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0215" y="1633727"/>
            <a:ext cx="5384292" cy="359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41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843</Words>
  <Application>Microsoft Office PowerPoint</Application>
  <PresentationFormat>Widescreen</PresentationFormat>
  <Paragraphs>161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Arial MT</vt:lpstr>
      <vt:lpstr>Wingdings</vt:lpstr>
      <vt:lpstr>Office Theme</vt:lpstr>
      <vt:lpstr>ASISTENSI PRAKTIKUM KIMIA ANALISIS</vt:lpstr>
      <vt:lpstr>PowerPoint Presentation</vt:lpstr>
      <vt:lpstr>JADWAL PRAK KIMIA ANALISIS SEMESTER 2 TA 2025/2026</vt:lpstr>
      <vt:lpstr>JADWAL PRAK KIMIA ANALISIS SEMESTER 2</vt:lpstr>
      <vt:lpstr>KETENTUAN PRAKTIKUM</vt:lpstr>
      <vt:lpstr>TATA TERTIB PRAKTIKUM</vt:lpstr>
      <vt:lpstr>ALAT/BAHAN YANG HARUS DIBAWA</vt:lpstr>
      <vt:lpstr>TATA TERTIB PRAKTIKUM</vt:lpstr>
      <vt:lpstr>TATA TERTIB PRAKTIKUM</vt:lpstr>
      <vt:lpstr>TATA TERTIB PRAKTIKUM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Ketentuan akademik kegiatan praktikum</vt:lpstr>
      <vt:lpstr>Diskusi dan Kesepakatan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/>
  <cp:lastModifiedBy>Desy Ayu Irma Permatasari</cp:lastModifiedBy>
  <cp:revision>16</cp:revision>
  <dcterms:created xsi:type="dcterms:W3CDTF">2026-03-16T02:10:22Z</dcterms:created>
  <dcterms:modified xsi:type="dcterms:W3CDTF">2026-03-26T01:56:08Z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2023-03-27T00:00:00Z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2026-03-16T00:00:00Z</vt:filetime>
  </property>
  <property fmtid="{D5CDD505-2E9C-101B-9397-08002B2CF9AE}" pid="5" name="SourceModified">
    <vt:lpwstr>D:20230327113742+04'37'</vt:lpwstr>
  </property>
</Properties>
</file>