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10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colors9.xml" ContentType="application/vnd.openxmlformats-officedocument.drawingml.diagramColors+xml"/>
  <Override PartName="/ppt/diagrams/data1.xml" ContentType="application/vnd.openxmlformats-officedocument.drawingml.diagramData+xml"/>
  <Override PartName="/ppt/diagrams/data10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8.xml" ContentType="application/vnd.openxmlformats-officedocument.drawingml.diagramData+xml"/>
  <Override PartName="/ppt/diagrams/data9.xml" ContentType="application/vnd.openxmlformats-officedocument.drawingml.diagramData+xml"/>
  <Override PartName="/ppt/diagrams/drawing1.xml" ContentType="application/vnd.ms-office.drawingml.diagramDrawing+xml"/>
  <Override PartName="/ppt/diagrams/drawing10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drawing8.xml" ContentType="application/vnd.ms-office.drawingml.diagramDrawing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layout10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ppt/diagrams/layout8.xml" ContentType="application/vnd.openxmlformats-officedocument.drawingml.diagramLayout+xml"/>
  <Override PartName="/ppt/diagrams/layout9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10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media/image11.svg" ContentType="image/svg+xml"/>
  <Override PartName="/ppt/media/image13.svg" ContentType="image/svg+xml"/>
  <Override PartName="/ppt/media/image15.svg" ContentType="image/svg+xml"/>
  <Override PartName="/ppt/media/image18.svg" ContentType="image/svg+xml"/>
  <Override PartName="/ppt/media/image21.svg" ContentType="image/svg+xml"/>
  <Override PartName="/ppt/media/image23.svg" ContentType="image/svg+xml"/>
  <Override PartName="/ppt/media/image25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73" r:id="rId4"/>
    <p:sldId id="274" r:id="rId5"/>
    <p:sldId id="257" r:id="rId6"/>
    <p:sldId id="258" r:id="rId7"/>
    <p:sldId id="259" r:id="rId8"/>
    <p:sldId id="260" r:id="rId9"/>
    <p:sldId id="261" r:id="rId10"/>
    <p:sldId id="275" r:id="rId11"/>
    <p:sldId id="276" r:id="rId12"/>
    <p:sldId id="277" r:id="rId13"/>
    <p:sldId id="282" r:id="rId14"/>
    <p:sldId id="278" r:id="rId15"/>
    <p:sldId id="262" r:id="rId16"/>
    <p:sldId id="263" r:id="rId17"/>
    <p:sldId id="264" r:id="rId18"/>
    <p:sldId id="279" r:id="rId19"/>
    <p:sldId id="280" r:id="rId20"/>
    <p:sldId id="281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66" d="100"/>
          <a:sy n="66" d="100"/>
        </p:scale>
        <p:origin x="134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3" Type="http://schemas.openxmlformats.org/officeDocument/2006/relationships/tableStyles" Target="tableStyles.xml"/><Relationship Id="rId42" Type="http://schemas.openxmlformats.org/officeDocument/2006/relationships/viewProps" Target="viewProps.xml"/><Relationship Id="rId41" Type="http://schemas.openxmlformats.org/officeDocument/2006/relationships/presProps" Target="presProps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_rels/data1.xml.rels><?xml version="1.0" encoding="UTF-8" standalone="yes"?>
<Relationships xmlns="http://schemas.openxmlformats.org/package/2006/relationships"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/Relationships>
</file>

<file path=ppt/diagrams/_rels/data4.xml.rels><?xml version="1.0" encoding="UTF-8" standalone="yes"?>
<Relationships xmlns="http://schemas.openxmlformats.org/package/2006/relationships"><Relationship Id="rId6" Type="http://schemas.openxmlformats.org/officeDocument/2006/relationships/image" Target="../media/image15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Relationship Id="rId3" Type="http://schemas.openxmlformats.org/officeDocument/2006/relationships/image" Target="../media/image17.png"/><Relationship Id="rId2" Type="http://schemas.openxmlformats.org/officeDocument/2006/relationships/image" Target="../media/image11.svg"/><Relationship Id="rId1" Type="http://schemas.openxmlformats.org/officeDocument/2006/relationships/image" Target="../media/image16.png"/></Relationships>
</file>

<file path=ppt/diagrams/_rels/data9.xml.rels><?xml version="1.0" encoding="UTF-8" standalone="yes"?>
<Relationships xmlns="http://schemas.openxmlformats.org/package/2006/relationships"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/Relationships>
</file>

<file path=ppt/diagrams/_rels/drawing1.xml.rels><?xml version="1.0" encoding="UTF-8" standalone="yes"?>
<Relationships xmlns="http://schemas.openxmlformats.org/package/2006/relationships"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/Relationships>
</file>

<file path=ppt/diagrams/_rels/drawing4.xml.rels><?xml version="1.0" encoding="UTF-8" standalone="yes"?>
<Relationships xmlns="http://schemas.openxmlformats.org/package/2006/relationships"><Relationship Id="rId6" Type="http://schemas.openxmlformats.org/officeDocument/2006/relationships/image" Target="../media/image15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Relationship Id="rId3" Type="http://schemas.openxmlformats.org/officeDocument/2006/relationships/image" Target="../media/image17.png"/><Relationship Id="rId2" Type="http://schemas.openxmlformats.org/officeDocument/2006/relationships/image" Target="../media/image11.svg"/><Relationship Id="rId1" Type="http://schemas.openxmlformats.org/officeDocument/2006/relationships/image" Target="../media/image16.png"/></Relationships>
</file>

<file path=ppt/diagrams/_rels/drawing9.xml.rels><?xml version="1.0" encoding="UTF-8" standalone="yes"?>
<Relationships xmlns="http://schemas.openxmlformats.org/package/2006/relationships"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077A7B-93DD-4FF1-8FBE-550D01E245B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274EB65F-0751-4AC4-B9C0-23B34DFFDC37}">
      <dgm:prSet/>
      <dgm:spPr/>
      <dgm:t>
        <a:bodyPr/>
        <a:lstStyle/>
        <a:p>
          <a:r>
            <a:rPr lang="en-ID"/>
            <a:t>Mahasiswa memahami konsep media promosi kesehatan</a:t>
          </a:r>
          <a:endParaRPr lang="en-US"/>
        </a:p>
      </dgm:t>
    </dgm:pt>
    <dgm:pt modelId="{BC5F1152-23DB-4058-9D6C-5B4F3246C5D9}" cxnId="{71B04A2E-AF47-4CD6-8195-F7DDB32165F0}" type="parTrans">
      <dgm:prSet/>
      <dgm:spPr/>
      <dgm:t>
        <a:bodyPr/>
        <a:lstStyle/>
        <a:p>
          <a:endParaRPr lang="en-US"/>
        </a:p>
      </dgm:t>
    </dgm:pt>
    <dgm:pt modelId="{F835D13C-0150-497A-B8B9-7855874C1C3A}" cxnId="{71B04A2E-AF47-4CD6-8195-F7DDB32165F0}" type="sibTrans">
      <dgm:prSet/>
      <dgm:spPr/>
      <dgm:t>
        <a:bodyPr/>
        <a:lstStyle/>
        <a:p>
          <a:endParaRPr lang="en-US"/>
        </a:p>
      </dgm:t>
    </dgm:pt>
    <dgm:pt modelId="{BA6FEB08-9CBB-4382-A7F9-6D70CE4CF9BA}">
      <dgm:prSet/>
      <dgm:spPr/>
      <dgm:t>
        <a:bodyPr/>
        <a:lstStyle/>
        <a:p>
          <a:r>
            <a:rPr lang="en-ID"/>
            <a:t>Mahasiswa mampu memilih media yang tepat</a:t>
          </a:r>
          <a:endParaRPr lang="en-US"/>
        </a:p>
      </dgm:t>
    </dgm:pt>
    <dgm:pt modelId="{1F621F7E-0A3C-495A-8C69-26D9F6356430}" cxnId="{8ECE303F-C237-45D6-B8EC-BB7C4B26C6E2}" type="parTrans">
      <dgm:prSet/>
      <dgm:spPr/>
      <dgm:t>
        <a:bodyPr/>
        <a:lstStyle/>
        <a:p>
          <a:endParaRPr lang="en-US"/>
        </a:p>
      </dgm:t>
    </dgm:pt>
    <dgm:pt modelId="{EC90A2D7-CBB2-47DB-98D4-0A964ED26EC0}" cxnId="{8ECE303F-C237-45D6-B8EC-BB7C4B26C6E2}" type="sibTrans">
      <dgm:prSet/>
      <dgm:spPr/>
      <dgm:t>
        <a:bodyPr/>
        <a:lstStyle/>
        <a:p>
          <a:endParaRPr lang="en-US"/>
        </a:p>
      </dgm:t>
    </dgm:pt>
    <dgm:pt modelId="{4EDEA0CB-896B-4B18-B6B2-8536307E1DD0}">
      <dgm:prSet/>
      <dgm:spPr/>
      <dgm:t>
        <a:bodyPr/>
        <a:lstStyle/>
        <a:p>
          <a:r>
            <a:rPr lang="en-ID"/>
            <a:t>Mahasiswa mampu membuat media sederhana</a:t>
          </a:r>
          <a:endParaRPr lang="en-US"/>
        </a:p>
      </dgm:t>
    </dgm:pt>
    <dgm:pt modelId="{59108241-27BB-49BA-AC51-214C9673D33C}" cxnId="{217353F1-A914-4711-A688-C712E5A98E84}" type="parTrans">
      <dgm:prSet/>
      <dgm:spPr/>
      <dgm:t>
        <a:bodyPr/>
        <a:lstStyle/>
        <a:p>
          <a:endParaRPr lang="en-US"/>
        </a:p>
      </dgm:t>
    </dgm:pt>
    <dgm:pt modelId="{D79A208A-5AAE-4578-BE20-6A5B2E727CE5}" cxnId="{217353F1-A914-4711-A688-C712E5A98E84}" type="sibTrans">
      <dgm:prSet/>
      <dgm:spPr/>
      <dgm:t>
        <a:bodyPr/>
        <a:lstStyle/>
        <a:p>
          <a:endParaRPr lang="en-US"/>
        </a:p>
      </dgm:t>
    </dgm:pt>
    <dgm:pt modelId="{DDAD8CB2-2EAD-47AF-AE2E-E99953C048E2}" type="pres">
      <dgm:prSet presAssocID="{7B077A7B-93DD-4FF1-8FBE-550D01E245B8}" presName="root" presStyleCnt="0">
        <dgm:presLayoutVars>
          <dgm:dir/>
          <dgm:resizeHandles val="exact"/>
        </dgm:presLayoutVars>
      </dgm:prSet>
      <dgm:spPr/>
    </dgm:pt>
    <dgm:pt modelId="{1D253297-40FF-4B6D-99AF-03EE71A00898}" type="pres">
      <dgm:prSet presAssocID="{274EB65F-0751-4AC4-B9C0-23B34DFFDC37}" presName="compNode" presStyleCnt="0"/>
      <dgm:spPr/>
    </dgm:pt>
    <dgm:pt modelId="{6A698882-5C2C-415D-BB63-19FBF0ADB54E}" type="pres">
      <dgm:prSet presAssocID="{274EB65F-0751-4AC4-B9C0-23B34DFFDC37}" presName="bgRect" presStyleLbl="bgShp" presStyleIdx="0" presStyleCnt="3"/>
      <dgm:spPr/>
    </dgm:pt>
    <dgm:pt modelId="{5D2836F7-E1D9-43E1-B82F-CA1FAFE8DEDB}" type="pres">
      <dgm:prSet presAssocID="{274EB65F-0751-4AC4-B9C0-23B34DFFDC3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</dgm:pt>
    <dgm:pt modelId="{AC15C815-637A-423F-9496-36142EA024DC}" type="pres">
      <dgm:prSet presAssocID="{274EB65F-0751-4AC4-B9C0-23B34DFFDC37}" presName="spaceRect" presStyleCnt="0"/>
      <dgm:spPr/>
    </dgm:pt>
    <dgm:pt modelId="{9122AECD-10F1-4910-8B44-D1BA87C09479}" type="pres">
      <dgm:prSet presAssocID="{274EB65F-0751-4AC4-B9C0-23B34DFFDC37}" presName="parTx" presStyleLbl="revTx" presStyleIdx="0" presStyleCnt="3">
        <dgm:presLayoutVars>
          <dgm:chMax val="0"/>
          <dgm:chPref val="0"/>
        </dgm:presLayoutVars>
      </dgm:prSet>
      <dgm:spPr/>
    </dgm:pt>
    <dgm:pt modelId="{29A6B2B0-386F-468D-9126-ADE5CDDBC22C}" type="pres">
      <dgm:prSet presAssocID="{F835D13C-0150-497A-B8B9-7855874C1C3A}" presName="sibTrans" presStyleCnt="0"/>
      <dgm:spPr/>
    </dgm:pt>
    <dgm:pt modelId="{3E7DD96E-7F81-4F21-BAB5-C35BE507B562}" type="pres">
      <dgm:prSet presAssocID="{BA6FEB08-9CBB-4382-A7F9-6D70CE4CF9BA}" presName="compNode" presStyleCnt="0"/>
      <dgm:spPr/>
    </dgm:pt>
    <dgm:pt modelId="{1E04CF96-26D9-4DBB-889B-5873F28E13E2}" type="pres">
      <dgm:prSet presAssocID="{BA6FEB08-9CBB-4382-A7F9-6D70CE4CF9BA}" presName="bgRect" presStyleLbl="bgShp" presStyleIdx="1" presStyleCnt="3"/>
      <dgm:spPr/>
    </dgm:pt>
    <dgm:pt modelId="{BFF1807A-1806-4B49-A2F0-B5F4A0899219}" type="pres">
      <dgm:prSet presAssocID="{BA6FEB08-9CBB-4382-A7F9-6D70CE4CF9B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</dgm:pt>
    <dgm:pt modelId="{2D2921E5-896E-442C-85E8-CF3D4A0BA0AE}" type="pres">
      <dgm:prSet presAssocID="{BA6FEB08-9CBB-4382-A7F9-6D70CE4CF9BA}" presName="spaceRect" presStyleCnt="0"/>
      <dgm:spPr/>
    </dgm:pt>
    <dgm:pt modelId="{54303745-DBD5-4ACD-A01E-E353BDAA49D6}" type="pres">
      <dgm:prSet presAssocID="{BA6FEB08-9CBB-4382-A7F9-6D70CE4CF9BA}" presName="parTx" presStyleLbl="revTx" presStyleIdx="1" presStyleCnt="3">
        <dgm:presLayoutVars>
          <dgm:chMax val="0"/>
          <dgm:chPref val="0"/>
        </dgm:presLayoutVars>
      </dgm:prSet>
      <dgm:spPr/>
    </dgm:pt>
    <dgm:pt modelId="{C316DD69-1D39-48F5-BECF-1079DFA8C813}" type="pres">
      <dgm:prSet presAssocID="{EC90A2D7-CBB2-47DB-98D4-0A964ED26EC0}" presName="sibTrans" presStyleCnt="0"/>
      <dgm:spPr/>
    </dgm:pt>
    <dgm:pt modelId="{D7C8EF8D-D45E-4991-8BB3-58E4E4D92604}" type="pres">
      <dgm:prSet presAssocID="{4EDEA0CB-896B-4B18-B6B2-8536307E1DD0}" presName="compNode" presStyleCnt="0"/>
      <dgm:spPr/>
    </dgm:pt>
    <dgm:pt modelId="{1CED9D99-EB22-4A49-94D1-DB84B4823858}" type="pres">
      <dgm:prSet presAssocID="{4EDEA0CB-896B-4B18-B6B2-8536307E1DD0}" presName="bgRect" presStyleLbl="bgShp" presStyleIdx="2" presStyleCnt="3"/>
      <dgm:spPr/>
    </dgm:pt>
    <dgm:pt modelId="{48530B4D-FAC7-4319-A4EB-E6F1FC6E59BF}" type="pres">
      <dgm:prSet presAssocID="{4EDEA0CB-896B-4B18-B6B2-8536307E1D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</dgm:pt>
    <dgm:pt modelId="{0DE2349E-B37E-4216-B1E5-C6078B33694B}" type="pres">
      <dgm:prSet presAssocID="{4EDEA0CB-896B-4B18-B6B2-8536307E1DD0}" presName="spaceRect" presStyleCnt="0"/>
      <dgm:spPr/>
    </dgm:pt>
    <dgm:pt modelId="{0E2070BC-8062-4454-B828-E44D0790197A}" type="pres">
      <dgm:prSet presAssocID="{4EDEA0CB-896B-4B18-B6B2-8536307E1D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1B04A2E-AF47-4CD6-8195-F7DDB32165F0}" srcId="{7B077A7B-93DD-4FF1-8FBE-550D01E245B8}" destId="{274EB65F-0751-4AC4-B9C0-23B34DFFDC37}" srcOrd="0" destOrd="0" parTransId="{BC5F1152-23DB-4058-9D6C-5B4F3246C5D9}" sibTransId="{F835D13C-0150-497A-B8B9-7855874C1C3A}"/>
    <dgm:cxn modelId="{8ECE303F-C237-45D6-B8EC-BB7C4B26C6E2}" srcId="{7B077A7B-93DD-4FF1-8FBE-550D01E245B8}" destId="{BA6FEB08-9CBB-4382-A7F9-6D70CE4CF9BA}" srcOrd="1" destOrd="0" parTransId="{1F621F7E-0A3C-495A-8C69-26D9F6356430}" sibTransId="{EC90A2D7-CBB2-47DB-98D4-0A964ED26EC0}"/>
    <dgm:cxn modelId="{32ED3D6A-095E-4E0E-9C68-7DB1E3972A37}" type="presOf" srcId="{BA6FEB08-9CBB-4382-A7F9-6D70CE4CF9BA}" destId="{54303745-DBD5-4ACD-A01E-E353BDAA49D6}" srcOrd="0" destOrd="0" presId="urn:microsoft.com/office/officeart/2018/2/layout/IconVerticalSolidList"/>
    <dgm:cxn modelId="{7F94F76D-4473-4A5E-81DC-53702D3DCC29}" type="presOf" srcId="{274EB65F-0751-4AC4-B9C0-23B34DFFDC37}" destId="{9122AECD-10F1-4910-8B44-D1BA87C09479}" srcOrd="0" destOrd="0" presId="urn:microsoft.com/office/officeart/2018/2/layout/IconVerticalSolidList"/>
    <dgm:cxn modelId="{FBA46C77-67AA-4254-9F55-57B3477CC712}" type="presOf" srcId="{7B077A7B-93DD-4FF1-8FBE-550D01E245B8}" destId="{DDAD8CB2-2EAD-47AF-AE2E-E99953C048E2}" srcOrd="0" destOrd="0" presId="urn:microsoft.com/office/officeart/2018/2/layout/IconVerticalSolidList"/>
    <dgm:cxn modelId="{AF1D27F1-951C-40F9-B62F-9D16683D0F14}" type="presOf" srcId="{4EDEA0CB-896B-4B18-B6B2-8536307E1DD0}" destId="{0E2070BC-8062-4454-B828-E44D0790197A}" srcOrd="0" destOrd="0" presId="urn:microsoft.com/office/officeart/2018/2/layout/IconVerticalSolidList"/>
    <dgm:cxn modelId="{217353F1-A914-4711-A688-C712E5A98E84}" srcId="{7B077A7B-93DD-4FF1-8FBE-550D01E245B8}" destId="{4EDEA0CB-896B-4B18-B6B2-8536307E1DD0}" srcOrd="2" destOrd="0" parTransId="{59108241-27BB-49BA-AC51-214C9673D33C}" sibTransId="{D79A208A-5AAE-4578-BE20-6A5B2E727CE5}"/>
    <dgm:cxn modelId="{8F427D0A-A2CC-4E04-8DD1-ADC4100327C7}" type="presParOf" srcId="{DDAD8CB2-2EAD-47AF-AE2E-E99953C048E2}" destId="{1D253297-40FF-4B6D-99AF-03EE71A00898}" srcOrd="0" destOrd="0" presId="urn:microsoft.com/office/officeart/2018/2/layout/IconVerticalSolidList"/>
    <dgm:cxn modelId="{88B0A68C-CE49-4B97-BEAF-29C11F506F27}" type="presParOf" srcId="{1D253297-40FF-4B6D-99AF-03EE71A00898}" destId="{6A698882-5C2C-415D-BB63-19FBF0ADB54E}" srcOrd="0" destOrd="0" presId="urn:microsoft.com/office/officeart/2018/2/layout/IconVerticalSolidList"/>
    <dgm:cxn modelId="{8E1AB0EB-DFC8-4BE5-BF7B-E6EE98A96BB6}" type="presParOf" srcId="{1D253297-40FF-4B6D-99AF-03EE71A00898}" destId="{5D2836F7-E1D9-43E1-B82F-CA1FAFE8DEDB}" srcOrd="1" destOrd="0" presId="urn:microsoft.com/office/officeart/2018/2/layout/IconVerticalSolidList"/>
    <dgm:cxn modelId="{9B8F6155-3A0A-4510-A560-3951C9F48C28}" type="presParOf" srcId="{1D253297-40FF-4B6D-99AF-03EE71A00898}" destId="{AC15C815-637A-423F-9496-36142EA024DC}" srcOrd="2" destOrd="0" presId="urn:microsoft.com/office/officeart/2018/2/layout/IconVerticalSolidList"/>
    <dgm:cxn modelId="{B55B2C81-CF81-4342-B2A0-3ECDA5DD2F72}" type="presParOf" srcId="{1D253297-40FF-4B6D-99AF-03EE71A00898}" destId="{9122AECD-10F1-4910-8B44-D1BA87C09479}" srcOrd="3" destOrd="0" presId="urn:microsoft.com/office/officeart/2018/2/layout/IconVerticalSolidList"/>
    <dgm:cxn modelId="{389053FA-D796-4FDF-A146-7BEA10865CFD}" type="presParOf" srcId="{DDAD8CB2-2EAD-47AF-AE2E-E99953C048E2}" destId="{29A6B2B0-386F-468D-9126-ADE5CDDBC22C}" srcOrd="1" destOrd="0" presId="urn:microsoft.com/office/officeart/2018/2/layout/IconVerticalSolidList"/>
    <dgm:cxn modelId="{1D8CD723-B2D1-408B-BC0C-B53B860FCA33}" type="presParOf" srcId="{DDAD8CB2-2EAD-47AF-AE2E-E99953C048E2}" destId="{3E7DD96E-7F81-4F21-BAB5-C35BE507B562}" srcOrd="2" destOrd="0" presId="urn:microsoft.com/office/officeart/2018/2/layout/IconVerticalSolidList"/>
    <dgm:cxn modelId="{14D50E11-04FC-4925-8AFE-B709053FD06E}" type="presParOf" srcId="{3E7DD96E-7F81-4F21-BAB5-C35BE507B562}" destId="{1E04CF96-26D9-4DBB-889B-5873F28E13E2}" srcOrd="0" destOrd="0" presId="urn:microsoft.com/office/officeart/2018/2/layout/IconVerticalSolidList"/>
    <dgm:cxn modelId="{473049B4-FD1E-4346-BC1F-3ACCB3FE770C}" type="presParOf" srcId="{3E7DD96E-7F81-4F21-BAB5-C35BE507B562}" destId="{BFF1807A-1806-4B49-A2F0-B5F4A0899219}" srcOrd="1" destOrd="0" presId="urn:microsoft.com/office/officeart/2018/2/layout/IconVerticalSolidList"/>
    <dgm:cxn modelId="{FA64F5D7-928B-45DD-8814-514F12B3FD45}" type="presParOf" srcId="{3E7DD96E-7F81-4F21-BAB5-C35BE507B562}" destId="{2D2921E5-896E-442C-85E8-CF3D4A0BA0AE}" srcOrd="2" destOrd="0" presId="urn:microsoft.com/office/officeart/2018/2/layout/IconVerticalSolidList"/>
    <dgm:cxn modelId="{F8ADDAFB-2F4E-4AA5-ABB6-E466F1969AFC}" type="presParOf" srcId="{3E7DD96E-7F81-4F21-BAB5-C35BE507B562}" destId="{54303745-DBD5-4ACD-A01E-E353BDAA49D6}" srcOrd="3" destOrd="0" presId="urn:microsoft.com/office/officeart/2018/2/layout/IconVerticalSolidList"/>
    <dgm:cxn modelId="{686DBC07-380D-4C06-8EAE-16A8C97AC914}" type="presParOf" srcId="{DDAD8CB2-2EAD-47AF-AE2E-E99953C048E2}" destId="{C316DD69-1D39-48F5-BECF-1079DFA8C813}" srcOrd="3" destOrd="0" presId="urn:microsoft.com/office/officeart/2018/2/layout/IconVerticalSolidList"/>
    <dgm:cxn modelId="{D06A1462-F3D9-4CCD-A963-7EE443FDCECE}" type="presParOf" srcId="{DDAD8CB2-2EAD-47AF-AE2E-E99953C048E2}" destId="{D7C8EF8D-D45E-4991-8BB3-58E4E4D92604}" srcOrd="4" destOrd="0" presId="urn:microsoft.com/office/officeart/2018/2/layout/IconVerticalSolidList"/>
    <dgm:cxn modelId="{A892E6A9-1EFF-4C52-8BEF-C6DAA5682F32}" type="presParOf" srcId="{D7C8EF8D-D45E-4991-8BB3-58E4E4D92604}" destId="{1CED9D99-EB22-4A49-94D1-DB84B4823858}" srcOrd="0" destOrd="0" presId="urn:microsoft.com/office/officeart/2018/2/layout/IconVerticalSolidList"/>
    <dgm:cxn modelId="{938D9004-D384-494A-99CE-36C8CA28647E}" type="presParOf" srcId="{D7C8EF8D-D45E-4991-8BB3-58E4E4D92604}" destId="{48530B4D-FAC7-4319-A4EB-E6F1FC6E59BF}" srcOrd="1" destOrd="0" presId="urn:microsoft.com/office/officeart/2018/2/layout/IconVerticalSolidList"/>
    <dgm:cxn modelId="{AA9762BE-61D8-43DE-9612-799CFFE5E234}" type="presParOf" srcId="{D7C8EF8D-D45E-4991-8BB3-58E4E4D92604}" destId="{0DE2349E-B37E-4216-B1E5-C6078B33694B}" srcOrd="2" destOrd="0" presId="urn:microsoft.com/office/officeart/2018/2/layout/IconVerticalSolidList"/>
    <dgm:cxn modelId="{EDD4694A-096A-4953-9258-538AFF00EAF4}" type="presParOf" srcId="{D7C8EF8D-D45E-4991-8BB3-58E4E4D92604}" destId="{0E2070BC-8062-4454-B828-E44D0790197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BDE3D65-6B72-498B-87CC-F7AF291695D4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0601789-67D8-481B-B458-B3CFE989706B}">
      <dgm:prSet/>
      <dgm:spPr/>
      <dgm:t>
        <a:bodyPr/>
        <a:lstStyle/>
        <a:p>
          <a:r>
            <a:rPr lang="en-ID"/>
            <a:t>Media penting dalam promosi kesehatan</a:t>
          </a:r>
          <a:endParaRPr lang="en-US"/>
        </a:p>
      </dgm:t>
    </dgm:pt>
    <dgm:pt modelId="{2DFB2BD4-A9DD-4D3B-820A-D6E2A26055CB}" cxnId="{5D555362-6BC0-4611-B455-6174A8D11D26}" type="parTrans">
      <dgm:prSet/>
      <dgm:spPr/>
      <dgm:t>
        <a:bodyPr/>
        <a:lstStyle/>
        <a:p>
          <a:endParaRPr lang="en-US"/>
        </a:p>
      </dgm:t>
    </dgm:pt>
    <dgm:pt modelId="{154E929A-4528-4B21-B819-834E25B19D90}" cxnId="{5D555362-6BC0-4611-B455-6174A8D11D26}" type="sibTrans">
      <dgm:prSet/>
      <dgm:spPr/>
      <dgm:t>
        <a:bodyPr/>
        <a:lstStyle/>
        <a:p>
          <a:endParaRPr lang="en-US"/>
        </a:p>
      </dgm:t>
    </dgm:pt>
    <dgm:pt modelId="{E6DF1662-75E6-43E7-9A58-1BB0A6013235}">
      <dgm:prSet/>
      <dgm:spPr/>
      <dgm:t>
        <a:bodyPr/>
        <a:lstStyle/>
        <a:p>
          <a:r>
            <a:rPr lang="en-ID"/>
            <a:t>Pemilihan harus tepat</a:t>
          </a:r>
          <a:endParaRPr lang="en-US"/>
        </a:p>
      </dgm:t>
    </dgm:pt>
    <dgm:pt modelId="{E1E9ACFB-06E4-41D7-9F97-05E71DD4411C}" cxnId="{9A7779F3-0F5D-4B3F-A8C7-1E5598D8E98C}" type="parTrans">
      <dgm:prSet/>
      <dgm:spPr/>
      <dgm:t>
        <a:bodyPr/>
        <a:lstStyle/>
        <a:p>
          <a:endParaRPr lang="en-US"/>
        </a:p>
      </dgm:t>
    </dgm:pt>
    <dgm:pt modelId="{47ACB3A7-DDF7-4143-BC1B-D7279780AF1B}" cxnId="{9A7779F3-0F5D-4B3F-A8C7-1E5598D8E98C}" type="sibTrans">
      <dgm:prSet/>
      <dgm:spPr/>
      <dgm:t>
        <a:bodyPr/>
        <a:lstStyle/>
        <a:p>
          <a:endParaRPr lang="en-US"/>
        </a:p>
      </dgm:t>
    </dgm:pt>
    <dgm:pt modelId="{32E45EF3-AE8E-41D9-AB0F-5824DD5A72ED}">
      <dgm:prSet/>
      <dgm:spPr/>
      <dgm:t>
        <a:bodyPr/>
        <a:lstStyle/>
        <a:p>
          <a:r>
            <a:rPr lang="en-ID"/>
            <a:t>Menentukan keberhasilan edukasi</a:t>
          </a:r>
          <a:endParaRPr lang="en-US"/>
        </a:p>
      </dgm:t>
    </dgm:pt>
    <dgm:pt modelId="{58BAEBFB-37E8-4B38-804E-6565A66BB94D}" cxnId="{4EF0881E-16E8-447A-B39B-FAAE6FE963DF}" type="parTrans">
      <dgm:prSet/>
      <dgm:spPr/>
      <dgm:t>
        <a:bodyPr/>
        <a:lstStyle/>
        <a:p>
          <a:endParaRPr lang="en-US"/>
        </a:p>
      </dgm:t>
    </dgm:pt>
    <dgm:pt modelId="{82FFBB53-DE5B-46A7-8657-37B23A526E7F}" cxnId="{4EF0881E-16E8-447A-B39B-FAAE6FE963DF}" type="sibTrans">
      <dgm:prSet/>
      <dgm:spPr/>
      <dgm:t>
        <a:bodyPr/>
        <a:lstStyle/>
        <a:p>
          <a:endParaRPr lang="en-US"/>
        </a:p>
      </dgm:t>
    </dgm:pt>
    <dgm:pt modelId="{708A2B6E-855D-4551-AFFA-BE215076E991}" type="pres">
      <dgm:prSet presAssocID="{DBDE3D65-6B72-498B-87CC-F7AF291695D4}" presName="linear" presStyleCnt="0">
        <dgm:presLayoutVars>
          <dgm:animLvl val="lvl"/>
          <dgm:resizeHandles val="exact"/>
        </dgm:presLayoutVars>
      </dgm:prSet>
      <dgm:spPr/>
    </dgm:pt>
    <dgm:pt modelId="{695D2813-0B17-4941-86CE-4057B5F550AA}" type="pres">
      <dgm:prSet presAssocID="{B0601789-67D8-481B-B458-B3CFE989706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32E9CE3-EACF-437B-807B-23B3598DA113}" type="pres">
      <dgm:prSet presAssocID="{154E929A-4528-4B21-B819-834E25B19D90}" presName="spacer" presStyleCnt="0"/>
      <dgm:spPr/>
    </dgm:pt>
    <dgm:pt modelId="{1B317C1E-E7D7-418A-ABA9-710B3C3318DC}" type="pres">
      <dgm:prSet presAssocID="{E6DF1662-75E6-43E7-9A58-1BB0A601323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F57AEA2-0678-4F0E-B38C-5FCAAA453A40}" type="pres">
      <dgm:prSet presAssocID="{47ACB3A7-DDF7-4143-BC1B-D7279780AF1B}" presName="spacer" presStyleCnt="0"/>
      <dgm:spPr/>
    </dgm:pt>
    <dgm:pt modelId="{832931E9-D067-4C7F-8A58-C870DF8C021E}" type="pres">
      <dgm:prSet presAssocID="{32E45EF3-AE8E-41D9-AB0F-5824DD5A72E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35DED609-6015-46DD-B2B9-2FDAAF425159}" type="presOf" srcId="{E6DF1662-75E6-43E7-9A58-1BB0A6013235}" destId="{1B317C1E-E7D7-418A-ABA9-710B3C3318DC}" srcOrd="0" destOrd="0" presId="urn:microsoft.com/office/officeart/2005/8/layout/vList2"/>
    <dgm:cxn modelId="{4EF0881E-16E8-447A-B39B-FAAE6FE963DF}" srcId="{DBDE3D65-6B72-498B-87CC-F7AF291695D4}" destId="{32E45EF3-AE8E-41D9-AB0F-5824DD5A72ED}" srcOrd="2" destOrd="0" parTransId="{58BAEBFB-37E8-4B38-804E-6565A66BB94D}" sibTransId="{82FFBB53-DE5B-46A7-8657-37B23A526E7F}"/>
    <dgm:cxn modelId="{5D555362-6BC0-4611-B455-6174A8D11D26}" srcId="{DBDE3D65-6B72-498B-87CC-F7AF291695D4}" destId="{B0601789-67D8-481B-B458-B3CFE989706B}" srcOrd="0" destOrd="0" parTransId="{2DFB2BD4-A9DD-4D3B-820A-D6E2A26055CB}" sibTransId="{154E929A-4528-4B21-B819-834E25B19D90}"/>
    <dgm:cxn modelId="{E08317B8-3C9E-41ED-9661-DA71676C2DB6}" type="presOf" srcId="{B0601789-67D8-481B-B458-B3CFE989706B}" destId="{695D2813-0B17-4941-86CE-4057B5F550AA}" srcOrd="0" destOrd="0" presId="urn:microsoft.com/office/officeart/2005/8/layout/vList2"/>
    <dgm:cxn modelId="{03AB70BF-AEEC-457D-856B-256043154886}" type="presOf" srcId="{32E45EF3-AE8E-41D9-AB0F-5824DD5A72ED}" destId="{832931E9-D067-4C7F-8A58-C870DF8C021E}" srcOrd="0" destOrd="0" presId="urn:microsoft.com/office/officeart/2005/8/layout/vList2"/>
    <dgm:cxn modelId="{632892CE-5343-4D36-B813-1743B5FBC0C1}" type="presOf" srcId="{DBDE3D65-6B72-498B-87CC-F7AF291695D4}" destId="{708A2B6E-855D-4551-AFFA-BE215076E991}" srcOrd="0" destOrd="0" presId="urn:microsoft.com/office/officeart/2005/8/layout/vList2"/>
    <dgm:cxn modelId="{9A7779F3-0F5D-4B3F-A8C7-1E5598D8E98C}" srcId="{DBDE3D65-6B72-498B-87CC-F7AF291695D4}" destId="{E6DF1662-75E6-43E7-9A58-1BB0A6013235}" srcOrd="1" destOrd="0" parTransId="{E1E9ACFB-06E4-41D7-9F97-05E71DD4411C}" sibTransId="{47ACB3A7-DDF7-4143-BC1B-D7279780AF1B}"/>
    <dgm:cxn modelId="{1DC7BE8A-6A1D-4396-ADFC-FD81C4EC57C2}" type="presParOf" srcId="{708A2B6E-855D-4551-AFFA-BE215076E991}" destId="{695D2813-0B17-4941-86CE-4057B5F550AA}" srcOrd="0" destOrd="0" presId="urn:microsoft.com/office/officeart/2005/8/layout/vList2"/>
    <dgm:cxn modelId="{51A94B2C-21FB-46E9-87E7-447E3475AA94}" type="presParOf" srcId="{708A2B6E-855D-4551-AFFA-BE215076E991}" destId="{132E9CE3-EACF-437B-807B-23B3598DA113}" srcOrd="1" destOrd="0" presId="urn:microsoft.com/office/officeart/2005/8/layout/vList2"/>
    <dgm:cxn modelId="{674F327D-237E-4E4F-B7C5-5157DC04F225}" type="presParOf" srcId="{708A2B6E-855D-4551-AFFA-BE215076E991}" destId="{1B317C1E-E7D7-418A-ABA9-710B3C3318DC}" srcOrd="2" destOrd="0" presId="urn:microsoft.com/office/officeart/2005/8/layout/vList2"/>
    <dgm:cxn modelId="{1907C56C-CDD4-41FA-A060-67BD30590F89}" type="presParOf" srcId="{708A2B6E-855D-4551-AFFA-BE215076E991}" destId="{3F57AEA2-0678-4F0E-B38C-5FCAAA453A40}" srcOrd="3" destOrd="0" presId="urn:microsoft.com/office/officeart/2005/8/layout/vList2"/>
    <dgm:cxn modelId="{3241C699-1565-4A32-9AB6-0CCF2F6E7BE2}" type="presParOf" srcId="{708A2B6E-855D-4551-AFFA-BE215076E991}" destId="{832931E9-D067-4C7F-8A58-C870DF8C021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A5D15C-D013-4BDD-A6F2-A5B84D8BD234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852705C-F64B-480C-AA5A-EABECB2DAB0F}">
      <dgm:prSet/>
      <dgm:spPr/>
      <dgm:t>
        <a:bodyPr/>
        <a:lstStyle/>
        <a:p>
          <a:r>
            <a:rPr lang="en-ID"/>
            <a:t>Menjelaskan definisi media</a:t>
          </a:r>
          <a:endParaRPr lang="en-US"/>
        </a:p>
      </dgm:t>
    </dgm:pt>
    <dgm:pt modelId="{16B7CD0F-4741-48A6-8507-E46E68DE581E}" cxnId="{4E6E8B77-9924-4EB7-9E35-AE268B7DD480}" type="parTrans">
      <dgm:prSet/>
      <dgm:spPr/>
      <dgm:t>
        <a:bodyPr/>
        <a:lstStyle/>
        <a:p>
          <a:endParaRPr lang="en-US"/>
        </a:p>
      </dgm:t>
    </dgm:pt>
    <dgm:pt modelId="{FF037943-4617-4BE0-B836-B1C2E7848650}" cxnId="{4E6E8B77-9924-4EB7-9E35-AE268B7DD480}" type="sibTrans">
      <dgm:prSet/>
      <dgm:spPr/>
      <dgm:t>
        <a:bodyPr/>
        <a:lstStyle/>
        <a:p>
          <a:endParaRPr lang="en-US"/>
        </a:p>
      </dgm:t>
    </dgm:pt>
    <dgm:pt modelId="{A8CCA5BE-6912-4FD5-BD1D-C6ADA84FBD06}">
      <dgm:prSet/>
      <dgm:spPr/>
      <dgm:t>
        <a:bodyPr/>
        <a:lstStyle/>
        <a:p>
          <a:r>
            <a:rPr lang="en-ID"/>
            <a:t>Menyebutkan jenis media</a:t>
          </a:r>
          <a:endParaRPr lang="en-US"/>
        </a:p>
      </dgm:t>
    </dgm:pt>
    <dgm:pt modelId="{62651FDD-9AC2-4376-BD10-B44DD98C93BB}" cxnId="{8BABCCF2-EE3B-43EA-840F-2BD47A9FB2E0}" type="parTrans">
      <dgm:prSet/>
      <dgm:spPr/>
      <dgm:t>
        <a:bodyPr/>
        <a:lstStyle/>
        <a:p>
          <a:endParaRPr lang="en-US"/>
        </a:p>
      </dgm:t>
    </dgm:pt>
    <dgm:pt modelId="{89553B46-7495-4C13-A3EA-824946584159}" cxnId="{8BABCCF2-EE3B-43EA-840F-2BD47A9FB2E0}" type="sibTrans">
      <dgm:prSet/>
      <dgm:spPr/>
      <dgm:t>
        <a:bodyPr/>
        <a:lstStyle/>
        <a:p>
          <a:endParaRPr lang="en-US"/>
        </a:p>
      </dgm:t>
    </dgm:pt>
    <dgm:pt modelId="{CABCA3FB-65C5-4327-8AED-36458C5C5132}">
      <dgm:prSet/>
      <dgm:spPr/>
      <dgm:t>
        <a:bodyPr/>
        <a:lstStyle/>
        <a:p>
          <a:r>
            <a:rPr lang="en-ID"/>
            <a:t>Menganalisis pemilihan media</a:t>
          </a:r>
          <a:endParaRPr lang="en-US"/>
        </a:p>
      </dgm:t>
    </dgm:pt>
    <dgm:pt modelId="{A198BA9E-1517-4C67-A233-248EE3EEC106}" cxnId="{E3D6EB8B-09E3-46D3-B28A-8AF0218CDB63}" type="parTrans">
      <dgm:prSet/>
      <dgm:spPr/>
      <dgm:t>
        <a:bodyPr/>
        <a:lstStyle/>
        <a:p>
          <a:endParaRPr lang="en-US"/>
        </a:p>
      </dgm:t>
    </dgm:pt>
    <dgm:pt modelId="{AA1DB207-E6A2-4894-9C13-3C7FDD79432B}" cxnId="{E3D6EB8B-09E3-46D3-B28A-8AF0218CDB63}" type="sibTrans">
      <dgm:prSet/>
      <dgm:spPr/>
      <dgm:t>
        <a:bodyPr/>
        <a:lstStyle/>
        <a:p>
          <a:endParaRPr lang="en-US"/>
        </a:p>
      </dgm:t>
    </dgm:pt>
    <dgm:pt modelId="{57518D70-223B-4E60-9925-484F8F0EA4DD}">
      <dgm:prSet/>
      <dgm:spPr/>
      <dgm:t>
        <a:bodyPr/>
        <a:lstStyle/>
        <a:p>
          <a:r>
            <a:rPr lang="en-ID"/>
            <a:t>Membuat media sederhana</a:t>
          </a:r>
          <a:endParaRPr lang="en-US"/>
        </a:p>
      </dgm:t>
    </dgm:pt>
    <dgm:pt modelId="{0B208D13-B8AD-4F1D-BD10-82DC458AD53D}" cxnId="{F415A156-33BD-4F41-B838-E75C4A74BFEB}" type="parTrans">
      <dgm:prSet/>
      <dgm:spPr/>
      <dgm:t>
        <a:bodyPr/>
        <a:lstStyle/>
        <a:p>
          <a:endParaRPr lang="en-US"/>
        </a:p>
      </dgm:t>
    </dgm:pt>
    <dgm:pt modelId="{33513E1A-4C4A-4D8A-A0CD-54AF9F038D8C}" cxnId="{F415A156-33BD-4F41-B838-E75C4A74BFEB}" type="sibTrans">
      <dgm:prSet/>
      <dgm:spPr/>
      <dgm:t>
        <a:bodyPr/>
        <a:lstStyle/>
        <a:p>
          <a:endParaRPr lang="en-US"/>
        </a:p>
      </dgm:t>
    </dgm:pt>
    <dgm:pt modelId="{FC25BB1F-104B-4FC3-B9E3-8D18B3310518}" type="pres">
      <dgm:prSet presAssocID="{89A5D15C-D013-4BDD-A6F2-A5B84D8BD234}" presName="linear" presStyleCnt="0">
        <dgm:presLayoutVars>
          <dgm:animLvl val="lvl"/>
          <dgm:resizeHandles val="exact"/>
        </dgm:presLayoutVars>
      </dgm:prSet>
      <dgm:spPr/>
    </dgm:pt>
    <dgm:pt modelId="{1CC9203E-5DB2-492F-818F-DF93CCA8EA77}" type="pres">
      <dgm:prSet presAssocID="{4852705C-F64B-480C-AA5A-EABECB2DAB0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8AB5C05-A2FA-4F49-ACFC-54590A0F7EC5}" type="pres">
      <dgm:prSet presAssocID="{FF037943-4617-4BE0-B836-B1C2E7848650}" presName="spacer" presStyleCnt="0"/>
      <dgm:spPr/>
    </dgm:pt>
    <dgm:pt modelId="{9783ED52-E255-40B4-8D31-90E435979476}" type="pres">
      <dgm:prSet presAssocID="{A8CCA5BE-6912-4FD5-BD1D-C6ADA84FBD0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75F77E2-9015-462F-A473-A8475BF4B934}" type="pres">
      <dgm:prSet presAssocID="{89553B46-7495-4C13-A3EA-824946584159}" presName="spacer" presStyleCnt="0"/>
      <dgm:spPr/>
    </dgm:pt>
    <dgm:pt modelId="{EF24AC9D-F371-4186-BB55-E07EFEFBBDCE}" type="pres">
      <dgm:prSet presAssocID="{CABCA3FB-65C5-4327-8AED-36458C5C513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46BAEAF-DE50-49CD-B878-45E3ED58651C}" type="pres">
      <dgm:prSet presAssocID="{AA1DB207-E6A2-4894-9C13-3C7FDD79432B}" presName="spacer" presStyleCnt="0"/>
      <dgm:spPr/>
    </dgm:pt>
    <dgm:pt modelId="{7D33480D-6A1F-4271-9649-03A74205AA70}" type="pres">
      <dgm:prSet presAssocID="{57518D70-223B-4E60-9925-484F8F0EA4D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FDB8468-1517-440D-A001-41148FE3DDC0}" type="presOf" srcId="{89A5D15C-D013-4BDD-A6F2-A5B84D8BD234}" destId="{FC25BB1F-104B-4FC3-B9E3-8D18B3310518}" srcOrd="0" destOrd="0" presId="urn:microsoft.com/office/officeart/2005/8/layout/vList2"/>
    <dgm:cxn modelId="{F415A156-33BD-4F41-B838-E75C4A74BFEB}" srcId="{89A5D15C-D013-4BDD-A6F2-A5B84D8BD234}" destId="{57518D70-223B-4E60-9925-484F8F0EA4DD}" srcOrd="3" destOrd="0" parTransId="{0B208D13-B8AD-4F1D-BD10-82DC458AD53D}" sibTransId="{33513E1A-4C4A-4D8A-A0CD-54AF9F038D8C}"/>
    <dgm:cxn modelId="{4E6E8B77-9924-4EB7-9E35-AE268B7DD480}" srcId="{89A5D15C-D013-4BDD-A6F2-A5B84D8BD234}" destId="{4852705C-F64B-480C-AA5A-EABECB2DAB0F}" srcOrd="0" destOrd="0" parTransId="{16B7CD0F-4741-48A6-8507-E46E68DE581E}" sibTransId="{FF037943-4617-4BE0-B836-B1C2E7848650}"/>
    <dgm:cxn modelId="{C755FC85-0933-4929-A81B-D984DE2268ED}" type="presOf" srcId="{4852705C-F64B-480C-AA5A-EABECB2DAB0F}" destId="{1CC9203E-5DB2-492F-818F-DF93CCA8EA77}" srcOrd="0" destOrd="0" presId="urn:microsoft.com/office/officeart/2005/8/layout/vList2"/>
    <dgm:cxn modelId="{E3D6EB8B-09E3-46D3-B28A-8AF0218CDB63}" srcId="{89A5D15C-D013-4BDD-A6F2-A5B84D8BD234}" destId="{CABCA3FB-65C5-4327-8AED-36458C5C5132}" srcOrd="2" destOrd="0" parTransId="{A198BA9E-1517-4C67-A233-248EE3EEC106}" sibTransId="{AA1DB207-E6A2-4894-9C13-3C7FDD79432B}"/>
    <dgm:cxn modelId="{E35F66D8-6235-4367-A8C4-3E53A6D0D1C0}" type="presOf" srcId="{57518D70-223B-4E60-9925-484F8F0EA4DD}" destId="{7D33480D-6A1F-4271-9649-03A74205AA70}" srcOrd="0" destOrd="0" presId="urn:microsoft.com/office/officeart/2005/8/layout/vList2"/>
    <dgm:cxn modelId="{7024AAD9-C606-4372-8659-EE36A8621EF0}" type="presOf" srcId="{CABCA3FB-65C5-4327-8AED-36458C5C5132}" destId="{EF24AC9D-F371-4186-BB55-E07EFEFBBDCE}" srcOrd="0" destOrd="0" presId="urn:microsoft.com/office/officeart/2005/8/layout/vList2"/>
    <dgm:cxn modelId="{918581EC-CF5B-4A93-86BF-3D3E0DE4E048}" type="presOf" srcId="{A8CCA5BE-6912-4FD5-BD1D-C6ADA84FBD06}" destId="{9783ED52-E255-40B4-8D31-90E435979476}" srcOrd="0" destOrd="0" presId="urn:microsoft.com/office/officeart/2005/8/layout/vList2"/>
    <dgm:cxn modelId="{8BABCCF2-EE3B-43EA-840F-2BD47A9FB2E0}" srcId="{89A5D15C-D013-4BDD-A6F2-A5B84D8BD234}" destId="{A8CCA5BE-6912-4FD5-BD1D-C6ADA84FBD06}" srcOrd="1" destOrd="0" parTransId="{62651FDD-9AC2-4376-BD10-B44DD98C93BB}" sibTransId="{89553B46-7495-4C13-A3EA-824946584159}"/>
    <dgm:cxn modelId="{DA644046-79D9-4D51-95CB-1E63A4BE04E1}" type="presParOf" srcId="{FC25BB1F-104B-4FC3-B9E3-8D18B3310518}" destId="{1CC9203E-5DB2-492F-818F-DF93CCA8EA77}" srcOrd="0" destOrd="0" presId="urn:microsoft.com/office/officeart/2005/8/layout/vList2"/>
    <dgm:cxn modelId="{ACBD768A-B9EE-4814-AE5E-738AC77C0EE6}" type="presParOf" srcId="{FC25BB1F-104B-4FC3-B9E3-8D18B3310518}" destId="{08AB5C05-A2FA-4F49-ACFC-54590A0F7EC5}" srcOrd="1" destOrd="0" presId="urn:microsoft.com/office/officeart/2005/8/layout/vList2"/>
    <dgm:cxn modelId="{645789EA-E081-495F-8664-1BB7498E1B7E}" type="presParOf" srcId="{FC25BB1F-104B-4FC3-B9E3-8D18B3310518}" destId="{9783ED52-E255-40B4-8D31-90E435979476}" srcOrd="2" destOrd="0" presId="urn:microsoft.com/office/officeart/2005/8/layout/vList2"/>
    <dgm:cxn modelId="{C465523B-FE9D-4E11-9E48-042AC0A218A8}" type="presParOf" srcId="{FC25BB1F-104B-4FC3-B9E3-8D18B3310518}" destId="{D75F77E2-9015-462F-A473-A8475BF4B934}" srcOrd="3" destOrd="0" presId="urn:microsoft.com/office/officeart/2005/8/layout/vList2"/>
    <dgm:cxn modelId="{05FDA76A-EEC8-4DE7-B6A9-069D0F39E07A}" type="presParOf" srcId="{FC25BB1F-104B-4FC3-B9E3-8D18B3310518}" destId="{EF24AC9D-F371-4186-BB55-E07EFEFBBDCE}" srcOrd="4" destOrd="0" presId="urn:microsoft.com/office/officeart/2005/8/layout/vList2"/>
    <dgm:cxn modelId="{58B22D9B-71CD-453B-932D-0250EEAEF3CB}" type="presParOf" srcId="{FC25BB1F-104B-4FC3-B9E3-8D18B3310518}" destId="{F46BAEAF-DE50-49CD-B878-45E3ED58651C}" srcOrd="5" destOrd="0" presId="urn:microsoft.com/office/officeart/2005/8/layout/vList2"/>
    <dgm:cxn modelId="{28F7182F-8308-48F3-825C-2442FC9DB9B2}" type="presParOf" srcId="{FC25BB1F-104B-4FC3-B9E3-8D18B3310518}" destId="{7D33480D-6A1F-4271-9649-03A74205AA7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B1ABE8-B444-4415-8275-6DF3DC594FD3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B9B4550-A9EF-4A86-8240-048D5E3CFF8A}">
      <dgm:prSet/>
      <dgm:spPr/>
      <dgm:t>
        <a:bodyPr/>
        <a:lstStyle/>
        <a:p>
          <a:r>
            <a:rPr lang="en-US"/>
            <a:t>Televisi</a:t>
          </a:r>
        </a:p>
      </dgm:t>
    </dgm:pt>
    <dgm:pt modelId="{24001CFB-A2C3-4705-9406-D76FD11FB6F5}" cxnId="{D922363B-94FC-440D-ADAE-22970AE3ED46}" type="parTrans">
      <dgm:prSet/>
      <dgm:spPr/>
      <dgm:t>
        <a:bodyPr/>
        <a:lstStyle/>
        <a:p>
          <a:endParaRPr lang="en-US"/>
        </a:p>
      </dgm:t>
    </dgm:pt>
    <dgm:pt modelId="{DFCFFE14-47FA-4C94-8DCA-9A4B09B88693}" cxnId="{D922363B-94FC-440D-ADAE-22970AE3ED46}" type="sibTrans">
      <dgm:prSet/>
      <dgm:spPr/>
      <dgm:t>
        <a:bodyPr/>
        <a:lstStyle/>
        <a:p>
          <a:endParaRPr lang="en-US"/>
        </a:p>
      </dgm:t>
    </dgm:pt>
    <dgm:pt modelId="{18064726-BA1A-4276-9870-FCE434BF6F34}">
      <dgm:prSet/>
      <dgm:spPr/>
      <dgm:t>
        <a:bodyPr/>
        <a:lstStyle/>
        <a:p>
          <a:r>
            <a:rPr lang="en-US"/>
            <a:t>Radio</a:t>
          </a:r>
        </a:p>
      </dgm:t>
    </dgm:pt>
    <dgm:pt modelId="{3368BE03-EE7D-4786-8CA9-7447F1A1CD9E}" cxnId="{8C17D6DD-49F5-4CD6-A7AF-77E970C43C41}" type="parTrans">
      <dgm:prSet/>
      <dgm:spPr/>
      <dgm:t>
        <a:bodyPr/>
        <a:lstStyle/>
        <a:p>
          <a:endParaRPr lang="en-US"/>
        </a:p>
      </dgm:t>
    </dgm:pt>
    <dgm:pt modelId="{297BD120-2EB6-4D97-B4D1-7CFDFF5412D5}" cxnId="{8C17D6DD-49F5-4CD6-A7AF-77E970C43C41}" type="sibTrans">
      <dgm:prSet/>
      <dgm:spPr/>
      <dgm:t>
        <a:bodyPr/>
        <a:lstStyle/>
        <a:p>
          <a:endParaRPr lang="en-US"/>
        </a:p>
      </dgm:t>
    </dgm:pt>
    <dgm:pt modelId="{F79F0396-70D5-4148-8CD1-1121A8D0FB0E}">
      <dgm:prSet/>
      <dgm:spPr/>
      <dgm:t>
        <a:bodyPr/>
        <a:lstStyle/>
        <a:p>
          <a:r>
            <a:rPr lang="en-US"/>
            <a:t>Video edukasi</a:t>
          </a:r>
        </a:p>
      </dgm:t>
    </dgm:pt>
    <dgm:pt modelId="{776C05CC-5E65-457F-ADC7-329152ED2743}" cxnId="{7C0B91E8-0D9F-4E32-810B-FF58343C7E9C}" type="parTrans">
      <dgm:prSet/>
      <dgm:spPr/>
      <dgm:t>
        <a:bodyPr/>
        <a:lstStyle/>
        <a:p>
          <a:endParaRPr lang="en-US"/>
        </a:p>
      </dgm:t>
    </dgm:pt>
    <dgm:pt modelId="{17F8B062-F16D-4530-B98C-C00A6EA118AB}" cxnId="{7C0B91E8-0D9F-4E32-810B-FF58343C7E9C}" type="sibTrans">
      <dgm:prSet/>
      <dgm:spPr/>
      <dgm:t>
        <a:bodyPr/>
        <a:lstStyle/>
        <a:p>
          <a:endParaRPr lang="en-US"/>
        </a:p>
      </dgm:t>
    </dgm:pt>
    <dgm:pt modelId="{11427999-5C49-4FB1-B813-D3C16FB66ECD}" type="pres">
      <dgm:prSet presAssocID="{24B1ABE8-B444-4415-8275-6DF3DC594FD3}" presName="linear" presStyleCnt="0">
        <dgm:presLayoutVars>
          <dgm:dir/>
          <dgm:animLvl val="lvl"/>
          <dgm:resizeHandles val="exact"/>
        </dgm:presLayoutVars>
      </dgm:prSet>
      <dgm:spPr/>
    </dgm:pt>
    <dgm:pt modelId="{294F13B4-E335-4F3A-B49F-C2CB869D23BA}" type="pres">
      <dgm:prSet presAssocID="{9B9B4550-A9EF-4A86-8240-048D5E3CFF8A}" presName="parentLin" presStyleCnt="0"/>
      <dgm:spPr/>
    </dgm:pt>
    <dgm:pt modelId="{3C268479-148D-4D7F-B48A-19BC53DD163B}" type="pres">
      <dgm:prSet presAssocID="{9B9B4550-A9EF-4A86-8240-048D5E3CFF8A}" presName="parentLeftMargin" presStyleLbl="node1" presStyleIdx="0" presStyleCnt="3"/>
      <dgm:spPr/>
    </dgm:pt>
    <dgm:pt modelId="{2CE38FF5-9841-4A1C-B029-1F85D8070350}" type="pres">
      <dgm:prSet presAssocID="{9B9B4550-A9EF-4A86-8240-048D5E3CFF8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F2A93FF-7579-46CC-A6F2-E3755D3CD2E1}" type="pres">
      <dgm:prSet presAssocID="{9B9B4550-A9EF-4A86-8240-048D5E3CFF8A}" presName="negativeSpace" presStyleCnt="0"/>
      <dgm:spPr/>
    </dgm:pt>
    <dgm:pt modelId="{8A39F9B3-8F53-4006-81F7-D425B68ECC71}" type="pres">
      <dgm:prSet presAssocID="{9B9B4550-A9EF-4A86-8240-048D5E3CFF8A}" presName="childText" presStyleLbl="conFgAcc1" presStyleIdx="0" presStyleCnt="3">
        <dgm:presLayoutVars>
          <dgm:bulletEnabled val="1"/>
        </dgm:presLayoutVars>
      </dgm:prSet>
      <dgm:spPr/>
    </dgm:pt>
    <dgm:pt modelId="{1B54C2AB-018F-4CBB-A415-ECC7C36B5964}" type="pres">
      <dgm:prSet presAssocID="{DFCFFE14-47FA-4C94-8DCA-9A4B09B88693}" presName="spaceBetweenRectangles" presStyleCnt="0"/>
      <dgm:spPr/>
    </dgm:pt>
    <dgm:pt modelId="{46AEB09D-22FC-4309-B105-657F2819133C}" type="pres">
      <dgm:prSet presAssocID="{18064726-BA1A-4276-9870-FCE434BF6F34}" presName="parentLin" presStyleCnt="0"/>
      <dgm:spPr/>
    </dgm:pt>
    <dgm:pt modelId="{77D7F3E0-7DC2-46F4-9252-FBAD3859094B}" type="pres">
      <dgm:prSet presAssocID="{18064726-BA1A-4276-9870-FCE434BF6F34}" presName="parentLeftMargin" presStyleLbl="node1" presStyleIdx="0" presStyleCnt="3"/>
      <dgm:spPr/>
    </dgm:pt>
    <dgm:pt modelId="{15D0500E-CD92-4DA6-A000-D8DB3A599C1E}" type="pres">
      <dgm:prSet presAssocID="{18064726-BA1A-4276-9870-FCE434BF6F3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1D12D7F-DA00-489A-9D20-77701A7887AD}" type="pres">
      <dgm:prSet presAssocID="{18064726-BA1A-4276-9870-FCE434BF6F34}" presName="negativeSpace" presStyleCnt="0"/>
      <dgm:spPr/>
    </dgm:pt>
    <dgm:pt modelId="{6FFD7059-794E-445C-AE22-AD69FBE7F247}" type="pres">
      <dgm:prSet presAssocID="{18064726-BA1A-4276-9870-FCE434BF6F34}" presName="childText" presStyleLbl="conFgAcc1" presStyleIdx="1" presStyleCnt="3">
        <dgm:presLayoutVars>
          <dgm:bulletEnabled val="1"/>
        </dgm:presLayoutVars>
      </dgm:prSet>
      <dgm:spPr/>
    </dgm:pt>
    <dgm:pt modelId="{B9945EDA-4E24-4095-ABDC-8F5371795BC4}" type="pres">
      <dgm:prSet presAssocID="{297BD120-2EB6-4D97-B4D1-7CFDFF5412D5}" presName="spaceBetweenRectangles" presStyleCnt="0"/>
      <dgm:spPr/>
    </dgm:pt>
    <dgm:pt modelId="{5BB5FBB0-5938-4B3F-8556-B9F5997D7AC5}" type="pres">
      <dgm:prSet presAssocID="{F79F0396-70D5-4148-8CD1-1121A8D0FB0E}" presName="parentLin" presStyleCnt="0"/>
      <dgm:spPr/>
    </dgm:pt>
    <dgm:pt modelId="{E0F740BA-768B-4F7E-87F3-04F6A824F7E1}" type="pres">
      <dgm:prSet presAssocID="{F79F0396-70D5-4148-8CD1-1121A8D0FB0E}" presName="parentLeftMargin" presStyleLbl="node1" presStyleIdx="1" presStyleCnt="3"/>
      <dgm:spPr/>
    </dgm:pt>
    <dgm:pt modelId="{A29FAA73-A443-42BE-B8B3-2A916FF354EC}" type="pres">
      <dgm:prSet presAssocID="{F79F0396-70D5-4148-8CD1-1121A8D0FB0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E37D64A3-2590-4420-973C-D2EA29E63567}" type="pres">
      <dgm:prSet presAssocID="{F79F0396-70D5-4148-8CD1-1121A8D0FB0E}" presName="negativeSpace" presStyleCnt="0"/>
      <dgm:spPr/>
    </dgm:pt>
    <dgm:pt modelId="{BE0B686B-2555-42E5-AC43-6B0E96B1B537}" type="pres">
      <dgm:prSet presAssocID="{F79F0396-70D5-4148-8CD1-1121A8D0FB0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DB2B634-8C7D-4710-9A42-210C4C55F84D}" type="presOf" srcId="{9B9B4550-A9EF-4A86-8240-048D5E3CFF8A}" destId="{3C268479-148D-4D7F-B48A-19BC53DD163B}" srcOrd="0" destOrd="0" presId="urn:microsoft.com/office/officeart/2005/8/layout/list1"/>
    <dgm:cxn modelId="{D922363B-94FC-440D-ADAE-22970AE3ED46}" srcId="{24B1ABE8-B444-4415-8275-6DF3DC594FD3}" destId="{9B9B4550-A9EF-4A86-8240-048D5E3CFF8A}" srcOrd="0" destOrd="0" parTransId="{24001CFB-A2C3-4705-9406-D76FD11FB6F5}" sibTransId="{DFCFFE14-47FA-4C94-8DCA-9A4B09B88693}"/>
    <dgm:cxn modelId="{845BCC3B-4525-4F9E-8D62-02BF63471211}" type="presOf" srcId="{18064726-BA1A-4276-9870-FCE434BF6F34}" destId="{77D7F3E0-7DC2-46F4-9252-FBAD3859094B}" srcOrd="0" destOrd="0" presId="urn:microsoft.com/office/officeart/2005/8/layout/list1"/>
    <dgm:cxn modelId="{F647B861-890E-490C-BEE4-7094F2865E57}" type="presOf" srcId="{9B9B4550-A9EF-4A86-8240-048D5E3CFF8A}" destId="{2CE38FF5-9841-4A1C-B029-1F85D8070350}" srcOrd="1" destOrd="0" presId="urn:microsoft.com/office/officeart/2005/8/layout/list1"/>
    <dgm:cxn modelId="{AF0E4EA5-ABF2-4524-BD22-A67787A0375A}" type="presOf" srcId="{24B1ABE8-B444-4415-8275-6DF3DC594FD3}" destId="{11427999-5C49-4FB1-B813-D3C16FB66ECD}" srcOrd="0" destOrd="0" presId="urn:microsoft.com/office/officeart/2005/8/layout/list1"/>
    <dgm:cxn modelId="{6E3E56AC-4463-41B4-A28A-3AFF95077AEC}" type="presOf" srcId="{F79F0396-70D5-4148-8CD1-1121A8D0FB0E}" destId="{E0F740BA-768B-4F7E-87F3-04F6A824F7E1}" srcOrd="0" destOrd="0" presId="urn:microsoft.com/office/officeart/2005/8/layout/list1"/>
    <dgm:cxn modelId="{9FD603BA-7C0B-4D48-84CE-016835EF9E91}" type="presOf" srcId="{18064726-BA1A-4276-9870-FCE434BF6F34}" destId="{15D0500E-CD92-4DA6-A000-D8DB3A599C1E}" srcOrd="1" destOrd="0" presId="urn:microsoft.com/office/officeart/2005/8/layout/list1"/>
    <dgm:cxn modelId="{8C17D6DD-49F5-4CD6-A7AF-77E970C43C41}" srcId="{24B1ABE8-B444-4415-8275-6DF3DC594FD3}" destId="{18064726-BA1A-4276-9870-FCE434BF6F34}" srcOrd="1" destOrd="0" parTransId="{3368BE03-EE7D-4786-8CA9-7447F1A1CD9E}" sibTransId="{297BD120-2EB6-4D97-B4D1-7CFDFF5412D5}"/>
    <dgm:cxn modelId="{7C0B91E8-0D9F-4E32-810B-FF58343C7E9C}" srcId="{24B1ABE8-B444-4415-8275-6DF3DC594FD3}" destId="{F79F0396-70D5-4148-8CD1-1121A8D0FB0E}" srcOrd="2" destOrd="0" parTransId="{776C05CC-5E65-457F-ADC7-329152ED2743}" sibTransId="{17F8B062-F16D-4530-B98C-C00A6EA118AB}"/>
    <dgm:cxn modelId="{8F5A30EC-814B-404E-9F7F-B441072C75DE}" type="presOf" srcId="{F79F0396-70D5-4148-8CD1-1121A8D0FB0E}" destId="{A29FAA73-A443-42BE-B8B3-2A916FF354EC}" srcOrd="1" destOrd="0" presId="urn:microsoft.com/office/officeart/2005/8/layout/list1"/>
    <dgm:cxn modelId="{B430F2FA-CD2A-434F-BA4A-8007F0497539}" type="presParOf" srcId="{11427999-5C49-4FB1-B813-D3C16FB66ECD}" destId="{294F13B4-E335-4F3A-B49F-C2CB869D23BA}" srcOrd="0" destOrd="0" presId="urn:microsoft.com/office/officeart/2005/8/layout/list1"/>
    <dgm:cxn modelId="{4C1AB2D0-F7A6-47C9-8B0C-34EBF7D2BA52}" type="presParOf" srcId="{294F13B4-E335-4F3A-B49F-C2CB869D23BA}" destId="{3C268479-148D-4D7F-B48A-19BC53DD163B}" srcOrd="0" destOrd="0" presId="urn:microsoft.com/office/officeart/2005/8/layout/list1"/>
    <dgm:cxn modelId="{85CD3516-EE1D-47D6-8C6A-33236CE447AF}" type="presParOf" srcId="{294F13B4-E335-4F3A-B49F-C2CB869D23BA}" destId="{2CE38FF5-9841-4A1C-B029-1F85D8070350}" srcOrd="1" destOrd="0" presId="urn:microsoft.com/office/officeart/2005/8/layout/list1"/>
    <dgm:cxn modelId="{44C435C6-D3EF-4409-8880-9BFC5130FCB6}" type="presParOf" srcId="{11427999-5C49-4FB1-B813-D3C16FB66ECD}" destId="{4F2A93FF-7579-46CC-A6F2-E3755D3CD2E1}" srcOrd="1" destOrd="0" presId="urn:microsoft.com/office/officeart/2005/8/layout/list1"/>
    <dgm:cxn modelId="{B82BF389-8814-4A5F-9119-53BB106B29AD}" type="presParOf" srcId="{11427999-5C49-4FB1-B813-D3C16FB66ECD}" destId="{8A39F9B3-8F53-4006-81F7-D425B68ECC71}" srcOrd="2" destOrd="0" presId="urn:microsoft.com/office/officeart/2005/8/layout/list1"/>
    <dgm:cxn modelId="{F5841146-9326-468B-AA0D-D64E6E9B4EEF}" type="presParOf" srcId="{11427999-5C49-4FB1-B813-D3C16FB66ECD}" destId="{1B54C2AB-018F-4CBB-A415-ECC7C36B5964}" srcOrd="3" destOrd="0" presId="urn:microsoft.com/office/officeart/2005/8/layout/list1"/>
    <dgm:cxn modelId="{D7BE0116-50EF-4597-8145-2259F970D5CD}" type="presParOf" srcId="{11427999-5C49-4FB1-B813-D3C16FB66ECD}" destId="{46AEB09D-22FC-4309-B105-657F2819133C}" srcOrd="4" destOrd="0" presId="urn:microsoft.com/office/officeart/2005/8/layout/list1"/>
    <dgm:cxn modelId="{01E8318D-A795-47E8-9EA1-7468C7044DC8}" type="presParOf" srcId="{46AEB09D-22FC-4309-B105-657F2819133C}" destId="{77D7F3E0-7DC2-46F4-9252-FBAD3859094B}" srcOrd="0" destOrd="0" presId="urn:microsoft.com/office/officeart/2005/8/layout/list1"/>
    <dgm:cxn modelId="{DAF1784A-6673-438E-9AEB-E759D9D3A799}" type="presParOf" srcId="{46AEB09D-22FC-4309-B105-657F2819133C}" destId="{15D0500E-CD92-4DA6-A000-D8DB3A599C1E}" srcOrd="1" destOrd="0" presId="urn:microsoft.com/office/officeart/2005/8/layout/list1"/>
    <dgm:cxn modelId="{B73B51F2-2353-41F7-B120-341A2A5FCC62}" type="presParOf" srcId="{11427999-5C49-4FB1-B813-D3C16FB66ECD}" destId="{81D12D7F-DA00-489A-9D20-77701A7887AD}" srcOrd="5" destOrd="0" presId="urn:microsoft.com/office/officeart/2005/8/layout/list1"/>
    <dgm:cxn modelId="{BA5289AB-F090-4403-9711-73E1E0607A0F}" type="presParOf" srcId="{11427999-5C49-4FB1-B813-D3C16FB66ECD}" destId="{6FFD7059-794E-445C-AE22-AD69FBE7F247}" srcOrd="6" destOrd="0" presId="urn:microsoft.com/office/officeart/2005/8/layout/list1"/>
    <dgm:cxn modelId="{BDBB812D-C8E6-441A-B9D8-B9E854AF7247}" type="presParOf" srcId="{11427999-5C49-4FB1-B813-D3C16FB66ECD}" destId="{B9945EDA-4E24-4095-ABDC-8F5371795BC4}" srcOrd="7" destOrd="0" presId="urn:microsoft.com/office/officeart/2005/8/layout/list1"/>
    <dgm:cxn modelId="{F26CDB10-CE92-4997-AE00-049F7009BC77}" type="presParOf" srcId="{11427999-5C49-4FB1-B813-D3C16FB66ECD}" destId="{5BB5FBB0-5938-4B3F-8556-B9F5997D7AC5}" srcOrd="8" destOrd="0" presId="urn:microsoft.com/office/officeart/2005/8/layout/list1"/>
    <dgm:cxn modelId="{AF8C7D42-D005-4556-B0A1-01EE28263580}" type="presParOf" srcId="{5BB5FBB0-5938-4B3F-8556-B9F5997D7AC5}" destId="{E0F740BA-768B-4F7E-87F3-04F6A824F7E1}" srcOrd="0" destOrd="0" presId="urn:microsoft.com/office/officeart/2005/8/layout/list1"/>
    <dgm:cxn modelId="{5A585ECF-68F3-46AF-8971-D2B9F0704C04}" type="presParOf" srcId="{5BB5FBB0-5938-4B3F-8556-B9F5997D7AC5}" destId="{A29FAA73-A443-42BE-B8B3-2A916FF354EC}" srcOrd="1" destOrd="0" presId="urn:microsoft.com/office/officeart/2005/8/layout/list1"/>
    <dgm:cxn modelId="{7A00E428-AB82-466D-B73E-40B87E4F2361}" type="presParOf" srcId="{11427999-5C49-4FB1-B813-D3C16FB66ECD}" destId="{E37D64A3-2590-4420-973C-D2EA29E63567}" srcOrd="9" destOrd="0" presId="urn:microsoft.com/office/officeart/2005/8/layout/list1"/>
    <dgm:cxn modelId="{BB94EF9D-8B97-4C1C-8721-14481C6425DC}" type="presParOf" srcId="{11427999-5C49-4FB1-B813-D3C16FB66ECD}" destId="{BE0B686B-2555-42E5-AC43-6B0E96B1B53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A665881-D7AE-4964-82EF-A93F94B9750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E69489E-9E44-499B-B114-C9A7CF366147}">
      <dgm:prSet/>
      <dgm:spPr/>
      <dgm:t>
        <a:bodyPr/>
        <a:lstStyle/>
        <a:p>
          <a:r>
            <a:rPr lang="en-US"/>
            <a:t>Media sosial</a:t>
          </a:r>
        </a:p>
      </dgm:t>
    </dgm:pt>
    <dgm:pt modelId="{5B8A654A-EB0C-4B11-A8D3-B0D34F20B2E1}" cxnId="{22830090-6C03-4165-8267-DFD2B3FD2839}" type="parTrans">
      <dgm:prSet/>
      <dgm:spPr/>
      <dgm:t>
        <a:bodyPr/>
        <a:lstStyle/>
        <a:p>
          <a:endParaRPr lang="en-US"/>
        </a:p>
      </dgm:t>
    </dgm:pt>
    <dgm:pt modelId="{5BAA2677-E445-4E4A-8645-9BF7B0A9673E}" cxnId="{22830090-6C03-4165-8267-DFD2B3FD2839}" type="sibTrans">
      <dgm:prSet/>
      <dgm:spPr/>
      <dgm:t>
        <a:bodyPr/>
        <a:lstStyle/>
        <a:p>
          <a:endParaRPr lang="en-US"/>
        </a:p>
      </dgm:t>
    </dgm:pt>
    <dgm:pt modelId="{7EEDDD71-8CEA-4138-9228-462F06D33BEE}">
      <dgm:prSet/>
      <dgm:spPr/>
      <dgm:t>
        <a:bodyPr/>
        <a:lstStyle/>
        <a:p>
          <a:r>
            <a:rPr lang="en-US"/>
            <a:t>Website</a:t>
          </a:r>
        </a:p>
      </dgm:t>
    </dgm:pt>
    <dgm:pt modelId="{0053BCAB-BDC7-4C5B-9879-193EDBA9FFDD}" cxnId="{D51346A8-64DB-43D9-A382-28692E38D359}" type="parTrans">
      <dgm:prSet/>
      <dgm:spPr/>
      <dgm:t>
        <a:bodyPr/>
        <a:lstStyle/>
        <a:p>
          <a:endParaRPr lang="en-US"/>
        </a:p>
      </dgm:t>
    </dgm:pt>
    <dgm:pt modelId="{936AB840-BA67-47A1-8FF7-EDEBB8355E10}" cxnId="{D51346A8-64DB-43D9-A382-28692E38D359}" type="sibTrans">
      <dgm:prSet/>
      <dgm:spPr/>
      <dgm:t>
        <a:bodyPr/>
        <a:lstStyle/>
        <a:p>
          <a:endParaRPr lang="en-US"/>
        </a:p>
      </dgm:t>
    </dgm:pt>
    <dgm:pt modelId="{B70E7146-1DF5-4CC5-B075-FEFC7AC2D82C}">
      <dgm:prSet/>
      <dgm:spPr/>
      <dgm:t>
        <a:bodyPr/>
        <a:lstStyle/>
        <a:p>
          <a:r>
            <a:rPr lang="en-US"/>
            <a:t>Aplikasi kesehatan</a:t>
          </a:r>
        </a:p>
      </dgm:t>
    </dgm:pt>
    <dgm:pt modelId="{A87DF37D-80B3-4919-80DC-476FD824BFFF}" cxnId="{D5C6DB1B-FBD9-4D24-B840-1C5B6146D7FE}" type="parTrans">
      <dgm:prSet/>
      <dgm:spPr/>
      <dgm:t>
        <a:bodyPr/>
        <a:lstStyle/>
        <a:p>
          <a:endParaRPr lang="en-US"/>
        </a:p>
      </dgm:t>
    </dgm:pt>
    <dgm:pt modelId="{9E3E94D2-D161-443D-BEE5-182DCFBFE036}" cxnId="{D5C6DB1B-FBD9-4D24-B840-1C5B6146D7FE}" type="sibTrans">
      <dgm:prSet/>
      <dgm:spPr/>
      <dgm:t>
        <a:bodyPr/>
        <a:lstStyle/>
        <a:p>
          <a:endParaRPr lang="en-US"/>
        </a:p>
      </dgm:t>
    </dgm:pt>
    <dgm:pt modelId="{F9629F7B-1A74-4EC4-A34A-BC2062588943}" type="pres">
      <dgm:prSet presAssocID="{FA665881-D7AE-4964-82EF-A93F94B9750F}" presName="root" presStyleCnt="0">
        <dgm:presLayoutVars>
          <dgm:dir/>
          <dgm:resizeHandles val="exact"/>
        </dgm:presLayoutVars>
      </dgm:prSet>
      <dgm:spPr/>
    </dgm:pt>
    <dgm:pt modelId="{E046EB41-4B4B-495C-A91E-BC038FB79284}" type="pres">
      <dgm:prSet presAssocID="{8E69489E-9E44-499B-B114-C9A7CF366147}" presName="compNode" presStyleCnt="0"/>
      <dgm:spPr/>
    </dgm:pt>
    <dgm:pt modelId="{5D4ABDA6-D41B-4D54-BCE4-C33235145A25}" type="pres">
      <dgm:prSet presAssocID="{8E69489E-9E44-499B-B114-C9A7CF366147}" presName="bgRect" presStyleLbl="bgShp" presStyleIdx="0" presStyleCnt="3"/>
      <dgm:spPr/>
    </dgm:pt>
    <dgm:pt modelId="{6FDF0909-DDC5-476B-8084-8D9A242BB0B2}" type="pres">
      <dgm:prSet presAssocID="{8E69489E-9E44-499B-B114-C9A7CF36614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</dgm:pt>
    <dgm:pt modelId="{FF036138-D80F-423D-AB88-8FE20E13C83F}" type="pres">
      <dgm:prSet presAssocID="{8E69489E-9E44-499B-B114-C9A7CF366147}" presName="spaceRect" presStyleCnt="0"/>
      <dgm:spPr/>
    </dgm:pt>
    <dgm:pt modelId="{5515C2A7-E82A-42F7-BA73-725D7B1B9CF2}" type="pres">
      <dgm:prSet presAssocID="{8E69489E-9E44-499B-B114-C9A7CF366147}" presName="parTx" presStyleLbl="revTx" presStyleIdx="0" presStyleCnt="3">
        <dgm:presLayoutVars>
          <dgm:chMax val="0"/>
          <dgm:chPref val="0"/>
        </dgm:presLayoutVars>
      </dgm:prSet>
      <dgm:spPr/>
    </dgm:pt>
    <dgm:pt modelId="{040933A9-A5E9-4C11-81F1-55305D0336F2}" type="pres">
      <dgm:prSet presAssocID="{5BAA2677-E445-4E4A-8645-9BF7B0A9673E}" presName="sibTrans" presStyleCnt="0"/>
      <dgm:spPr/>
    </dgm:pt>
    <dgm:pt modelId="{B2AC81DD-481F-4D8A-84D1-AB8879FE2B9A}" type="pres">
      <dgm:prSet presAssocID="{7EEDDD71-8CEA-4138-9228-462F06D33BEE}" presName="compNode" presStyleCnt="0"/>
      <dgm:spPr/>
    </dgm:pt>
    <dgm:pt modelId="{17141D76-49ED-4514-8FD9-68C3F9DA22FD}" type="pres">
      <dgm:prSet presAssocID="{7EEDDD71-8CEA-4138-9228-462F06D33BEE}" presName="bgRect" presStyleLbl="bgShp" presStyleIdx="1" presStyleCnt="3"/>
      <dgm:spPr/>
    </dgm:pt>
    <dgm:pt modelId="{DA611998-BDE3-4E3B-B5D1-85050BAB2897}" type="pres">
      <dgm:prSet presAssocID="{7EEDDD71-8CEA-4138-9228-462F06D33BE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</dgm:pt>
    <dgm:pt modelId="{D6384551-D16D-422D-9C36-A8DE552769C7}" type="pres">
      <dgm:prSet presAssocID="{7EEDDD71-8CEA-4138-9228-462F06D33BEE}" presName="spaceRect" presStyleCnt="0"/>
      <dgm:spPr/>
    </dgm:pt>
    <dgm:pt modelId="{2756B888-3FDE-4C90-BFFB-0862151EEAA1}" type="pres">
      <dgm:prSet presAssocID="{7EEDDD71-8CEA-4138-9228-462F06D33BEE}" presName="parTx" presStyleLbl="revTx" presStyleIdx="1" presStyleCnt="3">
        <dgm:presLayoutVars>
          <dgm:chMax val="0"/>
          <dgm:chPref val="0"/>
        </dgm:presLayoutVars>
      </dgm:prSet>
      <dgm:spPr/>
    </dgm:pt>
    <dgm:pt modelId="{A852159F-1088-4EB2-B36B-A3D27308DC86}" type="pres">
      <dgm:prSet presAssocID="{936AB840-BA67-47A1-8FF7-EDEBB8355E10}" presName="sibTrans" presStyleCnt="0"/>
      <dgm:spPr/>
    </dgm:pt>
    <dgm:pt modelId="{8FF7B7F2-09E4-4DBD-9782-37031D088A9E}" type="pres">
      <dgm:prSet presAssocID="{B70E7146-1DF5-4CC5-B075-FEFC7AC2D82C}" presName="compNode" presStyleCnt="0"/>
      <dgm:spPr/>
    </dgm:pt>
    <dgm:pt modelId="{64076FC1-48EE-4133-9FF0-B55105D14C18}" type="pres">
      <dgm:prSet presAssocID="{B70E7146-1DF5-4CC5-B075-FEFC7AC2D82C}" presName="bgRect" presStyleLbl="bgShp" presStyleIdx="2" presStyleCnt="3"/>
      <dgm:spPr/>
    </dgm:pt>
    <dgm:pt modelId="{30A70AB2-0E12-45D2-B57E-554BF7CDB837}" type="pres">
      <dgm:prSet presAssocID="{B70E7146-1DF5-4CC5-B075-FEFC7AC2D82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</dgm:pt>
    <dgm:pt modelId="{F51E8F7F-4B3C-481D-ADBC-6DBEDE3C90B8}" type="pres">
      <dgm:prSet presAssocID="{B70E7146-1DF5-4CC5-B075-FEFC7AC2D82C}" presName="spaceRect" presStyleCnt="0"/>
      <dgm:spPr/>
    </dgm:pt>
    <dgm:pt modelId="{933D965D-70DD-4BA7-96C2-DDEAC4845173}" type="pres">
      <dgm:prSet presAssocID="{B70E7146-1DF5-4CC5-B075-FEFC7AC2D82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D5C6DB1B-FBD9-4D24-B840-1C5B6146D7FE}" srcId="{FA665881-D7AE-4964-82EF-A93F94B9750F}" destId="{B70E7146-1DF5-4CC5-B075-FEFC7AC2D82C}" srcOrd="2" destOrd="0" parTransId="{A87DF37D-80B3-4919-80DC-476FD824BFFF}" sibTransId="{9E3E94D2-D161-443D-BEE5-182DCFBFE036}"/>
    <dgm:cxn modelId="{3AB60665-A79C-47C1-AE14-0832EFEB77DC}" type="presOf" srcId="{8E69489E-9E44-499B-B114-C9A7CF366147}" destId="{5515C2A7-E82A-42F7-BA73-725D7B1B9CF2}" srcOrd="0" destOrd="0" presId="urn:microsoft.com/office/officeart/2018/2/layout/IconVerticalSolidList"/>
    <dgm:cxn modelId="{BB0CD484-8374-4290-A7CC-1E7114297CBC}" type="presOf" srcId="{B70E7146-1DF5-4CC5-B075-FEFC7AC2D82C}" destId="{933D965D-70DD-4BA7-96C2-DDEAC4845173}" srcOrd="0" destOrd="0" presId="urn:microsoft.com/office/officeart/2018/2/layout/IconVerticalSolidList"/>
    <dgm:cxn modelId="{3AB5078B-D7CE-47C0-A8D2-7F7FEBE0420E}" type="presOf" srcId="{7EEDDD71-8CEA-4138-9228-462F06D33BEE}" destId="{2756B888-3FDE-4C90-BFFB-0862151EEAA1}" srcOrd="0" destOrd="0" presId="urn:microsoft.com/office/officeart/2018/2/layout/IconVerticalSolidList"/>
    <dgm:cxn modelId="{22830090-6C03-4165-8267-DFD2B3FD2839}" srcId="{FA665881-D7AE-4964-82EF-A93F94B9750F}" destId="{8E69489E-9E44-499B-B114-C9A7CF366147}" srcOrd="0" destOrd="0" parTransId="{5B8A654A-EB0C-4B11-A8D3-B0D34F20B2E1}" sibTransId="{5BAA2677-E445-4E4A-8645-9BF7B0A9673E}"/>
    <dgm:cxn modelId="{D51346A8-64DB-43D9-A382-28692E38D359}" srcId="{FA665881-D7AE-4964-82EF-A93F94B9750F}" destId="{7EEDDD71-8CEA-4138-9228-462F06D33BEE}" srcOrd="1" destOrd="0" parTransId="{0053BCAB-BDC7-4C5B-9879-193EDBA9FFDD}" sibTransId="{936AB840-BA67-47A1-8FF7-EDEBB8355E10}"/>
    <dgm:cxn modelId="{24F351DB-B96F-48A1-BF88-C281FE237762}" type="presOf" srcId="{FA665881-D7AE-4964-82EF-A93F94B9750F}" destId="{F9629F7B-1A74-4EC4-A34A-BC2062588943}" srcOrd="0" destOrd="0" presId="urn:microsoft.com/office/officeart/2018/2/layout/IconVerticalSolidList"/>
    <dgm:cxn modelId="{5C686FFB-8797-4966-A960-6337D49BEF62}" type="presParOf" srcId="{F9629F7B-1A74-4EC4-A34A-BC2062588943}" destId="{E046EB41-4B4B-495C-A91E-BC038FB79284}" srcOrd="0" destOrd="0" presId="urn:microsoft.com/office/officeart/2018/2/layout/IconVerticalSolidList"/>
    <dgm:cxn modelId="{7CAF0307-D05A-4269-81E1-6E7EC0B83087}" type="presParOf" srcId="{E046EB41-4B4B-495C-A91E-BC038FB79284}" destId="{5D4ABDA6-D41B-4D54-BCE4-C33235145A25}" srcOrd="0" destOrd="0" presId="urn:microsoft.com/office/officeart/2018/2/layout/IconVerticalSolidList"/>
    <dgm:cxn modelId="{6EF28D91-C56C-4799-B247-701E9B9580A5}" type="presParOf" srcId="{E046EB41-4B4B-495C-A91E-BC038FB79284}" destId="{6FDF0909-DDC5-476B-8084-8D9A242BB0B2}" srcOrd="1" destOrd="0" presId="urn:microsoft.com/office/officeart/2018/2/layout/IconVerticalSolidList"/>
    <dgm:cxn modelId="{623941B2-C371-465C-A2A9-F04C8F9B351E}" type="presParOf" srcId="{E046EB41-4B4B-495C-A91E-BC038FB79284}" destId="{FF036138-D80F-423D-AB88-8FE20E13C83F}" srcOrd="2" destOrd="0" presId="urn:microsoft.com/office/officeart/2018/2/layout/IconVerticalSolidList"/>
    <dgm:cxn modelId="{748C2DDA-89A5-47C0-A46C-5A80EA43EDB9}" type="presParOf" srcId="{E046EB41-4B4B-495C-A91E-BC038FB79284}" destId="{5515C2A7-E82A-42F7-BA73-725D7B1B9CF2}" srcOrd="3" destOrd="0" presId="urn:microsoft.com/office/officeart/2018/2/layout/IconVerticalSolidList"/>
    <dgm:cxn modelId="{57C1B869-F1E5-4D2D-94C7-F68E10B95369}" type="presParOf" srcId="{F9629F7B-1A74-4EC4-A34A-BC2062588943}" destId="{040933A9-A5E9-4C11-81F1-55305D0336F2}" srcOrd="1" destOrd="0" presId="urn:microsoft.com/office/officeart/2018/2/layout/IconVerticalSolidList"/>
    <dgm:cxn modelId="{A7D859E0-BD14-4882-8743-432D801CB648}" type="presParOf" srcId="{F9629F7B-1A74-4EC4-A34A-BC2062588943}" destId="{B2AC81DD-481F-4D8A-84D1-AB8879FE2B9A}" srcOrd="2" destOrd="0" presId="urn:microsoft.com/office/officeart/2018/2/layout/IconVerticalSolidList"/>
    <dgm:cxn modelId="{A709D270-10D8-425B-B538-ECA38E257EB1}" type="presParOf" srcId="{B2AC81DD-481F-4D8A-84D1-AB8879FE2B9A}" destId="{17141D76-49ED-4514-8FD9-68C3F9DA22FD}" srcOrd="0" destOrd="0" presId="urn:microsoft.com/office/officeart/2018/2/layout/IconVerticalSolidList"/>
    <dgm:cxn modelId="{284A8F1A-B880-4894-AD3B-6F1226C2AC33}" type="presParOf" srcId="{B2AC81DD-481F-4D8A-84D1-AB8879FE2B9A}" destId="{DA611998-BDE3-4E3B-B5D1-85050BAB2897}" srcOrd="1" destOrd="0" presId="urn:microsoft.com/office/officeart/2018/2/layout/IconVerticalSolidList"/>
    <dgm:cxn modelId="{6B54D900-5724-4AD0-BA2D-AD914491F307}" type="presParOf" srcId="{B2AC81DD-481F-4D8A-84D1-AB8879FE2B9A}" destId="{D6384551-D16D-422D-9C36-A8DE552769C7}" srcOrd="2" destOrd="0" presId="urn:microsoft.com/office/officeart/2018/2/layout/IconVerticalSolidList"/>
    <dgm:cxn modelId="{728D693A-7D63-4CA5-9284-2BA7522A8899}" type="presParOf" srcId="{B2AC81DD-481F-4D8A-84D1-AB8879FE2B9A}" destId="{2756B888-3FDE-4C90-BFFB-0862151EEAA1}" srcOrd="3" destOrd="0" presId="urn:microsoft.com/office/officeart/2018/2/layout/IconVerticalSolidList"/>
    <dgm:cxn modelId="{092F57ED-7B01-4FAE-890E-9C91A4E5D90C}" type="presParOf" srcId="{F9629F7B-1A74-4EC4-A34A-BC2062588943}" destId="{A852159F-1088-4EB2-B36B-A3D27308DC86}" srcOrd="3" destOrd="0" presId="urn:microsoft.com/office/officeart/2018/2/layout/IconVerticalSolidList"/>
    <dgm:cxn modelId="{50ECB620-D4BF-4800-AACB-42BAB8C3AAED}" type="presParOf" srcId="{F9629F7B-1A74-4EC4-A34A-BC2062588943}" destId="{8FF7B7F2-09E4-4DBD-9782-37031D088A9E}" srcOrd="4" destOrd="0" presId="urn:microsoft.com/office/officeart/2018/2/layout/IconVerticalSolidList"/>
    <dgm:cxn modelId="{96C116B8-C2F8-4825-AA7C-EEC22708B961}" type="presParOf" srcId="{8FF7B7F2-09E4-4DBD-9782-37031D088A9E}" destId="{64076FC1-48EE-4133-9FF0-B55105D14C18}" srcOrd="0" destOrd="0" presId="urn:microsoft.com/office/officeart/2018/2/layout/IconVerticalSolidList"/>
    <dgm:cxn modelId="{6D0A3C3E-FE6F-47F3-BF51-91BA1314A82A}" type="presParOf" srcId="{8FF7B7F2-09E4-4DBD-9782-37031D088A9E}" destId="{30A70AB2-0E12-45D2-B57E-554BF7CDB837}" srcOrd="1" destOrd="0" presId="urn:microsoft.com/office/officeart/2018/2/layout/IconVerticalSolidList"/>
    <dgm:cxn modelId="{ECAE6489-83BE-4601-A94C-E15DDB83625E}" type="presParOf" srcId="{8FF7B7F2-09E4-4DBD-9782-37031D088A9E}" destId="{F51E8F7F-4B3C-481D-ADBC-6DBEDE3C90B8}" srcOrd="2" destOrd="0" presId="urn:microsoft.com/office/officeart/2018/2/layout/IconVerticalSolidList"/>
    <dgm:cxn modelId="{5EC1BB15-3BCB-444F-9826-651AF0086995}" type="presParOf" srcId="{8FF7B7F2-09E4-4DBD-9782-37031D088A9E}" destId="{933D965D-70DD-4BA7-96C2-DDEAC484517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60405F4-5EB4-4127-870B-1EB79BDFF55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7B846A3-E4EF-4B3B-8FCC-78A40CA9AD52}">
      <dgm:prSet/>
      <dgm:spPr/>
      <dgm:t>
        <a:bodyPr/>
        <a:lstStyle/>
        <a:p>
          <a:r>
            <a:rPr lang="en-US"/>
            <a:t>Karakteristik sasaran</a:t>
          </a:r>
        </a:p>
      </dgm:t>
    </dgm:pt>
    <dgm:pt modelId="{AA730B1D-7699-4A18-B4E5-961D96533676}" cxnId="{FD5BF5DB-13ED-493D-81F6-14DEA37571E9}" type="parTrans">
      <dgm:prSet/>
      <dgm:spPr/>
      <dgm:t>
        <a:bodyPr/>
        <a:lstStyle/>
        <a:p>
          <a:endParaRPr lang="en-US"/>
        </a:p>
      </dgm:t>
    </dgm:pt>
    <dgm:pt modelId="{0DD644D9-A470-4EBE-890B-512F723FF27A}" cxnId="{FD5BF5DB-13ED-493D-81F6-14DEA37571E9}" type="sibTrans">
      <dgm:prSet/>
      <dgm:spPr/>
      <dgm:t>
        <a:bodyPr/>
        <a:lstStyle/>
        <a:p>
          <a:endParaRPr lang="en-US"/>
        </a:p>
      </dgm:t>
    </dgm:pt>
    <dgm:pt modelId="{443DF5D9-5EBD-4FDB-B3A4-8C26B2DB377C}">
      <dgm:prSet/>
      <dgm:spPr/>
      <dgm:t>
        <a:bodyPr/>
        <a:lstStyle/>
        <a:p>
          <a:r>
            <a:rPr lang="en-US"/>
            <a:t>Tujuan promosi</a:t>
          </a:r>
        </a:p>
      </dgm:t>
    </dgm:pt>
    <dgm:pt modelId="{B605E8C7-E6CE-49AC-9528-A3D7AAD3BC5A}" cxnId="{B07EFEC5-BFDE-41F2-8E50-09D600D7835F}" type="parTrans">
      <dgm:prSet/>
      <dgm:spPr/>
      <dgm:t>
        <a:bodyPr/>
        <a:lstStyle/>
        <a:p>
          <a:endParaRPr lang="en-US"/>
        </a:p>
      </dgm:t>
    </dgm:pt>
    <dgm:pt modelId="{70EE981C-BF81-4D58-B82D-885BAC38E05A}" cxnId="{B07EFEC5-BFDE-41F2-8E50-09D600D7835F}" type="sibTrans">
      <dgm:prSet/>
      <dgm:spPr/>
      <dgm:t>
        <a:bodyPr/>
        <a:lstStyle/>
        <a:p>
          <a:endParaRPr lang="en-US"/>
        </a:p>
      </dgm:t>
    </dgm:pt>
    <dgm:pt modelId="{2EBEF0BC-283A-4477-B67B-85C7137698F6}">
      <dgm:prSet/>
      <dgm:spPr/>
      <dgm:t>
        <a:bodyPr/>
        <a:lstStyle/>
        <a:p>
          <a:r>
            <a:rPr lang="en-US"/>
            <a:t>Biaya</a:t>
          </a:r>
        </a:p>
      </dgm:t>
    </dgm:pt>
    <dgm:pt modelId="{29008407-BD02-400B-86D2-CD742662B06A}" cxnId="{569CD4F0-CC9E-4C8D-AB0C-5577BDB0B0BB}" type="parTrans">
      <dgm:prSet/>
      <dgm:spPr/>
      <dgm:t>
        <a:bodyPr/>
        <a:lstStyle/>
        <a:p>
          <a:endParaRPr lang="en-US"/>
        </a:p>
      </dgm:t>
    </dgm:pt>
    <dgm:pt modelId="{95BAADD0-6656-4BC8-B5F9-567F2BFD7917}" cxnId="{569CD4F0-CC9E-4C8D-AB0C-5577BDB0B0BB}" type="sibTrans">
      <dgm:prSet/>
      <dgm:spPr/>
      <dgm:t>
        <a:bodyPr/>
        <a:lstStyle/>
        <a:p>
          <a:endParaRPr lang="en-US"/>
        </a:p>
      </dgm:t>
    </dgm:pt>
    <dgm:pt modelId="{E12ACC29-19A8-44B6-9A53-02F871264750}">
      <dgm:prSet/>
      <dgm:spPr/>
      <dgm:t>
        <a:bodyPr/>
        <a:lstStyle/>
        <a:p>
          <a:r>
            <a:rPr lang="en-US"/>
            <a:t>Ketersediaan media</a:t>
          </a:r>
        </a:p>
      </dgm:t>
    </dgm:pt>
    <dgm:pt modelId="{83827B5A-A0E5-4F79-A5A9-D8BB58CB93D5}" cxnId="{CC2F9617-78A7-49D1-84E5-E462B84A1168}" type="parTrans">
      <dgm:prSet/>
      <dgm:spPr/>
      <dgm:t>
        <a:bodyPr/>
        <a:lstStyle/>
        <a:p>
          <a:endParaRPr lang="en-US"/>
        </a:p>
      </dgm:t>
    </dgm:pt>
    <dgm:pt modelId="{EA1B63C6-60FF-4F73-BE49-385547ED314C}" cxnId="{CC2F9617-78A7-49D1-84E5-E462B84A1168}" type="sibTrans">
      <dgm:prSet/>
      <dgm:spPr/>
      <dgm:t>
        <a:bodyPr/>
        <a:lstStyle/>
        <a:p>
          <a:endParaRPr lang="en-US"/>
        </a:p>
      </dgm:t>
    </dgm:pt>
    <dgm:pt modelId="{7461A9C8-1FDB-4E5E-9792-E9DD0EC45653}" type="pres">
      <dgm:prSet presAssocID="{160405F4-5EB4-4127-870B-1EB79BDFF556}" presName="linear" presStyleCnt="0">
        <dgm:presLayoutVars>
          <dgm:animLvl val="lvl"/>
          <dgm:resizeHandles val="exact"/>
        </dgm:presLayoutVars>
      </dgm:prSet>
      <dgm:spPr/>
    </dgm:pt>
    <dgm:pt modelId="{117B12CC-CC8E-4A92-B829-7C8CFF7A9E89}" type="pres">
      <dgm:prSet presAssocID="{47B846A3-E4EF-4B3B-8FCC-78A40CA9AD5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E281926-4016-4B9F-BF30-D055C1EC6D73}" type="pres">
      <dgm:prSet presAssocID="{0DD644D9-A470-4EBE-890B-512F723FF27A}" presName="spacer" presStyleCnt="0"/>
      <dgm:spPr/>
    </dgm:pt>
    <dgm:pt modelId="{1F34BB4D-C91F-4993-AD7F-4F9655949046}" type="pres">
      <dgm:prSet presAssocID="{443DF5D9-5EBD-4FDB-B3A4-8C26B2DB377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1DC3E44-EB8B-4EF2-8919-0903565AF70E}" type="pres">
      <dgm:prSet presAssocID="{70EE981C-BF81-4D58-B82D-885BAC38E05A}" presName="spacer" presStyleCnt="0"/>
      <dgm:spPr/>
    </dgm:pt>
    <dgm:pt modelId="{2F597CF5-2232-4984-AFA7-3BEFD199BEC5}" type="pres">
      <dgm:prSet presAssocID="{2EBEF0BC-283A-4477-B67B-85C7137698F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B01C0C2-DD3A-48C9-BC0D-9BA699D0C670}" type="pres">
      <dgm:prSet presAssocID="{95BAADD0-6656-4BC8-B5F9-567F2BFD7917}" presName="spacer" presStyleCnt="0"/>
      <dgm:spPr/>
    </dgm:pt>
    <dgm:pt modelId="{9904D27E-C8DD-433A-BEE8-138B6024188C}" type="pres">
      <dgm:prSet presAssocID="{E12ACC29-19A8-44B6-9A53-02F87126475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C2F9617-78A7-49D1-84E5-E462B84A1168}" srcId="{160405F4-5EB4-4127-870B-1EB79BDFF556}" destId="{E12ACC29-19A8-44B6-9A53-02F871264750}" srcOrd="3" destOrd="0" parTransId="{83827B5A-A0E5-4F79-A5A9-D8BB58CB93D5}" sibTransId="{EA1B63C6-60FF-4F73-BE49-385547ED314C}"/>
    <dgm:cxn modelId="{29640E2B-8C7D-404D-BE31-309A4445CBE8}" type="presOf" srcId="{443DF5D9-5EBD-4FDB-B3A4-8C26B2DB377C}" destId="{1F34BB4D-C91F-4993-AD7F-4F9655949046}" srcOrd="0" destOrd="0" presId="urn:microsoft.com/office/officeart/2005/8/layout/vList2"/>
    <dgm:cxn modelId="{A2F2D290-EEEB-4E2B-89C1-2CFF68700246}" type="presOf" srcId="{160405F4-5EB4-4127-870B-1EB79BDFF556}" destId="{7461A9C8-1FDB-4E5E-9792-E9DD0EC45653}" srcOrd="0" destOrd="0" presId="urn:microsoft.com/office/officeart/2005/8/layout/vList2"/>
    <dgm:cxn modelId="{B07EFEC5-BFDE-41F2-8E50-09D600D7835F}" srcId="{160405F4-5EB4-4127-870B-1EB79BDFF556}" destId="{443DF5D9-5EBD-4FDB-B3A4-8C26B2DB377C}" srcOrd="1" destOrd="0" parTransId="{B605E8C7-E6CE-49AC-9528-A3D7AAD3BC5A}" sibTransId="{70EE981C-BF81-4D58-B82D-885BAC38E05A}"/>
    <dgm:cxn modelId="{FD5BF5DB-13ED-493D-81F6-14DEA37571E9}" srcId="{160405F4-5EB4-4127-870B-1EB79BDFF556}" destId="{47B846A3-E4EF-4B3B-8FCC-78A40CA9AD52}" srcOrd="0" destOrd="0" parTransId="{AA730B1D-7699-4A18-B4E5-961D96533676}" sibTransId="{0DD644D9-A470-4EBE-890B-512F723FF27A}"/>
    <dgm:cxn modelId="{84342CE5-5BFF-473B-844F-0F0E39979A08}" type="presOf" srcId="{2EBEF0BC-283A-4477-B67B-85C7137698F6}" destId="{2F597CF5-2232-4984-AFA7-3BEFD199BEC5}" srcOrd="0" destOrd="0" presId="urn:microsoft.com/office/officeart/2005/8/layout/vList2"/>
    <dgm:cxn modelId="{569CD4F0-CC9E-4C8D-AB0C-5577BDB0B0BB}" srcId="{160405F4-5EB4-4127-870B-1EB79BDFF556}" destId="{2EBEF0BC-283A-4477-B67B-85C7137698F6}" srcOrd="2" destOrd="0" parTransId="{29008407-BD02-400B-86D2-CD742662B06A}" sibTransId="{95BAADD0-6656-4BC8-B5F9-567F2BFD7917}"/>
    <dgm:cxn modelId="{584DCCF1-0098-4402-9E50-EA1C36B9BD69}" type="presOf" srcId="{47B846A3-E4EF-4B3B-8FCC-78A40CA9AD52}" destId="{117B12CC-CC8E-4A92-B829-7C8CFF7A9E89}" srcOrd="0" destOrd="0" presId="urn:microsoft.com/office/officeart/2005/8/layout/vList2"/>
    <dgm:cxn modelId="{C867E7F6-D7F2-4B51-94E0-D161682E33EA}" type="presOf" srcId="{E12ACC29-19A8-44B6-9A53-02F871264750}" destId="{9904D27E-C8DD-433A-BEE8-138B6024188C}" srcOrd="0" destOrd="0" presId="urn:microsoft.com/office/officeart/2005/8/layout/vList2"/>
    <dgm:cxn modelId="{CA7BF0D8-7F3C-487F-8105-F78AEA5B5673}" type="presParOf" srcId="{7461A9C8-1FDB-4E5E-9792-E9DD0EC45653}" destId="{117B12CC-CC8E-4A92-B829-7C8CFF7A9E89}" srcOrd="0" destOrd="0" presId="urn:microsoft.com/office/officeart/2005/8/layout/vList2"/>
    <dgm:cxn modelId="{12783CF6-6893-40D6-A745-CFAA9B05E4D1}" type="presParOf" srcId="{7461A9C8-1FDB-4E5E-9792-E9DD0EC45653}" destId="{0E281926-4016-4B9F-BF30-D055C1EC6D73}" srcOrd="1" destOrd="0" presId="urn:microsoft.com/office/officeart/2005/8/layout/vList2"/>
    <dgm:cxn modelId="{AE1CED74-BAC0-41A3-8E63-DBF13845FC3E}" type="presParOf" srcId="{7461A9C8-1FDB-4E5E-9792-E9DD0EC45653}" destId="{1F34BB4D-C91F-4993-AD7F-4F9655949046}" srcOrd="2" destOrd="0" presId="urn:microsoft.com/office/officeart/2005/8/layout/vList2"/>
    <dgm:cxn modelId="{A3B70067-F88B-46B9-AF42-940F9703F88D}" type="presParOf" srcId="{7461A9C8-1FDB-4E5E-9792-E9DD0EC45653}" destId="{F1DC3E44-EB8B-4EF2-8919-0903565AF70E}" srcOrd="3" destOrd="0" presId="urn:microsoft.com/office/officeart/2005/8/layout/vList2"/>
    <dgm:cxn modelId="{8DFB597A-131F-472E-B352-7C78052F082F}" type="presParOf" srcId="{7461A9C8-1FDB-4E5E-9792-E9DD0EC45653}" destId="{2F597CF5-2232-4984-AFA7-3BEFD199BEC5}" srcOrd="4" destOrd="0" presId="urn:microsoft.com/office/officeart/2005/8/layout/vList2"/>
    <dgm:cxn modelId="{68BFA3D7-2BF7-4FD4-8EEF-6FB09EBDC821}" type="presParOf" srcId="{7461A9C8-1FDB-4E5E-9792-E9DD0EC45653}" destId="{CB01C0C2-DD3A-48C9-BC0D-9BA699D0C670}" srcOrd="5" destOrd="0" presId="urn:microsoft.com/office/officeart/2005/8/layout/vList2"/>
    <dgm:cxn modelId="{F79076F8-F276-409B-9DB1-2F1467CFDC5A}" type="presParOf" srcId="{7461A9C8-1FDB-4E5E-9792-E9DD0EC45653}" destId="{9904D27E-C8DD-433A-BEE8-138B6024188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899C593-A11C-49F3-A766-52C2AE1CC3E8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4528D7B-F341-45FB-846C-FCB979A735C9}">
      <dgm:prSet/>
      <dgm:spPr/>
      <dgm:t>
        <a:bodyPr/>
        <a:lstStyle/>
        <a:p>
          <a:r>
            <a:rPr lang="en-ID"/>
            <a:t>Sederhana</a:t>
          </a:r>
          <a:endParaRPr lang="en-US"/>
        </a:p>
      </dgm:t>
    </dgm:pt>
    <dgm:pt modelId="{03392BF1-B0E0-4D35-978E-1604D937A997}" cxnId="{84E61F28-0297-4AF8-8396-9278756833BA}" type="parTrans">
      <dgm:prSet/>
      <dgm:spPr/>
      <dgm:t>
        <a:bodyPr/>
        <a:lstStyle/>
        <a:p>
          <a:endParaRPr lang="en-US"/>
        </a:p>
      </dgm:t>
    </dgm:pt>
    <dgm:pt modelId="{36E3B570-F2C3-42E7-863D-37BA651DB690}" cxnId="{84E61F28-0297-4AF8-8396-9278756833BA}" type="sibTrans">
      <dgm:prSet/>
      <dgm:spPr/>
      <dgm:t>
        <a:bodyPr/>
        <a:lstStyle/>
        <a:p>
          <a:endParaRPr lang="en-US"/>
        </a:p>
      </dgm:t>
    </dgm:pt>
    <dgm:pt modelId="{F9E61A99-516C-42A1-ABB2-54E4D37A074E}">
      <dgm:prSet/>
      <dgm:spPr/>
      <dgm:t>
        <a:bodyPr/>
        <a:lstStyle/>
        <a:p>
          <a:r>
            <a:rPr lang="en-ID"/>
            <a:t>Menarik</a:t>
          </a:r>
          <a:endParaRPr lang="en-US"/>
        </a:p>
      </dgm:t>
    </dgm:pt>
    <dgm:pt modelId="{9975803B-C85C-4C8C-AE21-87030299C0F5}" cxnId="{39EBFCBE-DDF9-4044-B95C-0597BEF9D036}" type="parTrans">
      <dgm:prSet/>
      <dgm:spPr/>
      <dgm:t>
        <a:bodyPr/>
        <a:lstStyle/>
        <a:p>
          <a:endParaRPr lang="en-US"/>
        </a:p>
      </dgm:t>
    </dgm:pt>
    <dgm:pt modelId="{570830D6-74B4-4CB3-B04C-DA7A0628E9BB}" cxnId="{39EBFCBE-DDF9-4044-B95C-0597BEF9D036}" type="sibTrans">
      <dgm:prSet/>
      <dgm:spPr/>
      <dgm:t>
        <a:bodyPr/>
        <a:lstStyle/>
        <a:p>
          <a:endParaRPr lang="en-US"/>
        </a:p>
      </dgm:t>
    </dgm:pt>
    <dgm:pt modelId="{B300C511-BD81-4B2B-B6A9-970D870C19E7}">
      <dgm:prSet/>
      <dgm:spPr/>
      <dgm:t>
        <a:bodyPr/>
        <a:lstStyle/>
        <a:p>
          <a:r>
            <a:rPr lang="en-ID"/>
            <a:t>Relevan</a:t>
          </a:r>
          <a:endParaRPr lang="en-US"/>
        </a:p>
      </dgm:t>
    </dgm:pt>
    <dgm:pt modelId="{F4AEEF29-D486-40AC-B828-721DCA33CB77}" cxnId="{5D5805A6-028D-4AEB-9A1E-5B400288D43A}" type="parTrans">
      <dgm:prSet/>
      <dgm:spPr/>
      <dgm:t>
        <a:bodyPr/>
        <a:lstStyle/>
        <a:p>
          <a:endParaRPr lang="en-US"/>
        </a:p>
      </dgm:t>
    </dgm:pt>
    <dgm:pt modelId="{AF25CEB0-652B-4DEB-ACEB-70CD16DC02EF}" cxnId="{5D5805A6-028D-4AEB-9A1E-5B400288D43A}" type="sibTrans">
      <dgm:prSet/>
      <dgm:spPr/>
      <dgm:t>
        <a:bodyPr/>
        <a:lstStyle/>
        <a:p>
          <a:endParaRPr lang="en-US"/>
        </a:p>
      </dgm:t>
    </dgm:pt>
    <dgm:pt modelId="{A57A5038-56B6-4032-A8C0-66F44BD3FDE6}">
      <dgm:prSet/>
      <dgm:spPr/>
      <dgm:t>
        <a:bodyPr/>
        <a:lstStyle/>
        <a:p>
          <a:r>
            <a:rPr lang="en-ID"/>
            <a:t>Efektif</a:t>
          </a:r>
          <a:endParaRPr lang="en-US"/>
        </a:p>
      </dgm:t>
    </dgm:pt>
    <dgm:pt modelId="{26A961BE-44F4-467E-801B-E1B51B1C3B9D}" cxnId="{19635606-80F7-498D-AA83-E2AE0A59139F}" type="parTrans">
      <dgm:prSet/>
      <dgm:spPr/>
      <dgm:t>
        <a:bodyPr/>
        <a:lstStyle/>
        <a:p>
          <a:endParaRPr lang="en-US"/>
        </a:p>
      </dgm:t>
    </dgm:pt>
    <dgm:pt modelId="{29AC6AD7-8036-499D-A584-24C2F1F7F32B}" cxnId="{19635606-80F7-498D-AA83-E2AE0A59139F}" type="sibTrans">
      <dgm:prSet/>
      <dgm:spPr/>
      <dgm:t>
        <a:bodyPr/>
        <a:lstStyle/>
        <a:p>
          <a:endParaRPr lang="en-US"/>
        </a:p>
      </dgm:t>
    </dgm:pt>
    <dgm:pt modelId="{022063CA-0760-451C-A74E-A902A518E520}" type="pres">
      <dgm:prSet presAssocID="{0899C593-A11C-49F3-A766-52C2AE1CC3E8}" presName="linear" presStyleCnt="0">
        <dgm:presLayoutVars>
          <dgm:animLvl val="lvl"/>
          <dgm:resizeHandles val="exact"/>
        </dgm:presLayoutVars>
      </dgm:prSet>
      <dgm:spPr/>
    </dgm:pt>
    <dgm:pt modelId="{3E9F8DA2-E182-439F-9CDA-5694CBF6F096}" type="pres">
      <dgm:prSet presAssocID="{34528D7B-F341-45FB-846C-FCB979A735C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1AE253D-2DFC-41BE-8E27-AA77D4D67DF9}" type="pres">
      <dgm:prSet presAssocID="{36E3B570-F2C3-42E7-863D-37BA651DB690}" presName="spacer" presStyleCnt="0"/>
      <dgm:spPr/>
    </dgm:pt>
    <dgm:pt modelId="{82453D3F-FFB9-4B1A-AC88-E04E15B9AA19}" type="pres">
      <dgm:prSet presAssocID="{F9E61A99-516C-42A1-ABB2-54E4D37A074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4CA9C6F-FC67-45BE-9179-1C64D2067F6F}" type="pres">
      <dgm:prSet presAssocID="{570830D6-74B4-4CB3-B04C-DA7A0628E9BB}" presName="spacer" presStyleCnt="0"/>
      <dgm:spPr/>
    </dgm:pt>
    <dgm:pt modelId="{00A0FD17-310D-446C-8E5D-329C8D5BA9F3}" type="pres">
      <dgm:prSet presAssocID="{B300C511-BD81-4B2B-B6A9-970D870C19E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7DA40AA-5267-4E1F-9736-FDB96147428D}" type="pres">
      <dgm:prSet presAssocID="{AF25CEB0-652B-4DEB-ACEB-70CD16DC02EF}" presName="spacer" presStyleCnt="0"/>
      <dgm:spPr/>
    </dgm:pt>
    <dgm:pt modelId="{DEAD72C1-B035-4DBA-A9DD-4608099F7863}" type="pres">
      <dgm:prSet presAssocID="{A57A5038-56B6-4032-A8C0-66F44BD3FDE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FF96A06-995A-4D10-82B4-17A1C980B20A}" type="presOf" srcId="{0899C593-A11C-49F3-A766-52C2AE1CC3E8}" destId="{022063CA-0760-451C-A74E-A902A518E520}" srcOrd="0" destOrd="0" presId="urn:microsoft.com/office/officeart/2005/8/layout/vList2"/>
    <dgm:cxn modelId="{19635606-80F7-498D-AA83-E2AE0A59139F}" srcId="{0899C593-A11C-49F3-A766-52C2AE1CC3E8}" destId="{A57A5038-56B6-4032-A8C0-66F44BD3FDE6}" srcOrd="3" destOrd="0" parTransId="{26A961BE-44F4-467E-801B-E1B51B1C3B9D}" sibTransId="{29AC6AD7-8036-499D-A584-24C2F1F7F32B}"/>
    <dgm:cxn modelId="{84E61F28-0297-4AF8-8396-9278756833BA}" srcId="{0899C593-A11C-49F3-A766-52C2AE1CC3E8}" destId="{34528D7B-F341-45FB-846C-FCB979A735C9}" srcOrd="0" destOrd="0" parTransId="{03392BF1-B0E0-4D35-978E-1604D937A997}" sibTransId="{36E3B570-F2C3-42E7-863D-37BA651DB690}"/>
    <dgm:cxn modelId="{94CDFD42-F868-4082-8A8D-002ABD4797ED}" type="presOf" srcId="{34528D7B-F341-45FB-846C-FCB979A735C9}" destId="{3E9F8DA2-E182-439F-9CDA-5694CBF6F096}" srcOrd="0" destOrd="0" presId="urn:microsoft.com/office/officeart/2005/8/layout/vList2"/>
    <dgm:cxn modelId="{E38CD94B-E13F-4A8F-8CA6-BBEDA48017D5}" type="presOf" srcId="{F9E61A99-516C-42A1-ABB2-54E4D37A074E}" destId="{82453D3F-FFB9-4B1A-AC88-E04E15B9AA19}" srcOrd="0" destOrd="0" presId="urn:microsoft.com/office/officeart/2005/8/layout/vList2"/>
    <dgm:cxn modelId="{A477D86D-8EBA-435F-A0C5-75CA96D1E6B2}" type="presOf" srcId="{A57A5038-56B6-4032-A8C0-66F44BD3FDE6}" destId="{DEAD72C1-B035-4DBA-A9DD-4608099F7863}" srcOrd="0" destOrd="0" presId="urn:microsoft.com/office/officeart/2005/8/layout/vList2"/>
    <dgm:cxn modelId="{5D5805A6-028D-4AEB-9A1E-5B400288D43A}" srcId="{0899C593-A11C-49F3-A766-52C2AE1CC3E8}" destId="{B300C511-BD81-4B2B-B6A9-970D870C19E7}" srcOrd="2" destOrd="0" parTransId="{F4AEEF29-D486-40AC-B828-721DCA33CB77}" sibTransId="{AF25CEB0-652B-4DEB-ACEB-70CD16DC02EF}"/>
    <dgm:cxn modelId="{39EBFCBE-DDF9-4044-B95C-0597BEF9D036}" srcId="{0899C593-A11C-49F3-A766-52C2AE1CC3E8}" destId="{F9E61A99-516C-42A1-ABB2-54E4D37A074E}" srcOrd="1" destOrd="0" parTransId="{9975803B-C85C-4C8C-AE21-87030299C0F5}" sibTransId="{570830D6-74B4-4CB3-B04C-DA7A0628E9BB}"/>
    <dgm:cxn modelId="{D1A807C3-CA39-4963-B665-E5802F24CBB1}" type="presOf" srcId="{B300C511-BD81-4B2B-B6A9-970D870C19E7}" destId="{00A0FD17-310D-446C-8E5D-329C8D5BA9F3}" srcOrd="0" destOrd="0" presId="urn:microsoft.com/office/officeart/2005/8/layout/vList2"/>
    <dgm:cxn modelId="{64F1EFE5-2AD8-43D8-BDA6-95080F4590DE}" type="presParOf" srcId="{022063CA-0760-451C-A74E-A902A518E520}" destId="{3E9F8DA2-E182-439F-9CDA-5694CBF6F096}" srcOrd="0" destOrd="0" presId="urn:microsoft.com/office/officeart/2005/8/layout/vList2"/>
    <dgm:cxn modelId="{7AA99F27-1BA9-4C35-8F72-E256AD0A4DB7}" type="presParOf" srcId="{022063CA-0760-451C-A74E-A902A518E520}" destId="{61AE253D-2DFC-41BE-8E27-AA77D4D67DF9}" srcOrd="1" destOrd="0" presId="urn:microsoft.com/office/officeart/2005/8/layout/vList2"/>
    <dgm:cxn modelId="{C3CD1F93-F19C-4795-87E0-9722476C98B3}" type="presParOf" srcId="{022063CA-0760-451C-A74E-A902A518E520}" destId="{82453D3F-FFB9-4B1A-AC88-E04E15B9AA19}" srcOrd="2" destOrd="0" presId="urn:microsoft.com/office/officeart/2005/8/layout/vList2"/>
    <dgm:cxn modelId="{CBF04C28-AB6B-4F9F-B6B7-B44C71F20EE5}" type="presParOf" srcId="{022063CA-0760-451C-A74E-A902A518E520}" destId="{44CA9C6F-FC67-45BE-9179-1C64D2067F6F}" srcOrd="3" destOrd="0" presId="urn:microsoft.com/office/officeart/2005/8/layout/vList2"/>
    <dgm:cxn modelId="{99D5363B-F0F3-4A38-B513-9261EFFE1CD3}" type="presParOf" srcId="{022063CA-0760-451C-A74E-A902A518E520}" destId="{00A0FD17-310D-446C-8E5D-329C8D5BA9F3}" srcOrd="4" destOrd="0" presId="urn:microsoft.com/office/officeart/2005/8/layout/vList2"/>
    <dgm:cxn modelId="{84402D81-C234-4DC9-B1AA-E5853FB0CD7C}" type="presParOf" srcId="{022063CA-0760-451C-A74E-A902A518E520}" destId="{E7DA40AA-5267-4E1F-9736-FDB96147428D}" srcOrd="5" destOrd="0" presId="urn:microsoft.com/office/officeart/2005/8/layout/vList2"/>
    <dgm:cxn modelId="{CC3680A9-8971-4788-99C7-7B6152AFF508}" type="presParOf" srcId="{022063CA-0760-451C-A74E-A902A518E520}" destId="{DEAD72C1-B035-4DBA-A9DD-4608099F786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C00E7D8-C185-4E8D-9E46-8EF234550B4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473128F-C1B5-47EB-AE66-7928F347668D}">
      <dgm:prSet/>
      <dgm:spPr/>
      <dgm:t>
        <a:bodyPr/>
        <a:lstStyle/>
        <a:p>
          <a:r>
            <a:rPr lang="en-ID"/>
            <a:t>Mudah dipahami</a:t>
          </a:r>
          <a:endParaRPr lang="en-US"/>
        </a:p>
      </dgm:t>
    </dgm:pt>
    <dgm:pt modelId="{E36A87A2-CD8A-403D-86A0-C676BBC814D8}" cxnId="{1B3FC2C6-E0AE-48BF-A002-B81A03FA3C5E}" type="parTrans">
      <dgm:prSet/>
      <dgm:spPr/>
      <dgm:t>
        <a:bodyPr/>
        <a:lstStyle/>
        <a:p>
          <a:endParaRPr lang="en-US"/>
        </a:p>
      </dgm:t>
    </dgm:pt>
    <dgm:pt modelId="{4B417BD4-C0E5-4840-9055-311F88612DEE}" cxnId="{1B3FC2C6-E0AE-48BF-A002-B81A03FA3C5E}" type="sibTrans">
      <dgm:prSet/>
      <dgm:spPr/>
      <dgm:t>
        <a:bodyPr/>
        <a:lstStyle/>
        <a:p>
          <a:endParaRPr lang="en-US"/>
        </a:p>
      </dgm:t>
    </dgm:pt>
    <dgm:pt modelId="{70D18A0B-D83C-4F3F-BDEF-3561BCAB38DC}">
      <dgm:prSet/>
      <dgm:spPr/>
      <dgm:t>
        <a:bodyPr/>
        <a:lstStyle/>
        <a:p>
          <a:r>
            <a:rPr lang="en-ID"/>
            <a:t>Bahasa sederhana</a:t>
          </a:r>
          <a:endParaRPr lang="en-US"/>
        </a:p>
      </dgm:t>
    </dgm:pt>
    <dgm:pt modelId="{15135D02-4316-4586-B598-0BF24CB40489}" cxnId="{039D420B-48A1-4CCA-B589-084AFE0739B6}" type="parTrans">
      <dgm:prSet/>
      <dgm:spPr/>
      <dgm:t>
        <a:bodyPr/>
        <a:lstStyle/>
        <a:p>
          <a:endParaRPr lang="en-US"/>
        </a:p>
      </dgm:t>
    </dgm:pt>
    <dgm:pt modelId="{2E5EF7A9-361F-4C76-A830-94A29B3CFD43}" cxnId="{039D420B-48A1-4CCA-B589-084AFE0739B6}" type="sibTrans">
      <dgm:prSet/>
      <dgm:spPr/>
      <dgm:t>
        <a:bodyPr/>
        <a:lstStyle/>
        <a:p>
          <a:endParaRPr lang="en-US"/>
        </a:p>
      </dgm:t>
    </dgm:pt>
    <dgm:pt modelId="{53023DE8-5560-4E0F-B938-E9F22B1F3B9D}">
      <dgm:prSet/>
      <dgm:spPr/>
      <dgm:t>
        <a:bodyPr/>
        <a:lstStyle/>
        <a:p>
          <a:r>
            <a:rPr lang="en-ID"/>
            <a:t>Visual menarik</a:t>
          </a:r>
          <a:endParaRPr lang="en-US"/>
        </a:p>
      </dgm:t>
    </dgm:pt>
    <dgm:pt modelId="{5650A683-9A8D-4744-899B-91D1DFF60CD7}" cxnId="{E592B9F6-2D0C-4CD4-9747-01D3A71DAAED}" type="parTrans">
      <dgm:prSet/>
      <dgm:spPr/>
      <dgm:t>
        <a:bodyPr/>
        <a:lstStyle/>
        <a:p>
          <a:endParaRPr lang="en-US"/>
        </a:p>
      </dgm:t>
    </dgm:pt>
    <dgm:pt modelId="{CAA87148-76CF-494B-8CF9-3761AA964E68}" cxnId="{E592B9F6-2D0C-4CD4-9747-01D3A71DAAED}" type="sibTrans">
      <dgm:prSet/>
      <dgm:spPr/>
      <dgm:t>
        <a:bodyPr/>
        <a:lstStyle/>
        <a:p>
          <a:endParaRPr lang="en-US"/>
        </a:p>
      </dgm:t>
    </dgm:pt>
    <dgm:pt modelId="{8476EEBD-457A-443C-A500-B246EC525643}">
      <dgm:prSet/>
      <dgm:spPr/>
      <dgm:t>
        <a:bodyPr/>
        <a:lstStyle/>
        <a:p>
          <a:r>
            <a:rPr lang="en-ID"/>
            <a:t>Pesan jelas</a:t>
          </a:r>
          <a:endParaRPr lang="en-US"/>
        </a:p>
      </dgm:t>
    </dgm:pt>
    <dgm:pt modelId="{1778FDF8-BE14-4D53-9B6F-EBDEA460219C}" cxnId="{58CD155D-3341-45FE-81C7-FC4584B5ED82}" type="parTrans">
      <dgm:prSet/>
      <dgm:spPr/>
      <dgm:t>
        <a:bodyPr/>
        <a:lstStyle/>
        <a:p>
          <a:endParaRPr lang="en-US"/>
        </a:p>
      </dgm:t>
    </dgm:pt>
    <dgm:pt modelId="{FF8DFE3D-B209-4AFC-9ACF-60BF192CBFDC}" cxnId="{58CD155D-3341-45FE-81C7-FC4584B5ED82}" type="sibTrans">
      <dgm:prSet/>
      <dgm:spPr/>
      <dgm:t>
        <a:bodyPr/>
        <a:lstStyle/>
        <a:p>
          <a:endParaRPr lang="en-US"/>
        </a:p>
      </dgm:t>
    </dgm:pt>
    <dgm:pt modelId="{5AEE9857-A052-4B38-B238-CF6D40C806D9}" type="pres">
      <dgm:prSet presAssocID="{8C00E7D8-C185-4E8D-9E46-8EF234550B49}" presName="linear" presStyleCnt="0">
        <dgm:presLayoutVars>
          <dgm:animLvl val="lvl"/>
          <dgm:resizeHandles val="exact"/>
        </dgm:presLayoutVars>
      </dgm:prSet>
      <dgm:spPr/>
    </dgm:pt>
    <dgm:pt modelId="{0E5B8D6F-01F2-4BF8-B9CD-BCE4669409F8}" type="pres">
      <dgm:prSet presAssocID="{3473128F-C1B5-47EB-AE66-7928F347668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734D24F-7AB9-48A0-8E4E-17F85ACA25FB}" type="pres">
      <dgm:prSet presAssocID="{4B417BD4-C0E5-4840-9055-311F88612DEE}" presName="spacer" presStyleCnt="0"/>
      <dgm:spPr/>
    </dgm:pt>
    <dgm:pt modelId="{E281E0DB-8ED5-4643-8297-B6FAEF027AA1}" type="pres">
      <dgm:prSet presAssocID="{70D18A0B-D83C-4F3F-BDEF-3561BCAB38D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13153DA-5854-4174-9626-1078F68C0E97}" type="pres">
      <dgm:prSet presAssocID="{2E5EF7A9-361F-4C76-A830-94A29B3CFD43}" presName="spacer" presStyleCnt="0"/>
      <dgm:spPr/>
    </dgm:pt>
    <dgm:pt modelId="{4CB1320C-86B2-48A7-B54B-BC5939A16E83}" type="pres">
      <dgm:prSet presAssocID="{53023DE8-5560-4E0F-B938-E9F22B1F3B9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8A3995A-257E-47FF-A163-E705ECF66241}" type="pres">
      <dgm:prSet presAssocID="{CAA87148-76CF-494B-8CF9-3761AA964E68}" presName="spacer" presStyleCnt="0"/>
      <dgm:spPr/>
    </dgm:pt>
    <dgm:pt modelId="{5CD48685-C0CF-4C4E-B7AE-B9A0B8C5615E}" type="pres">
      <dgm:prSet presAssocID="{8476EEBD-457A-443C-A500-B246EC52564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39D420B-48A1-4CCA-B589-084AFE0739B6}" srcId="{8C00E7D8-C185-4E8D-9E46-8EF234550B49}" destId="{70D18A0B-D83C-4F3F-BDEF-3561BCAB38DC}" srcOrd="1" destOrd="0" parTransId="{15135D02-4316-4586-B598-0BF24CB40489}" sibTransId="{2E5EF7A9-361F-4C76-A830-94A29B3CFD43}"/>
    <dgm:cxn modelId="{58CD155D-3341-45FE-81C7-FC4584B5ED82}" srcId="{8C00E7D8-C185-4E8D-9E46-8EF234550B49}" destId="{8476EEBD-457A-443C-A500-B246EC525643}" srcOrd="3" destOrd="0" parTransId="{1778FDF8-BE14-4D53-9B6F-EBDEA460219C}" sibTransId="{FF8DFE3D-B209-4AFC-9ACF-60BF192CBFDC}"/>
    <dgm:cxn modelId="{1BB45175-E41B-484B-972B-7B2FA2B6BC61}" type="presOf" srcId="{8C00E7D8-C185-4E8D-9E46-8EF234550B49}" destId="{5AEE9857-A052-4B38-B238-CF6D40C806D9}" srcOrd="0" destOrd="0" presId="urn:microsoft.com/office/officeart/2005/8/layout/vList2"/>
    <dgm:cxn modelId="{853DC25A-2CFF-40B1-9A24-2870E23C2EF4}" type="presOf" srcId="{3473128F-C1B5-47EB-AE66-7928F347668D}" destId="{0E5B8D6F-01F2-4BF8-B9CD-BCE4669409F8}" srcOrd="0" destOrd="0" presId="urn:microsoft.com/office/officeart/2005/8/layout/vList2"/>
    <dgm:cxn modelId="{AA67B083-18DA-4CAC-93EE-BAAAFC3CAA66}" type="presOf" srcId="{8476EEBD-457A-443C-A500-B246EC525643}" destId="{5CD48685-C0CF-4C4E-B7AE-B9A0B8C5615E}" srcOrd="0" destOrd="0" presId="urn:microsoft.com/office/officeart/2005/8/layout/vList2"/>
    <dgm:cxn modelId="{1B3FC2C6-E0AE-48BF-A002-B81A03FA3C5E}" srcId="{8C00E7D8-C185-4E8D-9E46-8EF234550B49}" destId="{3473128F-C1B5-47EB-AE66-7928F347668D}" srcOrd="0" destOrd="0" parTransId="{E36A87A2-CD8A-403D-86A0-C676BBC814D8}" sibTransId="{4B417BD4-C0E5-4840-9055-311F88612DEE}"/>
    <dgm:cxn modelId="{43B00BDC-5CDA-4DC3-A8E7-A7B556FBBEE4}" type="presOf" srcId="{53023DE8-5560-4E0F-B938-E9F22B1F3B9D}" destId="{4CB1320C-86B2-48A7-B54B-BC5939A16E83}" srcOrd="0" destOrd="0" presId="urn:microsoft.com/office/officeart/2005/8/layout/vList2"/>
    <dgm:cxn modelId="{1C6B9FEE-B2CF-4891-BE81-B53B0F50AF5D}" type="presOf" srcId="{70D18A0B-D83C-4F3F-BDEF-3561BCAB38DC}" destId="{E281E0DB-8ED5-4643-8297-B6FAEF027AA1}" srcOrd="0" destOrd="0" presId="urn:microsoft.com/office/officeart/2005/8/layout/vList2"/>
    <dgm:cxn modelId="{E592B9F6-2D0C-4CD4-9747-01D3A71DAAED}" srcId="{8C00E7D8-C185-4E8D-9E46-8EF234550B49}" destId="{53023DE8-5560-4E0F-B938-E9F22B1F3B9D}" srcOrd="2" destOrd="0" parTransId="{5650A683-9A8D-4744-899B-91D1DFF60CD7}" sibTransId="{CAA87148-76CF-494B-8CF9-3761AA964E68}"/>
    <dgm:cxn modelId="{DF01CF22-5682-4F1D-9CE0-1B148E867DCF}" type="presParOf" srcId="{5AEE9857-A052-4B38-B238-CF6D40C806D9}" destId="{0E5B8D6F-01F2-4BF8-B9CD-BCE4669409F8}" srcOrd="0" destOrd="0" presId="urn:microsoft.com/office/officeart/2005/8/layout/vList2"/>
    <dgm:cxn modelId="{05FC80F5-55C8-4F18-B692-707B67715D2D}" type="presParOf" srcId="{5AEE9857-A052-4B38-B238-CF6D40C806D9}" destId="{4734D24F-7AB9-48A0-8E4E-17F85ACA25FB}" srcOrd="1" destOrd="0" presId="urn:microsoft.com/office/officeart/2005/8/layout/vList2"/>
    <dgm:cxn modelId="{1555FE48-4963-431E-A280-4F22A31DDA41}" type="presParOf" srcId="{5AEE9857-A052-4B38-B238-CF6D40C806D9}" destId="{E281E0DB-8ED5-4643-8297-B6FAEF027AA1}" srcOrd="2" destOrd="0" presId="urn:microsoft.com/office/officeart/2005/8/layout/vList2"/>
    <dgm:cxn modelId="{18A9003E-7FE8-494E-982F-0AA54A2B0239}" type="presParOf" srcId="{5AEE9857-A052-4B38-B238-CF6D40C806D9}" destId="{F13153DA-5854-4174-9626-1078F68C0E97}" srcOrd="3" destOrd="0" presId="urn:microsoft.com/office/officeart/2005/8/layout/vList2"/>
    <dgm:cxn modelId="{FCC19DF6-DCC9-405C-8E15-F1E3C4516EB4}" type="presParOf" srcId="{5AEE9857-A052-4B38-B238-CF6D40C806D9}" destId="{4CB1320C-86B2-48A7-B54B-BC5939A16E83}" srcOrd="4" destOrd="0" presId="urn:microsoft.com/office/officeart/2005/8/layout/vList2"/>
    <dgm:cxn modelId="{66067B65-C300-41AE-B349-2D0AF9B93A48}" type="presParOf" srcId="{5AEE9857-A052-4B38-B238-CF6D40C806D9}" destId="{28A3995A-257E-47FF-A163-E705ECF66241}" srcOrd="5" destOrd="0" presId="urn:microsoft.com/office/officeart/2005/8/layout/vList2"/>
    <dgm:cxn modelId="{9C96B23A-297E-4E51-AA75-5AA9E222BD47}" type="presParOf" srcId="{5AEE9857-A052-4B38-B238-CF6D40C806D9}" destId="{5CD48685-C0CF-4C4E-B7AE-B9A0B8C5615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C7988D0-CE10-4908-8366-6BCD3282533A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6D9CD69-8985-4BA4-B51B-975915173558}">
      <dgm:prSet/>
      <dgm:spPr/>
      <dgm:t>
        <a:bodyPr/>
        <a:lstStyle/>
        <a:p>
          <a:r>
            <a:rPr lang="fi-FI"/>
            <a:t>Menentukan tujuan</a:t>
          </a:r>
          <a:endParaRPr lang="en-US"/>
        </a:p>
      </dgm:t>
    </dgm:pt>
    <dgm:pt modelId="{322EB3BF-3FEE-43A3-AE0B-066F61BA7E56}" cxnId="{632DF614-36B5-4424-AF06-276123E544C8}" type="parTrans">
      <dgm:prSet/>
      <dgm:spPr/>
      <dgm:t>
        <a:bodyPr/>
        <a:lstStyle/>
        <a:p>
          <a:endParaRPr lang="en-US"/>
        </a:p>
      </dgm:t>
    </dgm:pt>
    <dgm:pt modelId="{45B7DB30-CB2A-4FED-9F2E-3AD8725E6BD8}" cxnId="{632DF614-36B5-4424-AF06-276123E544C8}" type="sibTrans">
      <dgm:prSet/>
      <dgm:spPr/>
      <dgm:t>
        <a:bodyPr/>
        <a:lstStyle/>
        <a:p>
          <a:endParaRPr lang="en-US"/>
        </a:p>
      </dgm:t>
    </dgm:pt>
    <dgm:pt modelId="{B0483DEC-E0F7-48A5-8D69-F7E5AFF4DAF9}">
      <dgm:prSet/>
      <dgm:spPr/>
      <dgm:t>
        <a:bodyPr/>
        <a:lstStyle/>
        <a:p>
          <a:r>
            <a:rPr lang="fi-FI"/>
            <a:t>Menentukan sasaran</a:t>
          </a:r>
          <a:endParaRPr lang="en-US"/>
        </a:p>
      </dgm:t>
    </dgm:pt>
    <dgm:pt modelId="{D63B9204-BC52-418E-96E4-217DD36DC89D}" cxnId="{3EAAF7DF-9638-414C-BA22-32F529282769}" type="parTrans">
      <dgm:prSet/>
      <dgm:spPr/>
      <dgm:t>
        <a:bodyPr/>
        <a:lstStyle/>
        <a:p>
          <a:endParaRPr lang="en-US"/>
        </a:p>
      </dgm:t>
    </dgm:pt>
    <dgm:pt modelId="{A94D3198-1046-4112-9E71-F72AA17A8B05}" cxnId="{3EAAF7DF-9638-414C-BA22-32F529282769}" type="sibTrans">
      <dgm:prSet/>
      <dgm:spPr/>
      <dgm:t>
        <a:bodyPr/>
        <a:lstStyle/>
        <a:p>
          <a:endParaRPr lang="en-US"/>
        </a:p>
      </dgm:t>
    </dgm:pt>
    <dgm:pt modelId="{7DA75FBA-47ED-4BB3-9897-9FDFEB0259F9}">
      <dgm:prSet/>
      <dgm:spPr/>
      <dgm:t>
        <a:bodyPr/>
        <a:lstStyle/>
        <a:p>
          <a:r>
            <a:rPr lang="fi-FI"/>
            <a:t>Menyusun pesan</a:t>
          </a:r>
          <a:endParaRPr lang="en-US"/>
        </a:p>
      </dgm:t>
    </dgm:pt>
    <dgm:pt modelId="{60CD5D33-9168-43B2-8BCF-2F0768846DE3}" cxnId="{470CDD8F-D93A-4679-96A1-2AF9F2564E25}" type="parTrans">
      <dgm:prSet/>
      <dgm:spPr/>
      <dgm:t>
        <a:bodyPr/>
        <a:lstStyle/>
        <a:p>
          <a:endParaRPr lang="en-US"/>
        </a:p>
      </dgm:t>
    </dgm:pt>
    <dgm:pt modelId="{0C055E45-25C6-4319-8906-9BA15155BA8F}" cxnId="{470CDD8F-D93A-4679-96A1-2AF9F2564E25}" type="sibTrans">
      <dgm:prSet/>
      <dgm:spPr/>
      <dgm:t>
        <a:bodyPr/>
        <a:lstStyle/>
        <a:p>
          <a:endParaRPr lang="en-US"/>
        </a:p>
      </dgm:t>
    </dgm:pt>
    <dgm:pt modelId="{ECADA164-DB90-4822-A117-5F776DCAD08C}">
      <dgm:prSet/>
      <dgm:spPr/>
      <dgm:t>
        <a:bodyPr/>
        <a:lstStyle/>
        <a:p>
          <a:r>
            <a:rPr lang="fi-FI"/>
            <a:t>Memilih media</a:t>
          </a:r>
          <a:endParaRPr lang="en-US"/>
        </a:p>
      </dgm:t>
    </dgm:pt>
    <dgm:pt modelId="{ABC0BDF1-5913-4B05-ACA6-5FCA1CE536B8}" cxnId="{2B3025AE-7678-4707-B918-BBF408706AC5}" type="parTrans">
      <dgm:prSet/>
      <dgm:spPr/>
      <dgm:t>
        <a:bodyPr/>
        <a:lstStyle/>
        <a:p>
          <a:endParaRPr lang="en-US"/>
        </a:p>
      </dgm:t>
    </dgm:pt>
    <dgm:pt modelId="{B319FCC6-D67F-4B00-9B4F-32CC97E0467C}" cxnId="{2B3025AE-7678-4707-B918-BBF408706AC5}" type="sibTrans">
      <dgm:prSet/>
      <dgm:spPr/>
      <dgm:t>
        <a:bodyPr/>
        <a:lstStyle/>
        <a:p>
          <a:endParaRPr lang="en-US"/>
        </a:p>
      </dgm:t>
    </dgm:pt>
    <dgm:pt modelId="{8E0AA16A-6652-4E3E-BC7B-629D1D9B1F2A}">
      <dgm:prSet/>
      <dgm:spPr/>
      <dgm:t>
        <a:bodyPr/>
        <a:lstStyle/>
        <a:p>
          <a:r>
            <a:rPr lang="fi-FI"/>
            <a:t>Evaluasi</a:t>
          </a:r>
          <a:endParaRPr lang="en-US"/>
        </a:p>
      </dgm:t>
    </dgm:pt>
    <dgm:pt modelId="{E9970CF7-101D-4D28-A704-E0F7AC715E38}" cxnId="{E0A9F6AD-CF19-40CF-8B30-866D69DE10D3}" type="parTrans">
      <dgm:prSet/>
      <dgm:spPr/>
      <dgm:t>
        <a:bodyPr/>
        <a:lstStyle/>
        <a:p>
          <a:endParaRPr lang="en-US"/>
        </a:p>
      </dgm:t>
    </dgm:pt>
    <dgm:pt modelId="{B3B02F75-E559-4BBD-A28F-C71287D5FEB0}" cxnId="{E0A9F6AD-CF19-40CF-8B30-866D69DE10D3}" type="sibTrans">
      <dgm:prSet/>
      <dgm:spPr/>
      <dgm:t>
        <a:bodyPr/>
        <a:lstStyle/>
        <a:p>
          <a:endParaRPr lang="en-US"/>
        </a:p>
      </dgm:t>
    </dgm:pt>
    <dgm:pt modelId="{FD91718E-3EE8-49BD-934E-42E9FC1E25A0}" type="pres">
      <dgm:prSet presAssocID="{AC7988D0-CE10-4908-8366-6BCD3282533A}" presName="linear" presStyleCnt="0">
        <dgm:presLayoutVars>
          <dgm:dir/>
          <dgm:animLvl val="lvl"/>
          <dgm:resizeHandles val="exact"/>
        </dgm:presLayoutVars>
      </dgm:prSet>
      <dgm:spPr/>
    </dgm:pt>
    <dgm:pt modelId="{0174F09A-E3E2-44F2-85E9-92483462D17C}" type="pres">
      <dgm:prSet presAssocID="{16D9CD69-8985-4BA4-B51B-975915173558}" presName="parentLin" presStyleCnt="0"/>
      <dgm:spPr/>
    </dgm:pt>
    <dgm:pt modelId="{E7810F3C-1EA6-4544-B71D-C5C8F0EAE052}" type="pres">
      <dgm:prSet presAssocID="{16D9CD69-8985-4BA4-B51B-975915173558}" presName="parentLeftMargin" presStyleLbl="node1" presStyleIdx="0" presStyleCnt="5"/>
      <dgm:spPr/>
    </dgm:pt>
    <dgm:pt modelId="{39FDD0DD-0081-4AC2-B790-C41C4908F9E4}" type="pres">
      <dgm:prSet presAssocID="{16D9CD69-8985-4BA4-B51B-97591517355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694B7037-E9E5-43EE-9FD1-F78B927890E2}" type="pres">
      <dgm:prSet presAssocID="{16D9CD69-8985-4BA4-B51B-975915173558}" presName="negativeSpace" presStyleCnt="0"/>
      <dgm:spPr/>
    </dgm:pt>
    <dgm:pt modelId="{5CC551CB-4EA2-4223-A023-76AA2560A6B1}" type="pres">
      <dgm:prSet presAssocID="{16D9CD69-8985-4BA4-B51B-975915173558}" presName="childText" presStyleLbl="conFgAcc1" presStyleIdx="0" presStyleCnt="5">
        <dgm:presLayoutVars>
          <dgm:bulletEnabled val="1"/>
        </dgm:presLayoutVars>
      </dgm:prSet>
      <dgm:spPr/>
    </dgm:pt>
    <dgm:pt modelId="{BBCC8130-0709-4A8A-9FB5-9C1640D649D3}" type="pres">
      <dgm:prSet presAssocID="{45B7DB30-CB2A-4FED-9F2E-3AD8725E6BD8}" presName="spaceBetweenRectangles" presStyleCnt="0"/>
      <dgm:spPr/>
    </dgm:pt>
    <dgm:pt modelId="{480F5D9C-3043-41AF-8DF7-F397829C54C8}" type="pres">
      <dgm:prSet presAssocID="{B0483DEC-E0F7-48A5-8D69-F7E5AFF4DAF9}" presName="parentLin" presStyleCnt="0"/>
      <dgm:spPr/>
    </dgm:pt>
    <dgm:pt modelId="{DDCC34D3-304F-47DD-8945-F69C269C3397}" type="pres">
      <dgm:prSet presAssocID="{B0483DEC-E0F7-48A5-8D69-F7E5AFF4DAF9}" presName="parentLeftMargin" presStyleLbl="node1" presStyleIdx="0" presStyleCnt="5"/>
      <dgm:spPr/>
    </dgm:pt>
    <dgm:pt modelId="{C3C84ED2-CA06-4304-A1A7-EBDFB2F68148}" type="pres">
      <dgm:prSet presAssocID="{B0483DEC-E0F7-48A5-8D69-F7E5AFF4DAF9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43BCAAF-7305-4135-92CA-60A9178A4A35}" type="pres">
      <dgm:prSet presAssocID="{B0483DEC-E0F7-48A5-8D69-F7E5AFF4DAF9}" presName="negativeSpace" presStyleCnt="0"/>
      <dgm:spPr/>
    </dgm:pt>
    <dgm:pt modelId="{3F3E8596-6F11-4209-BCD5-B879206D548B}" type="pres">
      <dgm:prSet presAssocID="{B0483DEC-E0F7-48A5-8D69-F7E5AFF4DAF9}" presName="childText" presStyleLbl="conFgAcc1" presStyleIdx="1" presStyleCnt="5">
        <dgm:presLayoutVars>
          <dgm:bulletEnabled val="1"/>
        </dgm:presLayoutVars>
      </dgm:prSet>
      <dgm:spPr/>
    </dgm:pt>
    <dgm:pt modelId="{5B4A3912-7738-438F-A673-39DC5C78DE02}" type="pres">
      <dgm:prSet presAssocID="{A94D3198-1046-4112-9E71-F72AA17A8B05}" presName="spaceBetweenRectangles" presStyleCnt="0"/>
      <dgm:spPr/>
    </dgm:pt>
    <dgm:pt modelId="{35626429-62AC-455D-ACB3-4B9709822B29}" type="pres">
      <dgm:prSet presAssocID="{7DA75FBA-47ED-4BB3-9897-9FDFEB0259F9}" presName="parentLin" presStyleCnt="0"/>
      <dgm:spPr/>
    </dgm:pt>
    <dgm:pt modelId="{249C7409-E616-4E7A-8289-DEED0DE73C26}" type="pres">
      <dgm:prSet presAssocID="{7DA75FBA-47ED-4BB3-9897-9FDFEB0259F9}" presName="parentLeftMargin" presStyleLbl="node1" presStyleIdx="1" presStyleCnt="5"/>
      <dgm:spPr/>
    </dgm:pt>
    <dgm:pt modelId="{456CDC07-49BB-44E6-B99A-86DC590A342F}" type="pres">
      <dgm:prSet presAssocID="{7DA75FBA-47ED-4BB3-9897-9FDFEB0259F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68617EB-6A89-4F8B-8397-E54603D6BAB5}" type="pres">
      <dgm:prSet presAssocID="{7DA75FBA-47ED-4BB3-9897-9FDFEB0259F9}" presName="negativeSpace" presStyleCnt="0"/>
      <dgm:spPr/>
    </dgm:pt>
    <dgm:pt modelId="{C6CA3519-7D01-4B74-B7AF-3406658C1C59}" type="pres">
      <dgm:prSet presAssocID="{7DA75FBA-47ED-4BB3-9897-9FDFEB0259F9}" presName="childText" presStyleLbl="conFgAcc1" presStyleIdx="2" presStyleCnt="5">
        <dgm:presLayoutVars>
          <dgm:bulletEnabled val="1"/>
        </dgm:presLayoutVars>
      </dgm:prSet>
      <dgm:spPr/>
    </dgm:pt>
    <dgm:pt modelId="{391E14F2-2A71-465C-BB9B-E2D0332F82AF}" type="pres">
      <dgm:prSet presAssocID="{0C055E45-25C6-4319-8906-9BA15155BA8F}" presName="spaceBetweenRectangles" presStyleCnt="0"/>
      <dgm:spPr/>
    </dgm:pt>
    <dgm:pt modelId="{8BE1E06E-88D2-49E1-9ACC-2C97FB841F6A}" type="pres">
      <dgm:prSet presAssocID="{ECADA164-DB90-4822-A117-5F776DCAD08C}" presName="parentLin" presStyleCnt="0"/>
      <dgm:spPr/>
    </dgm:pt>
    <dgm:pt modelId="{91832EAC-A806-49EA-AA1F-07623119D5E4}" type="pres">
      <dgm:prSet presAssocID="{ECADA164-DB90-4822-A117-5F776DCAD08C}" presName="parentLeftMargin" presStyleLbl="node1" presStyleIdx="2" presStyleCnt="5"/>
      <dgm:spPr/>
    </dgm:pt>
    <dgm:pt modelId="{2475D5BA-9F79-406E-A42D-0B68CC57D69B}" type="pres">
      <dgm:prSet presAssocID="{ECADA164-DB90-4822-A117-5F776DCAD08C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A9063924-4092-42D2-9272-FB40496E9622}" type="pres">
      <dgm:prSet presAssocID="{ECADA164-DB90-4822-A117-5F776DCAD08C}" presName="negativeSpace" presStyleCnt="0"/>
      <dgm:spPr/>
    </dgm:pt>
    <dgm:pt modelId="{5B7D1A36-9380-4384-AADB-156EE8DC5B94}" type="pres">
      <dgm:prSet presAssocID="{ECADA164-DB90-4822-A117-5F776DCAD08C}" presName="childText" presStyleLbl="conFgAcc1" presStyleIdx="3" presStyleCnt="5">
        <dgm:presLayoutVars>
          <dgm:bulletEnabled val="1"/>
        </dgm:presLayoutVars>
      </dgm:prSet>
      <dgm:spPr/>
    </dgm:pt>
    <dgm:pt modelId="{3D65F3AD-D462-4467-993B-87BC8D798159}" type="pres">
      <dgm:prSet presAssocID="{B319FCC6-D67F-4B00-9B4F-32CC97E0467C}" presName="spaceBetweenRectangles" presStyleCnt="0"/>
      <dgm:spPr/>
    </dgm:pt>
    <dgm:pt modelId="{A7EAD41B-6259-4FDE-B4EC-AC7391EF3AA1}" type="pres">
      <dgm:prSet presAssocID="{8E0AA16A-6652-4E3E-BC7B-629D1D9B1F2A}" presName="parentLin" presStyleCnt="0"/>
      <dgm:spPr/>
    </dgm:pt>
    <dgm:pt modelId="{EA86F678-7B0A-4B0E-8A1D-FC3FB11E02E2}" type="pres">
      <dgm:prSet presAssocID="{8E0AA16A-6652-4E3E-BC7B-629D1D9B1F2A}" presName="parentLeftMargin" presStyleLbl="node1" presStyleIdx="3" presStyleCnt="5"/>
      <dgm:spPr/>
    </dgm:pt>
    <dgm:pt modelId="{734DC9A2-59B4-4325-9CAB-9C5417D37037}" type="pres">
      <dgm:prSet presAssocID="{8E0AA16A-6652-4E3E-BC7B-629D1D9B1F2A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46BD85E4-568B-44DE-B83C-626C855BAD06}" type="pres">
      <dgm:prSet presAssocID="{8E0AA16A-6652-4E3E-BC7B-629D1D9B1F2A}" presName="negativeSpace" presStyleCnt="0"/>
      <dgm:spPr/>
    </dgm:pt>
    <dgm:pt modelId="{647DC06D-3CA0-421E-946C-AE368BD4A450}" type="pres">
      <dgm:prSet presAssocID="{8E0AA16A-6652-4E3E-BC7B-629D1D9B1F2A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ACF5ED10-92BD-4A4D-A0B9-4E1E3758DC3B}" type="presOf" srcId="{ECADA164-DB90-4822-A117-5F776DCAD08C}" destId="{2475D5BA-9F79-406E-A42D-0B68CC57D69B}" srcOrd="1" destOrd="0" presId="urn:microsoft.com/office/officeart/2005/8/layout/list1"/>
    <dgm:cxn modelId="{077EF210-72FD-4355-8B66-D6FB036AE97F}" type="presOf" srcId="{16D9CD69-8985-4BA4-B51B-975915173558}" destId="{39FDD0DD-0081-4AC2-B790-C41C4908F9E4}" srcOrd="1" destOrd="0" presId="urn:microsoft.com/office/officeart/2005/8/layout/list1"/>
    <dgm:cxn modelId="{061D2312-6CD2-4663-AF8B-F6328CC66441}" type="presOf" srcId="{ECADA164-DB90-4822-A117-5F776DCAD08C}" destId="{91832EAC-A806-49EA-AA1F-07623119D5E4}" srcOrd="0" destOrd="0" presId="urn:microsoft.com/office/officeart/2005/8/layout/list1"/>
    <dgm:cxn modelId="{632DF614-36B5-4424-AF06-276123E544C8}" srcId="{AC7988D0-CE10-4908-8366-6BCD3282533A}" destId="{16D9CD69-8985-4BA4-B51B-975915173558}" srcOrd="0" destOrd="0" parTransId="{322EB3BF-3FEE-43A3-AE0B-066F61BA7E56}" sibTransId="{45B7DB30-CB2A-4FED-9F2E-3AD8725E6BD8}"/>
    <dgm:cxn modelId="{4A2D8620-F26A-4E59-A95B-8054C4457C03}" type="presOf" srcId="{7DA75FBA-47ED-4BB3-9897-9FDFEB0259F9}" destId="{249C7409-E616-4E7A-8289-DEED0DE73C26}" srcOrd="0" destOrd="0" presId="urn:microsoft.com/office/officeart/2005/8/layout/list1"/>
    <dgm:cxn modelId="{C93AE722-5047-4EAB-9225-91B20F20F251}" type="presOf" srcId="{16D9CD69-8985-4BA4-B51B-975915173558}" destId="{E7810F3C-1EA6-4544-B71D-C5C8F0EAE052}" srcOrd="0" destOrd="0" presId="urn:microsoft.com/office/officeart/2005/8/layout/list1"/>
    <dgm:cxn modelId="{7D0C472F-52BA-4539-86EB-15A17F3B4F81}" type="presOf" srcId="{B0483DEC-E0F7-48A5-8D69-F7E5AFF4DAF9}" destId="{C3C84ED2-CA06-4304-A1A7-EBDFB2F68148}" srcOrd="1" destOrd="0" presId="urn:microsoft.com/office/officeart/2005/8/layout/list1"/>
    <dgm:cxn modelId="{9989443A-0AED-4D63-BFCA-6474AAD28D67}" type="presOf" srcId="{8E0AA16A-6652-4E3E-BC7B-629D1D9B1F2A}" destId="{734DC9A2-59B4-4325-9CAB-9C5417D37037}" srcOrd="1" destOrd="0" presId="urn:microsoft.com/office/officeart/2005/8/layout/list1"/>
    <dgm:cxn modelId="{178A4F7E-ED19-40A1-8B29-90E925B0DB5C}" type="presOf" srcId="{AC7988D0-CE10-4908-8366-6BCD3282533A}" destId="{FD91718E-3EE8-49BD-934E-42E9FC1E25A0}" srcOrd="0" destOrd="0" presId="urn:microsoft.com/office/officeart/2005/8/layout/list1"/>
    <dgm:cxn modelId="{B0570F8F-B7E7-4B7C-9F91-161EA38DA075}" type="presOf" srcId="{B0483DEC-E0F7-48A5-8D69-F7E5AFF4DAF9}" destId="{DDCC34D3-304F-47DD-8945-F69C269C3397}" srcOrd="0" destOrd="0" presId="urn:microsoft.com/office/officeart/2005/8/layout/list1"/>
    <dgm:cxn modelId="{470CDD8F-D93A-4679-96A1-2AF9F2564E25}" srcId="{AC7988D0-CE10-4908-8366-6BCD3282533A}" destId="{7DA75FBA-47ED-4BB3-9897-9FDFEB0259F9}" srcOrd="2" destOrd="0" parTransId="{60CD5D33-9168-43B2-8BCF-2F0768846DE3}" sibTransId="{0C055E45-25C6-4319-8906-9BA15155BA8F}"/>
    <dgm:cxn modelId="{929E56A5-3C56-43D8-B8FE-F6DC495E8A63}" type="presOf" srcId="{7DA75FBA-47ED-4BB3-9897-9FDFEB0259F9}" destId="{456CDC07-49BB-44E6-B99A-86DC590A342F}" srcOrd="1" destOrd="0" presId="urn:microsoft.com/office/officeart/2005/8/layout/list1"/>
    <dgm:cxn modelId="{E0A9F6AD-CF19-40CF-8B30-866D69DE10D3}" srcId="{AC7988D0-CE10-4908-8366-6BCD3282533A}" destId="{8E0AA16A-6652-4E3E-BC7B-629D1D9B1F2A}" srcOrd="4" destOrd="0" parTransId="{E9970CF7-101D-4D28-A704-E0F7AC715E38}" sibTransId="{B3B02F75-E559-4BBD-A28F-C71287D5FEB0}"/>
    <dgm:cxn modelId="{2B3025AE-7678-4707-B918-BBF408706AC5}" srcId="{AC7988D0-CE10-4908-8366-6BCD3282533A}" destId="{ECADA164-DB90-4822-A117-5F776DCAD08C}" srcOrd="3" destOrd="0" parTransId="{ABC0BDF1-5913-4B05-ACA6-5FCA1CE536B8}" sibTransId="{B319FCC6-D67F-4B00-9B4F-32CC97E0467C}"/>
    <dgm:cxn modelId="{3EAAF7DF-9638-414C-BA22-32F529282769}" srcId="{AC7988D0-CE10-4908-8366-6BCD3282533A}" destId="{B0483DEC-E0F7-48A5-8D69-F7E5AFF4DAF9}" srcOrd="1" destOrd="0" parTransId="{D63B9204-BC52-418E-96E4-217DD36DC89D}" sibTransId="{A94D3198-1046-4112-9E71-F72AA17A8B05}"/>
    <dgm:cxn modelId="{D04DEBFB-9EA7-44CC-ACF3-F7E55F10433A}" type="presOf" srcId="{8E0AA16A-6652-4E3E-BC7B-629D1D9B1F2A}" destId="{EA86F678-7B0A-4B0E-8A1D-FC3FB11E02E2}" srcOrd="0" destOrd="0" presId="urn:microsoft.com/office/officeart/2005/8/layout/list1"/>
    <dgm:cxn modelId="{887785FB-B07F-4343-9834-6E000B1B7437}" type="presParOf" srcId="{FD91718E-3EE8-49BD-934E-42E9FC1E25A0}" destId="{0174F09A-E3E2-44F2-85E9-92483462D17C}" srcOrd="0" destOrd="0" presId="urn:microsoft.com/office/officeart/2005/8/layout/list1"/>
    <dgm:cxn modelId="{538341AF-8B18-458B-AA9F-F2C73883FAEE}" type="presParOf" srcId="{0174F09A-E3E2-44F2-85E9-92483462D17C}" destId="{E7810F3C-1EA6-4544-B71D-C5C8F0EAE052}" srcOrd="0" destOrd="0" presId="urn:microsoft.com/office/officeart/2005/8/layout/list1"/>
    <dgm:cxn modelId="{0F098BFB-5E3B-4995-A39E-A96497862CA8}" type="presParOf" srcId="{0174F09A-E3E2-44F2-85E9-92483462D17C}" destId="{39FDD0DD-0081-4AC2-B790-C41C4908F9E4}" srcOrd="1" destOrd="0" presId="urn:microsoft.com/office/officeart/2005/8/layout/list1"/>
    <dgm:cxn modelId="{ADFF6856-4734-4D7C-B9FF-BF4F6913FE95}" type="presParOf" srcId="{FD91718E-3EE8-49BD-934E-42E9FC1E25A0}" destId="{694B7037-E9E5-43EE-9FD1-F78B927890E2}" srcOrd="1" destOrd="0" presId="urn:microsoft.com/office/officeart/2005/8/layout/list1"/>
    <dgm:cxn modelId="{4C3C5FC6-5E00-48F1-80CA-12E0CA4824F1}" type="presParOf" srcId="{FD91718E-3EE8-49BD-934E-42E9FC1E25A0}" destId="{5CC551CB-4EA2-4223-A023-76AA2560A6B1}" srcOrd="2" destOrd="0" presId="urn:microsoft.com/office/officeart/2005/8/layout/list1"/>
    <dgm:cxn modelId="{2E2D3E90-4B9E-435E-A47B-4A62EDE3721C}" type="presParOf" srcId="{FD91718E-3EE8-49BD-934E-42E9FC1E25A0}" destId="{BBCC8130-0709-4A8A-9FB5-9C1640D649D3}" srcOrd="3" destOrd="0" presId="urn:microsoft.com/office/officeart/2005/8/layout/list1"/>
    <dgm:cxn modelId="{F1C4BE16-9799-4B84-8B9B-9BF701656E0F}" type="presParOf" srcId="{FD91718E-3EE8-49BD-934E-42E9FC1E25A0}" destId="{480F5D9C-3043-41AF-8DF7-F397829C54C8}" srcOrd="4" destOrd="0" presId="urn:microsoft.com/office/officeart/2005/8/layout/list1"/>
    <dgm:cxn modelId="{8D801475-43D1-42E3-9A33-567773A8CBBA}" type="presParOf" srcId="{480F5D9C-3043-41AF-8DF7-F397829C54C8}" destId="{DDCC34D3-304F-47DD-8945-F69C269C3397}" srcOrd="0" destOrd="0" presId="urn:microsoft.com/office/officeart/2005/8/layout/list1"/>
    <dgm:cxn modelId="{24023CCB-6BE4-4AC8-BE02-B68A84686805}" type="presParOf" srcId="{480F5D9C-3043-41AF-8DF7-F397829C54C8}" destId="{C3C84ED2-CA06-4304-A1A7-EBDFB2F68148}" srcOrd="1" destOrd="0" presId="urn:microsoft.com/office/officeart/2005/8/layout/list1"/>
    <dgm:cxn modelId="{DE3CA3A5-2E5C-466C-AEAD-A1D51E1C6E22}" type="presParOf" srcId="{FD91718E-3EE8-49BD-934E-42E9FC1E25A0}" destId="{243BCAAF-7305-4135-92CA-60A9178A4A35}" srcOrd="5" destOrd="0" presId="urn:microsoft.com/office/officeart/2005/8/layout/list1"/>
    <dgm:cxn modelId="{E2C694AE-49EB-4F4D-B902-22A66DE06520}" type="presParOf" srcId="{FD91718E-3EE8-49BD-934E-42E9FC1E25A0}" destId="{3F3E8596-6F11-4209-BCD5-B879206D548B}" srcOrd="6" destOrd="0" presId="urn:microsoft.com/office/officeart/2005/8/layout/list1"/>
    <dgm:cxn modelId="{AA388E15-FF7F-47D1-BA98-BE1A83B5BC38}" type="presParOf" srcId="{FD91718E-3EE8-49BD-934E-42E9FC1E25A0}" destId="{5B4A3912-7738-438F-A673-39DC5C78DE02}" srcOrd="7" destOrd="0" presId="urn:microsoft.com/office/officeart/2005/8/layout/list1"/>
    <dgm:cxn modelId="{26C2591A-86F3-4F72-BE33-F921A7AA0BE6}" type="presParOf" srcId="{FD91718E-3EE8-49BD-934E-42E9FC1E25A0}" destId="{35626429-62AC-455D-ACB3-4B9709822B29}" srcOrd="8" destOrd="0" presId="urn:microsoft.com/office/officeart/2005/8/layout/list1"/>
    <dgm:cxn modelId="{ADA6B2D6-4F11-4AAC-91B9-D8BB0402173B}" type="presParOf" srcId="{35626429-62AC-455D-ACB3-4B9709822B29}" destId="{249C7409-E616-4E7A-8289-DEED0DE73C26}" srcOrd="0" destOrd="0" presId="urn:microsoft.com/office/officeart/2005/8/layout/list1"/>
    <dgm:cxn modelId="{CB8DD7B3-86D2-42EA-8CB9-C118BA004604}" type="presParOf" srcId="{35626429-62AC-455D-ACB3-4B9709822B29}" destId="{456CDC07-49BB-44E6-B99A-86DC590A342F}" srcOrd="1" destOrd="0" presId="urn:microsoft.com/office/officeart/2005/8/layout/list1"/>
    <dgm:cxn modelId="{E94AF8B7-0FFF-437F-8D59-8A63A7817ECD}" type="presParOf" srcId="{FD91718E-3EE8-49BD-934E-42E9FC1E25A0}" destId="{368617EB-6A89-4F8B-8397-E54603D6BAB5}" srcOrd="9" destOrd="0" presId="urn:microsoft.com/office/officeart/2005/8/layout/list1"/>
    <dgm:cxn modelId="{1F4A64FC-EBAF-453D-9A3B-2C55FB2E4214}" type="presParOf" srcId="{FD91718E-3EE8-49BD-934E-42E9FC1E25A0}" destId="{C6CA3519-7D01-4B74-B7AF-3406658C1C59}" srcOrd="10" destOrd="0" presId="urn:microsoft.com/office/officeart/2005/8/layout/list1"/>
    <dgm:cxn modelId="{AD342CAF-33DA-4424-82BF-ED1FB8AAEA15}" type="presParOf" srcId="{FD91718E-3EE8-49BD-934E-42E9FC1E25A0}" destId="{391E14F2-2A71-465C-BB9B-E2D0332F82AF}" srcOrd="11" destOrd="0" presId="urn:microsoft.com/office/officeart/2005/8/layout/list1"/>
    <dgm:cxn modelId="{081DB9E0-2625-44E4-B560-E1EFEAD50ACF}" type="presParOf" srcId="{FD91718E-3EE8-49BD-934E-42E9FC1E25A0}" destId="{8BE1E06E-88D2-49E1-9ACC-2C97FB841F6A}" srcOrd="12" destOrd="0" presId="urn:microsoft.com/office/officeart/2005/8/layout/list1"/>
    <dgm:cxn modelId="{23B1B725-CDAE-4CEA-9420-990CFB3C206D}" type="presParOf" srcId="{8BE1E06E-88D2-49E1-9ACC-2C97FB841F6A}" destId="{91832EAC-A806-49EA-AA1F-07623119D5E4}" srcOrd="0" destOrd="0" presId="urn:microsoft.com/office/officeart/2005/8/layout/list1"/>
    <dgm:cxn modelId="{8821D3B8-99D1-419F-83CD-3131E31D16F4}" type="presParOf" srcId="{8BE1E06E-88D2-49E1-9ACC-2C97FB841F6A}" destId="{2475D5BA-9F79-406E-A42D-0B68CC57D69B}" srcOrd="1" destOrd="0" presId="urn:microsoft.com/office/officeart/2005/8/layout/list1"/>
    <dgm:cxn modelId="{415BCB88-E7EA-4866-8901-A96A2561ECC1}" type="presParOf" srcId="{FD91718E-3EE8-49BD-934E-42E9FC1E25A0}" destId="{A9063924-4092-42D2-9272-FB40496E9622}" srcOrd="13" destOrd="0" presId="urn:microsoft.com/office/officeart/2005/8/layout/list1"/>
    <dgm:cxn modelId="{2517D1A7-458E-4BEB-96C1-4C604C49D0FC}" type="presParOf" srcId="{FD91718E-3EE8-49BD-934E-42E9FC1E25A0}" destId="{5B7D1A36-9380-4384-AADB-156EE8DC5B94}" srcOrd="14" destOrd="0" presId="urn:microsoft.com/office/officeart/2005/8/layout/list1"/>
    <dgm:cxn modelId="{0380D39B-DBA5-40DB-A0B6-316D57058119}" type="presParOf" srcId="{FD91718E-3EE8-49BD-934E-42E9FC1E25A0}" destId="{3D65F3AD-D462-4467-993B-87BC8D798159}" srcOrd="15" destOrd="0" presId="urn:microsoft.com/office/officeart/2005/8/layout/list1"/>
    <dgm:cxn modelId="{31081F68-2423-4748-A481-A035868B4673}" type="presParOf" srcId="{FD91718E-3EE8-49BD-934E-42E9FC1E25A0}" destId="{A7EAD41B-6259-4FDE-B4EC-AC7391EF3AA1}" srcOrd="16" destOrd="0" presId="urn:microsoft.com/office/officeart/2005/8/layout/list1"/>
    <dgm:cxn modelId="{0BD851C4-1256-4366-A3F9-7C70364CA451}" type="presParOf" srcId="{A7EAD41B-6259-4FDE-B4EC-AC7391EF3AA1}" destId="{EA86F678-7B0A-4B0E-8A1D-FC3FB11E02E2}" srcOrd="0" destOrd="0" presId="urn:microsoft.com/office/officeart/2005/8/layout/list1"/>
    <dgm:cxn modelId="{54D63487-0D5D-4B51-96DF-A17516B8C236}" type="presParOf" srcId="{A7EAD41B-6259-4FDE-B4EC-AC7391EF3AA1}" destId="{734DC9A2-59B4-4325-9CAB-9C5417D37037}" srcOrd="1" destOrd="0" presId="urn:microsoft.com/office/officeart/2005/8/layout/list1"/>
    <dgm:cxn modelId="{1D417B33-5CEF-4CD5-BCC1-95EB0782FAC6}" type="presParOf" srcId="{FD91718E-3EE8-49BD-934E-42E9FC1E25A0}" destId="{46BD85E4-568B-44DE-B83C-626C855BAD06}" srcOrd="17" destOrd="0" presId="urn:microsoft.com/office/officeart/2005/8/layout/list1"/>
    <dgm:cxn modelId="{6E8B2E5D-D8BC-474C-A6B6-6E7C1318869A}" type="presParOf" srcId="{FD91718E-3EE8-49BD-934E-42E9FC1E25A0}" destId="{647DC06D-3CA0-421E-946C-AE368BD4A45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550C8C2-4C93-4FF2-A130-0BF47248398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053DF12-0FB8-41A3-A94D-9D8FA2BF8032}">
      <dgm:prSet/>
      <dgm:spPr/>
      <dgm:t>
        <a:bodyPr/>
        <a:lstStyle/>
        <a:p>
          <a:r>
            <a:rPr lang="en-US"/>
            <a:t>Poster cuci tangan</a:t>
          </a:r>
        </a:p>
      </dgm:t>
    </dgm:pt>
    <dgm:pt modelId="{CCAEF9BC-F924-4CA9-919D-EB1C820071FE}" cxnId="{8D07CBED-2ABF-480F-9B07-40EB1ED22A84}" type="parTrans">
      <dgm:prSet/>
      <dgm:spPr/>
      <dgm:t>
        <a:bodyPr/>
        <a:lstStyle/>
        <a:p>
          <a:endParaRPr lang="en-US"/>
        </a:p>
      </dgm:t>
    </dgm:pt>
    <dgm:pt modelId="{A57E8DBF-42DE-4F3B-8C3B-5692F52CDF60}" cxnId="{8D07CBED-2ABF-480F-9B07-40EB1ED22A84}" type="sibTrans">
      <dgm:prSet/>
      <dgm:spPr/>
      <dgm:t>
        <a:bodyPr/>
        <a:lstStyle/>
        <a:p>
          <a:endParaRPr lang="en-US"/>
        </a:p>
      </dgm:t>
    </dgm:pt>
    <dgm:pt modelId="{BD489E15-9134-4374-8760-9C83E42C6B8E}">
      <dgm:prSet/>
      <dgm:spPr/>
      <dgm:t>
        <a:bodyPr/>
        <a:lstStyle/>
        <a:p>
          <a:r>
            <a:rPr lang="en-US"/>
            <a:t>Leaflet gizi seimbang</a:t>
          </a:r>
        </a:p>
      </dgm:t>
    </dgm:pt>
    <dgm:pt modelId="{A13DBAAF-C95A-44CF-B6FC-CBA0FB14BE0A}" cxnId="{6DA4ABA6-51B7-4FEE-82D5-6B773E31B9D9}" type="parTrans">
      <dgm:prSet/>
      <dgm:spPr/>
      <dgm:t>
        <a:bodyPr/>
        <a:lstStyle/>
        <a:p>
          <a:endParaRPr lang="en-US"/>
        </a:p>
      </dgm:t>
    </dgm:pt>
    <dgm:pt modelId="{0BD46EC4-48FC-494B-96AF-99004A77CBDF}" cxnId="{6DA4ABA6-51B7-4FEE-82D5-6B773E31B9D9}" type="sibTrans">
      <dgm:prSet/>
      <dgm:spPr/>
      <dgm:t>
        <a:bodyPr/>
        <a:lstStyle/>
        <a:p>
          <a:endParaRPr lang="en-US"/>
        </a:p>
      </dgm:t>
    </dgm:pt>
    <dgm:pt modelId="{1FF1FB32-B022-4165-8D34-E54B04FB3B1B}">
      <dgm:prSet/>
      <dgm:spPr/>
      <dgm:t>
        <a:bodyPr/>
        <a:lstStyle/>
        <a:p>
          <a:r>
            <a:rPr lang="en-US"/>
            <a:t>Video edukasi kesehatan</a:t>
          </a:r>
        </a:p>
      </dgm:t>
    </dgm:pt>
    <dgm:pt modelId="{7B82CAE2-85AE-4266-9086-8DEF13D4261E}" cxnId="{749054B4-6AB8-4E07-8A3A-1296F6A39FC4}" type="parTrans">
      <dgm:prSet/>
      <dgm:spPr/>
      <dgm:t>
        <a:bodyPr/>
        <a:lstStyle/>
        <a:p>
          <a:endParaRPr lang="en-US"/>
        </a:p>
      </dgm:t>
    </dgm:pt>
    <dgm:pt modelId="{EB937360-E64A-4C06-AFE6-822263F07598}" cxnId="{749054B4-6AB8-4E07-8A3A-1296F6A39FC4}" type="sibTrans">
      <dgm:prSet/>
      <dgm:spPr/>
      <dgm:t>
        <a:bodyPr/>
        <a:lstStyle/>
        <a:p>
          <a:endParaRPr lang="en-US"/>
        </a:p>
      </dgm:t>
    </dgm:pt>
    <dgm:pt modelId="{48A315F7-C7E5-4A2C-96F2-5EE505798D71}" type="pres">
      <dgm:prSet presAssocID="{D550C8C2-4C93-4FF2-A130-0BF47248398B}" presName="root" presStyleCnt="0">
        <dgm:presLayoutVars>
          <dgm:dir/>
          <dgm:resizeHandles val="exact"/>
        </dgm:presLayoutVars>
      </dgm:prSet>
      <dgm:spPr/>
    </dgm:pt>
    <dgm:pt modelId="{5A3ADB8F-80DD-4556-A27C-65FC9ABBA107}" type="pres">
      <dgm:prSet presAssocID="{1053DF12-0FB8-41A3-A94D-9D8FA2BF8032}" presName="compNode" presStyleCnt="0"/>
      <dgm:spPr/>
    </dgm:pt>
    <dgm:pt modelId="{F0EA22EA-C197-4225-883B-3410D7283BF2}" type="pres">
      <dgm:prSet presAssocID="{1053DF12-0FB8-41A3-A94D-9D8FA2BF8032}" presName="bgRect" presStyleLbl="bgShp" presStyleIdx="0" presStyleCnt="3"/>
      <dgm:spPr/>
    </dgm:pt>
    <dgm:pt modelId="{D780DC35-636A-4F89-88B3-54C74FE299CB}" type="pres">
      <dgm:prSet presAssocID="{1053DF12-0FB8-41A3-A94D-9D8FA2BF803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</dgm:pt>
    <dgm:pt modelId="{F1849CCE-6C45-4DEA-80F8-CC0809E009D2}" type="pres">
      <dgm:prSet presAssocID="{1053DF12-0FB8-41A3-A94D-9D8FA2BF8032}" presName="spaceRect" presStyleCnt="0"/>
      <dgm:spPr/>
    </dgm:pt>
    <dgm:pt modelId="{E57F1E91-1E38-4972-B052-D75874ECD84E}" type="pres">
      <dgm:prSet presAssocID="{1053DF12-0FB8-41A3-A94D-9D8FA2BF8032}" presName="parTx" presStyleLbl="revTx" presStyleIdx="0" presStyleCnt="3">
        <dgm:presLayoutVars>
          <dgm:chMax val="0"/>
          <dgm:chPref val="0"/>
        </dgm:presLayoutVars>
      </dgm:prSet>
      <dgm:spPr/>
    </dgm:pt>
    <dgm:pt modelId="{41A38E3D-1776-4C9E-A8C5-26D7361145A9}" type="pres">
      <dgm:prSet presAssocID="{A57E8DBF-42DE-4F3B-8C3B-5692F52CDF60}" presName="sibTrans" presStyleCnt="0"/>
      <dgm:spPr/>
    </dgm:pt>
    <dgm:pt modelId="{BB86F4F2-FD0C-44AD-8972-71E79CF3B5EE}" type="pres">
      <dgm:prSet presAssocID="{BD489E15-9134-4374-8760-9C83E42C6B8E}" presName="compNode" presStyleCnt="0"/>
      <dgm:spPr/>
    </dgm:pt>
    <dgm:pt modelId="{3C869A3A-952F-43F8-8391-E9BC7CE06509}" type="pres">
      <dgm:prSet presAssocID="{BD489E15-9134-4374-8760-9C83E42C6B8E}" presName="bgRect" presStyleLbl="bgShp" presStyleIdx="1" presStyleCnt="3"/>
      <dgm:spPr/>
    </dgm:pt>
    <dgm:pt modelId="{FB97CECE-A638-4416-9A73-D290664F8423}" type="pres">
      <dgm:prSet presAssocID="{BD489E15-9134-4374-8760-9C83E42C6B8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</dgm:pt>
    <dgm:pt modelId="{FD542F4D-BC3C-4F76-8FC6-6A603A3BE94C}" type="pres">
      <dgm:prSet presAssocID="{BD489E15-9134-4374-8760-9C83E42C6B8E}" presName="spaceRect" presStyleCnt="0"/>
      <dgm:spPr/>
    </dgm:pt>
    <dgm:pt modelId="{5BB1F022-5E0F-4279-A4AD-3B4C431B1B27}" type="pres">
      <dgm:prSet presAssocID="{BD489E15-9134-4374-8760-9C83E42C6B8E}" presName="parTx" presStyleLbl="revTx" presStyleIdx="1" presStyleCnt="3">
        <dgm:presLayoutVars>
          <dgm:chMax val="0"/>
          <dgm:chPref val="0"/>
        </dgm:presLayoutVars>
      </dgm:prSet>
      <dgm:spPr/>
    </dgm:pt>
    <dgm:pt modelId="{3BAC9D2D-959C-4580-83C9-CB5E85753E4B}" type="pres">
      <dgm:prSet presAssocID="{0BD46EC4-48FC-494B-96AF-99004A77CBDF}" presName="sibTrans" presStyleCnt="0"/>
      <dgm:spPr/>
    </dgm:pt>
    <dgm:pt modelId="{86EBA877-4D8F-4EA5-B9F3-3F3E1563AD0B}" type="pres">
      <dgm:prSet presAssocID="{1FF1FB32-B022-4165-8D34-E54B04FB3B1B}" presName="compNode" presStyleCnt="0"/>
      <dgm:spPr/>
    </dgm:pt>
    <dgm:pt modelId="{E7AD5402-95F6-4E2D-8544-13A7E8740F79}" type="pres">
      <dgm:prSet presAssocID="{1FF1FB32-B022-4165-8D34-E54B04FB3B1B}" presName="bgRect" presStyleLbl="bgShp" presStyleIdx="2" presStyleCnt="3"/>
      <dgm:spPr/>
    </dgm:pt>
    <dgm:pt modelId="{859AEB44-EF72-45D4-B582-A2EE8508C8DD}" type="pres">
      <dgm:prSet presAssocID="{1FF1FB32-B022-4165-8D34-E54B04FB3B1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</dgm:pt>
    <dgm:pt modelId="{6CC2FED6-7F99-4EF9-AA62-33B0CD482E62}" type="pres">
      <dgm:prSet presAssocID="{1FF1FB32-B022-4165-8D34-E54B04FB3B1B}" presName="spaceRect" presStyleCnt="0"/>
      <dgm:spPr/>
    </dgm:pt>
    <dgm:pt modelId="{FE21878D-458B-4AB7-AAFC-448A436AE000}" type="pres">
      <dgm:prSet presAssocID="{1FF1FB32-B022-4165-8D34-E54B04FB3B1B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2DCBF41-6EF0-49E0-A432-2402F24274B6}" type="presOf" srcId="{D550C8C2-4C93-4FF2-A130-0BF47248398B}" destId="{48A315F7-C7E5-4A2C-96F2-5EE505798D71}" srcOrd="0" destOrd="0" presId="urn:microsoft.com/office/officeart/2018/2/layout/IconVerticalSolidList"/>
    <dgm:cxn modelId="{3D8A0F54-0ED7-4BE4-9506-3A916EC390E3}" type="presOf" srcId="{1053DF12-0FB8-41A3-A94D-9D8FA2BF8032}" destId="{E57F1E91-1E38-4972-B052-D75874ECD84E}" srcOrd="0" destOrd="0" presId="urn:microsoft.com/office/officeart/2018/2/layout/IconVerticalSolidList"/>
    <dgm:cxn modelId="{6DA4ABA6-51B7-4FEE-82D5-6B773E31B9D9}" srcId="{D550C8C2-4C93-4FF2-A130-0BF47248398B}" destId="{BD489E15-9134-4374-8760-9C83E42C6B8E}" srcOrd="1" destOrd="0" parTransId="{A13DBAAF-C95A-44CF-B6FC-CBA0FB14BE0A}" sibTransId="{0BD46EC4-48FC-494B-96AF-99004A77CBDF}"/>
    <dgm:cxn modelId="{749054B4-6AB8-4E07-8A3A-1296F6A39FC4}" srcId="{D550C8C2-4C93-4FF2-A130-0BF47248398B}" destId="{1FF1FB32-B022-4165-8D34-E54B04FB3B1B}" srcOrd="2" destOrd="0" parTransId="{7B82CAE2-85AE-4266-9086-8DEF13D4261E}" sibTransId="{EB937360-E64A-4C06-AFE6-822263F07598}"/>
    <dgm:cxn modelId="{A9C1DED4-5882-4283-996F-1C3F3BCA78EC}" type="presOf" srcId="{1FF1FB32-B022-4165-8D34-E54B04FB3B1B}" destId="{FE21878D-458B-4AB7-AAFC-448A436AE000}" srcOrd="0" destOrd="0" presId="urn:microsoft.com/office/officeart/2018/2/layout/IconVerticalSolidList"/>
    <dgm:cxn modelId="{8D07CBED-2ABF-480F-9B07-40EB1ED22A84}" srcId="{D550C8C2-4C93-4FF2-A130-0BF47248398B}" destId="{1053DF12-0FB8-41A3-A94D-9D8FA2BF8032}" srcOrd="0" destOrd="0" parTransId="{CCAEF9BC-F924-4CA9-919D-EB1C820071FE}" sibTransId="{A57E8DBF-42DE-4F3B-8C3B-5692F52CDF60}"/>
    <dgm:cxn modelId="{8304CCF2-6808-4C5B-9B33-35275C77E296}" type="presOf" srcId="{BD489E15-9134-4374-8760-9C83E42C6B8E}" destId="{5BB1F022-5E0F-4279-A4AD-3B4C431B1B27}" srcOrd="0" destOrd="0" presId="urn:microsoft.com/office/officeart/2018/2/layout/IconVerticalSolidList"/>
    <dgm:cxn modelId="{B1356816-C14B-47B0-AA13-47B055EBC2D9}" type="presParOf" srcId="{48A315F7-C7E5-4A2C-96F2-5EE505798D71}" destId="{5A3ADB8F-80DD-4556-A27C-65FC9ABBA107}" srcOrd="0" destOrd="0" presId="urn:microsoft.com/office/officeart/2018/2/layout/IconVerticalSolidList"/>
    <dgm:cxn modelId="{861327DC-6429-4278-8F2F-78D5FBDC6A3D}" type="presParOf" srcId="{5A3ADB8F-80DD-4556-A27C-65FC9ABBA107}" destId="{F0EA22EA-C197-4225-883B-3410D7283BF2}" srcOrd="0" destOrd="0" presId="urn:microsoft.com/office/officeart/2018/2/layout/IconVerticalSolidList"/>
    <dgm:cxn modelId="{98AC51C1-BD82-4B65-8C2D-EF7D46416CF5}" type="presParOf" srcId="{5A3ADB8F-80DD-4556-A27C-65FC9ABBA107}" destId="{D780DC35-636A-4F89-88B3-54C74FE299CB}" srcOrd="1" destOrd="0" presId="urn:microsoft.com/office/officeart/2018/2/layout/IconVerticalSolidList"/>
    <dgm:cxn modelId="{5C34830A-C523-4CD6-85EF-959AC75D9A07}" type="presParOf" srcId="{5A3ADB8F-80DD-4556-A27C-65FC9ABBA107}" destId="{F1849CCE-6C45-4DEA-80F8-CC0809E009D2}" srcOrd="2" destOrd="0" presId="urn:microsoft.com/office/officeart/2018/2/layout/IconVerticalSolidList"/>
    <dgm:cxn modelId="{67752FCA-7774-4A44-AF78-A955F24283F6}" type="presParOf" srcId="{5A3ADB8F-80DD-4556-A27C-65FC9ABBA107}" destId="{E57F1E91-1E38-4972-B052-D75874ECD84E}" srcOrd="3" destOrd="0" presId="urn:microsoft.com/office/officeart/2018/2/layout/IconVerticalSolidList"/>
    <dgm:cxn modelId="{EF6FE5EA-C1C8-4593-B576-C8B5336FC669}" type="presParOf" srcId="{48A315F7-C7E5-4A2C-96F2-5EE505798D71}" destId="{41A38E3D-1776-4C9E-A8C5-26D7361145A9}" srcOrd="1" destOrd="0" presId="urn:microsoft.com/office/officeart/2018/2/layout/IconVerticalSolidList"/>
    <dgm:cxn modelId="{9D3E6054-014C-4E37-AA33-FCF15E618329}" type="presParOf" srcId="{48A315F7-C7E5-4A2C-96F2-5EE505798D71}" destId="{BB86F4F2-FD0C-44AD-8972-71E79CF3B5EE}" srcOrd="2" destOrd="0" presId="urn:microsoft.com/office/officeart/2018/2/layout/IconVerticalSolidList"/>
    <dgm:cxn modelId="{B4C73B62-90EC-46C7-B249-18175046FCBD}" type="presParOf" srcId="{BB86F4F2-FD0C-44AD-8972-71E79CF3B5EE}" destId="{3C869A3A-952F-43F8-8391-E9BC7CE06509}" srcOrd="0" destOrd="0" presId="urn:microsoft.com/office/officeart/2018/2/layout/IconVerticalSolidList"/>
    <dgm:cxn modelId="{ACA7D3CE-D668-4711-B8D3-1D26C12BDA2C}" type="presParOf" srcId="{BB86F4F2-FD0C-44AD-8972-71E79CF3B5EE}" destId="{FB97CECE-A638-4416-9A73-D290664F8423}" srcOrd="1" destOrd="0" presId="urn:microsoft.com/office/officeart/2018/2/layout/IconVerticalSolidList"/>
    <dgm:cxn modelId="{3A83D8C1-B7CF-476C-93DD-0920575D7EE5}" type="presParOf" srcId="{BB86F4F2-FD0C-44AD-8972-71E79CF3B5EE}" destId="{FD542F4D-BC3C-4F76-8FC6-6A603A3BE94C}" srcOrd="2" destOrd="0" presId="urn:microsoft.com/office/officeart/2018/2/layout/IconVerticalSolidList"/>
    <dgm:cxn modelId="{A60BECC8-19B1-4491-BD26-EF58E0569EB9}" type="presParOf" srcId="{BB86F4F2-FD0C-44AD-8972-71E79CF3B5EE}" destId="{5BB1F022-5E0F-4279-A4AD-3B4C431B1B27}" srcOrd="3" destOrd="0" presId="urn:microsoft.com/office/officeart/2018/2/layout/IconVerticalSolidList"/>
    <dgm:cxn modelId="{AE4FB1EE-766B-4839-ABE5-0C317D914F32}" type="presParOf" srcId="{48A315F7-C7E5-4A2C-96F2-5EE505798D71}" destId="{3BAC9D2D-959C-4580-83C9-CB5E85753E4B}" srcOrd="3" destOrd="0" presId="urn:microsoft.com/office/officeart/2018/2/layout/IconVerticalSolidList"/>
    <dgm:cxn modelId="{83C6728F-AAEA-4DE2-9395-979887C30913}" type="presParOf" srcId="{48A315F7-C7E5-4A2C-96F2-5EE505798D71}" destId="{86EBA877-4D8F-4EA5-B9F3-3F3E1563AD0B}" srcOrd="4" destOrd="0" presId="urn:microsoft.com/office/officeart/2018/2/layout/IconVerticalSolidList"/>
    <dgm:cxn modelId="{1BDE8C60-A2DF-4944-9F8F-E45A5DAA684F}" type="presParOf" srcId="{86EBA877-4D8F-4EA5-B9F3-3F3E1563AD0B}" destId="{E7AD5402-95F6-4E2D-8544-13A7E8740F79}" srcOrd="0" destOrd="0" presId="urn:microsoft.com/office/officeart/2018/2/layout/IconVerticalSolidList"/>
    <dgm:cxn modelId="{BD2577A5-9CCC-4C57-AB33-F058918C742C}" type="presParOf" srcId="{86EBA877-4D8F-4EA5-B9F3-3F3E1563AD0B}" destId="{859AEB44-EF72-45D4-B582-A2EE8508C8DD}" srcOrd="1" destOrd="0" presId="urn:microsoft.com/office/officeart/2018/2/layout/IconVerticalSolidList"/>
    <dgm:cxn modelId="{7C92499F-E729-4E00-BD8A-7601466DF7A8}" type="presParOf" srcId="{86EBA877-4D8F-4EA5-B9F3-3F3E1563AD0B}" destId="{6CC2FED6-7F99-4EF9-AA62-33B0CD482E62}" srcOrd="2" destOrd="0" presId="urn:microsoft.com/office/officeart/2018/2/layout/IconVerticalSolidList"/>
    <dgm:cxn modelId="{F7D85369-4D7C-4420-9DA8-EE47925AD9BF}" type="presParOf" srcId="{86EBA877-4D8F-4EA5-B9F3-3F3E1563AD0B}" destId="{FE21878D-458B-4AB7-AAFC-448A436AE00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4435078" cy="4637088"/>
        <a:chOff x="0" y="0"/>
        <a:chExt cx="4435078" cy="4637088"/>
      </a:xfrm>
    </dsp:grpSpPr>
    <dsp:sp modelId="{6A698882-5C2C-415D-BB63-19FBF0ADB54E}">
      <dsp:nvSpPr>
        <dsp:cNvPr id="3" name="Rounded Rectangle 2"/>
        <dsp:cNvSpPr/>
      </dsp:nvSpPr>
      <dsp:spPr bwMode="white">
        <a:xfrm>
          <a:off x="0" y="0"/>
          <a:ext cx="4435078" cy="1324882"/>
        </a:xfrm>
        <a:prstGeom prst="roundRect">
          <a:avLst>
            <a:gd name="adj" fmla="val 10000"/>
          </a:avLst>
        </a:prstGeom>
      </dsp:spPr>
      <dsp:style>
        <a:lnRef idx="0">
          <a:schemeClr val="dk1"/>
        </a:lnRef>
        <a:fillRef idx="1">
          <a:schemeClr val="bg1">
            <a:lumMod val="95000"/>
          </a:schemeClr>
        </a:fillRef>
        <a:effectRef idx="0">
          <a:scrgbClr r="0" g="0" b="0"/>
        </a:effectRef>
        <a:fontRef idx="minor"/>
      </dsp:style>
      <dsp:txXfrm>
        <a:off x="0" y="0"/>
        <a:ext cx="4435078" cy="1324882"/>
      </dsp:txXfrm>
    </dsp:sp>
    <dsp:sp modelId="{5D2836F7-E1D9-43E1-B82F-CA1FAFE8DEDB}">
      <dsp:nvSpPr>
        <dsp:cNvPr id="4" name="Rectangle 3"/>
        <dsp:cNvSpPr/>
      </dsp:nvSpPr>
      <dsp:spPr bwMode="white">
        <a:xfrm>
          <a:off x="400777" y="298099"/>
          <a:ext cx="728685" cy="728685"/>
        </a:xfrm>
        <a:prstGeom prst="rect">
          <a:avLst/>
        </a:prstGeom>
        <a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sp:spPr>
      <dsp:style>
        <a:lnRef idx="2">
          <a:schemeClr val="lt1">
            <a:alpha val="0"/>
          </a:schemeClr>
        </a:lnRef>
        <a:fillRef idx="1">
          <a:schemeClr val="accent2"/>
        </a:fillRef>
        <a:effectRef idx="0">
          <a:scrgbClr r="0" g="0" b="0"/>
        </a:effectRef>
        <a:fontRef idx="minor">
          <a:schemeClr val="lt1"/>
        </a:fontRef>
      </dsp:style>
      <dsp:txXfrm>
        <a:off x="400777" y="298099"/>
        <a:ext cx="728685" cy="728685"/>
      </dsp:txXfrm>
    </dsp:sp>
    <dsp:sp modelId="{9122AECD-10F1-4910-8B44-D1BA87C09479}">
      <dsp:nvSpPr>
        <dsp:cNvPr id="5" name="Rectangle 4"/>
        <dsp:cNvSpPr/>
      </dsp:nvSpPr>
      <dsp:spPr bwMode="white">
        <a:xfrm>
          <a:off x="1530239" y="0"/>
          <a:ext cx="2904839" cy="132488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40216" tIns="140216" rIns="140216" bIns="140216" anchor="ctr"/>
        <a:lstStyle>
          <a:lvl1pPr algn="l">
            <a:defRPr sz="2200"/>
          </a:lvl1pPr>
          <a:lvl2pPr marL="171450" indent="-171450" algn="l">
            <a:defRPr sz="1700"/>
          </a:lvl2pPr>
          <a:lvl3pPr marL="342900" indent="-171450" algn="l">
            <a:defRPr sz="1700"/>
          </a:lvl3pPr>
          <a:lvl4pPr marL="514350" indent="-171450" algn="l">
            <a:defRPr sz="1700"/>
          </a:lvl4pPr>
          <a:lvl5pPr marL="685800" indent="-171450" algn="l">
            <a:defRPr sz="1700"/>
          </a:lvl5pPr>
          <a:lvl6pPr marL="857250" indent="-171450" algn="l">
            <a:defRPr sz="1700"/>
          </a:lvl6pPr>
          <a:lvl7pPr marL="1028700" indent="-171450" algn="l">
            <a:defRPr sz="1700"/>
          </a:lvl7pPr>
          <a:lvl8pPr marL="1200150" indent="-171450" algn="l">
            <a:defRPr sz="1700"/>
          </a:lvl8pPr>
          <a:lvl9pPr marL="1371600" indent="-171450" algn="l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>
              <a:solidFill>
                <a:schemeClr val="tx1"/>
              </a:solidFill>
            </a:rPr>
            <a:t>Mahasiswa memahami konsep media promosi kesehatan</a:t>
          </a:r>
          <a:endParaRPr lang="en-US">
            <a:solidFill>
              <a:schemeClr val="tx1"/>
            </a:solidFill>
          </a:endParaRPr>
        </a:p>
      </dsp:txBody>
      <dsp:txXfrm>
        <a:off x="1530239" y="0"/>
        <a:ext cx="2904839" cy="1324882"/>
      </dsp:txXfrm>
    </dsp:sp>
    <dsp:sp modelId="{1E04CF96-26D9-4DBB-889B-5873F28E13E2}">
      <dsp:nvSpPr>
        <dsp:cNvPr id="6" name="Rounded Rectangle 5"/>
        <dsp:cNvSpPr/>
      </dsp:nvSpPr>
      <dsp:spPr bwMode="white">
        <a:xfrm>
          <a:off x="0" y="1656103"/>
          <a:ext cx="4435078" cy="1324882"/>
        </a:xfrm>
        <a:prstGeom prst="roundRect">
          <a:avLst>
            <a:gd name="adj" fmla="val 10000"/>
          </a:avLst>
        </a:prstGeom>
      </dsp:spPr>
      <dsp:style>
        <a:lnRef idx="0">
          <a:schemeClr val="dk1"/>
        </a:lnRef>
        <a:fillRef idx="1">
          <a:schemeClr val="bg1">
            <a:lumMod val="95000"/>
          </a:schemeClr>
        </a:fillRef>
        <a:effectRef idx="0">
          <a:scrgbClr r="0" g="0" b="0"/>
        </a:effectRef>
        <a:fontRef idx="minor"/>
      </dsp:style>
      <dsp:txXfrm>
        <a:off x="0" y="1656103"/>
        <a:ext cx="4435078" cy="1324882"/>
      </dsp:txXfrm>
    </dsp:sp>
    <dsp:sp modelId="{BFF1807A-1806-4B49-A2F0-B5F4A0899219}">
      <dsp:nvSpPr>
        <dsp:cNvPr id="7" name="Rectangle 6"/>
        <dsp:cNvSpPr/>
      </dsp:nvSpPr>
      <dsp:spPr bwMode="white">
        <a:xfrm>
          <a:off x="400777" y="1954201"/>
          <a:ext cx="728685" cy="728685"/>
        </a:xfrm>
        <a:prstGeom prst="rect">
          <a:avLst/>
        </a:prstGeom>
        <a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sp:spPr>
      <dsp:style>
        <a:lnRef idx="2">
          <a:schemeClr val="lt1">
            <a:alpha val="0"/>
          </a:schemeClr>
        </a:lnRef>
        <a:fillRef idx="1">
          <a:schemeClr val="accent3"/>
        </a:fillRef>
        <a:effectRef idx="0">
          <a:scrgbClr r="0" g="0" b="0"/>
        </a:effectRef>
        <a:fontRef idx="minor">
          <a:schemeClr val="lt1"/>
        </a:fontRef>
      </dsp:style>
      <dsp:txXfrm>
        <a:off x="400777" y="1954201"/>
        <a:ext cx="728685" cy="728685"/>
      </dsp:txXfrm>
    </dsp:sp>
    <dsp:sp modelId="{54303745-DBD5-4ACD-A01E-E353BDAA49D6}">
      <dsp:nvSpPr>
        <dsp:cNvPr id="8" name="Rectangle 7"/>
        <dsp:cNvSpPr/>
      </dsp:nvSpPr>
      <dsp:spPr bwMode="white">
        <a:xfrm>
          <a:off x="1530239" y="1656103"/>
          <a:ext cx="2904839" cy="132488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40216" tIns="140216" rIns="140216" bIns="140216" anchor="ctr"/>
        <a:lstStyle>
          <a:lvl1pPr algn="l">
            <a:defRPr sz="2200"/>
          </a:lvl1pPr>
          <a:lvl2pPr marL="171450" indent="-171450" algn="l">
            <a:defRPr sz="1700"/>
          </a:lvl2pPr>
          <a:lvl3pPr marL="342900" indent="-171450" algn="l">
            <a:defRPr sz="1700"/>
          </a:lvl3pPr>
          <a:lvl4pPr marL="514350" indent="-171450" algn="l">
            <a:defRPr sz="1700"/>
          </a:lvl4pPr>
          <a:lvl5pPr marL="685800" indent="-171450" algn="l">
            <a:defRPr sz="1700"/>
          </a:lvl5pPr>
          <a:lvl6pPr marL="857250" indent="-171450" algn="l">
            <a:defRPr sz="1700"/>
          </a:lvl6pPr>
          <a:lvl7pPr marL="1028700" indent="-171450" algn="l">
            <a:defRPr sz="1700"/>
          </a:lvl7pPr>
          <a:lvl8pPr marL="1200150" indent="-171450" algn="l">
            <a:defRPr sz="1700"/>
          </a:lvl8pPr>
          <a:lvl9pPr marL="1371600" indent="-171450" algn="l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>
              <a:solidFill>
                <a:schemeClr val="tx1"/>
              </a:solidFill>
            </a:rPr>
            <a:t>Mahasiswa mampu memilih media yang tepat</a:t>
          </a:r>
          <a:endParaRPr lang="en-US">
            <a:solidFill>
              <a:schemeClr val="tx1"/>
            </a:solidFill>
          </a:endParaRPr>
        </a:p>
      </dsp:txBody>
      <dsp:txXfrm>
        <a:off x="1530239" y="1656103"/>
        <a:ext cx="2904839" cy="1324882"/>
      </dsp:txXfrm>
    </dsp:sp>
    <dsp:sp modelId="{1CED9D99-EB22-4A49-94D1-DB84B4823858}">
      <dsp:nvSpPr>
        <dsp:cNvPr id="9" name="Rounded Rectangle 8"/>
        <dsp:cNvSpPr/>
      </dsp:nvSpPr>
      <dsp:spPr bwMode="white">
        <a:xfrm>
          <a:off x="0" y="3312206"/>
          <a:ext cx="4435078" cy="1324882"/>
        </a:xfrm>
        <a:prstGeom prst="roundRect">
          <a:avLst>
            <a:gd name="adj" fmla="val 10000"/>
          </a:avLst>
        </a:prstGeom>
      </dsp:spPr>
      <dsp:style>
        <a:lnRef idx="0">
          <a:schemeClr val="dk1"/>
        </a:lnRef>
        <a:fillRef idx="1">
          <a:schemeClr val="bg1">
            <a:lumMod val="95000"/>
          </a:schemeClr>
        </a:fillRef>
        <a:effectRef idx="0">
          <a:scrgbClr r="0" g="0" b="0"/>
        </a:effectRef>
        <a:fontRef idx="minor"/>
      </dsp:style>
      <dsp:txXfrm>
        <a:off x="0" y="3312206"/>
        <a:ext cx="4435078" cy="1324882"/>
      </dsp:txXfrm>
    </dsp:sp>
    <dsp:sp modelId="{48530B4D-FAC7-4319-A4EB-E6F1FC6E59BF}">
      <dsp:nvSpPr>
        <dsp:cNvPr id="10" name="Rectangle 9"/>
        <dsp:cNvSpPr/>
      </dsp:nvSpPr>
      <dsp:spPr bwMode="white">
        <a:xfrm>
          <a:off x="400777" y="3610304"/>
          <a:ext cx="728685" cy="728685"/>
        </a:xfrm>
        <a:prstGeom prst="rect">
          <a:avLst/>
        </a:prstGeom>
        <a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sp:spPr>
      <dsp:style>
        <a:lnRef idx="2">
          <a:schemeClr val="lt1">
            <a:alpha val="0"/>
          </a:schemeClr>
        </a:lnRef>
        <a:fillRef idx="1">
          <a:schemeClr val="accent4"/>
        </a:fillRef>
        <a:effectRef idx="0">
          <a:scrgbClr r="0" g="0" b="0"/>
        </a:effectRef>
        <a:fontRef idx="minor">
          <a:schemeClr val="lt1"/>
        </a:fontRef>
      </dsp:style>
      <dsp:txXfrm>
        <a:off x="400777" y="3610304"/>
        <a:ext cx="728685" cy="728685"/>
      </dsp:txXfrm>
    </dsp:sp>
    <dsp:sp modelId="{0E2070BC-8062-4454-B828-E44D0790197A}">
      <dsp:nvSpPr>
        <dsp:cNvPr id="11" name="Rectangle 10"/>
        <dsp:cNvSpPr/>
      </dsp:nvSpPr>
      <dsp:spPr bwMode="white">
        <a:xfrm>
          <a:off x="1530239" y="3312206"/>
          <a:ext cx="2904839" cy="132488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40216" tIns="140216" rIns="140216" bIns="140216" anchor="ctr"/>
        <a:lstStyle>
          <a:lvl1pPr algn="l">
            <a:defRPr sz="2200"/>
          </a:lvl1pPr>
          <a:lvl2pPr marL="171450" indent="-171450" algn="l">
            <a:defRPr sz="1700"/>
          </a:lvl2pPr>
          <a:lvl3pPr marL="342900" indent="-171450" algn="l">
            <a:defRPr sz="1700"/>
          </a:lvl3pPr>
          <a:lvl4pPr marL="514350" indent="-171450" algn="l">
            <a:defRPr sz="1700"/>
          </a:lvl4pPr>
          <a:lvl5pPr marL="685800" indent="-171450" algn="l">
            <a:defRPr sz="1700"/>
          </a:lvl5pPr>
          <a:lvl6pPr marL="857250" indent="-171450" algn="l">
            <a:defRPr sz="1700"/>
          </a:lvl6pPr>
          <a:lvl7pPr marL="1028700" indent="-171450" algn="l">
            <a:defRPr sz="1700"/>
          </a:lvl7pPr>
          <a:lvl8pPr marL="1200150" indent="-171450" algn="l">
            <a:defRPr sz="1700"/>
          </a:lvl8pPr>
          <a:lvl9pPr marL="1371600" indent="-171450" algn="l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>
              <a:solidFill>
                <a:schemeClr val="tx1"/>
              </a:solidFill>
            </a:rPr>
            <a:t>Mahasiswa mampu membuat media sederhana</a:t>
          </a:r>
          <a:endParaRPr lang="en-US">
            <a:solidFill>
              <a:schemeClr val="tx1"/>
            </a:solidFill>
          </a:endParaRPr>
        </a:p>
      </dsp:txBody>
      <dsp:txXfrm>
        <a:off x="1530239" y="3312206"/>
        <a:ext cx="2904839" cy="132488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4435078" cy="4637088"/>
        <a:chOff x="0" y="0"/>
        <a:chExt cx="4435078" cy="4637088"/>
      </a:xfrm>
    </dsp:grpSpPr>
    <dsp:sp modelId="{695D2813-0B17-4941-86CE-4057B5F550AA}">
      <dsp:nvSpPr>
        <dsp:cNvPr id="3" name="Rounded Rectangle 2"/>
        <dsp:cNvSpPr/>
      </dsp:nvSpPr>
      <dsp:spPr bwMode="white">
        <a:xfrm>
          <a:off x="0" y="324"/>
          <a:ext cx="4435078" cy="1478280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33350" tIns="133350" rIns="133350" bIns="133350" anchor="ctr"/>
        <a:lstStyle>
          <a:lvl1pPr algn="l">
            <a:defRPr sz="3500"/>
          </a:lvl1pPr>
          <a:lvl2pPr marL="228600" indent="-228600" algn="l">
            <a:defRPr sz="2700"/>
          </a:lvl2pPr>
          <a:lvl3pPr marL="457200" indent="-228600" algn="l">
            <a:defRPr sz="2700"/>
          </a:lvl3pPr>
          <a:lvl4pPr marL="685800" indent="-228600" algn="l">
            <a:defRPr sz="2700"/>
          </a:lvl4pPr>
          <a:lvl5pPr marL="914400" indent="-228600" algn="l">
            <a:defRPr sz="2700"/>
          </a:lvl5pPr>
          <a:lvl6pPr marL="1143000" indent="-228600" algn="l">
            <a:defRPr sz="2700"/>
          </a:lvl6pPr>
          <a:lvl7pPr marL="1371600" indent="-228600" algn="l">
            <a:defRPr sz="2700"/>
          </a:lvl7pPr>
          <a:lvl8pPr marL="1600200" indent="-228600" algn="l">
            <a:defRPr sz="2700"/>
          </a:lvl8pPr>
          <a:lvl9pPr marL="1828800" indent="-228600" algn="l">
            <a:defRPr sz="2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/>
            <a:t>Media penting dalam promosi kesehatan</a:t>
          </a:r>
          <a:endParaRPr lang="en-US"/>
        </a:p>
      </dsp:txBody>
      <dsp:txXfrm>
        <a:off x="0" y="324"/>
        <a:ext cx="4435078" cy="1478280"/>
      </dsp:txXfrm>
    </dsp:sp>
    <dsp:sp modelId="{1B317C1E-E7D7-418A-ABA9-710B3C3318DC}">
      <dsp:nvSpPr>
        <dsp:cNvPr id="4" name="Rounded Rectangle 3"/>
        <dsp:cNvSpPr/>
      </dsp:nvSpPr>
      <dsp:spPr bwMode="white">
        <a:xfrm>
          <a:off x="0" y="1579404"/>
          <a:ext cx="4435078" cy="1478280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>
            <a:hueOff val="-1680000"/>
            <a:satOff val="5490"/>
            <a:lumOff val="5882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33350" tIns="133350" rIns="133350" bIns="133350" anchor="ctr"/>
        <a:lstStyle>
          <a:lvl1pPr algn="l">
            <a:defRPr sz="3500"/>
          </a:lvl1pPr>
          <a:lvl2pPr marL="228600" indent="-228600" algn="l">
            <a:defRPr sz="2700"/>
          </a:lvl2pPr>
          <a:lvl3pPr marL="457200" indent="-228600" algn="l">
            <a:defRPr sz="2700"/>
          </a:lvl3pPr>
          <a:lvl4pPr marL="685800" indent="-228600" algn="l">
            <a:defRPr sz="2700"/>
          </a:lvl4pPr>
          <a:lvl5pPr marL="914400" indent="-228600" algn="l">
            <a:defRPr sz="2700"/>
          </a:lvl5pPr>
          <a:lvl6pPr marL="1143000" indent="-228600" algn="l">
            <a:defRPr sz="2700"/>
          </a:lvl6pPr>
          <a:lvl7pPr marL="1371600" indent="-228600" algn="l">
            <a:defRPr sz="2700"/>
          </a:lvl7pPr>
          <a:lvl8pPr marL="1600200" indent="-228600" algn="l">
            <a:defRPr sz="2700"/>
          </a:lvl8pPr>
          <a:lvl9pPr marL="1828800" indent="-228600" algn="l">
            <a:defRPr sz="2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/>
            <a:t>Pemilihan harus tepat</a:t>
          </a:r>
          <a:endParaRPr lang="en-US"/>
        </a:p>
      </dsp:txBody>
      <dsp:txXfrm>
        <a:off x="0" y="1579404"/>
        <a:ext cx="4435078" cy="1478280"/>
      </dsp:txXfrm>
    </dsp:sp>
    <dsp:sp modelId="{832931E9-D067-4C7F-8A58-C870DF8C021E}">
      <dsp:nvSpPr>
        <dsp:cNvPr id="5" name="Rounded Rectangle 4"/>
        <dsp:cNvSpPr/>
      </dsp:nvSpPr>
      <dsp:spPr bwMode="white">
        <a:xfrm>
          <a:off x="0" y="3158484"/>
          <a:ext cx="4435078" cy="1478280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>
            <a:hueOff val="-3360000"/>
            <a:satOff val="10980"/>
            <a:lumOff val="11765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33350" tIns="133350" rIns="133350" bIns="133350" anchor="ctr"/>
        <a:lstStyle>
          <a:lvl1pPr algn="l">
            <a:defRPr sz="3500"/>
          </a:lvl1pPr>
          <a:lvl2pPr marL="228600" indent="-228600" algn="l">
            <a:defRPr sz="2700"/>
          </a:lvl2pPr>
          <a:lvl3pPr marL="457200" indent="-228600" algn="l">
            <a:defRPr sz="2700"/>
          </a:lvl3pPr>
          <a:lvl4pPr marL="685800" indent="-228600" algn="l">
            <a:defRPr sz="2700"/>
          </a:lvl4pPr>
          <a:lvl5pPr marL="914400" indent="-228600" algn="l">
            <a:defRPr sz="2700"/>
          </a:lvl5pPr>
          <a:lvl6pPr marL="1143000" indent="-228600" algn="l">
            <a:defRPr sz="2700"/>
          </a:lvl6pPr>
          <a:lvl7pPr marL="1371600" indent="-228600" algn="l">
            <a:defRPr sz="2700"/>
          </a:lvl7pPr>
          <a:lvl8pPr marL="1600200" indent="-228600" algn="l">
            <a:defRPr sz="2700"/>
          </a:lvl8pPr>
          <a:lvl9pPr marL="1828800" indent="-228600" algn="l">
            <a:defRPr sz="2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/>
            <a:t>Menentukan keberhasilan edukasi</a:t>
          </a:r>
          <a:endParaRPr lang="en-US"/>
        </a:p>
      </dsp:txBody>
      <dsp:txXfrm>
        <a:off x="0" y="3158484"/>
        <a:ext cx="4435078" cy="14782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4435078" cy="4637088"/>
        <a:chOff x="0" y="0"/>
        <a:chExt cx="4435078" cy="4637088"/>
      </a:xfrm>
    </dsp:grpSpPr>
    <dsp:sp modelId="{1CC9203E-5DB2-492F-818F-DF93CCA8EA77}">
      <dsp:nvSpPr>
        <dsp:cNvPr id="3" name="Rounded Rectangle 2"/>
        <dsp:cNvSpPr/>
      </dsp:nvSpPr>
      <dsp:spPr bwMode="white">
        <a:xfrm>
          <a:off x="0" y="832844"/>
          <a:ext cx="4435078" cy="684530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02870" tIns="102870" rIns="102870" bIns="102870" anchor="ctr"/>
        <a:lstStyle>
          <a:lvl1pPr algn="l">
            <a:defRPr sz="2700"/>
          </a:lvl1pPr>
          <a:lvl2pPr marL="228600" indent="-228600" algn="l">
            <a:defRPr sz="2100"/>
          </a:lvl2pPr>
          <a:lvl3pPr marL="457200" indent="-228600" algn="l">
            <a:defRPr sz="2100"/>
          </a:lvl3pPr>
          <a:lvl4pPr marL="685800" indent="-228600" algn="l">
            <a:defRPr sz="2100"/>
          </a:lvl4pPr>
          <a:lvl5pPr marL="914400" indent="-228600" algn="l">
            <a:defRPr sz="2100"/>
          </a:lvl5pPr>
          <a:lvl6pPr marL="1143000" indent="-228600" algn="l">
            <a:defRPr sz="2100"/>
          </a:lvl6pPr>
          <a:lvl7pPr marL="1371600" indent="-228600" algn="l">
            <a:defRPr sz="2100"/>
          </a:lvl7pPr>
          <a:lvl8pPr marL="1600200" indent="-228600" algn="l">
            <a:defRPr sz="2100"/>
          </a:lvl8pPr>
          <a:lvl9pPr marL="1828800" indent="-228600" algn="l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/>
            <a:t>Menjelaskan definisi media</a:t>
          </a:r>
          <a:endParaRPr lang="en-US"/>
        </a:p>
      </dsp:txBody>
      <dsp:txXfrm>
        <a:off x="0" y="832844"/>
        <a:ext cx="4435078" cy="684530"/>
      </dsp:txXfrm>
    </dsp:sp>
    <dsp:sp modelId="{9783ED52-E255-40B4-8D31-90E435979476}">
      <dsp:nvSpPr>
        <dsp:cNvPr id="4" name="Rounded Rectangle 3"/>
        <dsp:cNvSpPr/>
      </dsp:nvSpPr>
      <dsp:spPr bwMode="white">
        <a:xfrm>
          <a:off x="0" y="1595134"/>
          <a:ext cx="4435078" cy="684530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>
            <a:hueOff val="-1119999"/>
            <a:satOff val="3660"/>
            <a:lumOff val="3922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02870" tIns="102870" rIns="102870" bIns="102870" anchor="ctr"/>
        <a:lstStyle>
          <a:lvl1pPr algn="l">
            <a:defRPr sz="2700"/>
          </a:lvl1pPr>
          <a:lvl2pPr marL="228600" indent="-228600" algn="l">
            <a:defRPr sz="2100"/>
          </a:lvl2pPr>
          <a:lvl3pPr marL="457200" indent="-228600" algn="l">
            <a:defRPr sz="2100"/>
          </a:lvl3pPr>
          <a:lvl4pPr marL="685800" indent="-228600" algn="l">
            <a:defRPr sz="2100"/>
          </a:lvl4pPr>
          <a:lvl5pPr marL="914400" indent="-228600" algn="l">
            <a:defRPr sz="2100"/>
          </a:lvl5pPr>
          <a:lvl6pPr marL="1143000" indent="-228600" algn="l">
            <a:defRPr sz="2100"/>
          </a:lvl6pPr>
          <a:lvl7pPr marL="1371600" indent="-228600" algn="l">
            <a:defRPr sz="2100"/>
          </a:lvl7pPr>
          <a:lvl8pPr marL="1600200" indent="-228600" algn="l">
            <a:defRPr sz="2100"/>
          </a:lvl8pPr>
          <a:lvl9pPr marL="1828800" indent="-228600" algn="l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/>
            <a:t>Menyebutkan jenis media</a:t>
          </a:r>
          <a:endParaRPr lang="en-US"/>
        </a:p>
      </dsp:txBody>
      <dsp:txXfrm>
        <a:off x="0" y="1595134"/>
        <a:ext cx="4435078" cy="684530"/>
      </dsp:txXfrm>
    </dsp:sp>
    <dsp:sp modelId="{EF24AC9D-F371-4186-BB55-E07EFEFBBDCE}">
      <dsp:nvSpPr>
        <dsp:cNvPr id="5" name="Rounded Rectangle 4"/>
        <dsp:cNvSpPr/>
      </dsp:nvSpPr>
      <dsp:spPr bwMode="white">
        <a:xfrm>
          <a:off x="0" y="2357424"/>
          <a:ext cx="4435078" cy="684530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>
            <a:hueOff val="-2239999"/>
            <a:satOff val="7320"/>
            <a:lumOff val="7843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02870" tIns="102870" rIns="102870" bIns="102870" anchor="ctr"/>
        <a:lstStyle>
          <a:lvl1pPr algn="l">
            <a:defRPr sz="2700"/>
          </a:lvl1pPr>
          <a:lvl2pPr marL="228600" indent="-228600" algn="l">
            <a:defRPr sz="2100"/>
          </a:lvl2pPr>
          <a:lvl3pPr marL="457200" indent="-228600" algn="l">
            <a:defRPr sz="2100"/>
          </a:lvl3pPr>
          <a:lvl4pPr marL="685800" indent="-228600" algn="l">
            <a:defRPr sz="2100"/>
          </a:lvl4pPr>
          <a:lvl5pPr marL="914400" indent="-228600" algn="l">
            <a:defRPr sz="2100"/>
          </a:lvl5pPr>
          <a:lvl6pPr marL="1143000" indent="-228600" algn="l">
            <a:defRPr sz="2100"/>
          </a:lvl6pPr>
          <a:lvl7pPr marL="1371600" indent="-228600" algn="l">
            <a:defRPr sz="2100"/>
          </a:lvl7pPr>
          <a:lvl8pPr marL="1600200" indent="-228600" algn="l">
            <a:defRPr sz="2100"/>
          </a:lvl8pPr>
          <a:lvl9pPr marL="1828800" indent="-228600" algn="l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/>
            <a:t>Menganalisis pemilihan media</a:t>
          </a:r>
          <a:endParaRPr lang="en-US"/>
        </a:p>
      </dsp:txBody>
      <dsp:txXfrm>
        <a:off x="0" y="2357424"/>
        <a:ext cx="4435078" cy="684530"/>
      </dsp:txXfrm>
    </dsp:sp>
    <dsp:sp modelId="{7D33480D-6A1F-4271-9649-03A74205AA70}">
      <dsp:nvSpPr>
        <dsp:cNvPr id="6" name="Rounded Rectangle 5"/>
        <dsp:cNvSpPr/>
      </dsp:nvSpPr>
      <dsp:spPr bwMode="white">
        <a:xfrm>
          <a:off x="0" y="3119714"/>
          <a:ext cx="4435078" cy="684530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>
            <a:hueOff val="-3360000"/>
            <a:satOff val="10980"/>
            <a:lumOff val="11765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02870" tIns="102870" rIns="102870" bIns="102870" anchor="ctr"/>
        <a:lstStyle>
          <a:lvl1pPr algn="l">
            <a:defRPr sz="2700"/>
          </a:lvl1pPr>
          <a:lvl2pPr marL="228600" indent="-228600" algn="l">
            <a:defRPr sz="2100"/>
          </a:lvl2pPr>
          <a:lvl3pPr marL="457200" indent="-228600" algn="l">
            <a:defRPr sz="2100"/>
          </a:lvl3pPr>
          <a:lvl4pPr marL="685800" indent="-228600" algn="l">
            <a:defRPr sz="2100"/>
          </a:lvl4pPr>
          <a:lvl5pPr marL="914400" indent="-228600" algn="l">
            <a:defRPr sz="2100"/>
          </a:lvl5pPr>
          <a:lvl6pPr marL="1143000" indent="-228600" algn="l">
            <a:defRPr sz="2100"/>
          </a:lvl6pPr>
          <a:lvl7pPr marL="1371600" indent="-228600" algn="l">
            <a:defRPr sz="2100"/>
          </a:lvl7pPr>
          <a:lvl8pPr marL="1600200" indent="-228600" algn="l">
            <a:defRPr sz="2100"/>
          </a:lvl8pPr>
          <a:lvl9pPr marL="1828800" indent="-228600" algn="l">
            <a:defRPr sz="21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/>
            <a:t>Membuat media sederhana</a:t>
          </a:r>
          <a:endParaRPr lang="en-US"/>
        </a:p>
      </dsp:txBody>
      <dsp:txXfrm>
        <a:off x="0" y="3119714"/>
        <a:ext cx="4435078" cy="6845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4435078" cy="4637088"/>
        <a:chOff x="0" y="0"/>
        <a:chExt cx="4435078" cy="4637088"/>
      </a:xfrm>
    </dsp:grpSpPr>
    <dsp:sp modelId="{8A39F9B3-8F53-4006-81F7-D425B68ECC71}">
      <dsp:nvSpPr>
        <dsp:cNvPr id="5" name="Rectangle 4"/>
        <dsp:cNvSpPr/>
      </dsp:nvSpPr>
      <dsp:spPr bwMode="white">
        <a:xfrm>
          <a:off x="0" y="548244"/>
          <a:ext cx="4435078" cy="882000"/>
        </a:xfrm>
        <a:prstGeom prst="rect">
          <a:avLst/>
        </a:prstGeom>
      </dsp:spPr>
      <dsp:style>
        <a:lnRef idx="1">
          <a:schemeClr val="accent2">
            <a:hueOff val="0"/>
            <a:satOff val="0"/>
            <a:lumOff val="0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344211" tIns="728980" rIns="344211" bIns="248920" anchor="t"/>
        <a:lstStyle>
          <a:lvl1pPr algn="l">
            <a:defRPr sz="3500"/>
          </a:lvl1pPr>
          <a:lvl2pPr marL="285750" indent="-285750" algn="l">
            <a:defRPr sz="3500"/>
          </a:lvl2pPr>
          <a:lvl3pPr marL="571500" indent="-285750" algn="l">
            <a:defRPr sz="3500"/>
          </a:lvl3pPr>
          <a:lvl4pPr marL="857250" indent="-285750" algn="l">
            <a:defRPr sz="3500"/>
          </a:lvl4pPr>
          <a:lvl5pPr marL="1143000" indent="-285750" algn="l">
            <a:defRPr sz="3500"/>
          </a:lvl5pPr>
          <a:lvl6pPr marL="1428750" indent="-285750" algn="l">
            <a:defRPr sz="3500"/>
          </a:lvl6pPr>
          <a:lvl7pPr marL="1714500" indent="-285750" algn="l">
            <a:defRPr sz="3500"/>
          </a:lvl7pPr>
          <a:lvl8pPr marL="2000250" indent="-285750" algn="l">
            <a:defRPr sz="3500"/>
          </a:lvl8pPr>
          <a:lvl9pPr marL="2286000" indent="-285750" algn="l">
            <a:defRPr sz="3500"/>
          </a:lvl9pPr>
        </a:lstStyle>
        <a:p>
          <a:endParaRPr>
            <a:solidFill>
              <a:schemeClr val="dk1"/>
            </a:solidFill>
          </a:endParaRPr>
        </a:p>
      </dsp:txBody>
      <dsp:txXfrm>
        <a:off x="0" y="548244"/>
        <a:ext cx="4435078" cy="882000"/>
      </dsp:txXfrm>
    </dsp:sp>
    <dsp:sp modelId="{2CE38FF5-9841-4A1C-B029-1F85D8070350}">
      <dsp:nvSpPr>
        <dsp:cNvPr id="4" name="Rounded Rectangle 3"/>
        <dsp:cNvSpPr/>
      </dsp:nvSpPr>
      <dsp:spPr bwMode="white">
        <a:xfrm>
          <a:off x="221754" y="31644"/>
          <a:ext cx="3104555" cy="1033200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17344" tIns="0" rIns="117344" bIns="0" anchor="ctr"/>
        <a:lstStyle>
          <a:lvl1pPr algn="l">
            <a:defRPr sz="3500"/>
          </a:lvl1pPr>
          <a:lvl2pPr marL="228600" indent="-228600" algn="l">
            <a:defRPr sz="2700"/>
          </a:lvl2pPr>
          <a:lvl3pPr marL="457200" indent="-228600" algn="l">
            <a:defRPr sz="2700"/>
          </a:lvl3pPr>
          <a:lvl4pPr marL="685800" indent="-228600" algn="l">
            <a:defRPr sz="2700"/>
          </a:lvl4pPr>
          <a:lvl5pPr marL="914400" indent="-228600" algn="l">
            <a:defRPr sz="2700"/>
          </a:lvl5pPr>
          <a:lvl6pPr marL="1143000" indent="-228600" algn="l">
            <a:defRPr sz="2700"/>
          </a:lvl6pPr>
          <a:lvl7pPr marL="1371600" indent="-228600" algn="l">
            <a:defRPr sz="2700"/>
          </a:lvl7pPr>
          <a:lvl8pPr marL="1600200" indent="-228600" algn="l">
            <a:defRPr sz="2700"/>
          </a:lvl8pPr>
          <a:lvl9pPr marL="1828800" indent="-228600" algn="l">
            <a:defRPr sz="2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Televisi</a:t>
          </a:r>
        </a:p>
      </dsp:txBody>
      <dsp:txXfrm>
        <a:off x="221754" y="31644"/>
        <a:ext cx="3104555" cy="1033200"/>
      </dsp:txXfrm>
    </dsp:sp>
    <dsp:sp modelId="{6FFD7059-794E-445C-AE22-AD69FBE7F247}">
      <dsp:nvSpPr>
        <dsp:cNvPr id="8" name="Rectangle 7"/>
        <dsp:cNvSpPr/>
      </dsp:nvSpPr>
      <dsp:spPr bwMode="white">
        <a:xfrm>
          <a:off x="0" y="2135844"/>
          <a:ext cx="4435078" cy="882000"/>
        </a:xfrm>
        <a:prstGeom prst="rect">
          <a:avLst/>
        </a:prstGeom>
      </dsp:spPr>
      <dsp:style>
        <a:lnRef idx="1">
          <a:schemeClr val="accent2">
            <a:hueOff val="-1680000"/>
            <a:satOff val="5490"/>
            <a:lumOff val="5882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344211" tIns="728980" rIns="344211" bIns="248920" anchor="t"/>
        <a:lstStyle>
          <a:lvl1pPr algn="l">
            <a:defRPr sz="3500"/>
          </a:lvl1pPr>
          <a:lvl2pPr marL="285750" indent="-285750" algn="l">
            <a:defRPr sz="3500"/>
          </a:lvl2pPr>
          <a:lvl3pPr marL="571500" indent="-285750" algn="l">
            <a:defRPr sz="3500"/>
          </a:lvl3pPr>
          <a:lvl4pPr marL="857250" indent="-285750" algn="l">
            <a:defRPr sz="3500"/>
          </a:lvl4pPr>
          <a:lvl5pPr marL="1143000" indent="-285750" algn="l">
            <a:defRPr sz="3500"/>
          </a:lvl5pPr>
          <a:lvl6pPr marL="1428750" indent="-285750" algn="l">
            <a:defRPr sz="3500"/>
          </a:lvl6pPr>
          <a:lvl7pPr marL="1714500" indent="-285750" algn="l">
            <a:defRPr sz="3500"/>
          </a:lvl7pPr>
          <a:lvl8pPr marL="2000250" indent="-285750" algn="l">
            <a:defRPr sz="3500"/>
          </a:lvl8pPr>
          <a:lvl9pPr marL="2286000" indent="-285750" algn="l">
            <a:defRPr sz="3500"/>
          </a:lvl9pPr>
        </a:lstStyle>
        <a:p>
          <a:endParaRPr>
            <a:solidFill>
              <a:schemeClr val="dk1"/>
            </a:solidFill>
          </a:endParaRPr>
        </a:p>
      </dsp:txBody>
      <dsp:txXfrm>
        <a:off x="0" y="2135844"/>
        <a:ext cx="4435078" cy="882000"/>
      </dsp:txXfrm>
    </dsp:sp>
    <dsp:sp modelId="{15D0500E-CD92-4DA6-A000-D8DB3A599C1E}">
      <dsp:nvSpPr>
        <dsp:cNvPr id="7" name="Rounded Rectangle 6"/>
        <dsp:cNvSpPr/>
      </dsp:nvSpPr>
      <dsp:spPr bwMode="white">
        <a:xfrm>
          <a:off x="221754" y="1619244"/>
          <a:ext cx="3104555" cy="1033200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>
            <a:hueOff val="-1680000"/>
            <a:satOff val="5490"/>
            <a:lumOff val="5882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17344" tIns="0" rIns="117344" bIns="0" anchor="ctr"/>
        <a:lstStyle>
          <a:lvl1pPr algn="l">
            <a:defRPr sz="3500"/>
          </a:lvl1pPr>
          <a:lvl2pPr marL="228600" indent="-228600" algn="l">
            <a:defRPr sz="2700"/>
          </a:lvl2pPr>
          <a:lvl3pPr marL="457200" indent="-228600" algn="l">
            <a:defRPr sz="2700"/>
          </a:lvl3pPr>
          <a:lvl4pPr marL="685800" indent="-228600" algn="l">
            <a:defRPr sz="2700"/>
          </a:lvl4pPr>
          <a:lvl5pPr marL="914400" indent="-228600" algn="l">
            <a:defRPr sz="2700"/>
          </a:lvl5pPr>
          <a:lvl6pPr marL="1143000" indent="-228600" algn="l">
            <a:defRPr sz="2700"/>
          </a:lvl6pPr>
          <a:lvl7pPr marL="1371600" indent="-228600" algn="l">
            <a:defRPr sz="2700"/>
          </a:lvl7pPr>
          <a:lvl8pPr marL="1600200" indent="-228600" algn="l">
            <a:defRPr sz="2700"/>
          </a:lvl8pPr>
          <a:lvl9pPr marL="1828800" indent="-228600" algn="l">
            <a:defRPr sz="2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Radio</a:t>
          </a:r>
        </a:p>
      </dsp:txBody>
      <dsp:txXfrm>
        <a:off x="221754" y="1619244"/>
        <a:ext cx="3104555" cy="1033200"/>
      </dsp:txXfrm>
    </dsp:sp>
    <dsp:sp modelId="{BE0B686B-2555-42E5-AC43-6B0E96B1B537}">
      <dsp:nvSpPr>
        <dsp:cNvPr id="11" name="Rectangle 10"/>
        <dsp:cNvSpPr/>
      </dsp:nvSpPr>
      <dsp:spPr bwMode="white">
        <a:xfrm>
          <a:off x="0" y="3723444"/>
          <a:ext cx="4435078" cy="882000"/>
        </a:xfrm>
        <a:prstGeom prst="rect">
          <a:avLst/>
        </a:prstGeom>
      </dsp:spPr>
      <dsp:style>
        <a:lnRef idx="1">
          <a:schemeClr val="accent2">
            <a:hueOff val="-3360000"/>
            <a:satOff val="10980"/>
            <a:lumOff val="11765"/>
            <a:alpha val="100000"/>
          </a:schemeClr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344211" tIns="728980" rIns="344211" bIns="248920" anchor="t"/>
        <a:lstStyle>
          <a:lvl1pPr algn="l">
            <a:defRPr sz="3500"/>
          </a:lvl1pPr>
          <a:lvl2pPr marL="285750" indent="-285750" algn="l">
            <a:defRPr sz="3500"/>
          </a:lvl2pPr>
          <a:lvl3pPr marL="571500" indent="-285750" algn="l">
            <a:defRPr sz="3500"/>
          </a:lvl3pPr>
          <a:lvl4pPr marL="857250" indent="-285750" algn="l">
            <a:defRPr sz="3500"/>
          </a:lvl4pPr>
          <a:lvl5pPr marL="1143000" indent="-285750" algn="l">
            <a:defRPr sz="3500"/>
          </a:lvl5pPr>
          <a:lvl6pPr marL="1428750" indent="-285750" algn="l">
            <a:defRPr sz="3500"/>
          </a:lvl6pPr>
          <a:lvl7pPr marL="1714500" indent="-285750" algn="l">
            <a:defRPr sz="3500"/>
          </a:lvl7pPr>
          <a:lvl8pPr marL="2000250" indent="-285750" algn="l">
            <a:defRPr sz="3500"/>
          </a:lvl8pPr>
          <a:lvl9pPr marL="2286000" indent="-285750" algn="l">
            <a:defRPr sz="3500"/>
          </a:lvl9pPr>
        </a:lstStyle>
        <a:p>
          <a:endParaRPr>
            <a:solidFill>
              <a:schemeClr val="dk1"/>
            </a:solidFill>
          </a:endParaRPr>
        </a:p>
      </dsp:txBody>
      <dsp:txXfrm>
        <a:off x="0" y="3723444"/>
        <a:ext cx="4435078" cy="882000"/>
      </dsp:txXfrm>
    </dsp:sp>
    <dsp:sp modelId="{A29FAA73-A443-42BE-B8B3-2A916FF354EC}">
      <dsp:nvSpPr>
        <dsp:cNvPr id="10" name="Rounded Rectangle 9"/>
        <dsp:cNvSpPr/>
      </dsp:nvSpPr>
      <dsp:spPr bwMode="white">
        <a:xfrm>
          <a:off x="221754" y="3206844"/>
          <a:ext cx="3104555" cy="1033200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>
            <a:hueOff val="-3360000"/>
            <a:satOff val="10980"/>
            <a:lumOff val="11765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17344" tIns="0" rIns="117344" bIns="0" anchor="ctr"/>
        <a:lstStyle>
          <a:lvl1pPr algn="l">
            <a:defRPr sz="3500"/>
          </a:lvl1pPr>
          <a:lvl2pPr marL="228600" indent="-228600" algn="l">
            <a:defRPr sz="2700"/>
          </a:lvl2pPr>
          <a:lvl3pPr marL="457200" indent="-228600" algn="l">
            <a:defRPr sz="2700"/>
          </a:lvl3pPr>
          <a:lvl4pPr marL="685800" indent="-228600" algn="l">
            <a:defRPr sz="2700"/>
          </a:lvl4pPr>
          <a:lvl5pPr marL="914400" indent="-228600" algn="l">
            <a:defRPr sz="2700"/>
          </a:lvl5pPr>
          <a:lvl6pPr marL="1143000" indent="-228600" algn="l">
            <a:defRPr sz="2700"/>
          </a:lvl6pPr>
          <a:lvl7pPr marL="1371600" indent="-228600" algn="l">
            <a:defRPr sz="2700"/>
          </a:lvl7pPr>
          <a:lvl8pPr marL="1600200" indent="-228600" algn="l">
            <a:defRPr sz="2700"/>
          </a:lvl8pPr>
          <a:lvl9pPr marL="1828800" indent="-228600" algn="l">
            <a:defRPr sz="2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Video edukasi</a:t>
          </a:r>
        </a:p>
      </dsp:txBody>
      <dsp:txXfrm>
        <a:off x="221754" y="3206844"/>
        <a:ext cx="3104555" cy="1033200"/>
      </dsp:txXfrm>
    </dsp:sp>
    <dsp:sp modelId="{3C268479-148D-4D7F-B48A-19BC53DD163B}">
      <dsp:nvSpPr>
        <dsp:cNvPr id="3" name="Rectangle 2" hidden="1"/>
        <dsp:cNvSpPr/>
      </dsp:nvSpPr>
      <dsp:spPr>
        <a:xfrm>
          <a:off x="0" y="31644"/>
          <a:ext cx="221754" cy="1033200"/>
        </a:xfrm>
        <a:prstGeom prst="rect">
          <a:avLst/>
        </a:prstGeom>
      </dsp:spPr>
      <dsp:txXfrm>
        <a:off x="0" y="31644"/>
        <a:ext cx="221754" cy="1033200"/>
      </dsp:txXfrm>
    </dsp:sp>
    <dsp:sp modelId="{77D7F3E0-7DC2-46F4-9252-FBAD3859094B}">
      <dsp:nvSpPr>
        <dsp:cNvPr id="6" name="Rectangle 5" hidden="1"/>
        <dsp:cNvSpPr/>
      </dsp:nvSpPr>
      <dsp:spPr>
        <a:xfrm>
          <a:off x="0" y="1619244"/>
          <a:ext cx="221754" cy="1033200"/>
        </a:xfrm>
        <a:prstGeom prst="rect">
          <a:avLst/>
        </a:prstGeom>
      </dsp:spPr>
      <dsp:txXfrm>
        <a:off x="0" y="1619244"/>
        <a:ext cx="221754" cy="1033200"/>
      </dsp:txXfrm>
    </dsp:sp>
    <dsp:sp modelId="{E0F740BA-768B-4F7E-87F3-04F6A824F7E1}">
      <dsp:nvSpPr>
        <dsp:cNvPr id="9" name="Rectangle 8" hidden="1"/>
        <dsp:cNvSpPr/>
      </dsp:nvSpPr>
      <dsp:spPr>
        <a:xfrm>
          <a:off x="0" y="3206844"/>
          <a:ext cx="221754" cy="1033200"/>
        </a:xfrm>
        <a:prstGeom prst="rect">
          <a:avLst/>
        </a:prstGeom>
      </dsp:spPr>
      <dsp:txXfrm>
        <a:off x="0" y="3206844"/>
        <a:ext cx="221754" cy="10332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4435078" cy="4637088"/>
        <a:chOff x="0" y="0"/>
        <a:chExt cx="4435078" cy="4637088"/>
      </a:xfrm>
    </dsp:grpSpPr>
    <dsp:sp modelId="{5D4ABDA6-D41B-4D54-BCE4-C33235145A25}">
      <dsp:nvSpPr>
        <dsp:cNvPr id="3" name="Rounded Rectangle 2"/>
        <dsp:cNvSpPr/>
      </dsp:nvSpPr>
      <dsp:spPr bwMode="white">
        <a:xfrm>
          <a:off x="0" y="0"/>
          <a:ext cx="4435078" cy="1324882"/>
        </a:xfrm>
        <a:prstGeom prst="roundRect">
          <a:avLst>
            <a:gd name="adj" fmla="val 10000"/>
          </a:avLst>
        </a:prstGeom>
      </dsp:spPr>
      <dsp:style>
        <a:lnRef idx="0">
          <a:schemeClr val="dk1"/>
        </a:lnRef>
        <a:fillRef idx="1">
          <a:schemeClr val="bg1">
            <a:lumMod val="95000"/>
          </a:schemeClr>
        </a:fillRef>
        <a:effectRef idx="0">
          <a:scrgbClr r="0" g="0" b="0"/>
        </a:effectRef>
        <a:fontRef idx="minor"/>
      </dsp:style>
      <dsp:txXfrm>
        <a:off x="0" y="0"/>
        <a:ext cx="4435078" cy="1324882"/>
      </dsp:txXfrm>
    </dsp:sp>
    <dsp:sp modelId="{6FDF0909-DDC5-476B-8084-8D9A242BB0B2}">
      <dsp:nvSpPr>
        <dsp:cNvPr id="4" name="Rectangle 3"/>
        <dsp:cNvSpPr/>
      </dsp:nvSpPr>
      <dsp:spPr bwMode="white">
        <a:xfrm>
          <a:off x="400777" y="298099"/>
          <a:ext cx="728685" cy="728685"/>
        </a:xfrm>
        <a:prstGeom prst="rect">
          <a:avLst/>
        </a:prstGeom>
        <a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sp:spPr>
      <dsp:style>
        <a:lnRef idx="2">
          <a:schemeClr val="lt1">
            <a:alpha val="0"/>
          </a:schemeClr>
        </a:lnRef>
        <a:fillRef idx="1">
          <a:schemeClr val="accent2"/>
        </a:fillRef>
        <a:effectRef idx="0">
          <a:scrgbClr r="0" g="0" b="0"/>
        </a:effectRef>
        <a:fontRef idx="minor">
          <a:schemeClr val="lt1"/>
        </a:fontRef>
      </dsp:style>
      <dsp:txXfrm>
        <a:off x="400777" y="298099"/>
        <a:ext cx="728685" cy="728685"/>
      </dsp:txXfrm>
    </dsp:sp>
    <dsp:sp modelId="{5515C2A7-E82A-42F7-BA73-725D7B1B9CF2}">
      <dsp:nvSpPr>
        <dsp:cNvPr id="5" name="Rectangle 4"/>
        <dsp:cNvSpPr/>
      </dsp:nvSpPr>
      <dsp:spPr bwMode="white">
        <a:xfrm>
          <a:off x="1530239" y="0"/>
          <a:ext cx="2904839" cy="132488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40216" tIns="140216" rIns="140216" bIns="140216" anchor="ctr"/>
        <a:lstStyle>
          <a:lvl1pPr algn="l">
            <a:defRPr sz="3400"/>
          </a:lvl1pPr>
          <a:lvl2pPr marL="228600" indent="-228600" algn="l">
            <a:defRPr sz="2600"/>
          </a:lvl2pPr>
          <a:lvl3pPr marL="457200" indent="-228600" algn="l">
            <a:defRPr sz="2600"/>
          </a:lvl3pPr>
          <a:lvl4pPr marL="685800" indent="-228600" algn="l">
            <a:defRPr sz="2600"/>
          </a:lvl4pPr>
          <a:lvl5pPr marL="914400" indent="-228600" algn="l">
            <a:defRPr sz="2600"/>
          </a:lvl5pPr>
          <a:lvl6pPr marL="1143000" indent="-228600" algn="l">
            <a:defRPr sz="2600"/>
          </a:lvl6pPr>
          <a:lvl7pPr marL="1371600" indent="-228600" algn="l">
            <a:defRPr sz="2600"/>
          </a:lvl7pPr>
          <a:lvl8pPr marL="1600200" indent="-228600" algn="l">
            <a:defRPr sz="2600"/>
          </a:lvl8pPr>
          <a:lvl9pPr marL="1828800" indent="-228600" algn="l">
            <a:defRPr sz="2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tx1"/>
              </a:solidFill>
            </a:rPr>
            <a:t>Media sosial</a:t>
          </a:r>
          <a:endParaRPr>
            <a:solidFill>
              <a:schemeClr val="tx1"/>
            </a:solidFill>
          </a:endParaRPr>
        </a:p>
      </dsp:txBody>
      <dsp:txXfrm>
        <a:off x="1530239" y="0"/>
        <a:ext cx="2904839" cy="1324882"/>
      </dsp:txXfrm>
    </dsp:sp>
    <dsp:sp modelId="{17141D76-49ED-4514-8FD9-68C3F9DA22FD}">
      <dsp:nvSpPr>
        <dsp:cNvPr id="6" name="Rounded Rectangle 5"/>
        <dsp:cNvSpPr/>
      </dsp:nvSpPr>
      <dsp:spPr bwMode="white">
        <a:xfrm>
          <a:off x="0" y="1656103"/>
          <a:ext cx="4435078" cy="1324882"/>
        </a:xfrm>
        <a:prstGeom prst="roundRect">
          <a:avLst>
            <a:gd name="adj" fmla="val 10000"/>
          </a:avLst>
        </a:prstGeom>
      </dsp:spPr>
      <dsp:style>
        <a:lnRef idx="0">
          <a:schemeClr val="dk1"/>
        </a:lnRef>
        <a:fillRef idx="1">
          <a:schemeClr val="bg1">
            <a:lumMod val="95000"/>
          </a:schemeClr>
        </a:fillRef>
        <a:effectRef idx="0">
          <a:scrgbClr r="0" g="0" b="0"/>
        </a:effectRef>
        <a:fontRef idx="minor"/>
      </dsp:style>
      <dsp:txXfrm>
        <a:off x="0" y="1656103"/>
        <a:ext cx="4435078" cy="1324882"/>
      </dsp:txXfrm>
    </dsp:sp>
    <dsp:sp modelId="{DA611998-BDE3-4E3B-B5D1-85050BAB2897}">
      <dsp:nvSpPr>
        <dsp:cNvPr id="7" name="Rectangle 6"/>
        <dsp:cNvSpPr/>
      </dsp:nvSpPr>
      <dsp:spPr bwMode="white">
        <a:xfrm>
          <a:off x="400777" y="1954201"/>
          <a:ext cx="728685" cy="728685"/>
        </a:xfrm>
        <a:prstGeom prst="rect">
          <a:avLst/>
        </a:prstGeom>
        <a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sp:spPr>
      <dsp:style>
        <a:lnRef idx="2">
          <a:schemeClr val="lt1">
            <a:alpha val="0"/>
          </a:schemeClr>
        </a:lnRef>
        <a:fillRef idx="1">
          <a:schemeClr val="accent3"/>
        </a:fillRef>
        <a:effectRef idx="0">
          <a:scrgbClr r="0" g="0" b="0"/>
        </a:effectRef>
        <a:fontRef idx="minor">
          <a:schemeClr val="lt1"/>
        </a:fontRef>
      </dsp:style>
      <dsp:txXfrm>
        <a:off x="400777" y="1954201"/>
        <a:ext cx="728685" cy="728685"/>
      </dsp:txXfrm>
    </dsp:sp>
    <dsp:sp modelId="{2756B888-3FDE-4C90-BFFB-0862151EEAA1}">
      <dsp:nvSpPr>
        <dsp:cNvPr id="8" name="Rectangle 7"/>
        <dsp:cNvSpPr/>
      </dsp:nvSpPr>
      <dsp:spPr bwMode="white">
        <a:xfrm>
          <a:off x="1530239" y="1656103"/>
          <a:ext cx="2904839" cy="132488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40216" tIns="140216" rIns="140216" bIns="140216" anchor="ctr"/>
        <a:lstStyle>
          <a:lvl1pPr algn="l">
            <a:defRPr sz="3400"/>
          </a:lvl1pPr>
          <a:lvl2pPr marL="228600" indent="-228600" algn="l">
            <a:defRPr sz="2600"/>
          </a:lvl2pPr>
          <a:lvl3pPr marL="457200" indent="-228600" algn="l">
            <a:defRPr sz="2600"/>
          </a:lvl3pPr>
          <a:lvl4pPr marL="685800" indent="-228600" algn="l">
            <a:defRPr sz="2600"/>
          </a:lvl4pPr>
          <a:lvl5pPr marL="914400" indent="-228600" algn="l">
            <a:defRPr sz="2600"/>
          </a:lvl5pPr>
          <a:lvl6pPr marL="1143000" indent="-228600" algn="l">
            <a:defRPr sz="2600"/>
          </a:lvl6pPr>
          <a:lvl7pPr marL="1371600" indent="-228600" algn="l">
            <a:defRPr sz="2600"/>
          </a:lvl7pPr>
          <a:lvl8pPr marL="1600200" indent="-228600" algn="l">
            <a:defRPr sz="2600"/>
          </a:lvl8pPr>
          <a:lvl9pPr marL="1828800" indent="-228600" algn="l">
            <a:defRPr sz="2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tx1"/>
              </a:solidFill>
            </a:rPr>
            <a:t>Website</a:t>
          </a:r>
          <a:endParaRPr>
            <a:solidFill>
              <a:schemeClr val="tx1"/>
            </a:solidFill>
          </a:endParaRPr>
        </a:p>
      </dsp:txBody>
      <dsp:txXfrm>
        <a:off x="1530239" y="1656103"/>
        <a:ext cx="2904839" cy="1324882"/>
      </dsp:txXfrm>
    </dsp:sp>
    <dsp:sp modelId="{64076FC1-48EE-4133-9FF0-B55105D14C18}">
      <dsp:nvSpPr>
        <dsp:cNvPr id="9" name="Rounded Rectangle 8"/>
        <dsp:cNvSpPr/>
      </dsp:nvSpPr>
      <dsp:spPr bwMode="white">
        <a:xfrm>
          <a:off x="0" y="3312206"/>
          <a:ext cx="4435078" cy="1324882"/>
        </a:xfrm>
        <a:prstGeom prst="roundRect">
          <a:avLst>
            <a:gd name="adj" fmla="val 10000"/>
          </a:avLst>
        </a:prstGeom>
      </dsp:spPr>
      <dsp:style>
        <a:lnRef idx="0">
          <a:schemeClr val="dk1"/>
        </a:lnRef>
        <a:fillRef idx="1">
          <a:schemeClr val="bg1">
            <a:lumMod val="95000"/>
          </a:schemeClr>
        </a:fillRef>
        <a:effectRef idx="0">
          <a:scrgbClr r="0" g="0" b="0"/>
        </a:effectRef>
        <a:fontRef idx="minor"/>
      </dsp:style>
      <dsp:txXfrm>
        <a:off x="0" y="3312206"/>
        <a:ext cx="4435078" cy="1324882"/>
      </dsp:txXfrm>
    </dsp:sp>
    <dsp:sp modelId="{30A70AB2-0E12-45D2-B57E-554BF7CDB837}">
      <dsp:nvSpPr>
        <dsp:cNvPr id="10" name="Rectangle 9"/>
        <dsp:cNvSpPr/>
      </dsp:nvSpPr>
      <dsp:spPr bwMode="white">
        <a:xfrm>
          <a:off x="400777" y="3610304"/>
          <a:ext cx="728685" cy="728685"/>
        </a:xfrm>
        <a:prstGeom prst="rect">
          <a:avLst/>
        </a:prstGeom>
        <a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sp:spPr>
      <dsp:style>
        <a:lnRef idx="2">
          <a:schemeClr val="lt1">
            <a:alpha val="0"/>
          </a:schemeClr>
        </a:lnRef>
        <a:fillRef idx="1">
          <a:schemeClr val="accent4"/>
        </a:fillRef>
        <a:effectRef idx="0">
          <a:scrgbClr r="0" g="0" b="0"/>
        </a:effectRef>
        <a:fontRef idx="minor">
          <a:schemeClr val="lt1"/>
        </a:fontRef>
      </dsp:style>
      <dsp:txXfrm>
        <a:off x="400777" y="3610304"/>
        <a:ext cx="728685" cy="728685"/>
      </dsp:txXfrm>
    </dsp:sp>
    <dsp:sp modelId="{933D965D-70DD-4BA7-96C2-DDEAC4845173}">
      <dsp:nvSpPr>
        <dsp:cNvPr id="11" name="Rectangle 10"/>
        <dsp:cNvSpPr/>
      </dsp:nvSpPr>
      <dsp:spPr bwMode="white">
        <a:xfrm>
          <a:off x="1530239" y="3312206"/>
          <a:ext cx="2904839" cy="132488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40216" tIns="140216" rIns="140216" bIns="140216" anchor="ctr"/>
        <a:lstStyle>
          <a:lvl1pPr algn="l">
            <a:defRPr sz="3400"/>
          </a:lvl1pPr>
          <a:lvl2pPr marL="228600" indent="-228600" algn="l">
            <a:defRPr sz="2600"/>
          </a:lvl2pPr>
          <a:lvl3pPr marL="457200" indent="-228600" algn="l">
            <a:defRPr sz="2600"/>
          </a:lvl3pPr>
          <a:lvl4pPr marL="685800" indent="-228600" algn="l">
            <a:defRPr sz="2600"/>
          </a:lvl4pPr>
          <a:lvl5pPr marL="914400" indent="-228600" algn="l">
            <a:defRPr sz="2600"/>
          </a:lvl5pPr>
          <a:lvl6pPr marL="1143000" indent="-228600" algn="l">
            <a:defRPr sz="2600"/>
          </a:lvl6pPr>
          <a:lvl7pPr marL="1371600" indent="-228600" algn="l">
            <a:defRPr sz="2600"/>
          </a:lvl7pPr>
          <a:lvl8pPr marL="1600200" indent="-228600" algn="l">
            <a:defRPr sz="2600"/>
          </a:lvl8pPr>
          <a:lvl9pPr marL="1828800" indent="-228600" algn="l">
            <a:defRPr sz="2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tx1"/>
              </a:solidFill>
            </a:rPr>
            <a:t>Aplikasi kesehatan</a:t>
          </a:r>
          <a:endParaRPr>
            <a:solidFill>
              <a:schemeClr val="tx1"/>
            </a:solidFill>
          </a:endParaRPr>
        </a:p>
      </dsp:txBody>
      <dsp:txXfrm>
        <a:off x="1530239" y="3312206"/>
        <a:ext cx="2904839" cy="13248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4435078" cy="4637088"/>
        <a:chOff x="0" y="0"/>
        <a:chExt cx="4435078" cy="4637088"/>
      </a:xfrm>
    </dsp:grpSpPr>
    <dsp:sp modelId="{117B12CC-CC8E-4A92-B829-7C8CFF7A9E89}">
      <dsp:nvSpPr>
        <dsp:cNvPr id="3" name="Rounded Rectangle 2"/>
        <dsp:cNvSpPr/>
      </dsp:nvSpPr>
      <dsp:spPr bwMode="white">
        <a:xfrm>
          <a:off x="0" y="282914"/>
          <a:ext cx="4435078" cy="937895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40970" tIns="140970" rIns="140970" bIns="140970" anchor="ctr"/>
        <a:lstStyle>
          <a:lvl1pPr algn="l">
            <a:defRPr sz="3700"/>
          </a:lvl1pPr>
          <a:lvl2pPr marL="285750" indent="-285750" algn="l">
            <a:defRPr sz="2800"/>
          </a:lvl2pPr>
          <a:lvl3pPr marL="571500" indent="-285750" algn="l">
            <a:defRPr sz="2800"/>
          </a:lvl3pPr>
          <a:lvl4pPr marL="857250" indent="-285750" algn="l">
            <a:defRPr sz="2800"/>
          </a:lvl4pPr>
          <a:lvl5pPr marL="1143000" indent="-285750" algn="l">
            <a:defRPr sz="2800"/>
          </a:lvl5pPr>
          <a:lvl6pPr marL="1428750" indent="-285750" algn="l">
            <a:defRPr sz="2800"/>
          </a:lvl6pPr>
          <a:lvl7pPr marL="1714500" indent="-285750" algn="l">
            <a:defRPr sz="2800"/>
          </a:lvl7pPr>
          <a:lvl8pPr marL="2000250" indent="-285750" algn="l">
            <a:defRPr sz="2800"/>
          </a:lvl8pPr>
          <a:lvl9pPr marL="2286000" indent="-285750" algn="l">
            <a:defRPr sz="2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Karakteristik sasaran</a:t>
          </a:r>
        </a:p>
      </dsp:txBody>
      <dsp:txXfrm>
        <a:off x="0" y="282914"/>
        <a:ext cx="4435078" cy="937895"/>
      </dsp:txXfrm>
    </dsp:sp>
    <dsp:sp modelId="{1F34BB4D-C91F-4993-AD7F-4F9655949046}">
      <dsp:nvSpPr>
        <dsp:cNvPr id="4" name="Rounded Rectangle 3"/>
        <dsp:cNvSpPr/>
      </dsp:nvSpPr>
      <dsp:spPr bwMode="white">
        <a:xfrm>
          <a:off x="0" y="1327369"/>
          <a:ext cx="4435078" cy="937895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>
            <a:hueOff val="-1119999"/>
            <a:satOff val="3660"/>
            <a:lumOff val="3922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40970" tIns="140970" rIns="140970" bIns="140970" anchor="ctr"/>
        <a:lstStyle>
          <a:lvl1pPr algn="l">
            <a:defRPr sz="3700"/>
          </a:lvl1pPr>
          <a:lvl2pPr marL="285750" indent="-285750" algn="l">
            <a:defRPr sz="2800"/>
          </a:lvl2pPr>
          <a:lvl3pPr marL="571500" indent="-285750" algn="l">
            <a:defRPr sz="2800"/>
          </a:lvl3pPr>
          <a:lvl4pPr marL="857250" indent="-285750" algn="l">
            <a:defRPr sz="2800"/>
          </a:lvl4pPr>
          <a:lvl5pPr marL="1143000" indent="-285750" algn="l">
            <a:defRPr sz="2800"/>
          </a:lvl5pPr>
          <a:lvl6pPr marL="1428750" indent="-285750" algn="l">
            <a:defRPr sz="2800"/>
          </a:lvl6pPr>
          <a:lvl7pPr marL="1714500" indent="-285750" algn="l">
            <a:defRPr sz="2800"/>
          </a:lvl7pPr>
          <a:lvl8pPr marL="2000250" indent="-285750" algn="l">
            <a:defRPr sz="2800"/>
          </a:lvl8pPr>
          <a:lvl9pPr marL="2286000" indent="-285750" algn="l">
            <a:defRPr sz="2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Tujuan promosi</a:t>
          </a:r>
        </a:p>
      </dsp:txBody>
      <dsp:txXfrm>
        <a:off x="0" y="1327369"/>
        <a:ext cx="4435078" cy="937895"/>
      </dsp:txXfrm>
    </dsp:sp>
    <dsp:sp modelId="{2F597CF5-2232-4984-AFA7-3BEFD199BEC5}">
      <dsp:nvSpPr>
        <dsp:cNvPr id="5" name="Rounded Rectangle 4"/>
        <dsp:cNvSpPr/>
      </dsp:nvSpPr>
      <dsp:spPr bwMode="white">
        <a:xfrm>
          <a:off x="0" y="2371824"/>
          <a:ext cx="4435078" cy="937895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>
            <a:hueOff val="-2239999"/>
            <a:satOff val="7320"/>
            <a:lumOff val="7843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40970" tIns="140970" rIns="140970" bIns="140970" anchor="ctr"/>
        <a:lstStyle>
          <a:lvl1pPr algn="l">
            <a:defRPr sz="3700"/>
          </a:lvl1pPr>
          <a:lvl2pPr marL="285750" indent="-285750" algn="l">
            <a:defRPr sz="2800"/>
          </a:lvl2pPr>
          <a:lvl3pPr marL="571500" indent="-285750" algn="l">
            <a:defRPr sz="2800"/>
          </a:lvl3pPr>
          <a:lvl4pPr marL="857250" indent="-285750" algn="l">
            <a:defRPr sz="2800"/>
          </a:lvl4pPr>
          <a:lvl5pPr marL="1143000" indent="-285750" algn="l">
            <a:defRPr sz="2800"/>
          </a:lvl5pPr>
          <a:lvl6pPr marL="1428750" indent="-285750" algn="l">
            <a:defRPr sz="2800"/>
          </a:lvl6pPr>
          <a:lvl7pPr marL="1714500" indent="-285750" algn="l">
            <a:defRPr sz="2800"/>
          </a:lvl7pPr>
          <a:lvl8pPr marL="2000250" indent="-285750" algn="l">
            <a:defRPr sz="2800"/>
          </a:lvl8pPr>
          <a:lvl9pPr marL="2286000" indent="-285750" algn="l">
            <a:defRPr sz="2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Biaya</a:t>
          </a:r>
        </a:p>
      </dsp:txBody>
      <dsp:txXfrm>
        <a:off x="0" y="2371824"/>
        <a:ext cx="4435078" cy="937895"/>
      </dsp:txXfrm>
    </dsp:sp>
    <dsp:sp modelId="{9904D27E-C8DD-433A-BEE8-138B6024188C}">
      <dsp:nvSpPr>
        <dsp:cNvPr id="6" name="Rounded Rectangle 5"/>
        <dsp:cNvSpPr/>
      </dsp:nvSpPr>
      <dsp:spPr bwMode="white">
        <a:xfrm>
          <a:off x="0" y="3416279"/>
          <a:ext cx="4435078" cy="937895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>
            <a:hueOff val="-3360000"/>
            <a:satOff val="10980"/>
            <a:lumOff val="11765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40970" tIns="140970" rIns="140970" bIns="140970" anchor="ctr"/>
        <a:lstStyle>
          <a:lvl1pPr algn="l">
            <a:defRPr sz="3700"/>
          </a:lvl1pPr>
          <a:lvl2pPr marL="285750" indent="-285750" algn="l">
            <a:defRPr sz="2800"/>
          </a:lvl2pPr>
          <a:lvl3pPr marL="571500" indent="-285750" algn="l">
            <a:defRPr sz="2800"/>
          </a:lvl3pPr>
          <a:lvl4pPr marL="857250" indent="-285750" algn="l">
            <a:defRPr sz="2800"/>
          </a:lvl4pPr>
          <a:lvl5pPr marL="1143000" indent="-285750" algn="l">
            <a:defRPr sz="2800"/>
          </a:lvl5pPr>
          <a:lvl6pPr marL="1428750" indent="-285750" algn="l">
            <a:defRPr sz="2800"/>
          </a:lvl6pPr>
          <a:lvl7pPr marL="1714500" indent="-285750" algn="l">
            <a:defRPr sz="2800"/>
          </a:lvl7pPr>
          <a:lvl8pPr marL="2000250" indent="-285750" algn="l">
            <a:defRPr sz="2800"/>
          </a:lvl8pPr>
          <a:lvl9pPr marL="2286000" indent="-285750" algn="l">
            <a:defRPr sz="28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/>
            <a:t>Ketersediaan media</a:t>
          </a:r>
        </a:p>
      </dsp:txBody>
      <dsp:txXfrm>
        <a:off x="0" y="3416279"/>
        <a:ext cx="4435078" cy="93789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4435078" cy="4637088"/>
        <a:chOff x="0" y="0"/>
        <a:chExt cx="4435078" cy="4637088"/>
      </a:xfrm>
    </dsp:grpSpPr>
    <dsp:sp modelId="{3E9F8DA2-E182-439F-9CDA-5694CBF6F096}">
      <dsp:nvSpPr>
        <dsp:cNvPr id="3" name="Rounded Rectangle 2"/>
        <dsp:cNvSpPr/>
      </dsp:nvSpPr>
      <dsp:spPr bwMode="white">
        <a:xfrm>
          <a:off x="0" y="8584"/>
          <a:ext cx="4435078" cy="1064260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60020" tIns="160020" rIns="160020" bIns="160020" anchor="ctr"/>
        <a:lstStyle>
          <a:lvl1pPr algn="l">
            <a:defRPr sz="4200"/>
          </a:lvl1pPr>
          <a:lvl2pPr marL="285750" indent="-285750" algn="l">
            <a:defRPr sz="3200"/>
          </a:lvl2pPr>
          <a:lvl3pPr marL="571500" indent="-285750" algn="l">
            <a:defRPr sz="3200"/>
          </a:lvl3pPr>
          <a:lvl4pPr marL="857250" indent="-285750" algn="l">
            <a:defRPr sz="3200"/>
          </a:lvl4pPr>
          <a:lvl5pPr marL="1143000" indent="-285750" algn="l">
            <a:defRPr sz="3200"/>
          </a:lvl5pPr>
          <a:lvl6pPr marL="1428750" indent="-285750" algn="l">
            <a:defRPr sz="3200"/>
          </a:lvl6pPr>
          <a:lvl7pPr marL="1714500" indent="-285750" algn="l">
            <a:defRPr sz="3200"/>
          </a:lvl7pPr>
          <a:lvl8pPr marL="2000250" indent="-285750" algn="l">
            <a:defRPr sz="3200"/>
          </a:lvl8pPr>
          <a:lvl9pPr marL="2286000" indent="-285750" algn="l">
            <a:defRPr sz="3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/>
            <a:t>Sederhana</a:t>
          </a:r>
          <a:endParaRPr lang="en-US"/>
        </a:p>
      </dsp:txBody>
      <dsp:txXfrm>
        <a:off x="0" y="8584"/>
        <a:ext cx="4435078" cy="1064260"/>
      </dsp:txXfrm>
    </dsp:sp>
    <dsp:sp modelId="{82453D3F-FFB9-4B1A-AC88-E04E15B9AA19}">
      <dsp:nvSpPr>
        <dsp:cNvPr id="4" name="Rounded Rectangle 3"/>
        <dsp:cNvSpPr/>
      </dsp:nvSpPr>
      <dsp:spPr bwMode="white">
        <a:xfrm>
          <a:off x="0" y="1193804"/>
          <a:ext cx="4435078" cy="1064260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>
            <a:hueOff val="-1119999"/>
            <a:satOff val="3660"/>
            <a:lumOff val="3922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60020" tIns="160020" rIns="160020" bIns="160020" anchor="ctr"/>
        <a:lstStyle>
          <a:lvl1pPr algn="l">
            <a:defRPr sz="4200"/>
          </a:lvl1pPr>
          <a:lvl2pPr marL="285750" indent="-285750" algn="l">
            <a:defRPr sz="3200"/>
          </a:lvl2pPr>
          <a:lvl3pPr marL="571500" indent="-285750" algn="l">
            <a:defRPr sz="3200"/>
          </a:lvl3pPr>
          <a:lvl4pPr marL="857250" indent="-285750" algn="l">
            <a:defRPr sz="3200"/>
          </a:lvl4pPr>
          <a:lvl5pPr marL="1143000" indent="-285750" algn="l">
            <a:defRPr sz="3200"/>
          </a:lvl5pPr>
          <a:lvl6pPr marL="1428750" indent="-285750" algn="l">
            <a:defRPr sz="3200"/>
          </a:lvl6pPr>
          <a:lvl7pPr marL="1714500" indent="-285750" algn="l">
            <a:defRPr sz="3200"/>
          </a:lvl7pPr>
          <a:lvl8pPr marL="2000250" indent="-285750" algn="l">
            <a:defRPr sz="3200"/>
          </a:lvl8pPr>
          <a:lvl9pPr marL="2286000" indent="-285750" algn="l">
            <a:defRPr sz="3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/>
            <a:t>Menarik</a:t>
          </a:r>
          <a:endParaRPr lang="en-US"/>
        </a:p>
      </dsp:txBody>
      <dsp:txXfrm>
        <a:off x="0" y="1193804"/>
        <a:ext cx="4435078" cy="1064260"/>
      </dsp:txXfrm>
    </dsp:sp>
    <dsp:sp modelId="{00A0FD17-310D-446C-8E5D-329C8D5BA9F3}">
      <dsp:nvSpPr>
        <dsp:cNvPr id="5" name="Rounded Rectangle 4"/>
        <dsp:cNvSpPr/>
      </dsp:nvSpPr>
      <dsp:spPr bwMode="white">
        <a:xfrm>
          <a:off x="0" y="2379024"/>
          <a:ext cx="4435078" cy="1064260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>
            <a:hueOff val="-2239999"/>
            <a:satOff val="7320"/>
            <a:lumOff val="7843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60020" tIns="160020" rIns="160020" bIns="160020" anchor="ctr"/>
        <a:lstStyle>
          <a:lvl1pPr algn="l">
            <a:defRPr sz="4200"/>
          </a:lvl1pPr>
          <a:lvl2pPr marL="285750" indent="-285750" algn="l">
            <a:defRPr sz="3200"/>
          </a:lvl2pPr>
          <a:lvl3pPr marL="571500" indent="-285750" algn="l">
            <a:defRPr sz="3200"/>
          </a:lvl3pPr>
          <a:lvl4pPr marL="857250" indent="-285750" algn="l">
            <a:defRPr sz="3200"/>
          </a:lvl4pPr>
          <a:lvl5pPr marL="1143000" indent="-285750" algn="l">
            <a:defRPr sz="3200"/>
          </a:lvl5pPr>
          <a:lvl6pPr marL="1428750" indent="-285750" algn="l">
            <a:defRPr sz="3200"/>
          </a:lvl6pPr>
          <a:lvl7pPr marL="1714500" indent="-285750" algn="l">
            <a:defRPr sz="3200"/>
          </a:lvl7pPr>
          <a:lvl8pPr marL="2000250" indent="-285750" algn="l">
            <a:defRPr sz="3200"/>
          </a:lvl8pPr>
          <a:lvl9pPr marL="2286000" indent="-285750" algn="l">
            <a:defRPr sz="3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/>
            <a:t>Relevan</a:t>
          </a:r>
          <a:endParaRPr lang="en-US"/>
        </a:p>
      </dsp:txBody>
      <dsp:txXfrm>
        <a:off x="0" y="2379024"/>
        <a:ext cx="4435078" cy="1064260"/>
      </dsp:txXfrm>
    </dsp:sp>
    <dsp:sp modelId="{DEAD72C1-B035-4DBA-A9DD-4608099F7863}">
      <dsp:nvSpPr>
        <dsp:cNvPr id="6" name="Rounded Rectangle 5"/>
        <dsp:cNvSpPr/>
      </dsp:nvSpPr>
      <dsp:spPr bwMode="white">
        <a:xfrm>
          <a:off x="0" y="3564244"/>
          <a:ext cx="4435078" cy="1064260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>
            <a:hueOff val="-3360000"/>
            <a:satOff val="10980"/>
            <a:lumOff val="11765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60020" tIns="160020" rIns="160020" bIns="160020" anchor="ctr"/>
        <a:lstStyle>
          <a:lvl1pPr algn="l">
            <a:defRPr sz="4200"/>
          </a:lvl1pPr>
          <a:lvl2pPr marL="285750" indent="-285750" algn="l">
            <a:defRPr sz="3200"/>
          </a:lvl2pPr>
          <a:lvl3pPr marL="571500" indent="-285750" algn="l">
            <a:defRPr sz="3200"/>
          </a:lvl3pPr>
          <a:lvl4pPr marL="857250" indent="-285750" algn="l">
            <a:defRPr sz="3200"/>
          </a:lvl4pPr>
          <a:lvl5pPr marL="1143000" indent="-285750" algn="l">
            <a:defRPr sz="3200"/>
          </a:lvl5pPr>
          <a:lvl6pPr marL="1428750" indent="-285750" algn="l">
            <a:defRPr sz="3200"/>
          </a:lvl6pPr>
          <a:lvl7pPr marL="1714500" indent="-285750" algn="l">
            <a:defRPr sz="3200"/>
          </a:lvl7pPr>
          <a:lvl8pPr marL="2000250" indent="-285750" algn="l">
            <a:defRPr sz="3200"/>
          </a:lvl8pPr>
          <a:lvl9pPr marL="2286000" indent="-285750" algn="l">
            <a:defRPr sz="3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/>
            <a:t>Efektif</a:t>
          </a:r>
          <a:endParaRPr lang="en-US"/>
        </a:p>
      </dsp:txBody>
      <dsp:txXfrm>
        <a:off x="0" y="3564244"/>
        <a:ext cx="4435078" cy="10642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4435078" cy="4637088"/>
        <a:chOff x="0" y="0"/>
        <a:chExt cx="4435078" cy="4637088"/>
      </a:xfrm>
    </dsp:grpSpPr>
    <dsp:sp modelId="{0E5B8D6F-01F2-4BF8-B9CD-BCE4669409F8}">
      <dsp:nvSpPr>
        <dsp:cNvPr id="3" name="Rounded Rectangle 2"/>
        <dsp:cNvSpPr/>
      </dsp:nvSpPr>
      <dsp:spPr bwMode="white">
        <a:xfrm>
          <a:off x="0" y="8584"/>
          <a:ext cx="4435078" cy="1064260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>
            <a:hueOff val="0"/>
            <a:satOff val="0"/>
            <a:lumOff val="0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60020" tIns="160020" rIns="160020" bIns="160020" anchor="ctr"/>
        <a:lstStyle>
          <a:lvl1pPr algn="l">
            <a:defRPr sz="4200"/>
          </a:lvl1pPr>
          <a:lvl2pPr marL="285750" indent="-285750" algn="l">
            <a:defRPr sz="3200"/>
          </a:lvl2pPr>
          <a:lvl3pPr marL="571500" indent="-285750" algn="l">
            <a:defRPr sz="3200"/>
          </a:lvl3pPr>
          <a:lvl4pPr marL="857250" indent="-285750" algn="l">
            <a:defRPr sz="3200"/>
          </a:lvl4pPr>
          <a:lvl5pPr marL="1143000" indent="-285750" algn="l">
            <a:defRPr sz="3200"/>
          </a:lvl5pPr>
          <a:lvl6pPr marL="1428750" indent="-285750" algn="l">
            <a:defRPr sz="3200"/>
          </a:lvl6pPr>
          <a:lvl7pPr marL="1714500" indent="-285750" algn="l">
            <a:defRPr sz="3200"/>
          </a:lvl7pPr>
          <a:lvl8pPr marL="2000250" indent="-285750" algn="l">
            <a:defRPr sz="3200"/>
          </a:lvl8pPr>
          <a:lvl9pPr marL="2286000" indent="-285750" algn="l">
            <a:defRPr sz="3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/>
            <a:t>Mudah dipahami</a:t>
          </a:r>
          <a:endParaRPr lang="en-US"/>
        </a:p>
      </dsp:txBody>
      <dsp:txXfrm>
        <a:off x="0" y="8584"/>
        <a:ext cx="4435078" cy="1064260"/>
      </dsp:txXfrm>
    </dsp:sp>
    <dsp:sp modelId="{E281E0DB-8ED5-4643-8297-B6FAEF027AA1}">
      <dsp:nvSpPr>
        <dsp:cNvPr id="4" name="Rounded Rectangle 3"/>
        <dsp:cNvSpPr/>
      </dsp:nvSpPr>
      <dsp:spPr bwMode="white">
        <a:xfrm>
          <a:off x="0" y="1193804"/>
          <a:ext cx="4435078" cy="1064260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>
            <a:hueOff val="-1119999"/>
            <a:satOff val="3660"/>
            <a:lumOff val="3922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60020" tIns="160020" rIns="160020" bIns="160020" anchor="ctr"/>
        <a:lstStyle>
          <a:lvl1pPr algn="l">
            <a:defRPr sz="4200"/>
          </a:lvl1pPr>
          <a:lvl2pPr marL="285750" indent="-285750" algn="l">
            <a:defRPr sz="3200"/>
          </a:lvl2pPr>
          <a:lvl3pPr marL="571500" indent="-285750" algn="l">
            <a:defRPr sz="3200"/>
          </a:lvl3pPr>
          <a:lvl4pPr marL="857250" indent="-285750" algn="l">
            <a:defRPr sz="3200"/>
          </a:lvl4pPr>
          <a:lvl5pPr marL="1143000" indent="-285750" algn="l">
            <a:defRPr sz="3200"/>
          </a:lvl5pPr>
          <a:lvl6pPr marL="1428750" indent="-285750" algn="l">
            <a:defRPr sz="3200"/>
          </a:lvl6pPr>
          <a:lvl7pPr marL="1714500" indent="-285750" algn="l">
            <a:defRPr sz="3200"/>
          </a:lvl7pPr>
          <a:lvl8pPr marL="2000250" indent="-285750" algn="l">
            <a:defRPr sz="3200"/>
          </a:lvl8pPr>
          <a:lvl9pPr marL="2286000" indent="-285750" algn="l">
            <a:defRPr sz="3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/>
            <a:t>Bahasa sederhana</a:t>
          </a:r>
          <a:endParaRPr lang="en-US"/>
        </a:p>
      </dsp:txBody>
      <dsp:txXfrm>
        <a:off x="0" y="1193804"/>
        <a:ext cx="4435078" cy="1064260"/>
      </dsp:txXfrm>
    </dsp:sp>
    <dsp:sp modelId="{4CB1320C-86B2-48A7-B54B-BC5939A16E83}">
      <dsp:nvSpPr>
        <dsp:cNvPr id="5" name="Rounded Rectangle 4"/>
        <dsp:cNvSpPr/>
      </dsp:nvSpPr>
      <dsp:spPr bwMode="white">
        <a:xfrm>
          <a:off x="0" y="2379024"/>
          <a:ext cx="4435078" cy="1064260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>
            <a:hueOff val="-2239999"/>
            <a:satOff val="7320"/>
            <a:lumOff val="7843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60020" tIns="160020" rIns="160020" bIns="160020" anchor="ctr"/>
        <a:lstStyle>
          <a:lvl1pPr algn="l">
            <a:defRPr sz="4200"/>
          </a:lvl1pPr>
          <a:lvl2pPr marL="285750" indent="-285750" algn="l">
            <a:defRPr sz="3200"/>
          </a:lvl2pPr>
          <a:lvl3pPr marL="571500" indent="-285750" algn="l">
            <a:defRPr sz="3200"/>
          </a:lvl3pPr>
          <a:lvl4pPr marL="857250" indent="-285750" algn="l">
            <a:defRPr sz="3200"/>
          </a:lvl4pPr>
          <a:lvl5pPr marL="1143000" indent="-285750" algn="l">
            <a:defRPr sz="3200"/>
          </a:lvl5pPr>
          <a:lvl6pPr marL="1428750" indent="-285750" algn="l">
            <a:defRPr sz="3200"/>
          </a:lvl6pPr>
          <a:lvl7pPr marL="1714500" indent="-285750" algn="l">
            <a:defRPr sz="3200"/>
          </a:lvl7pPr>
          <a:lvl8pPr marL="2000250" indent="-285750" algn="l">
            <a:defRPr sz="3200"/>
          </a:lvl8pPr>
          <a:lvl9pPr marL="2286000" indent="-285750" algn="l">
            <a:defRPr sz="3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/>
            <a:t>Visual menarik</a:t>
          </a:r>
          <a:endParaRPr lang="en-US"/>
        </a:p>
      </dsp:txBody>
      <dsp:txXfrm>
        <a:off x="0" y="2379024"/>
        <a:ext cx="4435078" cy="1064260"/>
      </dsp:txXfrm>
    </dsp:sp>
    <dsp:sp modelId="{5CD48685-C0CF-4C4E-B7AE-B9A0B8C5615E}">
      <dsp:nvSpPr>
        <dsp:cNvPr id="6" name="Rounded Rectangle 5"/>
        <dsp:cNvSpPr/>
      </dsp:nvSpPr>
      <dsp:spPr bwMode="white">
        <a:xfrm>
          <a:off x="0" y="3564244"/>
          <a:ext cx="4435078" cy="1064260"/>
        </a:xfrm>
        <a:prstGeom prst="roundRect">
          <a:avLst/>
        </a:prstGeom>
      </dsp:spPr>
      <dsp:style>
        <a:lnRef idx="0">
          <a:schemeClr val="lt1"/>
        </a:lnRef>
        <a:fillRef idx="3">
          <a:schemeClr val="accent2">
            <a:hueOff val="-3360000"/>
            <a:satOff val="10980"/>
            <a:lumOff val="11765"/>
            <a:alpha val="100000"/>
          </a:schemeClr>
        </a:fillRef>
        <a:effectRef idx="2">
          <a:scrgbClr r="0" g="0" b="0"/>
        </a:effectRef>
        <a:fontRef idx="minor">
          <a:schemeClr val="lt1"/>
        </a:fontRef>
      </dsp:style>
      <dsp:txBody>
        <a:bodyPr lIns="160020" tIns="160020" rIns="160020" bIns="160020" anchor="ctr"/>
        <a:lstStyle>
          <a:lvl1pPr algn="l">
            <a:defRPr sz="4200"/>
          </a:lvl1pPr>
          <a:lvl2pPr marL="285750" indent="-285750" algn="l">
            <a:defRPr sz="3200"/>
          </a:lvl2pPr>
          <a:lvl3pPr marL="571500" indent="-285750" algn="l">
            <a:defRPr sz="3200"/>
          </a:lvl3pPr>
          <a:lvl4pPr marL="857250" indent="-285750" algn="l">
            <a:defRPr sz="3200"/>
          </a:lvl4pPr>
          <a:lvl5pPr marL="1143000" indent="-285750" algn="l">
            <a:defRPr sz="3200"/>
          </a:lvl5pPr>
          <a:lvl6pPr marL="1428750" indent="-285750" algn="l">
            <a:defRPr sz="3200"/>
          </a:lvl6pPr>
          <a:lvl7pPr marL="1714500" indent="-285750" algn="l">
            <a:defRPr sz="3200"/>
          </a:lvl7pPr>
          <a:lvl8pPr marL="2000250" indent="-285750" algn="l">
            <a:defRPr sz="3200"/>
          </a:lvl8pPr>
          <a:lvl9pPr marL="2286000" indent="-285750" algn="l">
            <a:defRPr sz="3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ID"/>
            <a:t>Pesan jelas</a:t>
          </a:r>
          <a:endParaRPr lang="en-US"/>
        </a:p>
      </dsp:txBody>
      <dsp:txXfrm>
        <a:off x="0" y="3564244"/>
        <a:ext cx="4435078" cy="106426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4080510" cy="3858768"/>
        <a:chOff x="0" y="0"/>
        <a:chExt cx="4080510" cy="3858768"/>
      </a:xfrm>
    </dsp:grpSpPr>
    <dsp:sp modelId="{5CC551CB-4EA2-4223-A023-76AA2560A6B1}">
      <dsp:nvSpPr>
        <dsp:cNvPr id="5" name="Rectangle 4"/>
        <dsp:cNvSpPr/>
      </dsp:nvSpPr>
      <dsp:spPr bwMode="white">
        <a:xfrm>
          <a:off x="0" y="298404"/>
          <a:ext cx="4080510" cy="428400"/>
        </a:xfrm>
        <a:prstGeom prst="rect">
          <a:avLst/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316692" tIns="354076" rIns="316692" bIns="120904" anchor="t"/>
        <a:lstStyle>
          <a:lvl1pPr algn="l">
            <a:defRPr sz="1700"/>
          </a:lvl1pPr>
          <a:lvl2pPr marL="171450" indent="-171450" algn="l">
            <a:defRPr sz="1700"/>
          </a:lvl2pPr>
          <a:lvl3pPr marL="342900" indent="-171450" algn="l">
            <a:defRPr sz="1700"/>
          </a:lvl3pPr>
          <a:lvl4pPr marL="514350" indent="-171450" algn="l">
            <a:defRPr sz="1700"/>
          </a:lvl4pPr>
          <a:lvl5pPr marL="685800" indent="-171450" algn="l">
            <a:defRPr sz="1700"/>
          </a:lvl5pPr>
          <a:lvl6pPr marL="857250" indent="-171450" algn="l">
            <a:defRPr sz="1700"/>
          </a:lvl6pPr>
          <a:lvl7pPr marL="1028700" indent="-171450" algn="l">
            <a:defRPr sz="1700"/>
          </a:lvl7pPr>
          <a:lvl8pPr marL="1200150" indent="-171450" algn="l">
            <a:defRPr sz="1700"/>
          </a:lvl8pPr>
          <a:lvl9pPr marL="1371600" indent="-171450" algn="l">
            <a:defRPr sz="1700"/>
          </a:lvl9pPr>
        </a:lstStyle>
        <a:p>
          <a:endParaRPr>
            <a:solidFill>
              <a:schemeClr val="dk1"/>
            </a:solidFill>
          </a:endParaRPr>
        </a:p>
      </dsp:txBody>
      <dsp:txXfrm>
        <a:off x="0" y="298404"/>
        <a:ext cx="4080510" cy="428400"/>
      </dsp:txXfrm>
    </dsp:sp>
    <dsp:sp modelId="{39FDD0DD-0081-4AC2-B790-C41C4908F9E4}">
      <dsp:nvSpPr>
        <dsp:cNvPr id="4" name="Rounded Rectangle 3"/>
        <dsp:cNvSpPr/>
      </dsp:nvSpPr>
      <dsp:spPr bwMode="white">
        <a:xfrm>
          <a:off x="204026" y="47484"/>
          <a:ext cx="2856357" cy="501840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07963" tIns="0" rIns="107963" bIns="0" anchor="ctr"/>
        <a:lstStyle>
          <a:lvl1pPr algn="l">
            <a:defRPr sz="1700"/>
          </a:lvl1pPr>
          <a:lvl2pPr marL="114300" indent="-114300" algn="l">
            <a:defRPr sz="1300"/>
          </a:lvl2pPr>
          <a:lvl3pPr marL="228600" indent="-114300" algn="l">
            <a:defRPr sz="1300"/>
          </a:lvl3pPr>
          <a:lvl4pPr marL="342900" indent="-114300" algn="l">
            <a:defRPr sz="1300"/>
          </a:lvl4pPr>
          <a:lvl5pPr marL="457200" indent="-114300" algn="l">
            <a:defRPr sz="1300"/>
          </a:lvl5pPr>
          <a:lvl6pPr marL="571500" indent="-114300" algn="l">
            <a:defRPr sz="1300"/>
          </a:lvl6pPr>
          <a:lvl7pPr marL="685800" indent="-114300" algn="l">
            <a:defRPr sz="1300"/>
          </a:lvl7pPr>
          <a:lvl8pPr marL="800100" indent="-114300" algn="l">
            <a:defRPr sz="1300"/>
          </a:lvl8pPr>
          <a:lvl9pPr marL="914400" indent="-114300" algn="l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i-FI"/>
            <a:t>Menentukan tujuan</a:t>
          </a:r>
          <a:endParaRPr lang="en-US"/>
        </a:p>
      </dsp:txBody>
      <dsp:txXfrm>
        <a:off x="204026" y="47484"/>
        <a:ext cx="2856357" cy="501840"/>
      </dsp:txXfrm>
    </dsp:sp>
    <dsp:sp modelId="{3F3E8596-6F11-4209-BCD5-B879206D548B}">
      <dsp:nvSpPr>
        <dsp:cNvPr id="8" name="Rectangle 7"/>
        <dsp:cNvSpPr/>
      </dsp:nvSpPr>
      <dsp:spPr bwMode="white">
        <a:xfrm>
          <a:off x="0" y="1069524"/>
          <a:ext cx="4080510" cy="428400"/>
        </a:xfrm>
        <a:prstGeom prst="rect">
          <a:avLst/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316692" tIns="354076" rIns="316692" bIns="120904" anchor="t"/>
        <a:lstStyle>
          <a:lvl1pPr algn="l">
            <a:defRPr sz="1700"/>
          </a:lvl1pPr>
          <a:lvl2pPr marL="171450" indent="-171450" algn="l">
            <a:defRPr sz="1700"/>
          </a:lvl2pPr>
          <a:lvl3pPr marL="342900" indent="-171450" algn="l">
            <a:defRPr sz="1700"/>
          </a:lvl3pPr>
          <a:lvl4pPr marL="514350" indent="-171450" algn="l">
            <a:defRPr sz="1700"/>
          </a:lvl4pPr>
          <a:lvl5pPr marL="685800" indent="-171450" algn="l">
            <a:defRPr sz="1700"/>
          </a:lvl5pPr>
          <a:lvl6pPr marL="857250" indent="-171450" algn="l">
            <a:defRPr sz="1700"/>
          </a:lvl6pPr>
          <a:lvl7pPr marL="1028700" indent="-171450" algn="l">
            <a:defRPr sz="1700"/>
          </a:lvl7pPr>
          <a:lvl8pPr marL="1200150" indent="-171450" algn="l">
            <a:defRPr sz="1700"/>
          </a:lvl8pPr>
          <a:lvl9pPr marL="1371600" indent="-171450" algn="l">
            <a:defRPr sz="1700"/>
          </a:lvl9pPr>
        </a:lstStyle>
        <a:p>
          <a:endParaRPr>
            <a:solidFill>
              <a:schemeClr val="dk1"/>
            </a:solidFill>
          </a:endParaRPr>
        </a:p>
      </dsp:txBody>
      <dsp:txXfrm>
        <a:off x="0" y="1069524"/>
        <a:ext cx="4080510" cy="428400"/>
      </dsp:txXfrm>
    </dsp:sp>
    <dsp:sp modelId="{C3C84ED2-CA06-4304-A1A7-EBDFB2F68148}">
      <dsp:nvSpPr>
        <dsp:cNvPr id="7" name="Rounded Rectangle 6"/>
        <dsp:cNvSpPr/>
      </dsp:nvSpPr>
      <dsp:spPr bwMode="white">
        <a:xfrm>
          <a:off x="204026" y="818604"/>
          <a:ext cx="2856357" cy="501840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07963" tIns="0" rIns="107963" bIns="0" anchor="ctr"/>
        <a:lstStyle>
          <a:lvl1pPr algn="l">
            <a:defRPr sz="1700"/>
          </a:lvl1pPr>
          <a:lvl2pPr marL="114300" indent="-114300" algn="l">
            <a:defRPr sz="1300"/>
          </a:lvl2pPr>
          <a:lvl3pPr marL="228600" indent="-114300" algn="l">
            <a:defRPr sz="1300"/>
          </a:lvl3pPr>
          <a:lvl4pPr marL="342900" indent="-114300" algn="l">
            <a:defRPr sz="1300"/>
          </a:lvl4pPr>
          <a:lvl5pPr marL="457200" indent="-114300" algn="l">
            <a:defRPr sz="1300"/>
          </a:lvl5pPr>
          <a:lvl6pPr marL="571500" indent="-114300" algn="l">
            <a:defRPr sz="1300"/>
          </a:lvl6pPr>
          <a:lvl7pPr marL="685800" indent="-114300" algn="l">
            <a:defRPr sz="1300"/>
          </a:lvl7pPr>
          <a:lvl8pPr marL="800100" indent="-114300" algn="l">
            <a:defRPr sz="1300"/>
          </a:lvl8pPr>
          <a:lvl9pPr marL="914400" indent="-114300" algn="l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i-FI"/>
            <a:t>Menentukan sasaran</a:t>
          </a:r>
          <a:endParaRPr lang="en-US"/>
        </a:p>
      </dsp:txBody>
      <dsp:txXfrm>
        <a:off x="204026" y="818604"/>
        <a:ext cx="2856357" cy="501840"/>
      </dsp:txXfrm>
    </dsp:sp>
    <dsp:sp modelId="{C6CA3519-7D01-4B74-B7AF-3406658C1C59}">
      <dsp:nvSpPr>
        <dsp:cNvPr id="11" name="Rectangle 10"/>
        <dsp:cNvSpPr/>
      </dsp:nvSpPr>
      <dsp:spPr bwMode="white">
        <a:xfrm>
          <a:off x="0" y="1840644"/>
          <a:ext cx="4080510" cy="428400"/>
        </a:xfrm>
        <a:prstGeom prst="rect">
          <a:avLst/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316692" tIns="354076" rIns="316692" bIns="120904" anchor="t"/>
        <a:lstStyle>
          <a:lvl1pPr algn="l">
            <a:defRPr sz="1700"/>
          </a:lvl1pPr>
          <a:lvl2pPr marL="171450" indent="-171450" algn="l">
            <a:defRPr sz="1700"/>
          </a:lvl2pPr>
          <a:lvl3pPr marL="342900" indent="-171450" algn="l">
            <a:defRPr sz="1700"/>
          </a:lvl3pPr>
          <a:lvl4pPr marL="514350" indent="-171450" algn="l">
            <a:defRPr sz="1700"/>
          </a:lvl4pPr>
          <a:lvl5pPr marL="685800" indent="-171450" algn="l">
            <a:defRPr sz="1700"/>
          </a:lvl5pPr>
          <a:lvl6pPr marL="857250" indent="-171450" algn="l">
            <a:defRPr sz="1700"/>
          </a:lvl6pPr>
          <a:lvl7pPr marL="1028700" indent="-171450" algn="l">
            <a:defRPr sz="1700"/>
          </a:lvl7pPr>
          <a:lvl8pPr marL="1200150" indent="-171450" algn="l">
            <a:defRPr sz="1700"/>
          </a:lvl8pPr>
          <a:lvl9pPr marL="1371600" indent="-171450" algn="l">
            <a:defRPr sz="1700"/>
          </a:lvl9pPr>
        </a:lstStyle>
        <a:p>
          <a:endParaRPr>
            <a:solidFill>
              <a:schemeClr val="dk1"/>
            </a:solidFill>
          </a:endParaRPr>
        </a:p>
      </dsp:txBody>
      <dsp:txXfrm>
        <a:off x="0" y="1840644"/>
        <a:ext cx="4080510" cy="428400"/>
      </dsp:txXfrm>
    </dsp:sp>
    <dsp:sp modelId="{456CDC07-49BB-44E6-B99A-86DC590A342F}">
      <dsp:nvSpPr>
        <dsp:cNvPr id="10" name="Rounded Rectangle 9"/>
        <dsp:cNvSpPr/>
      </dsp:nvSpPr>
      <dsp:spPr bwMode="white">
        <a:xfrm>
          <a:off x="204026" y="1589724"/>
          <a:ext cx="2856357" cy="501840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07963" tIns="0" rIns="107963" bIns="0" anchor="ctr"/>
        <a:lstStyle>
          <a:lvl1pPr algn="l">
            <a:defRPr sz="1700"/>
          </a:lvl1pPr>
          <a:lvl2pPr marL="114300" indent="-114300" algn="l">
            <a:defRPr sz="1300"/>
          </a:lvl2pPr>
          <a:lvl3pPr marL="228600" indent="-114300" algn="l">
            <a:defRPr sz="1300"/>
          </a:lvl3pPr>
          <a:lvl4pPr marL="342900" indent="-114300" algn="l">
            <a:defRPr sz="1300"/>
          </a:lvl4pPr>
          <a:lvl5pPr marL="457200" indent="-114300" algn="l">
            <a:defRPr sz="1300"/>
          </a:lvl5pPr>
          <a:lvl6pPr marL="571500" indent="-114300" algn="l">
            <a:defRPr sz="1300"/>
          </a:lvl6pPr>
          <a:lvl7pPr marL="685800" indent="-114300" algn="l">
            <a:defRPr sz="1300"/>
          </a:lvl7pPr>
          <a:lvl8pPr marL="800100" indent="-114300" algn="l">
            <a:defRPr sz="1300"/>
          </a:lvl8pPr>
          <a:lvl9pPr marL="914400" indent="-114300" algn="l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i-FI"/>
            <a:t>Menyusun pesan</a:t>
          </a:r>
          <a:endParaRPr lang="en-US"/>
        </a:p>
      </dsp:txBody>
      <dsp:txXfrm>
        <a:off x="204026" y="1589724"/>
        <a:ext cx="2856357" cy="501840"/>
      </dsp:txXfrm>
    </dsp:sp>
    <dsp:sp modelId="{5B7D1A36-9380-4384-AADB-156EE8DC5B94}">
      <dsp:nvSpPr>
        <dsp:cNvPr id="14" name="Rectangle 13"/>
        <dsp:cNvSpPr/>
      </dsp:nvSpPr>
      <dsp:spPr bwMode="white">
        <a:xfrm>
          <a:off x="0" y="2611764"/>
          <a:ext cx="4080510" cy="428400"/>
        </a:xfrm>
        <a:prstGeom prst="rect">
          <a:avLst/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316692" tIns="354076" rIns="316692" bIns="120904" anchor="t"/>
        <a:lstStyle>
          <a:lvl1pPr algn="l">
            <a:defRPr sz="1700"/>
          </a:lvl1pPr>
          <a:lvl2pPr marL="171450" indent="-171450" algn="l">
            <a:defRPr sz="1700"/>
          </a:lvl2pPr>
          <a:lvl3pPr marL="342900" indent="-171450" algn="l">
            <a:defRPr sz="1700"/>
          </a:lvl3pPr>
          <a:lvl4pPr marL="514350" indent="-171450" algn="l">
            <a:defRPr sz="1700"/>
          </a:lvl4pPr>
          <a:lvl5pPr marL="685800" indent="-171450" algn="l">
            <a:defRPr sz="1700"/>
          </a:lvl5pPr>
          <a:lvl6pPr marL="857250" indent="-171450" algn="l">
            <a:defRPr sz="1700"/>
          </a:lvl6pPr>
          <a:lvl7pPr marL="1028700" indent="-171450" algn="l">
            <a:defRPr sz="1700"/>
          </a:lvl7pPr>
          <a:lvl8pPr marL="1200150" indent="-171450" algn="l">
            <a:defRPr sz="1700"/>
          </a:lvl8pPr>
          <a:lvl9pPr marL="1371600" indent="-171450" algn="l">
            <a:defRPr sz="1700"/>
          </a:lvl9pPr>
        </a:lstStyle>
        <a:p>
          <a:endParaRPr>
            <a:solidFill>
              <a:schemeClr val="dk1"/>
            </a:solidFill>
          </a:endParaRPr>
        </a:p>
      </dsp:txBody>
      <dsp:txXfrm>
        <a:off x="0" y="2611764"/>
        <a:ext cx="4080510" cy="428400"/>
      </dsp:txXfrm>
    </dsp:sp>
    <dsp:sp modelId="{2475D5BA-9F79-406E-A42D-0B68CC57D69B}">
      <dsp:nvSpPr>
        <dsp:cNvPr id="13" name="Rounded Rectangle 12"/>
        <dsp:cNvSpPr/>
      </dsp:nvSpPr>
      <dsp:spPr bwMode="white">
        <a:xfrm>
          <a:off x="204026" y="2360844"/>
          <a:ext cx="2856357" cy="501840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07963" tIns="0" rIns="107963" bIns="0" anchor="ctr"/>
        <a:lstStyle>
          <a:lvl1pPr algn="l">
            <a:defRPr sz="1700"/>
          </a:lvl1pPr>
          <a:lvl2pPr marL="114300" indent="-114300" algn="l">
            <a:defRPr sz="1300"/>
          </a:lvl2pPr>
          <a:lvl3pPr marL="228600" indent="-114300" algn="l">
            <a:defRPr sz="1300"/>
          </a:lvl3pPr>
          <a:lvl4pPr marL="342900" indent="-114300" algn="l">
            <a:defRPr sz="1300"/>
          </a:lvl4pPr>
          <a:lvl5pPr marL="457200" indent="-114300" algn="l">
            <a:defRPr sz="1300"/>
          </a:lvl5pPr>
          <a:lvl6pPr marL="571500" indent="-114300" algn="l">
            <a:defRPr sz="1300"/>
          </a:lvl6pPr>
          <a:lvl7pPr marL="685800" indent="-114300" algn="l">
            <a:defRPr sz="1300"/>
          </a:lvl7pPr>
          <a:lvl8pPr marL="800100" indent="-114300" algn="l">
            <a:defRPr sz="1300"/>
          </a:lvl8pPr>
          <a:lvl9pPr marL="914400" indent="-114300" algn="l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i-FI"/>
            <a:t>Memilih media</a:t>
          </a:r>
          <a:endParaRPr lang="en-US"/>
        </a:p>
      </dsp:txBody>
      <dsp:txXfrm>
        <a:off x="204026" y="2360844"/>
        <a:ext cx="2856357" cy="501840"/>
      </dsp:txXfrm>
    </dsp:sp>
    <dsp:sp modelId="{647DC06D-3CA0-421E-946C-AE368BD4A450}">
      <dsp:nvSpPr>
        <dsp:cNvPr id="17" name="Rectangle 16"/>
        <dsp:cNvSpPr/>
      </dsp:nvSpPr>
      <dsp:spPr bwMode="white">
        <a:xfrm>
          <a:off x="0" y="3382884"/>
          <a:ext cx="4080510" cy="428400"/>
        </a:xfrm>
        <a:prstGeom prst="rect">
          <a:avLst/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316692" tIns="354076" rIns="316692" bIns="120904" anchor="t"/>
        <a:lstStyle>
          <a:lvl1pPr algn="l">
            <a:defRPr sz="1700"/>
          </a:lvl1pPr>
          <a:lvl2pPr marL="171450" indent="-171450" algn="l">
            <a:defRPr sz="1700"/>
          </a:lvl2pPr>
          <a:lvl3pPr marL="342900" indent="-171450" algn="l">
            <a:defRPr sz="1700"/>
          </a:lvl3pPr>
          <a:lvl4pPr marL="514350" indent="-171450" algn="l">
            <a:defRPr sz="1700"/>
          </a:lvl4pPr>
          <a:lvl5pPr marL="685800" indent="-171450" algn="l">
            <a:defRPr sz="1700"/>
          </a:lvl5pPr>
          <a:lvl6pPr marL="857250" indent="-171450" algn="l">
            <a:defRPr sz="1700"/>
          </a:lvl6pPr>
          <a:lvl7pPr marL="1028700" indent="-171450" algn="l">
            <a:defRPr sz="1700"/>
          </a:lvl7pPr>
          <a:lvl8pPr marL="1200150" indent="-171450" algn="l">
            <a:defRPr sz="1700"/>
          </a:lvl8pPr>
          <a:lvl9pPr marL="1371600" indent="-171450" algn="l">
            <a:defRPr sz="1700"/>
          </a:lvl9pPr>
        </a:lstStyle>
        <a:p>
          <a:endParaRPr>
            <a:solidFill>
              <a:schemeClr val="dk1"/>
            </a:solidFill>
          </a:endParaRPr>
        </a:p>
      </dsp:txBody>
      <dsp:txXfrm>
        <a:off x="0" y="3382884"/>
        <a:ext cx="4080510" cy="428400"/>
      </dsp:txXfrm>
    </dsp:sp>
    <dsp:sp modelId="{734DC9A2-59B4-4325-9CAB-9C5417D37037}">
      <dsp:nvSpPr>
        <dsp:cNvPr id="16" name="Rounded Rectangle 15"/>
        <dsp:cNvSpPr/>
      </dsp:nvSpPr>
      <dsp:spPr bwMode="white">
        <a:xfrm>
          <a:off x="204026" y="3131964"/>
          <a:ext cx="2856357" cy="501840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07963" tIns="0" rIns="107963" bIns="0" anchor="ctr"/>
        <a:lstStyle>
          <a:lvl1pPr algn="l">
            <a:defRPr sz="1700"/>
          </a:lvl1pPr>
          <a:lvl2pPr marL="114300" indent="-114300" algn="l">
            <a:defRPr sz="1300"/>
          </a:lvl2pPr>
          <a:lvl3pPr marL="228600" indent="-114300" algn="l">
            <a:defRPr sz="1300"/>
          </a:lvl3pPr>
          <a:lvl4pPr marL="342900" indent="-114300" algn="l">
            <a:defRPr sz="1300"/>
          </a:lvl4pPr>
          <a:lvl5pPr marL="457200" indent="-114300" algn="l">
            <a:defRPr sz="1300"/>
          </a:lvl5pPr>
          <a:lvl6pPr marL="571500" indent="-114300" algn="l">
            <a:defRPr sz="1300"/>
          </a:lvl6pPr>
          <a:lvl7pPr marL="685800" indent="-114300" algn="l">
            <a:defRPr sz="1300"/>
          </a:lvl7pPr>
          <a:lvl8pPr marL="800100" indent="-114300" algn="l">
            <a:defRPr sz="1300"/>
          </a:lvl8pPr>
          <a:lvl9pPr marL="914400" indent="-114300" algn="l">
            <a:defRPr sz="13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i-FI"/>
            <a:t>Evaluasi</a:t>
          </a:r>
          <a:endParaRPr lang="en-US"/>
        </a:p>
      </dsp:txBody>
      <dsp:txXfrm>
        <a:off x="204026" y="3131964"/>
        <a:ext cx="2856357" cy="501840"/>
      </dsp:txXfrm>
    </dsp:sp>
    <dsp:sp modelId="{E7810F3C-1EA6-4544-B71D-C5C8F0EAE052}">
      <dsp:nvSpPr>
        <dsp:cNvPr id="3" name="Rectangle 2" hidden="1"/>
        <dsp:cNvSpPr/>
      </dsp:nvSpPr>
      <dsp:spPr>
        <a:xfrm>
          <a:off x="0" y="47484"/>
          <a:ext cx="204026" cy="501840"/>
        </a:xfrm>
        <a:prstGeom prst="rect">
          <a:avLst/>
        </a:prstGeom>
      </dsp:spPr>
      <dsp:txXfrm>
        <a:off x="0" y="47484"/>
        <a:ext cx="204026" cy="501840"/>
      </dsp:txXfrm>
    </dsp:sp>
    <dsp:sp modelId="{DDCC34D3-304F-47DD-8945-F69C269C3397}">
      <dsp:nvSpPr>
        <dsp:cNvPr id="6" name="Rectangle 5" hidden="1"/>
        <dsp:cNvSpPr/>
      </dsp:nvSpPr>
      <dsp:spPr>
        <a:xfrm>
          <a:off x="0" y="818604"/>
          <a:ext cx="204026" cy="501840"/>
        </a:xfrm>
        <a:prstGeom prst="rect">
          <a:avLst/>
        </a:prstGeom>
      </dsp:spPr>
      <dsp:txXfrm>
        <a:off x="0" y="818604"/>
        <a:ext cx="204026" cy="501840"/>
      </dsp:txXfrm>
    </dsp:sp>
    <dsp:sp modelId="{249C7409-E616-4E7A-8289-DEED0DE73C26}">
      <dsp:nvSpPr>
        <dsp:cNvPr id="9" name="Rectangle 8" hidden="1"/>
        <dsp:cNvSpPr/>
      </dsp:nvSpPr>
      <dsp:spPr>
        <a:xfrm>
          <a:off x="0" y="1589724"/>
          <a:ext cx="204026" cy="501840"/>
        </a:xfrm>
        <a:prstGeom prst="rect">
          <a:avLst/>
        </a:prstGeom>
      </dsp:spPr>
      <dsp:txXfrm>
        <a:off x="0" y="1589724"/>
        <a:ext cx="204026" cy="501840"/>
      </dsp:txXfrm>
    </dsp:sp>
    <dsp:sp modelId="{91832EAC-A806-49EA-AA1F-07623119D5E4}">
      <dsp:nvSpPr>
        <dsp:cNvPr id="12" name="Rectangle 11" hidden="1"/>
        <dsp:cNvSpPr/>
      </dsp:nvSpPr>
      <dsp:spPr>
        <a:xfrm>
          <a:off x="0" y="2360844"/>
          <a:ext cx="204026" cy="501840"/>
        </a:xfrm>
        <a:prstGeom prst="rect">
          <a:avLst/>
        </a:prstGeom>
      </dsp:spPr>
      <dsp:txXfrm>
        <a:off x="0" y="2360844"/>
        <a:ext cx="204026" cy="501840"/>
      </dsp:txXfrm>
    </dsp:sp>
    <dsp:sp modelId="{EA86F678-7B0A-4B0E-8A1D-FC3FB11E02E2}">
      <dsp:nvSpPr>
        <dsp:cNvPr id="15" name="Rectangle 14" hidden="1"/>
        <dsp:cNvSpPr/>
      </dsp:nvSpPr>
      <dsp:spPr>
        <a:xfrm>
          <a:off x="0" y="3131964"/>
          <a:ext cx="204026" cy="501840"/>
        </a:xfrm>
        <a:prstGeom prst="rect">
          <a:avLst/>
        </a:prstGeom>
      </dsp:spPr>
      <dsp:txXfrm>
        <a:off x="0" y="3131964"/>
        <a:ext cx="204026" cy="50184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4435078" cy="4637088"/>
        <a:chOff x="0" y="0"/>
        <a:chExt cx="4435078" cy="4637088"/>
      </a:xfrm>
    </dsp:grpSpPr>
    <dsp:sp modelId="{F0EA22EA-C197-4225-883B-3410D7283BF2}">
      <dsp:nvSpPr>
        <dsp:cNvPr id="3" name="Rounded Rectangle 2"/>
        <dsp:cNvSpPr/>
      </dsp:nvSpPr>
      <dsp:spPr bwMode="white">
        <a:xfrm>
          <a:off x="0" y="0"/>
          <a:ext cx="4435078" cy="1324882"/>
        </a:xfrm>
        <a:prstGeom prst="roundRect">
          <a:avLst>
            <a:gd name="adj" fmla="val 10000"/>
          </a:avLst>
        </a:prstGeom>
      </dsp:spPr>
      <dsp:style>
        <a:lnRef idx="0">
          <a:schemeClr val="dk1"/>
        </a:lnRef>
        <a:fillRef idx="1">
          <a:schemeClr val="bg1">
            <a:lumMod val="95000"/>
          </a:schemeClr>
        </a:fillRef>
        <a:effectRef idx="0">
          <a:scrgbClr r="0" g="0" b="0"/>
        </a:effectRef>
        <a:fontRef idx="minor"/>
      </dsp:style>
      <dsp:txXfrm>
        <a:off x="0" y="0"/>
        <a:ext cx="4435078" cy="1324882"/>
      </dsp:txXfrm>
    </dsp:sp>
    <dsp:sp modelId="{D780DC35-636A-4F89-88B3-54C74FE299CB}">
      <dsp:nvSpPr>
        <dsp:cNvPr id="4" name="Rectangle 3"/>
        <dsp:cNvSpPr/>
      </dsp:nvSpPr>
      <dsp:spPr bwMode="white">
        <a:xfrm>
          <a:off x="400777" y="298099"/>
          <a:ext cx="728685" cy="728685"/>
        </a:xfrm>
        <a:prstGeom prst="rect">
          <a:avLst/>
        </a:prstGeom>
        <a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sp:spPr>
      <dsp:style>
        <a:lnRef idx="2">
          <a:schemeClr val="lt1">
            <a:alpha val="0"/>
          </a:schemeClr>
        </a:lnRef>
        <a:fillRef idx="1">
          <a:schemeClr val="accent2"/>
        </a:fillRef>
        <a:effectRef idx="0">
          <a:scrgbClr r="0" g="0" b="0"/>
        </a:effectRef>
        <a:fontRef idx="minor">
          <a:schemeClr val="lt1"/>
        </a:fontRef>
      </dsp:style>
      <dsp:txXfrm>
        <a:off x="400777" y="298099"/>
        <a:ext cx="728685" cy="728685"/>
      </dsp:txXfrm>
    </dsp:sp>
    <dsp:sp modelId="{E57F1E91-1E38-4972-B052-D75874ECD84E}">
      <dsp:nvSpPr>
        <dsp:cNvPr id="5" name="Rectangle 4"/>
        <dsp:cNvSpPr/>
      </dsp:nvSpPr>
      <dsp:spPr bwMode="white">
        <a:xfrm>
          <a:off x="1530239" y="0"/>
          <a:ext cx="2904839" cy="132488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40216" tIns="140216" rIns="140216" bIns="140216" anchor="ctr"/>
        <a:lstStyle>
          <a:lvl1pPr algn="l">
            <a:defRPr sz="3400"/>
          </a:lvl1pPr>
          <a:lvl2pPr marL="228600" indent="-228600" algn="l">
            <a:defRPr sz="2600"/>
          </a:lvl2pPr>
          <a:lvl3pPr marL="457200" indent="-228600" algn="l">
            <a:defRPr sz="2600"/>
          </a:lvl3pPr>
          <a:lvl4pPr marL="685800" indent="-228600" algn="l">
            <a:defRPr sz="2600"/>
          </a:lvl4pPr>
          <a:lvl5pPr marL="914400" indent="-228600" algn="l">
            <a:defRPr sz="2600"/>
          </a:lvl5pPr>
          <a:lvl6pPr marL="1143000" indent="-228600" algn="l">
            <a:defRPr sz="2600"/>
          </a:lvl6pPr>
          <a:lvl7pPr marL="1371600" indent="-228600" algn="l">
            <a:defRPr sz="2600"/>
          </a:lvl7pPr>
          <a:lvl8pPr marL="1600200" indent="-228600" algn="l">
            <a:defRPr sz="2600"/>
          </a:lvl8pPr>
          <a:lvl9pPr marL="1828800" indent="-228600" algn="l">
            <a:defRPr sz="2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tx1"/>
              </a:solidFill>
            </a:rPr>
            <a:t>Poster cuci tangan</a:t>
          </a:r>
          <a:endParaRPr>
            <a:solidFill>
              <a:schemeClr val="tx1"/>
            </a:solidFill>
          </a:endParaRPr>
        </a:p>
      </dsp:txBody>
      <dsp:txXfrm>
        <a:off x="1530239" y="0"/>
        <a:ext cx="2904839" cy="1324882"/>
      </dsp:txXfrm>
    </dsp:sp>
    <dsp:sp modelId="{3C869A3A-952F-43F8-8391-E9BC7CE06509}">
      <dsp:nvSpPr>
        <dsp:cNvPr id="6" name="Rounded Rectangle 5"/>
        <dsp:cNvSpPr/>
      </dsp:nvSpPr>
      <dsp:spPr bwMode="white">
        <a:xfrm>
          <a:off x="0" y="1656103"/>
          <a:ext cx="4435078" cy="1324882"/>
        </a:xfrm>
        <a:prstGeom prst="roundRect">
          <a:avLst>
            <a:gd name="adj" fmla="val 10000"/>
          </a:avLst>
        </a:prstGeom>
      </dsp:spPr>
      <dsp:style>
        <a:lnRef idx="0">
          <a:schemeClr val="dk1"/>
        </a:lnRef>
        <a:fillRef idx="1">
          <a:schemeClr val="bg1">
            <a:lumMod val="95000"/>
          </a:schemeClr>
        </a:fillRef>
        <a:effectRef idx="0">
          <a:scrgbClr r="0" g="0" b="0"/>
        </a:effectRef>
        <a:fontRef idx="minor"/>
      </dsp:style>
      <dsp:txXfrm>
        <a:off x="0" y="1656103"/>
        <a:ext cx="4435078" cy="1324882"/>
      </dsp:txXfrm>
    </dsp:sp>
    <dsp:sp modelId="{FB97CECE-A638-4416-9A73-D290664F8423}">
      <dsp:nvSpPr>
        <dsp:cNvPr id="7" name="Rectangle 6"/>
        <dsp:cNvSpPr/>
      </dsp:nvSpPr>
      <dsp:spPr bwMode="white">
        <a:xfrm>
          <a:off x="400777" y="1954201"/>
          <a:ext cx="728685" cy="728685"/>
        </a:xfrm>
        <a:prstGeom prst="rect">
          <a:avLst/>
        </a:prstGeom>
        <a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sp:spPr>
      <dsp:style>
        <a:lnRef idx="2">
          <a:schemeClr val="lt1">
            <a:alpha val="0"/>
          </a:schemeClr>
        </a:lnRef>
        <a:fillRef idx="1">
          <a:schemeClr val="accent3"/>
        </a:fillRef>
        <a:effectRef idx="0">
          <a:scrgbClr r="0" g="0" b="0"/>
        </a:effectRef>
        <a:fontRef idx="minor">
          <a:schemeClr val="lt1"/>
        </a:fontRef>
      </dsp:style>
      <dsp:txXfrm>
        <a:off x="400777" y="1954201"/>
        <a:ext cx="728685" cy="728685"/>
      </dsp:txXfrm>
    </dsp:sp>
    <dsp:sp modelId="{5BB1F022-5E0F-4279-A4AD-3B4C431B1B27}">
      <dsp:nvSpPr>
        <dsp:cNvPr id="8" name="Rectangle 7"/>
        <dsp:cNvSpPr/>
      </dsp:nvSpPr>
      <dsp:spPr bwMode="white">
        <a:xfrm>
          <a:off x="1530239" y="1656103"/>
          <a:ext cx="2904839" cy="132488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40216" tIns="140216" rIns="140216" bIns="140216" anchor="ctr"/>
        <a:lstStyle>
          <a:lvl1pPr algn="l">
            <a:defRPr sz="3400"/>
          </a:lvl1pPr>
          <a:lvl2pPr marL="228600" indent="-228600" algn="l">
            <a:defRPr sz="2600"/>
          </a:lvl2pPr>
          <a:lvl3pPr marL="457200" indent="-228600" algn="l">
            <a:defRPr sz="2600"/>
          </a:lvl3pPr>
          <a:lvl4pPr marL="685800" indent="-228600" algn="l">
            <a:defRPr sz="2600"/>
          </a:lvl4pPr>
          <a:lvl5pPr marL="914400" indent="-228600" algn="l">
            <a:defRPr sz="2600"/>
          </a:lvl5pPr>
          <a:lvl6pPr marL="1143000" indent="-228600" algn="l">
            <a:defRPr sz="2600"/>
          </a:lvl6pPr>
          <a:lvl7pPr marL="1371600" indent="-228600" algn="l">
            <a:defRPr sz="2600"/>
          </a:lvl7pPr>
          <a:lvl8pPr marL="1600200" indent="-228600" algn="l">
            <a:defRPr sz="2600"/>
          </a:lvl8pPr>
          <a:lvl9pPr marL="1828800" indent="-228600" algn="l">
            <a:defRPr sz="2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tx1"/>
              </a:solidFill>
            </a:rPr>
            <a:t>Leaflet gizi seimbang</a:t>
          </a:r>
          <a:endParaRPr>
            <a:solidFill>
              <a:schemeClr val="tx1"/>
            </a:solidFill>
          </a:endParaRPr>
        </a:p>
      </dsp:txBody>
      <dsp:txXfrm>
        <a:off x="1530239" y="1656103"/>
        <a:ext cx="2904839" cy="1324882"/>
      </dsp:txXfrm>
    </dsp:sp>
    <dsp:sp modelId="{E7AD5402-95F6-4E2D-8544-13A7E8740F79}">
      <dsp:nvSpPr>
        <dsp:cNvPr id="9" name="Rounded Rectangle 8"/>
        <dsp:cNvSpPr/>
      </dsp:nvSpPr>
      <dsp:spPr bwMode="white">
        <a:xfrm>
          <a:off x="0" y="3312206"/>
          <a:ext cx="4435078" cy="1324882"/>
        </a:xfrm>
        <a:prstGeom prst="roundRect">
          <a:avLst>
            <a:gd name="adj" fmla="val 10000"/>
          </a:avLst>
        </a:prstGeom>
      </dsp:spPr>
      <dsp:style>
        <a:lnRef idx="0">
          <a:schemeClr val="dk1"/>
        </a:lnRef>
        <a:fillRef idx="1">
          <a:schemeClr val="bg1">
            <a:lumMod val="95000"/>
          </a:schemeClr>
        </a:fillRef>
        <a:effectRef idx="0">
          <a:scrgbClr r="0" g="0" b="0"/>
        </a:effectRef>
        <a:fontRef idx="minor"/>
      </dsp:style>
      <dsp:txXfrm>
        <a:off x="0" y="3312206"/>
        <a:ext cx="4435078" cy="1324882"/>
      </dsp:txXfrm>
    </dsp:sp>
    <dsp:sp modelId="{859AEB44-EF72-45D4-B582-A2EE8508C8DD}">
      <dsp:nvSpPr>
        <dsp:cNvPr id="10" name="Rectangle 9"/>
        <dsp:cNvSpPr/>
      </dsp:nvSpPr>
      <dsp:spPr bwMode="white">
        <a:xfrm>
          <a:off x="400777" y="3610304"/>
          <a:ext cx="728685" cy="728685"/>
        </a:xfrm>
        <a:prstGeom prst="rect">
          <a:avLst/>
        </a:prstGeom>
        <a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sp:spPr>
      <dsp:style>
        <a:lnRef idx="2">
          <a:schemeClr val="lt1">
            <a:alpha val="0"/>
          </a:schemeClr>
        </a:lnRef>
        <a:fillRef idx="1">
          <a:schemeClr val="accent4"/>
        </a:fillRef>
        <a:effectRef idx="0">
          <a:scrgbClr r="0" g="0" b="0"/>
        </a:effectRef>
        <a:fontRef idx="minor">
          <a:schemeClr val="lt1"/>
        </a:fontRef>
      </dsp:style>
      <dsp:txXfrm>
        <a:off x="400777" y="3610304"/>
        <a:ext cx="728685" cy="728685"/>
      </dsp:txXfrm>
    </dsp:sp>
    <dsp:sp modelId="{FE21878D-458B-4AB7-AAFC-448A436AE000}">
      <dsp:nvSpPr>
        <dsp:cNvPr id="11" name="Rectangle 10"/>
        <dsp:cNvSpPr/>
      </dsp:nvSpPr>
      <dsp:spPr bwMode="white">
        <a:xfrm>
          <a:off x="1530239" y="3312206"/>
          <a:ext cx="2904839" cy="1324882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40216" tIns="140216" rIns="140216" bIns="140216" anchor="ctr"/>
        <a:lstStyle>
          <a:lvl1pPr algn="l">
            <a:defRPr sz="3400"/>
          </a:lvl1pPr>
          <a:lvl2pPr marL="228600" indent="-228600" algn="l">
            <a:defRPr sz="2600"/>
          </a:lvl2pPr>
          <a:lvl3pPr marL="457200" indent="-228600" algn="l">
            <a:defRPr sz="2600"/>
          </a:lvl3pPr>
          <a:lvl4pPr marL="685800" indent="-228600" algn="l">
            <a:defRPr sz="2600"/>
          </a:lvl4pPr>
          <a:lvl5pPr marL="914400" indent="-228600" algn="l">
            <a:defRPr sz="2600"/>
          </a:lvl5pPr>
          <a:lvl6pPr marL="1143000" indent="-228600" algn="l">
            <a:defRPr sz="2600"/>
          </a:lvl6pPr>
          <a:lvl7pPr marL="1371600" indent="-228600" algn="l">
            <a:defRPr sz="2600"/>
          </a:lvl7pPr>
          <a:lvl8pPr marL="1600200" indent="-228600" algn="l">
            <a:defRPr sz="2600"/>
          </a:lvl8pPr>
          <a:lvl9pPr marL="1828800" indent="-228600" algn="l">
            <a:defRPr sz="2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>
              <a:solidFill>
                <a:schemeClr val="tx1"/>
              </a:solidFill>
            </a:rPr>
            <a:t>Video edukasi kesehatan</a:t>
          </a:r>
          <a:endParaRPr>
            <a:solidFill>
              <a:schemeClr val="tx1"/>
            </a:solidFill>
          </a:endParaRPr>
        </a:p>
      </dsp:txBody>
      <dsp:txXfrm>
        <a:off x="1530239" y="3312206"/>
        <a:ext cx="2904839" cy="13248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parTxLTRAlign" val="l"/>
            <dgm:param type="parTxRTLAlign" val="r"/>
            <dgm:param type="shpTxLTRAlignCh" val="l"/>
            <dgm:param type="shpTxRTLAlignCh" val="r"/>
            <dgm:param type="txAnchorVert" val="mid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parTxLTRAlign" val="l"/>
                <dgm:param type="parTxRTLAlign" val="r"/>
                <dgm:param type="shpTxLTRAlignCh" val="l"/>
                <dgm:param type="shpTxRTLAlignCh" val="r"/>
                <dgm:param type="stBulletLvl" val="0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parTxLTRAlign" val="l"/>
            <dgm:param type="parTxRTLAlign" val="r"/>
            <dgm:param type="shpTxLTRAlignCh" val="l"/>
            <dgm:param type="shpTxRTLAlignCh" val="r"/>
            <dgm:param type="txAnchorVert" val="mid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parTxLTRAlign" val="l"/>
                <dgm:param type="parTxRTLAlign" val="r"/>
                <dgm:param type="shpTxLTRAlignCh" val="l"/>
                <dgm:param type="shpTxRTLAlignCh" val="r"/>
                <dgm:param type="stBulletLvl" val="0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parTxLTRAlign" val="l"/>
            <dgm:param type="parTxRTLAlign" val="r"/>
            <dgm:param type="shpTxLTRAlignCh" val="l"/>
            <dgm:param type="shpTxRTLAlignCh" val="r"/>
            <dgm:param type="txAnchorVert" val="mid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parTxLTRAlign" val="l"/>
                <dgm:param type="parTxRTLAlign" val="r"/>
                <dgm:param type="shpTxLTRAlignCh" val="l"/>
                <dgm:param type="shpTxRTLAlignCh" val="r"/>
                <dgm:param type="stBulletLvl" val="0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>
            <a:fillRect/>
          </a:stretch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microsoft.com/office/2007/relationships/diagramDrawing" Target="../diagrams/drawing8.xml"/><Relationship Id="rId4" Type="http://schemas.openxmlformats.org/officeDocument/2006/relationships/diagramColors" Target="../diagrams/colors8.xml"/><Relationship Id="rId3" Type="http://schemas.openxmlformats.org/officeDocument/2006/relationships/diagramQuickStyle" Target="../diagrams/quickStyle8.xml"/><Relationship Id="rId2" Type="http://schemas.openxmlformats.org/officeDocument/2006/relationships/diagramLayout" Target="../diagrams/layout8.xml"/><Relationship Id="rId1" Type="http://schemas.openxmlformats.org/officeDocument/2006/relationships/diagramData" Target="../diagrams/data8.xml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798830" y="1030605"/>
            <a:ext cx="7585075" cy="3853815"/>
          </a:xfrm>
          <a:prstGeom prst="rect">
            <a:avLst/>
          </a:prstGeom>
        </p:spPr>
      </p:pic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82498" y="638508"/>
            <a:ext cx="8179004" cy="4843439"/>
          </a:xfrm>
          <a:prstGeom prst="rect">
            <a:avLst/>
          </a:prstGeom>
          <a:gradFill>
            <a:gsLst>
              <a:gs pos="0">
                <a:srgbClr val="000001"/>
              </a:gs>
              <a:gs pos="100000">
                <a:srgbClr val="191919"/>
              </a:gs>
            </a:gsLst>
          </a:gradFill>
          <a:ln w="76200" cmpd="sng">
            <a:noFill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52653" y="865667"/>
            <a:ext cx="7838694" cy="4389120"/>
          </a:xfrm>
          <a:prstGeom prst="rect">
            <a:avLst/>
          </a:prstGeom>
          <a:ln w="50800" cmpd="sng">
            <a:solidFill>
              <a:srgbClr val="191919"/>
            </a:solidFill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1003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776097" y="1030259"/>
            <a:ext cx="7591806" cy="4059936"/>
          </a:xfrm>
          <a:prstGeom prst="rect">
            <a:avLst/>
          </a:prstGeom>
          <a:ln>
            <a:solidFill>
              <a:srgbClr val="949494"/>
            </a:solidFill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7803" y="1584552"/>
            <a:ext cx="6824441" cy="2537251"/>
          </a:xfrm>
        </p:spPr>
        <p:txBody>
          <a:bodyPr anchor="ctr">
            <a:normAutofit/>
          </a:bodyPr>
          <a:lstStyle/>
          <a:p>
            <a:pPr algn="ctr"/>
            <a:r>
              <a:rPr lang="en-ID" sz="6300" dirty="0">
                <a:solidFill>
                  <a:srgbClr val="454545"/>
                </a:solidFill>
              </a:rPr>
              <a:t>Media </a:t>
            </a:r>
            <a:r>
              <a:rPr lang="en-ID" sz="6300" dirty="0" err="1">
                <a:solidFill>
                  <a:srgbClr val="454545"/>
                </a:solidFill>
              </a:rPr>
              <a:t>Promosi</a:t>
            </a:r>
            <a:r>
              <a:rPr lang="en-ID" sz="6300" dirty="0">
                <a:solidFill>
                  <a:srgbClr val="454545"/>
                </a:solidFill>
              </a:rPr>
              <a:t> Kesehatan</a:t>
            </a:r>
            <a:endParaRPr lang="en-ID" sz="6300" dirty="0">
              <a:solidFill>
                <a:srgbClr val="454545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1529" y="4133234"/>
            <a:ext cx="6840715" cy="744373"/>
          </a:xfrm>
        </p:spPr>
        <p:txBody>
          <a:bodyPr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ID" sz="1200">
                <a:solidFill>
                  <a:schemeClr val="accent1"/>
                </a:solidFill>
              </a:rPr>
              <a:t>Oleh </a:t>
            </a:r>
            <a:endParaRPr lang="en-ID" sz="1200">
              <a:solidFill>
                <a:schemeClr val="accent1"/>
              </a:solidFill>
            </a:endParaRPr>
          </a:p>
          <a:p>
            <a:pPr algn="ctr">
              <a:lnSpc>
                <a:spcPct val="110000"/>
              </a:lnSpc>
            </a:pPr>
            <a:r>
              <a:rPr lang="en-ID" sz="1200">
                <a:solidFill>
                  <a:schemeClr val="accent1"/>
                </a:solidFill>
              </a:rPr>
              <a:t>Ns Suyamto SST., MPH </a:t>
            </a:r>
            <a:endParaRPr lang="en-ID" sz="1200">
              <a:solidFill>
                <a:schemeClr val="accent1"/>
              </a:solidFill>
            </a:endParaRPr>
          </a:p>
        </p:txBody>
      </p:sp>
      <p:pic>
        <p:nvPicPr>
          <p:cNvPr id="18" name="Picture 17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20" name="Straight Connector 19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rPr lang="en-ID" dirty="0"/>
              <a:t>Leaflet </a:t>
            </a:r>
            <a:endParaRPr lang="en-ID"/>
          </a:p>
        </p:txBody>
      </p:sp>
      <p:sp>
        <p:nvSpPr>
          <p:cNvPr id="2054" name="Content Placeholder 2053"/>
          <p:cNvSpPr>
            <a:spLocks noGrp="1"/>
          </p:cNvSpPr>
          <p:nvPr>
            <p:ph idx="1"/>
          </p:nvPr>
        </p:nvSpPr>
        <p:spPr>
          <a:xfrm>
            <a:off x="1088684" y="2015734"/>
            <a:ext cx="3121916" cy="3450613"/>
          </a:xfrm>
        </p:spPr>
        <p:txBody>
          <a:bodyPr>
            <a:normAutofit/>
          </a:bodyPr>
          <a:lstStyle/>
          <a:p>
            <a:pPr algn="just"/>
            <a:r>
              <a:rPr lang="en-ID" dirty="0"/>
              <a:t>Media </a:t>
            </a:r>
            <a:r>
              <a:rPr lang="en-ID" dirty="0" err="1"/>
              <a:t>cetak</a:t>
            </a:r>
            <a:r>
              <a:rPr lang="en-ID" dirty="0"/>
              <a:t> </a:t>
            </a:r>
            <a:r>
              <a:rPr lang="en-ID" dirty="0" err="1"/>
              <a:t>berupa</a:t>
            </a:r>
            <a:r>
              <a:rPr lang="en-ID" dirty="0"/>
              <a:t> </a:t>
            </a:r>
            <a:r>
              <a:rPr lang="en-ID" dirty="0" err="1"/>
              <a:t>selembar</a:t>
            </a:r>
            <a:r>
              <a:rPr lang="en-ID" dirty="0"/>
              <a:t> </a:t>
            </a:r>
            <a:r>
              <a:rPr lang="en-ID" dirty="0" err="1"/>
              <a:t>kertas</a:t>
            </a:r>
            <a:r>
              <a:rPr lang="en-ID" dirty="0"/>
              <a:t> </a:t>
            </a:r>
            <a:r>
              <a:rPr lang="en-ID" dirty="0" err="1"/>
              <a:t>berukuran</a:t>
            </a:r>
            <a:r>
              <a:rPr lang="en-ID" dirty="0"/>
              <a:t> </a:t>
            </a:r>
            <a:r>
              <a:rPr lang="en-ID" dirty="0" err="1"/>
              <a:t>kecil</a:t>
            </a:r>
            <a:r>
              <a:rPr lang="en-ID" dirty="0"/>
              <a:t> yang </a:t>
            </a:r>
            <a:r>
              <a:rPr lang="en-ID" dirty="0" err="1"/>
              <a:t>memuat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singkat</a:t>
            </a:r>
            <a:r>
              <a:rPr lang="en-ID" dirty="0"/>
              <a:t>, </a:t>
            </a:r>
            <a:r>
              <a:rPr lang="en-ID" dirty="0" err="1"/>
              <a:t>padat</a:t>
            </a:r>
            <a:r>
              <a:rPr lang="en-ID" dirty="0"/>
              <a:t>, dan </a:t>
            </a:r>
            <a:r>
              <a:rPr lang="en-ID" dirty="0" err="1"/>
              <a:t>jelas</a:t>
            </a:r>
            <a:r>
              <a:rPr lang="en-ID" dirty="0"/>
              <a:t>,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biasanya</a:t>
            </a:r>
            <a:r>
              <a:rPr lang="en-ID" dirty="0"/>
              <a:t> </a:t>
            </a:r>
            <a:r>
              <a:rPr lang="en-ID" dirty="0" err="1"/>
              <a:t>disajikan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lipatan</a:t>
            </a:r>
            <a:r>
              <a:rPr lang="en-ID" dirty="0"/>
              <a:t> (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lipat</a:t>
            </a:r>
            <a:r>
              <a:rPr lang="en-ID" dirty="0"/>
              <a:t> dua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lipat</a:t>
            </a:r>
            <a:r>
              <a:rPr lang="en-ID" dirty="0"/>
              <a:t> </a:t>
            </a:r>
            <a:r>
              <a:rPr lang="en-ID" dirty="0" err="1"/>
              <a:t>tiga</a:t>
            </a:r>
            <a:r>
              <a:rPr lang="en-ID" dirty="0"/>
              <a:t>)</a:t>
            </a:r>
            <a:endParaRPr lang="en-US" dirty="0"/>
          </a:p>
        </p:txBody>
      </p:sp>
      <p:pic>
        <p:nvPicPr>
          <p:cNvPr id="2050" name="Picture 2" descr="LEAFLET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0808" y="2345916"/>
            <a:ext cx="3720332" cy="279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rPr lang="en-ID" dirty="0" err="1"/>
              <a:t>brosur</a:t>
            </a:r>
            <a:endParaRPr lang="en-ID"/>
          </a:p>
        </p:txBody>
      </p:sp>
      <p:sp>
        <p:nvSpPr>
          <p:cNvPr id="3078" name="Content Placeholder 3077"/>
          <p:cNvSpPr>
            <a:spLocks noGrp="1"/>
          </p:cNvSpPr>
          <p:nvPr>
            <p:ph idx="1"/>
          </p:nvPr>
        </p:nvSpPr>
        <p:spPr>
          <a:xfrm>
            <a:off x="1088684" y="2015734"/>
            <a:ext cx="3121916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Media </a:t>
            </a:r>
            <a:r>
              <a:rPr lang="en-US" dirty="0" err="1"/>
              <a:t>publikasi</a:t>
            </a:r>
            <a:r>
              <a:rPr lang="en-US" dirty="0"/>
              <a:t> </a:t>
            </a:r>
            <a:r>
              <a:rPr lang="en-US" dirty="0" err="1"/>
              <a:t>cetak</a:t>
            </a:r>
            <a:r>
              <a:rPr lang="en-US" dirty="0"/>
              <a:t> yang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halaman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lembar</a:t>
            </a:r>
            <a:r>
              <a:rPr lang="en-US" dirty="0"/>
              <a:t> </a:t>
            </a:r>
            <a:r>
              <a:rPr lang="en-US" dirty="0" err="1"/>
              <a:t>kertas</a:t>
            </a:r>
            <a:r>
              <a:rPr lang="en-US" dirty="0"/>
              <a:t> yang </a:t>
            </a:r>
            <a:r>
              <a:rPr lang="en-US" dirty="0" err="1"/>
              <a:t>dilipat</a:t>
            </a:r>
            <a:r>
              <a:rPr lang="en-US" dirty="0"/>
              <a:t>, </a:t>
            </a:r>
            <a:r>
              <a:rPr lang="en-US" dirty="0" err="1"/>
              <a:t>berisi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detail dan </a:t>
            </a:r>
            <a:r>
              <a:rPr lang="en-US" dirty="0" err="1"/>
              <a:t>sistematis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, </a:t>
            </a:r>
            <a:r>
              <a:rPr lang="en-US" dirty="0" err="1"/>
              <a:t>layanan</a:t>
            </a:r>
            <a:r>
              <a:rPr lang="en-US" dirty="0"/>
              <a:t>, </a:t>
            </a:r>
            <a:r>
              <a:rPr lang="en-US" dirty="0" err="1"/>
              <a:t>profil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program </a:t>
            </a:r>
            <a:r>
              <a:rPr lang="en-US" dirty="0" err="1"/>
              <a:t>tertentu</a:t>
            </a:r>
            <a:endParaRPr lang="en-US" dirty="0"/>
          </a:p>
        </p:txBody>
      </p:sp>
      <p:pic>
        <p:nvPicPr>
          <p:cNvPr id="3074" name="Picture 2" descr="Leaflet Hipertensi - Brosur Promosi Kesehatan | PDF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0808" y="2305225"/>
            <a:ext cx="3720332" cy="287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rPr lang="en-ID" dirty="0"/>
              <a:t>booklet</a:t>
            </a:r>
            <a:endParaRPr lang="en-ID" dirty="0"/>
          </a:p>
        </p:txBody>
      </p:sp>
      <p:sp>
        <p:nvSpPr>
          <p:cNvPr id="8198" name="Content Placeholder 8197"/>
          <p:cNvSpPr>
            <a:spLocks noGrp="1"/>
          </p:cNvSpPr>
          <p:nvPr>
            <p:ph idx="1"/>
          </p:nvPr>
        </p:nvSpPr>
        <p:spPr>
          <a:xfrm>
            <a:off x="1088684" y="2015734"/>
            <a:ext cx="3483316" cy="3450613"/>
          </a:xfrm>
        </p:spPr>
        <p:txBody>
          <a:bodyPr>
            <a:normAutofit/>
          </a:bodyPr>
          <a:lstStyle/>
          <a:p>
            <a:r>
              <a:rPr lang="en-ID" dirty="0" err="1"/>
              <a:t>buku</a:t>
            </a:r>
            <a:r>
              <a:rPr lang="en-ID" dirty="0"/>
              <a:t> </a:t>
            </a:r>
            <a:r>
              <a:rPr lang="en-ID" dirty="0" err="1"/>
              <a:t>berukuran</a:t>
            </a:r>
            <a:r>
              <a:rPr lang="en-ID" dirty="0"/>
              <a:t> </a:t>
            </a:r>
            <a:r>
              <a:rPr lang="en-ID" dirty="0" err="1"/>
              <a:t>kecil</a:t>
            </a:r>
            <a:r>
              <a:rPr lang="en-ID" dirty="0"/>
              <a:t> dan tipis yang </a:t>
            </a:r>
            <a:r>
              <a:rPr lang="en-ID" dirty="0" err="1"/>
              <a:t>dirancang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media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promosi</a:t>
            </a:r>
            <a:r>
              <a:rPr lang="en-ID" dirty="0"/>
              <a:t> yang </a:t>
            </a:r>
            <a:r>
              <a:rPr lang="en-ID" dirty="0" err="1"/>
              <a:t>ringkas</a:t>
            </a:r>
            <a:r>
              <a:rPr lang="en-ID" dirty="0"/>
              <a:t> </a:t>
            </a:r>
            <a:r>
              <a:rPr lang="en-ID" dirty="0" err="1"/>
              <a:t>namun</a:t>
            </a:r>
            <a:r>
              <a:rPr lang="en-ID" dirty="0"/>
              <a:t> </a:t>
            </a:r>
            <a:r>
              <a:rPr lang="en-ID" dirty="0" err="1"/>
              <a:t>mendalam</a:t>
            </a:r>
            <a:r>
              <a:rPr lang="en-ID" dirty="0"/>
              <a:t>. </a:t>
            </a:r>
            <a:endParaRPr lang="en-US" dirty="0"/>
          </a:p>
        </p:txBody>
      </p:sp>
      <p:pic>
        <p:nvPicPr>
          <p:cNvPr id="8194" name="Picture 2" descr="4 Tahap Cara Membuat Booklet yang Mudah &amp; Menarik - Maxipro.co.id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05667" y="2015734"/>
            <a:ext cx="3450613" cy="345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D" dirty="0" err="1"/>
              <a:t>Perbedaan</a:t>
            </a:r>
            <a:r>
              <a:rPr lang="en-ID" dirty="0"/>
              <a:t> </a:t>
            </a:r>
            <a:r>
              <a:rPr lang="en-ID" dirty="0" err="1"/>
              <a:t>brosur</a:t>
            </a:r>
            <a:r>
              <a:rPr lang="en-ID" dirty="0"/>
              <a:t> dan leaflet</a:t>
            </a:r>
            <a:endParaRPr lang="en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669143" y="2016125"/>
          <a:ext cx="6346145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020"/>
                <a:gridCol w="3286125"/>
              </a:tblGrid>
              <a:tr h="370840">
                <a:tc>
                  <a:txBody>
                    <a:bodyPr/>
                    <a:lstStyle/>
                    <a:p>
                      <a:r>
                        <a:rPr lang="en-ID" dirty="0" err="1"/>
                        <a:t>Brosur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/>
                        <a:t>Leaflet</a:t>
                      </a:r>
                      <a:endParaRPr lang="en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D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Detail, </a:t>
                      </a:r>
                      <a:r>
                        <a:rPr lang="en-ID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informatif</a:t>
                      </a:r>
                      <a:r>
                        <a:rPr lang="en-ID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ID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mendalam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Singkat</a:t>
                      </a:r>
                      <a:r>
                        <a:rPr lang="en-ID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ID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ringkas</a:t>
                      </a:r>
                      <a:r>
                        <a:rPr lang="en-ID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ID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padat</a:t>
                      </a:r>
                      <a:endParaRPr lang="en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D" dirty="0" err="1"/>
                        <a:t>Lebih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banyak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lipatan</a:t>
                      </a:r>
                      <a:r>
                        <a:rPr lang="en-ID" dirty="0"/>
                        <a:t>/</a:t>
                      </a:r>
                      <a:r>
                        <a:rPr lang="en-ID" dirty="0" err="1"/>
                        <a:t>halaman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2-3 </a:t>
                      </a:r>
                      <a:r>
                        <a:rPr lang="en-ID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lipatan</a:t>
                      </a:r>
                      <a:r>
                        <a:rPr lang="en-ID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(1 </a:t>
                      </a:r>
                      <a:r>
                        <a:rPr lang="en-ID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lembar</a:t>
                      </a:r>
                      <a:r>
                        <a:rPr lang="en-ID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D" dirty="0"/>
                        <a:t>Tebal, </a:t>
                      </a:r>
                      <a:r>
                        <a:rPr lang="en-ID" dirty="0" err="1"/>
                        <a:t>eksklusif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Ringan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ekonomis</a:t>
                      </a:r>
                      <a:endParaRPr lang="en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D" dirty="0" err="1"/>
                        <a:t>Katalog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Profil</a:t>
                      </a:r>
                      <a:r>
                        <a:rPr lang="en-ID" dirty="0"/>
                        <a:t> Perusahaan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Promosi</a:t>
                      </a:r>
                      <a:r>
                        <a:rPr lang="en-ID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cepat</a:t>
                      </a:r>
                      <a:r>
                        <a:rPr lang="en-ID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ID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informasi</a:t>
                      </a:r>
                      <a:r>
                        <a:rPr lang="en-ID" sz="13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35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umum</a:t>
                      </a:r>
                      <a:endParaRPr lang="en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2303047"/>
            <a:ext cx="2454070" cy="2674198"/>
          </a:xfrm>
        </p:spPr>
        <p:txBody>
          <a:bodyPr anchor="t">
            <a:normAutofit/>
          </a:bodyPr>
          <a:lstStyle/>
          <a:p>
            <a:r>
              <a:rPr lang="en-ID" sz="3000" dirty="0"/>
              <a:t>Jenis Media Elektronik</a:t>
            </a:r>
            <a:endParaRPr lang="en-ID" sz="3000" dirty="0"/>
          </a:p>
        </p:txBody>
      </p:sp>
      <p:cxnSp>
        <p:nvCxnSpPr>
          <p:cNvPr id="13" name="Straight Connector 12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1088684" y="2146542"/>
            <a:ext cx="245407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88685" y="3122496"/>
            <a:ext cx="264761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17" name="Picture 16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9" name="Straight Connector 18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3856434" y="803275"/>
          <a:ext cx="4435078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2303047"/>
            <a:ext cx="2454070" cy="2674198"/>
          </a:xfrm>
        </p:spPr>
        <p:txBody>
          <a:bodyPr anchor="t">
            <a:normAutofit/>
          </a:bodyPr>
          <a:lstStyle/>
          <a:p>
            <a:r>
              <a:rPr dirty="0"/>
              <a:t>Jenis Media Digital</a:t>
            </a:r>
            <a:endParaRPr dirty="0"/>
          </a:p>
        </p:txBody>
      </p:sp>
      <p:cxnSp>
        <p:nvCxnSpPr>
          <p:cNvPr id="13" name="Straight Connector 12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1088684" y="2146542"/>
            <a:ext cx="245407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88685" y="3122496"/>
            <a:ext cx="264761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17" name="Picture 16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9" name="Straight Connector 18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3856434" y="803275"/>
          <a:ext cx="4435078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27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-2"/>
            <a:ext cx="3046595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262" y="1240076"/>
            <a:ext cx="2045860" cy="4584527"/>
          </a:xfrm>
        </p:spPr>
        <p:txBody>
          <a:bodyPr>
            <a:normAutofit/>
          </a:bodyPr>
          <a:lstStyle/>
          <a:p>
            <a:r>
              <a:rPr lang="en-ID">
                <a:solidFill>
                  <a:srgbClr val="FFFFFF"/>
                </a:solidFill>
              </a:rPr>
              <a:t>Jenis Media - Luar Ruang</a:t>
            </a:r>
            <a:endParaRPr lang="en-ID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9195" y="1240077"/>
            <a:ext cx="4526120" cy="4916465"/>
          </a:xfrm>
        </p:spPr>
        <p:txBody>
          <a:bodyPr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sz="4000" dirty="0" err="1"/>
              <a:t>Spanduk</a:t>
            </a:r>
            <a:endParaRPr sz="4000" dirty="0"/>
          </a:p>
          <a:p>
            <a:pPr marL="457200" indent="-457200">
              <a:buFont typeface="+mj-lt"/>
              <a:buAutoNum type="arabicPeriod"/>
            </a:pPr>
            <a:r>
              <a:rPr sz="4000" dirty="0" err="1"/>
              <a:t>Baliho</a:t>
            </a:r>
            <a:endParaRPr sz="4000" dirty="0"/>
          </a:p>
          <a:p>
            <a:pPr marL="457200" indent="-457200">
              <a:buFont typeface="+mj-lt"/>
              <a:buAutoNum type="arabicPeriod"/>
            </a:pPr>
            <a:r>
              <a:rPr sz="4000" dirty="0"/>
              <a:t>Banner</a:t>
            </a:r>
            <a:endParaRPr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rPr lang="en-ID" dirty="0" err="1"/>
              <a:t>Spanduk</a:t>
            </a:r>
            <a:r>
              <a:rPr lang="en-ID" dirty="0"/>
              <a:t> </a:t>
            </a:r>
            <a:endParaRPr lang="en-ID" dirty="0"/>
          </a:p>
        </p:txBody>
      </p:sp>
      <p:sp>
        <p:nvSpPr>
          <p:cNvPr id="5126" name="Content Placeholder 5125"/>
          <p:cNvSpPr>
            <a:spLocks noGrp="1"/>
          </p:cNvSpPr>
          <p:nvPr>
            <p:ph idx="1"/>
          </p:nvPr>
        </p:nvSpPr>
        <p:spPr>
          <a:xfrm>
            <a:off x="1088684" y="2015734"/>
            <a:ext cx="3121916" cy="3450613"/>
          </a:xfrm>
        </p:spPr>
        <p:txBody>
          <a:bodyPr>
            <a:normAutofit/>
          </a:bodyPr>
          <a:lstStyle/>
          <a:p>
            <a:pPr algn="just"/>
            <a:r>
              <a:rPr lang="en-ID" dirty="0"/>
              <a:t>media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promosi</a:t>
            </a:r>
            <a:r>
              <a:rPr lang="en-ID" dirty="0"/>
              <a:t> </a:t>
            </a:r>
            <a:r>
              <a:rPr lang="en-ID" dirty="0" err="1"/>
              <a:t>berupa</a:t>
            </a:r>
            <a:r>
              <a:rPr lang="en-ID" dirty="0"/>
              <a:t> </a:t>
            </a:r>
            <a:r>
              <a:rPr lang="en-ID" dirty="0" err="1"/>
              <a:t>kain</a:t>
            </a:r>
            <a:r>
              <a:rPr lang="en-ID" dirty="0"/>
              <a:t> </a:t>
            </a:r>
            <a:r>
              <a:rPr lang="en-ID" dirty="0" err="1"/>
              <a:t>panjang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plastik</a:t>
            </a:r>
            <a:r>
              <a:rPr lang="en-ID" dirty="0"/>
              <a:t> (</a:t>
            </a:r>
            <a:r>
              <a:rPr lang="en-ID" dirty="0" err="1"/>
              <a:t>vinil</a:t>
            </a:r>
            <a:r>
              <a:rPr lang="en-ID" dirty="0"/>
              <a:t>) yang </a:t>
            </a:r>
            <a:r>
              <a:rPr lang="en-ID" dirty="0" err="1"/>
              <a:t>direntangkan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horizontal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menyampaikan</a:t>
            </a:r>
            <a:r>
              <a:rPr lang="en-ID" dirty="0"/>
              <a:t> </a:t>
            </a:r>
            <a:r>
              <a:rPr lang="en-ID" dirty="0" err="1"/>
              <a:t>pesan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singkat</a:t>
            </a:r>
            <a:r>
              <a:rPr lang="en-ID" dirty="0"/>
              <a:t> dan </a:t>
            </a:r>
            <a:r>
              <a:rPr lang="en-ID" dirty="0" err="1"/>
              <a:t>jelas</a:t>
            </a:r>
            <a:r>
              <a:rPr lang="en-ID" dirty="0"/>
              <a:t>.</a:t>
            </a:r>
            <a:endParaRPr lang="en-US" dirty="0"/>
          </a:p>
        </p:txBody>
      </p:sp>
      <p:pic>
        <p:nvPicPr>
          <p:cNvPr id="5122" name="Picture 2" descr="SIOPEN BALANGAN - TOKO HARIS - SPANDUK 3X1 METER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0808" y="2699348"/>
            <a:ext cx="3720332" cy="2083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rPr lang="en-ID" dirty="0" err="1"/>
              <a:t>baleho</a:t>
            </a:r>
            <a:endParaRPr lang="en-ID"/>
          </a:p>
        </p:txBody>
      </p:sp>
      <p:sp>
        <p:nvSpPr>
          <p:cNvPr id="6150" name="Content Placeholder 6149"/>
          <p:cNvSpPr>
            <a:spLocks noGrp="1"/>
          </p:cNvSpPr>
          <p:nvPr>
            <p:ph idx="1"/>
          </p:nvPr>
        </p:nvSpPr>
        <p:spPr>
          <a:xfrm>
            <a:off x="624114" y="2015734"/>
            <a:ext cx="3586486" cy="3450613"/>
          </a:xfrm>
        </p:spPr>
        <p:txBody>
          <a:bodyPr>
            <a:normAutofit fontScale="92500" lnSpcReduction="10000"/>
          </a:bodyPr>
          <a:lstStyle/>
          <a:p>
            <a:r>
              <a:rPr lang="en-ID" dirty="0"/>
              <a:t> </a:t>
            </a:r>
            <a:r>
              <a:rPr lang="en-ID" dirty="0" err="1"/>
              <a:t>adalah</a:t>
            </a:r>
            <a:r>
              <a:rPr lang="en-ID" dirty="0"/>
              <a:t> media </a:t>
            </a:r>
            <a:r>
              <a:rPr lang="en-ID" dirty="0" err="1"/>
              <a:t>publikasi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sarana</a:t>
            </a:r>
            <a:r>
              <a:rPr lang="en-ID" dirty="0"/>
              <a:t> </a:t>
            </a:r>
            <a:r>
              <a:rPr lang="en-ID" dirty="0" err="1"/>
              <a:t>promosi</a:t>
            </a:r>
            <a:r>
              <a:rPr lang="en-ID" dirty="0"/>
              <a:t> </a:t>
            </a:r>
            <a:r>
              <a:rPr lang="en-ID" dirty="0" err="1"/>
              <a:t>luar</a:t>
            </a:r>
            <a:r>
              <a:rPr lang="en-ID" dirty="0"/>
              <a:t> </a:t>
            </a:r>
            <a:r>
              <a:rPr lang="en-ID" dirty="0" err="1"/>
              <a:t>ruang</a:t>
            </a:r>
            <a:r>
              <a:rPr lang="en-ID" dirty="0"/>
              <a:t> (outdoor) yang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ukuran</a:t>
            </a:r>
            <a:r>
              <a:rPr lang="en-ID" dirty="0"/>
              <a:t> sangat </a:t>
            </a:r>
            <a:r>
              <a:rPr lang="en-ID" dirty="0" err="1"/>
              <a:t>besar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menarik</a:t>
            </a:r>
            <a:r>
              <a:rPr lang="en-ID" dirty="0"/>
              <a:t> </a:t>
            </a:r>
            <a:r>
              <a:rPr lang="en-ID" dirty="0" err="1"/>
              <a:t>perhatian</a:t>
            </a:r>
            <a:r>
              <a:rPr lang="en-ID" dirty="0"/>
              <a:t> </a:t>
            </a:r>
            <a:r>
              <a:rPr lang="en-ID" dirty="0" err="1"/>
              <a:t>khalayak</a:t>
            </a:r>
            <a:r>
              <a:rPr lang="en-ID" dirty="0"/>
              <a:t> </a:t>
            </a:r>
            <a:r>
              <a:rPr lang="en-ID" dirty="0" err="1"/>
              <a:t>ramai</a:t>
            </a:r>
            <a:r>
              <a:rPr lang="en-ID" dirty="0"/>
              <a:t>. </a:t>
            </a:r>
            <a:r>
              <a:rPr lang="en-ID" dirty="0" err="1"/>
              <a:t>Biasanya</a:t>
            </a:r>
            <a:r>
              <a:rPr lang="en-ID" dirty="0"/>
              <a:t>, </a:t>
            </a:r>
            <a:r>
              <a:rPr lang="en-ID" dirty="0" err="1"/>
              <a:t>baliho</a:t>
            </a:r>
            <a:r>
              <a:rPr lang="en-ID" dirty="0"/>
              <a:t> </a:t>
            </a:r>
            <a:r>
              <a:rPr lang="en-ID" dirty="0" err="1"/>
              <a:t>dipasang</a:t>
            </a:r>
            <a:r>
              <a:rPr lang="en-ID" dirty="0"/>
              <a:t> di </a:t>
            </a:r>
            <a:r>
              <a:rPr lang="en-ID" dirty="0" err="1"/>
              <a:t>lokasi</a:t>
            </a:r>
            <a:r>
              <a:rPr lang="en-ID" dirty="0"/>
              <a:t> </a:t>
            </a:r>
            <a:r>
              <a:rPr lang="en-ID" dirty="0" err="1"/>
              <a:t>strategis</a:t>
            </a:r>
            <a:r>
              <a:rPr lang="en-ID" dirty="0"/>
              <a:t>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pinggir</a:t>
            </a:r>
            <a:r>
              <a:rPr lang="en-ID" dirty="0"/>
              <a:t> </a:t>
            </a:r>
            <a:r>
              <a:rPr lang="en-ID" dirty="0" err="1"/>
              <a:t>jalan</a:t>
            </a:r>
            <a:r>
              <a:rPr lang="en-ID" dirty="0"/>
              <a:t> </a:t>
            </a:r>
            <a:r>
              <a:rPr lang="en-ID" dirty="0" err="1"/>
              <a:t>raya</a:t>
            </a:r>
            <a:r>
              <a:rPr lang="en-ID" dirty="0"/>
              <a:t> </a:t>
            </a:r>
            <a:r>
              <a:rPr lang="en-ID" dirty="0" err="1"/>
              <a:t>utama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persimpangan</a:t>
            </a:r>
            <a:r>
              <a:rPr lang="en-ID" dirty="0"/>
              <a:t> yang </a:t>
            </a:r>
            <a:r>
              <a:rPr lang="en-ID" dirty="0" err="1"/>
              <a:t>padat</a:t>
            </a:r>
            <a:r>
              <a:rPr lang="en-ID" dirty="0"/>
              <a:t> </a:t>
            </a:r>
            <a:r>
              <a:rPr lang="en-ID" dirty="0" err="1"/>
              <a:t>lalu</a:t>
            </a:r>
            <a:r>
              <a:rPr lang="en-ID" dirty="0"/>
              <a:t> </a:t>
            </a:r>
            <a:r>
              <a:rPr lang="en-ID" dirty="0" err="1"/>
              <a:t>lintas</a:t>
            </a:r>
            <a:r>
              <a:rPr lang="en-ID" dirty="0"/>
              <a:t>. </a:t>
            </a:r>
            <a:endParaRPr lang="en-US" dirty="0"/>
          </a:p>
        </p:txBody>
      </p:sp>
      <p:pic>
        <p:nvPicPr>
          <p:cNvPr id="6146" name="Picture 2" descr="7 Contoh Baliho Dengan Desain Yang Buat Orang Menoleh - Sribu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0808" y="2345916"/>
            <a:ext cx="3720332" cy="279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 vert="horz" lIns="91440" tIns="45720" rIns="91440" bIns="0" rtlCol="0">
            <a:normAutofit/>
          </a:bodyPr>
          <a:lstStyle/>
          <a:p>
            <a:pPr defTabSz="914400"/>
            <a:r>
              <a:rPr lang="en-US"/>
              <a:t>banner</a:t>
            </a:r>
            <a:endParaRPr lang="en-US"/>
          </a:p>
        </p:txBody>
      </p:sp>
      <p:sp>
        <p:nvSpPr>
          <p:cNvPr id="7201" name="Content Placeholder 7200"/>
          <p:cNvSpPr>
            <a:spLocks noGrp="1"/>
          </p:cNvSpPr>
          <p:nvPr>
            <p:ph idx="1"/>
          </p:nvPr>
        </p:nvSpPr>
        <p:spPr>
          <a:xfrm>
            <a:off x="1088684" y="2015734"/>
            <a:ext cx="3349650" cy="3450613"/>
          </a:xfrm>
        </p:spPr>
        <p:txBody>
          <a:bodyPr>
            <a:normAutofit fontScale="92500" lnSpcReduction="10000"/>
          </a:bodyPr>
          <a:lstStyle/>
          <a:p>
            <a:r>
              <a:rPr lang="en-ID" dirty="0"/>
              <a:t>media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alat</a:t>
            </a:r>
            <a:r>
              <a:rPr lang="en-ID" dirty="0"/>
              <a:t> </a:t>
            </a:r>
            <a:r>
              <a:rPr lang="en-ID" dirty="0" err="1"/>
              <a:t>promosi</a:t>
            </a:r>
            <a:r>
              <a:rPr lang="en-ID" dirty="0"/>
              <a:t> </a:t>
            </a:r>
            <a:r>
              <a:rPr lang="en-ID" dirty="0" err="1"/>
              <a:t>berupa</a:t>
            </a:r>
            <a:r>
              <a:rPr lang="en-ID" dirty="0"/>
              <a:t> </a:t>
            </a:r>
            <a:r>
              <a:rPr lang="en-ID" dirty="0" err="1"/>
              <a:t>gambar</a:t>
            </a:r>
            <a:r>
              <a:rPr lang="en-ID" dirty="0"/>
              <a:t> dan </a:t>
            </a:r>
            <a:r>
              <a:rPr lang="en-ID" dirty="0" err="1"/>
              <a:t>teks</a:t>
            </a:r>
            <a:r>
              <a:rPr lang="en-ID" dirty="0"/>
              <a:t> yang </a:t>
            </a:r>
            <a:r>
              <a:rPr lang="en-ID" dirty="0" err="1"/>
              <a:t>dirancang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menarik</a:t>
            </a:r>
            <a:r>
              <a:rPr lang="en-ID" dirty="0"/>
              <a:t> </a:t>
            </a:r>
            <a:r>
              <a:rPr lang="en-ID" dirty="0" err="1"/>
              <a:t>perhatian</a:t>
            </a:r>
            <a:r>
              <a:rPr lang="en-ID" dirty="0"/>
              <a:t> </a:t>
            </a:r>
            <a:r>
              <a:rPr lang="en-ID" dirty="0" err="1"/>
              <a:t>khalayak</a:t>
            </a:r>
            <a:r>
              <a:rPr lang="en-ID" dirty="0"/>
              <a:t> </a:t>
            </a:r>
            <a:r>
              <a:rPr lang="en-ID" dirty="0" err="1"/>
              <a:t>luas</a:t>
            </a:r>
            <a:r>
              <a:rPr lang="en-ID" dirty="0"/>
              <a:t>.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umum</a:t>
            </a:r>
            <a:r>
              <a:rPr lang="en-ID" dirty="0"/>
              <a:t>, banner </a:t>
            </a:r>
            <a:r>
              <a:rPr lang="en-ID" dirty="0" err="1"/>
              <a:t>berfungsi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penyampai</a:t>
            </a:r>
            <a:r>
              <a:rPr lang="en-ID" dirty="0"/>
              <a:t> </a:t>
            </a:r>
            <a:r>
              <a:rPr lang="en-ID" dirty="0" err="1"/>
              <a:t>pesan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berita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publik</a:t>
            </a:r>
            <a:r>
              <a:rPr lang="en-ID" dirty="0"/>
              <a:t> </a:t>
            </a:r>
            <a:r>
              <a:rPr lang="en-ID" dirty="0" err="1"/>
              <a:t>mengenai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, </a:t>
            </a:r>
            <a:r>
              <a:rPr lang="en-ID" dirty="0" err="1"/>
              <a:t>jasa</a:t>
            </a:r>
            <a:r>
              <a:rPr lang="en-ID" dirty="0"/>
              <a:t>, acara, </a:t>
            </a:r>
            <a:r>
              <a:rPr lang="en-ID" dirty="0" err="1"/>
              <a:t>hingga</a:t>
            </a:r>
            <a:r>
              <a:rPr lang="en-ID" dirty="0"/>
              <a:t> </a:t>
            </a:r>
            <a:r>
              <a:rPr lang="en-ID" dirty="0" err="1"/>
              <a:t>kampanye</a:t>
            </a:r>
            <a:r>
              <a:rPr lang="en-ID" dirty="0"/>
              <a:t> </a:t>
            </a:r>
            <a:r>
              <a:rPr lang="en-ID" dirty="0" err="1"/>
              <a:t>politik</a:t>
            </a:r>
            <a:r>
              <a:rPr lang="en-ID" dirty="0"/>
              <a:t>.</a:t>
            </a:r>
            <a:endParaRPr lang="en-US" dirty="0"/>
          </a:p>
        </p:txBody>
      </p:sp>
      <p:pic>
        <p:nvPicPr>
          <p:cNvPr id="7170" name="Picture 2" descr="Standing Banner Kayu (110X50cm) | Cathay Digital Printi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05667" y="2015734"/>
            <a:ext cx="3450613" cy="345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2303047"/>
            <a:ext cx="2454070" cy="2674198"/>
          </a:xfrm>
        </p:spPr>
        <p:txBody>
          <a:bodyPr anchor="t">
            <a:normAutofit/>
          </a:bodyPr>
          <a:lstStyle/>
          <a:p>
            <a:r>
              <a:rPr lang="en-ID" sz="2500"/>
              <a:t>Tujuan </a:t>
            </a:r>
            <a:r>
              <a:rPr lang="en-ID" sz="2500" err="1"/>
              <a:t>Pembelajaran</a:t>
            </a:r>
            <a:endParaRPr lang="en-ID" sz="2500"/>
          </a:p>
        </p:txBody>
      </p:sp>
      <p:cxnSp>
        <p:nvCxnSpPr>
          <p:cNvPr id="13" name="Straight Connector 12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1088684" y="2146542"/>
            <a:ext cx="245407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88685" y="3122496"/>
            <a:ext cx="264761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17" name="Picture 16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9" name="Straight Connector 18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3873579" y="803275"/>
          <a:ext cx="4435078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459" y="1138228"/>
            <a:ext cx="2845263" cy="3858767"/>
          </a:xfrm>
        </p:spPr>
        <p:txBody>
          <a:bodyPr anchor="ctr">
            <a:normAutofit/>
          </a:bodyPr>
          <a:lstStyle/>
          <a:p>
            <a:r>
              <a:rPr lang="en-ID" sz="2900"/>
              <a:t>Kelebihan &amp; Kekurangan Media</a:t>
            </a:r>
            <a:endParaRPr lang="en-ID" sz="2900"/>
          </a:p>
        </p:txBody>
      </p:sp>
      <p:grpSp>
        <p:nvGrpSpPr>
          <p:cNvPr id="12" name="Group 11"/>
          <p:cNvGrpSpPr>
            <a:grpSpLocks noGrp="1" noRot="1" noChangeAspect="1" noMove="1" noResize="1" noUngrp="1"/>
          </p:cNvGrpSpPr>
          <p:nvPr/>
        </p:nvGrpSpPr>
        <p:grpSpPr>
          <a:xfrm>
            <a:off x="3825015" y="638300"/>
            <a:ext cx="4807204" cy="4858625"/>
            <a:chOff x="7807230" y="2012810"/>
            <a:chExt cx="3251252" cy="3459865"/>
          </a:xfrm>
        </p:grpSpPr>
        <p:sp>
          <p:nvSpPr>
            <p:cNvPr id="13" name="Rectangle 12"/>
            <p:cNvSpPr/>
            <p:nvPr/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918" y="973636"/>
            <a:ext cx="4327398" cy="4187952"/>
          </a:xfrm>
          <a:prstGeom prst="rect">
            <a:avLst/>
          </a:prstGeom>
          <a:solidFill>
            <a:srgbClr val="FFFFFF"/>
          </a:solidFill>
          <a:ln w="6350">
            <a:solidFill>
              <a:srgbClr val="DFD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8362" y="1138228"/>
            <a:ext cx="4080510" cy="3858768"/>
          </a:xfrm>
        </p:spPr>
        <p:txBody>
          <a:bodyPr anchor="ctr">
            <a:normAutofit/>
          </a:bodyPr>
          <a:lstStyle/>
          <a:p>
            <a:r>
              <a:rPr lang="en-ID">
                <a:solidFill>
                  <a:srgbClr val="000000"/>
                </a:solidFill>
              </a:rPr>
              <a:t>Cetak: murah tapi terbatas jangkauan</a:t>
            </a:r>
            <a:endParaRPr lang="en-ID">
              <a:solidFill>
                <a:srgbClr val="000000"/>
              </a:solidFill>
            </a:endParaRPr>
          </a:p>
          <a:p>
            <a:r>
              <a:rPr lang="en-ID">
                <a:solidFill>
                  <a:srgbClr val="000000"/>
                </a:solidFill>
              </a:rPr>
              <a:t>Elektronik: luas tapi mahal</a:t>
            </a:r>
            <a:endParaRPr lang="en-ID">
              <a:solidFill>
                <a:srgbClr val="000000"/>
              </a:solidFill>
            </a:endParaRPr>
          </a:p>
          <a:p>
            <a:r>
              <a:rPr lang="en-ID">
                <a:solidFill>
                  <a:srgbClr val="000000"/>
                </a:solidFill>
              </a:rPr>
              <a:t>Digital: cepat tapi butuh akses internet</a:t>
            </a:r>
            <a:endParaRPr lang="en-ID">
              <a:solidFill>
                <a:srgbClr val="000000"/>
              </a:solidFill>
            </a:endParaRPr>
          </a:p>
        </p:txBody>
      </p:sp>
      <p:pic>
        <p:nvPicPr>
          <p:cNvPr id="18" name="Picture 17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20" name="Straight Connector 19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2303047"/>
            <a:ext cx="2454070" cy="2674198"/>
          </a:xfrm>
        </p:spPr>
        <p:txBody>
          <a:bodyPr anchor="t">
            <a:normAutofit/>
          </a:bodyPr>
          <a:lstStyle/>
          <a:p>
            <a:r>
              <a:t>Dasar Pemilihan Media</a:t>
            </a:r>
          </a:p>
        </p:txBody>
      </p:sp>
      <p:cxnSp>
        <p:nvCxnSpPr>
          <p:cNvPr id="13" name="Straight Connector 12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1088684" y="2146542"/>
            <a:ext cx="245407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88685" y="3122496"/>
            <a:ext cx="264761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17" name="Picture 16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9" name="Straight Connector 18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3856434" y="803275"/>
          <a:ext cx="4435078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Pertimbangan Audiens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sz="2800" dirty="0" err="1"/>
              <a:t>Usia</a:t>
            </a:r>
            <a:endParaRPr sz="2800" dirty="0"/>
          </a:p>
          <a:p>
            <a:pPr marL="457200" indent="-457200">
              <a:buFont typeface="+mj-lt"/>
              <a:buAutoNum type="arabicPeriod"/>
            </a:pPr>
            <a:r>
              <a:rPr sz="2800" dirty="0"/>
              <a:t>Pendidikan</a:t>
            </a:r>
            <a:endParaRPr sz="2800" dirty="0"/>
          </a:p>
          <a:p>
            <a:pPr marL="457200" indent="-457200">
              <a:buFont typeface="+mj-lt"/>
              <a:buAutoNum type="arabicPeriod"/>
            </a:pPr>
            <a:r>
              <a:rPr sz="2800" dirty="0" err="1"/>
              <a:t>Budaya</a:t>
            </a:r>
            <a:endParaRPr sz="2800" dirty="0"/>
          </a:p>
          <a:p>
            <a:pPr marL="457200" indent="-457200">
              <a:buFont typeface="+mj-lt"/>
              <a:buAutoNum type="arabicPeriod"/>
            </a:pPr>
            <a:r>
              <a:rPr sz="2800" dirty="0"/>
              <a:t>Bahasa</a:t>
            </a:r>
            <a:endParaRPr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2303047"/>
            <a:ext cx="2454070" cy="2674198"/>
          </a:xfrm>
        </p:spPr>
        <p:txBody>
          <a:bodyPr anchor="t">
            <a:normAutofit/>
          </a:bodyPr>
          <a:lstStyle/>
          <a:p>
            <a:r>
              <a:rPr lang="en-ID"/>
              <a:t>Prinsip Pemilihan Media</a:t>
            </a:r>
            <a:endParaRPr lang="en-ID"/>
          </a:p>
        </p:txBody>
      </p:sp>
      <p:cxnSp>
        <p:nvCxnSpPr>
          <p:cNvPr id="30" name="Straight Connector 29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1088684" y="2146542"/>
            <a:ext cx="245407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2" name="Title 1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88685" y="3122496"/>
            <a:ext cx="264761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34" name="Picture 33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36" name="Straight Connector 35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Content Placeholder 2"/>
          <p:cNvGraphicFramePr>
            <a:graphicFrameLocks noGrp="1"/>
          </p:cNvGraphicFramePr>
          <p:nvPr>
            <p:ph idx="1"/>
          </p:nvPr>
        </p:nvGraphicFramePr>
        <p:xfrm>
          <a:off x="3856434" y="803275"/>
          <a:ext cx="4435078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2303047"/>
            <a:ext cx="2454070" cy="2674198"/>
          </a:xfrm>
        </p:spPr>
        <p:txBody>
          <a:bodyPr anchor="t">
            <a:normAutofit/>
          </a:bodyPr>
          <a:lstStyle/>
          <a:p>
            <a:r>
              <a:rPr lang="en-ID" sz="3000"/>
              <a:t>Syarat Media Sederhana</a:t>
            </a:r>
            <a:endParaRPr lang="en-ID" sz="3000"/>
          </a:p>
        </p:txBody>
      </p:sp>
      <p:cxnSp>
        <p:nvCxnSpPr>
          <p:cNvPr id="30" name="Straight Connector 29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1088684" y="2146542"/>
            <a:ext cx="245407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2" name="Title 1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88685" y="3122496"/>
            <a:ext cx="264761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34" name="Picture 33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36" name="Straight Connector 35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Content Placeholder 2"/>
          <p:cNvGraphicFramePr>
            <a:graphicFrameLocks noGrp="1"/>
          </p:cNvGraphicFramePr>
          <p:nvPr>
            <p:ph idx="1"/>
          </p:nvPr>
        </p:nvGraphicFramePr>
        <p:xfrm>
          <a:off x="3856434" y="803275"/>
          <a:ext cx="4435078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459" y="1138228"/>
            <a:ext cx="2845263" cy="3858767"/>
          </a:xfrm>
        </p:spPr>
        <p:txBody>
          <a:bodyPr anchor="ctr">
            <a:normAutofit/>
          </a:bodyPr>
          <a:lstStyle/>
          <a:p>
            <a:r>
              <a:rPr lang="en-ID" sz="3100"/>
              <a:t>Langkah Pembuatan Media</a:t>
            </a:r>
            <a:endParaRPr lang="en-ID" sz="3100"/>
          </a:p>
        </p:txBody>
      </p:sp>
      <p:grpSp>
        <p:nvGrpSpPr>
          <p:cNvPr id="12" name="Group 11"/>
          <p:cNvGrpSpPr>
            <a:grpSpLocks noGrp="1" noRot="1" noChangeAspect="1" noMove="1" noResize="1" noUngrp="1"/>
          </p:cNvGrpSpPr>
          <p:nvPr/>
        </p:nvGrpSpPr>
        <p:grpSpPr>
          <a:xfrm>
            <a:off x="3825015" y="638300"/>
            <a:ext cx="4807204" cy="4858625"/>
            <a:chOff x="7807230" y="2012810"/>
            <a:chExt cx="3251252" cy="3459865"/>
          </a:xfrm>
        </p:grpSpPr>
        <p:sp>
          <p:nvSpPr>
            <p:cNvPr id="13" name="Rectangle 12"/>
            <p:cNvSpPr/>
            <p:nvPr/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918" y="973636"/>
            <a:ext cx="4327398" cy="4187952"/>
          </a:xfrm>
          <a:prstGeom prst="rect">
            <a:avLst/>
          </a:prstGeom>
          <a:solidFill>
            <a:srgbClr val="FFFFFF"/>
          </a:solidFill>
          <a:ln w="6350">
            <a:solidFill>
              <a:srgbClr val="DFD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Content Placeholder 2"/>
          <p:cNvGraphicFramePr>
            <a:graphicFrameLocks noGrp="1"/>
          </p:cNvGraphicFramePr>
          <p:nvPr>
            <p:ph idx="1"/>
          </p:nvPr>
        </p:nvGraphicFramePr>
        <p:xfrm>
          <a:off x="4188362" y="1138228"/>
          <a:ext cx="4080510" cy="3858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18" name="Picture 17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20" name="Straight Connector 19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2303047"/>
            <a:ext cx="2454070" cy="2674198"/>
          </a:xfrm>
        </p:spPr>
        <p:txBody>
          <a:bodyPr anchor="t">
            <a:normAutofit/>
          </a:bodyPr>
          <a:lstStyle/>
          <a:p>
            <a:r>
              <a:t>Contoh Media</a:t>
            </a:r>
          </a:p>
        </p:txBody>
      </p:sp>
      <p:cxnSp>
        <p:nvCxnSpPr>
          <p:cNvPr id="13" name="Straight Connector 12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1088684" y="2146542"/>
            <a:ext cx="245407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88685" y="3122496"/>
            <a:ext cx="264761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17" name="Picture 16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9" name="Straight Connector 18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3856434" y="803275"/>
          <a:ext cx="4435078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2303047"/>
            <a:ext cx="2454070" cy="2674198"/>
          </a:xfrm>
        </p:spPr>
        <p:txBody>
          <a:bodyPr anchor="t">
            <a:normAutofit/>
          </a:bodyPr>
          <a:lstStyle/>
          <a:p>
            <a:r>
              <a:rPr lang="en-ID" sz="3000"/>
              <a:t>Kesimpulan</a:t>
            </a:r>
            <a:endParaRPr lang="en-ID" sz="3000"/>
          </a:p>
        </p:txBody>
      </p:sp>
      <p:cxnSp>
        <p:nvCxnSpPr>
          <p:cNvPr id="30" name="Straight Connector 29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1088684" y="2146542"/>
            <a:ext cx="245407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2" name="Title 1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88685" y="3122496"/>
            <a:ext cx="264761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34" name="Picture 33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36" name="Straight Connector 35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Content Placeholder 2"/>
          <p:cNvGraphicFramePr>
            <a:graphicFrameLocks noGrp="1"/>
          </p:cNvGraphicFramePr>
          <p:nvPr>
            <p:ph idx="1"/>
          </p:nvPr>
        </p:nvGraphicFramePr>
        <p:xfrm>
          <a:off x="3856434" y="803275"/>
          <a:ext cx="4435078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D" dirty="0" err="1"/>
              <a:t>kuesioner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 b="1" dirty="0"/>
              <a:t>1. Media </a:t>
            </a:r>
            <a:r>
              <a:rPr lang="en-ID" b="1" dirty="0" err="1"/>
              <a:t>promosi</a:t>
            </a:r>
            <a:r>
              <a:rPr lang="en-ID" b="1" dirty="0"/>
              <a:t> </a:t>
            </a:r>
            <a:r>
              <a:rPr lang="en-ID" b="1" dirty="0" err="1"/>
              <a:t>luar</a:t>
            </a:r>
            <a:r>
              <a:rPr lang="en-ID" b="1" dirty="0"/>
              <a:t> </a:t>
            </a:r>
            <a:r>
              <a:rPr lang="en-ID" b="1" dirty="0" err="1"/>
              <a:t>ruang</a:t>
            </a:r>
            <a:r>
              <a:rPr lang="en-ID" b="1" dirty="0"/>
              <a:t> yang </a:t>
            </a:r>
            <a:r>
              <a:rPr lang="en-ID" b="1" dirty="0" err="1"/>
              <a:t>memiliki</a:t>
            </a:r>
            <a:r>
              <a:rPr lang="en-ID" b="1" dirty="0"/>
              <a:t> </a:t>
            </a:r>
            <a:r>
              <a:rPr lang="en-ID" b="1" dirty="0" err="1"/>
              <a:t>ukuran</a:t>
            </a:r>
            <a:r>
              <a:rPr lang="en-ID" b="1" dirty="0"/>
              <a:t> sangat </a:t>
            </a:r>
            <a:r>
              <a:rPr lang="en-ID" b="1" dirty="0" err="1"/>
              <a:t>besar</a:t>
            </a:r>
            <a:r>
              <a:rPr lang="en-ID" b="1" dirty="0"/>
              <a:t> (jumbo) dan </a:t>
            </a:r>
            <a:r>
              <a:rPr lang="en-ID" b="1" dirty="0" err="1"/>
              <a:t>biasanya</a:t>
            </a:r>
            <a:r>
              <a:rPr lang="en-ID" b="1" dirty="0"/>
              <a:t> </a:t>
            </a:r>
            <a:r>
              <a:rPr lang="en-ID" b="1" dirty="0" err="1"/>
              <a:t>dipasang</a:t>
            </a:r>
            <a:r>
              <a:rPr lang="en-ID" b="1" dirty="0"/>
              <a:t> di </a:t>
            </a:r>
            <a:r>
              <a:rPr lang="en-ID" b="1" dirty="0" err="1"/>
              <a:t>konstruksi</a:t>
            </a:r>
            <a:r>
              <a:rPr lang="en-ID" b="1" dirty="0"/>
              <a:t> semi-</a:t>
            </a:r>
            <a:r>
              <a:rPr lang="en-ID" b="1" dirty="0" err="1"/>
              <a:t>permanen</a:t>
            </a:r>
            <a:r>
              <a:rPr lang="en-ID" b="1" dirty="0"/>
              <a:t> pada </a:t>
            </a:r>
            <a:r>
              <a:rPr lang="en-ID" b="1" dirty="0" err="1"/>
              <a:t>lokasi</a:t>
            </a:r>
            <a:r>
              <a:rPr lang="en-ID" b="1" dirty="0"/>
              <a:t> </a:t>
            </a:r>
            <a:r>
              <a:rPr lang="en-ID" b="1" dirty="0" err="1"/>
              <a:t>strategis</a:t>
            </a:r>
            <a:r>
              <a:rPr lang="en-ID" b="1" dirty="0"/>
              <a:t> </a:t>
            </a:r>
            <a:r>
              <a:rPr lang="en-ID" b="1" dirty="0" err="1"/>
              <a:t>disebut</a:t>
            </a:r>
            <a:r>
              <a:rPr lang="en-ID" b="1" dirty="0"/>
              <a:t>...</a:t>
            </a:r>
            <a:br>
              <a:rPr lang="en-ID" dirty="0"/>
            </a:br>
            <a:r>
              <a:rPr lang="en-ID" dirty="0"/>
              <a:t>a. Poster</a:t>
            </a:r>
            <a:br>
              <a:rPr lang="en-ID" dirty="0"/>
            </a:br>
            <a:r>
              <a:rPr lang="en-ID" dirty="0"/>
              <a:t>b. Banner</a:t>
            </a:r>
            <a:br>
              <a:rPr lang="en-ID" dirty="0"/>
            </a:br>
            <a:r>
              <a:rPr lang="en-ID" dirty="0"/>
              <a:t>c. </a:t>
            </a:r>
            <a:r>
              <a:rPr lang="en-ID" dirty="0" err="1"/>
              <a:t>Baliho</a:t>
            </a:r>
            <a:br>
              <a:rPr lang="en-ID" dirty="0"/>
            </a:br>
            <a:r>
              <a:rPr lang="en-ID" dirty="0"/>
              <a:t>d. Booklet</a:t>
            </a:r>
            <a:br>
              <a:rPr lang="en-ID" dirty="0"/>
            </a:br>
            <a:r>
              <a:rPr lang="en-ID" dirty="0"/>
              <a:t>e. Leaflet</a:t>
            </a:r>
            <a:endParaRPr lang="en-ID" dirty="0"/>
          </a:p>
          <a:p>
            <a:endParaRPr lang="en-ID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kuesioner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 b="1" dirty="0"/>
              <a:t>2. </a:t>
            </a:r>
            <a:r>
              <a:rPr lang="en-ID" b="1" dirty="0" err="1"/>
              <a:t>Perbedaan</a:t>
            </a:r>
            <a:r>
              <a:rPr lang="en-ID" b="1" dirty="0"/>
              <a:t> </a:t>
            </a:r>
            <a:r>
              <a:rPr lang="en-ID" b="1" dirty="0" err="1"/>
              <a:t>utama</a:t>
            </a:r>
            <a:r>
              <a:rPr lang="en-ID" b="1" dirty="0"/>
              <a:t> </a:t>
            </a:r>
            <a:r>
              <a:rPr lang="en-ID" b="1" dirty="0" err="1"/>
              <a:t>antara</a:t>
            </a:r>
            <a:r>
              <a:rPr lang="en-ID" b="1" dirty="0"/>
              <a:t> X-Banner dan Roll Banner </a:t>
            </a:r>
            <a:r>
              <a:rPr lang="en-ID" b="1" dirty="0" err="1"/>
              <a:t>terletak</a:t>
            </a:r>
            <a:r>
              <a:rPr lang="en-ID" b="1" dirty="0"/>
              <a:t> pada...</a:t>
            </a:r>
            <a:br>
              <a:rPr lang="en-ID" dirty="0"/>
            </a:br>
            <a:r>
              <a:rPr lang="en-ID" dirty="0"/>
              <a:t>a. Bahan </a:t>
            </a:r>
            <a:r>
              <a:rPr lang="en-ID" dirty="0" err="1"/>
              <a:t>kertas</a:t>
            </a:r>
            <a:r>
              <a:rPr lang="en-ID" dirty="0"/>
              <a:t> yang </a:t>
            </a:r>
            <a:r>
              <a:rPr lang="en-ID" dirty="0" err="1"/>
              <a:t>digunakan</a:t>
            </a:r>
            <a:br>
              <a:rPr lang="en-ID" dirty="0"/>
            </a:br>
            <a:r>
              <a:rPr lang="en-ID" dirty="0"/>
              <a:t>b.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penyangga</a:t>
            </a:r>
            <a:r>
              <a:rPr lang="en-ID" dirty="0"/>
              <a:t> dan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pemasangannya</a:t>
            </a:r>
            <a:br>
              <a:rPr lang="en-ID" dirty="0"/>
            </a:br>
            <a:r>
              <a:rPr lang="en-ID" dirty="0"/>
              <a:t>c. </a:t>
            </a:r>
            <a:r>
              <a:rPr lang="en-ID" dirty="0" err="1"/>
              <a:t>Ukuran</a:t>
            </a:r>
            <a:r>
              <a:rPr lang="en-ID" dirty="0"/>
              <a:t> </a:t>
            </a:r>
            <a:r>
              <a:rPr lang="en-ID" dirty="0" err="1"/>
              <a:t>lebar</a:t>
            </a:r>
            <a:r>
              <a:rPr lang="en-ID" dirty="0"/>
              <a:t> </a:t>
            </a:r>
            <a:r>
              <a:rPr lang="en-ID" dirty="0" err="1"/>
              <a:t>medianya</a:t>
            </a:r>
            <a:br>
              <a:rPr lang="en-ID" dirty="0"/>
            </a:br>
            <a:r>
              <a:rPr lang="en-ID" dirty="0"/>
              <a:t>d. Lokasi </a:t>
            </a:r>
            <a:r>
              <a:rPr lang="en-ID" dirty="0" err="1"/>
              <a:t>penempatan</a:t>
            </a:r>
            <a:r>
              <a:rPr lang="en-ID" dirty="0"/>
              <a:t> (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luar</a:t>
            </a:r>
            <a:r>
              <a:rPr lang="en-ID" dirty="0"/>
              <a:t> </a:t>
            </a:r>
            <a:r>
              <a:rPr lang="en-ID" dirty="0" err="1"/>
              <a:t>ruang</a:t>
            </a:r>
            <a:r>
              <a:rPr lang="en-ID" dirty="0"/>
              <a:t>)</a:t>
            </a:r>
            <a:br>
              <a:rPr lang="en-ID" dirty="0"/>
            </a:br>
            <a:r>
              <a:rPr lang="en-ID" dirty="0"/>
              <a:t>e. Jenis </a:t>
            </a:r>
            <a:r>
              <a:rPr lang="en-ID" dirty="0" err="1"/>
              <a:t>tinta</a:t>
            </a:r>
            <a:r>
              <a:rPr lang="en-ID" dirty="0"/>
              <a:t> yang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saat</a:t>
            </a:r>
            <a:r>
              <a:rPr lang="en-ID" dirty="0"/>
              <a:t> </a:t>
            </a:r>
            <a:r>
              <a:rPr lang="en-ID" dirty="0" err="1"/>
              <a:t>cetak</a:t>
            </a:r>
            <a:endParaRPr lang="en-ID" dirty="0"/>
          </a:p>
          <a:p>
            <a:endParaRPr lang="en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2303047"/>
            <a:ext cx="2454070" cy="2674198"/>
          </a:xfrm>
        </p:spPr>
        <p:txBody>
          <a:bodyPr anchor="t">
            <a:normAutofit/>
          </a:bodyPr>
          <a:lstStyle/>
          <a:p>
            <a:r>
              <a:rPr lang="en-ID" dirty="0" err="1"/>
              <a:t>Indikator</a:t>
            </a:r>
            <a:r>
              <a:rPr lang="en-ID" dirty="0"/>
              <a:t> </a:t>
            </a:r>
            <a:r>
              <a:rPr lang="en-ID" dirty="0" err="1"/>
              <a:t>Capaian</a:t>
            </a:r>
            <a:endParaRPr lang="en-ID" dirty="0"/>
          </a:p>
        </p:txBody>
      </p:sp>
      <p:cxnSp>
        <p:nvCxnSpPr>
          <p:cNvPr id="13" name="Straight Connector 12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1088684" y="2146542"/>
            <a:ext cx="245407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 txBox="1"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88685" y="3122496"/>
            <a:ext cx="264761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17" name="Picture 16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19" name="Straight Connector 18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3856434" y="803275"/>
          <a:ext cx="4435078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kuesioner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 b="1" dirty="0"/>
              <a:t>3. Media </a:t>
            </a:r>
            <a:r>
              <a:rPr lang="en-ID" b="1" dirty="0" err="1"/>
              <a:t>cetak</a:t>
            </a:r>
            <a:r>
              <a:rPr lang="en-ID" b="1" dirty="0"/>
              <a:t> yang </a:t>
            </a:r>
            <a:r>
              <a:rPr lang="en-ID" b="1" dirty="0" err="1"/>
              <a:t>terdiri</a:t>
            </a:r>
            <a:r>
              <a:rPr lang="en-ID" b="1" dirty="0"/>
              <a:t> </a:t>
            </a:r>
            <a:r>
              <a:rPr lang="en-ID" b="1" dirty="0" err="1"/>
              <a:t>dari</a:t>
            </a:r>
            <a:r>
              <a:rPr lang="en-ID" b="1" dirty="0"/>
              <a:t> </a:t>
            </a:r>
            <a:r>
              <a:rPr lang="en-ID" b="1" dirty="0" err="1"/>
              <a:t>satu</a:t>
            </a:r>
            <a:r>
              <a:rPr lang="en-ID" b="1" dirty="0"/>
              <a:t> </a:t>
            </a:r>
            <a:r>
              <a:rPr lang="en-ID" b="1" dirty="0" err="1"/>
              <a:t>lembar</a:t>
            </a:r>
            <a:r>
              <a:rPr lang="en-ID" b="1" dirty="0"/>
              <a:t> </a:t>
            </a:r>
            <a:r>
              <a:rPr lang="en-ID" b="1" dirty="0" err="1"/>
              <a:t>kertas</a:t>
            </a:r>
            <a:r>
              <a:rPr lang="en-ID" b="1" dirty="0"/>
              <a:t>, </a:t>
            </a:r>
            <a:r>
              <a:rPr lang="en-ID" b="1" dirty="0" err="1"/>
              <a:t>biasanya</a:t>
            </a:r>
            <a:r>
              <a:rPr lang="en-ID" b="1" dirty="0"/>
              <a:t> </a:t>
            </a:r>
            <a:r>
              <a:rPr lang="en-ID" b="1" dirty="0" err="1"/>
              <a:t>berukuran</a:t>
            </a:r>
            <a:r>
              <a:rPr lang="en-ID" b="1" dirty="0"/>
              <a:t> A4 yang </a:t>
            </a:r>
            <a:r>
              <a:rPr lang="en-ID" b="1" dirty="0" err="1"/>
              <a:t>dilipat</a:t>
            </a:r>
            <a:r>
              <a:rPr lang="en-ID" b="1" dirty="0"/>
              <a:t> </a:t>
            </a:r>
            <a:r>
              <a:rPr lang="en-ID" b="1" dirty="0" err="1"/>
              <a:t>menjadi</a:t>
            </a:r>
            <a:r>
              <a:rPr lang="en-ID" b="1" dirty="0"/>
              <a:t> 2 </a:t>
            </a:r>
            <a:r>
              <a:rPr lang="en-ID" b="1" dirty="0" err="1"/>
              <a:t>atau</a:t>
            </a:r>
            <a:r>
              <a:rPr lang="en-ID" b="1" dirty="0"/>
              <a:t> 3 </a:t>
            </a:r>
            <a:r>
              <a:rPr lang="en-ID" b="1" dirty="0" err="1"/>
              <a:t>bagian</a:t>
            </a:r>
            <a:r>
              <a:rPr lang="en-ID" b="1" dirty="0"/>
              <a:t> </a:t>
            </a:r>
            <a:r>
              <a:rPr lang="en-ID" b="1" dirty="0" err="1"/>
              <a:t>tanpa</a:t>
            </a:r>
            <a:r>
              <a:rPr lang="en-ID" b="1" dirty="0"/>
              <a:t> </a:t>
            </a:r>
            <a:r>
              <a:rPr lang="en-ID" b="1" dirty="0" err="1"/>
              <a:t>dijilid</a:t>
            </a:r>
            <a:r>
              <a:rPr lang="en-ID" b="1" dirty="0"/>
              <a:t>, </a:t>
            </a:r>
            <a:r>
              <a:rPr lang="en-ID" b="1" dirty="0" err="1"/>
              <a:t>disebut</a:t>
            </a:r>
            <a:r>
              <a:rPr lang="en-ID" b="1" dirty="0"/>
              <a:t>...</a:t>
            </a:r>
            <a:br>
              <a:rPr lang="en-ID" dirty="0"/>
            </a:br>
            <a:r>
              <a:rPr lang="en-ID" dirty="0"/>
              <a:t>a. Booklet</a:t>
            </a:r>
            <a:br>
              <a:rPr lang="en-ID" dirty="0"/>
            </a:br>
            <a:r>
              <a:rPr lang="en-ID" dirty="0"/>
              <a:t>b. Leaflet</a:t>
            </a:r>
            <a:br>
              <a:rPr lang="en-ID" dirty="0"/>
            </a:br>
            <a:r>
              <a:rPr lang="en-ID" dirty="0"/>
              <a:t>c. Poster</a:t>
            </a:r>
            <a:br>
              <a:rPr lang="en-ID" dirty="0"/>
            </a:br>
            <a:r>
              <a:rPr lang="en-ID" dirty="0"/>
              <a:t>d. </a:t>
            </a:r>
            <a:r>
              <a:rPr lang="en-ID" dirty="0" err="1"/>
              <a:t>Spanduk</a:t>
            </a:r>
            <a:br>
              <a:rPr lang="en-ID" dirty="0"/>
            </a:br>
            <a:r>
              <a:rPr lang="en-ID" dirty="0"/>
              <a:t>e. </a:t>
            </a:r>
            <a:r>
              <a:rPr lang="en-ID" dirty="0" err="1"/>
              <a:t>Baliho</a:t>
            </a:r>
            <a:endParaRPr lang="en-ID" dirty="0"/>
          </a:p>
          <a:p>
            <a:endParaRPr lang="en-ID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kuesioner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 b="1" dirty="0"/>
              <a:t>4. Jika </a:t>
            </a:r>
            <a:r>
              <a:rPr lang="en-ID" b="1" dirty="0" err="1"/>
              <a:t>sebuah</a:t>
            </a:r>
            <a:r>
              <a:rPr lang="en-ID" b="1" dirty="0"/>
              <a:t> </a:t>
            </a:r>
            <a:r>
              <a:rPr lang="en-ID" b="1" dirty="0" err="1"/>
              <a:t>perusahaan</a:t>
            </a:r>
            <a:r>
              <a:rPr lang="en-ID" b="1" dirty="0"/>
              <a:t> </a:t>
            </a:r>
            <a:r>
              <a:rPr lang="en-ID" b="1" dirty="0" err="1"/>
              <a:t>ingin</a:t>
            </a:r>
            <a:r>
              <a:rPr lang="en-ID" b="1" dirty="0"/>
              <a:t> </a:t>
            </a:r>
            <a:r>
              <a:rPr lang="en-ID" b="1" dirty="0" err="1"/>
              <a:t>menyajikan</a:t>
            </a:r>
            <a:r>
              <a:rPr lang="en-ID" b="1" dirty="0"/>
              <a:t> </a:t>
            </a:r>
            <a:r>
              <a:rPr lang="en-ID" b="1" dirty="0" err="1"/>
              <a:t>profil</a:t>
            </a:r>
            <a:r>
              <a:rPr lang="en-ID" b="1" dirty="0"/>
              <a:t> </a:t>
            </a:r>
            <a:r>
              <a:rPr lang="en-ID" b="1" dirty="0" err="1"/>
              <a:t>perusahaan</a:t>
            </a:r>
            <a:r>
              <a:rPr lang="en-ID" b="1" dirty="0"/>
              <a:t> </a:t>
            </a:r>
            <a:r>
              <a:rPr lang="en-ID" b="1" dirty="0" err="1"/>
              <a:t>secara</a:t>
            </a:r>
            <a:r>
              <a:rPr lang="en-ID" b="1" dirty="0"/>
              <a:t> sangat detail, </a:t>
            </a:r>
            <a:r>
              <a:rPr lang="en-ID" b="1" dirty="0" err="1"/>
              <a:t>sistematis</a:t>
            </a:r>
            <a:r>
              <a:rPr lang="en-ID" b="1" dirty="0"/>
              <a:t>, dan </a:t>
            </a:r>
            <a:r>
              <a:rPr lang="en-ID" b="1" dirty="0" err="1"/>
              <a:t>terdiri</a:t>
            </a:r>
            <a:r>
              <a:rPr lang="en-ID" b="1" dirty="0"/>
              <a:t> </a:t>
            </a:r>
            <a:r>
              <a:rPr lang="en-ID" b="1" dirty="0" err="1"/>
              <a:t>dari</a:t>
            </a:r>
            <a:r>
              <a:rPr lang="en-ID" b="1" dirty="0"/>
              <a:t> </a:t>
            </a:r>
            <a:r>
              <a:rPr lang="en-ID" b="1" dirty="0" err="1"/>
              <a:t>belasan</a:t>
            </a:r>
            <a:r>
              <a:rPr lang="en-ID" b="1" dirty="0"/>
              <a:t> </a:t>
            </a:r>
            <a:r>
              <a:rPr lang="en-ID" b="1" dirty="0" err="1"/>
              <a:t>halaman</a:t>
            </a:r>
            <a:r>
              <a:rPr lang="en-ID" b="1" dirty="0"/>
              <a:t> yang </a:t>
            </a:r>
            <a:r>
              <a:rPr lang="en-ID" b="1" dirty="0" err="1"/>
              <a:t>dijilid</a:t>
            </a:r>
            <a:r>
              <a:rPr lang="en-ID" b="1" dirty="0"/>
              <a:t>, media yang paling </a:t>
            </a:r>
            <a:r>
              <a:rPr lang="en-ID" b="1" dirty="0" err="1"/>
              <a:t>tepat</a:t>
            </a:r>
            <a:r>
              <a:rPr lang="en-ID" b="1" dirty="0"/>
              <a:t> </a:t>
            </a:r>
            <a:r>
              <a:rPr lang="en-ID" b="1" dirty="0" err="1"/>
              <a:t>adalah</a:t>
            </a:r>
            <a:r>
              <a:rPr lang="en-ID" b="1" dirty="0"/>
              <a:t>...</a:t>
            </a:r>
            <a:br>
              <a:rPr lang="en-ID" dirty="0"/>
            </a:br>
            <a:r>
              <a:rPr lang="en-ID" dirty="0"/>
              <a:t>a. Flyer</a:t>
            </a:r>
            <a:br>
              <a:rPr lang="en-ID" dirty="0"/>
            </a:br>
            <a:r>
              <a:rPr lang="en-ID" dirty="0"/>
              <a:t>b. </a:t>
            </a:r>
            <a:r>
              <a:rPr lang="en-ID" dirty="0" err="1"/>
              <a:t>Spanduk</a:t>
            </a:r>
            <a:br>
              <a:rPr lang="en-ID" dirty="0"/>
            </a:br>
            <a:r>
              <a:rPr lang="en-ID" dirty="0"/>
              <a:t>c. Booklet</a:t>
            </a:r>
            <a:br>
              <a:rPr lang="en-ID" dirty="0"/>
            </a:br>
            <a:r>
              <a:rPr lang="en-ID" dirty="0"/>
              <a:t>d. Banner</a:t>
            </a:r>
            <a:br>
              <a:rPr lang="en-ID" dirty="0"/>
            </a:br>
            <a:r>
              <a:rPr lang="en-ID" dirty="0"/>
              <a:t>e. Poster</a:t>
            </a:r>
            <a:endParaRPr lang="en-ID" dirty="0"/>
          </a:p>
          <a:p>
            <a:endParaRPr lang="en-ID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kuesioner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 b="1" dirty="0"/>
              <a:t>5. Ciri </a:t>
            </a:r>
            <a:r>
              <a:rPr lang="en-ID" b="1" dirty="0" err="1"/>
              <a:t>khas</a:t>
            </a:r>
            <a:r>
              <a:rPr lang="en-ID" b="1" dirty="0"/>
              <a:t> </a:t>
            </a:r>
            <a:r>
              <a:rPr lang="en-ID" b="1" dirty="0" err="1"/>
              <a:t>utama</a:t>
            </a:r>
            <a:r>
              <a:rPr lang="en-ID" b="1" dirty="0"/>
              <a:t> </a:t>
            </a:r>
            <a:r>
              <a:rPr lang="en-ID" b="1" dirty="0" err="1"/>
              <a:t>dari</a:t>
            </a:r>
            <a:r>
              <a:rPr lang="en-ID" b="1" dirty="0"/>
              <a:t> media </a:t>
            </a:r>
            <a:r>
              <a:rPr lang="en-ID" b="1" dirty="0" err="1"/>
              <a:t>promosi</a:t>
            </a:r>
            <a:r>
              <a:rPr lang="en-ID" b="1" dirty="0"/>
              <a:t> "</a:t>
            </a:r>
            <a:r>
              <a:rPr lang="en-ID" b="1" dirty="0" err="1"/>
              <a:t>Spanduk</a:t>
            </a:r>
            <a:r>
              <a:rPr lang="en-ID" b="1" dirty="0"/>
              <a:t>" </a:t>
            </a:r>
            <a:r>
              <a:rPr lang="en-ID" b="1" dirty="0" err="1"/>
              <a:t>adalah</a:t>
            </a:r>
            <a:r>
              <a:rPr lang="en-ID" b="1" dirty="0"/>
              <a:t>...</a:t>
            </a:r>
            <a:br>
              <a:rPr lang="en-ID" dirty="0"/>
            </a:br>
            <a:r>
              <a:rPr lang="en-ID" dirty="0"/>
              <a:t>a. </a:t>
            </a:r>
            <a:r>
              <a:rPr lang="en-ID" dirty="0" err="1"/>
              <a:t>Dipasang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vertikal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tiang</a:t>
            </a:r>
            <a:r>
              <a:rPr lang="en-ID" dirty="0"/>
              <a:t> </a:t>
            </a:r>
            <a:r>
              <a:rPr lang="en-ID" dirty="0" err="1"/>
              <a:t>penyangga</a:t>
            </a:r>
            <a:br>
              <a:rPr lang="en-ID" dirty="0"/>
            </a:br>
            <a:r>
              <a:rPr lang="en-ID" dirty="0"/>
              <a:t>b. </a:t>
            </a:r>
            <a:r>
              <a:rPr lang="en-ID" dirty="0" err="1"/>
              <a:t>Dipasang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horizontal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direntangkan</a:t>
            </a:r>
            <a:r>
              <a:rPr lang="en-ID" dirty="0"/>
              <a:t>/</a:t>
            </a:r>
            <a:r>
              <a:rPr lang="en-ID" dirty="0" err="1"/>
              <a:t>diikat</a:t>
            </a:r>
            <a:br>
              <a:rPr lang="en-ID" dirty="0"/>
            </a:br>
            <a:r>
              <a:rPr lang="en-ID" dirty="0"/>
              <a:t>c.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ukuran</a:t>
            </a:r>
            <a:r>
              <a:rPr lang="en-ID" dirty="0"/>
              <a:t> </a:t>
            </a:r>
            <a:r>
              <a:rPr lang="en-ID" dirty="0" err="1"/>
              <a:t>raksasa</a:t>
            </a:r>
            <a:r>
              <a:rPr lang="en-ID" dirty="0"/>
              <a:t> di </a:t>
            </a:r>
            <a:r>
              <a:rPr lang="en-ID" dirty="0" err="1"/>
              <a:t>pinggir</a:t>
            </a:r>
            <a:r>
              <a:rPr lang="en-ID" dirty="0"/>
              <a:t> </a:t>
            </a:r>
            <a:r>
              <a:rPr lang="en-ID" dirty="0" err="1"/>
              <a:t>jalan</a:t>
            </a:r>
            <a:r>
              <a:rPr lang="en-ID" dirty="0"/>
              <a:t> </a:t>
            </a:r>
            <a:r>
              <a:rPr lang="en-ID" dirty="0" err="1"/>
              <a:t>raya</a:t>
            </a:r>
            <a:br>
              <a:rPr lang="en-ID" dirty="0"/>
            </a:br>
            <a:r>
              <a:rPr lang="en-ID" dirty="0"/>
              <a:t>d. </a:t>
            </a:r>
            <a:r>
              <a:rPr lang="en-ID" dirty="0" err="1"/>
              <a:t>Terdiri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banyak</a:t>
            </a:r>
            <a:r>
              <a:rPr lang="en-ID" dirty="0"/>
              <a:t> </a:t>
            </a:r>
            <a:r>
              <a:rPr lang="en-ID" dirty="0" err="1"/>
              <a:t>halaman</a:t>
            </a:r>
            <a:r>
              <a:rPr lang="en-ID" dirty="0"/>
              <a:t> yang </a:t>
            </a:r>
            <a:r>
              <a:rPr lang="en-ID" dirty="0" err="1"/>
              <a:t>dijilid</a:t>
            </a:r>
            <a:br>
              <a:rPr lang="en-ID" dirty="0"/>
            </a:br>
            <a:r>
              <a:rPr lang="en-ID" dirty="0"/>
              <a:t>e. Hanya </a:t>
            </a:r>
            <a:r>
              <a:rPr lang="en-ID" dirty="0" err="1"/>
              <a:t>boleh</a:t>
            </a:r>
            <a:r>
              <a:rPr lang="en-ID" dirty="0"/>
              <a:t> </a:t>
            </a:r>
            <a:r>
              <a:rPr lang="en-ID" dirty="0" err="1"/>
              <a:t>dipasang</a:t>
            </a:r>
            <a:r>
              <a:rPr lang="en-ID" dirty="0"/>
              <a:t> di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ruangan</a:t>
            </a:r>
            <a:endParaRPr lang="en-ID" dirty="0"/>
          </a:p>
          <a:p>
            <a:endParaRPr lang="en-ID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kuesioner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 b="1" dirty="0"/>
              <a:t>6. Poster </a:t>
            </a:r>
            <a:r>
              <a:rPr lang="en-ID" b="1" dirty="0" err="1"/>
              <a:t>biasanya</a:t>
            </a:r>
            <a:r>
              <a:rPr lang="en-ID" b="1" dirty="0"/>
              <a:t> </a:t>
            </a:r>
            <a:r>
              <a:rPr lang="en-ID" b="1" dirty="0" err="1"/>
              <a:t>dirancang</a:t>
            </a:r>
            <a:r>
              <a:rPr lang="en-ID" b="1" dirty="0"/>
              <a:t> </a:t>
            </a:r>
            <a:r>
              <a:rPr lang="en-ID" b="1" dirty="0" err="1"/>
              <a:t>dengan</a:t>
            </a:r>
            <a:r>
              <a:rPr lang="en-ID" b="1" dirty="0"/>
              <a:t> </a:t>
            </a:r>
            <a:r>
              <a:rPr lang="en-ID" b="1" dirty="0" err="1"/>
              <a:t>warna</a:t>
            </a:r>
            <a:r>
              <a:rPr lang="en-ID" b="1" dirty="0"/>
              <a:t> yang </a:t>
            </a:r>
            <a:r>
              <a:rPr lang="en-ID" b="1" dirty="0" err="1"/>
              <a:t>kontras</a:t>
            </a:r>
            <a:r>
              <a:rPr lang="en-ID" b="1" dirty="0"/>
              <a:t> dan </a:t>
            </a:r>
            <a:r>
              <a:rPr lang="en-ID" b="1" dirty="0" err="1"/>
              <a:t>teks</a:t>
            </a:r>
            <a:r>
              <a:rPr lang="en-ID" b="1" dirty="0"/>
              <a:t> yang </a:t>
            </a:r>
            <a:r>
              <a:rPr lang="en-ID" b="1" dirty="0" err="1"/>
              <a:t>singkat</a:t>
            </a:r>
            <a:r>
              <a:rPr lang="en-ID" b="1" dirty="0"/>
              <a:t>. Hal </a:t>
            </a:r>
            <a:r>
              <a:rPr lang="en-ID" b="1" dirty="0" err="1"/>
              <a:t>ini</a:t>
            </a:r>
            <a:r>
              <a:rPr lang="en-ID" b="1" dirty="0"/>
              <a:t> </a:t>
            </a:r>
            <a:r>
              <a:rPr lang="en-ID" b="1" dirty="0" err="1"/>
              <a:t>bertujuan</a:t>
            </a:r>
            <a:r>
              <a:rPr lang="en-ID" b="1" dirty="0"/>
              <a:t> agar...</a:t>
            </a:r>
            <a:br>
              <a:rPr lang="en-ID" dirty="0"/>
            </a:br>
            <a:r>
              <a:rPr lang="en-ID" dirty="0"/>
              <a:t>a. </a:t>
            </a:r>
            <a:r>
              <a:rPr lang="en-ID" dirty="0" err="1"/>
              <a:t>Biaya</a:t>
            </a:r>
            <a:r>
              <a:rPr lang="en-ID" dirty="0"/>
              <a:t> </a:t>
            </a:r>
            <a:r>
              <a:rPr lang="en-ID" dirty="0" err="1"/>
              <a:t>cetak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murah</a:t>
            </a:r>
            <a:br>
              <a:rPr lang="en-ID" dirty="0"/>
            </a:br>
            <a:r>
              <a:rPr lang="en-ID" dirty="0"/>
              <a:t>b. </a:t>
            </a:r>
            <a:r>
              <a:rPr lang="en-ID" dirty="0" err="1"/>
              <a:t>Pesan</a:t>
            </a:r>
            <a:r>
              <a:rPr lang="en-ID" dirty="0"/>
              <a:t> </a:t>
            </a: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dibaca</a:t>
            </a:r>
            <a:r>
              <a:rPr lang="en-ID" dirty="0"/>
              <a:t> </a:t>
            </a:r>
            <a:r>
              <a:rPr lang="en-ID" dirty="0" err="1"/>
              <a:t>meski</a:t>
            </a:r>
            <a:r>
              <a:rPr lang="en-ID" dirty="0"/>
              <a:t>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dilihat</a:t>
            </a:r>
            <a:r>
              <a:rPr lang="en-ID" dirty="0"/>
              <a:t> </a:t>
            </a:r>
            <a:r>
              <a:rPr lang="en-ID" dirty="0" err="1"/>
              <a:t>sekilas</a:t>
            </a:r>
            <a:br>
              <a:rPr lang="en-ID" dirty="0"/>
            </a:br>
            <a:r>
              <a:rPr lang="en-ID" dirty="0"/>
              <a:t>c. </a:t>
            </a:r>
            <a:r>
              <a:rPr lang="en-ID" dirty="0" err="1"/>
              <a:t>Terlihat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estetis</a:t>
            </a:r>
            <a:r>
              <a:rPr lang="en-ID" dirty="0"/>
              <a:t> dan mahal</a:t>
            </a:r>
            <a:br>
              <a:rPr lang="en-ID" dirty="0"/>
            </a:br>
            <a:r>
              <a:rPr lang="en-ID" dirty="0"/>
              <a:t>d. Bisa </a:t>
            </a:r>
            <a:r>
              <a:rPr lang="en-ID" dirty="0" err="1"/>
              <a:t>memuat</a:t>
            </a:r>
            <a:r>
              <a:rPr lang="en-ID" dirty="0"/>
              <a:t> </a:t>
            </a:r>
            <a:r>
              <a:rPr lang="en-ID" dirty="0" err="1"/>
              <a:t>ribuan</a:t>
            </a:r>
            <a:r>
              <a:rPr lang="en-ID" dirty="0"/>
              <a:t> kata </a:t>
            </a:r>
            <a:r>
              <a:rPr lang="en-ID" dirty="0" err="1"/>
              <a:t>informasi</a:t>
            </a:r>
            <a:br>
              <a:rPr lang="en-ID" dirty="0"/>
            </a:br>
            <a:r>
              <a:rPr lang="en-ID" dirty="0"/>
              <a:t>e. Tahan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cuaca</a:t>
            </a:r>
            <a:r>
              <a:rPr lang="en-ID" dirty="0"/>
              <a:t> </a:t>
            </a:r>
            <a:r>
              <a:rPr lang="en-ID" dirty="0" err="1"/>
              <a:t>hujan</a:t>
            </a:r>
            <a:endParaRPr lang="en-ID" dirty="0"/>
          </a:p>
          <a:p>
            <a:endParaRPr lang="en-ID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kuesioner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 b="1" dirty="0"/>
              <a:t>7. Media </a:t>
            </a:r>
            <a:r>
              <a:rPr lang="en-ID" b="1" dirty="0" err="1"/>
              <a:t>promosi</a:t>
            </a:r>
            <a:r>
              <a:rPr lang="en-ID" b="1" dirty="0"/>
              <a:t> </a:t>
            </a:r>
            <a:r>
              <a:rPr lang="en-ID" b="1" dirty="0" err="1"/>
              <a:t>berbentuk</a:t>
            </a:r>
            <a:r>
              <a:rPr lang="en-ID" b="1" dirty="0"/>
              <a:t> </a:t>
            </a:r>
            <a:r>
              <a:rPr lang="en-ID" b="1" dirty="0" err="1"/>
              <a:t>grafik</a:t>
            </a:r>
            <a:r>
              <a:rPr lang="en-ID" b="1" dirty="0"/>
              <a:t> </a:t>
            </a:r>
            <a:r>
              <a:rPr lang="en-ID" b="1" dirty="0" err="1"/>
              <a:t>atau</a:t>
            </a:r>
            <a:r>
              <a:rPr lang="en-ID" b="1" dirty="0"/>
              <a:t> </a:t>
            </a:r>
            <a:r>
              <a:rPr lang="en-ID" b="1" dirty="0" err="1"/>
              <a:t>gambar</a:t>
            </a:r>
            <a:r>
              <a:rPr lang="en-ID" b="1" dirty="0"/>
              <a:t> yang </a:t>
            </a:r>
            <a:r>
              <a:rPr lang="en-ID" b="1" dirty="0" err="1"/>
              <a:t>dipasang</a:t>
            </a:r>
            <a:r>
              <a:rPr lang="en-ID" b="1" dirty="0"/>
              <a:t> di </a:t>
            </a:r>
            <a:r>
              <a:rPr lang="en-ID" b="1" dirty="0" err="1"/>
              <a:t>bagian</a:t>
            </a:r>
            <a:r>
              <a:rPr lang="en-ID" b="1" dirty="0"/>
              <a:t> </a:t>
            </a:r>
            <a:r>
              <a:rPr lang="en-ID" b="1" dirty="0" err="1"/>
              <a:t>atas</a:t>
            </a:r>
            <a:r>
              <a:rPr lang="en-ID" b="1" dirty="0"/>
              <a:t> </a:t>
            </a:r>
            <a:r>
              <a:rPr lang="en-ID" b="1" dirty="0" err="1"/>
              <a:t>profil</a:t>
            </a:r>
            <a:r>
              <a:rPr lang="en-ID" b="1" dirty="0"/>
              <a:t> media </a:t>
            </a:r>
            <a:r>
              <a:rPr lang="en-ID" b="1" dirty="0" err="1"/>
              <a:t>sosial</a:t>
            </a:r>
            <a:r>
              <a:rPr lang="en-ID" b="1" dirty="0"/>
              <a:t> (</a:t>
            </a:r>
            <a:r>
              <a:rPr lang="en-ID" b="1" dirty="0" err="1"/>
              <a:t>seperti</a:t>
            </a:r>
            <a:r>
              <a:rPr lang="en-ID" b="1" dirty="0"/>
              <a:t> LinkedIn </a:t>
            </a:r>
            <a:r>
              <a:rPr lang="en-ID" b="1" dirty="0" err="1"/>
              <a:t>atau</a:t>
            </a:r>
            <a:r>
              <a:rPr lang="en-ID" b="1" dirty="0"/>
              <a:t> YouTube) </a:t>
            </a:r>
            <a:r>
              <a:rPr lang="en-ID" b="1" dirty="0" err="1"/>
              <a:t>disebut</a:t>
            </a:r>
            <a:r>
              <a:rPr lang="en-ID" b="1" dirty="0"/>
              <a:t>...</a:t>
            </a:r>
            <a:br>
              <a:rPr lang="en-ID" dirty="0"/>
            </a:br>
            <a:r>
              <a:rPr lang="en-ID" dirty="0"/>
              <a:t>a. Web Banner</a:t>
            </a:r>
            <a:br>
              <a:rPr lang="en-ID" dirty="0"/>
            </a:br>
            <a:r>
              <a:rPr lang="en-ID" dirty="0"/>
              <a:t>b. Social Media Banner</a:t>
            </a:r>
            <a:br>
              <a:rPr lang="en-ID" dirty="0"/>
            </a:br>
            <a:r>
              <a:rPr lang="en-ID" dirty="0"/>
              <a:t>c. Mini X-Banner</a:t>
            </a:r>
            <a:br>
              <a:rPr lang="en-ID" dirty="0"/>
            </a:br>
            <a:r>
              <a:rPr lang="en-ID" dirty="0"/>
              <a:t>d. Digital Poster</a:t>
            </a:r>
            <a:br>
              <a:rPr lang="en-ID" dirty="0"/>
            </a:br>
            <a:r>
              <a:rPr lang="en-ID" dirty="0"/>
              <a:t>e. Flyer Online</a:t>
            </a:r>
            <a:endParaRPr lang="en-ID" dirty="0"/>
          </a:p>
          <a:p>
            <a:endParaRPr lang="en-ID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kuesioner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D" b="1" dirty="0"/>
              <a:t>8. </a:t>
            </a:r>
            <a:r>
              <a:rPr lang="en-ID" b="1" dirty="0" err="1"/>
              <a:t>Perbedaan</a:t>
            </a:r>
            <a:r>
              <a:rPr lang="en-ID" b="1" dirty="0"/>
              <a:t> yang paling </a:t>
            </a:r>
            <a:r>
              <a:rPr lang="en-ID" b="1" dirty="0" err="1"/>
              <a:t>mencolok</a:t>
            </a:r>
            <a:r>
              <a:rPr lang="en-ID" b="1" dirty="0"/>
              <a:t> </a:t>
            </a:r>
            <a:r>
              <a:rPr lang="en-ID" b="1" dirty="0" err="1"/>
              <a:t>antara</a:t>
            </a:r>
            <a:r>
              <a:rPr lang="en-ID" b="1" dirty="0"/>
              <a:t> </a:t>
            </a:r>
            <a:r>
              <a:rPr lang="en-ID" b="1" dirty="0" err="1"/>
              <a:t>Brosur</a:t>
            </a:r>
            <a:r>
              <a:rPr lang="en-ID" b="1" dirty="0"/>
              <a:t> dan Leaflet </a:t>
            </a:r>
            <a:r>
              <a:rPr lang="en-ID" b="1" dirty="0" err="1"/>
              <a:t>adalah</a:t>
            </a:r>
            <a:r>
              <a:rPr lang="en-ID" b="1" dirty="0"/>
              <a:t>...</a:t>
            </a:r>
            <a:br>
              <a:rPr lang="en-ID" dirty="0"/>
            </a:br>
            <a:r>
              <a:rPr lang="en-ID" dirty="0"/>
              <a:t>a. </a:t>
            </a:r>
            <a:r>
              <a:rPr lang="en-ID" dirty="0" err="1"/>
              <a:t>Brosur</a:t>
            </a:r>
            <a:r>
              <a:rPr lang="en-ID" dirty="0"/>
              <a:t> </a:t>
            </a:r>
            <a:r>
              <a:rPr lang="en-ID" dirty="0" err="1"/>
              <a:t>selalu</a:t>
            </a:r>
            <a:r>
              <a:rPr lang="en-ID" dirty="0"/>
              <a:t> </a:t>
            </a:r>
            <a:r>
              <a:rPr lang="en-ID" dirty="0" err="1"/>
              <a:t>berukuran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kecil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leaflet</a:t>
            </a:r>
            <a:br>
              <a:rPr lang="en-ID" dirty="0"/>
            </a:br>
            <a:r>
              <a:rPr lang="en-ID" dirty="0"/>
              <a:t>b. Leaflet </a:t>
            </a:r>
            <a:r>
              <a:rPr lang="en-ID" dirty="0" err="1"/>
              <a:t>terdiri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banyak</a:t>
            </a:r>
            <a:r>
              <a:rPr lang="en-ID" dirty="0"/>
              <a:t> </a:t>
            </a:r>
            <a:r>
              <a:rPr lang="en-ID" dirty="0" err="1"/>
              <a:t>halaman</a:t>
            </a:r>
            <a:r>
              <a:rPr lang="en-ID" dirty="0"/>
              <a:t> yang </a:t>
            </a:r>
            <a:r>
              <a:rPr lang="en-ID" dirty="0" err="1"/>
              <a:t>dijilid</a:t>
            </a:r>
            <a:r>
              <a:rPr lang="en-ID" dirty="0"/>
              <a:t>, </a:t>
            </a:r>
            <a:r>
              <a:rPr lang="en-ID" dirty="0" err="1"/>
              <a:t>sedangkan</a:t>
            </a:r>
            <a:r>
              <a:rPr lang="en-ID" dirty="0"/>
              <a:t> </a:t>
            </a:r>
            <a:r>
              <a:rPr lang="en-ID" dirty="0" err="1"/>
              <a:t>brosur</a:t>
            </a:r>
            <a:r>
              <a:rPr lang="en-ID" dirty="0"/>
              <a:t> </a:t>
            </a:r>
            <a:r>
              <a:rPr lang="en-ID" dirty="0" err="1"/>
              <a:t>tidak</a:t>
            </a:r>
            <a:br>
              <a:rPr lang="en-ID" dirty="0"/>
            </a:br>
            <a:r>
              <a:rPr lang="en-ID" dirty="0"/>
              <a:t>c. </a:t>
            </a:r>
            <a:r>
              <a:rPr lang="en-ID" dirty="0" err="1"/>
              <a:t>Brosur</a:t>
            </a:r>
            <a:r>
              <a:rPr lang="en-ID" dirty="0"/>
              <a:t> </a:t>
            </a:r>
            <a:r>
              <a:rPr lang="en-ID" dirty="0" err="1"/>
              <a:t>biasanya</a:t>
            </a:r>
            <a:r>
              <a:rPr lang="en-ID" dirty="0"/>
              <a:t> </a:t>
            </a:r>
            <a:r>
              <a:rPr lang="en-ID" dirty="0" err="1"/>
              <a:t>memuat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detail </a:t>
            </a:r>
            <a:r>
              <a:rPr lang="en-ID" dirty="0" err="1"/>
              <a:t>dibanding</a:t>
            </a:r>
            <a:r>
              <a:rPr lang="en-ID" dirty="0"/>
              <a:t> leaflet</a:t>
            </a:r>
            <a:br>
              <a:rPr lang="en-ID" dirty="0"/>
            </a:br>
            <a:r>
              <a:rPr lang="en-ID" dirty="0"/>
              <a:t>d. Leaflet </a:t>
            </a:r>
            <a:r>
              <a:rPr lang="en-ID" dirty="0" err="1"/>
              <a:t>dipasang</a:t>
            </a:r>
            <a:r>
              <a:rPr lang="en-ID" dirty="0"/>
              <a:t> di </a:t>
            </a:r>
            <a:r>
              <a:rPr lang="en-ID" dirty="0" err="1"/>
              <a:t>pinggir</a:t>
            </a:r>
            <a:r>
              <a:rPr lang="en-ID" dirty="0"/>
              <a:t> </a:t>
            </a:r>
            <a:r>
              <a:rPr lang="en-ID" dirty="0" err="1"/>
              <a:t>jalan</a:t>
            </a:r>
            <a:r>
              <a:rPr lang="en-ID" dirty="0"/>
              <a:t> </a:t>
            </a:r>
            <a:r>
              <a:rPr lang="en-ID" dirty="0" err="1"/>
              <a:t>raya</a:t>
            </a:r>
            <a:r>
              <a:rPr lang="en-ID" dirty="0"/>
              <a:t>, </a:t>
            </a:r>
            <a:r>
              <a:rPr lang="en-ID" dirty="0" err="1"/>
              <a:t>sedangkan</a:t>
            </a:r>
            <a:r>
              <a:rPr lang="en-ID" dirty="0"/>
              <a:t> </a:t>
            </a:r>
            <a:r>
              <a:rPr lang="en-ID" dirty="0" err="1"/>
              <a:t>brosur</a:t>
            </a:r>
            <a:r>
              <a:rPr lang="en-ID" dirty="0"/>
              <a:t> </a:t>
            </a:r>
            <a:r>
              <a:rPr lang="en-ID" dirty="0" err="1"/>
              <a:t>ditempel</a:t>
            </a:r>
            <a:r>
              <a:rPr lang="en-ID" dirty="0"/>
              <a:t> di </a:t>
            </a:r>
            <a:r>
              <a:rPr lang="en-ID" dirty="0" err="1"/>
              <a:t>dinding</a:t>
            </a:r>
            <a:br>
              <a:rPr lang="en-ID" dirty="0"/>
            </a:br>
            <a:r>
              <a:rPr lang="en-ID" dirty="0"/>
              <a:t>e. </a:t>
            </a:r>
            <a:r>
              <a:rPr lang="en-ID" dirty="0" err="1"/>
              <a:t>Brosur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boleh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gambar</a:t>
            </a:r>
            <a:r>
              <a:rPr lang="en-ID" dirty="0"/>
              <a:t>, </a:t>
            </a:r>
            <a:r>
              <a:rPr lang="en-ID" dirty="0" err="1"/>
              <a:t>sedangkan</a:t>
            </a:r>
            <a:r>
              <a:rPr lang="en-ID" dirty="0"/>
              <a:t> leaflet </a:t>
            </a:r>
            <a:r>
              <a:rPr lang="en-ID" dirty="0" err="1"/>
              <a:t>wajib</a:t>
            </a:r>
            <a:endParaRPr lang="en-ID" dirty="0"/>
          </a:p>
          <a:p>
            <a:endParaRPr lang="en-ID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kuesioner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 b="1" dirty="0"/>
              <a:t>9. Bahan </a:t>
            </a:r>
            <a:r>
              <a:rPr lang="en-ID" b="1" dirty="0" err="1"/>
              <a:t>cetak</a:t>
            </a:r>
            <a:r>
              <a:rPr lang="en-ID" b="1" dirty="0"/>
              <a:t> yang </a:t>
            </a:r>
            <a:r>
              <a:rPr lang="en-ID" b="1" dirty="0" err="1"/>
              <a:t>biasa</a:t>
            </a:r>
            <a:r>
              <a:rPr lang="en-ID" b="1" dirty="0"/>
              <a:t> </a:t>
            </a:r>
            <a:r>
              <a:rPr lang="en-ID" b="1" dirty="0" err="1"/>
              <a:t>digunakan</a:t>
            </a:r>
            <a:r>
              <a:rPr lang="en-ID" b="1" dirty="0"/>
              <a:t> </a:t>
            </a:r>
            <a:r>
              <a:rPr lang="en-ID" b="1" dirty="0" err="1"/>
              <a:t>untuk</a:t>
            </a:r>
            <a:r>
              <a:rPr lang="en-ID" b="1" dirty="0"/>
              <a:t> </a:t>
            </a:r>
            <a:r>
              <a:rPr lang="en-ID" b="1" dirty="0" err="1"/>
              <a:t>spanduk</a:t>
            </a:r>
            <a:r>
              <a:rPr lang="en-ID" b="1" dirty="0"/>
              <a:t> </a:t>
            </a:r>
            <a:r>
              <a:rPr lang="en-ID" b="1" dirty="0" err="1"/>
              <a:t>atau</a:t>
            </a:r>
            <a:r>
              <a:rPr lang="en-ID" b="1" dirty="0"/>
              <a:t> </a:t>
            </a:r>
            <a:r>
              <a:rPr lang="en-ID" b="1" dirty="0" err="1"/>
              <a:t>baliho</a:t>
            </a:r>
            <a:r>
              <a:rPr lang="en-ID" b="1" dirty="0"/>
              <a:t> agar </a:t>
            </a:r>
            <a:r>
              <a:rPr lang="en-ID" b="1" dirty="0" err="1"/>
              <a:t>tahan</a:t>
            </a:r>
            <a:r>
              <a:rPr lang="en-ID" b="1" dirty="0"/>
              <a:t> </a:t>
            </a:r>
            <a:r>
              <a:rPr lang="en-ID" b="1" dirty="0" err="1"/>
              <a:t>terhadap</a:t>
            </a:r>
            <a:r>
              <a:rPr lang="en-ID" b="1" dirty="0"/>
              <a:t> </a:t>
            </a:r>
            <a:r>
              <a:rPr lang="en-ID" b="1" dirty="0" err="1"/>
              <a:t>cuaca</a:t>
            </a:r>
            <a:r>
              <a:rPr lang="en-ID" b="1" dirty="0"/>
              <a:t> </a:t>
            </a:r>
            <a:r>
              <a:rPr lang="en-ID" b="1" dirty="0" err="1"/>
              <a:t>panas</a:t>
            </a:r>
            <a:r>
              <a:rPr lang="en-ID" b="1" dirty="0"/>
              <a:t> dan </a:t>
            </a:r>
            <a:r>
              <a:rPr lang="en-ID" b="1" dirty="0" err="1"/>
              <a:t>hujan</a:t>
            </a:r>
            <a:r>
              <a:rPr lang="en-ID" b="1" dirty="0"/>
              <a:t> </a:t>
            </a:r>
            <a:r>
              <a:rPr lang="en-ID" b="1" dirty="0" err="1"/>
              <a:t>adalah</a:t>
            </a:r>
            <a:r>
              <a:rPr lang="en-ID" b="1" dirty="0"/>
              <a:t>...</a:t>
            </a:r>
            <a:br>
              <a:rPr lang="en-ID" dirty="0"/>
            </a:br>
            <a:r>
              <a:rPr lang="en-ID" dirty="0"/>
              <a:t>a. </a:t>
            </a:r>
            <a:r>
              <a:rPr lang="en-ID" dirty="0" err="1"/>
              <a:t>Kertas</a:t>
            </a:r>
            <a:r>
              <a:rPr lang="en-ID" dirty="0"/>
              <a:t> HVS</a:t>
            </a:r>
            <a:br>
              <a:rPr lang="en-ID" dirty="0"/>
            </a:br>
            <a:r>
              <a:rPr lang="en-ID" dirty="0"/>
              <a:t>b. </a:t>
            </a:r>
            <a:r>
              <a:rPr lang="en-ID" dirty="0" err="1"/>
              <a:t>Kertas</a:t>
            </a:r>
            <a:r>
              <a:rPr lang="en-ID" dirty="0"/>
              <a:t> Art Paper</a:t>
            </a:r>
            <a:br>
              <a:rPr lang="en-ID" dirty="0"/>
            </a:br>
            <a:r>
              <a:rPr lang="en-ID" dirty="0"/>
              <a:t>c. Bahan Flexi (Vinil)</a:t>
            </a:r>
            <a:br>
              <a:rPr lang="en-ID" dirty="0"/>
            </a:br>
            <a:r>
              <a:rPr lang="en-ID" dirty="0"/>
              <a:t>d. Kain Sutra</a:t>
            </a:r>
            <a:br>
              <a:rPr lang="en-ID" dirty="0"/>
            </a:br>
            <a:r>
              <a:rPr lang="en-ID" dirty="0"/>
              <a:t>e. </a:t>
            </a:r>
            <a:r>
              <a:rPr lang="en-ID" dirty="0" err="1"/>
              <a:t>Karton</a:t>
            </a:r>
            <a:r>
              <a:rPr lang="en-ID" dirty="0"/>
              <a:t> Manila</a:t>
            </a:r>
            <a:endParaRPr lang="en-ID" dirty="0"/>
          </a:p>
          <a:p>
            <a:endParaRPr lang="en-ID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kuesioner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D" b="1" dirty="0"/>
              <a:t>10. Media </a:t>
            </a:r>
            <a:r>
              <a:rPr lang="en-ID" b="1" dirty="0" err="1"/>
              <a:t>promosi</a:t>
            </a:r>
            <a:r>
              <a:rPr lang="en-ID" b="1" dirty="0"/>
              <a:t> yang </a:t>
            </a:r>
            <a:r>
              <a:rPr lang="en-ID" b="1" dirty="0" err="1"/>
              <a:t>berfungsi</a:t>
            </a:r>
            <a:r>
              <a:rPr lang="en-ID" b="1" dirty="0"/>
              <a:t> </a:t>
            </a:r>
            <a:r>
              <a:rPr lang="en-ID" b="1" dirty="0" err="1"/>
              <a:t>sebagai</a:t>
            </a:r>
            <a:r>
              <a:rPr lang="en-ID" b="1" dirty="0"/>
              <a:t> </a:t>
            </a:r>
            <a:r>
              <a:rPr lang="en-ID" b="1" dirty="0" err="1"/>
              <a:t>publikasi</a:t>
            </a:r>
            <a:r>
              <a:rPr lang="en-ID" b="1" dirty="0"/>
              <a:t> </a:t>
            </a:r>
            <a:r>
              <a:rPr lang="en-ID" b="1" dirty="0" err="1"/>
              <a:t>satu</a:t>
            </a:r>
            <a:r>
              <a:rPr lang="en-ID" b="1" dirty="0"/>
              <a:t> </a:t>
            </a:r>
            <a:r>
              <a:rPr lang="en-ID" b="1" dirty="0" err="1"/>
              <a:t>arah</a:t>
            </a:r>
            <a:r>
              <a:rPr lang="en-ID" b="1" dirty="0"/>
              <a:t>, </a:t>
            </a:r>
            <a:r>
              <a:rPr lang="en-ID" b="1" dirty="0" err="1"/>
              <a:t>biasanya</a:t>
            </a:r>
            <a:r>
              <a:rPr lang="en-ID" b="1" dirty="0"/>
              <a:t> </a:t>
            </a:r>
            <a:r>
              <a:rPr lang="en-ID" b="1" dirty="0" err="1"/>
              <a:t>ditempel</a:t>
            </a:r>
            <a:r>
              <a:rPr lang="en-ID" b="1" dirty="0"/>
              <a:t> di </a:t>
            </a:r>
            <a:r>
              <a:rPr lang="en-ID" b="1" dirty="0" err="1"/>
              <a:t>dinding</a:t>
            </a:r>
            <a:r>
              <a:rPr lang="en-ID" b="1" dirty="0"/>
              <a:t> </a:t>
            </a:r>
            <a:r>
              <a:rPr lang="en-ID" b="1" dirty="0" err="1"/>
              <a:t>tempat</a:t>
            </a:r>
            <a:r>
              <a:rPr lang="en-ID" b="1" dirty="0"/>
              <a:t> </a:t>
            </a:r>
            <a:r>
              <a:rPr lang="en-ID" b="1" dirty="0" err="1"/>
              <a:t>umum</a:t>
            </a:r>
            <a:r>
              <a:rPr lang="en-ID" b="1" dirty="0"/>
              <a:t>, dan </a:t>
            </a:r>
            <a:r>
              <a:rPr lang="en-ID" b="1" dirty="0" err="1"/>
              <a:t>mengandalkan</a:t>
            </a:r>
            <a:r>
              <a:rPr lang="en-ID" b="1" dirty="0"/>
              <a:t> </a:t>
            </a:r>
            <a:r>
              <a:rPr lang="en-ID" b="1" dirty="0" err="1"/>
              <a:t>kekuatan</a:t>
            </a:r>
            <a:r>
              <a:rPr lang="en-ID" b="1" dirty="0"/>
              <a:t> visual </a:t>
            </a:r>
            <a:r>
              <a:rPr lang="en-ID" b="1" dirty="0" err="1"/>
              <a:t>disebut</a:t>
            </a:r>
            <a:r>
              <a:rPr lang="en-ID" b="1" dirty="0"/>
              <a:t>...</a:t>
            </a:r>
            <a:br>
              <a:rPr lang="en-ID" dirty="0"/>
            </a:br>
            <a:r>
              <a:rPr lang="en-ID" dirty="0"/>
              <a:t>a. Poster</a:t>
            </a:r>
            <a:br>
              <a:rPr lang="en-ID" dirty="0"/>
            </a:br>
            <a:r>
              <a:rPr lang="en-ID" dirty="0"/>
              <a:t>b. Booklet</a:t>
            </a:r>
            <a:br>
              <a:rPr lang="en-ID" dirty="0"/>
            </a:br>
            <a:r>
              <a:rPr lang="en-ID" dirty="0"/>
              <a:t>c. X-Banner</a:t>
            </a:r>
            <a:br>
              <a:rPr lang="en-ID" dirty="0"/>
            </a:br>
            <a:r>
              <a:rPr lang="en-ID" dirty="0"/>
              <a:t>d. Folder</a:t>
            </a:r>
            <a:br>
              <a:rPr lang="en-ID" dirty="0"/>
            </a:br>
            <a:r>
              <a:rPr lang="en-ID" dirty="0"/>
              <a:t>e. </a:t>
            </a:r>
            <a:r>
              <a:rPr lang="en-ID" dirty="0" err="1"/>
              <a:t>Katalog</a:t>
            </a:r>
            <a:endParaRPr lang="en-ID" dirty="0"/>
          </a:p>
          <a:p>
            <a:br>
              <a:rPr lang="en-ID" dirty="0"/>
            </a:br>
            <a:endParaRPr lang="en-ID" dirty="0"/>
          </a:p>
          <a:p>
            <a:endParaRPr lang="en-ID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Kunci</a:t>
            </a:r>
            <a:r>
              <a:rPr lang="en-ID" b="1" dirty="0"/>
              <a:t> </a:t>
            </a:r>
            <a:r>
              <a:rPr lang="en-ID" b="1" dirty="0" err="1"/>
              <a:t>Jawaban</a:t>
            </a:r>
            <a:endParaRPr lang="en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ID" b="1" dirty="0"/>
              <a:t>C</a:t>
            </a:r>
            <a:r>
              <a:rPr lang="en-ID" dirty="0"/>
              <a:t> (</a:t>
            </a:r>
            <a:r>
              <a:rPr lang="en-ID" dirty="0" err="1"/>
              <a:t>Baliho</a:t>
            </a:r>
            <a:r>
              <a:rPr lang="en-ID" dirty="0"/>
              <a:t>)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b="1" dirty="0"/>
              <a:t>B</a:t>
            </a:r>
            <a:r>
              <a:rPr lang="en-ID" dirty="0"/>
              <a:t> (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penyangga</a:t>
            </a:r>
            <a:r>
              <a:rPr lang="en-ID" dirty="0"/>
              <a:t> dan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pemasangannya</a:t>
            </a:r>
            <a:r>
              <a:rPr lang="en-ID" dirty="0"/>
              <a:t>)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b="1" dirty="0"/>
              <a:t>B</a:t>
            </a:r>
            <a:r>
              <a:rPr lang="en-ID" dirty="0"/>
              <a:t> (Leaflet)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b="1" dirty="0"/>
              <a:t>C</a:t>
            </a:r>
            <a:r>
              <a:rPr lang="en-ID" dirty="0"/>
              <a:t> (Booklet)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b="1" dirty="0"/>
              <a:t>B</a:t>
            </a:r>
            <a:r>
              <a:rPr lang="en-ID" dirty="0"/>
              <a:t> (</a:t>
            </a:r>
            <a:r>
              <a:rPr lang="en-ID" dirty="0" err="1"/>
              <a:t>Dipasang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horizontal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direntangkan</a:t>
            </a:r>
            <a:r>
              <a:rPr lang="en-ID" dirty="0"/>
              <a:t>/</a:t>
            </a:r>
            <a:r>
              <a:rPr lang="en-ID" dirty="0" err="1"/>
              <a:t>diikat</a:t>
            </a:r>
            <a:r>
              <a:rPr lang="en-ID" dirty="0"/>
              <a:t>)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b="1" dirty="0"/>
              <a:t>B</a:t>
            </a:r>
            <a:r>
              <a:rPr lang="en-ID" dirty="0"/>
              <a:t> (</a:t>
            </a:r>
            <a:r>
              <a:rPr lang="en-ID" dirty="0" err="1"/>
              <a:t>Pesan</a:t>
            </a:r>
            <a:r>
              <a:rPr lang="en-ID" dirty="0"/>
              <a:t> </a:t>
            </a: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dibaca</a:t>
            </a:r>
            <a:r>
              <a:rPr lang="en-ID" dirty="0"/>
              <a:t> </a:t>
            </a:r>
            <a:r>
              <a:rPr lang="en-ID" dirty="0" err="1"/>
              <a:t>meski</a:t>
            </a:r>
            <a:r>
              <a:rPr lang="en-ID" dirty="0"/>
              <a:t>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dilihat</a:t>
            </a:r>
            <a:r>
              <a:rPr lang="en-ID" dirty="0"/>
              <a:t> </a:t>
            </a:r>
            <a:r>
              <a:rPr lang="en-ID" dirty="0" err="1"/>
              <a:t>sekilas</a:t>
            </a:r>
            <a:r>
              <a:rPr lang="en-ID" dirty="0"/>
              <a:t>)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b="1" dirty="0"/>
              <a:t>B</a:t>
            </a:r>
            <a:r>
              <a:rPr lang="en-ID" dirty="0"/>
              <a:t> (Social Media Banner)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b="1" dirty="0"/>
              <a:t>C</a:t>
            </a:r>
            <a:r>
              <a:rPr lang="en-ID" dirty="0"/>
              <a:t> (</a:t>
            </a:r>
            <a:r>
              <a:rPr lang="en-ID" dirty="0" err="1"/>
              <a:t>Brosur</a:t>
            </a:r>
            <a:r>
              <a:rPr lang="en-ID" dirty="0"/>
              <a:t> </a:t>
            </a:r>
            <a:r>
              <a:rPr lang="en-ID" dirty="0" err="1"/>
              <a:t>biasanya</a:t>
            </a:r>
            <a:r>
              <a:rPr lang="en-ID" dirty="0"/>
              <a:t> </a:t>
            </a:r>
            <a:r>
              <a:rPr lang="en-ID" dirty="0" err="1"/>
              <a:t>memuat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detail </a:t>
            </a:r>
            <a:r>
              <a:rPr lang="en-ID" dirty="0" err="1"/>
              <a:t>dibanding</a:t>
            </a:r>
            <a:r>
              <a:rPr lang="en-ID" dirty="0"/>
              <a:t> leaflet)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b="1" dirty="0"/>
              <a:t>C</a:t>
            </a:r>
            <a:r>
              <a:rPr lang="en-ID" dirty="0"/>
              <a:t> (Bahan Flexi/Vinil)</a:t>
            </a:r>
            <a:endParaRPr lang="en-ID" dirty="0"/>
          </a:p>
          <a:p>
            <a:pPr marL="457200" indent="-457200">
              <a:buFont typeface="+mj-lt"/>
              <a:buAutoNum type="arabicPeriod"/>
            </a:pPr>
            <a:r>
              <a:rPr lang="en-ID" b="1" dirty="0"/>
              <a:t>A</a:t>
            </a:r>
            <a:r>
              <a:rPr lang="en-ID" dirty="0"/>
              <a:t> (Poster)</a:t>
            </a:r>
            <a:endParaRPr lang="en-ID" dirty="0"/>
          </a:p>
          <a:p>
            <a:endParaRPr lang="en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459" y="1138228"/>
            <a:ext cx="2845263" cy="3858767"/>
          </a:xfrm>
        </p:spPr>
        <p:txBody>
          <a:bodyPr anchor="ctr">
            <a:normAutofit/>
          </a:bodyPr>
          <a:lstStyle/>
          <a:p>
            <a:r>
              <a:rPr lang="en-ID" sz="3100"/>
              <a:t>Pengertian Promosi Kesehatan</a:t>
            </a:r>
            <a:endParaRPr lang="en-ID" sz="3100"/>
          </a:p>
        </p:txBody>
      </p:sp>
      <p:grpSp>
        <p:nvGrpSpPr>
          <p:cNvPr id="12" name="Group 11"/>
          <p:cNvGrpSpPr>
            <a:grpSpLocks noGrp="1" noRot="1" noChangeAspect="1" noMove="1" noResize="1" noUngrp="1"/>
          </p:cNvGrpSpPr>
          <p:nvPr/>
        </p:nvGrpSpPr>
        <p:grpSpPr>
          <a:xfrm>
            <a:off x="3825015" y="638300"/>
            <a:ext cx="4807204" cy="4858625"/>
            <a:chOff x="7807230" y="2012810"/>
            <a:chExt cx="3251252" cy="3459865"/>
          </a:xfrm>
        </p:grpSpPr>
        <p:sp>
          <p:nvSpPr>
            <p:cNvPr id="13" name="Rectangle 12"/>
            <p:cNvSpPr/>
            <p:nvPr/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918" y="973636"/>
            <a:ext cx="4327398" cy="4187952"/>
          </a:xfrm>
          <a:prstGeom prst="rect">
            <a:avLst/>
          </a:prstGeom>
          <a:solidFill>
            <a:srgbClr val="FFFFFF"/>
          </a:solidFill>
          <a:ln w="6350">
            <a:solidFill>
              <a:srgbClr val="DFD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8362" y="1138228"/>
            <a:ext cx="4080510" cy="385876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ID" dirty="0">
                <a:solidFill>
                  <a:srgbClr val="000000"/>
                </a:solidFill>
              </a:rPr>
              <a:t>Upaya </a:t>
            </a:r>
            <a:r>
              <a:rPr lang="en-ID" dirty="0" err="1">
                <a:solidFill>
                  <a:srgbClr val="000000"/>
                </a:solidFill>
              </a:rPr>
              <a:t>meningkatkan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kemampuan</a:t>
            </a:r>
            <a:r>
              <a:rPr lang="en-ID" dirty="0">
                <a:solidFill>
                  <a:srgbClr val="000000"/>
                </a:solidFill>
              </a:rPr>
              <a:t> Masyarakat </a:t>
            </a:r>
            <a:r>
              <a:rPr lang="en-ID" dirty="0" err="1">
                <a:solidFill>
                  <a:srgbClr val="000000"/>
                </a:solidFill>
              </a:rPr>
              <a:t>melalui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pembelajaran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dari</a:t>
            </a:r>
            <a:r>
              <a:rPr lang="en-ID" dirty="0">
                <a:solidFill>
                  <a:srgbClr val="000000"/>
                </a:solidFill>
              </a:rPr>
              <a:t>, oleh, </a:t>
            </a:r>
            <a:r>
              <a:rPr lang="en-ID" dirty="0" err="1">
                <a:solidFill>
                  <a:srgbClr val="000000"/>
                </a:solidFill>
              </a:rPr>
              <a:t>untuk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masyarakat</a:t>
            </a:r>
            <a:r>
              <a:rPr lang="en-ID" dirty="0">
                <a:solidFill>
                  <a:srgbClr val="000000"/>
                </a:solidFill>
              </a:rPr>
              <a:t> agar </a:t>
            </a:r>
            <a:r>
              <a:rPr lang="en-ID" dirty="0" err="1">
                <a:solidFill>
                  <a:srgbClr val="000000"/>
                </a:solidFill>
              </a:rPr>
              <a:t>mampu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menolong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diri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sendiri</a:t>
            </a:r>
            <a:r>
              <a:rPr lang="en-ID" dirty="0">
                <a:solidFill>
                  <a:srgbClr val="000000"/>
                </a:solidFill>
              </a:rPr>
              <a:t> di </a:t>
            </a:r>
            <a:r>
              <a:rPr lang="en-ID" dirty="0" err="1">
                <a:solidFill>
                  <a:srgbClr val="000000"/>
                </a:solidFill>
              </a:rPr>
              <a:t>bidang</a:t>
            </a:r>
            <a:r>
              <a:rPr lang="en-ID" dirty="0">
                <a:solidFill>
                  <a:srgbClr val="000000"/>
                </a:solidFill>
              </a:rPr>
              <a:t> </a:t>
            </a:r>
            <a:r>
              <a:rPr lang="en-ID" dirty="0" err="1">
                <a:solidFill>
                  <a:srgbClr val="000000"/>
                </a:solidFill>
              </a:rPr>
              <a:t>kesehatan</a:t>
            </a:r>
            <a:endParaRPr lang="en-ID" dirty="0">
              <a:solidFill>
                <a:srgbClr val="000000"/>
              </a:solidFill>
            </a:endParaRPr>
          </a:p>
        </p:txBody>
      </p:sp>
      <p:pic>
        <p:nvPicPr>
          <p:cNvPr id="18" name="Picture 17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20" name="Straight Connector 19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459" y="1138228"/>
            <a:ext cx="2845263" cy="3858767"/>
          </a:xfrm>
        </p:spPr>
        <p:txBody>
          <a:bodyPr anchor="ctr">
            <a:normAutofit/>
          </a:bodyPr>
          <a:lstStyle/>
          <a:p>
            <a:r>
              <a:rPr lang="en-ID" sz="3100"/>
              <a:t>Definisi Media Promosi Kesehatan</a:t>
            </a:r>
            <a:endParaRPr lang="en-ID" sz="3100"/>
          </a:p>
        </p:txBody>
      </p:sp>
      <p:grpSp>
        <p:nvGrpSpPr>
          <p:cNvPr id="12" name="Group 11"/>
          <p:cNvGrpSpPr>
            <a:grpSpLocks noGrp="1" noRot="1" noChangeAspect="1" noMove="1" noResize="1" noUngrp="1"/>
          </p:cNvGrpSpPr>
          <p:nvPr/>
        </p:nvGrpSpPr>
        <p:grpSpPr>
          <a:xfrm>
            <a:off x="3825015" y="638300"/>
            <a:ext cx="4807204" cy="4858625"/>
            <a:chOff x="7807230" y="2012810"/>
            <a:chExt cx="3251252" cy="3459865"/>
          </a:xfrm>
        </p:grpSpPr>
        <p:sp>
          <p:nvSpPr>
            <p:cNvPr id="13" name="Rectangle 12"/>
            <p:cNvSpPr/>
            <p:nvPr/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918" y="973636"/>
            <a:ext cx="4327398" cy="4187952"/>
          </a:xfrm>
          <a:prstGeom prst="rect">
            <a:avLst/>
          </a:prstGeom>
          <a:solidFill>
            <a:srgbClr val="FFFFFF"/>
          </a:solidFill>
          <a:ln w="6350">
            <a:solidFill>
              <a:srgbClr val="DFD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8362" y="1138228"/>
            <a:ext cx="4080510" cy="3858768"/>
          </a:xfrm>
        </p:spPr>
        <p:txBody>
          <a:bodyPr anchor="ctr">
            <a:normAutofit/>
          </a:bodyPr>
          <a:lstStyle/>
          <a:p>
            <a:r>
              <a:rPr lang="en-ID">
                <a:solidFill>
                  <a:srgbClr val="000000"/>
                </a:solidFill>
              </a:rPr>
              <a:t>Alat bantu untuk menyampaikan pesan kesehatan bertujuan mengubah pengetahuan, sikap, perilaku dapat berupa visual, audio, maupun audiovisual</a:t>
            </a:r>
            <a:endParaRPr lang="en-ID">
              <a:solidFill>
                <a:srgbClr val="000000"/>
              </a:solidFill>
            </a:endParaRPr>
          </a:p>
        </p:txBody>
      </p:sp>
      <p:pic>
        <p:nvPicPr>
          <p:cNvPr id="18" name="Picture 17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20" name="Straight Connector 19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459" y="1138228"/>
            <a:ext cx="2845263" cy="3858767"/>
          </a:xfrm>
        </p:spPr>
        <p:txBody>
          <a:bodyPr anchor="ctr">
            <a:normAutofit/>
          </a:bodyPr>
          <a:lstStyle/>
          <a:p>
            <a:r>
              <a:rPr lang="en-ID" sz="2900"/>
              <a:t>Tujuan Penggunaan Media</a:t>
            </a:r>
            <a:endParaRPr lang="en-ID" sz="2900"/>
          </a:p>
        </p:txBody>
      </p:sp>
      <p:grpSp>
        <p:nvGrpSpPr>
          <p:cNvPr id="12" name="Group 11"/>
          <p:cNvGrpSpPr>
            <a:grpSpLocks noGrp="1" noRot="1" noChangeAspect="1" noMove="1" noResize="1" noUngrp="1"/>
          </p:cNvGrpSpPr>
          <p:nvPr/>
        </p:nvGrpSpPr>
        <p:grpSpPr>
          <a:xfrm>
            <a:off x="3825015" y="638300"/>
            <a:ext cx="4807204" cy="4858625"/>
            <a:chOff x="7807230" y="2012810"/>
            <a:chExt cx="3251252" cy="3459865"/>
          </a:xfrm>
        </p:grpSpPr>
        <p:sp>
          <p:nvSpPr>
            <p:cNvPr id="13" name="Rectangle 12"/>
            <p:cNvSpPr/>
            <p:nvPr/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064918" y="973636"/>
            <a:ext cx="4327398" cy="4187952"/>
          </a:xfrm>
          <a:prstGeom prst="rect">
            <a:avLst/>
          </a:prstGeom>
          <a:solidFill>
            <a:srgbClr val="FFFFFF"/>
          </a:solidFill>
          <a:ln w="6350">
            <a:solidFill>
              <a:srgbClr val="DFDB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8362" y="1138228"/>
            <a:ext cx="4080510" cy="3858768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ID">
                <a:solidFill>
                  <a:srgbClr val="000000"/>
                </a:solidFill>
              </a:rPr>
              <a:t>Mempermudah penyampaian informasi</a:t>
            </a:r>
            <a:endParaRPr lang="en-ID">
              <a:solidFill>
                <a:srgbClr val="00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ID">
                <a:solidFill>
                  <a:srgbClr val="000000"/>
                </a:solidFill>
              </a:rPr>
              <a:t>Menarik perhatian sasaran</a:t>
            </a:r>
            <a:endParaRPr lang="en-ID">
              <a:solidFill>
                <a:srgbClr val="00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ID">
                <a:solidFill>
                  <a:srgbClr val="000000"/>
                </a:solidFill>
              </a:rPr>
              <a:t>Meningkatkan pemahaman</a:t>
            </a:r>
            <a:endParaRPr lang="en-ID">
              <a:solidFill>
                <a:srgbClr val="00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ID">
                <a:solidFill>
                  <a:srgbClr val="000000"/>
                </a:solidFill>
              </a:rPr>
              <a:t>Mempengaruhi perilaku sehat</a:t>
            </a:r>
            <a:endParaRPr lang="en-ID">
              <a:solidFill>
                <a:srgbClr val="000000"/>
              </a:solidFill>
            </a:endParaRPr>
          </a:p>
        </p:txBody>
      </p:sp>
      <p:pic>
        <p:nvPicPr>
          <p:cNvPr id="18" name="Picture 17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20" name="Straight Connector 19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Fungsi Media Promosi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Sebagai alat bantu pendidikan</a:t>
            </a:r>
          </a:p>
          <a:p>
            <a:r>
              <a:t>Meningkatkan efektivitas komunikasi</a:t>
            </a:r>
          </a:p>
          <a:p>
            <a:r>
              <a:t>Mengatasi keterbatasan ruang dan waktu</a:t>
            </a:r>
          </a:p>
          <a:p>
            <a:r>
              <a:t>Meningkatkan daya ingat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Jenis Media - Cetak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ctr">
              <a:buFont typeface="+mj-lt"/>
              <a:buAutoNum type="arabicPeriod"/>
            </a:pPr>
            <a:r>
              <a:rPr sz="3600" dirty="0"/>
              <a:t>Poster</a:t>
            </a:r>
            <a:endParaRPr sz="3600" dirty="0"/>
          </a:p>
          <a:p>
            <a:pPr marL="457200" indent="-457200" algn="ctr">
              <a:buFont typeface="+mj-lt"/>
              <a:buAutoNum type="arabicPeriod"/>
            </a:pPr>
            <a:r>
              <a:rPr sz="3600" dirty="0"/>
              <a:t>Leaflet</a:t>
            </a:r>
            <a:endParaRPr sz="3600" dirty="0"/>
          </a:p>
          <a:p>
            <a:pPr marL="457200" indent="-457200" algn="ctr">
              <a:buFont typeface="+mj-lt"/>
              <a:buAutoNum type="arabicPeriod"/>
            </a:pPr>
            <a:r>
              <a:rPr sz="3600" dirty="0" err="1"/>
              <a:t>Brosur</a:t>
            </a:r>
            <a:endParaRPr sz="3600" dirty="0"/>
          </a:p>
          <a:p>
            <a:pPr marL="457200" indent="-457200" algn="ctr">
              <a:buFont typeface="+mj-lt"/>
              <a:buAutoNum type="arabicPeriod"/>
            </a:pPr>
            <a:r>
              <a:rPr sz="3600" dirty="0"/>
              <a:t>Booklet</a:t>
            </a:r>
            <a:endParaRPr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rPr lang="en-ID" dirty="0"/>
              <a:t>Poster</a:t>
            </a:r>
            <a:endParaRPr lang="en-ID"/>
          </a:p>
        </p:txBody>
      </p:sp>
      <p:sp>
        <p:nvSpPr>
          <p:cNvPr id="1030" name="Content Placeholder 1029"/>
          <p:cNvSpPr>
            <a:spLocks noGrp="1"/>
          </p:cNvSpPr>
          <p:nvPr>
            <p:ph idx="1"/>
          </p:nvPr>
        </p:nvSpPr>
        <p:spPr>
          <a:xfrm>
            <a:off x="1088684" y="2015734"/>
            <a:ext cx="3121916" cy="3450613"/>
          </a:xfrm>
        </p:spPr>
        <p:txBody>
          <a:bodyPr>
            <a:normAutofit/>
          </a:bodyPr>
          <a:lstStyle/>
          <a:p>
            <a:r>
              <a:rPr lang="en-ID" dirty="0"/>
              <a:t>Karya </a:t>
            </a:r>
            <a:r>
              <a:rPr lang="en-ID" dirty="0" err="1"/>
              <a:t>seni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desain</a:t>
            </a:r>
            <a:r>
              <a:rPr lang="en-ID" dirty="0"/>
              <a:t> </a:t>
            </a:r>
            <a:r>
              <a:rPr lang="en-ID" dirty="0" err="1"/>
              <a:t>grafis</a:t>
            </a:r>
            <a:r>
              <a:rPr lang="en-ID" dirty="0"/>
              <a:t> yang </a:t>
            </a:r>
            <a:r>
              <a:rPr lang="en-ID" dirty="0" err="1"/>
              <a:t>memadukan</a:t>
            </a:r>
            <a:r>
              <a:rPr lang="en-ID" dirty="0"/>
              <a:t> </a:t>
            </a:r>
            <a:r>
              <a:rPr lang="en-ID" dirty="0" err="1"/>
              <a:t>komposisi</a:t>
            </a:r>
            <a:r>
              <a:rPr lang="en-ID" dirty="0"/>
              <a:t> </a:t>
            </a:r>
            <a:r>
              <a:rPr lang="en-ID" dirty="0" err="1"/>
              <a:t>gambar</a:t>
            </a:r>
            <a:r>
              <a:rPr lang="en-ID" dirty="0"/>
              <a:t> dan </a:t>
            </a:r>
            <a:r>
              <a:rPr lang="en-ID" dirty="0" err="1"/>
              <a:t>huruf</a:t>
            </a:r>
            <a:r>
              <a:rPr lang="en-ID" dirty="0"/>
              <a:t> di </a:t>
            </a:r>
            <a:r>
              <a:rPr lang="en-ID" dirty="0" err="1"/>
              <a:t>atas</a:t>
            </a:r>
            <a:r>
              <a:rPr lang="en-ID" dirty="0"/>
              <a:t> </a:t>
            </a:r>
            <a:r>
              <a:rPr lang="en-ID" dirty="0" err="1"/>
              <a:t>kertas</a:t>
            </a:r>
            <a:r>
              <a:rPr lang="en-ID" dirty="0"/>
              <a:t> </a:t>
            </a:r>
            <a:r>
              <a:rPr lang="en-ID" dirty="0" err="1"/>
              <a:t>berukuran</a:t>
            </a:r>
            <a:r>
              <a:rPr lang="en-ID" dirty="0"/>
              <a:t> </a:t>
            </a:r>
            <a:r>
              <a:rPr lang="en-ID" dirty="0" err="1"/>
              <a:t>besar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menyampaikan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, </a:t>
            </a:r>
            <a:r>
              <a:rPr lang="en-ID" dirty="0" err="1"/>
              <a:t>pengumuman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iklan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khalayak</a:t>
            </a:r>
            <a:r>
              <a:rPr lang="en-ID" dirty="0"/>
              <a:t> </a:t>
            </a:r>
            <a:r>
              <a:rPr lang="en-ID" dirty="0" err="1"/>
              <a:t>luas</a:t>
            </a:r>
            <a:endParaRPr lang="en-US" dirty="0"/>
          </a:p>
        </p:txBody>
      </p:sp>
      <p:pic>
        <p:nvPicPr>
          <p:cNvPr id="1026" name="Picture 2" descr="MEDIA PROMOSI KESEHATAN – Puskesmas Kendalsari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8753" y="2015734"/>
            <a:ext cx="2484441" cy="345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5639</Words>
  <Application>WPS Presentation</Application>
  <PresentationFormat>On-screen Show (4:3)</PresentationFormat>
  <Paragraphs>188</Paragraphs>
  <Slides>38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46" baseType="lpstr">
      <vt:lpstr>Arial</vt:lpstr>
      <vt:lpstr>SimSun</vt:lpstr>
      <vt:lpstr>Wingdings</vt:lpstr>
      <vt:lpstr>Gill Sans MT</vt:lpstr>
      <vt:lpstr>Microsoft YaHei</vt:lpstr>
      <vt:lpstr>Arial Unicode MS</vt:lpstr>
      <vt:lpstr>Calibri</vt:lpstr>
      <vt:lpstr>Gallery</vt:lpstr>
      <vt:lpstr>Media Promosi Kesehatan</vt:lpstr>
      <vt:lpstr>Tujuan Pembelajaran</vt:lpstr>
      <vt:lpstr>Indikator Capaian</vt:lpstr>
      <vt:lpstr>Pengertian Promosi Kesehatan</vt:lpstr>
      <vt:lpstr>Definisi Media Promosi Kesehatan</vt:lpstr>
      <vt:lpstr>Tujuan Penggunaan Media</vt:lpstr>
      <vt:lpstr>Fungsi Media Promosi</vt:lpstr>
      <vt:lpstr>Jenis Media - Cetak</vt:lpstr>
      <vt:lpstr>Poster</vt:lpstr>
      <vt:lpstr>Leaflet </vt:lpstr>
      <vt:lpstr>brosur</vt:lpstr>
      <vt:lpstr>booklet</vt:lpstr>
      <vt:lpstr>Perbedaan brosur dan leaflet</vt:lpstr>
      <vt:lpstr>Jenis Media Elektronik</vt:lpstr>
      <vt:lpstr>Jenis Media Digital</vt:lpstr>
      <vt:lpstr>Jenis Media - Luar Ruang</vt:lpstr>
      <vt:lpstr>Spanduk </vt:lpstr>
      <vt:lpstr>baleho</vt:lpstr>
      <vt:lpstr>banner</vt:lpstr>
      <vt:lpstr>Kelebihan &amp; Kekurangan Media</vt:lpstr>
      <vt:lpstr>Dasar Pemilihan Media</vt:lpstr>
      <vt:lpstr>Pertimbangan Audiens</vt:lpstr>
      <vt:lpstr>Prinsip Pemilihan Media</vt:lpstr>
      <vt:lpstr>Syarat Media Sederhana</vt:lpstr>
      <vt:lpstr>Langkah Pembuatan Media</vt:lpstr>
      <vt:lpstr>Contoh Media</vt:lpstr>
      <vt:lpstr>Kesimpulan</vt:lpstr>
      <vt:lpstr>kuesioner</vt:lpstr>
      <vt:lpstr>kuesioner</vt:lpstr>
      <vt:lpstr>kuesioner</vt:lpstr>
      <vt:lpstr>kuesioner</vt:lpstr>
      <vt:lpstr>kuesioner</vt:lpstr>
      <vt:lpstr>kuesioner</vt:lpstr>
      <vt:lpstr>kuesioner</vt:lpstr>
      <vt:lpstr>kuesioner</vt:lpstr>
      <vt:lpstr>kuesioner</vt:lpstr>
      <vt:lpstr>kuesioner</vt:lpstr>
      <vt:lpstr>Kunci Jawaban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Hasto</dc:creator>
  <dc:description>generated using python-pptx</dc:description>
  <cp:lastModifiedBy>Hasto</cp:lastModifiedBy>
  <cp:revision>6</cp:revision>
  <dcterms:created xsi:type="dcterms:W3CDTF">2013-01-27T09:14:00Z</dcterms:created>
  <dcterms:modified xsi:type="dcterms:W3CDTF">2026-05-26T06:00:13Z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1033-12.1.0.26372</vt:lpwstr>
  </property>
  <property fmtid="{D5CDD505-2E9C-101B-9397-08002B2CF9AE}" pid="3" name="ICV">
    <vt:lpwstr>CB5EAE7F966F433FADF9ADC210FD557F_12</vt:lpwstr>
  </property>
</Properties>
</file>