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90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91" r:id="rId21"/>
    <p:sldId id="296" r:id="rId22"/>
    <p:sldId id="292" r:id="rId23"/>
    <p:sldId id="297" r:id="rId24"/>
    <p:sldId id="298" r:id="rId25"/>
    <p:sldId id="299" r:id="rId26"/>
    <p:sldId id="293" r:id="rId27"/>
    <p:sldId id="294" r:id="rId28"/>
    <p:sldId id="295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301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56" d="100"/>
          <a:sy n="56" d="100"/>
        </p:scale>
        <p:origin x="1580" y="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021C82-5E4D-4648-88C0-CB35C9719A0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9E8E6580-398C-4E45-B067-D2CFFE3B25EF}">
      <dgm:prSet phldrT="[Text]"/>
      <dgm:spPr/>
      <dgm:t>
        <a:bodyPr/>
        <a:lstStyle/>
        <a:p>
          <a:r>
            <a:rPr lang="en-US" b="1" dirty="0" err="1"/>
            <a:t>Intervensi</a:t>
          </a:r>
          <a:r>
            <a:rPr lang="en-US" b="1" dirty="0"/>
            <a:t> </a:t>
          </a:r>
          <a:r>
            <a:rPr lang="en-US" b="1" dirty="0" err="1"/>
            <a:t>Kebijakan</a:t>
          </a:r>
          <a:r>
            <a:rPr lang="en-US" b="1" dirty="0"/>
            <a:t> dan </a:t>
          </a:r>
          <a:r>
            <a:rPr lang="en-US" b="1" dirty="0" err="1"/>
            <a:t>Regulasi</a:t>
          </a:r>
          <a:endParaRPr lang="en-ID" b="1" dirty="0"/>
        </a:p>
      </dgm:t>
    </dgm:pt>
    <dgm:pt modelId="{74EF4AB3-0E19-4C7A-BDF5-4219C3975ED8}" type="parTrans" cxnId="{6CD430B0-C806-402C-B1A6-AACB534F874E}">
      <dgm:prSet/>
      <dgm:spPr/>
      <dgm:t>
        <a:bodyPr/>
        <a:lstStyle/>
        <a:p>
          <a:endParaRPr lang="en-ID"/>
        </a:p>
      </dgm:t>
    </dgm:pt>
    <dgm:pt modelId="{F1DBE3EB-98CD-4514-803D-3F5A59E3D47E}" type="sibTrans" cxnId="{6CD430B0-C806-402C-B1A6-AACB534F874E}">
      <dgm:prSet/>
      <dgm:spPr/>
      <dgm:t>
        <a:bodyPr/>
        <a:lstStyle/>
        <a:p>
          <a:endParaRPr lang="en-ID"/>
        </a:p>
      </dgm:t>
    </dgm:pt>
    <dgm:pt modelId="{DD4A7060-A34F-40F4-BB26-60316F3BEA06}">
      <dgm:prSet phldrT="[Text]"/>
      <dgm:spPr/>
      <dgm:t>
        <a:bodyPr/>
        <a:lstStyle/>
        <a:p>
          <a:r>
            <a:rPr lang="en-US" b="1" dirty="0" err="1"/>
            <a:t>Pemberdayaan</a:t>
          </a:r>
          <a:r>
            <a:rPr lang="en-US" b="1" dirty="0"/>
            <a:t> Masyarakat</a:t>
          </a:r>
          <a:endParaRPr lang="en-ID" b="1" dirty="0"/>
        </a:p>
      </dgm:t>
    </dgm:pt>
    <dgm:pt modelId="{82FD7DBA-D691-4EA2-88B3-6E8023C1C6EB}" type="parTrans" cxnId="{88D235F7-F691-4693-9C2E-2D6C1004648A}">
      <dgm:prSet/>
      <dgm:spPr/>
      <dgm:t>
        <a:bodyPr/>
        <a:lstStyle/>
        <a:p>
          <a:endParaRPr lang="en-ID"/>
        </a:p>
      </dgm:t>
    </dgm:pt>
    <dgm:pt modelId="{37977027-4883-4936-BAA1-678E2594A964}" type="sibTrans" cxnId="{88D235F7-F691-4693-9C2E-2D6C1004648A}">
      <dgm:prSet/>
      <dgm:spPr/>
      <dgm:t>
        <a:bodyPr/>
        <a:lstStyle/>
        <a:p>
          <a:endParaRPr lang="en-ID"/>
        </a:p>
      </dgm:t>
    </dgm:pt>
    <dgm:pt modelId="{E1BE59D6-D964-46D0-B891-172D2AA19D0E}">
      <dgm:prSet phldrT="[Text]"/>
      <dgm:spPr/>
      <dgm:t>
        <a:bodyPr/>
        <a:lstStyle/>
        <a:p>
          <a:r>
            <a:rPr lang="en-US" b="1" dirty="0"/>
            <a:t>Pendidikan dan </a:t>
          </a:r>
          <a:r>
            <a:rPr lang="en-US" b="1" dirty="0" err="1"/>
            <a:t>Kampanye</a:t>
          </a:r>
          <a:r>
            <a:rPr lang="en-US" b="1" dirty="0"/>
            <a:t> social </a:t>
          </a:r>
          <a:endParaRPr lang="en-ID" b="1" dirty="0"/>
        </a:p>
      </dgm:t>
    </dgm:pt>
    <dgm:pt modelId="{0157F452-63C2-40A7-9B9E-8F8D6B68867D}" type="parTrans" cxnId="{7468BBB6-68B7-4483-A853-C5DF3D336817}">
      <dgm:prSet/>
      <dgm:spPr/>
      <dgm:t>
        <a:bodyPr/>
        <a:lstStyle/>
        <a:p>
          <a:endParaRPr lang="en-ID"/>
        </a:p>
      </dgm:t>
    </dgm:pt>
    <dgm:pt modelId="{2F9221CC-748C-4AF2-9C5C-44374C40E676}" type="sibTrans" cxnId="{7468BBB6-68B7-4483-A853-C5DF3D336817}">
      <dgm:prSet/>
      <dgm:spPr/>
      <dgm:t>
        <a:bodyPr/>
        <a:lstStyle/>
        <a:p>
          <a:endParaRPr lang="en-ID"/>
        </a:p>
      </dgm:t>
    </dgm:pt>
    <dgm:pt modelId="{ADCE8FF8-C471-4490-9281-AFFE13FED5FF}" type="pres">
      <dgm:prSet presAssocID="{4C021C82-5E4D-4648-88C0-CB35C9719A05}" presName="linear" presStyleCnt="0">
        <dgm:presLayoutVars>
          <dgm:dir/>
          <dgm:animLvl val="lvl"/>
          <dgm:resizeHandles val="exact"/>
        </dgm:presLayoutVars>
      </dgm:prSet>
      <dgm:spPr/>
    </dgm:pt>
    <dgm:pt modelId="{653ED04D-E318-407E-BB24-85CFD3B9A8A9}" type="pres">
      <dgm:prSet presAssocID="{9E8E6580-398C-4E45-B067-D2CFFE3B25EF}" presName="parentLin" presStyleCnt="0"/>
      <dgm:spPr/>
    </dgm:pt>
    <dgm:pt modelId="{5E192BE9-FE40-443C-B39F-1B70BD1449A3}" type="pres">
      <dgm:prSet presAssocID="{9E8E6580-398C-4E45-B067-D2CFFE3B25EF}" presName="parentLeftMargin" presStyleLbl="node1" presStyleIdx="0" presStyleCnt="3"/>
      <dgm:spPr/>
    </dgm:pt>
    <dgm:pt modelId="{6F862A6E-D346-4348-A303-A9ECDB5912B2}" type="pres">
      <dgm:prSet presAssocID="{9E8E6580-398C-4E45-B067-D2CFFE3B25E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D12532-41F1-4E3D-9454-0D17CE2EE601}" type="pres">
      <dgm:prSet presAssocID="{9E8E6580-398C-4E45-B067-D2CFFE3B25EF}" presName="negativeSpace" presStyleCnt="0"/>
      <dgm:spPr/>
    </dgm:pt>
    <dgm:pt modelId="{E18311F6-2641-4EAF-B0C3-44CAAA139B75}" type="pres">
      <dgm:prSet presAssocID="{9E8E6580-398C-4E45-B067-D2CFFE3B25EF}" presName="childText" presStyleLbl="conFgAcc1" presStyleIdx="0" presStyleCnt="3">
        <dgm:presLayoutVars>
          <dgm:bulletEnabled val="1"/>
        </dgm:presLayoutVars>
      </dgm:prSet>
      <dgm:spPr/>
    </dgm:pt>
    <dgm:pt modelId="{5CE9047B-E6B2-4298-8E52-CEBD93EFD2BB}" type="pres">
      <dgm:prSet presAssocID="{F1DBE3EB-98CD-4514-803D-3F5A59E3D47E}" presName="spaceBetweenRectangles" presStyleCnt="0"/>
      <dgm:spPr/>
    </dgm:pt>
    <dgm:pt modelId="{6434A1B9-584C-452C-A25A-9E64FAAE3EED}" type="pres">
      <dgm:prSet presAssocID="{DD4A7060-A34F-40F4-BB26-60316F3BEA06}" presName="parentLin" presStyleCnt="0"/>
      <dgm:spPr/>
    </dgm:pt>
    <dgm:pt modelId="{1E6EA0CD-FE29-4AE5-950E-3E56EEA86F31}" type="pres">
      <dgm:prSet presAssocID="{DD4A7060-A34F-40F4-BB26-60316F3BEA06}" presName="parentLeftMargin" presStyleLbl="node1" presStyleIdx="0" presStyleCnt="3"/>
      <dgm:spPr/>
    </dgm:pt>
    <dgm:pt modelId="{DB563DC8-A7F3-4FAB-B0EC-E9CB80283866}" type="pres">
      <dgm:prSet presAssocID="{DD4A7060-A34F-40F4-BB26-60316F3BEA0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066DA65-5836-41BB-BFF4-28E4A477F704}" type="pres">
      <dgm:prSet presAssocID="{DD4A7060-A34F-40F4-BB26-60316F3BEA06}" presName="negativeSpace" presStyleCnt="0"/>
      <dgm:spPr/>
    </dgm:pt>
    <dgm:pt modelId="{9EC6707C-705C-49A5-BEE5-E96F6D0F7520}" type="pres">
      <dgm:prSet presAssocID="{DD4A7060-A34F-40F4-BB26-60316F3BEA06}" presName="childText" presStyleLbl="conFgAcc1" presStyleIdx="1" presStyleCnt="3">
        <dgm:presLayoutVars>
          <dgm:bulletEnabled val="1"/>
        </dgm:presLayoutVars>
      </dgm:prSet>
      <dgm:spPr/>
    </dgm:pt>
    <dgm:pt modelId="{5264B736-02BF-4E97-B604-CC4442D1C0F9}" type="pres">
      <dgm:prSet presAssocID="{37977027-4883-4936-BAA1-678E2594A964}" presName="spaceBetweenRectangles" presStyleCnt="0"/>
      <dgm:spPr/>
    </dgm:pt>
    <dgm:pt modelId="{FC99A875-EAD1-4677-B306-173459FE2D55}" type="pres">
      <dgm:prSet presAssocID="{E1BE59D6-D964-46D0-B891-172D2AA19D0E}" presName="parentLin" presStyleCnt="0"/>
      <dgm:spPr/>
    </dgm:pt>
    <dgm:pt modelId="{CCD75C82-BF5A-43CE-A0A6-0ECAE90B329B}" type="pres">
      <dgm:prSet presAssocID="{E1BE59D6-D964-46D0-B891-172D2AA19D0E}" presName="parentLeftMargin" presStyleLbl="node1" presStyleIdx="1" presStyleCnt="3"/>
      <dgm:spPr/>
    </dgm:pt>
    <dgm:pt modelId="{69919442-E995-4B0D-A9B5-B741F48401CC}" type="pres">
      <dgm:prSet presAssocID="{E1BE59D6-D964-46D0-B891-172D2AA19D0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BB3542A-3444-44C8-8734-C1A0479E8F5F}" type="pres">
      <dgm:prSet presAssocID="{E1BE59D6-D964-46D0-B891-172D2AA19D0E}" presName="negativeSpace" presStyleCnt="0"/>
      <dgm:spPr/>
    </dgm:pt>
    <dgm:pt modelId="{BB4BF57A-E389-4296-B365-D92F863A1F18}" type="pres">
      <dgm:prSet presAssocID="{E1BE59D6-D964-46D0-B891-172D2AA19D0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0247910-E10A-4A24-B4B1-B3FB76D3D7A2}" type="presOf" srcId="{4C021C82-5E4D-4648-88C0-CB35C9719A05}" destId="{ADCE8FF8-C471-4490-9281-AFFE13FED5FF}" srcOrd="0" destOrd="0" presId="urn:microsoft.com/office/officeart/2005/8/layout/list1"/>
    <dgm:cxn modelId="{E2102E26-EA26-4FE5-8DBA-765B07EA503C}" type="presOf" srcId="{DD4A7060-A34F-40F4-BB26-60316F3BEA06}" destId="{DB563DC8-A7F3-4FAB-B0EC-E9CB80283866}" srcOrd="1" destOrd="0" presId="urn:microsoft.com/office/officeart/2005/8/layout/list1"/>
    <dgm:cxn modelId="{8ABB8F4C-C5F2-4D93-B266-BAF881DC0459}" type="presOf" srcId="{9E8E6580-398C-4E45-B067-D2CFFE3B25EF}" destId="{6F862A6E-D346-4348-A303-A9ECDB5912B2}" srcOrd="1" destOrd="0" presId="urn:microsoft.com/office/officeart/2005/8/layout/list1"/>
    <dgm:cxn modelId="{7524DF4C-BF8A-44EA-AECC-D4D07DA357FE}" type="presOf" srcId="{E1BE59D6-D964-46D0-B891-172D2AA19D0E}" destId="{69919442-E995-4B0D-A9B5-B741F48401CC}" srcOrd="1" destOrd="0" presId="urn:microsoft.com/office/officeart/2005/8/layout/list1"/>
    <dgm:cxn modelId="{5C9D6551-EEAA-45AC-B682-E14AE94A26FA}" type="presOf" srcId="{9E8E6580-398C-4E45-B067-D2CFFE3B25EF}" destId="{5E192BE9-FE40-443C-B39F-1B70BD1449A3}" srcOrd="0" destOrd="0" presId="urn:microsoft.com/office/officeart/2005/8/layout/list1"/>
    <dgm:cxn modelId="{22E6B19C-498E-486F-935C-5B9524719ADC}" type="presOf" srcId="{DD4A7060-A34F-40F4-BB26-60316F3BEA06}" destId="{1E6EA0CD-FE29-4AE5-950E-3E56EEA86F31}" srcOrd="0" destOrd="0" presId="urn:microsoft.com/office/officeart/2005/8/layout/list1"/>
    <dgm:cxn modelId="{6CD430B0-C806-402C-B1A6-AACB534F874E}" srcId="{4C021C82-5E4D-4648-88C0-CB35C9719A05}" destId="{9E8E6580-398C-4E45-B067-D2CFFE3B25EF}" srcOrd="0" destOrd="0" parTransId="{74EF4AB3-0E19-4C7A-BDF5-4219C3975ED8}" sibTransId="{F1DBE3EB-98CD-4514-803D-3F5A59E3D47E}"/>
    <dgm:cxn modelId="{7468BBB6-68B7-4483-A853-C5DF3D336817}" srcId="{4C021C82-5E4D-4648-88C0-CB35C9719A05}" destId="{E1BE59D6-D964-46D0-B891-172D2AA19D0E}" srcOrd="2" destOrd="0" parTransId="{0157F452-63C2-40A7-9B9E-8F8D6B68867D}" sibTransId="{2F9221CC-748C-4AF2-9C5C-44374C40E676}"/>
    <dgm:cxn modelId="{22FABEDE-AE48-4845-AC7F-815EFE90F69D}" type="presOf" srcId="{E1BE59D6-D964-46D0-B891-172D2AA19D0E}" destId="{CCD75C82-BF5A-43CE-A0A6-0ECAE90B329B}" srcOrd="0" destOrd="0" presId="urn:microsoft.com/office/officeart/2005/8/layout/list1"/>
    <dgm:cxn modelId="{88D235F7-F691-4693-9C2E-2D6C1004648A}" srcId="{4C021C82-5E4D-4648-88C0-CB35C9719A05}" destId="{DD4A7060-A34F-40F4-BB26-60316F3BEA06}" srcOrd="1" destOrd="0" parTransId="{82FD7DBA-D691-4EA2-88B3-6E8023C1C6EB}" sibTransId="{37977027-4883-4936-BAA1-678E2594A964}"/>
    <dgm:cxn modelId="{53F5FFE9-3915-4A90-A5B3-45483DF800F0}" type="presParOf" srcId="{ADCE8FF8-C471-4490-9281-AFFE13FED5FF}" destId="{653ED04D-E318-407E-BB24-85CFD3B9A8A9}" srcOrd="0" destOrd="0" presId="urn:microsoft.com/office/officeart/2005/8/layout/list1"/>
    <dgm:cxn modelId="{BD39F8FB-331D-45BB-AEC9-7B8890101FAF}" type="presParOf" srcId="{653ED04D-E318-407E-BB24-85CFD3B9A8A9}" destId="{5E192BE9-FE40-443C-B39F-1B70BD1449A3}" srcOrd="0" destOrd="0" presId="urn:microsoft.com/office/officeart/2005/8/layout/list1"/>
    <dgm:cxn modelId="{4155B3D8-6DD1-4FBD-BC4A-7CAF64F840B6}" type="presParOf" srcId="{653ED04D-E318-407E-BB24-85CFD3B9A8A9}" destId="{6F862A6E-D346-4348-A303-A9ECDB5912B2}" srcOrd="1" destOrd="0" presId="urn:microsoft.com/office/officeart/2005/8/layout/list1"/>
    <dgm:cxn modelId="{7A26DA72-FADC-4164-8D07-FF3093C3D30B}" type="presParOf" srcId="{ADCE8FF8-C471-4490-9281-AFFE13FED5FF}" destId="{28D12532-41F1-4E3D-9454-0D17CE2EE601}" srcOrd="1" destOrd="0" presId="urn:microsoft.com/office/officeart/2005/8/layout/list1"/>
    <dgm:cxn modelId="{4A8B1E3F-0BB9-4937-A7E0-BD80D55D1507}" type="presParOf" srcId="{ADCE8FF8-C471-4490-9281-AFFE13FED5FF}" destId="{E18311F6-2641-4EAF-B0C3-44CAAA139B75}" srcOrd="2" destOrd="0" presId="urn:microsoft.com/office/officeart/2005/8/layout/list1"/>
    <dgm:cxn modelId="{1F2C10C8-1E3C-4E78-8C2B-C0FA23D3BBE7}" type="presParOf" srcId="{ADCE8FF8-C471-4490-9281-AFFE13FED5FF}" destId="{5CE9047B-E6B2-4298-8E52-CEBD93EFD2BB}" srcOrd="3" destOrd="0" presId="urn:microsoft.com/office/officeart/2005/8/layout/list1"/>
    <dgm:cxn modelId="{0028C604-C9FB-4D3F-BFDA-8DCCC4AA98BC}" type="presParOf" srcId="{ADCE8FF8-C471-4490-9281-AFFE13FED5FF}" destId="{6434A1B9-584C-452C-A25A-9E64FAAE3EED}" srcOrd="4" destOrd="0" presId="urn:microsoft.com/office/officeart/2005/8/layout/list1"/>
    <dgm:cxn modelId="{DCCB5FD0-F928-4BA3-A935-71EB9D6B61EC}" type="presParOf" srcId="{6434A1B9-584C-452C-A25A-9E64FAAE3EED}" destId="{1E6EA0CD-FE29-4AE5-950E-3E56EEA86F31}" srcOrd="0" destOrd="0" presId="urn:microsoft.com/office/officeart/2005/8/layout/list1"/>
    <dgm:cxn modelId="{4FD7908B-1981-44C2-A97F-ACCA6786521A}" type="presParOf" srcId="{6434A1B9-584C-452C-A25A-9E64FAAE3EED}" destId="{DB563DC8-A7F3-4FAB-B0EC-E9CB80283866}" srcOrd="1" destOrd="0" presId="urn:microsoft.com/office/officeart/2005/8/layout/list1"/>
    <dgm:cxn modelId="{43DC81C6-8812-4303-B402-986B751FA19F}" type="presParOf" srcId="{ADCE8FF8-C471-4490-9281-AFFE13FED5FF}" destId="{F066DA65-5836-41BB-BFF4-28E4A477F704}" srcOrd="5" destOrd="0" presId="urn:microsoft.com/office/officeart/2005/8/layout/list1"/>
    <dgm:cxn modelId="{3725A10A-3135-4CE7-977F-74B1F834E349}" type="presParOf" srcId="{ADCE8FF8-C471-4490-9281-AFFE13FED5FF}" destId="{9EC6707C-705C-49A5-BEE5-E96F6D0F7520}" srcOrd="6" destOrd="0" presId="urn:microsoft.com/office/officeart/2005/8/layout/list1"/>
    <dgm:cxn modelId="{FC3B9DCC-BCA6-4B3F-A127-9648B1458DBE}" type="presParOf" srcId="{ADCE8FF8-C471-4490-9281-AFFE13FED5FF}" destId="{5264B736-02BF-4E97-B604-CC4442D1C0F9}" srcOrd="7" destOrd="0" presId="urn:microsoft.com/office/officeart/2005/8/layout/list1"/>
    <dgm:cxn modelId="{51A5B01E-2C81-4CAE-8616-E11E53A99CEE}" type="presParOf" srcId="{ADCE8FF8-C471-4490-9281-AFFE13FED5FF}" destId="{FC99A875-EAD1-4677-B306-173459FE2D55}" srcOrd="8" destOrd="0" presId="urn:microsoft.com/office/officeart/2005/8/layout/list1"/>
    <dgm:cxn modelId="{7770E446-F778-4569-A597-F624ADC658C7}" type="presParOf" srcId="{FC99A875-EAD1-4677-B306-173459FE2D55}" destId="{CCD75C82-BF5A-43CE-A0A6-0ECAE90B329B}" srcOrd="0" destOrd="0" presId="urn:microsoft.com/office/officeart/2005/8/layout/list1"/>
    <dgm:cxn modelId="{EF2AD7EE-AAEF-4507-9D73-4B86EC627C3A}" type="presParOf" srcId="{FC99A875-EAD1-4677-B306-173459FE2D55}" destId="{69919442-E995-4B0D-A9B5-B741F48401CC}" srcOrd="1" destOrd="0" presId="urn:microsoft.com/office/officeart/2005/8/layout/list1"/>
    <dgm:cxn modelId="{E35002E9-C69A-461D-91D9-3BF71D694E0A}" type="presParOf" srcId="{ADCE8FF8-C471-4490-9281-AFFE13FED5FF}" destId="{1BB3542A-3444-44C8-8734-C1A0479E8F5F}" srcOrd="9" destOrd="0" presId="urn:microsoft.com/office/officeart/2005/8/layout/list1"/>
    <dgm:cxn modelId="{0889B21D-CCED-49C6-B934-387A5BE3C44A}" type="presParOf" srcId="{ADCE8FF8-C471-4490-9281-AFFE13FED5FF}" destId="{BB4BF57A-E389-4296-B365-D92F863A1F1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B76099-A915-4F8C-89C8-9E3BBC673FD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4F50639E-4B83-4553-A984-F1B15C1B7312}">
      <dgm:prSet phldrT="[Text]"/>
      <dgm:spPr/>
      <dgm:t>
        <a:bodyPr/>
        <a:lstStyle/>
        <a:p>
          <a:r>
            <a:rPr lang="en-US" b="1" dirty="0" err="1"/>
            <a:t>Pengembangan</a:t>
          </a:r>
          <a:r>
            <a:rPr lang="en-US" b="1" dirty="0"/>
            <a:t> </a:t>
          </a:r>
          <a:r>
            <a:rPr lang="en-US" b="1" dirty="0" err="1"/>
            <a:t>infrastruktur</a:t>
          </a:r>
          <a:r>
            <a:rPr lang="en-US" b="1" dirty="0"/>
            <a:t> dan </a:t>
          </a:r>
          <a:r>
            <a:rPr lang="en-US" b="1" dirty="0" err="1"/>
            <a:t>layanan</a:t>
          </a:r>
          <a:endParaRPr lang="en-ID" b="1" dirty="0"/>
        </a:p>
      </dgm:t>
    </dgm:pt>
    <dgm:pt modelId="{D4286611-AEA8-4994-9B0C-82CB74276FD5}" type="parTrans" cxnId="{A3969F28-342E-4891-B5A5-41D38CAAD6B6}">
      <dgm:prSet/>
      <dgm:spPr/>
      <dgm:t>
        <a:bodyPr/>
        <a:lstStyle/>
        <a:p>
          <a:endParaRPr lang="en-ID"/>
        </a:p>
      </dgm:t>
    </dgm:pt>
    <dgm:pt modelId="{C2FF6E58-6342-4796-8979-A72337C8DD05}" type="sibTrans" cxnId="{A3969F28-342E-4891-B5A5-41D38CAAD6B6}">
      <dgm:prSet/>
      <dgm:spPr/>
      <dgm:t>
        <a:bodyPr/>
        <a:lstStyle/>
        <a:p>
          <a:endParaRPr lang="en-ID"/>
        </a:p>
      </dgm:t>
    </dgm:pt>
    <dgm:pt modelId="{5759A38E-BDDD-41EB-96A8-7495493C08DD}">
      <dgm:prSet phldrT="[Text]" phldr="1"/>
      <dgm:spPr/>
      <dgm:t>
        <a:bodyPr/>
        <a:lstStyle/>
        <a:p>
          <a:endParaRPr lang="en-ID" dirty="0"/>
        </a:p>
      </dgm:t>
    </dgm:pt>
    <dgm:pt modelId="{FDA1B6E9-AB0F-4B39-B242-7E488270C928}" type="parTrans" cxnId="{E67F6872-9D47-46E9-88DB-7812FE7252DA}">
      <dgm:prSet/>
      <dgm:spPr/>
      <dgm:t>
        <a:bodyPr/>
        <a:lstStyle/>
        <a:p>
          <a:endParaRPr lang="en-ID"/>
        </a:p>
      </dgm:t>
    </dgm:pt>
    <dgm:pt modelId="{2B9C3BCE-E9C5-4998-8132-6660A235A055}" type="sibTrans" cxnId="{E67F6872-9D47-46E9-88DB-7812FE7252DA}">
      <dgm:prSet/>
      <dgm:spPr/>
      <dgm:t>
        <a:bodyPr/>
        <a:lstStyle/>
        <a:p>
          <a:endParaRPr lang="en-ID"/>
        </a:p>
      </dgm:t>
    </dgm:pt>
    <dgm:pt modelId="{43E72353-E198-4CB7-B5F1-FD851E72A193}">
      <dgm:prSet phldrT="[Text]"/>
      <dgm:spPr/>
      <dgm:t>
        <a:bodyPr/>
        <a:lstStyle/>
        <a:p>
          <a:r>
            <a:rPr lang="en-US" b="1" dirty="0" err="1"/>
            <a:t>Kolaborasi</a:t>
          </a:r>
          <a:r>
            <a:rPr lang="en-US" b="1" dirty="0"/>
            <a:t> </a:t>
          </a:r>
          <a:r>
            <a:rPr lang="en-US" b="1" dirty="0" err="1"/>
            <a:t>antar</a:t>
          </a:r>
          <a:r>
            <a:rPr lang="en-US" b="1" dirty="0"/>
            <a:t> </a:t>
          </a:r>
          <a:r>
            <a:rPr lang="en-US" b="1" dirty="0" err="1"/>
            <a:t>pihak</a:t>
          </a:r>
          <a:endParaRPr lang="en-ID" b="1" dirty="0"/>
        </a:p>
      </dgm:t>
    </dgm:pt>
    <dgm:pt modelId="{DEEF57DF-2D16-4DE1-8F95-01935F3B1B1D}" type="parTrans" cxnId="{0F2BEC2F-05EA-41B5-AC96-F6CC8301CC0B}">
      <dgm:prSet/>
      <dgm:spPr/>
      <dgm:t>
        <a:bodyPr/>
        <a:lstStyle/>
        <a:p>
          <a:endParaRPr lang="en-ID"/>
        </a:p>
      </dgm:t>
    </dgm:pt>
    <dgm:pt modelId="{6DD1F45F-1036-4172-9229-155D0BE12FEF}" type="sibTrans" cxnId="{0F2BEC2F-05EA-41B5-AC96-F6CC8301CC0B}">
      <dgm:prSet/>
      <dgm:spPr/>
      <dgm:t>
        <a:bodyPr/>
        <a:lstStyle/>
        <a:p>
          <a:endParaRPr lang="en-ID"/>
        </a:p>
      </dgm:t>
    </dgm:pt>
    <dgm:pt modelId="{3E2BDC94-5B16-4217-9E56-030728832AA6}">
      <dgm:prSet phldrT="[Text]" phldr="1"/>
      <dgm:spPr/>
      <dgm:t>
        <a:bodyPr/>
        <a:lstStyle/>
        <a:p>
          <a:endParaRPr lang="en-ID"/>
        </a:p>
      </dgm:t>
    </dgm:pt>
    <dgm:pt modelId="{398EC3FE-A00B-4356-98CE-AD332AB561D2}" type="parTrans" cxnId="{98F1D126-56B9-45F1-B8F2-5BC555D66857}">
      <dgm:prSet/>
      <dgm:spPr/>
      <dgm:t>
        <a:bodyPr/>
        <a:lstStyle/>
        <a:p>
          <a:endParaRPr lang="en-ID"/>
        </a:p>
      </dgm:t>
    </dgm:pt>
    <dgm:pt modelId="{05930DF3-F291-47AF-B87A-3D7D352A85DA}" type="sibTrans" cxnId="{98F1D126-56B9-45F1-B8F2-5BC555D66857}">
      <dgm:prSet/>
      <dgm:spPr/>
      <dgm:t>
        <a:bodyPr/>
        <a:lstStyle/>
        <a:p>
          <a:endParaRPr lang="en-ID"/>
        </a:p>
      </dgm:t>
    </dgm:pt>
    <dgm:pt modelId="{E6871CF8-0E09-41FF-B2B0-9FAF071940D3}" type="pres">
      <dgm:prSet presAssocID="{4FB76099-A915-4F8C-89C8-9E3BBC673FD1}" presName="linear" presStyleCnt="0">
        <dgm:presLayoutVars>
          <dgm:animLvl val="lvl"/>
          <dgm:resizeHandles val="exact"/>
        </dgm:presLayoutVars>
      </dgm:prSet>
      <dgm:spPr/>
    </dgm:pt>
    <dgm:pt modelId="{0B490E09-F2BC-41A8-96CF-C3C1D4877552}" type="pres">
      <dgm:prSet presAssocID="{4F50639E-4B83-4553-A984-F1B15C1B731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A3697B-903B-4345-989F-4EE216A73CEB}" type="pres">
      <dgm:prSet presAssocID="{4F50639E-4B83-4553-A984-F1B15C1B7312}" presName="childText" presStyleLbl="revTx" presStyleIdx="0" presStyleCnt="2">
        <dgm:presLayoutVars>
          <dgm:bulletEnabled val="1"/>
        </dgm:presLayoutVars>
      </dgm:prSet>
      <dgm:spPr/>
    </dgm:pt>
    <dgm:pt modelId="{A9730FED-1B1F-4E31-BAC9-C4272AA8212A}" type="pres">
      <dgm:prSet presAssocID="{43E72353-E198-4CB7-B5F1-FD851E72A19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AA13B6D-3690-4118-A72C-D58E5AEA2C9A}" type="pres">
      <dgm:prSet presAssocID="{43E72353-E198-4CB7-B5F1-FD851E72A193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98F1D126-56B9-45F1-B8F2-5BC555D66857}" srcId="{43E72353-E198-4CB7-B5F1-FD851E72A193}" destId="{3E2BDC94-5B16-4217-9E56-030728832AA6}" srcOrd="0" destOrd="0" parTransId="{398EC3FE-A00B-4356-98CE-AD332AB561D2}" sibTransId="{05930DF3-F291-47AF-B87A-3D7D352A85DA}"/>
    <dgm:cxn modelId="{A3969F28-342E-4891-B5A5-41D38CAAD6B6}" srcId="{4FB76099-A915-4F8C-89C8-9E3BBC673FD1}" destId="{4F50639E-4B83-4553-A984-F1B15C1B7312}" srcOrd="0" destOrd="0" parTransId="{D4286611-AEA8-4994-9B0C-82CB74276FD5}" sibTransId="{C2FF6E58-6342-4796-8979-A72337C8DD05}"/>
    <dgm:cxn modelId="{0F2BEC2F-05EA-41B5-AC96-F6CC8301CC0B}" srcId="{4FB76099-A915-4F8C-89C8-9E3BBC673FD1}" destId="{43E72353-E198-4CB7-B5F1-FD851E72A193}" srcOrd="1" destOrd="0" parTransId="{DEEF57DF-2D16-4DE1-8F95-01935F3B1B1D}" sibTransId="{6DD1F45F-1036-4172-9229-155D0BE12FEF}"/>
    <dgm:cxn modelId="{E67F6872-9D47-46E9-88DB-7812FE7252DA}" srcId="{4F50639E-4B83-4553-A984-F1B15C1B7312}" destId="{5759A38E-BDDD-41EB-96A8-7495493C08DD}" srcOrd="0" destOrd="0" parTransId="{FDA1B6E9-AB0F-4B39-B242-7E488270C928}" sibTransId="{2B9C3BCE-E9C5-4998-8132-6660A235A055}"/>
    <dgm:cxn modelId="{193D9882-64CD-4AEB-B3FA-9994DDA9CB87}" type="presOf" srcId="{5759A38E-BDDD-41EB-96A8-7495493C08DD}" destId="{95A3697B-903B-4345-989F-4EE216A73CEB}" srcOrd="0" destOrd="0" presId="urn:microsoft.com/office/officeart/2005/8/layout/vList2"/>
    <dgm:cxn modelId="{D1433AC7-68F7-4E17-9E62-393696C9BC33}" type="presOf" srcId="{3E2BDC94-5B16-4217-9E56-030728832AA6}" destId="{8AA13B6D-3690-4118-A72C-D58E5AEA2C9A}" srcOrd="0" destOrd="0" presId="urn:microsoft.com/office/officeart/2005/8/layout/vList2"/>
    <dgm:cxn modelId="{5B283BE5-6BF9-4EC6-8B82-DDEB7B8F9B62}" type="presOf" srcId="{4FB76099-A915-4F8C-89C8-9E3BBC673FD1}" destId="{E6871CF8-0E09-41FF-B2B0-9FAF071940D3}" srcOrd="0" destOrd="0" presId="urn:microsoft.com/office/officeart/2005/8/layout/vList2"/>
    <dgm:cxn modelId="{0F4614E9-D056-4FAC-AE30-6073D592CEB9}" type="presOf" srcId="{4F50639E-4B83-4553-A984-F1B15C1B7312}" destId="{0B490E09-F2BC-41A8-96CF-C3C1D4877552}" srcOrd="0" destOrd="0" presId="urn:microsoft.com/office/officeart/2005/8/layout/vList2"/>
    <dgm:cxn modelId="{097CF3F8-F2A7-401E-A851-93D81F0D39E1}" type="presOf" srcId="{43E72353-E198-4CB7-B5F1-FD851E72A193}" destId="{A9730FED-1B1F-4E31-BAC9-C4272AA8212A}" srcOrd="0" destOrd="0" presId="urn:microsoft.com/office/officeart/2005/8/layout/vList2"/>
    <dgm:cxn modelId="{C0402903-727A-490D-824A-890DC6BD68C0}" type="presParOf" srcId="{E6871CF8-0E09-41FF-B2B0-9FAF071940D3}" destId="{0B490E09-F2BC-41A8-96CF-C3C1D4877552}" srcOrd="0" destOrd="0" presId="urn:microsoft.com/office/officeart/2005/8/layout/vList2"/>
    <dgm:cxn modelId="{1A612520-F544-443B-80D7-E27FDD49D8F5}" type="presParOf" srcId="{E6871CF8-0E09-41FF-B2B0-9FAF071940D3}" destId="{95A3697B-903B-4345-989F-4EE216A73CEB}" srcOrd="1" destOrd="0" presId="urn:microsoft.com/office/officeart/2005/8/layout/vList2"/>
    <dgm:cxn modelId="{4B4BA5EB-DAF9-4A26-A2D8-62A76BD55406}" type="presParOf" srcId="{E6871CF8-0E09-41FF-B2B0-9FAF071940D3}" destId="{A9730FED-1B1F-4E31-BAC9-C4272AA8212A}" srcOrd="2" destOrd="0" presId="urn:microsoft.com/office/officeart/2005/8/layout/vList2"/>
    <dgm:cxn modelId="{A92DFD50-A293-4A47-AEDE-0DC918635F0B}" type="presParOf" srcId="{E6871CF8-0E09-41FF-B2B0-9FAF071940D3}" destId="{8AA13B6D-3690-4118-A72C-D58E5AEA2C9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4DA4B2-6616-4C58-A874-8D4336A47B17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25195-D28D-43F8-A6C0-83E61C6C479F}">
      <dgm:prSet phldrT="[Text]" phldr="1"/>
      <dgm:spPr/>
      <dgm:t>
        <a:bodyPr/>
        <a:lstStyle/>
        <a:p>
          <a:endParaRPr lang="en-ID"/>
        </a:p>
      </dgm:t>
    </dgm:pt>
    <dgm:pt modelId="{3484A380-2273-482D-BFF8-EA4E13EBBD7B}" type="parTrans" cxnId="{3B60053F-472F-48FF-9CD6-BBD5ACADE005}">
      <dgm:prSet/>
      <dgm:spPr/>
      <dgm:t>
        <a:bodyPr/>
        <a:lstStyle/>
        <a:p>
          <a:endParaRPr lang="en-ID"/>
        </a:p>
      </dgm:t>
    </dgm:pt>
    <dgm:pt modelId="{F6B469BF-7B78-4255-996F-EEED7A4877EE}" type="sibTrans" cxnId="{3B60053F-472F-48FF-9CD6-BBD5ACADE005}">
      <dgm:prSet/>
      <dgm:spPr/>
      <dgm:t>
        <a:bodyPr/>
        <a:lstStyle/>
        <a:p>
          <a:endParaRPr lang="en-ID"/>
        </a:p>
      </dgm:t>
    </dgm:pt>
    <dgm:pt modelId="{F458E4F6-EE27-43C2-A617-566A3443FC10}">
      <dgm:prSet phldrT="[Text]"/>
      <dgm:spPr/>
      <dgm:t>
        <a:bodyPr/>
        <a:lstStyle/>
        <a:p>
          <a:r>
            <a:rPr lang="en-US" b="1" dirty="0" err="1"/>
            <a:t>Edukasi</a:t>
          </a:r>
          <a:r>
            <a:rPr lang="en-US" b="1" dirty="0"/>
            <a:t> Kesehatan </a:t>
          </a:r>
          <a:r>
            <a:rPr lang="en-US" b="1" dirty="0" err="1"/>
            <a:t>Gizi</a:t>
          </a:r>
          <a:endParaRPr lang="en-ID" b="1" dirty="0"/>
        </a:p>
      </dgm:t>
    </dgm:pt>
    <dgm:pt modelId="{B02D5371-7A12-4B0C-88C4-599341D9088C}" type="parTrans" cxnId="{075870FC-9C3C-444B-A092-CF04C71718E6}">
      <dgm:prSet/>
      <dgm:spPr/>
      <dgm:t>
        <a:bodyPr/>
        <a:lstStyle/>
        <a:p>
          <a:endParaRPr lang="en-ID"/>
        </a:p>
      </dgm:t>
    </dgm:pt>
    <dgm:pt modelId="{E2743EE3-EF9E-409B-A878-BD1485744265}" type="sibTrans" cxnId="{075870FC-9C3C-444B-A092-CF04C71718E6}">
      <dgm:prSet/>
      <dgm:spPr/>
      <dgm:t>
        <a:bodyPr/>
        <a:lstStyle/>
        <a:p>
          <a:endParaRPr lang="en-ID"/>
        </a:p>
      </dgm:t>
    </dgm:pt>
    <dgm:pt modelId="{79FE0437-A132-4962-B517-0287C4B2E47D}">
      <dgm:prSet phldrT="[Text]" phldr="1"/>
      <dgm:spPr/>
      <dgm:t>
        <a:bodyPr/>
        <a:lstStyle/>
        <a:p>
          <a:endParaRPr lang="en-ID"/>
        </a:p>
      </dgm:t>
    </dgm:pt>
    <dgm:pt modelId="{5E26ED4E-E66D-4904-9347-B0D6C2320F6B}" type="parTrans" cxnId="{2AC44D7C-73F3-43D6-9E39-DA7C8DE415C1}">
      <dgm:prSet/>
      <dgm:spPr/>
      <dgm:t>
        <a:bodyPr/>
        <a:lstStyle/>
        <a:p>
          <a:endParaRPr lang="en-ID"/>
        </a:p>
      </dgm:t>
    </dgm:pt>
    <dgm:pt modelId="{06D7756B-158A-48EC-9CA1-DA0C48C4E1C9}" type="sibTrans" cxnId="{2AC44D7C-73F3-43D6-9E39-DA7C8DE415C1}">
      <dgm:prSet/>
      <dgm:spPr/>
      <dgm:t>
        <a:bodyPr/>
        <a:lstStyle/>
        <a:p>
          <a:endParaRPr lang="en-ID"/>
        </a:p>
      </dgm:t>
    </dgm:pt>
    <dgm:pt modelId="{9E93A4B7-20B2-4A62-8FAC-449A20551730}">
      <dgm:prSet phldrT="[Text]"/>
      <dgm:spPr/>
      <dgm:t>
        <a:bodyPr/>
        <a:lstStyle/>
        <a:p>
          <a:r>
            <a:rPr lang="en-US" b="1" dirty="0" err="1"/>
            <a:t>Perilaku</a:t>
          </a:r>
          <a:r>
            <a:rPr lang="en-US" b="1" dirty="0"/>
            <a:t> </a:t>
          </a:r>
          <a:r>
            <a:rPr lang="en-US" b="1" dirty="0" err="1"/>
            <a:t>Hidup</a:t>
          </a:r>
          <a:r>
            <a:rPr lang="en-US" b="1" dirty="0"/>
            <a:t> </a:t>
          </a:r>
          <a:r>
            <a:rPr lang="en-US" b="1" dirty="0" err="1"/>
            <a:t>Bersih</a:t>
          </a:r>
          <a:r>
            <a:rPr lang="en-US" b="1" dirty="0"/>
            <a:t> dan </a:t>
          </a:r>
          <a:r>
            <a:rPr lang="en-US" b="1" dirty="0" err="1"/>
            <a:t>Sehat</a:t>
          </a:r>
          <a:r>
            <a:rPr lang="en-US" b="1" dirty="0"/>
            <a:t> </a:t>
          </a:r>
          <a:endParaRPr lang="en-ID" b="1" dirty="0"/>
        </a:p>
      </dgm:t>
    </dgm:pt>
    <dgm:pt modelId="{4F2E9185-4E6C-4B28-906A-F8CFDE9629CD}" type="parTrans" cxnId="{ABAEA076-32A9-47DA-AFF8-93A2E32528A7}">
      <dgm:prSet/>
      <dgm:spPr/>
      <dgm:t>
        <a:bodyPr/>
        <a:lstStyle/>
        <a:p>
          <a:endParaRPr lang="en-ID"/>
        </a:p>
      </dgm:t>
    </dgm:pt>
    <dgm:pt modelId="{6F092C06-2B11-4DDA-A5E5-5C7618A631CA}" type="sibTrans" cxnId="{ABAEA076-32A9-47DA-AFF8-93A2E32528A7}">
      <dgm:prSet/>
      <dgm:spPr/>
      <dgm:t>
        <a:bodyPr/>
        <a:lstStyle/>
        <a:p>
          <a:endParaRPr lang="en-ID"/>
        </a:p>
      </dgm:t>
    </dgm:pt>
    <dgm:pt modelId="{343D0FC3-2D70-4098-9394-9641A49B575F}" type="pres">
      <dgm:prSet presAssocID="{3F4DA4B2-6616-4C58-A874-8D4336A47B17}" presName="Name0" presStyleCnt="0">
        <dgm:presLayoutVars>
          <dgm:dir/>
          <dgm:animLvl val="lvl"/>
          <dgm:resizeHandles/>
        </dgm:presLayoutVars>
      </dgm:prSet>
      <dgm:spPr/>
    </dgm:pt>
    <dgm:pt modelId="{E514B1F7-E0E2-4BD1-A648-909446DA3F47}" type="pres">
      <dgm:prSet presAssocID="{F2325195-D28D-43F8-A6C0-83E61C6C479F}" presName="linNode" presStyleCnt="0"/>
      <dgm:spPr/>
    </dgm:pt>
    <dgm:pt modelId="{272D9835-793C-485A-B071-47FFB867A265}" type="pres">
      <dgm:prSet presAssocID="{F2325195-D28D-43F8-A6C0-83E61C6C479F}" presName="parentShp" presStyleLbl="node1" presStyleIdx="0" presStyleCnt="2">
        <dgm:presLayoutVars>
          <dgm:bulletEnabled val="1"/>
        </dgm:presLayoutVars>
      </dgm:prSet>
      <dgm:spPr/>
    </dgm:pt>
    <dgm:pt modelId="{465BD140-89B3-4F90-92E3-7DEC187FFBF3}" type="pres">
      <dgm:prSet presAssocID="{F2325195-D28D-43F8-A6C0-83E61C6C479F}" presName="childShp" presStyleLbl="bgAccFollowNode1" presStyleIdx="0" presStyleCnt="2">
        <dgm:presLayoutVars>
          <dgm:bulletEnabled val="1"/>
        </dgm:presLayoutVars>
      </dgm:prSet>
      <dgm:spPr/>
    </dgm:pt>
    <dgm:pt modelId="{33416F33-EABF-43AB-A598-A1DF53A6CE6F}" type="pres">
      <dgm:prSet presAssocID="{F6B469BF-7B78-4255-996F-EEED7A4877EE}" presName="spacing" presStyleCnt="0"/>
      <dgm:spPr/>
    </dgm:pt>
    <dgm:pt modelId="{C073F373-A2DE-4D80-9C65-CC812C9F1387}" type="pres">
      <dgm:prSet presAssocID="{79FE0437-A132-4962-B517-0287C4B2E47D}" presName="linNode" presStyleCnt="0"/>
      <dgm:spPr/>
    </dgm:pt>
    <dgm:pt modelId="{62595307-4231-43CA-9713-CD843BCB7466}" type="pres">
      <dgm:prSet presAssocID="{79FE0437-A132-4962-B517-0287C4B2E47D}" presName="parentShp" presStyleLbl="node1" presStyleIdx="1" presStyleCnt="2">
        <dgm:presLayoutVars>
          <dgm:bulletEnabled val="1"/>
        </dgm:presLayoutVars>
      </dgm:prSet>
      <dgm:spPr/>
    </dgm:pt>
    <dgm:pt modelId="{58B4E3EE-E877-43C1-8F6B-8B752162552A}" type="pres">
      <dgm:prSet presAssocID="{79FE0437-A132-4962-B517-0287C4B2E47D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197D9321-73E6-4476-AE29-651184E8241C}" type="presOf" srcId="{9E93A4B7-20B2-4A62-8FAC-449A20551730}" destId="{58B4E3EE-E877-43C1-8F6B-8B752162552A}" srcOrd="0" destOrd="0" presId="urn:microsoft.com/office/officeart/2005/8/layout/vList6"/>
    <dgm:cxn modelId="{3B60053F-472F-48FF-9CD6-BBD5ACADE005}" srcId="{3F4DA4B2-6616-4C58-A874-8D4336A47B17}" destId="{F2325195-D28D-43F8-A6C0-83E61C6C479F}" srcOrd="0" destOrd="0" parTransId="{3484A380-2273-482D-BFF8-EA4E13EBBD7B}" sibTransId="{F6B469BF-7B78-4255-996F-EEED7A4877EE}"/>
    <dgm:cxn modelId="{BE38D661-996D-4D11-A2EE-E7330D2B4E9A}" type="presOf" srcId="{F458E4F6-EE27-43C2-A617-566A3443FC10}" destId="{465BD140-89B3-4F90-92E3-7DEC187FFBF3}" srcOrd="0" destOrd="0" presId="urn:microsoft.com/office/officeart/2005/8/layout/vList6"/>
    <dgm:cxn modelId="{043DFE72-695C-47D8-8BA8-363A2E10BFB2}" type="presOf" srcId="{F2325195-D28D-43F8-A6C0-83E61C6C479F}" destId="{272D9835-793C-485A-B071-47FFB867A265}" srcOrd="0" destOrd="0" presId="urn:microsoft.com/office/officeart/2005/8/layout/vList6"/>
    <dgm:cxn modelId="{ABAEA076-32A9-47DA-AFF8-93A2E32528A7}" srcId="{79FE0437-A132-4962-B517-0287C4B2E47D}" destId="{9E93A4B7-20B2-4A62-8FAC-449A20551730}" srcOrd="0" destOrd="0" parTransId="{4F2E9185-4E6C-4B28-906A-F8CFDE9629CD}" sibTransId="{6F092C06-2B11-4DDA-A5E5-5C7618A631CA}"/>
    <dgm:cxn modelId="{2AC44D7C-73F3-43D6-9E39-DA7C8DE415C1}" srcId="{3F4DA4B2-6616-4C58-A874-8D4336A47B17}" destId="{79FE0437-A132-4962-B517-0287C4B2E47D}" srcOrd="1" destOrd="0" parTransId="{5E26ED4E-E66D-4904-9347-B0D6C2320F6B}" sibTransId="{06D7756B-158A-48EC-9CA1-DA0C48C4E1C9}"/>
    <dgm:cxn modelId="{ED0C4FA2-DD9E-4F4E-8646-515E900CBE33}" type="presOf" srcId="{3F4DA4B2-6616-4C58-A874-8D4336A47B17}" destId="{343D0FC3-2D70-4098-9394-9641A49B575F}" srcOrd="0" destOrd="0" presId="urn:microsoft.com/office/officeart/2005/8/layout/vList6"/>
    <dgm:cxn modelId="{3318FBCF-8066-48A9-AE96-DC0ADC32A952}" type="presOf" srcId="{79FE0437-A132-4962-B517-0287C4B2E47D}" destId="{62595307-4231-43CA-9713-CD843BCB7466}" srcOrd="0" destOrd="0" presId="urn:microsoft.com/office/officeart/2005/8/layout/vList6"/>
    <dgm:cxn modelId="{075870FC-9C3C-444B-A092-CF04C71718E6}" srcId="{F2325195-D28D-43F8-A6C0-83E61C6C479F}" destId="{F458E4F6-EE27-43C2-A617-566A3443FC10}" srcOrd="0" destOrd="0" parTransId="{B02D5371-7A12-4B0C-88C4-599341D9088C}" sibTransId="{E2743EE3-EF9E-409B-A878-BD1485744265}"/>
    <dgm:cxn modelId="{F636EE02-9E06-4530-BF2D-BDB86B22784D}" type="presParOf" srcId="{343D0FC3-2D70-4098-9394-9641A49B575F}" destId="{E514B1F7-E0E2-4BD1-A648-909446DA3F47}" srcOrd="0" destOrd="0" presId="urn:microsoft.com/office/officeart/2005/8/layout/vList6"/>
    <dgm:cxn modelId="{F07B9A90-91B5-4AAD-A7EE-1F580B02BD20}" type="presParOf" srcId="{E514B1F7-E0E2-4BD1-A648-909446DA3F47}" destId="{272D9835-793C-485A-B071-47FFB867A265}" srcOrd="0" destOrd="0" presId="urn:microsoft.com/office/officeart/2005/8/layout/vList6"/>
    <dgm:cxn modelId="{BFAEA57B-BA1F-434B-9997-722F666D9F66}" type="presParOf" srcId="{E514B1F7-E0E2-4BD1-A648-909446DA3F47}" destId="{465BD140-89B3-4F90-92E3-7DEC187FFBF3}" srcOrd="1" destOrd="0" presId="urn:microsoft.com/office/officeart/2005/8/layout/vList6"/>
    <dgm:cxn modelId="{A5A26319-42F5-4F9D-B026-73A230A7FD9F}" type="presParOf" srcId="{343D0FC3-2D70-4098-9394-9641A49B575F}" destId="{33416F33-EABF-43AB-A598-A1DF53A6CE6F}" srcOrd="1" destOrd="0" presId="urn:microsoft.com/office/officeart/2005/8/layout/vList6"/>
    <dgm:cxn modelId="{B453775B-089F-4449-9436-CCE1B0FC9962}" type="presParOf" srcId="{343D0FC3-2D70-4098-9394-9641A49B575F}" destId="{C073F373-A2DE-4D80-9C65-CC812C9F1387}" srcOrd="2" destOrd="0" presId="urn:microsoft.com/office/officeart/2005/8/layout/vList6"/>
    <dgm:cxn modelId="{EBD38238-D774-4F15-BE2D-B4C098D0B26F}" type="presParOf" srcId="{C073F373-A2DE-4D80-9C65-CC812C9F1387}" destId="{62595307-4231-43CA-9713-CD843BCB7466}" srcOrd="0" destOrd="0" presId="urn:microsoft.com/office/officeart/2005/8/layout/vList6"/>
    <dgm:cxn modelId="{7ED73F32-15BA-4B55-B645-1E0632D7FF01}" type="presParOf" srcId="{C073F373-A2DE-4D80-9C65-CC812C9F1387}" destId="{58B4E3EE-E877-43C1-8F6B-8B7521625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E020F2-0D34-4CC7-9D20-80CBF7CCE993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1D0C7702-3E27-466D-B720-7A9238103F5C}">
      <dgm:prSet phldrT="[Text]" phldr="1"/>
      <dgm:spPr/>
      <dgm:t>
        <a:bodyPr/>
        <a:lstStyle/>
        <a:p>
          <a:endParaRPr lang="en-ID"/>
        </a:p>
      </dgm:t>
    </dgm:pt>
    <dgm:pt modelId="{7A4C268C-9D81-47DE-9B71-0C41F33DEB47}" type="parTrans" cxnId="{103FC170-0F88-4D94-ACF9-8D59A2C079A3}">
      <dgm:prSet/>
      <dgm:spPr/>
      <dgm:t>
        <a:bodyPr/>
        <a:lstStyle/>
        <a:p>
          <a:endParaRPr lang="en-ID"/>
        </a:p>
      </dgm:t>
    </dgm:pt>
    <dgm:pt modelId="{BCD52B98-024F-4CDF-87D0-46F74A77573F}" type="sibTrans" cxnId="{103FC170-0F88-4D94-ACF9-8D59A2C079A3}">
      <dgm:prSet/>
      <dgm:spPr/>
      <dgm:t>
        <a:bodyPr/>
        <a:lstStyle/>
        <a:p>
          <a:endParaRPr lang="en-ID"/>
        </a:p>
      </dgm:t>
    </dgm:pt>
    <dgm:pt modelId="{3B1D1713-A090-4877-A0E8-42CB176A1744}">
      <dgm:prSet phldrT="[Text]"/>
      <dgm:spPr/>
      <dgm:t>
        <a:bodyPr/>
        <a:lstStyle/>
        <a:p>
          <a:r>
            <a:rPr lang="en-US" b="1" dirty="0" err="1"/>
            <a:t>Literasi</a:t>
          </a:r>
          <a:r>
            <a:rPr lang="en-US" b="1" dirty="0"/>
            <a:t> </a:t>
          </a:r>
          <a:r>
            <a:rPr lang="en-US" b="1" dirty="0" err="1"/>
            <a:t>ekonomi</a:t>
          </a:r>
          <a:r>
            <a:rPr lang="en-US" b="1" dirty="0"/>
            <a:t> dan </a:t>
          </a:r>
          <a:r>
            <a:rPr lang="en-US" b="1" dirty="0" err="1"/>
            <a:t>Kesejahteraan</a:t>
          </a:r>
          <a:r>
            <a:rPr lang="en-US" b="1" dirty="0"/>
            <a:t> </a:t>
          </a:r>
          <a:endParaRPr lang="en-ID" b="1" dirty="0"/>
        </a:p>
      </dgm:t>
    </dgm:pt>
    <dgm:pt modelId="{D99C4448-2FA1-4753-AE7F-6BE4BD117CCC}" type="parTrans" cxnId="{4B405727-917E-41C5-9CF8-0BDEBCC67CAE}">
      <dgm:prSet/>
      <dgm:spPr/>
      <dgm:t>
        <a:bodyPr/>
        <a:lstStyle/>
        <a:p>
          <a:endParaRPr lang="en-ID"/>
        </a:p>
      </dgm:t>
    </dgm:pt>
    <dgm:pt modelId="{C06B5059-AB04-46C0-96D4-10F01788854A}" type="sibTrans" cxnId="{4B405727-917E-41C5-9CF8-0BDEBCC67CAE}">
      <dgm:prSet/>
      <dgm:spPr/>
      <dgm:t>
        <a:bodyPr/>
        <a:lstStyle/>
        <a:p>
          <a:endParaRPr lang="en-ID"/>
        </a:p>
      </dgm:t>
    </dgm:pt>
    <dgm:pt modelId="{F1B4285F-B397-4F96-BB1D-FF4D232C9CC3}">
      <dgm:prSet phldrT="[Text]" phldr="1"/>
      <dgm:spPr/>
      <dgm:t>
        <a:bodyPr/>
        <a:lstStyle/>
        <a:p>
          <a:endParaRPr lang="en-ID"/>
        </a:p>
      </dgm:t>
    </dgm:pt>
    <dgm:pt modelId="{D5B2C0D5-E287-436F-ACCD-C7A150A3484C}" type="parTrans" cxnId="{A57E0093-B423-4936-8FA2-C5C991E7BC04}">
      <dgm:prSet/>
      <dgm:spPr/>
      <dgm:t>
        <a:bodyPr/>
        <a:lstStyle/>
        <a:p>
          <a:endParaRPr lang="en-ID"/>
        </a:p>
      </dgm:t>
    </dgm:pt>
    <dgm:pt modelId="{89CD4766-3A6F-44CF-B3F4-5FA6FCECE7DA}" type="sibTrans" cxnId="{A57E0093-B423-4936-8FA2-C5C991E7BC04}">
      <dgm:prSet/>
      <dgm:spPr/>
      <dgm:t>
        <a:bodyPr/>
        <a:lstStyle/>
        <a:p>
          <a:endParaRPr lang="en-ID"/>
        </a:p>
      </dgm:t>
    </dgm:pt>
    <dgm:pt modelId="{3B2F787C-6FD7-4C4C-9771-2954E5F9070D}">
      <dgm:prSet phldrT="[Text]"/>
      <dgm:spPr/>
      <dgm:t>
        <a:bodyPr/>
        <a:lstStyle/>
        <a:p>
          <a:r>
            <a:rPr lang="en-US" b="1" dirty="0" err="1"/>
            <a:t>Metode</a:t>
          </a:r>
          <a:r>
            <a:rPr lang="en-US" b="1" dirty="0"/>
            <a:t> </a:t>
          </a:r>
          <a:r>
            <a:rPr lang="en-US" b="1" dirty="0" err="1"/>
            <a:t>Penyampaian</a:t>
          </a:r>
          <a:r>
            <a:rPr lang="en-US" b="1" dirty="0"/>
            <a:t> </a:t>
          </a:r>
          <a:endParaRPr lang="en-ID" b="1" dirty="0"/>
        </a:p>
      </dgm:t>
    </dgm:pt>
    <dgm:pt modelId="{FF6FE652-227E-4F8B-B858-AFA3FD46698E}" type="parTrans" cxnId="{E34EC273-9518-42A7-9710-653DF8C0D58B}">
      <dgm:prSet/>
      <dgm:spPr/>
      <dgm:t>
        <a:bodyPr/>
        <a:lstStyle/>
        <a:p>
          <a:endParaRPr lang="en-ID"/>
        </a:p>
      </dgm:t>
    </dgm:pt>
    <dgm:pt modelId="{A1235EBA-F3E7-4EE2-BDE2-6CBE70884EA2}" type="sibTrans" cxnId="{E34EC273-9518-42A7-9710-653DF8C0D58B}">
      <dgm:prSet/>
      <dgm:spPr/>
      <dgm:t>
        <a:bodyPr/>
        <a:lstStyle/>
        <a:p>
          <a:endParaRPr lang="en-ID"/>
        </a:p>
      </dgm:t>
    </dgm:pt>
    <dgm:pt modelId="{6D8B8D01-86EC-4AA4-95A3-0F09607EE568}" type="pres">
      <dgm:prSet presAssocID="{F0E020F2-0D34-4CC7-9D20-80CBF7CCE993}" presName="Name0" presStyleCnt="0">
        <dgm:presLayoutVars>
          <dgm:dir/>
          <dgm:animLvl val="lvl"/>
          <dgm:resizeHandles/>
        </dgm:presLayoutVars>
      </dgm:prSet>
      <dgm:spPr/>
    </dgm:pt>
    <dgm:pt modelId="{32C12278-14E7-4342-9B89-A83570B94B9D}" type="pres">
      <dgm:prSet presAssocID="{1D0C7702-3E27-466D-B720-7A9238103F5C}" presName="linNode" presStyleCnt="0"/>
      <dgm:spPr/>
    </dgm:pt>
    <dgm:pt modelId="{5B712980-3D81-4F22-8CC1-28DB7CAA5089}" type="pres">
      <dgm:prSet presAssocID="{1D0C7702-3E27-466D-B720-7A9238103F5C}" presName="parentShp" presStyleLbl="node1" presStyleIdx="0" presStyleCnt="2">
        <dgm:presLayoutVars>
          <dgm:bulletEnabled val="1"/>
        </dgm:presLayoutVars>
      </dgm:prSet>
      <dgm:spPr/>
    </dgm:pt>
    <dgm:pt modelId="{8B3A8B9C-F1C3-460D-9CBF-E229C1A4992C}" type="pres">
      <dgm:prSet presAssocID="{1D0C7702-3E27-466D-B720-7A9238103F5C}" presName="childShp" presStyleLbl="bgAccFollowNode1" presStyleIdx="0" presStyleCnt="2">
        <dgm:presLayoutVars>
          <dgm:bulletEnabled val="1"/>
        </dgm:presLayoutVars>
      </dgm:prSet>
      <dgm:spPr/>
    </dgm:pt>
    <dgm:pt modelId="{87479882-B346-4C89-98DE-9C13A3575842}" type="pres">
      <dgm:prSet presAssocID="{BCD52B98-024F-4CDF-87D0-46F74A77573F}" presName="spacing" presStyleCnt="0"/>
      <dgm:spPr/>
    </dgm:pt>
    <dgm:pt modelId="{E623129F-02C8-4D6B-9397-E2548380C44A}" type="pres">
      <dgm:prSet presAssocID="{F1B4285F-B397-4F96-BB1D-FF4D232C9CC3}" presName="linNode" presStyleCnt="0"/>
      <dgm:spPr/>
    </dgm:pt>
    <dgm:pt modelId="{5189050A-458B-4A0C-98ED-272AB8659A61}" type="pres">
      <dgm:prSet presAssocID="{F1B4285F-B397-4F96-BB1D-FF4D232C9CC3}" presName="parentShp" presStyleLbl="node1" presStyleIdx="1" presStyleCnt="2">
        <dgm:presLayoutVars>
          <dgm:bulletEnabled val="1"/>
        </dgm:presLayoutVars>
      </dgm:prSet>
      <dgm:spPr/>
    </dgm:pt>
    <dgm:pt modelId="{D6638D9E-53C2-4C5D-82BA-4F23DD109A28}" type="pres">
      <dgm:prSet presAssocID="{F1B4285F-B397-4F96-BB1D-FF4D232C9CC3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E9A05C0D-0B18-4FDD-A9FC-3345655ABBB0}" type="presOf" srcId="{3B1D1713-A090-4877-A0E8-42CB176A1744}" destId="{8B3A8B9C-F1C3-460D-9CBF-E229C1A4992C}" srcOrd="0" destOrd="0" presId="urn:microsoft.com/office/officeart/2005/8/layout/vList6"/>
    <dgm:cxn modelId="{4B405727-917E-41C5-9CF8-0BDEBCC67CAE}" srcId="{1D0C7702-3E27-466D-B720-7A9238103F5C}" destId="{3B1D1713-A090-4877-A0E8-42CB176A1744}" srcOrd="0" destOrd="0" parTransId="{D99C4448-2FA1-4753-AE7F-6BE4BD117CCC}" sibTransId="{C06B5059-AB04-46C0-96D4-10F01788854A}"/>
    <dgm:cxn modelId="{18942347-D8EB-40EA-8D61-261BB6290D82}" type="presOf" srcId="{F1B4285F-B397-4F96-BB1D-FF4D232C9CC3}" destId="{5189050A-458B-4A0C-98ED-272AB8659A61}" srcOrd="0" destOrd="0" presId="urn:microsoft.com/office/officeart/2005/8/layout/vList6"/>
    <dgm:cxn modelId="{103FC170-0F88-4D94-ACF9-8D59A2C079A3}" srcId="{F0E020F2-0D34-4CC7-9D20-80CBF7CCE993}" destId="{1D0C7702-3E27-466D-B720-7A9238103F5C}" srcOrd="0" destOrd="0" parTransId="{7A4C268C-9D81-47DE-9B71-0C41F33DEB47}" sibTransId="{BCD52B98-024F-4CDF-87D0-46F74A77573F}"/>
    <dgm:cxn modelId="{E34EC273-9518-42A7-9710-653DF8C0D58B}" srcId="{F1B4285F-B397-4F96-BB1D-FF4D232C9CC3}" destId="{3B2F787C-6FD7-4C4C-9771-2954E5F9070D}" srcOrd="0" destOrd="0" parTransId="{FF6FE652-227E-4F8B-B858-AFA3FD46698E}" sibTransId="{A1235EBA-F3E7-4EE2-BDE2-6CBE70884EA2}"/>
    <dgm:cxn modelId="{A57E0093-B423-4936-8FA2-C5C991E7BC04}" srcId="{F0E020F2-0D34-4CC7-9D20-80CBF7CCE993}" destId="{F1B4285F-B397-4F96-BB1D-FF4D232C9CC3}" srcOrd="1" destOrd="0" parTransId="{D5B2C0D5-E287-436F-ACCD-C7A150A3484C}" sibTransId="{89CD4766-3A6F-44CF-B3F4-5FA6FCECE7DA}"/>
    <dgm:cxn modelId="{99FD7193-D53C-43C0-93DC-5144ABF6023B}" type="presOf" srcId="{3B2F787C-6FD7-4C4C-9771-2954E5F9070D}" destId="{D6638D9E-53C2-4C5D-82BA-4F23DD109A28}" srcOrd="0" destOrd="0" presId="urn:microsoft.com/office/officeart/2005/8/layout/vList6"/>
    <dgm:cxn modelId="{683B3ADB-D6D6-488F-B433-B13615E8BC56}" type="presOf" srcId="{1D0C7702-3E27-466D-B720-7A9238103F5C}" destId="{5B712980-3D81-4F22-8CC1-28DB7CAA5089}" srcOrd="0" destOrd="0" presId="urn:microsoft.com/office/officeart/2005/8/layout/vList6"/>
    <dgm:cxn modelId="{8FCAA6E1-1B87-41D4-80A1-2888EFCC4141}" type="presOf" srcId="{F0E020F2-0D34-4CC7-9D20-80CBF7CCE993}" destId="{6D8B8D01-86EC-4AA4-95A3-0F09607EE568}" srcOrd="0" destOrd="0" presId="urn:microsoft.com/office/officeart/2005/8/layout/vList6"/>
    <dgm:cxn modelId="{155AF287-63A9-4070-87D0-866EB39B561C}" type="presParOf" srcId="{6D8B8D01-86EC-4AA4-95A3-0F09607EE568}" destId="{32C12278-14E7-4342-9B89-A83570B94B9D}" srcOrd="0" destOrd="0" presId="urn:microsoft.com/office/officeart/2005/8/layout/vList6"/>
    <dgm:cxn modelId="{6B0416E4-4F27-43C3-81AC-3546650C6EAE}" type="presParOf" srcId="{32C12278-14E7-4342-9B89-A83570B94B9D}" destId="{5B712980-3D81-4F22-8CC1-28DB7CAA5089}" srcOrd="0" destOrd="0" presId="urn:microsoft.com/office/officeart/2005/8/layout/vList6"/>
    <dgm:cxn modelId="{1E669775-A5AB-4F5D-B696-A5D4746CF743}" type="presParOf" srcId="{32C12278-14E7-4342-9B89-A83570B94B9D}" destId="{8B3A8B9C-F1C3-460D-9CBF-E229C1A4992C}" srcOrd="1" destOrd="0" presId="urn:microsoft.com/office/officeart/2005/8/layout/vList6"/>
    <dgm:cxn modelId="{CF2D6DF5-3626-4B11-B55E-6FFD3B5FE011}" type="presParOf" srcId="{6D8B8D01-86EC-4AA4-95A3-0F09607EE568}" destId="{87479882-B346-4C89-98DE-9C13A3575842}" srcOrd="1" destOrd="0" presId="urn:microsoft.com/office/officeart/2005/8/layout/vList6"/>
    <dgm:cxn modelId="{E05D0219-ED92-4AC9-A929-050A6961C038}" type="presParOf" srcId="{6D8B8D01-86EC-4AA4-95A3-0F09607EE568}" destId="{E623129F-02C8-4D6B-9397-E2548380C44A}" srcOrd="2" destOrd="0" presId="urn:microsoft.com/office/officeart/2005/8/layout/vList6"/>
    <dgm:cxn modelId="{883549F9-3461-4619-A8E4-26BBA3668389}" type="presParOf" srcId="{E623129F-02C8-4D6B-9397-E2548380C44A}" destId="{5189050A-458B-4A0C-98ED-272AB8659A61}" srcOrd="0" destOrd="0" presId="urn:microsoft.com/office/officeart/2005/8/layout/vList6"/>
    <dgm:cxn modelId="{7318A7BA-A5C4-4BFF-89D1-13220EE728A8}" type="presParOf" srcId="{E623129F-02C8-4D6B-9397-E2548380C44A}" destId="{D6638D9E-53C2-4C5D-82BA-4F23DD109A2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8311F6-2641-4EAF-B0C3-44CAAA139B75}">
      <dsp:nvSpPr>
        <dsp:cNvPr id="0" name=""/>
        <dsp:cNvSpPr/>
      </dsp:nvSpPr>
      <dsp:spPr>
        <a:xfrm>
          <a:off x="0" y="407357"/>
          <a:ext cx="6799262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862A6E-D346-4348-A303-A9ECDB5912B2}">
      <dsp:nvSpPr>
        <dsp:cNvPr id="0" name=""/>
        <dsp:cNvSpPr/>
      </dsp:nvSpPr>
      <dsp:spPr>
        <a:xfrm>
          <a:off x="339963" y="23597"/>
          <a:ext cx="4759483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/>
            <a:t>Intervensi</a:t>
          </a:r>
          <a:r>
            <a:rPr lang="en-US" sz="2600" b="1" kern="1200" dirty="0"/>
            <a:t> </a:t>
          </a:r>
          <a:r>
            <a:rPr lang="en-US" sz="2600" b="1" kern="1200" dirty="0" err="1"/>
            <a:t>Kebijakan</a:t>
          </a:r>
          <a:r>
            <a:rPr lang="en-US" sz="2600" b="1" kern="1200" dirty="0"/>
            <a:t> dan </a:t>
          </a:r>
          <a:r>
            <a:rPr lang="en-US" sz="2600" b="1" kern="1200" dirty="0" err="1"/>
            <a:t>Regulasi</a:t>
          </a:r>
          <a:endParaRPr lang="en-ID" sz="2600" b="1" kern="1200" dirty="0"/>
        </a:p>
      </dsp:txBody>
      <dsp:txXfrm>
        <a:off x="377430" y="61064"/>
        <a:ext cx="4684549" cy="692586"/>
      </dsp:txXfrm>
    </dsp:sp>
    <dsp:sp modelId="{9EC6707C-705C-49A5-BEE5-E96F6D0F7520}">
      <dsp:nvSpPr>
        <dsp:cNvPr id="0" name=""/>
        <dsp:cNvSpPr/>
      </dsp:nvSpPr>
      <dsp:spPr>
        <a:xfrm>
          <a:off x="0" y="1586717"/>
          <a:ext cx="6799262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563DC8-A7F3-4FAB-B0EC-E9CB80283866}">
      <dsp:nvSpPr>
        <dsp:cNvPr id="0" name=""/>
        <dsp:cNvSpPr/>
      </dsp:nvSpPr>
      <dsp:spPr>
        <a:xfrm>
          <a:off x="339963" y="1202957"/>
          <a:ext cx="4759483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/>
            <a:t>Pemberdayaan</a:t>
          </a:r>
          <a:r>
            <a:rPr lang="en-US" sz="2600" b="1" kern="1200" dirty="0"/>
            <a:t> Masyarakat</a:t>
          </a:r>
          <a:endParaRPr lang="en-ID" sz="2600" b="1" kern="1200" dirty="0"/>
        </a:p>
      </dsp:txBody>
      <dsp:txXfrm>
        <a:off x="377430" y="1240424"/>
        <a:ext cx="4684549" cy="692586"/>
      </dsp:txXfrm>
    </dsp:sp>
    <dsp:sp modelId="{BB4BF57A-E389-4296-B365-D92F863A1F18}">
      <dsp:nvSpPr>
        <dsp:cNvPr id="0" name=""/>
        <dsp:cNvSpPr/>
      </dsp:nvSpPr>
      <dsp:spPr>
        <a:xfrm>
          <a:off x="0" y="2766077"/>
          <a:ext cx="6799262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19442-E995-4B0D-A9B5-B741F48401CC}">
      <dsp:nvSpPr>
        <dsp:cNvPr id="0" name=""/>
        <dsp:cNvSpPr/>
      </dsp:nvSpPr>
      <dsp:spPr>
        <a:xfrm>
          <a:off x="339963" y="2382317"/>
          <a:ext cx="4759483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97" tIns="0" rIns="179897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Pendidikan dan </a:t>
          </a:r>
          <a:r>
            <a:rPr lang="en-US" sz="2600" b="1" kern="1200" dirty="0" err="1"/>
            <a:t>Kampanye</a:t>
          </a:r>
          <a:r>
            <a:rPr lang="en-US" sz="2600" b="1" kern="1200" dirty="0"/>
            <a:t> social </a:t>
          </a:r>
          <a:endParaRPr lang="en-ID" sz="2600" b="1" kern="1200" dirty="0"/>
        </a:p>
      </dsp:txBody>
      <dsp:txXfrm>
        <a:off x="377430" y="2419784"/>
        <a:ext cx="4684549" cy="692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490E09-F2BC-41A8-96CF-C3C1D4877552}">
      <dsp:nvSpPr>
        <dsp:cNvPr id="0" name=""/>
        <dsp:cNvSpPr/>
      </dsp:nvSpPr>
      <dsp:spPr>
        <a:xfrm>
          <a:off x="0" y="48437"/>
          <a:ext cx="6799262" cy="1160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 err="1"/>
            <a:t>Pengembangan</a:t>
          </a:r>
          <a:r>
            <a:rPr lang="en-US" sz="3100" b="1" kern="1200" dirty="0"/>
            <a:t> </a:t>
          </a:r>
          <a:r>
            <a:rPr lang="en-US" sz="3100" b="1" kern="1200" dirty="0" err="1"/>
            <a:t>infrastruktur</a:t>
          </a:r>
          <a:r>
            <a:rPr lang="en-US" sz="3100" b="1" kern="1200" dirty="0"/>
            <a:t> dan </a:t>
          </a:r>
          <a:r>
            <a:rPr lang="en-US" sz="3100" b="1" kern="1200" dirty="0" err="1"/>
            <a:t>layanan</a:t>
          </a:r>
          <a:endParaRPr lang="en-ID" sz="3100" b="1" kern="1200" dirty="0"/>
        </a:p>
      </dsp:txBody>
      <dsp:txXfrm>
        <a:off x="56658" y="105095"/>
        <a:ext cx="6685946" cy="1047324"/>
      </dsp:txXfrm>
    </dsp:sp>
    <dsp:sp modelId="{95A3697B-903B-4345-989F-4EE216A73CEB}">
      <dsp:nvSpPr>
        <dsp:cNvPr id="0" name=""/>
        <dsp:cNvSpPr/>
      </dsp:nvSpPr>
      <dsp:spPr>
        <a:xfrm>
          <a:off x="0" y="1209077"/>
          <a:ext cx="6799262" cy="513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77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ID" sz="2400" kern="1200" dirty="0"/>
        </a:p>
      </dsp:txBody>
      <dsp:txXfrm>
        <a:off x="0" y="1209077"/>
        <a:ext cx="6799262" cy="513360"/>
      </dsp:txXfrm>
    </dsp:sp>
    <dsp:sp modelId="{A9730FED-1B1F-4E31-BAC9-C4272AA8212A}">
      <dsp:nvSpPr>
        <dsp:cNvPr id="0" name=""/>
        <dsp:cNvSpPr/>
      </dsp:nvSpPr>
      <dsp:spPr>
        <a:xfrm>
          <a:off x="0" y="1722437"/>
          <a:ext cx="6799262" cy="1160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 err="1"/>
            <a:t>Kolaborasi</a:t>
          </a:r>
          <a:r>
            <a:rPr lang="en-US" sz="3100" b="1" kern="1200" dirty="0"/>
            <a:t> </a:t>
          </a:r>
          <a:r>
            <a:rPr lang="en-US" sz="3100" b="1" kern="1200" dirty="0" err="1"/>
            <a:t>antar</a:t>
          </a:r>
          <a:r>
            <a:rPr lang="en-US" sz="3100" b="1" kern="1200" dirty="0"/>
            <a:t> </a:t>
          </a:r>
          <a:r>
            <a:rPr lang="en-US" sz="3100" b="1" kern="1200" dirty="0" err="1"/>
            <a:t>pihak</a:t>
          </a:r>
          <a:endParaRPr lang="en-ID" sz="3100" b="1" kern="1200" dirty="0"/>
        </a:p>
      </dsp:txBody>
      <dsp:txXfrm>
        <a:off x="56658" y="1779095"/>
        <a:ext cx="6685946" cy="1047324"/>
      </dsp:txXfrm>
    </dsp:sp>
    <dsp:sp modelId="{8AA13B6D-3690-4118-A72C-D58E5AEA2C9A}">
      <dsp:nvSpPr>
        <dsp:cNvPr id="0" name=""/>
        <dsp:cNvSpPr/>
      </dsp:nvSpPr>
      <dsp:spPr>
        <a:xfrm>
          <a:off x="0" y="2883077"/>
          <a:ext cx="6799262" cy="513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77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ID" sz="2400" kern="1200"/>
        </a:p>
      </dsp:txBody>
      <dsp:txXfrm>
        <a:off x="0" y="2883077"/>
        <a:ext cx="6799262" cy="5133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5BD140-89B3-4F90-92E3-7DEC187FFBF3}">
      <dsp:nvSpPr>
        <dsp:cNvPr id="0" name=""/>
        <dsp:cNvSpPr/>
      </dsp:nvSpPr>
      <dsp:spPr>
        <a:xfrm>
          <a:off x="2719704" y="420"/>
          <a:ext cx="4079557" cy="16400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b="1" kern="1200" dirty="0" err="1"/>
            <a:t>Edukasi</a:t>
          </a:r>
          <a:r>
            <a:rPr lang="en-US" sz="3400" b="1" kern="1200" dirty="0"/>
            <a:t> Kesehatan </a:t>
          </a:r>
          <a:r>
            <a:rPr lang="en-US" sz="3400" b="1" kern="1200" dirty="0" err="1"/>
            <a:t>Gizi</a:t>
          </a:r>
          <a:endParaRPr lang="en-ID" sz="3400" b="1" kern="1200" dirty="0"/>
        </a:p>
      </dsp:txBody>
      <dsp:txXfrm>
        <a:off x="2719704" y="205422"/>
        <a:ext cx="3464551" cy="1230012"/>
      </dsp:txXfrm>
    </dsp:sp>
    <dsp:sp modelId="{272D9835-793C-485A-B071-47FFB867A265}">
      <dsp:nvSpPr>
        <dsp:cNvPr id="0" name=""/>
        <dsp:cNvSpPr/>
      </dsp:nvSpPr>
      <dsp:spPr>
        <a:xfrm>
          <a:off x="0" y="420"/>
          <a:ext cx="2719704" cy="16400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500" kern="1200"/>
        </a:p>
      </dsp:txBody>
      <dsp:txXfrm>
        <a:off x="80059" y="80479"/>
        <a:ext cx="2559586" cy="1479898"/>
      </dsp:txXfrm>
    </dsp:sp>
    <dsp:sp modelId="{58B4E3EE-E877-43C1-8F6B-8B752162552A}">
      <dsp:nvSpPr>
        <dsp:cNvPr id="0" name=""/>
        <dsp:cNvSpPr/>
      </dsp:nvSpPr>
      <dsp:spPr>
        <a:xfrm>
          <a:off x="2719704" y="1804438"/>
          <a:ext cx="4079557" cy="16400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b="1" kern="1200" dirty="0" err="1"/>
            <a:t>Perilaku</a:t>
          </a:r>
          <a:r>
            <a:rPr lang="en-US" sz="3400" b="1" kern="1200" dirty="0"/>
            <a:t> </a:t>
          </a:r>
          <a:r>
            <a:rPr lang="en-US" sz="3400" b="1" kern="1200" dirty="0" err="1"/>
            <a:t>Hidup</a:t>
          </a:r>
          <a:r>
            <a:rPr lang="en-US" sz="3400" b="1" kern="1200" dirty="0"/>
            <a:t> </a:t>
          </a:r>
          <a:r>
            <a:rPr lang="en-US" sz="3400" b="1" kern="1200" dirty="0" err="1"/>
            <a:t>Bersih</a:t>
          </a:r>
          <a:r>
            <a:rPr lang="en-US" sz="3400" b="1" kern="1200" dirty="0"/>
            <a:t> dan </a:t>
          </a:r>
          <a:r>
            <a:rPr lang="en-US" sz="3400" b="1" kern="1200" dirty="0" err="1"/>
            <a:t>Sehat</a:t>
          </a:r>
          <a:r>
            <a:rPr lang="en-US" sz="3400" b="1" kern="1200" dirty="0"/>
            <a:t> </a:t>
          </a:r>
          <a:endParaRPr lang="en-ID" sz="3400" b="1" kern="1200" dirty="0"/>
        </a:p>
      </dsp:txBody>
      <dsp:txXfrm>
        <a:off x="2719704" y="2009440"/>
        <a:ext cx="3464551" cy="1230012"/>
      </dsp:txXfrm>
    </dsp:sp>
    <dsp:sp modelId="{62595307-4231-43CA-9713-CD843BCB7466}">
      <dsp:nvSpPr>
        <dsp:cNvPr id="0" name=""/>
        <dsp:cNvSpPr/>
      </dsp:nvSpPr>
      <dsp:spPr>
        <a:xfrm>
          <a:off x="0" y="1804438"/>
          <a:ext cx="2719704" cy="16400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500" kern="1200"/>
        </a:p>
      </dsp:txBody>
      <dsp:txXfrm>
        <a:off x="80059" y="1884497"/>
        <a:ext cx="2559586" cy="14798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A8B9C-F1C3-460D-9CBF-E229C1A4992C}">
      <dsp:nvSpPr>
        <dsp:cNvPr id="0" name=""/>
        <dsp:cNvSpPr/>
      </dsp:nvSpPr>
      <dsp:spPr>
        <a:xfrm>
          <a:off x="2719704" y="420"/>
          <a:ext cx="4079557" cy="16400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85" tIns="19685" rIns="19685" bIns="19685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b="1" kern="1200" dirty="0" err="1"/>
            <a:t>Literasi</a:t>
          </a:r>
          <a:r>
            <a:rPr lang="en-US" sz="3100" b="1" kern="1200" dirty="0"/>
            <a:t> </a:t>
          </a:r>
          <a:r>
            <a:rPr lang="en-US" sz="3100" b="1" kern="1200" dirty="0" err="1"/>
            <a:t>ekonomi</a:t>
          </a:r>
          <a:r>
            <a:rPr lang="en-US" sz="3100" b="1" kern="1200" dirty="0"/>
            <a:t> dan </a:t>
          </a:r>
          <a:r>
            <a:rPr lang="en-US" sz="3100" b="1" kern="1200" dirty="0" err="1"/>
            <a:t>Kesejahteraan</a:t>
          </a:r>
          <a:r>
            <a:rPr lang="en-US" sz="3100" b="1" kern="1200" dirty="0"/>
            <a:t> </a:t>
          </a:r>
          <a:endParaRPr lang="en-ID" sz="3100" b="1" kern="1200" dirty="0"/>
        </a:p>
      </dsp:txBody>
      <dsp:txXfrm>
        <a:off x="2719704" y="205422"/>
        <a:ext cx="3464551" cy="1230012"/>
      </dsp:txXfrm>
    </dsp:sp>
    <dsp:sp modelId="{5B712980-3D81-4F22-8CC1-28DB7CAA5089}">
      <dsp:nvSpPr>
        <dsp:cNvPr id="0" name=""/>
        <dsp:cNvSpPr/>
      </dsp:nvSpPr>
      <dsp:spPr>
        <a:xfrm>
          <a:off x="0" y="420"/>
          <a:ext cx="2719704" cy="16400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500" kern="1200"/>
        </a:p>
      </dsp:txBody>
      <dsp:txXfrm>
        <a:off x="80059" y="80479"/>
        <a:ext cx="2559586" cy="1479898"/>
      </dsp:txXfrm>
    </dsp:sp>
    <dsp:sp modelId="{D6638D9E-53C2-4C5D-82BA-4F23DD109A28}">
      <dsp:nvSpPr>
        <dsp:cNvPr id="0" name=""/>
        <dsp:cNvSpPr/>
      </dsp:nvSpPr>
      <dsp:spPr>
        <a:xfrm>
          <a:off x="2719704" y="1804438"/>
          <a:ext cx="4079557" cy="16400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85" tIns="19685" rIns="19685" bIns="19685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b="1" kern="1200" dirty="0" err="1"/>
            <a:t>Metode</a:t>
          </a:r>
          <a:r>
            <a:rPr lang="en-US" sz="3100" b="1" kern="1200" dirty="0"/>
            <a:t> </a:t>
          </a:r>
          <a:r>
            <a:rPr lang="en-US" sz="3100" b="1" kern="1200" dirty="0" err="1"/>
            <a:t>Penyampaian</a:t>
          </a:r>
          <a:r>
            <a:rPr lang="en-US" sz="3100" b="1" kern="1200" dirty="0"/>
            <a:t> </a:t>
          </a:r>
          <a:endParaRPr lang="en-ID" sz="3100" b="1" kern="1200" dirty="0"/>
        </a:p>
      </dsp:txBody>
      <dsp:txXfrm>
        <a:off x="2719704" y="2009440"/>
        <a:ext cx="3464551" cy="1230012"/>
      </dsp:txXfrm>
    </dsp:sp>
    <dsp:sp modelId="{5189050A-458B-4A0C-98ED-272AB8659A61}">
      <dsp:nvSpPr>
        <dsp:cNvPr id="0" name=""/>
        <dsp:cNvSpPr/>
      </dsp:nvSpPr>
      <dsp:spPr>
        <a:xfrm>
          <a:off x="0" y="1804438"/>
          <a:ext cx="2719704" cy="16400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500" kern="1200"/>
        </a:p>
      </dsp:txBody>
      <dsp:txXfrm>
        <a:off x="80059" y="1884497"/>
        <a:ext cx="2559586" cy="1479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269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787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1357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6560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351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244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951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0615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2056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037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0261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750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943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629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0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140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572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5914"/>
            <a:ext cx="8229600" cy="549728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KONSEP, TEORI DAN PENDIDIKAN KESEHATAN</a:t>
            </a:r>
            <a:br>
              <a:rPr lang="en-US" b="1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4000" b="1" dirty="0"/>
              <a:t>Oleh : </a:t>
            </a:r>
            <a:br>
              <a:rPr lang="en-US" sz="4000" b="1" dirty="0"/>
            </a:br>
            <a:r>
              <a:rPr lang="en-US" sz="4000" b="1" dirty="0"/>
              <a:t>Eva </a:t>
            </a:r>
            <a:r>
              <a:rPr lang="en-US" sz="4000" b="1" dirty="0" err="1"/>
              <a:t>Nurlina</a:t>
            </a:r>
            <a:r>
              <a:rPr lang="en-US" sz="4000" b="1" dirty="0"/>
              <a:t> Aprilia, M.</a:t>
            </a:r>
            <a:r>
              <a:rPr lang="en-US" sz="4000" b="1" dirty="0" err="1"/>
              <a:t>Kep</a:t>
            </a:r>
            <a:r>
              <a:rPr lang="en-US" sz="4000" b="1" dirty="0"/>
              <a:t>.,Ns.,</a:t>
            </a:r>
            <a:r>
              <a:rPr lang="en-US" sz="4000" b="1" dirty="0" err="1"/>
              <a:t>Sp.Kep.Kom</a:t>
            </a:r>
            <a:br>
              <a:rPr lang="en-US" b="1" dirty="0"/>
            </a:br>
            <a:endParaRPr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B48C9-56E9-DAB4-6B8A-41A3D3B8D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171" y="1774370"/>
            <a:ext cx="5889172" cy="302622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72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7332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1C976-16D3-C84B-03A1-DF7C66BAD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1371600"/>
            <a:ext cx="6798734" cy="847604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b="1" dirty="0" err="1"/>
              <a:t>Pengembangan</a:t>
            </a:r>
            <a:r>
              <a:rPr lang="en-US" b="1" dirty="0"/>
              <a:t> </a:t>
            </a:r>
            <a:r>
              <a:rPr lang="en-US" b="1" dirty="0" err="1"/>
              <a:t>Rekayasa</a:t>
            </a:r>
            <a:r>
              <a:rPr lang="en-US" b="1" dirty="0"/>
              <a:t> </a:t>
            </a:r>
            <a:r>
              <a:rPr lang="en-US" b="1" dirty="0" err="1"/>
              <a:t>Sosial</a:t>
            </a:r>
            <a:endParaRPr lang="en-ID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3D8C3DA-88D5-483F-8F8F-DCF0DC32B7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7921286"/>
              </p:ext>
            </p:extLst>
          </p:nvPr>
        </p:nvGraphicFramePr>
        <p:xfrm>
          <a:off x="1176338" y="2490788"/>
          <a:ext cx="6799262" cy="344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3730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FE8986F-B773-B382-F702-A42B0BAB2D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8864450"/>
              </p:ext>
            </p:extLst>
          </p:nvPr>
        </p:nvGraphicFramePr>
        <p:xfrm>
          <a:off x="1176338" y="2490788"/>
          <a:ext cx="6799262" cy="344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8212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95D7E-1E32-944B-32F6-3B342F2D826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ID" b="1" dirty="0"/>
              <a:t>Pendidikan dan </a:t>
            </a:r>
            <a:r>
              <a:rPr lang="en-ID" b="1" dirty="0" err="1"/>
              <a:t>Kampanye</a:t>
            </a:r>
            <a:r>
              <a:rPr lang="en-ID" b="1" dirty="0"/>
              <a:t> Sosial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4FDB2-A153-1AE9-A6D3-58203CC17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2490135"/>
            <a:ext cx="7520939" cy="373921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ID" b="1" dirty="0" err="1"/>
              <a:t>Melakukan</a:t>
            </a:r>
            <a:r>
              <a:rPr lang="en-ID" b="1" dirty="0"/>
              <a:t> </a:t>
            </a:r>
            <a:r>
              <a:rPr lang="en-ID" b="1" dirty="0" err="1"/>
              <a:t>edukasi</a:t>
            </a:r>
            <a:r>
              <a:rPr lang="en-ID" b="1" dirty="0"/>
              <a:t> </a:t>
            </a:r>
            <a:r>
              <a:rPr lang="en-ID" b="1" dirty="0" err="1"/>
              <a:t>tentang</a:t>
            </a:r>
            <a:r>
              <a:rPr lang="en-ID" b="1" dirty="0"/>
              <a:t> </a:t>
            </a:r>
            <a:r>
              <a:rPr lang="en-ID" b="1" dirty="0" err="1"/>
              <a:t>pola</a:t>
            </a:r>
            <a:r>
              <a:rPr lang="en-ID" b="1" dirty="0"/>
              <a:t> </a:t>
            </a:r>
            <a:r>
              <a:rPr lang="en-ID" b="1" dirty="0" err="1"/>
              <a:t>hidup</a:t>
            </a:r>
            <a:r>
              <a:rPr lang="en-ID" b="1" dirty="0"/>
              <a:t> </a:t>
            </a:r>
            <a:r>
              <a:rPr lang="en-ID" b="1" dirty="0" err="1"/>
              <a:t>sehat</a:t>
            </a:r>
            <a:r>
              <a:rPr lang="en-ID" b="1" dirty="0"/>
              <a:t>, </a:t>
            </a:r>
            <a:r>
              <a:rPr lang="en-ID" b="1" dirty="0" err="1"/>
              <a:t>gizi</a:t>
            </a:r>
            <a:r>
              <a:rPr lang="en-ID" b="1" dirty="0"/>
              <a:t> </a:t>
            </a:r>
            <a:r>
              <a:rPr lang="en-ID" b="1" dirty="0" err="1"/>
              <a:t>seimbang</a:t>
            </a:r>
            <a:r>
              <a:rPr lang="en-ID" b="1" dirty="0"/>
              <a:t>, dan </a:t>
            </a:r>
            <a:r>
              <a:rPr lang="en-ID" b="1" dirty="0" err="1"/>
              <a:t>pentingnya</a:t>
            </a:r>
            <a:r>
              <a:rPr lang="en-ID" b="1" dirty="0"/>
              <a:t> </a:t>
            </a:r>
            <a:r>
              <a:rPr lang="en-ID" b="1" dirty="0" err="1"/>
              <a:t>pemeriksaan</a:t>
            </a:r>
            <a:r>
              <a:rPr lang="en-ID" b="1" dirty="0"/>
              <a:t> </a:t>
            </a:r>
            <a:r>
              <a:rPr lang="en-ID" b="1" dirty="0" err="1"/>
              <a:t>kesehatan</a:t>
            </a:r>
            <a:r>
              <a:rPr lang="en-ID" b="1" dirty="0"/>
              <a:t> </a:t>
            </a:r>
            <a:r>
              <a:rPr lang="en-ID" b="1" dirty="0" err="1"/>
              <a:t>rutin</a:t>
            </a:r>
            <a:r>
              <a:rPr lang="en-ID" b="1" dirty="0"/>
              <a:t> </a:t>
            </a:r>
          </a:p>
          <a:p>
            <a:r>
              <a:rPr lang="en-ID" b="1" dirty="0" err="1"/>
              <a:t>Mengkampanyekan</a:t>
            </a:r>
            <a:r>
              <a:rPr lang="en-ID" b="1" dirty="0"/>
              <a:t> </a:t>
            </a:r>
            <a:r>
              <a:rPr lang="en-ID" b="1" dirty="0" err="1"/>
              <a:t>perilaku</a:t>
            </a:r>
            <a:r>
              <a:rPr lang="en-ID" b="1" dirty="0"/>
              <a:t> </a:t>
            </a:r>
            <a:r>
              <a:rPr lang="en-ID" b="1" dirty="0" err="1"/>
              <a:t>bersih</a:t>
            </a:r>
            <a:r>
              <a:rPr lang="en-ID" b="1" dirty="0"/>
              <a:t> dan </a:t>
            </a:r>
            <a:r>
              <a:rPr lang="en-ID" b="1" dirty="0" err="1"/>
              <a:t>sehat</a:t>
            </a:r>
            <a:r>
              <a:rPr lang="en-ID" b="1" dirty="0"/>
              <a:t> (PHBS) </a:t>
            </a:r>
            <a:r>
              <a:rPr lang="en-ID" b="1" dirty="0" err="1"/>
              <a:t>serta</a:t>
            </a:r>
            <a:r>
              <a:rPr lang="en-ID" b="1" dirty="0"/>
              <a:t> </a:t>
            </a:r>
            <a:r>
              <a:rPr lang="en-ID" b="1" dirty="0" err="1"/>
              <a:t>pengelolaan</a:t>
            </a:r>
            <a:r>
              <a:rPr lang="en-ID" b="1" dirty="0"/>
              <a:t> </a:t>
            </a:r>
            <a:r>
              <a:rPr lang="en-ID" b="1" dirty="0" err="1"/>
              <a:t>lingkungan</a:t>
            </a:r>
            <a:r>
              <a:rPr lang="en-ID" b="1" dirty="0"/>
              <a:t> yang </a:t>
            </a:r>
            <a:r>
              <a:rPr lang="en-ID" b="1" dirty="0" err="1"/>
              <a:t>baik</a:t>
            </a:r>
            <a:endParaRPr lang="en-ID" b="1" dirty="0"/>
          </a:p>
          <a:p>
            <a:r>
              <a:rPr lang="en-ID" b="1" dirty="0" err="1"/>
              <a:t>Meningkatkan</a:t>
            </a:r>
            <a:r>
              <a:rPr lang="en-ID" b="1" dirty="0"/>
              <a:t> </a:t>
            </a:r>
            <a:r>
              <a:rPr lang="en-ID" b="1" dirty="0" err="1"/>
              <a:t>kesadaran</a:t>
            </a:r>
            <a:r>
              <a:rPr lang="en-ID" b="1" dirty="0"/>
              <a:t> </a:t>
            </a:r>
            <a:r>
              <a:rPr lang="en-ID" b="1" dirty="0" err="1"/>
              <a:t>masyarakat</a:t>
            </a:r>
            <a:r>
              <a:rPr lang="en-ID" b="1" dirty="0"/>
              <a:t> </a:t>
            </a:r>
            <a:r>
              <a:rPr lang="en-ID" b="1" dirty="0" err="1"/>
              <a:t>tentang</a:t>
            </a:r>
            <a:r>
              <a:rPr lang="en-ID" b="1" dirty="0"/>
              <a:t> </a:t>
            </a:r>
            <a:r>
              <a:rPr lang="en-ID" b="1" dirty="0" err="1"/>
              <a:t>hak</a:t>
            </a:r>
            <a:r>
              <a:rPr lang="en-ID" b="1" dirty="0"/>
              <a:t> dan </a:t>
            </a:r>
            <a:r>
              <a:rPr lang="en-ID" b="1" dirty="0" err="1"/>
              <a:t>kewajiban</a:t>
            </a:r>
            <a:r>
              <a:rPr lang="en-ID" b="1" dirty="0"/>
              <a:t> </a:t>
            </a:r>
            <a:r>
              <a:rPr lang="en-ID" b="1" dirty="0" err="1"/>
              <a:t>dalam</a:t>
            </a:r>
            <a:r>
              <a:rPr lang="en-ID" b="1" dirty="0"/>
              <a:t> </a:t>
            </a:r>
            <a:r>
              <a:rPr lang="en-ID" b="1" dirty="0" err="1"/>
              <a:t>bidang</a:t>
            </a:r>
            <a:r>
              <a:rPr lang="en-ID" b="1" dirty="0"/>
              <a:t> </a:t>
            </a:r>
            <a:r>
              <a:rPr lang="en-ID" b="1" dirty="0" err="1"/>
              <a:t>kesehatan</a:t>
            </a:r>
            <a:r>
              <a:rPr lang="en-ID" b="1" dirty="0"/>
              <a:t> dan </a:t>
            </a:r>
            <a:r>
              <a:rPr lang="en-ID" b="1" dirty="0" err="1"/>
              <a:t>kesejahteraan</a:t>
            </a:r>
            <a:r>
              <a:rPr lang="en-ID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0227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580E233-E2DC-E679-851D-A51AC623D7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4121468"/>
              </p:ext>
            </p:extLst>
          </p:nvPr>
        </p:nvGraphicFramePr>
        <p:xfrm>
          <a:off x="1176338" y="2490788"/>
          <a:ext cx="6799262" cy="344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3451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97BF277-37FD-9E82-CB61-A6FBE3102E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9512231"/>
              </p:ext>
            </p:extLst>
          </p:nvPr>
        </p:nvGraphicFramePr>
        <p:xfrm>
          <a:off x="1176338" y="2490788"/>
          <a:ext cx="6799262" cy="344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70402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C83A8-BE30-691F-B1C8-80680C7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b="1" dirty="0" err="1"/>
              <a:t>Edukasi</a:t>
            </a:r>
            <a:r>
              <a:rPr lang="en-US" b="1" dirty="0"/>
              <a:t> Kesehatan dan </a:t>
            </a:r>
            <a:r>
              <a:rPr lang="en-US" b="1" dirty="0" err="1"/>
              <a:t>Gizi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0186A-A2F2-1C23-C2FC-CE853B85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90" y="2388871"/>
            <a:ext cx="7692389" cy="385190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ID" b="1" dirty="0"/>
              <a:t>Pola </a:t>
            </a:r>
            <a:r>
              <a:rPr lang="en-ID" b="1" dirty="0" err="1"/>
              <a:t>Hidup</a:t>
            </a:r>
            <a:r>
              <a:rPr lang="en-ID" b="1" dirty="0"/>
              <a:t> </a:t>
            </a:r>
            <a:r>
              <a:rPr lang="en-ID" b="1" dirty="0" err="1"/>
              <a:t>Sehat</a:t>
            </a:r>
            <a:r>
              <a:rPr lang="en-ID" b="1" dirty="0"/>
              <a:t> : </a:t>
            </a:r>
            <a:r>
              <a:rPr lang="en-ID" dirty="0"/>
              <a:t>Memberikan </a:t>
            </a:r>
            <a:r>
              <a:rPr lang="en-ID" dirty="0" err="1"/>
              <a:t>pemahaman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pentingnya</a:t>
            </a:r>
            <a:r>
              <a:rPr lang="en-ID" dirty="0"/>
              <a:t> </a:t>
            </a:r>
            <a:r>
              <a:rPr lang="en-ID" dirty="0" err="1"/>
              <a:t>olahraga</a:t>
            </a:r>
            <a:r>
              <a:rPr lang="en-ID" dirty="0"/>
              <a:t>, </a:t>
            </a:r>
            <a:r>
              <a:rPr lang="en-ID" dirty="0" err="1"/>
              <a:t>istirahat</a:t>
            </a:r>
            <a:r>
              <a:rPr lang="en-ID" dirty="0"/>
              <a:t> </a:t>
            </a:r>
            <a:r>
              <a:rPr lang="en-ID" dirty="0" err="1"/>
              <a:t>cukup</a:t>
            </a:r>
            <a:r>
              <a:rPr lang="en-ID" dirty="0"/>
              <a:t>, dan </a:t>
            </a:r>
            <a:r>
              <a:rPr lang="en-ID" dirty="0" err="1"/>
              <a:t>menghindari</a:t>
            </a:r>
            <a:r>
              <a:rPr lang="en-ID" dirty="0"/>
              <a:t> </a:t>
            </a:r>
            <a:r>
              <a:rPr lang="en-ID" dirty="0" err="1"/>
              <a:t>perilaku</a:t>
            </a:r>
            <a:r>
              <a:rPr lang="en-ID" dirty="0"/>
              <a:t> </a:t>
            </a:r>
            <a:r>
              <a:rPr lang="en-ID" dirty="0" err="1"/>
              <a:t>berisiko</a:t>
            </a:r>
            <a:r>
              <a:rPr lang="en-ID" dirty="0"/>
              <a:t> (</a:t>
            </a:r>
            <a:r>
              <a:rPr lang="en-ID" dirty="0" err="1"/>
              <a:t>merokok</a:t>
            </a:r>
            <a:r>
              <a:rPr lang="en-ID" dirty="0"/>
              <a:t>, </a:t>
            </a:r>
            <a:r>
              <a:rPr lang="en-ID" dirty="0" err="1"/>
              <a:t>konsumsi</a:t>
            </a:r>
            <a:r>
              <a:rPr lang="en-ID" dirty="0"/>
              <a:t> </a:t>
            </a:r>
            <a:r>
              <a:rPr lang="en-ID" dirty="0" err="1"/>
              <a:t>alkohol</a:t>
            </a:r>
            <a:r>
              <a:rPr lang="en-ID" dirty="0"/>
              <a:t>, </a:t>
            </a:r>
            <a:r>
              <a:rPr lang="en-ID" dirty="0" err="1"/>
              <a:t>dll</a:t>
            </a:r>
            <a:r>
              <a:rPr lang="en-ID" dirty="0"/>
              <a:t>).​</a:t>
            </a:r>
          </a:p>
          <a:p>
            <a:r>
              <a:rPr lang="en-ID" b="1" dirty="0" err="1"/>
              <a:t>Gizi</a:t>
            </a:r>
            <a:r>
              <a:rPr lang="en-ID" b="1" dirty="0"/>
              <a:t> </a:t>
            </a:r>
            <a:r>
              <a:rPr lang="en-ID" b="1" dirty="0" err="1"/>
              <a:t>Seimbang</a:t>
            </a:r>
            <a:r>
              <a:rPr lang="en-ID" b="1" dirty="0"/>
              <a:t> : </a:t>
            </a:r>
            <a:r>
              <a:rPr lang="en-ID" dirty="0" err="1"/>
              <a:t>Mengajarkan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memilih</a:t>
            </a:r>
            <a:r>
              <a:rPr lang="en-ID" dirty="0"/>
              <a:t> dan </a:t>
            </a:r>
            <a:r>
              <a:rPr lang="en-ID" dirty="0" err="1"/>
              <a:t>mengolah</a:t>
            </a:r>
            <a:r>
              <a:rPr lang="en-ID" dirty="0"/>
              <a:t> </a:t>
            </a:r>
            <a:r>
              <a:rPr lang="en-ID" dirty="0" err="1"/>
              <a:t>makanan</a:t>
            </a:r>
            <a:r>
              <a:rPr lang="en-ID" dirty="0"/>
              <a:t> yang </a:t>
            </a:r>
            <a:r>
              <a:rPr lang="en-ID" dirty="0" err="1"/>
              <a:t>bernutrisi</a:t>
            </a:r>
            <a:r>
              <a:rPr lang="en-ID" dirty="0"/>
              <a:t> agar </a:t>
            </a:r>
            <a:r>
              <a:rPr lang="en-ID" dirty="0" err="1"/>
              <a:t>tubuh</a:t>
            </a:r>
            <a:r>
              <a:rPr lang="en-ID" dirty="0"/>
              <a:t> </a:t>
            </a:r>
            <a:r>
              <a:rPr lang="en-ID" dirty="0" err="1"/>
              <a:t>tetap</a:t>
            </a:r>
            <a:r>
              <a:rPr lang="en-ID" dirty="0"/>
              <a:t> </a:t>
            </a:r>
            <a:r>
              <a:rPr lang="en-ID" dirty="0" err="1"/>
              <a:t>sehat</a:t>
            </a:r>
            <a:r>
              <a:rPr lang="en-ID" dirty="0"/>
              <a:t> dan </a:t>
            </a:r>
            <a:r>
              <a:rPr lang="en-ID" dirty="0" err="1"/>
              <a:t>terhindar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penyakit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mencegah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</a:t>
            </a:r>
            <a:r>
              <a:rPr lang="en-ID" dirty="0" err="1"/>
              <a:t>gizi</a:t>
            </a:r>
            <a:r>
              <a:rPr lang="en-ID" dirty="0"/>
              <a:t> </a:t>
            </a:r>
            <a:r>
              <a:rPr lang="en-ID" dirty="0" err="1"/>
              <a:t>buruk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obesitas</a:t>
            </a:r>
            <a:r>
              <a:rPr lang="en-ID" dirty="0"/>
              <a:t>.​</a:t>
            </a:r>
          </a:p>
          <a:p>
            <a:r>
              <a:rPr lang="en-ID" b="1" dirty="0" err="1"/>
              <a:t>Deteksi</a:t>
            </a:r>
            <a:r>
              <a:rPr lang="en-ID" b="1" dirty="0"/>
              <a:t> Dini : </a:t>
            </a:r>
            <a:r>
              <a:rPr lang="en-ID" dirty="0" err="1"/>
              <a:t>Menyadarkan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 </a:t>
            </a:r>
            <a:r>
              <a:rPr lang="en-ID" dirty="0" err="1"/>
              <a:t>pentingnya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pemeriksaan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berkala</a:t>
            </a:r>
            <a:r>
              <a:rPr lang="en-ID" dirty="0"/>
              <a:t> (</a:t>
            </a:r>
            <a:r>
              <a:rPr lang="en-ID" dirty="0" err="1"/>
              <a:t>skrining</a:t>
            </a:r>
            <a:r>
              <a:rPr lang="en-ID" dirty="0"/>
              <a:t>) </a:t>
            </a:r>
            <a:r>
              <a:rPr lang="en-ID" dirty="0" err="1"/>
              <a:t>sebelum</a:t>
            </a:r>
            <a:r>
              <a:rPr lang="en-ID" dirty="0"/>
              <a:t> </a:t>
            </a:r>
            <a:r>
              <a:rPr lang="en-ID" dirty="0" err="1"/>
              <a:t>penyakit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parah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66229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215E5-C7BF-0835-97A9-BEF0D16B8E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ID" b="1" dirty="0" err="1"/>
              <a:t>Perilaku</a:t>
            </a:r>
            <a:r>
              <a:rPr lang="en-ID" b="1" dirty="0"/>
              <a:t> </a:t>
            </a:r>
            <a:r>
              <a:rPr lang="en-ID" b="1" dirty="0" err="1"/>
              <a:t>Hidup</a:t>
            </a:r>
            <a:r>
              <a:rPr lang="en-ID" b="1" dirty="0"/>
              <a:t> </a:t>
            </a:r>
            <a:r>
              <a:rPr lang="en-ID" b="1" dirty="0" err="1"/>
              <a:t>Bersih</a:t>
            </a:r>
            <a:r>
              <a:rPr lang="en-ID" b="1" dirty="0"/>
              <a:t> dan </a:t>
            </a:r>
            <a:r>
              <a:rPr lang="en-ID" b="1" dirty="0" err="1"/>
              <a:t>Sehat</a:t>
            </a:r>
            <a:r>
              <a:rPr lang="en-ID" b="1" dirty="0"/>
              <a:t> (PHBS)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BFC74-BB48-C0FD-5A66-6592DF8D4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30" y="2490135"/>
            <a:ext cx="7498079" cy="3444997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ID" sz="2800" b="1" dirty="0" err="1"/>
              <a:t>Kampanye</a:t>
            </a:r>
            <a:r>
              <a:rPr lang="en-ID" sz="2800" b="1" dirty="0"/>
              <a:t> </a:t>
            </a:r>
            <a:r>
              <a:rPr lang="en-ID" sz="2800" b="1" dirty="0" err="1"/>
              <a:t>cuci</a:t>
            </a:r>
            <a:r>
              <a:rPr lang="en-ID" sz="2800" b="1" dirty="0"/>
              <a:t> </a:t>
            </a:r>
            <a:r>
              <a:rPr lang="en-ID" sz="2800" b="1" dirty="0" err="1"/>
              <a:t>tangan</a:t>
            </a:r>
            <a:r>
              <a:rPr lang="en-ID" sz="2800" b="1" dirty="0"/>
              <a:t> </a:t>
            </a:r>
            <a:r>
              <a:rPr lang="en-ID" sz="2800" b="1" dirty="0" err="1"/>
              <a:t>pakai</a:t>
            </a:r>
            <a:r>
              <a:rPr lang="en-ID" sz="2800" b="1" dirty="0"/>
              <a:t> </a:t>
            </a:r>
            <a:r>
              <a:rPr lang="en-ID" sz="2800" b="1" dirty="0" err="1"/>
              <a:t>sabun</a:t>
            </a:r>
            <a:r>
              <a:rPr lang="en-ID" sz="2800" b="1" dirty="0"/>
              <a:t>, </a:t>
            </a:r>
            <a:r>
              <a:rPr lang="en-ID" sz="2800" b="1" dirty="0" err="1"/>
              <a:t>pengelolaan</a:t>
            </a:r>
            <a:r>
              <a:rPr lang="en-ID" sz="2800" b="1" dirty="0"/>
              <a:t> </a:t>
            </a:r>
            <a:r>
              <a:rPr lang="en-ID" sz="2800" b="1" dirty="0" err="1"/>
              <a:t>sampah</a:t>
            </a:r>
            <a:r>
              <a:rPr lang="en-ID" sz="2800" b="1" dirty="0"/>
              <a:t> </a:t>
            </a:r>
            <a:r>
              <a:rPr lang="en-ID" sz="2800" b="1" dirty="0" err="1"/>
              <a:t>rumah</a:t>
            </a:r>
            <a:r>
              <a:rPr lang="en-ID" sz="2800" b="1" dirty="0"/>
              <a:t> </a:t>
            </a:r>
            <a:r>
              <a:rPr lang="en-ID" sz="2800" b="1" dirty="0" err="1"/>
              <a:t>tangga</a:t>
            </a:r>
            <a:r>
              <a:rPr lang="en-ID" sz="2800" b="1" dirty="0"/>
              <a:t>, dan </a:t>
            </a:r>
            <a:r>
              <a:rPr lang="en-ID" sz="2800" b="1" dirty="0" err="1"/>
              <a:t>penggunaan</a:t>
            </a:r>
            <a:r>
              <a:rPr lang="en-ID" sz="2800" b="1" dirty="0"/>
              <a:t> </a:t>
            </a:r>
            <a:r>
              <a:rPr lang="en-ID" sz="2800" b="1" dirty="0" err="1"/>
              <a:t>jamban</a:t>
            </a:r>
            <a:r>
              <a:rPr lang="en-ID" sz="2800" b="1" dirty="0"/>
              <a:t> </a:t>
            </a:r>
            <a:r>
              <a:rPr lang="en-ID" sz="2800" b="1" dirty="0" err="1"/>
              <a:t>sehat</a:t>
            </a:r>
            <a:r>
              <a:rPr lang="en-ID" sz="2800" b="1" dirty="0"/>
              <a:t>.​</a:t>
            </a:r>
          </a:p>
          <a:p>
            <a:r>
              <a:rPr lang="en-ID" sz="2800" b="1" dirty="0" err="1"/>
              <a:t>Edukasi</a:t>
            </a:r>
            <a:r>
              <a:rPr lang="en-ID" sz="2800" b="1" dirty="0"/>
              <a:t> </a:t>
            </a:r>
            <a:r>
              <a:rPr lang="en-ID" sz="2800" b="1" dirty="0" err="1"/>
              <a:t>tentang</a:t>
            </a:r>
            <a:r>
              <a:rPr lang="en-ID" sz="2800" b="1" dirty="0"/>
              <a:t> </a:t>
            </a:r>
            <a:r>
              <a:rPr lang="en-ID" sz="2800" b="1" dirty="0" err="1"/>
              <a:t>pentingnya</a:t>
            </a:r>
            <a:r>
              <a:rPr lang="en-ID" sz="2800" b="1" dirty="0"/>
              <a:t> </a:t>
            </a:r>
            <a:r>
              <a:rPr lang="en-ID" sz="2800" b="1" dirty="0" err="1"/>
              <a:t>kebersihan</a:t>
            </a:r>
            <a:r>
              <a:rPr lang="en-ID" sz="2800" b="1" dirty="0"/>
              <a:t> </a:t>
            </a:r>
            <a:r>
              <a:rPr lang="en-ID" sz="2800" b="1" dirty="0" err="1"/>
              <a:t>lingkungan</a:t>
            </a:r>
            <a:r>
              <a:rPr lang="en-ID" sz="2800" b="1" dirty="0"/>
              <a:t> </a:t>
            </a:r>
            <a:r>
              <a:rPr lang="en-ID" sz="2800" b="1" dirty="0" err="1"/>
              <a:t>sekitar</a:t>
            </a:r>
            <a:r>
              <a:rPr lang="en-ID" sz="2800" b="1" dirty="0"/>
              <a:t> </a:t>
            </a:r>
            <a:r>
              <a:rPr lang="en-ID" sz="2800" b="1" dirty="0" err="1"/>
              <a:t>untuk</a:t>
            </a:r>
            <a:r>
              <a:rPr lang="en-ID" sz="2800" b="1" dirty="0"/>
              <a:t> </a:t>
            </a:r>
            <a:r>
              <a:rPr lang="en-ID" sz="2800" b="1" dirty="0" err="1"/>
              <a:t>mencegah</a:t>
            </a:r>
            <a:r>
              <a:rPr lang="en-ID" sz="2800" b="1" dirty="0"/>
              <a:t> </a:t>
            </a:r>
            <a:r>
              <a:rPr lang="en-ID" sz="2800" b="1" dirty="0" err="1"/>
              <a:t>penyebaran</a:t>
            </a:r>
            <a:r>
              <a:rPr lang="en-ID" sz="2800" b="1" dirty="0"/>
              <a:t> </a:t>
            </a:r>
            <a:r>
              <a:rPr lang="en-ID" sz="2800" b="1" dirty="0" err="1"/>
              <a:t>penyakit</a:t>
            </a:r>
            <a:r>
              <a:rPr lang="en-ID" sz="2800" b="1" dirty="0"/>
              <a:t> </a:t>
            </a:r>
            <a:r>
              <a:rPr lang="en-ID" sz="2800" b="1" dirty="0" err="1"/>
              <a:t>menular</a:t>
            </a:r>
            <a:r>
              <a:rPr lang="en-ID" sz="2800" b="1" dirty="0"/>
              <a:t> (</a:t>
            </a:r>
            <a:r>
              <a:rPr lang="en-ID" sz="2800" b="1" dirty="0" err="1"/>
              <a:t>seperti</a:t>
            </a:r>
            <a:r>
              <a:rPr lang="en-ID" sz="2800" b="1" dirty="0"/>
              <a:t> </a:t>
            </a:r>
            <a:r>
              <a:rPr lang="en-ID" sz="2800" b="1" dirty="0" err="1"/>
              <a:t>demam</a:t>
            </a:r>
            <a:r>
              <a:rPr lang="en-ID" sz="2800" b="1" dirty="0"/>
              <a:t> </a:t>
            </a:r>
            <a:r>
              <a:rPr lang="en-ID" sz="2800" b="1" dirty="0" err="1"/>
              <a:t>berdarah</a:t>
            </a:r>
            <a:r>
              <a:rPr lang="en-ID" sz="2800" b="1" dirty="0"/>
              <a:t>, </a:t>
            </a:r>
            <a:r>
              <a:rPr lang="en-ID" sz="2800" b="1" dirty="0" err="1"/>
              <a:t>diare</a:t>
            </a:r>
            <a:r>
              <a:rPr lang="en-ID" sz="2800" b="1" dirty="0"/>
              <a:t>, </a:t>
            </a:r>
            <a:r>
              <a:rPr lang="en-ID" sz="2800" b="1" dirty="0" err="1"/>
              <a:t>dll</a:t>
            </a:r>
            <a:r>
              <a:rPr lang="en-ID" sz="2800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176943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6B4B1-94B1-79BB-8FD8-B785C68AD3A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ID" b="1" dirty="0" err="1"/>
              <a:t>Literasi</a:t>
            </a:r>
            <a:r>
              <a:rPr lang="en-ID" b="1" dirty="0"/>
              <a:t> Ekonomi dan </a:t>
            </a:r>
            <a:r>
              <a:rPr lang="en-ID" b="1" dirty="0" err="1"/>
              <a:t>Kesejahteraan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0E1B4-2076-DD4B-7BD7-092ABD6D6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670" y="2490135"/>
            <a:ext cx="7578089" cy="364777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ID" sz="2800" b="1" dirty="0" err="1"/>
              <a:t>Mengajarkan</a:t>
            </a:r>
            <a:r>
              <a:rPr lang="en-ID" sz="2800" b="1" dirty="0"/>
              <a:t> </a:t>
            </a:r>
            <a:r>
              <a:rPr lang="en-ID" sz="2800" b="1" dirty="0" err="1"/>
              <a:t>cara</a:t>
            </a:r>
            <a:r>
              <a:rPr lang="en-ID" sz="2800" b="1" dirty="0"/>
              <a:t> </a:t>
            </a:r>
            <a:r>
              <a:rPr lang="en-ID" sz="2800" b="1" dirty="0" err="1"/>
              <a:t>mengelola</a:t>
            </a:r>
            <a:r>
              <a:rPr lang="en-ID" sz="2800" b="1" dirty="0"/>
              <a:t> </a:t>
            </a:r>
            <a:r>
              <a:rPr lang="en-ID" sz="2800" b="1" dirty="0" err="1"/>
              <a:t>keuangan</a:t>
            </a:r>
            <a:r>
              <a:rPr lang="en-ID" sz="2800" b="1" dirty="0"/>
              <a:t> </a:t>
            </a:r>
            <a:r>
              <a:rPr lang="en-ID" sz="2800" b="1" dirty="0" err="1"/>
              <a:t>keluarga</a:t>
            </a:r>
            <a:r>
              <a:rPr lang="en-ID" sz="2800" b="1" dirty="0"/>
              <a:t> agar </a:t>
            </a:r>
            <a:r>
              <a:rPr lang="en-ID" sz="2800" b="1" dirty="0" err="1"/>
              <a:t>pendapatan</a:t>
            </a:r>
            <a:r>
              <a:rPr lang="en-ID" sz="2800" b="1" dirty="0"/>
              <a:t> </a:t>
            </a:r>
            <a:r>
              <a:rPr lang="en-ID" sz="2800" b="1" dirty="0" err="1"/>
              <a:t>cukup</a:t>
            </a:r>
            <a:r>
              <a:rPr lang="en-ID" sz="2800" b="1" dirty="0"/>
              <a:t> </a:t>
            </a:r>
            <a:r>
              <a:rPr lang="en-ID" sz="2800" b="1" dirty="0" err="1"/>
              <a:t>untuk</a:t>
            </a:r>
            <a:r>
              <a:rPr lang="en-ID" sz="2800" b="1" dirty="0"/>
              <a:t> </a:t>
            </a:r>
            <a:r>
              <a:rPr lang="en-ID" sz="2800" b="1" dirty="0" err="1"/>
              <a:t>memenuhi</a:t>
            </a:r>
            <a:r>
              <a:rPr lang="en-ID" sz="2800" b="1" dirty="0"/>
              <a:t> </a:t>
            </a:r>
            <a:r>
              <a:rPr lang="en-ID" sz="2800" b="1" dirty="0" err="1"/>
              <a:t>kebutuhan</a:t>
            </a:r>
            <a:r>
              <a:rPr lang="en-ID" sz="2800" b="1" dirty="0"/>
              <a:t> </a:t>
            </a:r>
            <a:r>
              <a:rPr lang="en-ID" sz="2800" b="1" dirty="0" err="1"/>
              <a:t>dasar</a:t>
            </a:r>
            <a:r>
              <a:rPr lang="en-ID" sz="2800" b="1" dirty="0"/>
              <a:t>, </a:t>
            </a:r>
            <a:r>
              <a:rPr lang="en-ID" sz="2800" b="1" dirty="0" err="1"/>
              <a:t>termasuk</a:t>
            </a:r>
            <a:r>
              <a:rPr lang="en-ID" sz="2800" b="1" dirty="0"/>
              <a:t> </a:t>
            </a:r>
            <a:r>
              <a:rPr lang="en-ID" sz="2800" b="1" dirty="0" err="1"/>
              <a:t>biaya</a:t>
            </a:r>
            <a:r>
              <a:rPr lang="en-ID" sz="2800" b="1" dirty="0"/>
              <a:t> </a:t>
            </a:r>
            <a:r>
              <a:rPr lang="en-ID" sz="2800" b="1" dirty="0" err="1"/>
              <a:t>kesehatan</a:t>
            </a:r>
            <a:r>
              <a:rPr lang="en-ID" sz="2800" b="1" dirty="0"/>
              <a:t>.​</a:t>
            </a:r>
          </a:p>
          <a:p>
            <a:r>
              <a:rPr lang="en-ID" sz="2800" b="1" dirty="0"/>
              <a:t>Memberikan </a:t>
            </a:r>
            <a:r>
              <a:rPr lang="en-ID" sz="2800" b="1" dirty="0" err="1"/>
              <a:t>informasi</a:t>
            </a:r>
            <a:r>
              <a:rPr lang="en-ID" sz="2800" b="1" dirty="0"/>
              <a:t> </a:t>
            </a:r>
            <a:r>
              <a:rPr lang="en-ID" sz="2800" b="1" dirty="0" err="1"/>
              <a:t>tentang</a:t>
            </a:r>
            <a:r>
              <a:rPr lang="en-ID" sz="2800" b="1" dirty="0"/>
              <a:t> </a:t>
            </a:r>
            <a:r>
              <a:rPr lang="en-ID" sz="2800" b="1" dirty="0" err="1"/>
              <a:t>hak-hak</a:t>
            </a:r>
            <a:r>
              <a:rPr lang="en-ID" sz="2800" b="1" dirty="0"/>
              <a:t> </a:t>
            </a:r>
            <a:r>
              <a:rPr lang="en-ID" sz="2800" b="1" dirty="0" err="1"/>
              <a:t>warga</a:t>
            </a:r>
            <a:r>
              <a:rPr lang="en-ID" sz="2800" b="1" dirty="0"/>
              <a:t> negara, </a:t>
            </a:r>
            <a:r>
              <a:rPr lang="en-ID" sz="2800" b="1" dirty="0" err="1"/>
              <a:t>seperti</a:t>
            </a:r>
            <a:r>
              <a:rPr lang="en-ID" sz="2800" b="1" dirty="0"/>
              <a:t> </a:t>
            </a:r>
            <a:r>
              <a:rPr lang="en-ID" sz="2800" b="1" dirty="0" err="1"/>
              <a:t>cara</a:t>
            </a:r>
            <a:r>
              <a:rPr lang="en-ID" sz="2800" b="1" dirty="0"/>
              <a:t> </a:t>
            </a:r>
            <a:r>
              <a:rPr lang="en-ID" sz="2800" b="1" dirty="0" err="1"/>
              <a:t>mengakses</a:t>
            </a:r>
            <a:r>
              <a:rPr lang="en-ID" sz="2800" b="1" dirty="0"/>
              <a:t> </a:t>
            </a:r>
            <a:r>
              <a:rPr lang="en-ID" sz="2800" b="1" dirty="0" err="1"/>
              <a:t>layanan</a:t>
            </a:r>
            <a:r>
              <a:rPr lang="en-ID" sz="2800" b="1" dirty="0"/>
              <a:t> </a:t>
            </a:r>
            <a:r>
              <a:rPr lang="en-ID" sz="2800" b="1" dirty="0" err="1"/>
              <a:t>kesehatan</a:t>
            </a:r>
            <a:r>
              <a:rPr lang="en-ID" sz="2800" b="1" dirty="0"/>
              <a:t> gratis </a:t>
            </a:r>
            <a:r>
              <a:rPr lang="en-ID" sz="2800" b="1" dirty="0" err="1"/>
              <a:t>atau</a:t>
            </a:r>
            <a:r>
              <a:rPr lang="en-ID" sz="2800" b="1" dirty="0"/>
              <a:t> </a:t>
            </a:r>
            <a:r>
              <a:rPr lang="en-ID" sz="2800" b="1" dirty="0" err="1"/>
              <a:t>subsidi</a:t>
            </a:r>
            <a:r>
              <a:rPr lang="en-ID" sz="2800" b="1" dirty="0"/>
              <a:t> </a:t>
            </a:r>
            <a:r>
              <a:rPr lang="en-ID" sz="2800" b="1" dirty="0" err="1"/>
              <a:t>pemerintah</a:t>
            </a:r>
            <a:r>
              <a:rPr lang="en-ID" sz="2800" b="1" dirty="0"/>
              <a:t> (BPJS, </a:t>
            </a:r>
            <a:r>
              <a:rPr lang="en-ID" sz="2800" b="1" dirty="0" err="1"/>
              <a:t>bantuan</a:t>
            </a:r>
            <a:r>
              <a:rPr lang="en-ID" sz="2800" b="1" dirty="0"/>
              <a:t> </a:t>
            </a:r>
            <a:r>
              <a:rPr lang="en-ID" sz="2800" b="1" dirty="0" err="1"/>
              <a:t>pangan</a:t>
            </a:r>
            <a:r>
              <a:rPr lang="en-ID" sz="2800" b="1" dirty="0"/>
              <a:t>, </a:t>
            </a:r>
            <a:r>
              <a:rPr lang="en-ID" sz="2800" b="1" dirty="0" err="1"/>
              <a:t>dll</a:t>
            </a:r>
            <a:r>
              <a:rPr lang="en-ID" sz="2800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3191362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910AB-F747-69D3-DF9C-A315A7A3A05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ID" b="1" dirty="0" err="1"/>
              <a:t>Metode</a:t>
            </a:r>
            <a:r>
              <a:rPr lang="en-ID" b="1" dirty="0"/>
              <a:t> </a:t>
            </a:r>
            <a:r>
              <a:rPr lang="en-ID" b="1" dirty="0" err="1"/>
              <a:t>Penyampaian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09F23-9615-123A-D22A-06FF35CD7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390" y="2490135"/>
            <a:ext cx="7463789" cy="377350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ID" sz="2800" b="1" dirty="0"/>
              <a:t>Media Massa &amp; Digital : </a:t>
            </a:r>
          </a:p>
          <a:p>
            <a:pPr marL="0" indent="0">
              <a:buNone/>
            </a:pPr>
            <a:r>
              <a:rPr lang="en-ID" sz="2800" dirty="0" err="1"/>
              <a:t>Iklan</a:t>
            </a:r>
            <a:r>
              <a:rPr lang="en-ID" sz="2800" dirty="0"/>
              <a:t> </a:t>
            </a:r>
            <a:r>
              <a:rPr lang="en-ID" sz="2800" dirty="0" err="1"/>
              <a:t>layanan</a:t>
            </a:r>
            <a:r>
              <a:rPr lang="en-ID" sz="2800" dirty="0"/>
              <a:t> </a:t>
            </a:r>
            <a:r>
              <a:rPr lang="en-ID" sz="2800" dirty="0" err="1"/>
              <a:t>masyarakat</a:t>
            </a:r>
            <a:r>
              <a:rPr lang="en-ID" sz="2800" dirty="0"/>
              <a:t> di TV, radio, media </a:t>
            </a:r>
            <a:r>
              <a:rPr lang="en-ID" sz="2800" dirty="0" err="1"/>
              <a:t>sosial</a:t>
            </a:r>
            <a:r>
              <a:rPr lang="en-ID" sz="2800" dirty="0"/>
              <a:t>, dan </a:t>
            </a:r>
            <a:r>
              <a:rPr lang="en-ID" sz="2800" dirty="0" err="1"/>
              <a:t>aplikasi</a:t>
            </a:r>
            <a:r>
              <a:rPr lang="en-ID" sz="2800" dirty="0"/>
              <a:t> </a:t>
            </a:r>
            <a:r>
              <a:rPr lang="en-ID" sz="2800" dirty="0" err="1"/>
              <a:t>pesan</a:t>
            </a:r>
            <a:r>
              <a:rPr lang="en-ID" sz="2800" dirty="0"/>
              <a:t> </a:t>
            </a:r>
            <a:r>
              <a:rPr lang="en-ID" sz="2800" dirty="0" err="1"/>
              <a:t>singkat</a:t>
            </a:r>
            <a:r>
              <a:rPr lang="en-ID" sz="2800" dirty="0"/>
              <a:t>.​- </a:t>
            </a:r>
            <a:r>
              <a:rPr lang="en-ID" sz="2800" dirty="0" err="1"/>
              <a:t>Komunikasi</a:t>
            </a:r>
            <a:r>
              <a:rPr lang="en-ID" sz="2800" dirty="0"/>
              <a:t> </a:t>
            </a:r>
            <a:r>
              <a:rPr lang="en-ID" sz="2800" dirty="0" err="1"/>
              <a:t>Langsung</a:t>
            </a:r>
            <a:r>
              <a:rPr lang="en-ID" sz="2800" dirty="0"/>
              <a:t>: </a:t>
            </a:r>
            <a:r>
              <a:rPr lang="en-ID" sz="2800" dirty="0" err="1"/>
              <a:t>Penyuluhan</a:t>
            </a:r>
            <a:r>
              <a:rPr lang="en-ID" sz="2800" dirty="0"/>
              <a:t> di </a:t>
            </a:r>
            <a:r>
              <a:rPr lang="en-ID" sz="2800" dirty="0" err="1"/>
              <a:t>desa-desa</a:t>
            </a:r>
            <a:r>
              <a:rPr lang="en-ID" sz="2800" dirty="0"/>
              <a:t>, </a:t>
            </a:r>
            <a:r>
              <a:rPr lang="en-ID" sz="2800" dirty="0" err="1"/>
              <a:t>sekolah</a:t>
            </a:r>
            <a:r>
              <a:rPr lang="en-ID" sz="2800" dirty="0"/>
              <a:t>, </a:t>
            </a:r>
            <a:r>
              <a:rPr lang="en-ID" sz="2800" dirty="0" err="1"/>
              <a:t>tempat</a:t>
            </a:r>
            <a:r>
              <a:rPr lang="en-ID" sz="2800" dirty="0"/>
              <a:t> </a:t>
            </a:r>
            <a:r>
              <a:rPr lang="en-ID" sz="2800" dirty="0" err="1"/>
              <a:t>kerja</a:t>
            </a:r>
            <a:r>
              <a:rPr lang="en-ID" sz="2800" dirty="0"/>
              <a:t>, dan </a:t>
            </a:r>
            <a:r>
              <a:rPr lang="en-ID" sz="2800" dirty="0" err="1"/>
              <a:t>kegiatan</a:t>
            </a:r>
            <a:r>
              <a:rPr lang="en-ID" sz="2800" dirty="0"/>
              <a:t> </a:t>
            </a:r>
            <a:r>
              <a:rPr lang="en-ID" sz="2800" dirty="0" err="1"/>
              <a:t>rutin</a:t>
            </a:r>
            <a:r>
              <a:rPr lang="en-ID" sz="2800" dirty="0"/>
              <a:t> </a:t>
            </a:r>
            <a:r>
              <a:rPr lang="en-ID" sz="2800" dirty="0" err="1"/>
              <a:t>seperti</a:t>
            </a:r>
            <a:r>
              <a:rPr lang="en-ID" sz="2800" dirty="0"/>
              <a:t> </a:t>
            </a:r>
            <a:r>
              <a:rPr lang="en-ID" sz="2800" dirty="0" err="1"/>
              <a:t>Posyandu</a:t>
            </a:r>
            <a:r>
              <a:rPr lang="en-ID" sz="2800" dirty="0"/>
              <a:t> </a:t>
            </a:r>
            <a:r>
              <a:rPr lang="en-ID" sz="2800" dirty="0" err="1"/>
              <a:t>atau</a:t>
            </a:r>
            <a:r>
              <a:rPr lang="en-ID" sz="2800" dirty="0"/>
              <a:t> PKK.​ </a:t>
            </a:r>
          </a:p>
          <a:p>
            <a:r>
              <a:rPr lang="en-ID" sz="2800" b="1" dirty="0"/>
              <a:t>Media Visual : </a:t>
            </a:r>
          </a:p>
          <a:p>
            <a:pPr marL="0" indent="0">
              <a:buNone/>
            </a:pPr>
            <a:r>
              <a:rPr lang="en-ID" sz="2800" dirty="0"/>
              <a:t>Poster, </a:t>
            </a:r>
            <a:r>
              <a:rPr lang="en-ID" sz="2800" dirty="0" err="1"/>
              <a:t>spanduk</a:t>
            </a:r>
            <a:r>
              <a:rPr lang="en-ID" sz="2800" dirty="0"/>
              <a:t>, dan </a:t>
            </a:r>
            <a:r>
              <a:rPr lang="en-ID" sz="2800" dirty="0" err="1"/>
              <a:t>brosur</a:t>
            </a:r>
            <a:r>
              <a:rPr lang="en-ID" sz="2800" dirty="0"/>
              <a:t> yang </a:t>
            </a:r>
            <a:r>
              <a:rPr lang="en-ID" sz="2800" dirty="0" err="1"/>
              <a:t>mudah</a:t>
            </a:r>
            <a:r>
              <a:rPr lang="en-ID" sz="2800" dirty="0"/>
              <a:t> </a:t>
            </a:r>
            <a:r>
              <a:rPr lang="en-ID" sz="2800" dirty="0" err="1"/>
              <a:t>dipahami</a:t>
            </a:r>
            <a:r>
              <a:rPr lang="en-ID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77248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B45AF5-A579-A75B-4FFA-A4B7586E8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548640"/>
            <a:ext cx="7726679" cy="590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074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3009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</TotalTime>
  <Words>339</Words>
  <Application>Microsoft Office PowerPoint</Application>
  <PresentationFormat>On-screen Show (4:3)</PresentationFormat>
  <Paragraphs>30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Arial</vt:lpstr>
      <vt:lpstr>Garamond</vt:lpstr>
      <vt:lpstr>Organic</vt:lpstr>
      <vt:lpstr>KONSEP, TEORI DAN PENDIDIKAN KESEHATAN       Oleh :  Eva Nurlina Aprilia, M.Kep.,Ns.,Sp.Kep.Kom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Pengembangan Rekayasa Sosial</vt:lpstr>
      <vt:lpstr>PowerPoint Presentation</vt:lpstr>
      <vt:lpstr>Pendidikan dan Kampanye Sosial</vt:lpstr>
      <vt:lpstr>PowerPoint Presentation</vt:lpstr>
      <vt:lpstr>PowerPoint Presentation</vt:lpstr>
      <vt:lpstr>Edukasi Kesehatan dan Gizi</vt:lpstr>
      <vt:lpstr>Perilaku Hidup Bersih dan Sehat (PHBS)</vt:lpstr>
      <vt:lpstr>Literasi Ekonomi dan Kesejahteraan</vt:lpstr>
      <vt:lpstr>Metode Penyampaian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HP</dc:creator>
  <cp:keywords/>
  <dc:description>generated using python-pptx</dc:description>
  <cp:lastModifiedBy>HP</cp:lastModifiedBy>
  <cp:revision>7</cp:revision>
  <cp:lastPrinted>2026-04-07T05:51:58Z</cp:lastPrinted>
  <dcterms:created xsi:type="dcterms:W3CDTF">2013-01-27T09:14:16Z</dcterms:created>
  <dcterms:modified xsi:type="dcterms:W3CDTF">2026-04-07T21:48:52Z</dcterms:modified>
  <cp:category/>
</cp:coreProperties>
</file>