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rgbClr val="FFFFC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FFFFC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FFFFC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FFFFC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8305800" cy="6858000"/>
          </a:xfrm>
          <a:custGeom>
            <a:avLst/>
            <a:gdLst/>
            <a:ahLst/>
            <a:cxnLst/>
            <a:rect l="l" t="t" r="r" b="b"/>
            <a:pathLst>
              <a:path w="8305800" h="6858000">
                <a:moveTo>
                  <a:pt x="457200" y="0"/>
                </a:moveTo>
                <a:lnTo>
                  <a:pt x="0" y="0"/>
                </a:lnTo>
                <a:lnTo>
                  <a:pt x="0" y="6858000"/>
                </a:lnTo>
                <a:lnTo>
                  <a:pt x="457200" y="6858000"/>
                </a:lnTo>
                <a:lnTo>
                  <a:pt x="457200" y="0"/>
                </a:lnTo>
                <a:close/>
              </a:path>
              <a:path w="8305800" h="6858000">
                <a:moveTo>
                  <a:pt x="2133600" y="0"/>
                </a:moveTo>
                <a:lnTo>
                  <a:pt x="1981200" y="0"/>
                </a:lnTo>
                <a:lnTo>
                  <a:pt x="1981200" y="6858000"/>
                </a:lnTo>
                <a:lnTo>
                  <a:pt x="2133600" y="6858000"/>
                </a:lnTo>
                <a:lnTo>
                  <a:pt x="2133600" y="0"/>
                </a:lnTo>
                <a:close/>
              </a:path>
              <a:path w="8305800" h="6858000">
                <a:moveTo>
                  <a:pt x="4419600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4419600" y="6858000"/>
                </a:lnTo>
                <a:lnTo>
                  <a:pt x="4419600" y="0"/>
                </a:lnTo>
                <a:close/>
              </a:path>
              <a:path w="8305800" h="6858000">
                <a:moveTo>
                  <a:pt x="6934200" y="0"/>
                </a:moveTo>
                <a:lnTo>
                  <a:pt x="6553200" y="0"/>
                </a:lnTo>
                <a:lnTo>
                  <a:pt x="6553200" y="6858000"/>
                </a:lnTo>
                <a:lnTo>
                  <a:pt x="6934200" y="6858000"/>
                </a:lnTo>
                <a:lnTo>
                  <a:pt x="6934200" y="0"/>
                </a:lnTo>
                <a:close/>
              </a:path>
              <a:path w="8305800" h="6858000">
                <a:moveTo>
                  <a:pt x="7391400" y="0"/>
                </a:moveTo>
                <a:lnTo>
                  <a:pt x="7315200" y="0"/>
                </a:lnTo>
                <a:lnTo>
                  <a:pt x="7315200" y="6858000"/>
                </a:lnTo>
                <a:lnTo>
                  <a:pt x="7391400" y="6858000"/>
                </a:lnTo>
                <a:lnTo>
                  <a:pt x="7391400" y="0"/>
                </a:lnTo>
                <a:close/>
              </a:path>
              <a:path w="8305800" h="6858000">
                <a:moveTo>
                  <a:pt x="8305800" y="0"/>
                </a:moveTo>
                <a:lnTo>
                  <a:pt x="7620000" y="0"/>
                </a:lnTo>
                <a:lnTo>
                  <a:pt x="7620000" y="6858000"/>
                </a:lnTo>
                <a:lnTo>
                  <a:pt x="8305800" y="6858000"/>
                </a:lnTo>
                <a:lnTo>
                  <a:pt x="8305800" y="0"/>
                </a:lnTo>
                <a:close/>
              </a:path>
            </a:pathLst>
          </a:custGeom>
          <a:solidFill>
            <a:srgbClr val="8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05800" y="1523"/>
            <a:ext cx="838200" cy="685647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76400" y="0"/>
            <a:ext cx="304800" cy="68580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743200" y="0"/>
            <a:ext cx="685800" cy="68580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33600" y="0"/>
            <a:ext cx="609600" cy="685800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62000" y="0"/>
            <a:ext cx="914400" cy="685800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57200" y="0"/>
            <a:ext cx="304800" cy="685800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457200" cy="685800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429000" y="0"/>
            <a:ext cx="381000" cy="6858000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419600" y="0"/>
            <a:ext cx="838200" cy="6858000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981200" y="0"/>
            <a:ext cx="3581400" cy="6858000"/>
          </a:xfrm>
          <a:custGeom>
            <a:avLst/>
            <a:gdLst/>
            <a:ahLst/>
            <a:cxnLst/>
            <a:rect l="l" t="t" r="r" b="b"/>
            <a:pathLst>
              <a:path w="3581400" h="6858000">
                <a:moveTo>
                  <a:pt x="228600" y="0"/>
                </a:moveTo>
                <a:lnTo>
                  <a:pt x="0" y="0"/>
                </a:lnTo>
                <a:lnTo>
                  <a:pt x="0" y="6858000"/>
                </a:lnTo>
                <a:lnTo>
                  <a:pt x="228600" y="6858000"/>
                </a:lnTo>
                <a:lnTo>
                  <a:pt x="228600" y="0"/>
                </a:lnTo>
                <a:close/>
              </a:path>
              <a:path w="3581400" h="6858000">
                <a:moveTo>
                  <a:pt x="3581400" y="0"/>
                </a:moveTo>
                <a:lnTo>
                  <a:pt x="3258312" y="0"/>
                </a:lnTo>
                <a:lnTo>
                  <a:pt x="3258312" y="6858000"/>
                </a:lnTo>
                <a:lnTo>
                  <a:pt x="3581400" y="6858000"/>
                </a:lnTo>
                <a:lnTo>
                  <a:pt x="3581400" y="0"/>
                </a:lnTo>
                <a:close/>
              </a:path>
            </a:pathLst>
          </a:custGeom>
          <a:solidFill>
            <a:srgbClr val="5F1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315200" y="0"/>
            <a:ext cx="1066800" cy="685800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562600" y="0"/>
            <a:ext cx="990600" cy="685800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096000" y="0"/>
            <a:ext cx="838200" cy="6858000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934200" y="0"/>
            <a:ext cx="381000" cy="685800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255008" y="0"/>
            <a:ext cx="240791" cy="685800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756659" y="0"/>
            <a:ext cx="533400" cy="6858000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1523" y="6150864"/>
            <a:ext cx="9144000" cy="707390"/>
          </a:xfrm>
          <a:custGeom>
            <a:avLst/>
            <a:gdLst/>
            <a:ahLst/>
            <a:cxnLst/>
            <a:rect l="l" t="t" r="r" b="b"/>
            <a:pathLst>
              <a:path w="9144000" h="707390">
                <a:moveTo>
                  <a:pt x="3530600" y="0"/>
                </a:moveTo>
                <a:lnTo>
                  <a:pt x="3468624" y="4762"/>
                </a:lnTo>
                <a:lnTo>
                  <a:pt x="3422650" y="25425"/>
                </a:lnTo>
                <a:lnTo>
                  <a:pt x="3375025" y="34963"/>
                </a:lnTo>
                <a:lnTo>
                  <a:pt x="3303524" y="77863"/>
                </a:lnTo>
                <a:lnTo>
                  <a:pt x="3251200" y="101701"/>
                </a:lnTo>
                <a:lnTo>
                  <a:pt x="3203575" y="120764"/>
                </a:lnTo>
                <a:lnTo>
                  <a:pt x="3152775" y="152552"/>
                </a:lnTo>
                <a:lnTo>
                  <a:pt x="3009900" y="162090"/>
                </a:lnTo>
                <a:lnTo>
                  <a:pt x="2609850" y="162090"/>
                </a:lnTo>
                <a:lnTo>
                  <a:pt x="2543175" y="152552"/>
                </a:lnTo>
                <a:lnTo>
                  <a:pt x="2476500" y="144602"/>
                </a:lnTo>
                <a:lnTo>
                  <a:pt x="2419350" y="136664"/>
                </a:lnTo>
                <a:lnTo>
                  <a:pt x="2390775" y="136664"/>
                </a:lnTo>
                <a:lnTo>
                  <a:pt x="2352675" y="120764"/>
                </a:lnTo>
                <a:lnTo>
                  <a:pt x="2343150" y="111239"/>
                </a:lnTo>
                <a:lnTo>
                  <a:pt x="2314575" y="103289"/>
                </a:lnTo>
                <a:lnTo>
                  <a:pt x="2286000" y="87401"/>
                </a:lnTo>
                <a:lnTo>
                  <a:pt x="2266950" y="79451"/>
                </a:lnTo>
                <a:lnTo>
                  <a:pt x="2238375" y="79451"/>
                </a:lnTo>
                <a:lnTo>
                  <a:pt x="2219325" y="69913"/>
                </a:lnTo>
                <a:lnTo>
                  <a:pt x="2133600" y="69913"/>
                </a:lnTo>
                <a:lnTo>
                  <a:pt x="2114550" y="79451"/>
                </a:lnTo>
                <a:lnTo>
                  <a:pt x="2076450" y="87401"/>
                </a:lnTo>
                <a:lnTo>
                  <a:pt x="2000250" y="111239"/>
                </a:lnTo>
                <a:lnTo>
                  <a:pt x="1933575" y="136664"/>
                </a:lnTo>
                <a:lnTo>
                  <a:pt x="1866900" y="152552"/>
                </a:lnTo>
                <a:lnTo>
                  <a:pt x="1809750" y="170027"/>
                </a:lnTo>
                <a:lnTo>
                  <a:pt x="1743075" y="185915"/>
                </a:lnTo>
                <a:lnTo>
                  <a:pt x="1685925" y="203403"/>
                </a:lnTo>
                <a:lnTo>
                  <a:pt x="1619250" y="211340"/>
                </a:lnTo>
                <a:lnTo>
                  <a:pt x="1504950" y="227241"/>
                </a:lnTo>
                <a:lnTo>
                  <a:pt x="1400175" y="236766"/>
                </a:lnTo>
                <a:lnTo>
                  <a:pt x="1304925" y="236766"/>
                </a:lnTo>
                <a:lnTo>
                  <a:pt x="1209675" y="227241"/>
                </a:lnTo>
                <a:lnTo>
                  <a:pt x="1123950" y="219290"/>
                </a:lnTo>
                <a:lnTo>
                  <a:pt x="1038225" y="203403"/>
                </a:lnTo>
                <a:lnTo>
                  <a:pt x="971550" y="185915"/>
                </a:lnTo>
                <a:lnTo>
                  <a:pt x="904875" y="170027"/>
                </a:lnTo>
                <a:lnTo>
                  <a:pt x="847725" y="152552"/>
                </a:lnTo>
                <a:lnTo>
                  <a:pt x="800100" y="136664"/>
                </a:lnTo>
                <a:lnTo>
                  <a:pt x="762000" y="120764"/>
                </a:lnTo>
                <a:lnTo>
                  <a:pt x="733425" y="103289"/>
                </a:lnTo>
                <a:lnTo>
                  <a:pt x="704850" y="87401"/>
                </a:lnTo>
                <a:lnTo>
                  <a:pt x="676275" y="69913"/>
                </a:lnTo>
                <a:lnTo>
                  <a:pt x="647700" y="54025"/>
                </a:lnTo>
                <a:lnTo>
                  <a:pt x="609600" y="54025"/>
                </a:lnTo>
                <a:lnTo>
                  <a:pt x="590550" y="69913"/>
                </a:lnTo>
                <a:lnTo>
                  <a:pt x="571500" y="87401"/>
                </a:lnTo>
                <a:lnTo>
                  <a:pt x="542925" y="111239"/>
                </a:lnTo>
                <a:lnTo>
                  <a:pt x="514350" y="136664"/>
                </a:lnTo>
                <a:lnTo>
                  <a:pt x="457200" y="152552"/>
                </a:lnTo>
                <a:lnTo>
                  <a:pt x="419100" y="162090"/>
                </a:lnTo>
                <a:lnTo>
                  <a:pt x="342900" y="177977"/>
                </a:lnTo>
                <a:lnTo>
                  <a:pt x="304800" y="177977"/>
                </a:lnTo>
                <a:lnTo>
                  <a:pt x="266700" y="185915"/>
                </a:lnTo>
                <a:lnTo>
                  <a:pt x="190500" y="185915"/>
                </a:lnTo>
                <a:lnTo>
                  <a:pt x="142875" y="177977"/>
                </a:lnTo>
                <a:lnTo>
                  <a:pt x="104775" y="177977"/>
                </a:lnTo>
                <a:lnTo>
                  <a:pt x="66675" y="170027"/>
                </a:lnTo>
                <a:lnTo>
                  <a:pt x="38100" y="162090"/>
                </a:lnTo>
                <a:lnTo>
                  <a:pt x="0" y="152552"/>
                </a:lnTo>
                <a:lnTo>
                  <a:pt x="0" y="707136"/>
                </a:lnTo>
                <a:lnTo>
                  <a:pt x="9144000" y="707136"/>
                </a:lnTo>
                <a:lnTo>
                  <a:pt x="9144000" y="120764"/>
                </a:lnTo>
                <a:lnTo>
                  <a:pt x="9048750" y="136664"/>
                </a:lnTo>
                <a:lnTo>
                  <a:pt x="8963025" y="144602"/>
                </a:lnTo>
                <a:lnTo>
                  <a:pt x="8801100" y="144602"/>
                </a:lnTo>
                <a:lnTo>
                  <a:pt x="8743950" y="136664"/>
                </a:lnTo>
                <a:lnTo>
                  <a:pt x="8715375" y="136664"/>
                </a:lnTo>
                <a:lnTo>
                  <a:pt x="8677275" y="120764"/>
                </a:lnTo>
                <a:lnTo>
                  <a:pt x="8658225" y="120764"/>
                </a:lnTo>
                <a:lnTo>
                  <a:pt x="8658225" y="111239"/>
                </a:lnTo>
                <a:lnTo>
                  <a:pt x="8648700" y="111239"/>
                </a:lnTo>
                <a:lnTo>
                  <a:pt x="8648700" y="87401"/>
                </a:lnTo>
                <a:lnTo>
                  <a:pt x="8639175" y="79451"/>
                </a:lnTo>
                <a:lnTo>
                  <a:pt x="8639175" y="69913"/>
                </a:lnTo>
                <a:lnTo>
                  <a:pt x="8629650" y="61976"/>
                </a:lnTo>
                <a:lnTo>
                  <a:pt x="8610600" y="54025"/>
                </a:lnTo>
                <a:lnTo>
                  <a:pt x="8601075" y="46088"/>
                </a:lnTo>
                <a:lnTo>
                  <a:pt x="8594725" y="28600"/>
                </a:lnTo>
                <a:lnTo>
                  <a:pt x="8574151" y="25425"/>
                </a:lnTo>
                <a:lnTo>
                  <a:pt x="8550275" y="15887"/>
                </a:lnTo>
                <a:lnTo>
                  <a:pt x="8521700" y="11125"/>
                </a:lnTo>
                <a:lnTo>
                  <a:pt x="8464550" y="11125"/>
                </a:lnTo>
                <a:lnTo>
                  <a:pt x="8328025" y="15887"/>
                </a:lnTo>
                <a:lnTo>
                  <a:pt x="8166100" y="11125"/>
                </a:lnTo>
                <a:lnTo>
                  <a:pt x="8080375" y="25425"/>
                </a:lnTo>
                <a:lnTo>
                  <a:pt x="8018399" y="34963"/>
                </a:lnTo>
                <a:lnTo>
                  <a:pt x="7994650" y="47675"/>
                </a:lnTo>
                <a:lnTo>
                  <a:pt x="7972425" y="61976"/>
                </a:lnTo>
                <a:lnTo>
                  <a:pt x="7953375" y="69913"/>
                </a:lnTo>
                <a:lnTo>
                  <a:pt x="7915275" y="87401"/>
                </a:lnTo>
                <a:lnTo>
                  <a:pt x="7858125" y="111239"/>
                </a:lnTo>
                <a:lnTo>
                  <a:pt x="7810500" y="136664"/>
                </a:lnTo>
                <a:lnTo>
                  <a:pt x="7753350" y="152552"/>
                </a:lnTo>
                <a:lnTo>
                  <a:pt x="7705725" y="162090"/>
                </a:lnTo>
                <a:lnTo>
                  <a:pt x="7610475" y="177977"/>
                </a:lnTo>
                <a:lnTo>
                  <a:pt x="7524750" y="177977"/>
                </a:lnTo>
                <a:lnTo>
                  <a:pt x="7486650" y="170027"/>
                </a:lnTo>
                <a:lnTo>
                  <a:pt x="7458075" y="162090"/>
                </a:lnTo>
                <a:lnTo>
                  <a:pt x="7419975" y="152552"/>
                </a:lnTo>
                <a:lnTo>
                  <a:pt x="7400925" y="144602"/>
                </a:lnTo>
                <a:lnTo>
                  <a:pt x="7372350" y="136664"/>
                </a:lnTo>
                <a:lnTo>
                  <a:pt x="7351649" y="104876"/>
                </a:lnTo>
                <a:lnTo>
                  <a:pt x="7329424" y="66738"/>
                </a:lnTo>
                <a:lnTo>
                  <a:pt x="7299325" y="39725"/>
                </a:lnTo>
                <a:lnTo>
                  <a:pt x="7246874" y="6350"/>
                </a:lnTo>
                <a:lnTo>
                  <a:pt x="7199249" y="4762"/>
                </a:lnTo>
                <a:lnTo>
                  <a:pt x="7165975" y="14300"/>
                </a:lnTo>
                <a:lnTo>
                  <a:pt x="7134225" y="28600"/>
                </a:lnTo>
                <a:lnTo>
                  <a:pt x="7097649" y="36550"/>
                </a:lnTo>
                <a:lnTo>
                  <a:pt x="7048500" y="46088"/>
                </a:lnTo>
                <a:lnTo>
                  <a:pt x="7000875" y="61976"/>
                </a:lnTo>
                <a:lnTo>
                  <a:pt x="6943725" y="79451"/>
                </a:lnTo>
                <a:lnTo>
                  <a:pt x="6877050" y="95338"/>
                </a:lnTo>
                <a:lnTo>
                  <a:pt x="6800850" y="120764"/>
                </a:lnTo>
                <a:lnTo>
                  <a:pt x="6724650" y="128714"/>
                </a:lnTo>
                <a:lnTo>
                  <a:pt x="6640449" y="144602"/>
                </a:lnTo>
                <a:lnTo>
                  <a:pt x="6553200" y="152552"/>
                </a:lnTo>
                <a:lnTo>
                  <a:pt x="6467475" y="162090"/>
                </a:lnTo>
                <a:lnTo>
                  <a:pt x="6048375" y="162090"/>
                </a:lnTo>
                <a:lnTo>
                  <a:pt x="5972175" y="152552"/>
                </a:lnTo>
                <a:lnTo>
                  <a:pt x="5915025" y="144602"/>
                </a:lnTo>
                <a:lnTo>
                  <a:pt x="5848350" y="128714"/>
                </a:lnTo>
                <a:lnTo>
                  <a:pt x="5800725" y="120764"/>
                </a:lnTo>
                <a:lnTo>
                  <a:pt x="5781675" y="111239"/>
                </a:lnTo>
                <a:lnTo>
                  <a:pt x="5762625" y="103289"/>
                </a:lnTo>
                <a:lnTo>
                  <a:pt x="5734050" y="95338"/>
                </a:lnTo>
                <a:lnTo>
                  <a:pt x="5705475" y="79451"/>
                </a:lnTo>
                <a:lnTo>
                  <a:pt x="5676900" y="79451"/>
                </a:lnTo>
                <a:lnTo>
                  <a:pt x="5648325" y="69913"/>
                </a:lnTo>
                <a:lnTo>
                  <a:pt x="5600700" y="69913"/>
                </a:lnTo>
                <a:lnTo>
                  <a:pt x="5581650" y="79451"/>
                </a:lnTo>
                <a:lnTo>
                  <a:pt x="5562600" y="79451"/>
                </a:lnTo>
                <a:lnTo>
                  <a:pt x="5543550" y="87401"/>
                </a:lnTo>
                <a:lnTo>
                  <a:pt x="5524500" y="87401"/>
                </a:lnTo>
                <a:lnTo>
                  <a:pt x="5505450" y="103289"/>
                </a:lnTo>
                <a:lnTo>
                  <a:pt x="5486400" y="111239"/>
                </a:lnTo>
                <a:lnTo>
                  <a:pt x="5476875" y="111239"/>
                </a:lnTo>
                <a:lnTo>
                  <a:pt x="5429250" y="120764"/>
                </a:lnTo>
                <a:lnTo>
                  <a:pt x="5286375" y="128714"/>
                </a:lnTo>
                <a:lnTo>
                  <a:pt x="5086350" y="144602"/>
                </a:lnTo>
                <a:lnTo>
                  <a:pt x="4962525" y="162090"/>
                </a:lnTo>
                <a:lnTo>
                  <a:pt x="4838700" y="177977"/>
                </a:lnTo>
                <a:lnTo>
                  <a:pt x="4714875" y="195453"/>
                </a:lnTo>
                <a:lnTo>
                  <a:pt x="4610100" y="203403"/>
                </a:lnTo>
                <a:lnTo>
                  <a:pt x="4429125" y="203403"/>
                </a:lnTo>
                <a:lnTo>
                  <a:pt x="4391025" y="195453"/>
                </a:lnTo>
                <a:lnTo>
                  <a:pt x="4352925" y="185915"/>
                </a:lnTo>
                <a:lnTo>
                  <a:pt x="4295775" y="170027"/>
                </a:lnTo>
                <a:lnTo>
                  <a:pt x="4292600" y="131889"/>
                </a:lnTo>
                <a:lnTo>
                  <a:pt x="4302125" y="88988"/>
                </a:lnTo>
                <a:lnTo>
                  <a:pt x="4302125" y="57200"/>
                </a:lnTo>
                <a:lnTo>
                  <a:pt x="4279900" y="39725"/>
                </a:lnTo>
                <a:lnTo>
                  <a:pt x="4241800" y="57200"/>
                </a:lnTo>
                <a:lnTo>
                  <a:pt x="4219575" y="79451"/>
                </a:lnTo>
                <a:lnTo>
                  <a:pt x="4187825" y="95338"/>
                </a:lnTo>
                <a:lnTo>
                  <a:pt x="4149725" y="120764"/>
                </a:lnTo>
                <a:lnTo>
                  <a:pt x="4111625" y="133477"/>
                </a:lnTo>
                <a:lnTo>
                  <a:pt x="4060825" y="150964"/>
                </a:lnTo>
                <a:lnTo>
                  <a:pt x="4025900" y="155727"/>
                </a:lnTo>
                <a:lnTo>
                  <a:pt x="3981450" y="162090"/>
                </a:lnTo>
                <a:lnTo>
                  <a:pt x="3933825" y="166852"/>
                </a:lnTo>
                <a:lnTo>
                  <a:pt x="3879850" y="173202"/>
                </a:lnTo>
                <a:lnTo>
                  <a:pt x="3825875" y="174802"/>
                </a:lnTo>
                <a:lnTo>
                  <a:pt x="3768725" y="170027"/>
                </a:lnTo>
                <a:lnTo>
                  <a:pt x="3727450" y="163677"/>
                </a:lnTo>
                <a:lnTo>
                  <a:pt x="3686175" y="144602"/>
                </a:lnTo>
                <a:lnTo>
                  <a:pt x="3657600" y="136664"/>
                </a:lnTo>
                <a:lnTo>
                  <a:pt x="3638550" y="128714"/>
                </a:lnTo>
                <a:lnTo>
                  <a:pt x="3629025" y="120764"/>
                </a:lnTo>
                <a:lnTo>
                  <a:pt x="3609975" y="111239"/>
                </a:lnTo>
                <a:lnTo>
                  <a:pt x="3600450" y="103289"/>
                </a:lnTo>
                <a:lnTo>
                  <a:pt x="3565525" y="28600"/>
                </a:lnTo>
                <a:lnTo>
                  <a:pt x="3530600" y="0"/>
                </a:lnTo>
                <a:close/>
              </a:path>
            </a:pathLst>
          </a:custGeom>
          <a:solidFill>
            <a:srgbClr val="000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0" y="6138926"/>
            <a:ext cx="9144000" cy="27559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7061" y="512190"/>
            <a:ext cx="6989876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rgbClr val="FFFFC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2835" y="1612424"/>
            <a:ext cx="7158329" cy="18408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png"/><Relationship Id="rId18" Type="http://schemas.openxmlformats.org/officeDocument/2006/relationships/image" Target="../media/image144.png"/><Relationship Id="rId3" Type="http://schemas.openxmlformats.org/officeDocument/2006/relationships/image" Target="../media/image129.png"/><Relationship Id="rId21" Type="http://schemas.openxmlformats.org/officeDocument/2006/relationships/image" Target="../media/image147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17" Type="http://schemas.openxmlformats.org/officeDocument/2006/relationships/image" Target="../media/image143.png"/><Relationship Id="rId2" Type="http://schemas.openxmlformats.org/officeDocument/2006/relationships/image" Target="../media/image128.png"/><Relationship Id="rId16" Type="http://schemas.openxmlformats.org/officeDocument/2006/relationships/image" Target="../media/image142.png"/><Relationship Id="rId20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image" Target="../media/image131.png"/><Relationship Id="rId15" Type="http://schemas.openxmlformats.org/officeDocument/2006/relationships/image" Target="../media/image141.png"/><Relationship Id="rId10" Type="http://schemas.openxmlformats.org/officeDocument/2006/relationships/image" Target="../media/image136.png"/><Relationship Id="rId19" Type="http://schemas.openxmlformats.org/officeDocument/2006/relationships/image" Target="../media/image145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Relationship Id="rId14" Type="http://schemas.openxmlformats.org/officeDocument/2006/relationships/image" Target="../media/image1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5" Type="http://schemas.openxmlformats.org/officeDocument/2006/relationships/image" Target="../media/image151.png"/><Relationship Id="rId10" Type="http://schemas.openxmlformats.org/officeDocument/2006/relationships/image" Target="../media/image15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9.png"/><Relationship Id="rId3" Type="http://schemas.openxmlformats.org/officeDocument/2006/relationships/image" Target="../media/image161.png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67.png"/><Relationship Id="rId5" Type="http://schemas.openxmlformats.org/officeDocument/2006/relationships/image" Target="../media/image162.png"/><Relationship Id="rId10" Type="http://schemas.openxmlformats.org/officeDocument/2006/relationships/image" Target="../media/image166.png"/><Relationship Id="rId4" Type="http://schemas.openxmlformats.org/officeDocument/2006/relationships/image" Target="../media/image20.png"/><Relationship Id="rId9" Type="http://schemas.openxmlformats.org/officeDocument/2006/relationships/image" Target="../media/image1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137.png"/><Relationship Id="rId7" Type="http://schemas.openxmlformats.org/officeDocument/2006/relationships/image" Target="../media/image174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Relationship Id="rId9" Type="http://schemas.openxmlformats.org/officeDocument/2006/relationships/image" Target="../media/image17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3" Type="http://schemas.openxmlformats.org/officeDocument/2006/relationships/image" Target="../media/image178.png"/><Relationship Id="rId7" Type="http://schemas.openxmlformats.org/officeDocument/2006/relationships/image" Target="../media/image182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1.png"/><Relationship Id="rId5" Type="http://schemas.openxmlformats.org/officeDocument/2006/relationships/image" Target="../media/image180.png"/><Relationship Id="rId4" Type="http://schemas.openxmlformats.org/officeDocument/2006/relationships/image" Target="../media/image179.png"/><Relationship Id="rId9" Type="http://schemas.openxmlformats.org/officeDocument/2006/relationships/image" Target="../media/image18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194.png"/><Relationship Id="rId18" Type="http://schemas.openxmlformats.org/officeDocument/2006/relationships/image" Target="../media/image198.png"/><Relationship Id="rId3" Type="http://schemas.openxmlformats.org/officeDocument/2006/relationships/image" Target="../media/image186.png"/><Relationship Id="rId21" Type="http://schemas.openxmlformats.org/officeDocument/2006/relationships/image" Target="../media/image201.png"/><Relationship Id="rId7" Type="http://schemas.openxmlformats.org/officeDocument/2006/relationships/image" Target="../media/image189.png"/><Relationship Id="rId12" Type="http://schemas.openxmlformats.org/officeDocument/2006/relationships/image" Target="../media/image193.png"/><Relationship Id="rId17" Type="http://schemas.openxmlformats.org/officeDocument/2006/relationships/image" Target="../media/image197.png"/><Relationship Id="rId25" Type="http://schemas.openxmlformats.org/officeDocument/2006/relationships/image" Target="../media/image205.png"/><Relationship Id="rId2" Type="http://schemas.openxmlformats.org/officeDocument/2006/relationships/image" Target="../media/image185.png"/><Relationship Id="rId16" Type="http://schemas.openxmlformats.org/officeDocument/2006/relationships/image" Target="../media/image196.png"/><Relationship Id="rId20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11" Type="http://schemas.openxmlformats.org/officeDocument/2006/relationships/image" Target="../media/image137.png"/><Relationship Id="rId24" Type="http://schemas.openxmlformats.org/officeDocument/2006/relationships/image" Target="../media/image204.png"/><Relationship Id="rId5" Type="http://schemas.openxmlformats.org/officeDocument/2006/relationships/image" Target="../media/image20.png"/><Relationship Id="rId15" Type="http://schemas.openxmlformats.org/officeDocument/2006/relationships/image" Target="../media/image195.png"/><Relationship Id="rId23" Type="http://schemas.openxmlformats.org/officeDocument/2006/relationships/image" Target="../media/image203.png"/><Relationship Id="rId10" Type="http://schemas.openxmlformats.org/officeDocument/2006/relationships/image" Target="../media/image192.png"/><Relationship Id="rId19" Type="http://schemas.openxmlformats.org/officeDocument/2006/relationships/image" Target="../media/image199.png"/><Relationship Id="rId4" Type="http://schemas.openxmlformats.org/officeDocument/2006/relationships/image" Target="../media/image187.png"/><Relationship Id="rId9" Type="http://schemas.openxmlformats.org/officeDocument/2006/relationships/image" Target="../media/image191.png"/><Relationship Id="rId14" Type="http://schemas.openxmlformats.org/officeDocument/2006/relationships/image" Target="../media/image152.png"/><Relationship Id="rId22" Type="http://schemas.openxmlformats.org/officeDocument/2006/relationships/image" Target="../media/image20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14.png"/><Relationship Id="rId3" Type="http://schemas.openxmlformats.org/officeDocument/2006/relationships/image" Target="../media/image116.png"/><Relationship Id="rId7" Type="http://schemas.openxmlformats.org/officeDocument/2006/relationships/image" Target="../media/image209.png"/><Relationship Id="rId12" Type="http://schemas.openxmlformats.org/officeDocument/2006/relationships/image" Target="../media/image213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212.png"/><Relationship Id="rId5" Type="http://schemas.openxmlformats.org/officeDocument/2006/relationships/image" Target="../media/image208.png"/><Relationship Id="rId10" Type="http://schemas.openxmlformats.org/officeDocument/2006/relationships/image" Target="../media/image211.png"/><Relationship Id="rId4" Type="http://schemas.openxmlformats.org/officeDocument/2006/relationships/image" Target="../media/image207.png"/><Relationship Id="rId9" Type="http://schemas.openxmlformats.org/officeDocument/2006/relationships/image" Target="../media/image124.png"/><Relationship Id="rId14" Type="http://schemas.openxmlformats.org/officeDocument/2006/relationships/image" Target="../media/image2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3" Type="http://schemas.openxmlformats.org/officeDocument/2006/relationships/image" Target="../media/image217.png"/><Relationship Id="rId7" Type="http://schemas.openxmlformats.org/officeDocument/2006/relationships/image" Target="../media/image221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19.png"/><Relationship Id="rId4" Type="http://schemas.openxmlformats.org/officeDocument/2006/relationships/image" Target="../media/image218.png"/><Relationship Id="rId9" Type="http://schemas.openxmlformats.org/officeDocument/2006/relationships/image" Target="../media/image2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234.png"/><Relationship Id="rId18" Type="http://schemas.openxmlformats.org/officeDocument/2006/relationships/image" Target="../media/image239.png"/><Relationship Id="rId3" Type="http://schemas.openxmlformats.org/officeDocument/2006/relationships/image" Target="../media/image225.png"/><Relationship Id="rId7" Type="http://schemas.openxmlformats.org/officeDocument/2006/relationships/image" Target="../media/image228.png"/><Relationship Id="rId12" Type="http://schemas.openxmlformats.org/officeDocument/2006/relationships/image" Target="../media/image233.png"/><Relationship Id="rId17" Type="http://schemas.openxmlformats.org/officeDocument/2006/relationships/image" Target="../media/image238.png"/><Relationship Id="rId2" Type="http://schemas.openxmlformats.org/officeDocument/2006/relationships/image" Target="../media/image224.png"/><Relationship Id="rId16" Type="http://schemas.openxmlformats.org/officeDocument/2006/relationships/image" Target="../media/image2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7.png"/><Relationship Id="rId11" Type="http://schemas.openxmlformats.org/officeDocument/2006/relationships/image" Target="../media/image232.png"/><Relationship Id="rId5" Type="http://schemas.openxmlformats.org/officeDocument/2006/relationships/image" Target="../media/image226.png"/><Relationship Id="rId15" Type="http://schemas.openxmlformats.org/officeDocument/2006/relationships/image" Target="../media/image236.png"/><Relationship Id="rId10" Type="http://schemas.openxmlformats.org/officeDocument/2006/relationships/image" Target="../media/image231.png"/><Relationship Id="rId19" Type="http://schemas.openxmlformats.org/officeDocument/2006/relationships/image" Target="../media/image240.png"/><Relationship Id="rId4" Type="http://schemas.openxmlformats.org/officeDocument/2006/relationships/image" Target="../media/image116.png"/><Relationship Id="rId9" Type="http://schemas.openxmlformats.org/officeDocument/2006/relationships/image" Target="../media/image230.png"/><Relationship Id="rId14" Type="http://schemas.openxmlformats.org/officeDocument/2006/relationships/image" Target="../media/image2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13" Type="http://schemas.openxmlformats.org/officeDocument/2006/relationships/image" Target="../media/image235.png"/><Relationship Id="rId3" Type="http://schemas.openxmlformats.org/officeDocument/2006/relationships/image" Target="../media/image227.png"/><Relationship Id="rId7" Type="http://schemas.openxmlformats.org/officeDocument/2006/relationships/image" Target="../media/image244.png"/><Relationship Id="rId12" Type="http://schemas.openxmlformats.org/officeDocument/2006/relationships/image" Target="../media/image247.pn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3.png"/><Relationship Id="rId11" Type="http://schemas.openxmlformats.org/officeDocument/2006/relationships/image" Target="../media/image246.png"/><Relationship Id="rId5" Type="http://schemas.openxmlformats.org/officeDocument/2006/relationships/image" Target="../media/image229.png"/><Relationship Id="rId10" Type="http://schemas.openxmlformats.org/officeDocument/2006/relationships/image" Target="../media/image118.png"/><Relationship Id="rId4" Type="http://schemas.openxmlformats.org/officeDocument/2006/relationships/image" Target="../media/image242.png"/><Relationship Id="rId9" Type="http://schemas.openxmlformats.org/officeDocument/2006/relationships/image" Target="../media/image245.png"/><Relationship Id="rId14" Type="http://schemas.openxmlformats.org/officeDocument/2006/relationships/image" Target="../media/image2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13" Type="http://schemas.openxmlformats.org/officeDocument/2006/relationships/image" Target="../media/image262.png"/><Relationship Id="rId3" Type="http://schemas.openxmlformats.org/officeDocument/2006/relationships/image" Target="../media/image20.png"/><Relationship Id="rId7" Type="http://schemas.openxmlformats.org/officeDocument/2006/relationships/image" Target="../media/image256.png"/><Relationship Id="rId12" Type="http://schemas.openxmlformats.org/officeDocument/2006/relationships/image" Target="../media/image261.png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5.png"/><Relationship Id="rId11" Type="http://schemas.openxmlformats.org/officeDocument/2006/relationships/image" Target="../media/image260.png"/><Relationship Id="rId5" Type="http://schemas.openxmlformats.org/officeDocument/2006/relationships/image" Target="../media/image254.png"/><Relationship Id="rId10" Type="http://schemas.openxmlformats.org/officeDocument/2006/relationships/image" Target="../media/image259.png"/><Relationship Id="rId4" Type="http://schemas.openxmlformats.org/officeDocument/2006/relationships/image" Target="../media/image253.png"/><Relationship Id="rId9" Type="http://schemas.openxmlformats.org/officeDocument/2006/relationships/image" Target="../media/image25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png"/><Relationship Id="rId3" Type="http://schemas.openxmlformats.org/officeDocument/2006/relationships/image" Target="../media/image263.png"/><Relationship Id="rId7" Type="http://schemas.openxmlformats.org/officeDocument/2006/relationships/image" Target="../media/image267.png"/><Relationship Id="rId12" Type="http://schemas.openxmlformats.org/officeDocument/2006/relationships/image" Target="../media/image27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6.png"/><Relationship Id="rId11" Type="http://schemas.openxmlformats.org/officeDocument/2006/relationships/image" Target="../media/image271.png"/><Relationship Id="rId5" Type="http://schemas.openxmlformats.org/officeDocument/2006/relationships/image" Target="../media/image265.png"/><Relationship Id="rId10" Type="http://schemas.openxmlformats.org/officeDocument/2006/relationships/image" Target="../media/image270.png"/><Relationship Id="rId4" Type="http://schemas.openxmlformats.org/officeDocument/2006/relationships/image" Target="../media/image264.png"/><Relationship Id="rId9" Type="http://schemas.openxmlformats.org/officeDocument/2006/relationships/image" Target="../media/image26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png"/><Relationship Id="rId3" Type="http://schemas.openxmlformats.org/officeDocument/2006/relationships/image" Target="../media/image273.png"/><Relationship Id="rId7" Type="http://schemas.openxmlformats.org/officeDocument/2006/relationships/image" Target="../media/image27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6.png"/><Relationship Id="rId5" Type="http://schemas.openxmlformats.org/officeDocument/2006/relationships/image" Target="../media/image275.png"/><Relationship Id="rId4" Type="http://schemas.openxmlformats.org/officeDocument/2006/relationships/image" Target="../media/image27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3" Type="http://schemas.openxmlformats.org/officeDocument/2006/relationships/image" Target="../media/image285.png"/><Relationship Id="rId7" Type="http://schemas.openxmlformats.org/officeDocument/2006/relationships/image" Target="../media/image289.png"/><Relationship Id="rId2" Type="http://schemas.openxmlformats.org/officeDocument/2006/relationships/image" Target="../media/image2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8.png"/><Relationship Id="rId11" Type="http://schemas.openxmlformats.org/officeDocument/2006/relationships/image" Target="../media/image293.png"/><Relationship Id="rId5" Type="http://schemas.openxmlformats.org/officeDocument/2006/relationships/image" Target="../media/image287.png"/><Relationship Id="rId10" Type="http://schemas.openxmlformats.org/officeDocument/2006/relationships/image" Target="../media/image292.png"/><Relationship Id="rId4" Type="http://schemas.openxmlformats.org/officeDocument/2006/relationships/image" Target="../media/image286.png"/><Relationship Id="rId9" Type="http://schemas.openxmlformats.org/officeDocument/2006/relationships/image" Target="../media/image29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png"/><Relationship Id="rId3" Type="http://schemas.openxmlformats.org/officeDocument/2006/relationships/image" Target="../media/image294.png"/><Relationship Id="rId7" Type="http://schemas.openxmlformats.org/officeDocument/2006/relationships/image" Target="../media/image298.png"/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7.png"/><Relationship Id="rId11" Type="http://schemas.openxmlformats.org/officeDocument/2006/relationships/image" Target="../media/image302.png"/><Relationship Id="rId5" Type="http://schemas.openxmlformats.org/officeDocument/2006/relationships/image" Target="../media/image296.png"/><Relationship Id="rId10" Type="http://schemas.openxmlformats.org/officeDocument/2006/relationships/image" Target="../media/image301.png"/><Relationship Id="rId4" Type="http://schemas.openxmlformats.org/officeDocument/2006/relationships/image" Target="../media/image295.png"/><Relationship Id="rId9" Type="http://schemas.openxmlformats.org/officeDocument/2006/relationships/image" Target="../media/image30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7.png"/><Relationship Id="rId13" Type="http://schemas.openxmlformats.org/officeDocument/2006/relationships/image" Target="../media/image312.png"/><Relationship Id="rId18" Type="http://schemas.openxmlformats.org/officeDocument/2006/relationships/image" Target="../media/image317.png"/><Relationship Id="rId3" Type="http://schemas.openxmlformats.org/officeDocument/2006/relationships/image" Target="../media/image303.png"/><Relationship Id="rId7" Type="http://schemas.openxmlformats.org/officeDocument/2006/relationships/image" Target="../media/image118.png"/><Relationship Id="rId12" Type="http://schemas.openxmlformats.org/officeDocument/2006/relationships/image" Target="../media/image311.png"/><Relationship Id="rId17" Type="http://schemas.openxmlformats.org/officeDocument/2006/relationships/image" Target="../media/image316.png"/><Relationship Id="rId2" Type="http://schemas.openxmlformats.org/officeDocument/2006/relationships/image" Target="../media/image285.png"/><Relationship Id="rId16" Type="http://schemas.openxmlformats.org/officeDocument/2006/relationships/image" Target="../media/image3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6.png"/><Relationship Id="rId11" Type="http://schemas.openxmlformats.org/officeDocument/2006/relationships/image" Target="../media/image310.png"/><Relationship Id="rId5" Type="http://schemas.openxmlformats.org/officeDocument/2006/relationships/image" Target="../media/image305.png"/><Relationship Id="rId15" Type="http://schemas.openxmlformats.org/officeDocument/2006/relationships/image" Target="../media/image314.png"/><Relationship Id="rId10" Type="http://schemas.openxmlformats.org/officeDocument/2006/relationships/image" Target="../media/image309.png"/><Relationship Id="rId4" Type="http://schemas.openxmlformats.org/officeDocument/2006/relationships/image" Target="../media/image304.png"/><Relationship Id="rId9" Type="http://schemas.openxmlformats.org/officeDocument/2006/relationships/image" Target="../media/image308.png"/><Relationship Id="rId14" Type="http://schemas.openxmlformats.org/officeDocument/2006/relationships/image" Target="../media/image31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3.png"/><Relationship Id="rId3" Type="http://schemas.openxmlformats.org/officeDocument/2006/relationships/image" Target="../media/image319.png"/><Relationship Id="rId7" Type="http://schemas.openxmlformats.org/officeDocument/2006/relationships/image" Target="../media/image322.png"/><Relationship Id="rId12" Type="http://schemas.openxmlformats.org/officeDocument/2006/relationships/image" Target="../media/image327.png"/><Relationship Id="rId2" Type="http://schemas.openxmlformats.org/officeDocument/2006/relationships/image" Target="../media/image3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1.png"/><Relationship Id="rId11" Type="http://schemas.openxmlformats.org/officeDocument/2006/relationships/image" Target="../media/image326.png"/><Relationship Id="rId5" Type="http://schemas.openxmlformats.org/officeDocument/2006/relationships/image" Target="../media/image320.png"/><Relationship Id="rId10" Type="http://schemas.openxmlformats.org/officeDocument/2006/relationships/image" Target="../media/image325.png"/><Relationship Id="rId4" Type="http://schemas.openxmlformats.org/officeDocument/2006/relationships/image" Target="../media/image20.png"/><Relationship Id="rId9" Type="http://schemas.openxmlformats.org/officeDocument/2006/relationships/image" Target="../media/image32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png"/><Relationship Id="rId13" Type="http://schemas.openxmlformats.org/officeDocument/2006/relationships/image" Target="../media/image338.png"/><Relationship Id="rId3" Type="http://schemas.openxmlformats.org/officeDocument/2006/relationships/image" Target="../media/image329.png"/><Relationship Id="rId7" Type="http://schemas.openxmlformats.org/officeDocument/2006/relationships/image" Target="../media/image332.png"/><Relationship Id="rId12" Type="http://schemas.openxmlformats.org/officeDocument/2006/relationships/image" Target="../media/image337.png"/><Relationship Id="rId2" Type="http://schemas.openxmlformats.org/officeDocument/2006/relationships/image" Target="../media/image3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1.png"/><Relationship Id="rId11" Type="http://schemas.openxmlformats.org/officeDocument/2006/relationships/image" Target="../media/image336.png"/><Relationship Id="rId5" Type="http://schemas.openxmlformats.org/officeDocument/2006/relationships/image" Target="../media/image20.png"/><Relationship Id="rId10" Type="http://schemas.openxmlformats.org/officeDocument/2006/relationships/image" Target="../media/image335.png"/><Relationship Id="rId4" Type="http://schemas.openxmlformats.org/officeDocument/2006/relationships/image" Target="../media/image330.png"/><Relationship Id="rId9" Type="http://schemas.openxmlformats.org/officeDocument/2006/relationships/image" Target="../media/image33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4.png"/><Relationship Id="rId3" Type="http://schemas.openxmlformats.org/officeDocument/2006/relationships/image" Target="../media/image339.png"/><Relationship Id="rId7" Type="http://schemas.openxmlformats.org/officeDocument/2006/relationships/image" Target="../media/image343.png"/><Relationship Id="rId12" Type="http://schemas.openxmlformats.org/officeDocument/2006/relationships/image" Target="../media/image34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2.png"/><Relationship Id="rId11" Type="http://schemas.openxmlformats.org/officeDocument/2006/relationships/image" Target="../media/image118.png"/><Relationship Id="rId5" Type="http://schemas.openxmlformats.org/officeDocument/2006/relationships/image" Target="../media/image341.png"/><Relationship Id="rId10" Type="http://schemas.openxmlformats.org/officeDocument/2006/relationships/image" Target="../media/image346.png"/><Relationship Id="rId4" Type="http://schemas.openxmlformats.org/officeDocument/2006/relationships/image" Target="../media/image340.png"/><Relationship Id="rId9" Type="http://schemas.openxmlformats.org/officeDocument/2006/relationships/image" Target="../media/image3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61.png"/><Relationship Id="rId3" Type="http://schemas.openxmlformats.org/officeDocument/2006/relationships/image" Target="../media/image39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2" Type="http://schemas.openxmlformats.org/officeDocument/2006/relationships/image" Target="../media/image38.png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29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28" Type="http://schemas.openxmlformats.org/officeDocument/2006/relationships/image" Target="../media/image63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31" Type="http://schemas.openxmlformats.org/officeDocument/2006/relationships/image" Target="../media/image66.png"/><Relationship Id="rId4" Type="http://schemas.openxmlformats.org/officeDocument/2006/relationships/image" Target="../media/image20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Relationship Id="rId27" Type="http://schemas.openxmlformats.org/officeDocument/2006/relationships/image" Target="../media/image62.png"/><Relationship Id="rId30" Type="http://schemas.openxmlformats.org/officeDocument/2006/relationships/image" Target="../media/image6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20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20.png"/><Relationship Id="rId9" Type="http://schemas.openxmlformats.org/officeDocument/2006/relationships/image" Target="../media/image10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17" Type="http://schemas.openxmlformats.org/officeDocument/2006/relationships/image" Target="../media/image127.png"/><Relationship Id="rId2" Type="http://schemas.openxmlformats.org/officeDocument/2006/relationships/image" Target="../media/image112.png"/><Relationship Id="rId16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8411" y="1589532"/>
            <a:ext cx="8895715" cy="2070735"/>
            <a:chOff x="248411" y="1589532"/>
            <a:chExt cx="8895715" cy="20707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8411" y="1589532"/>
              <a:ext cx="4565142" cy="13388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23359" y="1589532"/>
              <a:ext cx="5120640" cy="133883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6151" y="2321052"/>
              <a:ext cx="6901433" cy="133883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1225" y="1767966"/>
            <a:ext cx="807529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0440" marR="5080" indent="-968375">
              <a:lnSpc>
                <a:spcPct val="100000"/>
              </a:lnSpc>
              <a:spcBef>
                <a:spcPts val="100"/>
              </a:spcBef>
            </a:pPr>
            <a:r>
              <a:rPr sz="4800" dirty="0"/>
              <a:t>KOMUNIKASI</a:t>
            </a:r>
            <a:r>
              <a:rPr sz="4800" spc="-175" dirty="0"/>
              <a:t> </a:t>
            </a:r>
            <a:r>
              <a:rPr sz="4800" dirty="0"/>
              <a:t>DALAM</a:t>
            </a:r>
            <a:r>
              <a:rPr sz="4800" spc="-180" dirty="0"/>
              <a:t> </a:t>
            </a:r>
            <a:r>
              <a:rPr sz="4800" spc="-10" dirty="0"/>
              <a:t>PROSES </a:t>
            </a:r>
            <a:r>
              <a:rPr sz="4800" dirty="0"/>
              <a:t>PEMBELAJARAN</a:t>
            </a:r>
            <a:r>
              <a:rPr sz="4800" spc="-100" dirty="0"/>
              <a:t> </a:t>
            </a:r>
            <a:r>
              <a:rPr sz="4800" spc="-10" dirty="0"/>
              <a:t>KLIEN</a:t>
            </a:r>
            <a:endParaRPr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8411" y="291084"/>
            <a:ext cx="8680450" cy="959485"/>
            <a:chOff x="248411" y="291084"/>
            <a:chExt cx="8680450" cy="9594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8411" y="291084"/>
              <a:ext cx="1972818" cy="95935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0492" y="291084"/>
              <a:ext cx="756666" cy="95935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36420" y="291084"/>
              <a:ext cx="7091933" cy="95935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04545" y="417322"/>
            <a:ext cx="813371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b="1" spc="-25" dirty="0">
                <a:latin typeface="Tahoma"/>
                <a:cs typeface="Tahoma"/>
              </a:rPr>
              <a:t>Faktor-</a:t>
            </a:r>
            <a:r>
              <a:rPr sz="3400" b="1" dirty="0">
                <a:latin typeface="Tahoma"/>
                <a:cs typeface="Tahoma"/>
              </a:rPr>
              <a:t>Faktor</a:t>
            </a:r>
            <a:r>
              <a:rPr sz="3400" b="1" spc="-130" dirty="0">
                <a:latin typeface="Tahoma"/>
                <a:cs typeface="Tahoma"/>
              </a:rPr>
              <a:t> </a:t>
            </a:r>
            <a:r>
              <a:rPr sz="3400" b="1" dirty="0">
                <a:latin typeface="Tahoma"/>
                <a:cs typeface="Tahoma"/>
              </a:rPr>
              <a:t>Penunjang</a:t>
            </a:r>
            <a:r>
              <a:rPr sz="3400" b="1" spc="-130" dirty="0">
                <a:latin typeface="Tahoma"/>
                <a:cs typeface="Tahoma"/>
              </a:rPr>
              <a:t> </a:t>
            </a:r>
            <a:r>
              <a:rPr sz="3400" b="1" spc="-10" dirty="0">
                <a:latin typeface="Tahoma"/>
                <a:cs typeface="Tahoma"/>
              </a:rPr>
              <a:t>Komunikasi</a:t>
            </a:r>
            <a:endParaRPr sz="34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7535" y="1106424"/>
            <a:ext cx="8978900" cy="5751830"/>
            <a:chOff x="97535" y="1106424"/>
            <a:chExt cx="8978900" cy="575183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535" y="1106424"/>
              <a:ext cx="790194" cy="79019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7576" y="1106424"/>
              <a:ext cx="689610" cy="79019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7031" y="1106424"/>
              <a:ext cx="2180082" cy="79019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46959" y="1106424"/>
              <a:ext cx="4851653" cy="79019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0435" y="1490472"/>
              <a:ext cx="2987802" cy="79019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7535" y="1959863"/>
              <a:ext cx="5651754" cy="79019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3923" y="2554224"/>
              <a:ext cx="572262" cy="59664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0435" y="2429256"/>
              <a:ext cx="8411718" cy="7901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0435" y="2813303"/>
              <a:ext cx="5142738" cy="7901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3923" y="3407663"/>
              <a:ext cx="572262" cy="59664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0435" y="3282696"/>
              <a:ext cx="8318754" cy="79019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0435" y="3666744"/>
              <a:ext cx="6678930" cy="79019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40435" y="4050791"/>
              <a:ext cx="4935474" cy="79019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3923" y="4645152"/>
              <a:ext cx="572262" cy="59664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40435" y="4520183"/>
              <a:ext cx="8059674" cy="79019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40435" y="4904232"/>
              <a:ext cx="8585454" cy="79019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40435" y="5288280"/>
              <a:ext cx="2678430" cy="79019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3923" y="5882639"/>
              <a:ext cx="572262" cy="59664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40435" y="5757671"/>
              <a:ext cx="8635746" cy="79019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0435" y="6141715"/>
              <a:ext cx="2718054" cy="716285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307340" y="1189074"/>
            <a:ext cx="8420100" cy="550735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55600" marR="1769110" indent="-342900">
              <a:lnSpc>
                <a:spcPts val="3020"/>
              </a:lnSpc>
              <a:spcBef>
                <a:spcPts val="630"/>
              </a:spcBef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W.</a:t>
            </a:r>
            <a:r>
              <a:rPr sz="2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Schramm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2950" spc="-60" dirty="0">
                <a:solidFill>
                  <a:srgbClr val="FFFFFF"/>
                </a:solidFill>
                <a:latin typeface="Tahoma"/>
                <a:cs typeface="Tahoma"/>
              </a:rPr>
              <a:t>“The</a:t>
            </a:r>
            <a:r>
              <a:rPr sz="295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50" spc="-65" dirty="0">
                <a:solidFill>
                  <a:srgbClr val="FFFFFF"/>
                </a:solidFill>
                <a:latin typeface="Tahoma"/>
                <a:cs typeface="Tahoma"/>
              </a:rPr>
              <a:t>condition</a:t>
            </a:r>
            <a:r>
              <a:rPr sz="295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50" dirty="0">
                <a:solidFill>
                  <a:srgbClr val="FFFFFF"/>
                </a:solidFill>
                <a:latin typeface="Tahoma"/>
                <a:cs typeface="Tahoma"/>
              </a:rPr>
              <a:t>of</a:t>
            </a:r>
            <a:r>
              <a:rPr sz="295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50" spc="-75" dirty="0">
                <a:solidFill>
                  <a:srgbClr val="FFFFFF"/>
                </a:solidFill>
                <a:latin typeface="Tahoma"/>
                <a:cs typeface="Tahoma"/>
              </a:rPr>
              <a:t>success</a:t>
            </a:r>
            <a:r>
              <a:rPr sz="295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50" spc="-25" dirty="0">
                <a:solidFill>
                  <a:srgbClr val="FFFFFF"/>
                </a:solidFill>
                <a:latin typeface="Tahoma"/>
                <a:cs typeface="Tahoma"/>
              </a:rPr>
              <a:t>in </a:t>
            </a:r>
            <a:r>
              <a:rPr sz="2950" spc="-20" dirty="0">
                <a:solidFill>
                  <a:srgbClr val="FFFFFF"/>
                </a:solidFill>
                <a:latin typeface="Tahoma"/>
                <a:cs typeface="Tahoma"/>
              </a:rPr>
              <a:t>communication”</a:t>
            </a:r>
            <a:endParaRPr sz="29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Kondisi</a:t>
            </a:r>
            <a:r>
              <a:rPr sz="2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agar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komunikasi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sukses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endParaRPr sz="2800">
              <a:latin typeface="Tahoma"/>
              <a:cs typeface="Tahoma"/>
            </a:endParaRPr>
          </a:p>
          <a:p>
            <a:pPr marL="355600" marR="227329" indent="-342900">
              <a:lnSpc>
                <a:spcPts val="3020"/>
              </a:lnSpc>
              <a:spcBef>
                <a:spcPts val="720"/>
              </a:spcBef>
              <a:buClr>
                <a:srgbClr val="EBF15A"/>
              </a:buClr>
              <a:buSzPct val="80357"/>
              <a:buFont typeface="Wingdings"/>
              <a:buChar char=""/>
              <a:tabLst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2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harus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dirancang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disampaikan</a:t>
            </a:r>
            <a:r>
              <a:rPr sz="2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sehingga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menarik</a:t>
            </a:r>
            <a:r>
              <a:rPr sz="28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perhatian</a:t>
            </a:r>
            <a:r>
              <a:rPr sz="2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komunikan</a:t>
            </a:r>
            <a:endParaRPr sz="2800">
              <a:latin typeface="Tahoma"/>
              <a:cs typeface="Tahoma"/>
            </a:endParaRPr>
          </a:p>
          <a:p>
            <a:pPr marL="355600" marR="320040" indent="-342900">
              <a:lnSpc>
                <a:spcPts val="3030"/>
              </a:lnSpc>
              <a:spcBef>
                <a:spcPts val="670"/>
              </a:spcBef>
              <a:buClr>
                <a:srgbClr val="EBF15A"/>
              </a:buClr>
              <a:buSzPct val="80357"/>
              <a:buFont typeface="Wingdings"/>
              <a:buChar char=""/>
              <a:tabLst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2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harus</a:t>
            </a:r>
            <a:r>
              <a:rPr sz="2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menggunakan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lambang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2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tertuju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kepada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pengalaman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sama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antara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komunikator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komunikan</a:t>
            </a:r>
            <a:endParaRPr sz="2800">
              <a:latin typeface="Tahoma"/>
              <a:cs typeface="Tahoma"/>
            </a:endParaRPr>
          </a:p>
          <a:p>
            <a:pPr marL="355600" marR="55244" indent="-342900">
              <a:lnSpc>
                <a:spcPct val="90000"/>
              </a:lnSpc>
              <a:spcBef>
                <a:spcPts val="615"/>
              </a:spcBef>
              <a:buClr>
                <a:srgbClr val="EBF15A"/>
              </a:buClr>
              <a:buSzPct val="80357"/>
              <a:buFont typeface="Wingdings"/>
              <a:buChar char=""/>
              <a:tabLst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28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harus</a:t>
            </a:r>
            <a:r>
              <a:rPr sz="28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membangkitkan</a:t>
            </a:r>
            <a:r>
              <a:rPr sz="2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kebutuhan</a:t>
            </a:r>
            <a:r>
              <a:rPr sz="28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pribadi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komunikan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8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menyarankan</a:t>
            </a:r>
            <a:r>
              <a:rPr sz="2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beberapa</a:t>
            </a:r>
            <a:r>
              <a:rPr sz="2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cara</a:t>
            </a:r>
            <a:r>
              <a:rPr sz="2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untuk memenuhinya</a:t>
            </a:r>
            <a:endParaRPr sz="2800">
              <a:latin typeface="Tahoma"/>
              <a:cs typeface="Tahoma"/>
            </a:endParaRPr>
          </a:p>
          <a:p>
            <a:pPr marL="355600" marR="5080" indent="-342900">
              <a:lnSpc>
                <a:spcPts val="3020"/>
              </a:lnSpc>
              <a:spcBef>
                <a:spcPts val="720"/>
              </a:spcBef>
              <a:buClr>
                <a:srgbClr val="EBF15A"/>
              </a:buClr>
              <a:buSzPct val="80357"/>
              <a:buFont typeface="Wingdings"/>
              <a:buChar char=""/>
              <a:tabLst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2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harus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menyarankan</a:t>
            </a:r>
            <a:r>
              <a:rPr sz="2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suatu</a:t>
            </a:r>
            <a:r>
              <a:rPr sz="2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jalan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memperoleh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kebutuhan</a:t>
            </a:r>
            <a:r>
              <a:rPr sz="28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ahoma"/>
                <a:cs typeface="Tahoma"/>
              </a:rPr>
              <a:t>tsb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2264" y="356615"/>
            <a:ext cx="4953762" cy="11757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65250">
              <a:lnSpc>
                <a:spcPct val="100000"/>
              </a:lnSpc>
              <a:spcBef>
                <a:spcPts val="100"/>
              </a:spcBef>
            </a:pPr>
            <a:r>
              <a:rPr dirty="0"/>
              <a:t>Faktor</a:t>
            </a:r>
            <a:r>
              <a:rPr spc="-35" dirty="0"/>
              <a:t> </a:t>
            </a:r>
            <a:r>
              <a:rPr spc="-10" dirty="0"/>
              <a:t>Komunikan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95656" y="1514855"/>
            <a:ext cx="8187690" cy="4621530"/>
            <a:chOff x="295656" y="1514855"/>
            <a:chExt cx="8187690" cy="462153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5656" y="1514855"/>
              <a:ext cx="8085582" cy="8999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9724" y="2228087"/>
              <a:ext cx="613410" cy="5966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6736" y="2103119"/>
              <a:ext cx="3220974" cy="79019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67556" y="2103119"/>
              <a:ext cx="599694" cy="79019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97096" y="2103119"/>
              <a:ext cx="3915917" cy="79019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9724" y="2740152"/>
              <a:ext cx="613410" cy="59664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16736" y="2615183"/>
              <a:ext cx="7066025" cy="7901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16736" y="3041903"/>
              <a:ext cx="6686550" cy="79019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9724" y="3678935"/>
              <a:ext cx="613410" cy="59664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16736" y="3553967"/>
              <a:ext cx="7066025" cy="79019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16736" y="3980688"/>
              <a:ext cx="7166609" cy="7901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16736" y="4407407"/>
              <a:ext cx="2096262" cy="7901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9724" y="5044440"/>
              <a:ext cx="613410" cy="59664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16736" y="4919471"/>
              <a:ext cx="7114794" cy="79019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16736" y="5346191"/>
              <a:ext cx="2928366" cy="79019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535940" y="1530835"/>
            <a:ext cx="7596505" cy="437007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885"/>
              </a:spcBef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Kondisi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dapat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diterima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komunikan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endParaRPr sz="3200">
              <a:latin typeface="Tahoma"/>
              <a:cs typeface="Tahoma"/>
            </a:endParaRPr>
          </a:p>
          <a:p>
            <a:pPr marL="1002030" indent="-532130" algn="just">
              <a:lnSpc>
                <a:spcPct val="100000"/>
              </a:lnSpc>
              <a:spcBef>
                <a:spcPts val="680"/>
              </a:spcBef>
              <a:buSzPct val="80357"/>
              <a:buFont typeface="Wingdings"/>
              <a:buChar char=""/>
              <a:tabLst>
                <a:tab pos="100203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Komunikan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ahoma"/>
                <a:cs typeface="Tahoma"/>
              </a:rPr>
              <a:t>benar-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benar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mengerti</a:t>
            </a:r>
            <a:r>
              <a:rPr sz="2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endParaRPr sz="2800">
              <a:latin typeface="Tahoma"/>
              <a:cs typeface="Tahoma"/>
            </a:endParaRPr>
          </a:p>
          <a:p>
            <a:pPr marL="1002030" marR="104775" indent="-532130" algn="just">
              <a:lnSpc>
                <a:spcPct val="100000"/>
              </a:lnSpc>
              <a:spcBef>
                <a:spcPts val="675"/>
              </a:spcBef>
              <a:buSzPct val="80357"/>
              <a:buFont typeface="Wingdings"/>
              <a:buChar char=""/>
              <a:tabLst>
                <a:tab pos="100330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Saat</a:t>
            </a:r>
            <a:r>
              <a:rPr sz="2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mengambil</a:t>
            </a:r>
            <a:r>
              <a:rPr sz="2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keputusan,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sadar</a:t>
            </a:r>
            <a:r>
              <a:rPr sz="2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ahoma"/>
                <a:cs typeface="Tahoma"/>
              </a:rPr>
              <a:t>bahwa 	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keputusannya</a:t>
            </a:r>
            <a:r>
              <a:rPr sz="2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sesuai</a:t>
            </a:r>
            <a:r>
              <a:rPr sz="28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28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tujuannya</a:t>
            </a:r>
            <a:endParaRPr sz="2800">
              <a:latin typeface="Tahoma"/>
              <a:cs typeface="Tahoma"/>
            </a:endParaRPr>
          </a:p>
          <a:p>
            <a:pPr marL="1002030" marR="5080" indent="-532130" algn="just">
              <a:lnSpc>
                <a:spcPct val="100000"/>
              </a:lnSpc>
              <a:spcBef>
                <a:spcPts val="670"/>
              </a:spcBef>
              <a:buSzPct val="80357"/>
              <a:buFont typeface="Wingdings"/>
              <a:buChar char=""/>
              <a:tabLst>
                <a:tab pos="100330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Saat</a:t>
            </a:r>
            <a:r>
              <a:rPr sz="2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mengambil</a:t>
            </a:r>
            <a:r>
              <a:rPr sz="2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keputusan,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sadar</a:t>
            </a:r>
            <a:r>
              <a:rPr sz="2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ahoma"/>
                <a:cs typeface="Tahoma"/>
              </a:rPr>
              <a:t>bahwa 	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keputusannya</a:t>
            </a:r>
            <a:r>
              <a:rPr sz="2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sesuai</a:t>
            </a:r>
            <a:r>
              <a:rPr sz="2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28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kepentingan 	pribadinya</a:t>
            </a:r>
            <a:endParaRPr sz="2800">
              <a:latin typeface="Tahoma"/>
              <a:cs typeface="Tahoma"/>
            </a:endParaRPr>
          </a:p>
          <a:p>
            <a:pPr marL="1003300" marR="53340" indent="-533400" algn="just">
              <a:lnSpc>
                <a:spcPct val="100000"/>
              </a:lnSpc>
              <a:spcBef>
                <a:spcPts val="675"/>
              </a:spcBef>
              <a:buSzPct val="80357"/>
              <a:buFont typeface="Wingdings"/>
              <a:buChar char=""/>
              <a:tabLst>
                <a:tab pos="100330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Ia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mampu</a:t>
            </a:r>
            <a:r>
              <a:rPr sz="2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memenuhinya</a:t>
            </a:r>
            <a:r>
              <a:rPr sz="2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baik</a:t>
            </a:r>
            <a:r>
              <a:rPr sz="2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secara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fisik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maupun</a:t>
            </a:r>
            <a:r>
              <a:rPr sz="2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mental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5404" y="114300"/>
            <a:ext cx="8197215" cy="1645285"/>
            <a:chOff x="565404" y="114300"/>
            <a:chExt cx="8197215" cy="16452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5404" y="114300"/>
              <a:ext cx="8196833" cy="106603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3392" y="693419"/>
              <a:ext cx="5189982" cy="106603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2322" y="253111"/>
            <a:ext cx="7439659" cy="1184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0180" marR="5080" indent="-1428115">
              <a:lnSpc>
                <a:spcPct val="100000"/>
              </a:lnSpc>
              <a:spcBef>
                <a:spcPts val="100"/>
              </a:spcBef>
            </a:pPr>
            <a:r>
              <a:rPr sz="3800" dirty="0"/>
              <a:t>Faktor</a:t>
            </a:r>
            <a:r>
              <a:rPr sz="3800" spc="-55" dirty="0"/>
              <a:t> </a:t>
            </a:r>
            <a:r>
              <a:rPr sz="3800" dirty="0"/>
              <a:t>pada</a:t>
            </a:r>
            <a:r>
              <a:rPr sz="3800" spc="-50" dirty="0"/>
              <a:t> </a:t>
            </a:r>
            <a:r>
              <a:rPr sz="3800" dirty="0"/>
              <a:t>komunikan</a:t>
            </a:r>
            <a:r>
              <a:rPr sz="3800" spc="-85" dirty="0"/>
              <a:t> </a:t>
            </a:r>
            <a:r>
              <a:rPr sz="3800" dirty="0"/>
              <a:t>yang</a:t>
            </a:r>
            <a:r>
              <a:rPr sz="3800" spc="-55" dirty="0"/>
              <a:t> </a:t>
            </a:r>
            <a:r>
              <a:rPr sz="3800" spc="-20" dirty="0"/>
              <a:t>perlu </a:t>
            </a:r>
            <a:r>
              <a:rPr sz="3800" dirty="0"/>
              <a:t>diingat</a:t>
            </a:r>
            <a:r>
              <a:rPr sz="3800" spc="-85" dirty="0"/>
              <a:t> </a:t>
            </a:r>
            <a:r>
              <a:rPr sz="3800" dirty="0"/>
              <a:t>komunikator</a:t>
            </a:r>
            <a:r>
              <a:rPr sz="3800" spc="-100" dirty="0"/>
              <a:t> </a:t>
            </a:r>
            <a:r>
              <a:rPr sz="3800" spc="-50" dirty="0"/>
              <a:t>:</a:t>
            </a:r>
            <a:endParaRPr sz="3800"/>
          </a:p>
        </p:txBody>
      </p:sp>
      <p:grpSp>
        <p:nvGrpSpPr>
          <p:cNvPr id="6" name="object 6"/>
          <p:cNvGrpSpPr/>
          <p:nvPr/>
        </p:nvGrpSpPr>
        <p:grpSpPr>
          <a:xfrm>
            <a:off x="359663" y="1514855"/>
            <a:ext cx="8514080" cy="4021454"/>
            <a:chOff x="359663" y="1514855"/>
            <a:chExt cx="8514080" cy="4021454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1659635"/>
              <a:ext cx="648461" cy="6758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55" y="1514855"/>
              <a:ext cx="3687318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91711" y="1514855"/>
              <a:ext cx="681989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39540" y="1514855"/>
              <a:ext cx="3935729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555" y="2002536"/>
              <a:ext cx="8082533" cy="8999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2732531"/>
              <a:ext cx="648461" cy="67589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555" y="2587752"/>
              <a:ext cx="8234933" cy="8999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8555" y="3075431"/>
              <a:ext cx="7777733" cy="8999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8555" y="3563111"/>
              <a:ext cx="7000494" cy="89992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4293107"/>
              <a:ext cx="648461" cy="6758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8555" y="4148327"/>
              <a:ext cx="7977378" cy="89992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8555" y="4636007"/>
              <a:ext cx="7543038" cy="89992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35940" y="1630121"/>
            <a:ext cx="7951470" cy="363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8575" indent="-342900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Komunikan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orang-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orang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hidup,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bekerja,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beraktivitas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jaringan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sosial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Komunikan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membaca,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mendengarkan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menonton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komunikasi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menyajikan</a:t>
            </a:r>
            <a:endParaRPr sz="32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“hubungan</a:t>
            </a:r>
            <a:r>
              <a:rPr sz="3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pribadi</a:t>
            </a:r>
            <a:r>
              <a:rPr sz="3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mendalam”</a:t>
            </a:r>
            <a:endParaRPr sz="3200">
              <a:latin typeface="Tahoma"/>
              <a:cs typeface="Tahoma"/>
            </a:endParaRPr>
          </a:p>
          <a:p>
            <a:pPr marL="355600" marR="263525" indent="-342900">
              <a:lnSpc>
                <a:spcPct val="100000"/>
              </a:lnSpc>
              <a:spcBef>
                <a:spcPts val="76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Tanggapan</a:t>
            </a:r>
            <a:r>
              <a:rPr sz="3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diinginkan</a:t>
            </a:r>
            <a:r>
              <a:rPr sz="3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komunikator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harus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menguntungkan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bagi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komunikan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500628" y="5405628"/>
            <a:ext cx="2143125" cy="1228725"/>
            <a:chOff x="3500628" y="5405628"/>
            <a:chExt cx="2143125" cy="1228725"/>
          </a:xfrm>
        </p:grpSpPr>
        <p:sp>
          <p:nvSpPr>
            <p:cNvPr id="21" name="object 21"/>
            <p:cNvSpPr/>
            <p:nvPr/>
          </p:nvSpPr>
          <p:spPr>
            <a:xfrm>
              <a:off x="3505200" y="5410200"/>
              <a:ext cx="2133600" cy="1219200"/>
            </a:xfrm>
            <a:custGeom>
              <a:avLst/>
              <a:gdLst/>
              <a:ahLst/>
              <a:cxnLst/>
              <a:rect l="l" t="t" r="r" b="b"/>
              <a:pathLst>
                <a:path w="2133600" h="1219200">
                  <a:moveTo>
                    <a:pt x="1600200" y="0"/>
                  </a:moveTo>
                  <a:lnTo>
                    <a:pt x="533400" y="0"/>
                  </a:lnTo>
                  <a:lnTo>
                    <a:pt x="533400" y="914400"/>
                  </a:lnTo>
                  <a:lnTo>
                    <a:pt x="0" y="914400"/>
                  </a:lnTo>
                  <a:lnTo>
                    <a:pt x="1066800" y="1219200"/>
                  </a:lnTo>
                  <a:lnTo>
                    <a:pt x="2133600" y="914400"/>
                  </a:lnTo>
                  <a:lnTo>
                    <a:pt x="1600200" y="914400"/>
                  </a:lnTo>
                  <a:lnTo>
                    <a:pt x="1600200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505200" y="5410200"/>
              <a:ext cx="2133600" cy="1219200"/>
            </a:xfrm>
            <a:custGeom>
              <a:avLst/>
              <a:gdLst/>
              <a:ahLst/>
              <a:cxnLst/>
              <a:rect l="l" t="t" r="r" b="b"/>
              <a:pathLst>
                <a:path w="2133600" h="1219200">
                  <a:moveTo>
                    <a:pt x="0" y="914400"/>
                  </a:moveTo>
                  <a:lnTo>
                    <a:pt x="533400" y="914400"/>
                  </a:lnTo>
                  <a:lnTo>
                    <a:pt x="533400" y="0"/>
                  </a:lnTo>
                  <a:lnTo>
                    <a:pt x="1600200" y="0"/>
                  </a:lnTo>
                  <a:lnTo>
                    <a:pt x="1600200" y="914400"/>
                  </a:lnTo>
                  <a:lnTo>
                    <a:pt x="2133600" y="914400"/>
                  </a:lnTo>
                  <a:lnTo>
                    <a:pt x="1066800" y="1219200"/>
                  </a:lnTo>
                  <a:lnTo>
                    <a:pt x="0" y="91440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1367" y="335279"/>
            <a:ext cx="5575554" cy="122910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6934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Faktor</a:t>
            </a:r>
            <a:r>
              <a:rPr sz="4400" spc="-25" dirty="0"/>
              <a:t> </a:t>
            </a:r>
            <a:r>
              <a:rPr sz="4400" spc="-10" dirty="0"/>
              <a:t>Komunikator</a:t>
            </a:r>
            <a:endParaRPr sz="4400"/>
          </a:p>
        </p:txBody>
      </p:sp>
      <p:grpSp>
        <p:nvGrpSpPr>
          <p:cNvPr id="4" name="object 4"/>
          <p:cNvGrpSpPr/>
          <p:nvPr/>
        </p:nvGrpSpPr>
        <p:grpSpPr>
          <a:xfrm>
            <a:off x="839724" y="1530096"/>
            <a:ext cx="7657465" cy="2155825"/>
            <a:chOff x="839724" y="1530096"/>
            <a:chExt cx="7657465" cy="21558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9724" y="1655064"/>
              <a:ext cx="572262" cy="59664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6736" y="1530096"/>
              <a:ext cx="5903214" cy="79019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49795" y="1530096"/>
              <a:ext cx="1747266" cy="79019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6736" y="1956816"/>
              <a:ext cx="2097786" cy="79019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9724" y="2593848"/>
              <a:ext cx="572262" cy="5966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6736" y="2468880"/>
              <a:ext cx="4245102" cy="79019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91683" y="2468880"/>
              <a:ext cx="1748789" cy="7901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16736" y="2895600"/>
              <a:ext cx="2774441" cy="790194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545465" marR="5080" indent="-533400">
              <a:lnSpc>
                <a:spcPts val="3360"/>
              </a:lnSpc>
              <a:spcBef>
                <a:spcPts val="360"/>
              </a:spcBef>
              <a:buClr>
                <a:srgbClr val="F1AA68"/>
              </a:buClr>
              <a:buSzPct val="80357"/>
              <a:buFont typeface="Wingdings"/>
              <a:buChar char=""/>
              <a:tabLst>
                <a:tab pos="546100" algn="l"/>
              </a:tabLst>
            </a:pPr>
            <a:r>
              <a:rPr dirty="0"/>
              <a:t>Kepercayaan</a:t>
            </a:r>
            <a:r>
              <a:rPr spc="-114" dirty="0"/>
              <a:t> </a:t>
            </a:r>
            <a:r>
              <a:rPr dirty="0"/>
              <a:t>kepada</a:t>
            </a:r>
            <a:r>
              <a:rPr spc="-130" dirty="0"/>
              <a:t> </a:t>
            </a:r>
            <a:r>
              <a:rPr dirty="0"/>
              <a:t>komunikator</a:t>
            </a:r>
            <a:r>
              <a:rPr spc="-90" dirty="0"/>
              <a:t> </a:t>
            </a:r>
            <a:r>
              <a:rPr sz="2950" spc="-35" dirty="0"/>
              <a:t>(source </a:t>
            </a:r>
            <a:r>
              <a:rPr sz="2950" spc="-10" dirty="0"/>
              <a:t>credibility)</a:t>
            </a:r>
            <a:endParaRPr sz="2950"/>
          </a:p>
          <a:p>
            <a:pPr marL="545465" marR="1663700" indent="-533400">
              <a:lnSpc>
                <a:spcPts val="3360"/>
              </a:lnSpc>
              <a:spcBef>
                <a:spcPts val="675"/>
              </a:spcBef>
              <a:buClr>
                <a:srgbClr val="F1AA68"/>
              </a:buClr>
              <a:buSzPct val="80357"/>
              <a:buFont typeface="Wingdings"/>
              <a:buChar char=""/>
              <a:tabLst>
                <a:tab pos="546100" algn="l"/>
              </a:tabLst>
            </a:pPr>
            <a:r>
              <a:rPr dirty="0"/>
              <a:t>Daya</a:t>
            </a:r>
            <a:r>
              <a:rPr spc="-80" dirty="0"/>
              <a:t> </a:t>
            </a:r>
            <a:r>
              <a:rPr dirty="0"/>
              <a:t>tarik</a:t>
            </a:r>
            <a:r>
              <a:rPr spc="-85" dirty="0"/>
              <a:t> </a:t>
            </a:r>
            <a:r>
              <a:rPr dirty="0"/>
              <a:t>komunikator</a:t>
            </a:r>
            <a:r>
              <a:rPr spc="-45" dirty="0"/>
              <a:t> </a:t>
            </a:r>
            <a:r>
              <a:rPr sz="2950" spc="-55" dirty="0"/>
              <a:t>(source </a:t>
            </a:r>
            <a:r>
              <a:rPr sz="2950" spc="-10" dirty="0"/>
              <a:t>attractiveness)</a:t>
            </a:r>
            <a:endParaRPr sz="295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86512" cy="5334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31063" y="0"/>
            <a:ext cx="9013190" cy="546100"/>
            <a:chOff x="131063" y="0"/>
            <a:chExt cx="9013190" cy="5461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3004" y="135636"/>
              <a:ext cx="8730996" cy="2743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9956" y="0"/>
              <a:ext cx="277495" cy="271780"/>
            </a:xfrm>
            <a:custGeom>
              <a:avLst/>
              <a:gdLst/>
              <a:ahLst/>
              <a:cxnLst/>
              <a:rect l="l" t="t" r="r" b="b"/>
              <a:pathLst>
                <a:path w="277495" h="271780">
                  <a:moveTo>
                    <a:pt x="137160" y="135648"/>
                  </a:moveTo>
                  <a:lnTo>
                    <a:pt x="0" y="135648"/>
                  </a:lnTo>
                  <a:lnTo>
                    <a:pt x="0" y="271272"/>
                  </a:lnTo>
                  <a:lnTo>
                    <a:pt x="137160" y="271272"/>
                  </a:lnTo>
                  <a:lnTo>
                    <a:pt x="137160" y="135648"/>
                  </a:lnTo>
                  <a:close/>
                </a:path>
                <a:path w="277495" h="271780">
                  <a:moveTo>
                    <a:pt x="277368" y="0"/>
                  </a:moveTo>
                  <a:lnTo>
                    <a:pt x="137160" y="0"/>
                  </a:lnTo>
                  <a:lnTo>
                    <a:pt x="137160" y="135648"/>
                  </a:lnTo>
                  <a:lnTo>
                    <a:pt x="277368" y="135648"/>
                  </a:lnTo>
                  <a:lnTo>
                    <a:pt x="277368" y="0"/>
                  </a:lnTo>
                  <a:close/>
                </a:path>
              </a:pathLst>
            </a:custGeom>
            <a:solidFill>
              <a:srgbClr val="CCC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7115" y="135636"/>
              <a:ext cx="140335" cy="140335"/>
            </a:xfrm>
            <a:custGeom>
              <a:avLst/>
              <a:gdLst/>
              <a:ahLst/>
              <a:cxnLst/>
              <a:rect l="l" t="t" r="r" b="b"/>
              <a:pathLst>
                <a:path w="140334" h="140335">
                  <a:moveTo>
                    <a:pt x="140208" y="0"/>
                  </a:moveTo>
                  <a:lnTo>
                    <a:pt x="0" y="0"/>
                  </a:lnTo>
                  <a:lnTo>
                    <a:pt x="0" y="140207"/>
                  </a:lnTo>
                  <a:lnTo>
                    <a:pt x="140208" y="140207"/>
                  </a:lnTo>
                  <a:lnTo>
                    <a:pt x="140208" y="0"/>
                  </a:lnTo>
                  <a:close/>
                </a:path>
              </a:pathLst>
            </a:custGeom>
            <a:solidFill>
              <a:srgbClr val="99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19" y="274320"/>
              <a:ext cx="137160" cy="135890"/>
            </a:xfrm>
            <a:custGeom>
              <a:avLst/>
              <a:gdLst/>
              <a:ahLst/>
              <a:cxnLst/>
              <a:rect l="l" t="t" r="r" b="b"/>
              <a:pathLst>
                <a:path w="137159" h="135890">
                  <a:moveTo>
                    <a:pt x="0" y="135635"/>
                  </a:moveTo>
                  <a:lnTo>
                    <a:pt x="137160" y="135635"/>
                  </a:lnTo>
                  <a:lnTo>
                    <a:pt x="137160" y="0"/>
                  </a:lnTo>
                  <a:lnTo>
                    <a:pt x="0" y="0"/>
                  </a:lnTo>
                  <a:lnTo>
                    <a:pt x="0" y="135635"/>
                  </a:lnTo>
                  <a:close/>
                </a:path>
              </a:pathLst>
            </a:custGeom>
            <a:solidFill>
              <a:srgbClr val="CCC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1063" y="137160"/>
              <a:ext cx="142240" cy="137160"/>
            </a:xfrm>
            <a:custGeom>
              <a:avLst/>
              <a:gdLst/>
              <a:ahLst/>
              <a:cxnLst/>
              <a:rect l="l" t="t" r="r" b="b"/>
              <a:pathLst>
                <a:path w="142240" h="137160">
                  <a:moveTo>
                    <a:pt x="141732" y="0"/>
                  </a:moveTo>
                  <a:lnTo>
                    <a:pt x="0" y="0"/>
                  </a:lnTo>
                  <a:lnTo>
                    <a:pt x="0" y="137159"/>
                  </a:lnTo>
                  <a:lnTo>
                    <a:pt x="141732" y="137159"/>
                  </a:lnTo>
                  <a:lnTo>
                    <a:pt x="141732" y="0"/>
                  </a:lnTo>
                  <a:close/>
                </a:path>
              </a:pathLst>
            </a:custGeom>
            <a:solidFill>
              <a:srgbClr val="000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74320" y="271271"/>
              <a:ext cx="273050" cy="274320"/>
            </a:xfrm>
            <a:custGeom>
              <a:avLst/>
              <a:gdLst/>
              <a:ahLst/>
              <a:cxnLst/>
              <a:rect l="l" t="t" r="r" b="b"/>
              <a:pathLst>
                <a:path w="273050" h="274320">
                  <a:moveTo>
                    <a:pt x="272796" y="0"/>
                  </a:moveTo>
                  <a:lnTo>
                    <a:pt x="135636" y="0"/>
                  </a:lnTo>
                  <a:lnTo>
                    <a:pt x="135636" y="138684"/>
                  </a:lnTo>
                  <a:lnTo>
                    <a:pt x="0" y="138684"/>
                  </a:lnTo>
                  <a:lnTo>
                    <a:pt x="0" y="274320"/>
                  </a:lnTo>
                  <a:lnTo>
                    <a:pt x="137160" y="274320"/>
                  </a:lnTo>
                  <a:lnTo>
                    <a:pt x="137160" y="138684"/>
                  </a:lnTo>
                  <a:lnTo>
                    <a:pt x="272796" y="138684"/>
                  </a:lnTo>
                  <a:lnTo>
                    <a:pt x="272796" y="0"/>
                  </a:lnTo>
                  <a:close/>
                </a:path>
              </a:pathLst>
            </a:custGeom>
            <a:solidFill>
              <a:srgbClr val="99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838200" y="1143000"/>
            <a:ext cx="990600" cy="4953000"/>
          </a:xfrm>
          <a:custGeom>
            <a:avLst/>
            <a:gdLst/>
            <a:ahLst/>
            <a:cxnLst/>
            <a:rect l="l" t="t" r="r" b="b"/>
            <a:pathLst>
              <a:path w="990600" h="4953000">
                <a:moveTo>
                  <a:pt x="0" y="4953000"/>
                </a:moveTo>
                <a:lnTo>
                  <a:pt x="990600" y="4953000"/>
                </a:lnTo>
                <a:lnTo>
                  <a:pt x="990600" y="0"/>
                </a:lnTo>
                <a:lnTo>
                  <a:pt x="0" y="0"/>
                </a:lnTo>
                <a:lnTo>
                  <a:pt x="0" y="49530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18488" y="1523515"/>
            <a:ext cx="438150" cy="419481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19835" marR="5080" indent="-1207770">
              <a:lnSpc>
                <a:spcPts val="1680"/>
              </a:lnSpc>
              <a:spcBef>
                <a:spcPts val="25"/>
              </a:spcBef>
            </a:pPr>
            <a:r>
              <a:rPr sz="1400" dirty="0">
                <a:latin typeface="Arial"/>
                <a:cs typeface="Arial"/>
              </a:rPr>
              <a:t>Pembentukan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gagasan,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perasaan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dan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maksud,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serta </a:t>
            </a:r>
            <a:r>
              <a:rPr sz="1400" dirty="0">
                <a:latin typeface="Arial"/>
                <a:cs typeface="Arial"/>
              </a:rPr>
              <a:t>pemilihan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tingkah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laku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467600" y="1143000"/>
            <a:ext cx="914400" cy="5029200"/>
          </a:xfrm>
          <a:custGeom>
            <a:avLst/>
            <a:gdLst/>
            <a:ahLst/>
            <a:cxnLst/>
            <a:rect l="l" t="t" r="r" b="b"/>
            <a:pathLst>
              <a:path w="914400" h="5029200">
                <a:moveTo>
                  <a:pt x="0" y="5029200"/>
                </a:moveTo>
                <a:lnTo>
                  <a:pt x="914400" y="5029200"/>
                </a:lnTo>
                <a:lnTo>
                  <a:pt x="914400" y="0"/>
                </a:lnTo>
                <a:lnTo>
                  <a:pt x="0" y="0"/>
                </a:lnTo>
                <a:lnTo>
                  <a:pt x="0" y="50292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840532" y="1604517"/>
            <a:ext cx="438150" cy="4194810"/>
          </a:xfrm>
          <a:prstGeom prst="rect">
            <a:avLst/>
          </a:prstGeom>
        </p:spPr>
        <p:txBody>
          <a:bodyPr vert="vert" wrap="square" lIns="0" tIns="3175" rIns="0" bIns="0" rtlCol="0">
            <a:spAutoFit/>
          </a:bodyPr>
          <a:lstStyle/>
          <a:p>
            <a:pPr marL="1219835" marR="5080" indent="-1207770">
              <a:lnSpc>
                <a:spcPts val="1680"/>
              </a:lnSpc>
              <a:spcBef>
                <a:spcPts val="25"/>
              </a:spcBef>
            </a:pPr>
            <a:r>
              <a:rPr sz="1400" dirty="0">
                <a:latin typeface="Arial"/>
                <a:cs typeface="Arial"/>
              </a:rPr>
              <a:t>Pembentukan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gagasan,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perasaan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dan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maksud,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serta </a:t>
            </a:r>
            <a:r>
              <a:rPr sz="1400" dirty="0">
                <a:latin typeface="Arial"/>
                <a:cs typeface="Arial"/>
              </a:rPr>
              <a:t>pemilihan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tingkah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laku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00097" y="1170177"/>
            <a:ext cx="886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PRIBADI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486400" y="1219200"/>
            <a:ext cx="2057400" cy="381000"/>
          </a:xfrm>
          <a:custGeom>
            <a:avLst/>
            <a:gdLst/>
            <a:ahLst/>
            <a:cxnLst/>
            <a:rect l="l" t="t" r="r" b="b"/>
            <a:pathLst>
              <a:path w="2057400" h="381000">
                <a:moveTo>
                  <a:pt x="2057400" y="0"/>
                </a:moveTo>
                <a:lnTo>
                  <a:pt x="0" y="0"/>
                </a:lnTo>
                <a:lnTo>
                  <a:pt x="0" y="381000"/>
                </a:lnTo>
                <a:lnTo>
                  <a:pt x="2057400" y="381000"/>
                </a:lnTo>
                <a:lnTo>
                  <a:pt x="2057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072632" y="1246377"/>
            <a:ext cx="886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PRIBADI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07794" y="1627377"/>
            <a:ext cx="165417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Peran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Pengirim</a:t>
            </a:r>
            <a:endParaRPr sz="1400">
              <a:latin typeface="Arial"/>
              <a:cs typeface="Arial"/>
            </a:endParaRPr>
          </a:p>
          <a:p>
            <a:pPr marL="179705" marR="5080" indent="-16764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1.</a:t>
            </a:r>
            <a:r>
              <a:rPr sz="1400" spc="-2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Kodifikasi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: </a:t>
            </a:r>
            <a:r>
              <a:rPr sz="1400" spc="-10" dirty="0">
                <a:latin typeface="Arial"/>
                <a:cs typeface="Arial"/>
              </a:rPr>
              <a:t>mengubah gagasan, </a:t>
            </a:r>
            <a:r>
              <a:rPr sz="1400" dirty="0">
                <a:latin typeface="Arial"/>
                <a:cs typeface="Arial"/>
              </a:rPr>
              <a:t>perasaan,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maksud </a:t>
            </a:r>
            <a:r>
              <a:rPr sz="1400" dirty="0">
                <a:latin typeface="Arial"/>
                <a:cs typeface="Arial"/>
              </a:rPr>
              <a:t>ke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dlm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btk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pesan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75433" y="2907919"/>
            <a:ext cx="1221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yg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dikrmkan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07794" y="3334638"/>
            <a:ext cx="16548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2.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Pengiriman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pesan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07794" y="3761613"/>
            <a:ext cx="8470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Hambatan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486400" y="160020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2057400" y="0"/>
                </a:moveTo>
                <a:lnTo>
                  <a:pt x="0" y="0"/>
                </a:lnTo>
                <a:lnTo>
                  <a:pt x="0" y="2057400"/>
                </a:lnTo>
                <a:lnTo>
                  <a:pt x="2057400" y="2057400"/>
                </a:lnTo>
                <a:lnTo>
                  <a:pt x="2057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566028" y="1627377"/>
            <a:ext cx="145669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Peran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Penerima</a:t>
            </a:r>
            <a:endParaRPr sz="1400">
              <a:latin typeface="Arial"/>
              <a:cs typeface="Arial"/>
            </a:endParaRPr>
          </a:p>
          <a:p>
            <a:pPr marL="180340" marR="5080" indent="-16764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1.</a:t>
            </a:r>
            <a:r>
              <a:rPr sz="1400" spc="-2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Dekodifikasi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: </a:t>
            </a:r>
            <a:r>
              <a:rPr sz="1400" spc="-10" dirty="0">
                <a:latin typeface="Arial"/>
                <a:cs typeface="Arial"/>
              </a:rPr>
              <a:t>menangkap </a:t>
            </a:r>
            <a:r>
              <a:rPr sz="1400" dirty="0">
                <a:latin typeface="Arial"/>
                <a:cs typeface="Arial"/>
              </a:rPr>
              <a:t>rangsang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dan </a:t>
            </a:r>
            <a:r>
              <a:rPr sz="1400" spc="-10" dirty="0">
                <a:latin typeface="Arial"/>
                <a:cs typeface="Arial"/>
              </a:rPr>
              <a:t>mengartikannya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66028" y="2907919"/>
            <a:ext cx="182562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0340" marR="5080" indent="-16764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2.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Tanggapan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batin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thd </a:t>
            </a:r>
            <a:r>
              <a:rPr sz="1400" dirty="0">
                <a:latin typeface="Arial"/>
                <a:cs typeface="Arial"/>
              </a:rPr>
              <a:t>pesan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yg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ditangkap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489828" y="3837813"/>
            <a:ext cx="8470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Hambatan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486400" y="4191000"/>
            <a:ext cx="2057400" cy="1981200"/>
          </a:xfrm>
          <a:custGeom>
            <a:avLst/>
            <a:gdLst/>
            <a:ahLst/>
            <a:cxnLst/>
            <a:rect l="l" t="t" r="r" b="b"/>
            <a:pathLst>
              <a:path w="2057400" h="1981200">
                <a:moveTo>
                  <a:pt x="2057400" y="0"/>
                </a:moveTo>
                <a:lnTo>
                  <a:pt x="0" y="0"/>
                </a:lnTo>
                <a:lnTo>
                  <a:pt x="0" y="1981200"/>
                </a:lnTo>
                <a:lnTo>
                  <a:pt x="2057400" y="1981200"/>
                </a:lnTo>
                <a:lnTo>
                  <a:pt x="2057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566028" y="4218813"/>
            <a:ext cx="12522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Peran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Pengirim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66028" y="4432172"/>
            <a:ext cx="1830070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400" spc="-25" dirty="0">
                <a:latin typeface="Arial"/>
                <a:cs typeface="Arial"/>
              </a:rPr>
              <a:t>1.</a:t>
            </a:r>
            <a:r>
              <a:rPr sz="1400" dirty="0">
                <a:latin typeface="Arial"/>
                <a:cs typeface="Arial"/>
              </a:rPr>
              <a:t>	Kodifikasi</a:t>
            </a:r>
            <a:r>
              <a:rPr sz="1400" spc="-50" dirty="0">
                <a:latin typeface="Arial"/>
                <a:cs typeface="Arial"/>
              </a:rPr>
              <a:t> : </a:t>
            </a:r>
            <a:r>
              <a:rPr sz="1400" spc="-10" dirty="0">
                <a:latin typeface="Arial"/>
                <a:cs typeface="Arial"/>
              </a:rPr>
              <a:t>mengubah gagasan, </a:t>
            </a:r>
            <a:r>
              <a:rPr sz="1400" dirty="0">
                <a:latin typeface="Arial"/>
                <a:cs typeface="Arial"/>
              </a:rPr>
              <a:t>perasaan,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maksud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908928" y="5285994"/>
            <a:ext cx="13677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ke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dlm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btk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pesan </a:t>
            </a:r>
            <a:r>
              <a:rPr sz="1400" dirty="0">
                <a:latin typeface="Arial"/>
                <a:cs typeface="Arial"/>
              </a:rPr>
              <a:t>yg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dikrmkan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66028" y="5926023"/>
            <a:ext cx="16548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2.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Pengiriman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pesan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07794" y="4142613"/>
            <a:ext cx="1456690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Peran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Penerima</a:t>
            </a:r>
            <a:endParaRPr sz="1400">
              <a:latin typeface="Arial"/>
              <a:cs typeface="Arial"/>
            </a:endParaRPr>
          </a:p>
          <a:p>
            <a:pPr marL="179705" marR="5080" indent="-16764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Arial"/>
                <a:cs typeface="Arial"/>
              </a:rPr>
              <a:t>1.</a:t>
            </a:r>
            <a:r>
              <a:rPr sz="1400" spc="-2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Dekodifikasi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: </a:t>
            </a:r>
            <a:r>
              <a:rPr sz="1400" spc="-10" dirty="0">
                <a:latin typeface="Arial"/>
                <a:cs typeface="Arial"/>
              </a:rPr>
              <a:t>menangkap </a:t>
            </a:r>
            <a:r>
              <a:rPr sz="1400" dirty="0">
                <a:latin typeface="Arial"/>
                <a:cs typeface="Arial"/>
              </a:rPr>
              <a:t>rangsang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dan </a:t>
            </a:r>
            <a:r>
              <a:rPr sz="1400" spc="-10" dirty="0">
                <a:latin typeface="Arial"/>
                <a:cs typeface="Arial"/>
              </a:rPr>
              <a:t>mengartikannya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07794" y="5423103"/>
            <a:ext cx="153098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705" marR="5080" indent="-16764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2.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Tanggapan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batin </a:t>
            </a:r>
            <a:r>
              <a:rPr sz="1400" dirty="0">
                <a:latin typeface="Arial"/>
                <a:cs typeface="Arial"/>
              </a:rPr>
              <a:t>thd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pesan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yg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075433" y="5849823"/>
            <a:ext cx="7994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ditangkap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65575" y="2389759"/>
            <a:ext cx="1205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Saluran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1-</a:t>
            </a:r>
            <a:r>
              <a:rPr sz="1800" spc="-50" dirty="0"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149090" y="3227958"/>
            <a:ext cx="8470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"/>
                <a:cs typeface="Arial"/>
              </a:rPr>
              <a:t>Hambatan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965575" y="4828413"/>
            <a:ext cx="1205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Saluran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1-</a:t>
            </a:r>
            <a:r>
              <a:rPr sz="1800" spc="-50" dirty="0"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149090" y="5514543"/>
            <a:ext cx="8470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Hambatan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676400" y="1138427"/>
            <a:ext cx="5943600" cy="5038725"/>
            <a:chOff x="1676400" y="1138427"/>
            <a:chExt cx="5943600" cy="5038725"/>
          </a:xfrm>
        </p:grpSpPr>
        <p:sp>
          <p:nvSpPr>
            <p:cNvPr id="38" name="object 38"/>
            <p:cNvSpPr/>
            <p:nvPr/>
          </p:nvSpPr>
          <p:spPr>
            <a:xfrm>
              <a:off x="1828800" y="1142999"/>
              <a:ext cx="0" cy="4953000"/>
            </a:xfrm>
            <a:custGeom>
              <a:avLst/>
              <a:gdLst/>
              <a:ahLst/>
              <a:cxnLst/>
              <a:rect l="l" t="t" r="r" b="b"/>
              <a:pathLst>
                <a:path h="4953000">
                  <a:moveTo>
                    <a:pt x="0" y="0"/>
                  </a:moveTo>
                  <a:lnTo>
                    <a:pt x="0" y="4953000"/>
                  </a:lnTo>
                </a:path>
              </a:pathLst>
            </a:custGeom>
            <a:ln w="9144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828800" y="1142999"/>
              <a:ext cx="5715000" cy="1600200"/>
            </a:xfrm>
            <a:custGeom>
              <a:avLst/>
              <a:gdLst/>
              <a:ahLst/>
              <a:cxnLst/>
              <a:rect l="l" t="t" r="r" b="b"/>
              <a:pathLst>
                <a:path w="5715000" h="1600200">
                  <a:moveTo>
                    <a:pt x="0" y="0"/>
                  </a:moveTo>
                  <a:lnTo>
                    <a:pt x="1828800" y="0"/>
                  </a:lnTo>
                </a:path>
                <a:path w="5715000" h="1600200">
                  <a:moveTo>
                    <a:pt x="1828800" y="0"/>
                  </a:moveTo>
                  <a:lnTo>
                    <a:pt x="1828800" y="1600200"/>
                  </a:lnTo>
                </a:path>
                <a:path w="5715000" h="1600200">
                  <a:moveTo>
                    <a:pt x="1828800" y="1600200"/>
                  </a:moveTo>
                  <a:lnTo>
                    <a:pt x="3657600" y="1600200"/>
                  </a:lnTo>
                </a:path>
                <a:path w="5715000" h="1600200">
                  <a:moveTo>
                    <a:pt x="3657600" y="1600200"/>
                  </a:moveTo>
                  <a:lnTo>
                    <a:pt x="3657600" y="0"/>
                  </a:lnTo>
                </a:path>
                <a:path w="5715000" h="1600200">
                  <a:moveTo>
                    <a:pt x="3657600" y="0"/>
                  </a:moveTo>
                  <a:lnTo>
                    <a:pt x="571500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467600" y="1142999"/>
              <a:ext cx="0" cy="5029200"/>
            </a:xfrm>
            <a:custGeom>
              <a:avLst/>
              <a:gdLst/>
              <a:ahLst/>
              <a:cxnLst/>
              <a:rect l="l" t="t" r="r" b="b"/>
              <a:pathLst>
                <a:path h="5029200">
                  <a:moveTo>
                    <a:pt x="0" y="0"/>
                  </a:moveTo>
                  <a:lnTo>
                    <a:pt x="0" y="5029200"/>
                  </a:lnTo>
                </a:path>
              </a:pathLst>
            </a:custGeom>
            <a:ln w="9144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828800" y="3810000"/>
              <a:ext cx="5715000" cy="2362200"/>
            </a:xfrm>
            <a:custGeom>
              <a:avLst/>
              <a:gdLst/>
              <a:ahLst/>
              <a:cxnLst/>
              <a:rect l="l" t="t" r="r" b="b"/>
              <a:pathLst>
                <a:path w="5715000" h="2362200">
                  <a:moveTo>
                    <a:pt x="0" y="2286000"/>
                  </a:moveTo>
                  <a:lnTo>
                    <a:pt x="1828800" y="2286000"/>
                  </a:lnTo>
                </a:path>
                <a:path w="5715000" h="2362200">
                  <a:moveTo>
                    <a:pt x="1828800" y="2286000"/>
                  </a:moveTo>
                  <a:lnTo>
                    <a:pt x="1828800" y="1981200"/>
                  </a:lnTo>
                </a:path>
                <a:path w="5715000" h="2362200">
                  <a:moveTo>
                    <a:pt x="1828800" y="1981200"/>
                  </a:moveTo>
                  <a:lnTo>
                    <a:pt x="3657600" y="1981200"/>
                  </a:lnTo>
                </a:path>
                <a:path w="5715000" h="2362200">
                  <a:moveTo>
                    <a:pt x="3657600" y="1981200"/>
                  </a:moveTo>
                  <a:lnTo>
                    <a:pt x="3657600" y="2362200"/>
                  </a:lnTo>
                </a:path>
                <a:path w="5715000" h="2362200">
                  <a:moveTo>
                    <a:pt x="3657600" y="2362200"/>
                  </a:moveTo>
                  <a:lnTo>
                    <a:pt x="5715000" y="2362200"/>
                  </a:lnTo>
                </a:path>
                <a:path w="5715000" h="2362200">
                  <a:moveTo>
                    <a:pt x="1981200" y="0"/>
                  </a:moveTo>
                  <a:lnTo>
                    <a:pt x="3505200" y="0"/>
                  </a:lnTo>
                </a:path>
                <a:path w="5715000" h="2362200">
                  <a:moveTo>
                    <a:pt x="1981200" y="0"/>
                  </a:moveTo>
                  <a:lnTo>
                    <a:pt x="1981200" y="1447800"/>
                  </a:lnTo>
                </a:path>
                <a:path w="5715000" h="2362200">
                  <a:moveTo>
                    <a:pt x="1981200" y="1447800"/>
                  </a:moveTo>
                  <a:lnTo>
                    <a:pt x="3505200" y="1447800"/>
                  </a:lnTo>
                </a:path>
                <a:path w="5715000" h="2362200">
                  <a:moveTo>
                    <a:pt x="3505200" y="0"/>
                  </a:moveTo>
                  <a:lnTo>
                    <a:pt x="3505200" y="144780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08167" y="2807335"/>
              <a:ext cx="230632" cy="9423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581400" y="2895600"/>
              <a:ext cx="1828800" cy="381000"/>
            </a:xfrm>
            <a:custGeom>
              <a:avLst/>
              <a:gdLst/>
              <a:ahLst/>
              <a:cxnLst/>
              <a:rect l="l" t="t" r="r" b="b"/>
              <a:pathLst>
                <a:path w="1828800" h="381000">
                  <a:moveTo>
                    <a:pt x="1828800" y="0"/>
                  </a:moveTo>
                  <a:lnTo>
                    <a:pt x="304800" y="0"/>
                  </a:lnTo>
                </a:path>
                <a:path w="1828800" h="381000">
                  <a:moveTo>
                    <a:pt x="304800" y="0"/>
                  </a:moveTo>
                  <a:lnTo>
                    <a:pt x="0" y="38100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828800" y="4114800"/>
              <a:ext cx="5638800" cy="76200"/>
            </a:xfrm>
            <a:custGeom>
              <a:avLst/>
              <a:gdLst/>
              <a:ahLst/>
              <a:cxnLst/>
              <a:rect l="l" t="t" r="r" b="b"/>
              <a:pathLst>
                <a:path w="5638800" h="76200">
                  <a:moveTo>
                    <a:pt x="0" y="0"/>
                  </a:moveTo>
                  <a:lnTo>
                    <a:pt x="1981200" y="0"/>
                  </a:lnTo>
                </a:path>
                <a:path w="5638800" h="76200">
                  <a:moveTo>
                    <a:pt x="3505200" y="76200"/>
                  </a:moveTo>
                  <a:lnTo>
                    <a:pt x="5638800" y="76200"/>
                  </a:lnTo>
                </a:path>
              </a:pathLst>
            </a:custGeom>
            <a:ln w="9144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810000" y="5486399"/>
              <a:ext cx="1981200" cy="381000"/>
            </a:xfrm>
            <a:custGeom>
              <a:avLst/>
              <a:gdLst/>
              <a:ahLst/>
              <a:cxnLst/>
              <a:rect l="l" t="t" r="r" b="b"/>
              <a:pathLst>
                <a:path w="1981200" h="381000">
                  <a:moveTo>
                    <a:pt x="0" y="0"/>
                  </a:moveTo>
                  <a:lnTo>
                    <a:pt x="1676400" y="0"/>
                  </a:lnTo>
                </a:path>
                <a:path w="1981200" h="381000">
                  <a:moveTo>
                    <a:pt x="1676400" y="0"/>
                  </a:moveTo>
                  <a:lnTo>
                    <a:pt x="1981200" y="38100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81400" y="5480431"/>
              <a:ext cx="230632" cy="9423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05100" y="5257799"/>
              <a:ext cx="76200" cy="1524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28900" y="3124200"/>
              <a:ext cx="76200" cy="1524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62700" y="2743200"/>
              <a:ext cx="76200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62700" y="5714999"/>
              <a:ext cx="76200" cy="22860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7315200" y="4686299"/>
              <a:ext cx="304800" cy="76200"/>
            </a:xfrm>
            <a:custGeom>
              <a:avLst/>
              <a:gdLst/>
              <a:ahLst/>
              <a:cxnLst/>
              <a:rect l="l" t="t" r="r" b="b"/>
              <a:pathLst>
                <a:path w="304800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76200" y="44450"/>
                  </a:lnTo>
                  <a:lnTo>
                    <a:pt x="63500" y="44450"/>
                  </a:lnTo>
                  <a:lnTo>
                    <a:pt x="63500" y="31750"/>
                  </a:lnTo>
                  <a:lnTo>
                    <a:pt x="76200" y="31750"/>
                  </a:lnTo>
                  <a:lnTo>
                    <a:pt x="76200" y="0"/>
                  </a:lnTo>
                  <a:close/>
                </a:path>
                <a:path w="304800" h="76200">
                  <a:moveTo>
                    <a:pt x="76200" y="31750"/>
                  </a:moveTo>
                  <a:lnTo>
                    <a:pt x="63500" y="31750"/>
                  </a:lnTo>
                  <a:lnTo>
                    <a:pt x="63500" y="44450"/>
                  </a:lnTo>
                  <a:lnTo>
                    <a:pt x="76200" y="44450"/>
                  </a:lnTo>
                  <a:lnTo>
                    <a:pt x="76200" y="31750"/>
                  </a:lnTo>
                  <a:close/>
                </a:path>
                <a:path w="304800" h="76200">
                  <a:moveTo>
                    <a:pt x="304800" y="31750"/>
                  </a:moveTo>
                  <a:lnTo>
                    <a:pt x="76200" y="31750"/>
                  </a:lnTo>
                  <a:lnTo>
                    <a:pt x="76200" y="44450"/>
                  </a:lnTo>
                  <a:lnTo>
                    <a:pt x="304800" y="44450"/>
                  </a:lnTo>
                  <a:lnTo>
                    <a:pt x="304800" y="317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91400" y="3238500"/>
              <a:ext cx="228600" cy="76200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676400" y="2324100"/>
              <a:ext cx="304800" cy="76200"/>
            </a:xfrm>
            <a:custGeom>
              <a:avLst/>
              <a:gdLst/>
              <a:ahLst/>
              <a:cxnLst/>
              <a:rect l="l" t="t" r="r" b="b"/>
              <a:pathLst>
                <a:path w="304800" h="76200">
                  <a:moveTo>
                    <a:pt x="228600" y="0"/>
                  </a:moveTo>
                  <a:lnTo>
                    <a:pt x="228600" y="76200"/>
                  </a:lnTo>
                  <a:lnTo>
                    <a:pt x="292100" y="44450"/>
                  </a:lnTo>
                  <a:lnTo>
                    <a:pt x="241300" y="44450"/>
                  </a:lnTo>
                  <a:lnTo>
                    <a:pt x="241300" y="31750"/>
                  </a:lnTo>
                  <a:lnTo>
                    <a:pt x="292100" y="31750"/>
                  </a:lnTo>
                  <a:lnTo>
                    <a:pt x="228600" y="0"/>
                  </a:lnTo>
                  <a:close/>
                </a:path>
                <a:path w="304800" h="76200">
                  <a:moveTo>
                    <a:pt x="228600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228600" y="44450"/>
                  </a:lnTo>
                  <a:lnTo>
                    <a:pt x="228600" y="31750"/>
                  </a:lnTo>
                  <a:close/>
                </a:path>
                <a:path w="304800" h="76200">
                  <a:moveTo>
                    <a:pt x="292100" y="31750"/>
                  </a:moveTo>
                  <a:lnTo>
                    <a:pt x="241300" y="31750"/>
                  </a:lnTo>
                  <a:lnTo>
                    <a:pt x="241300" y="44450"/>
                  </a:lnTo>
                  <a:lnTo>
                    <a:pt x="292100" y="44450"/>
                  </a:lnTo>
                  <a:lnTo>
                    <a:pt x="304800" y="38100"/>
                  </a:lnTo>
                  <a:lnTo>
                    <a:pt x="292100" y="317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76400" y="5753099"/>
              <a:ext cx="228600" cy="76200"/>
            </a:xfrm>
            <a:prstGeom prst="rect">
              <a:avLst/>
            </a:prstGeom>
          </p:spPr>
        </p:pic>
      </p:grpSp>
      <p:sp>
        <p:nvSpPr>
          <p:cNvPr id="55" name="object 55"/>
          <p:cNvSpPr txBox="1">
            <a:spLocks noGrp="1"/>
          </p:cNvSpPr>
          <p:nvPr>
            <p:ph type="title"/>
          </p:nvPr>
        </p:nvSpPr>
        <p:spPr>
          <a:xfrm>
            <a:off x="2048636" y="559053"/>
            <a:ext cx="51219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173095" algn="l"/>
              </a:tabLst>
            </a:pP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Unsur</a:t>
            </a:r>
            <a:r>
              <a:rPr sz="2000" b="1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Dasar</a:t>
            </a:r>
            <a:r>
              <a:rPr sz="2000" b="1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00"/>
                </a:solidFill>
                <a:latin typeface="Arial"/>
                <a:cs typeface="Arial"/>
              </a:rPr>
              <a:t>Komunikasi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	(Johnson,</a:t>
            </a:r>
            <a:r>
              <a:rPr sz="2000" b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00"/>
                </a:solidFill>
                <a:latin typeface="Arial"/>
                <a:cs typeface="Arial"/>
              </a:rPr>
              <a:t>1981)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8388" y="295656"/>
            <a:ext cx="7543038" cy="117576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35786" y="450545"/>
            <a:ext cx="687641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Hambatan</a:t>
            </a:r>
            <a:r>
              <a:rPr spc="-30" dirty="0"/>
              <a:t> </a:t>
            </a:r>
            <a:r>
              <a:rPr dirty="0"/>
              <a:t>dalam</a:t>
            </a:r>
            <a:r>
              <a:rPr spc="-20" dirty="0"/>
              <a:t> </a:t>
            </a:r>
            <a:r>
              <a:rPr spc="-10" dirty="0"/>
              <a:t>Komunikasi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95656" y="1161288"/>
            <a:ext cx="8642350" cy="5344160"/>
            <a:chOff x="295656" y="1161288"/>
            <a:chExt cx="8642350" cy="534416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5656" y="1161288"/>
              <a:ext cx="1006602" cy="8999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8096" y="1161288"/>
              <a:ext cx="2364486" cy="8999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9664" y="1842516"/>
              <a:ext cx="648461" cy="67589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5256" y="1697736"/>
              <a:ext cx="4112514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83608" y="1697736"/>
              <a:ext cx="4453890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5256" y="2136648"/>
              <a:ext cx="1626870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9664" y="2817876"/>
              <a:ext cx="648461" cy="6758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5256" y="2673096"/>
              <a:ext cx="4226814" cy="8999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97908" y="2673096"/>
              <a:ext cx="3502914" cy="8999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9724" y="3343655"/>
              <a:ext cx="572262" cy="59664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16736" y="3218688"/>
              <a:ext cx="6078473" cy="7901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16736" y="3602736"/>
              <a:ext cx="2929890" cy="7901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776471" y="3602736"/>
              <a:ext cx="599694" cy="7901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06011" y="3602736"/>
              <a:ext cx="1137665" cy="79019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9724" y="4197095"/>
              <a:ext cx="572262" cy="59664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16736" y="4072127"/>
              <a:ext cx="1991106" cy="79019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837688" y="4072127"/>
              <a:ext cx="668274" cy="79019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35807" y="4072127"/>
              <a:ext cx="4042410" cy="79019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95656" y="4532376"/>
              <a:ext cx="1006602" cy="89992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68096" y="4532376"/>
              <a:ext cx="2905506" cy="89992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139439" y="4532376"/>
              <a:ext cx="2193798" cy="89992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5656" y="5068823"/>
              <a:ext cx="1006602" cy="89992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68096" y="5068823"/>
              <a:ext cx="2116074" cy="89992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95656" y="5605272"/>
              <a:ext cx="1006602" cy="89992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68096" y="5605272"/>
              <a:ext cx="2381250" cy="899922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535940" y="1252370"/>
            <a:ext cx="8010525" cy="498348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484505" indent="-471805">
              <a:lnSpc>
                <a:spcPct val="100000"/>
              </a:lnSpc>
              <a:spcBef>
                <a:spcPts val="295"/>
              </a:spcBef>
              <a:buAutoNum type="arabicPeriod"/>
              <a:tabLst>
                <a:tab pos="484505" algn="l"/>
              </a:tabLst>
            </a:pP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Gangguan</a:t>
            </a:r>
            <a:endParaRPr sz="3200">
              <a:latin typeface="Tahoma"/>
              <a:cs typeface="Tahoma"/>
            </a:endParaRPr>
          </a:p>
          <a:p>
            <a:pPr marL="622300" marR="5080" lvl="1" indent="-610235">
              <a:lnSpc>
                <a:spcPts val="3460"/>
              </a:lnSpc>
              <a:spcBef>
                <a:spcPts val="81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Gangguan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mekanik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50" spc="-70" dirty="0">
                <a:solidFill>
                  <a:srgbClr val="FFFFFF"/>
                </a:solidFill>
                <a:latin typeface="Tahoma"/>
                <a:cs typeface="Tahoma"/>
              </a:rPr>
              <a:t>(mechanical,</a:t>
            </a:r>
            <a:r>
              <a:rPr sz="335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50" spc="-50" dirty="0">
                <a:solidFill>
                  <a:srgbClr val="FFFFFF"/>
                </a:solidFill>
                <a:latin typeface="Tahoma"/>
                <a:cs typeface="Tahoma"/>
              </a:rPr>
              <a:t>channel </a:t>
            </a:r>
            <a:r>
              <a:rPr sz="3350" spc="-10" dirty="0">
                <a:solidFill>
                  <a:srgbClr val="FFFFFF"/>
                </a:solidFill>
                <a:latin typeface="Tahoma"/>
                <a:cs typeface="Tahoma"/>
              </a:rPr>
              <a:t>noise)</a:t>
            </a:r>
            <a:endParaRPr sz="3350">
              <a:latin typeface="Tahoma"/>
              <a:cs typeface="Tahoma"/>
            </a:endParaRPr>
          </a:p>
          <a:p>
            <a:pPr marL="622300" lvl="1" indent="-609600">
              <a:lnSpc>
                <a:spcPct val="100000"/>
              </a:lnSpc>
              <a:spcBef>
                <a:spcPts val="18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Gangguan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semantik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50" spc="-70" dirty="0">
                <a:solidFill>
                  <a:srgbClr val="FFFFFF"/>
                </a:solidFill>
                <a:latin typeface="Tahoma"/>
                <a:cs typeface="Tahoma"/>
              </a:rPr>
              <a:t>(semantic</a:t>
            </a:r>
            <a:r>
              <a:rPr sz="335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50" spc="-10" dirty="0">
                <a:solidFill>
                  <a:srgbClr val="FFFFFF"/>
                </a:solidFill>
                <a:latin typeface="Tahoma"/>
                <a:cs typeface="Tahoma"/>
              </a:rPr>
              <a:t>noise)</a:t>
            </a:r>
            <a:endParaRPr sz="3350">
              <a:latin typeface="Tahoma"/>
              <a:cs typeface="Tahoma"/>
            </a:endParaRPr>
          </a:p>
          <a:p>
            <a:pPr marL="1003300" marR="1503680" lvl="2" indent="-533400">
              <a:lnSpc>
                <a:spcPts val="3030"/>
              </a:lnSpc>
              <a:spcBef>
                <a:spcPts val="690"/>
              </a:spcBef>
              <a:buClr>
                <a:srgbClr val="F1AA68"/>
              </a:buClr>
              <a:buSzPct val="80357"/>
              <a:buFont typeface="Wingdings"/>
              <a:buChar char=""/>
              <a:tabLst>
                <a:tab pos="100330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Semantik</a:t>
            </a:r>
            <a:r>
              <a:rPr sz="2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28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pengetahuan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mengenai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pengertian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ahoma"/>
                <a:cs typeface="Tahoma"/>
              </a:rPr>
              <a:t>kata-kata</a:t>
            </a:r>
            <a:endParaRPr sz="2800">
              <a:latin typeface="Tahoma"/>
              <a:cs typeface="Tahoma"/>
            </a:endParaRPr>
          </a:p>
          <a:p>
            <a:pPr marL="1003300" lvl="2" indent="-533400">
              <a:lnSpc>
                <a:spcPct val="100000"/>
              </a:lnSpc>
              <a:spcBef>
                <a:spcPts val="285"/>
              </a:spcBef>
              <a:buClr>
                <a:srgbClr val="F1AA68"/>
              </a:buClr>
              <a:buSzPct val="80357"/>
              <a:buFont typeface="Wingdings"/>
              <a:buChar char=""/>
              <a:tabLst>
                <a:tab pos="100330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Makna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denotatif,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makna</a:t>
            </a:r>
            <a:r>
              <a:rPr sz="2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konotatif</a:t>
            </a:r>
            <a:endParaRPr sz="2800">
              <a:latin typeface="Tahoma"/>
              <a:cs typeface="Tahoma"/>
            </a:endParaRPr>
          </a:p>
          <a:p>
            <a:pPr marL="484505" indent="-471805">
              <a:lnSpc>
                <a:spcPct val="100000"/>
              </a:lnSpc>
              <a:spcBef>
                <a:spcPts val="229"/>
              </a:spcBef>
              <a:buAutoNum type="arabicPeriod" startAt="2"/>
              <a:tabLst>
                <a:tab pos="48450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Kepentingan</a:t>
            </a:r>
            <a:r>
              <a:rPr sz="3200" spc="-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50" spc="-10" dirty="0">
                <a:solidFill>
                  <a:srgbClr val="FFFFFF"/>
                </a:solidFill>
                <a:latin typeface="Tahoma"/>
                <a:cs typeface="Tahoma"/>
              </a:rPr>
              <a:t>(interest)</a:t>
            </a:r>
            <a:endParaRPr sz="3350">
              <a:latin typeface="Tahoma"/>
              <a:cs typeface="Tahoma"/>
            </a:endParaRPr>
          </a:p>
          <a:p>
            <a:pPr marL="484505" indent="-471805">
              <a:lnSpc>
                <a:spcPct val="100000"/>
              </a:lnSpc>
              <a:spcBef>
                <a:spcPts val="355"/>
              </a:spcBef>
              <a:buAutoNum type="arabicPeriod" startAt="2"/>
              <a:tabLst>
                <a:tab pos="484505" algn="l"/>
              </a:tabLst>
            </a:pP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Motivasi</a:t>
            </a:r>
            <a:endParaRPr sz="3200">
              <a:latin typeface="Tahoma"/>
              <a:cs typeface="Tahoma"/>
            </a:endParaRPr>
          </a:p>
          <a:p>
            <a:pPr marL="484505" indent="-471805">
              <a:lnSpc>
                <a:spcPct val="100000"/>
              </a:lnSpc>
              <a:spcBef>
                <a:spcPts val="385"/>
              </a:spcBef>
              <a:buAutoNum type="arabicPeriod" startAt="2"/>
              <a:tabLst>
                <a:tab pos="484505" algn="l"/>
              </a:tabLst>
            </a:pP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Prasangka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0287" y="403859"/>
            <a:ext cx="7616190" cy="106603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">
              <a:lnSpc>
                <a:spcPct val="100000"/>
              </a:lnSpc>
              <a:spcBef>
                <a:spcPts val="105"/>
              </a:spcBef>
            </a:pPr>
            <a:r>
              <a:rPr sz="3800" dirty="0"/>
              <a:t>Hambatan</a:t>
            </a:r>
            <a:r>
              <a:rPr sz="3800" spc="-40" dirty="0"/>
              <a:t> </a:t>
            </a:r>
            <a:r>
              <a:rPr sz="3800" dirty="0"/>
              <a:t>dalam</a:t>
            </a:r>
            <a:r>
              <a:rPr sz="3800" spc="-40" dirty="0"/>
              <a:t> </a:t>
            </a:r>
            <a:r>
              <a:rPr sz="3800" dirty="0"/>
              <a:t>Komunikasi</a:t>
            </a:r>
            <a:r>
              <a:rPr sz="3800" spc="-50" dirty="0"/>
              <a:t> </a:t>
            </a:r>
            <a:r>
              <a:rPr sz="3800" spc="-25" dirty="0"/>
              <a:t>(2)</a:t>
            </a:r>
            <a:endParaRPr sz="3800"/>
          </a:p>
        </p:txBody>
      </p:sp>
      <p:grpSp>
        <p:nvGrpSpPr>
          <p:cNvPr id="4" name="object 4"/>
          <p:cNvGrpSpPr/>
          <p:nvPr/>
        </p:nvGrpSpPr>
        <p:grpSpPr>
          <a:xfrm>
            <a:off x="344424" y="1514855"/>
            <a:ext cx="7926070" cy="4606290"/>
            <a:chOff x="344424" y="1514855"/>
            <a:chExt cx="7926070" cy="46062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4424" y="1618487"/>
              <a:ext cx="713994" cy="73228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256" y="1514855"/>
              <a:ext cx="7363206" cy="8999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256" y="2002536"/>
              <a:ext cx="4690110" cy="8999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4424" y="2691383"/>
              <a:ext cx="713994" cy="73228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5256" y="2587752"/>
              <a:ext cx="7271766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5256" y="3075431"/>
              <a:ext cx="4702302" cy="89992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4424" y="3764279"/>
              <a:ext cx="713994" cy="73228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5256" y="3660648"/>
              <a:ext cx="7119366" cy="8999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5256" y="4148327"/>
              <a:ext cx="3437382" cy="8999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4424" y="4837176"/>
              <a:ext cx="713994" cy="73228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05256" y="4733544"/>
              <a:ext cx="7364730" cy="8999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05256" y="5221223"/>
              <a:ext cx="5087874" cy="89992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35940" y="1630121"/>
            <a:ext cx="7343775" cy="4221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22300" marR="10160" indent="-610235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AutoNum type="arabi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Sumber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hambatan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bersifat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emosional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sosial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kultural</a:t>
            </a:r>
            <a:endParaRPr sz="3200">
              <a:latin typeface="Tahoma"/>
              <a:cs typeface="Tahoma"/>
            </a:endParaRPr>
          </a:p>
          <a:p>
            <a:pPr marL="622300" marR="99060" indent="-61023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AutoNum type="arabi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Sadar/tdk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memberikan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penilaian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menghakimi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pembicara</a:t>
            </a:r>
            <a:endParaRPr sz="3200">
              <a:latin typeface="Tahoma"/>
              <a:cs typeface="Tahoma"/>
            </a:endParaRPr>
          </a:p>
          <a:p>
            <a:pPr marL="622300" marR="256540" indent="-61023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AutoNum type="arabi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Gagal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menangkap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maksud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konotatif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suatu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perkataan</a:t>
            </a:r>
            <a:endParaRPr sz="3200">
              <a:latin typeface="Tahoma"/>
              <a:cs typeface="Tahoma"/>
            </a:endParaRPr>
          </a:p>
          <a:p>
            <a:pPr marL="622300" marR="5080" indent="-61023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AutoNum type="arabi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Kesalahpahaman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distorsi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karena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tidak</a:t>
            </a:r>
            <a:r>
              <a:rPr sz="3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saling</a:t>
            </a:r>
            <a:r>
              <a:rPr sz="3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mempercayai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86512" cy="5334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31063" y="0"/>
            <a:ext cx="9013190" cy="546100"/>
            <a:chOff x="131063" y="0"/>
            <a:chExt cx="9013190" cy="5461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3004" y="135636"/>
              <a:ext cx="8730996" cy="2743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9956" y="0"/>
              <a:ext cx="277495" cy="271780"/>
            </a:xfrm>
            <a:custGeom>
              <a:avLst/>
              <a:gdLst/>
              <a:ahLst/>
              <a:cxnLst/>
              <a:rect l="l" t="t" r="r" b="b"/>
              <a:pathLst>
                <a:path w="277495" h="271780">
                  <a:moveTo>
                    <a:pt x="137160" y="135648"/>
                  </a:moveTo>
                  <a:lnTo>
                    <a:pt x="0" y="135648"/>
                  </a:lnTo>
                  <a:lnTo>
                    <a:pt x="0" y="271272"/>
                  </a:lnTo>
                  <a:lnTo>
                    <a:pt x="137160" y="271272"/>
                  </a:lnTo>
                  <a:lnTo>
                    <a:pt x="137160" y="135648"/>
                  </a:lnTo>
                  <a:close/>
                </a:path>
                <a:path w="277495" h="271780">
                  <a:moveTo>
                    <a:pt x="277368" y="0"/>
                  </a:moveTo>
                  <a:lnTo>
                    <a:pt x="137160" y="0"/>
                  </a:lnTo>
                  <a:lnTo>
                    <a:pt x="137160" y="135648"/>
                  </a:lnTo>
                  <a:lnTo>
                    <a:pt x="277368" y="135648"/>
                  </a:lnTo>
                  <a:lnTo>
                    <a:pt x="277368" y="0"/>
                  </a:lnTo>
                  <a:close/>
                </a:path>
              </a:pathLst>
            </a:custGeom>
            <a:solidFill>
              <a:srgbClr val="CCC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7115" y="135636"/>
              <a:ext cx="140335" cy="140335"/>
            </a:xfrm>
            <a:custGeom>
              <a:avLst/>
              <a:gdLst/>
              <a:ahLst/>
              <a:cxnLst/>
              <a:rect l="l" t="t" r="r" b="b"/>
              <a:pathLst>
                <a:path w="140334" h="140335">
                  <a:moveTo>
                    <a:pt x="140208" y="0"/>
                  </a:moveTo>
                  <a:lnTo>
                    <a:pt x="0" y="0"/>
                  </a:lnTo>
                  <a:lnTo>
                    <a:pt x="0" y="140207"/>
                  </a:lnTo>
                  <a:lnTo>
                    <a:pt x="140208" y="140207"/>
                  </a:lnTo>
                  <a:lnTo>
                    <a:pt x="140208" y="0"/>
                  </a:lnTo>
                  <a:close/>
                </a:path>
              </a:pathLst>
            </a:custGeom>
            <a:solidFill>
              <a:srgbClr val="99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19" y="274320"/>
              <a:ext cx="137160" cy="135890"/>
            </a:xfrm>
            <a:custGeom>
              <a:avLst/>
              <a:gdLst/>
              <a:ahLst/>
              <a:cxnLst/>
              <a:rect l="l" t="t" r="r" b="b"/>
              <a:pathLst>
                <a:path w="137159" h="135890">
                  <a:moveTo>
                    <a:pt x="0" y="135635"/>
                  </a:moveTo>
                  <a:lnTo>
                    <a:pt x="137160" y="135635"/>
                  </a:lnTo>
                  <a:lnTo>
                    <a:pt x="137160" y="0"/>
                  </a:lnTo>
                  <a:lnTo>
                    <a:pt x="0" y="0"/>
                  </a:lnTo>
                  <a:lnTo>
                    <a:pt x="0" y="135635"/>
                  </a:lnTo>
                  <a:close/>
                </a:path>
              </a:pathLst>
            </a:custGeom>
            <a:solidFill>
              <a:srgbClr val="CCCC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1063" y="137160"/>
              <a:ext cx="142240" cy="137160"/>
            </a:xfrm>
            <a:custGeom>
              <a:avLst/>
              <a:gdLst/>
              <a:ahLst/>
              <a:cxnLst/>
              <a:rect l="l" t="t" r="r" b="b"/>
              <a:pathLst>
                <a:path w="142240" h="137160">
                  <a:moveTo>
                    <a:pt x="141732" y="0"/>
                  </a:moveTo>
                  <a:lnTo>
                    <a:pt x="0" y="0"/>
                  </a:lnTo>
                  <a:lnTo>
                    <a:pt x="0" y="137159"/>
                  </a:lnTo>
                  <a:lnTo>
                    <a:pt x="141732" y="137159"/>
                  </a:lnTo>
                  <a:lnTo>
                    <a:pt x="141732" y="0"/>
                  </a:lnTo>
                  <a:close/>
                </a:path>
              </a:pathLst>
            </a:custGeom>
            <a:solidFill>
              <a:srgbClr val="000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74320" y="271271"/>
              <a:ext cx="273050" cy="274320"/>
            </a:xfrm>
            <a:custGeom>
              <a:avLst/>
              <a:gdLst/>
              <a:ahLst/>
              <a:cxnLst/>
              <a:rect l="l" t="t" r="r" b="b"/>
              <a:pathLst>
                <a:path w="273050" h="274320">
                  <a:moveTo>
                    <a:pt x="272796" y="0"/>
                  </a:moveTo>
                  <a:lnTo>
                    <a:pt x="135636" y="0"/>
                  </a:lnTo>
                  <a:lnTo>
                    <a:pt x="135636" y="138684"/>
                  </a:lnTo>
                  <a:lnTo>
                    <a:pt x="0" y="138684"/>
                  </a:lnTo>
                  <a:lnTo>
                    <a:pt x="0" y="274320"/>
                  </a:lnTo>
                  <a:lnTo>
                    <a:pt x="137160" y="274320"/>
                  </a:lnTo>
                  <a:lnTo>
                    <a:pt x="137160" y="138684"/>
                  </a:lnTo>
                  <a:lnTo>
                    <a:pt x="272796" y="138684"/>
                  </a:lnTo>
                  <a:lnTo>
                    <a:pt x="272796" y="0"/>
                  </a:lnTo>
                  <a:close/>
                </a:path>
              </a:pathLst>
            </a:custGeom>
            <a:solidFill>
              <a:srgbClr val="99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04837" y="3729037"/>
            <a:ext cx="1381125" cy="466725"/>
            <a:chOff x="604837" y="3729037"/>
            <a:chExt cx="1381125" cy="466725"/>
          </a:xfrm>
        </p:grpSpPr>
        <p:sp>
          <p:nvSpPr>
            <p:cNvPr id="11" name="object 11"/>
            <p:cNvSpPr/>
            <p:nvPr/>
          </p:nvSpPr>
          <p:spPr>
            <a:xfrm>
              <a:off x="609600" y="3733800"/>
              <a:ext cx="1371600" cy="457200"/>
            </a:xfrm>
            <a:custGeom>
              <a:avLst/>
              <a:gdLst/>
              <a:ahLst/>
              <a:cxnLst/>
              <a:rect l="l" t="t" r="r" b="b"/>
              <a:pathLst>
                <a:path w="1371600" h="457200">
                  <a:moveTo>
                    <a:pt x="137160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371600" y="457200"/>
                  </a:lnTo>
                  <a:lnTo>
                    <a:pt x="1371600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9600" y="3733800"/>
              <a:ext cx="1371600" cy="457200"/>
            </a:xfrm>
            <a:custGeom>
              <a:avLst/>
              <a:gdLst/>
              <a:ahLst/>
              <a:cxnLst/>
              <a:rect l="l" t="t" r="r" b="b"/>
              <a:pathLst>
                <a:path w="1371600" h="457200">
                  <a:moveTo>
                    <a:pt x="0" y="457200"/>
                  </a:moveTo>
                  <a:lnTo>
                    <a:pt x="1371600" y="457200"/>
                  </a:lnTo>
                  <a:lnTo>
                    <a:pt x="13716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535940" y="812037"/>
            <a:ext cx="804290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5" dirty="0">
                <a:solidFill>
                  <a:srgbClr val="000000"/>
                </a:solidFill>
                <a:latin typeface="Arial"/>
                <a:cs typeface="Arial"/>
              </a:rPr>
              <a:t>Kendala-</a:t>
            </a:r>
            <a:r>
              <a:rPr sz="4000" dirty="0">
                <a:solidFill>
                  <a:srgbClr val="000000"/>
                </a:solidFill>
                <a:latin typeface="Arial"/>
                <a:cs typeface="Arial"/>
              </a:rPr>
              <a:t>kendala</a:t>
            </a:r>
            <a:r>
              <a:rPr sz="40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000000"/>
                </a:solidFill>
                <a:latin typeface="Arial"/>
                <a:cs typeface="Arial"/>
              </a:rPr>
              <a:t>dalam</a:t>
            </a:r>
            <a:r>
              <a:rPr sz="4000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000" spc="-10" dirty="0">
                <a:solidFill>
                  <a:srgbClr val="000000"/>
                </a:solidFill>
                <a:latin typeface="Arial"/>
                <a:cs typeface="Arial"/>
              </a:rPr>
              <a:t>komunikasi</a:t>
            </a:r>
            <a:endParaRPr sz="4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80053" y="1855673"/>
            <a:ext cx="210756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Pilihan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saluran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komunikasi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yg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buruk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26071" y="2008073"/>
            <a:ext cx="154559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Penyimpangan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Arial"/>
                <a:cs typeface="Arial"/>
              </a:rPr>
              <a:t>persepsi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4222" y="2161159"/>
            <a:ext cx="11150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Pengaruh perbedaan status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4540" y="3761613"/>
            <a:ext cx="924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Pengirim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86600" y="3657600"/>
            <a:ext cx="1447800" cy="457200"/>
          </a:xfrm>
          <a:prstGeom prst="rect">
            <a:avLst/>
          </a:prstGeom>
          <a:solidFill>
            <a:srgbClr val="9999FF"/>
          </a:solidFill>
          <a:ln w="9144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168275">
              <a:lnSpc>
                <a:spcPct val="100000"/>
              </a:lnSpc>
              <a:spcBef>
                <a:spcPts val="320"/>
              </a:spcBef>
            </a:pPr>
            <a:r>
              <a:rPr sz="1800" spc="-10" dirty="0">
                <a:latin typeface="Arial"/>
                <a:cs typeface="Arial"/>
              </a:rPr>
              <a:t>Pengirim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24478" y="3609213"/>
            <a:ext cx="12661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0979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Arial"/>
                <a:cs typeface="Arial"/>
              </a:rPr>
              <a:t>Tak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ada </a:t>
            </a:r>
            <a:r>
              <a:rPr sz="1800" spc="-10" dirty="0">
                <a:latin typeface="Arial"/>
                <a:cs typeface="Arial"/>
              </a:rPr>
              <a:t>umpan-</a:t>
            </a:r>
            <a:r>
              <a:rPr sz="1800" spc="-20" dirty="0">
                <a:latin typeface="Arial"/>
                <a:cs typeface="Arial"/>
              </a:rPr>
              <a:t>balik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65753" y="5285994"/>
            <a:ext cx="2107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92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Pilihan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saluran </a:t>
            </a:r>
            <a:r>
              <a:rPr sz="1800" dirty="0">
                <a:latin typeface="Arial"/>
                <a:cs typeface="Arial"/>
              </a:rPr>
              <a:t>komunikasi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yg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buruk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68730" y="5362143"/>
            <a:ext cx="11410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0" marR="5080" indent="-18478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Perbedaan budaya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113778" y="5209794"/>
            <a:ext cx="109029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Gangguan </a:t>
            </a:r>
            <a:r>
              <a:rPr sz="1800" dirty="0">
                <a:latin typeface="Arial"/>
                <a:cs typeface="Arial"/>
              </a:rPr>
              <a:t>yg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bersifat fisik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468239" y="3322192"/>
            <a:ext cx="177165" cy="1120140"/>
          </a:xfrm>
          <a:custGeom>
            <a:avLst/>
            <a:gdLst/>
            <a:ahLst/>
            <a:cxnLst/>
            <a:rect l="l" t="t" r="r" b="b"/>
            <a:pathLst>
              <a:path w="177164" h="1120139">
                <a:moveTo>
                  <a:pt x="177037" y="1120013"/>
                </a:moveTo>
                <a:lnTo>
                  <a:pt x="149199" y="1088552"/>
                </a:lnTo>
                <a:lnTo>
                  <a:pt x="120824" y="1057211"/>
                </a:lnTo>
                <a:lnTo>
                  <a:pt x="93473" y="1024822"/>
                </a:lnTo>
                <a:lnTo>
                  <a:pt x="68707" y="990219"/>
                </a:lnTo>
                <a:lnTo>
                  <a:pt x="52020" y="944233"/>
                </a:lnTo>
                <a:lnTo>
                  <a:pt x="54511" y="894402"/>
                </a:lnTo>
                <a:lnTo>
                  <a:pt x="69511" y="843979"/>
                </a:lnTo>
                <a:lnTo>
                  <a:pt x="90351" y="796219"/>
                </a:lnTo>
                <a:lnTo>
                  <a:pt x="110362" y="754380"/>
                </a:lnTo>
                <a:lnTo>
                  <a:pt x="144959" y="731263"/>
                </a:lnTo>
                <a:lnTo>
                  <a:pt x="157761" y="708180"/>
                </a:lnTo>
                <a:lnTo>
                  <a:pt x="153360" y="684480"/>
                </a:lnTo>
                <a:lnTo>
                  <a:pt x="136352" y="659511"/>
                </a:lnTo>
                <a:lnTo>
                  <a:pt x="111331" y="632622"/>
                </a:lnTo>
                <a:lnTo>
                  <a:pt x="82891" y="603164"/>
                </a:lnTo>
                <a:lnTo>
                  <a:pt x="55625" y="570484"/>
                </a:lnTo>
                <a:lnTo>
                  <a:pt x="37470" y="536658"/>
                </a:lnTo>
                <a:lnTo>
                  <a:pt x="33543" y="505618"/>
                </a:lnTo>
                <a:lnTo>
                  <a:pt x="40784" y="474722"/>
                </a:lnTo>
                <a:lnTo>
                  <a:pt x="56134" y="441325"/>
                </a:lnTo>
                <a:lnTo>
                  <a:pt x="75860" y="429049"/>
                </a:lnTo>
                <a:lnTo>
                  <a:pt x="96408" y="417607"/>
                </a:lnTo>
                <a:lnTo>
                  <a:pt x="115266" y="404498"/>
                </a:lnTo>
                <a:lnTo>
                  <a:pt x="129921" y="387223"/>
                </a:lnTo>
                <a:lnTo>
                  <a:pt x="133492" y="374324"/>
                </a:lnTo>
                <a:lnTo>
                  <a:pt x="131921" y="360330"/>
                </a:lnTo>
                <a:lnTo>
                  <a:pt x="126777" y="346575"/>
                </a:lnTo>
                <a:lnTo>
                  <a:pt x="119634" y="334391"/>
                </a:lnTo>
                <a:lnTo>
                  <a:pt x="90761" y="298239"/>
                </a:lnTo>
                <a:lnTo>
                  <a:pt x="58102" y="264826"/>
                </a:lnTo>
                <a:lnTo>
                  <a:pt x="26300" y="230985"/>
                </a:lnTo>
                <a:lnTo>
                  <a:pt x="0" y="193548"/>
                </a:lnTo>
                <a:lnTo>
                  <a:pt x="1418" y="135927"/>
                </a:lnTo>
                <a:lnTo>
                  <a:pt x="39830" y="72437"/>
                </a:lnTo>
                <a:lnTo>
                  <a:pt x="85028" y="21115"/>
                </a:lnTo>
                <a:lnTo>
                  <a:pt x="106807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43600" y="2067837"/>
            <a:ext cx="746760" cy="838835"/>
          </a:xfrm>
          <a:custGeom>
            <a:avLst/>
            <a:gdLst/>
            <a:ahLst/>
            <a:cxnLst/>
            <a:rect l="l" t="t" r="r" b="b"/>
            <a:pathLst>
              <a:path w="746759" h="838835">
                <a:moveTo>
                  <a:pt x="0" y="838430"/>
                </a:moveTo>
                <a:lnTo>
                  <a:pt x="2730" y="796547"/>
                </a:lnTo>
                <a:lnTo>
                  <a:pt x="4984" y="754356"/>
                </a:lnTo>
                <a:lnTo>
                  <a:pt x="8715" y="712164"/>
                </a:lnTo>
                <a:lnTo>
                  <a:pt x="15875" y="670282"/>
                </a:lnTo>
                <a:lnTo>
                  <a:pt x="36836" y="626091"/>
                </a:lnTo>
                <a:lnTo>
                  <a:pt x="74018" y="592781"/>
                </a:lnTo>
                <a:lnTo>
                  <a:pt x="120418" y="567915"/>
                </a:lnTo>
                <a:lnTo>
                  <a:pt x="169030" y="549053"/>
                </a:lnTo>
                <a:lnTo>
                  <a:pt x="212851" y="533757"/>
                </a:lnTo>
                <a:lnTo>
                  <a:pt x="253675" y="542124"/>
                </a:lnTo>
                <a:lnTo>
                  <a:pt x="279117" y="535022"/>
                </a:lnTo>
                <a:lnTo>
                  <a:pt x="292875" y="515255"/>
                </a:lnTo>
                <a:lnTo>
                  <a:pt x="298649" y="485627"/>
                </a:lnTo>
                <a:lnTo>
                  <a:pt x="300137" y="448941"/>
                </a:lnTo>
                <a:lnTo>
                  <a:pt x="301039" y="408000"/>
                </a:lnTo>
                <a:lnTo>
                  <a:pt x="305053" y="365609"/>
                </a:lnTo>
                <a:lnTo>
                  <a:pt x="316317" y="328959"/>
                </a:lnTo>
                <a:lnTo>
                  <a:pt x="335629" y="304347"/>
                </a:lnTo>
                <a:lnTo>
                  <a:pt x="362704" y="287760"/>
                </a:lnTo>
                <a:lnTo>
                  <a:pt x="397255" y="275185"/>
                </a:lnTo>
                <a:lnTo>
                  <a:pt x="419852" y="280515"/>
                </a:lnTo>
                <a:lnTo>
                  <a:pt x="442483" y="287059"/>
                </a:lnTo>
                <a:lnTo>
                  <a:pt x="465139" y="291222"/>
                </a:lnTo>
                <a:lnTo>
                  <a:pt x="508190" y="271994"/>
                </a:lnTo>
                <a:lnTo>
                  <a:pt x="523353" y="199060"/>
                </a:lnTo>
                <a:lnTo>
                  <a:pt x="524144" y="152376"/>
                </a:lnTo>
                <a:lnTo>
                  <a:pt x="525817" y="105977"/>
                </a:lnTo>
                <a:lnTo>
                  <a:pt x="533908" y="60936"/>
                </a:lnTo>
                <a:lnTo>
                  <a:pt x="575845" y="21399"/>
                </a:lnTo>
                <a:lnTo>
                  <a:pt x="648049" y="4008"/>
                </a:lnTo>
                <a:lnTo>
                  <a:pt x="716395" y="0"/>
                </a:lnTo>
                <a:lnTo>
                  <a:pt x="746759" y="611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82139" y="2122932"/>
            <a:ext cx="665480" cy="917575"/>
          </a:xfrm>
          <a:custGeom>
            <a:avLst/>
            <a:gdLst/>
            <a:ahLst/>
            <a:cxnLst/>
            <a:rect l="l" t="t" r="r" b="b"/>
            <a:pathLst>
              <a:path w="665480" h="917575">
                <a:moveTo>
                  <a:pt x="0" y="0"/>
                </a:moveTo>
                <a:lnTo>
                  <a:pt x="40169" y="12162"/>
                </a:lnTo>
                <a:lnTo>
                  <a:pt x="80756" y="23955"/>
                </a:lnTo>
                <a:lnTo>
                  <a:pt x="121032" y="37201"/>
                </a:lnTo>
                <a:lnTo>
                  <a:pt x="160274" y="53720"/>
                </a:lnTo>
                <a:lnTo>
                  <a:pt x="198529" y="84178"/>
                </a:lnTo>
                <a:lnTo>
                  <a:pt x="222508" y="127943"/>
                </a:lnTo>
                <a:lnTo>
                  <a:pt x="236160" y="178756"/>
                </a:lnTo>
                <a:lnTo>
                  <a:pt x="243435" y="230354"/>
                </a:lnTo>
                <a:lnTo>
                  <a:pt x="248285" y="276478"/>
                </a:lnTo>
                <a:lnTo>
                  <a:pt x="230886" y="314294"/>
                </a:lnTo>
                <a:lnTo>
                  <a:pt x="232045" y="340669"/>
                </a:lnTo>
                <a:lnTo>
                  <a:pt x="248188" y="358561"/>
                </a:lnTo>
                <a:lnTo>
                  <a:pt x="275743" y="370931"/>
                </a:lnTo>
                <a:lnTo>
                  <a:pt x="311138" y="380737"/>
                </a:lnTo>
                <a:lnTo>
                  <a:pt x="350801" y="390938"/>
                </a:lnTo>
                <a:lnTo>
                  <a:pt x="391160" y="404494"/>
                </a:lnTo>
                <a:lnTo>
                  <a:pt x="424356" y="423791"/>
                </a:lnTo>
                <a:lnTo>
                  <a:pt x="443944" y="448182"/>
                </a:lnTo>
                <a:lnTo>
                  <a:pt x="453935" y="478289"/>
                </a:lnTo>
                <a:lnTo>
                  <a:pt x="458343" y="514730"/>
                </a:lnTo>
                <a:lnTo>
                  <a:pt x="447944" y="535558"/>
                </a:lnTo>
                <a:lnTo>
                  <a:pt x="436403" y="556101"/>
                </a:lnTo>
                <a:lnTo>
                  <a:pt x="427196" y="577167"/>
                </a:lnTo>
                <a:lnTo>
                  <a:pt x="436165" y="623506"/>
                </a:lnTo>
                <a:lnTo>
                  <a:pt x="503783" y="654802"/>
                </a:lnTo>
                <a:lnTo>
                  <a:pt x="549068" y="666194"/>
                </a:lnTo>
                <a:lnTo>
                  <a:pt x="593853" y="678372"/>
                </a:lnTo>
                <a:lnTo>
                  <a:pt x="635888" y="696467"/>
                </a:lnTo>
                <a:lnTo>
                  <a:pt x="664874" y="746353"/>
                </a:lnTo>
                <a:lnTo>
                  <a:pt x="665368" y="820562"/>
                </a:lnTo>
                <a:lnTo>
                  <a:pt x="653694" y="887938"/>
                </a:lnTo>
                <a:lnTo>
                  <a:pt x="646176" y="91732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219923" y="3209925"/>
            <a:ext cx="989965" cy="553720"/>
          </a:xfrm>
          <a:custGeom>
            <a:avLst/>
            <a:gdLst/>
            <a:ahLst/>
            <a:cxnLst/>
            <a:rect l="l" t="t" r="r" b="b"/>
            <a:pathLst>
              <a:path w="989964" h="553720">
                <a:moveTo>
                  <a:pt x="0" y="23875"/>
                </a:moveTo>
                <a:lnTo>
                  <a:pt x="41390" y="16752"/>
                </a:lnTo>
                <a:lnTo>
                  <a:pt x="82948" y="9080"/>
                </a:lnTo>
                <a:lnTo>
                  <a:pt x="124856" y="2837"/>
                </a:lnTo>
                <a:lnTo>
                  <a:pt x="167297" y="0"/>
                </a:lnTo>
                <a:lnTo>
                  <a:pt x="215227" y="10017"/>
                </a:lnTo>
                <a:lnTo>
                  <a:pt x="256337" y="38353"/>
                </a:lnTo>
                <a:lnTo>
                  <a:pt x="291362" y="77632"/>
                </a:lnTo>
                <a:lnTo>
                  <a:pt x="321042" y="120477"/>
                </a:lnTo>
                <a:lnTo>
                  <a:pt x="346113" y="159512"/>
                </a:lnTo>
                <a:lnTo>
                  <a:pt x="347512" y="201072"/>
                </a:lnTo>
                <a:lnTo>
                  <a:pt x="360373" y="224085"/>
                </a:lnTo>
                <a:lnTo>
                  <a:pt x="382829" y="232800"/>
                </a:lnTo>
                <a:lnTo>
                  <a:pt x="413013" y="231467"/>
                </a:lnTo>
                <a:lnTo>
                  <a:pt x="449060" y="224335"/>
                </a:lnTo>
                <a:lnTo>
                  <a:pt x="489104" y="215655"/>
                </a:lnTo>
                <a:lnTo>
                  <a:pt x="531279" y="209676"/>
                </a:lnTo>
                <a:lnTo>
                  <a:pt x="569565" y="211994"/>
                </a:lnTo>
                <a:lnTo>
                  <a:pt x="620468" y="247395"/>
                </a:lnTo>
                <a:lnTo>
                  <a:pt x="640830" y="301271"/>
                </a:lnTo>
                <a:lnTo>
                  <a:pt x="639752" y="324802"/>
                </a:lnTo>
                <a:lnTo>
                  <a:pt x="640985" y="347761"/>
                </a:lnTo>
                <a:lnTo>
                  <a:pt x="669804" y="385111"/>
                </a:lnTo>
                <a:lnTo>
                  <a:pt x="698284" y="388238"/>
                </a:lnTo>
                <a:lnTo>
                  <a:pt x="744216" y="382718"/>
                </a:lnTo>
                <a:lnTo>
                  <a:pt x="789803" y="372554"/>
                </a:lnTo>
                <a:lnTo>
                  <a:pt x="835319" y="363343"/>
                </a:lnTo>
                <a:lnTo>
                  <a:pt x="881037" y="360679"/>
                </a:lnTo>
                <a:lnTo>
                  <a:pt x="929326" y="392175"/>
                </a:lnTo>
                <a:lnTo>
                  <a:pt x="963126" y="458247"/>
                </a:lnTo>
                <a:lnTo>
                  <a:pt x="982996" y="523700"/>
                </a:lnTo>
                <a:lnTo>
                  <a:pt x="989495" y="553338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39739" y="4789932"/>
            <a:ext cx="665480" cy="917575"/>
          </a:xfrm>
          <a:custGeom>
            <a:avLst/>
            <a:gdLst/>
            <a:ahLst/>
            <a:cxnLst/>
            <a:rect l="l" t="t" r="r" b="b"/>
            <a:pathLst>
              <a:path w="665479" h="917575">
                <a:moveTo>
                  <a:pt x="0" y="0"/>
                </a:moveTo>
                <a:lnTo>
                  <a:pt x="40169" y="12162"/>
                </a:lnTo>
                <a:lnTo>
                  <a:pt x="80756" y="23955"/>
                </a:lnTo>
                <a:lnTo>
                  <a:pt x="121032" y="37201"/>
                </a:lnTo>
                <a:lnTo>
                  <a:pt x="160274" y="53721"/>
                </a:lnTo>
                <a:lnTo>
                  <a:pt x="198529" y="84178"/>
                </a:lnTo>
                <a:lnTo>
                  <a:pt x="222508" y="127943"/>
                </a:lnTo>
                <a:lnTo>
                  <a:pt x="236160" y="178756"/>
                </a:lnTo>
                <a:lnTo>
                  <a:pt x="243435" y="230354"/>
                </a:lnTo>
                <a:lnTo>
                  <a:pt x="248285" y="276479"/>
                </a:lnTo>
                <a:lnTo>
                  <a:pt x="230886" y="314294"/>
                </a:lnTo>
                <a:lnTo>
                  <a:pt x="232045" y="340669"/>
                </a:lnTo>
                <a:lnTo>
                  <a:pt x="248188" y="358561"/>
                </a:lnTo>
                <a:lnTo>
                  <a:pt x="275743" y="370931"/>
                </a:lnTo>
                <a:lnTo>
                  <a:pt x="311138" y="380737"/>
                </a:lnTo>
                <a:lnTo>
                  <a:pt x="350801" y="390938"/>
                </a:lnTo>
                <a:lnTo>
                  <a:pt x="391160" y="404495"/>
                </a:lnTo>
                <a:lnTo>
                  <a:pt x="424356" y="423791"/>
                </a:lnTo>
                <a:lnTo>
                  <a:pt x="443944" y="448183"/>
                </a:lnTo>
                <a:lnTo>
                  <a:pt x="453935" y="478289"/>
                </a:lnTo>
                <a:lnTo>
                  <a:pt x="458343" y="514731"/>
                </a:lnTo>
                <a:lnTo>
                  <a:pt x="447944" y="535559"/>
                </a:lnTo>
                <a:lnTo>
                  <a:pt x="436403" y="556101"/>
                </a:lnTo>
                <a:lnTo>
                  <a:pt x="427196" y="577167"/>
                </a:lnTo>
                <a:lnTo>
                  <a:pt x="436165" y="623506"/>
                </a:lnTo>
                <a:lnTo>
                  <a:pt x="503783" y="654802"/>
                </a:lnTo>
                <a:lnTo>
                  <a:pt x="549068" y="666194"/>
                </a:lnTo>
                <a:lnTo>
                  <a:pt x="593853" y="678372"/>
                </a:lnTo>
                <a:lnTo>
                  <a:pt x="635888" y="696468"/>
                </a:lnTo>
                <a:lnTo>
                  <a:pt x="664874" y="746363"/>
                </a:lnTo>
                <a:lnTo>
                  <a:pt x="665368" y="820594"/>
                </a:lnTo>
                <a:lnTo>
                  <a:pt x="653694" y="887991"/>
                </a:lnTo>
                <a:lnTo>
                  <a:pt x="646176" y="91738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079995" y="4438777"/>
            <a:ext cx="1004569" cy="529590"/>
          </a:xfrm>
          <a:custGeom>
            <a:avLst/>
            <a:gdLst/>
            <a:ahLst/>
            <a:cxnLst/>
            <a:rect l="l" t="t" r="r" b="b"/>
            <a:pathLst>
              <a:path w="1004570" h="529589">
                <a:moveTo>
                  <a:pt x="0" y="28702"/>
                </a:moveTo>
                <a:lnTo>
                  <a:pt x="41159" y="20359"/>
                </a:lnTo>
                <a:lnTo>
                  <a:pt x="82486" y="11493"/>
                </a:lnTo>
                <a:lnTo>
                  <a:pt x="124194" y="4056"/>
                </a:lnTo>
                <a:lnTo>
                  <a:pt x="166497" y="0"/>
                </a:lnTo>
                <a:lnTo>
                  <a:pt x="214683" y="8659"/>
                </a:lnTo>
                <a:lnTo>
                  <a:pt x="256579" y="35807"/>
                </a:lnTo>
                <a:lnTo>
                  <a:pt x="292720" y="74057"/>
                </a:lnTo>
                <a:lnTo>
                  <a:pt x="323643" y="116019"/>
                </a:lnTo>
                <a:lnTo>
                  <a:pt x="349884" y="154305"/>
                </a:lnTo>
                <a:lnTo>
                  <a:pt x="352487" y="195803"/>
                </a:lnTo>
                <a:lnTo>
                  <a:pt x="365996" y="218443"/>
                </a:lnTo>
                <a:lnTo>
                  <a:pt x="388673" y="226520"/>
                </a:lnTo>
                <a:lnTo>
                  <a:pt x="418781" y="224331"/>
                </a:lnTo>
                <a:lnTo>
                  <a:pt x="454584" y="216173"/>
                </a:lnTo>
                <a:lnTo>
                  <a:pt x="494342" y="206343"/>
                </a:lnTo>
                <a:lnTo>
                  <a:pt x="536321" y="199136"/>
                </a:lnTo>
                <a:lnTo>
                  <a:pt x="574673" y="200386"/>
                </a:lnTo>
                <a:lnTo>
                  <a:pt x="626564" y="234318"/>
                </a:lnTo>
                <a:lnTo>
                  <a:pt x="648461" y="287533"/>
                </a:lnTo>
                <a:lnTo>
                  <a:pt x="648080" y="311102"/>
                </a:lnTo>
                <a:lnTo>
                  <a:pt x="649985" y="334027"/>
                </a:lnTo>
                <a:lnTo>
                  <a:pt x="657605" y="355346"/>
                </a:lnTo>
                <a:lnTo>
                  <a:pt x="666918" y="364888"/>
                </a:lnTo>
                <a:lnTo>
                  <a:pt x="679815" y="370538"/>
                </a:lnTo>
                <a:lnTo>
                  <a:pt x="694307" y="372973"/>
                </a:lnTo>
                <a:lnTo>
                  <a:pt x="708405" y="372872"/>
                </a:lnTo>
                <a:lnTo>
                  <a:pt x="754199" y="366035"/>
                </a:lnTo>
                <a:lnTo>
                  <a:pt x="799480" y="354568"/>
                </a:lnTo>
                <a:lnTo>
                  <a:pt x="844690" y="344029"/>
                </a:lnTo>
                <a:lnTo>
                  <a:pt x="890270" y="339979"/>
                </a:lnTo>
                <a:lnTo>
                  <a:pt x="939466" y="370141"/>
                </a:lnTo>
                <a:lnTo>
                  <a:pt x="975137" y="435260"/>
                </a:lnTo>
                <a:lnTo>
                  <a:pt x="996854" y="500141"/>
                </a:lnTo>
                <a:lnTo>
                  <a:pt x="1004188" y="52959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069073" y="3022040"/>
            <a:ext cx="1080135" cy="379095"/>
          </a:xfrm>
          <a:custGeom>
            <a:avLst/>
            <a:gdLst/>
            <a:ahLst/>
            <a:cxnLst/>
            <a:rect l="l" t="t" r="r" b="b"/>
            <a:pathLst>
              <a:path w="1080134" h="379095">
                <a:moveTo>
                  <a:pt x="0" y="378892"/>
                </a:moveTo>
                <a:lnTo>
                  <a:pt x="24842" y="345057"/>
                </a:lnTo>
                <a:lnTo>
                  <a:pt x="49482" y="310709"/>
                </a:lnTo>
                <a:lnTo>
                  <a:pt x="75384" y="277147"/>
                </a:lnTo>
                <a:lnTo>
                  <a:pt x="104012" y="245669"/>
                </a:lnTo>
                <a:lnTo>
                  <a:pt x="145429" y="219689"/>
                </a:lnTo>
                <a:lnTo>
                  <a:pt x="194672" y="211625"/>
                </a:lnTo>
                <a:lnTo>
                  <a:pt x="247134" y="215649"/>
                </a:lnTo>
                <a:lnTo>
                  <a:pt x="298207" y="225934"/>
                </a:lnTo>
                <a:lnTo>
                  <a:pt x="343280" y="236652"/>
                </a:lnTo>
                <a:lnTo>
                  <a:pt x="373149" y="265641"/>
                </a:lnTo>
                <a:lnTo>
                  <a:pt x="398401" y="273324"/>
                </a:lnTo>
                <a:lnTo>
                  <a:pt x="420641" y="264051"/>
                </a:lnTo>
                <a:lnTo>
                  <a:pt x="441473" y="242175"/>
                </a:lnTo>
                <a:lnTo>
                  <a:pt x="462499" y="212048"/>
                </a:lnTo>
                <a:lnTo>
                  <a:pt x="485326" y="178023"/>
                </a:lnTo>
                <a:lnTo>
                  <a:pt x="511555" y="144450"/>
                </a:lnTo>
                <a:lnTo>
                  <a:pt x="540783" y="119620"/>
                </a:lnTo>
                <a:lnTo>
                  <a:pt x="570309" y="109255"/>
                </a:lnTo>
                <a:lnTo>
                  <a:pt x="602049" y="109821"/>
                </a:lnTo>
                <a:lnTo>
                  <a:pt x="637921" y="117780"/>
                </a:lnTo>
                <a:lnTo>
                  <a:pt x="654046" y="134500"/>
                </a:lnTo>
                <a:lnTo>
                  <a:pt x="669575" y="152197"/>
                </a:lnTo>
                <a:lnTo>
                  <a:pt x="686391" y="167893"/>
                </a:lnTo>
                <a:lnTo>
                  <a:pt x="706374" y="178613"/>
                </a:lnTo>
                <a:lnTo>
                  <a:pt x="719683" y="179371"/>
                </a:lnTo>
                <a:lnTo>
                  <a:pt x="733028" y="174867"/>
                </a:lnTo>
                <a:lnTo>
                  <a:pt x="745396" y="166933"/>
                </a:lnTo>
                <a:lnTo>
                  <a:pt x="755776" y="157404"/>
                </a:lnTo>
                <a:lnTo>
                  <a:pt x="785056" y="121537"/>
                </a:lnTo>
                <a:lnTo>
                  <a:pt x="810847" y="82585"/>
                </a:lnTo>
                <a:lnTo>
                  <a:pt x="837233" y="44372"/>
                </a:lnTo>
                <a:lnTo>
                  <a:pt x="868299" y="10719"/>
                </a:lnTo>
                <a:lnTo>
                  <a:pt x="924952" y="0"/>
                </a:lnTo>
                <a:lnTo>
                  <a:pt x="995108" y="24213"/>
                </a:lnTo>
                <a:lnTo>
                  <a:pt x="1054786" y="57618"/>
                </a:lnTo>
                <a:lnTo>
                  <a:pt x="1080007" y="74473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60665" y="4378576"/>
            <a:ext cx="965200" cy="605790"/>
          </a:xfrm>
          <a:custGeom>
            <a:avLst/>
            <a:gdLst/>
            <a:ahLst/>
            <a:cxnLst/>
            <a:rect l="l" t="t" r="r" b="b"/>
            <a:pathLst>
              <a:path w="965200" h="605789">
                <a:moveTo>
                  <a:pt x="0" y="605283"/>
                </a:moveTo>
                <a:lnTo>
                  <a:pt x="15282" y="566134"/>
                </a:lnTo>
                <a:lnTo>
                  <a:pt x="30202" y="526591"/>
                </a:lnTo>
                <a:lnTo>
                  <a:pt x="46514" y="487501"/>
                </a:lnTo>
                <a:lnTo>
                  <a:pt x="65976" y="449708"/>
                </a:lnTo>
                <a:lnTo>
                  <a:pt x="99336" y="413872"/>
                </a:lnTo>
                <a:lnTo>
                  <a:pt x="144858" y="393325"/>
                </a:lnTo>
                <a:lnTo>
                  <a:pt x="196598" y="383634"/>
                </a:lnTo>
                <a:lnTo>
                  <a:pt x="248612" y="380369"/>
                </a:lnTo>
                <a:lnTo>
                  <a:pt x="294957" y="379096"/>
                </a:lnTo>
                <a:lnTo>
                  <a:pt x="331270" y="399337"/>
                </a:lnTo>
                <a:lnTo>
                  <a:pt x="357627" y="400208"/>
                </a:lnTo>
                <a:lnTo>
                  <a:pt x="376696" y="385495"/>
                </a:lnTo>
                <a:lnTo>
                  <a:pt x="391150" y="358982"/>
                </a:lnTo>
                <a:lnTo>
                  <a:pt x="403657" y="324457"/>
                </a:lnTo>
                <a:lnTo>
                  <a:pt x="416888" y="285704"/>
                </a:lnTo>
                <a:lnTo>
                  <a:pt x="433514" y="246508"/>
                </a:lnTo>
                <a:lnTo>
                  <a:pt x="455388" y="214949"/>
                </a:lnTo>
                <a:lnTo>
                  <a:pt x="481250" y="197296"/>
                </a:lnTo>
                <a:lnTo>
                  <a:pt x="512042" y="189644"/>
                </a:lnTo>
                <a:lnTo>
                  <a:pt x="548703" y="188088"/>
                </a:lnTo>
                <a:lnTo>
                  <a:pt x="568646" y="199999"/>
                </a:lnTo>
                <a:lnTo>
                  <a:pt x="588232" y="213076"/>
                </a:lnTo>
                <a:lnTo>
                  <a:pt x="608532" y="223914"/>
                </a:lnTo>
                <a:lnTo>
                  <a:pt x="630618" y="229109"/>
                </a:lnTo>
                <a:lnTo>
                  <a:pt x="643653" y="226375"/>
                </a:lnTo>
                <a:lnTo>
                  <a:pt x="655367" y="218568"/>
                </a:lnTo>
                <a:lnTo>
                  <a:pt x="665247" y="207714"/>
                </a:lnTo>
                <a:lnTo>
                  <a:pt x="672782" y="195835"/>
                </a:lnTo>
                <a:lnTo>
                  <a:pt x="691820" y="153626"/>
                </a:lnTo>
                <a:lnTo>
                  <a:pt x="706691" y="109333"/>
                </a:lnTo>
                <a:lnTo>
                  <a:pt x="722324" y="65587"/>
                </a:lnTo>
                <a:lnTo>
                  <a:pt x="743648" y="25020"/>
                </a:lnTo>
                <a:lnTo>
                  <a:pt x="795589" y="0"/>
                </a:lnTo>
                <a:lnTo>
                  <a:pt x="869616" y="5256"/>
                </a:lnTo>
                <a:lnTo>
                  <a:pt x="935904" y="22109"/>
                </a:lnTo>
                <a:lnTo>
                  <a:pt x="964628" y="31878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255390" y="3398646"/>
            <a:ext cx="185420" cy="1119505"/>
          </a:xfrm>
          <a:custGeom>
            <a:avLst/>
            <a:gdLst/>
            <a:ahLst/>
            <a:cxnLst/>
            <a:rect l="l" t="t" r="r" b="b"/>
            <a:pathLst>
              <a:path w="185420" h="1119504">
                <a:moveTo>
                  <a:pt x="184912" y="1119377"/>
                </a:moveTo>
                <a:lnTo>
                  <a:pt x="156716" y="1088201"/>
                </a:lnTo>
                <a:lnTo>
                  <a:pt x="128031" y="1057132"/>
                </a:lnTo>
                <a:lnTo>
                  <a:pt x="100419" y="1024991"/>
                </a:lnTo>
                <a:lnTo>
                  <a:pt x="75437" y="990600"/>
                </a:lnTo>
                <a:lnTo>
                  <a:pt x="58344" y="944732"/>
                </a:lnTo>
                <a:lnTo>
                  <a:pt x="60399" y="894841"/>
                </a:lnTo>
                <a:lnTo>
                  <a:pt x="74962" y="844250"/>
                </a:lnTo>
                <a:lnTo>
                  <a:pt x="95396" y="796279"/>
                </a:lnTo>
                <a:lnTo>
                  <a:pt x="115062" y="754252"/>
                </a:lnTo>
                <a:lnTo>
                  <a:pt x="149447" y="730904"/>
                </a:lnTo>
                <a:lnTo>
                  <a:pt x="162046" y="707754"/>
                </a:lnTo>
                <a:lnTo>
                  <a:pt x="157446" y="684113"/>
                </a:lnTo>
                <a:lnTo>
                  <a:pt x="140233" y="659292"/>
                </a:lnTo>
                <a:lnTo>
                  <a:pt x="114997" y="632603"/>
                </a:lnTo>
                <a:lnTo>
                  <a:pt x="86323" y="603357"/>
                </a:lnTo>
                <a:lnTo>
                  <a:pt x="58800" y="570864"/>
                </a:lnTo>
                <a:lnTo>
                  <a:pt x="40378" y="537237"/>
                </a:lnTo>
                <a:lnTo>
                  <a:pt x="36195" y="506253"/>
                </a:lnTo>
                <a:lnTo>
                  <a:pt x="43156" y="475317"/>
                </a:lnTo>
                <a:lnTo>
                  <a:pt x="58166" y="441832"/>
                </a:lnTo>
                <a:lnTo>
                  <a:pt x="77815" y="429367"/>
                </a:lnTo>
                <a:lnTo>
                  <a:pt x="98298" y="417734"/>
                </a:lnTo>
                <a:lnTo>
                  <a:pt x="117066" y="404435"/>
                </a:lnTo>
                <a:lnTo>
                  <a:pt x="131572" y="386969"/>
                </a:lnTo>
                <a:lnTo>
                  <a:pt x="135028" y="374092"/>
                </a:lnTo>
                <a:lnTo>
                  <a:pt x="133318" y="360156"/>
                </a:lnTo>
                <a:lnTo>
                  <a:pt x="128035" y="346481"/>
                </a:lnTo>
                <a:lnTo>
                  <a:pt x="120776" y="334390"/>
                </a:lnTo>
                <a:lnTo>
                  <a:pt x="91636" y="298467"/>
                </a:lnTo>
                <a:lnTo>
                  <a:pt x="58721" y="265318"/>
                </a:lnTo>
                <a:lnTo>
                  <a:pt x="26640" y="231717"/>
                </a:lnTo>
                <a:lnTo>
                  <a:pt x="0" y="194437"/>
                </a:lnTo>
                <a:lnTo>
                  <a:pt x="912" y="136784"/>
                </a:lnTo>
                <a:lnTo>
                  <a:pt x="38830" y="72977"/>
                </a:lnTo>
                <a:lnTo>
                  <a:pt x="83653" y="21290"/>
                </a:lnTo>
                <a:lnTo>
                  <a:pt x="105283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590800" y="4963437"/>
            <a:ext cx="746760" cy="838835"/>
          </a:xfrm>
          <a:custGeom>
            <a:avLst/>
            <a:gdLst/>
            <a:ahLst/>
            <a:cxnLst/>
            <a:rect l="l" t="t" r="r" b="b"/>
            <a:pathLst>
              <a:path w="746760" h="838835">
                <a:moveTo>
                  <a:pt x="0" y="838430"/>
                </a:moveTo>
                <a:lnTo>
                  <a:pt x="2730" y="796531"/>
                </a:lnTo>
                <a:lnTo>
                  <a:pt x="4984" y="754337"/>
                </a:lnTo>
                <a:lnTo>
                  <a:pt x="8715" y="712142"/>
                </a:lnTo>
                <a:lnTo>
                  <a:pt x="15875" y="670244"/>
                </a:lnTo>
                <a:lnTo>
                  <a:pt x="36836" y="626071"/>
                </a:lnTo>
                <a:lnTo>
                  <a:pt x="74018" y="592773"/>
                </a:lnTo>
                <a:lnTo>
                  <a:pt x="120418" y="567912"/>
                </a:lnTo>
                <a:lnTo>
                  <a:pt x="169030" y="549052"/>
                </a:lnTo>
                <a:lnTo>
                  <a:pt x="212851" y="533757"/>
                </a:lnTo>
                <a:lnTo>
                  <a:pt x="253675" y="542124"/>
                </a:lnTo>
                <a:lnTo>
                  <a:pt x="279117" y="535022"/>
                </a:lnTo>
                <a:lnTo>
                  <a:pt x="292875" y="515255"/>
                </a:lnTo>
                <a:lnTo>
                  <a:pt x="298649" y="485627"/>
                </a:lnTo>
                <a:lnTo>
                  <a:pt x="300137" y="448941"/>
                </a:lnTo>
                <a:lnTo>
                  <a:pt x="301039" y="408000"/>
                </a:lnTo>
                <a:lnTo>
                  <a:pt x="305054" y="365609"/>
                </a:lnTo>
                <a:lnTo>
                  <a:pt x="316317" y="328959"/>
                </a:lnTo>
                <a:lnTo>
                  <a:pt x="335629" y="304347"/>
                </a:lnTo>
                <a:lnTo>
                  <a:pt x="362704" y="287760"/>
                </a:lnTo>
                <a:lnTo>
                  <a:pt x="397256" y="275185"/>
                </a:lnTo>
                <a:lnTo>
                  <a:pt x="419852" y="280515"/>
                </a:lnTo>
                <a:lnTo>
                  <a:pt x="442483" y="287059"/>
                </a:lnTo>
                <a:lnTo>
                  <a:pt x="465139" y="291222"/>
                </a:lnTo>
                <a:lnTo>
                  <a:pt x="508190" y="271994"/>
                </a:lnTo>
                <a:lnTo>
                  <a:pt x="523353" y="199060"/>
                </a:lnTo>
                <a:lnTo>
                  <a:pt x="524144" y="152376"/>
                </a:lnTo>
                <a:lnTo>
                  <a:pt x="525817" y="105977"/>
                </a:lnTo>
                <a:lnTo>
                  <a:pt x="533907" y="60936"/>
                </a:lnTo>
                <a:lnTo>
                  <a:pt x="575845" y="21399"/>
                </a:lnTo>
                <a:lnTo>
                  <a:pt x="648049" y="4008"/>
                </a:lnTo>
                <a:lnTo>
                  <a:pt x="716395" y="0"/>
                </a:lnTo>
                <a:lnTo>
                  <a:pt x="746760" y="611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6696" y="316991"/>
            <a:ext cx="7352665" cy="1816100"/>
            <a:chOff x="996696" y="316991"/>
            <a:chExt cx="7352665" cy="1816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6696" y="316991"/>
              <a:ext cx="7352538" cy="117576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19784" y="957072"/>
              <a:ext cx="6540246" cy="117576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14069" y="471881"/>
            <a:ext cx="6518909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5280" marR="5080" indent="-323215">
              <a:lnSpc>
                <a:spcPct val="100000"/>
              </a:lnSpc>
              <a:spcBef>
                <a:spcPts val="100"/>
              </a:spcBef>
            </a:pPr>
            <a:r>
              <a:rPr dirty="0"/>
              <a:t>Hal</a:t>
            </a:r>
            <a:r>
              <a:rPr spc="-20" dirty="0"/>
              <a:t> </a:t>
            </a:r>
            <a:r>
              <a:rPr dirty="0"/>
              <a:t>yang</a:t>
            </a:r>
            <a:r>
              <a:rPr spc="-20" dirty="0"/>
              <a:t> </a:t>
            </a:r>
            <a:r>
              <a:rPr dirty="0"/>
              <a:t>perlu</a:t>
            </a:r>
            <a:r>
              <a:rPr spc="-20" dirty="0"/>
              <a:t> </a:t>
            </a:r>
            <a:r>
              <a:rPr spc="-10" dirty="0"/>
              <a:t>diperhatikan </a:t>
            </a:r>
            <a:r>
              <a:rPr dirty="0"/>
              <a:t>dalam</a:t>
            </a:r>
            <a:r>
              <a:rPr spc="-30" dirty="0"/>
              <a:t> </a:t>
            </a:r>
            <a:r>
              <a:rPr dirty="0"/>
              <a:t>komunikasi</a:t>
            </a:r>
            <a:r>
              <a:rPr spc="-40" dirty="0"/>
              <a:t> </a:t>
            </a:r>
            <a:r>
              <a:rPr spc="-10" dirty="0"/>
              <a:t>efektif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59663" y="2278379"/>
            <a:ext cx="7488555" cy="3143250"/>
            <a:chOff x="359663" y="2278379"/>
            <a:chExt cx="7488555" cy="314325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2423159"/>
              <a:ext cx="648461" cy="6758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55" y="2278379"/>
              <a:ext cx="6895338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3008375"/>
              <a:ext cx="648461" cy="6758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555" y="2863595"/>
              <a:ext cx="6569202" cy="89992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3593591"/>
              <a:ext cx="648461" cy="67589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8555" y="3448811"/>
              <a:ext cx="5743194" cy="8999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555" y="3936491"/>
              <a:ext cx="6336030" cy="8999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4666487"/>
              <a:ext cx="648461" cy="6758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555" y="4521707"/>
              <a:ext cx="7209282" cy="89992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35940" y="2297782"/>
            <a:ext cx="7052309" cy="28543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Komunikasi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satu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arah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dua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arah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Mendengarkan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sambil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memahami</a:t>
            </a:r>
            <a:endParaRPr sz="3200">
              <a:latin typeface="Tahoma"/>
              <a:cs typeface="Tahoma"/>
            </a:endParaRPr>
          </a:p>
          <a:p>
            <a:pPr marL="355600" marR="880744" indent="-342900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Persepsi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selektif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dalam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mendengarkan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menanggapi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Memahami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sudut pandang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orang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lain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5695" y="298704"/>
            <a:ext cx="7908925" cy="1301115"/>
            <a:chOff x="615695" y="298704"/>
            <a:chExt cx="7908925" cy="1301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695" y="298704"/>
              <a:ext cx="7908798" cy="8435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043" y="755904"/>
              <a:ext cx="7552182" cy="84353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40130" y="405129"/>
            <a:ext cx="73120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539" marR="5080" indent="-117475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CC"/>
                </a:solidFill>
                <a:latin typeface="Tahoma"/>
                <a:cs typeface="Tahoma"/>
              </a:rPr>
              <a:t>Johnson</a:t>
            </a:r>
            <a:r>
              <a:rPr sz="3000" spc="-8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FFFCC"/>
                </a:solidFill>
                <a:latin typeface="Tahoma"/>
                <a:cs typeface="Tahoma"/>
              </a:rPr>
              <a:t>(1981)</a:t>
            </a:r>
            <a:r>
              <a:rPr sz="3000" spc="-5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FFFCC"/>
                </a:solidFill>
                <a:latin typeface="Tahoma"/>
                <a:cs typeface="Tahoma"/>
              </a:rPr>
              <a:t>beberapa</a:t>
            </a:r>
            <a:r>
              <a:rPr sz="3000" spc="-7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FFFCC"/>
                </a:solidFill>
                <a:latin typeface="Tahoma"/>
                <a:cs typeface="Tahoma"/>
              </a:rPr>
              <a:t>kesalahan</a:t>
            </a:r>
            <a:r>
              <a:rPr sz="3000" spc="-8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3000" spc="-20" dirty="0">
                <a:solidFill>
                  <a:srgbClr val="FFFFCC"/>
                </a:solidFill>
                <a:latin typeface="Tahoma"/>
                <a:cs typeface="Tahoma"/>
              </a:rPr>
              <a:t>umum </a:t>
            </a:r>
            <a:r>
              <a:rPr sz="3000" dirty="0">
                <a:solidFill>
                  <a:srgbClr val="FFFFCC"/>
                </a:solidFill>
                <a:latin typeface="Tahoma"/>
                <a:cs typeface="Tahoma"/>
              </a:rPr>
              <a:t>yang</a:t>
            </a:r>
            <a:r>
              <a:rPr sz="3000" spc="-9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FFFCC"/>
                </a:solidFill>
                <a:latin typeface="Tahoma"/>
                <a:cs typeface="Tahoma"/>
              </a:rPr>
              <a:t>sering</a:t>
            </a:r>
            <a:r>
              <a:rPr sz="3000" spc="-9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FFFCC"/>
                </a:solidFill>
                <a:latin typeface="Tahoma"/>
                <a:cs typeface="Tahoma"/>
              </a:rPr>
              <a:t>dilakukan</a:t>
            </a:r>
            <a:r>
              <a:rPr sz="3000" spc="-70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FFFCC"/>
                </a:solidFill>
                <a:latin typeface="Tahoma"/>
                <a:cs typeface="Tahoma"/>
              </a:rPr>
              <a:t>dalam</a:t>
            </a:r>
            <a:r>
              <a:rPr sz="3000" spc="-7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FFFCC"/>
                </a:solidFill>
                <a:latin typeface="Tahoma"/>
                <a:cs typeface="Tahoma"/>
              </a:rPr>
              <a:t>komunikasi</a:t>
            </a:r>
            <a:r>
              <a:rPr sz="3000" spc="-75" dirty="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sz="3000" spc="-50" dirty="0">
                <a:solidFill>
                  <a:srgbClr val="FFFFCC"/>
                </a:solidFill>
                <a:latin typeface="Tahoma"/>
                <a:cs typeface="Tahoma"/>
              </a:rPr>
              <a:t>:</a:t>
            </a:r>
            <a:endParaRPr sz="30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44424" y="1466088"/>
            <a:ext cx="4471035" cy="900430"/>
            <a:chOff x="344424" y="1466088"/>
            <a:chExt cx="4471035" cy="90043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4424" y="1569720"/>
              <a:ext cx="713994" cy="73228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256" y="1466088"/>
              <a:ext cx="3909822" cy="899922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35940" y="1581352"/>
            <a:ext cx="40112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22300" algn="l"/>
              </a:tabLst>
            </a:pPr>
            <a:r>
              <a:rPr sz="2550" spc="-25" dirty="0">
                <a:solidFill>
                  <a:srgbClr val="EBF15A"/>
                </a:solidFill>
              </a:rPr>
              <a:t>1.</a:t>
            </a:r>
            <a:r>
              <a:rPr sz="2550" dirty="0">
                <a:solidFill>
                  <a:srgbClr val="EBF15A"/>
                </a:solidFill>
              </a:rPr>
              <a:t>	</a:t>
            </a:r>
            <a:r>
              <a:rPr sz="3200" dirty="0">
                <a:solidFill>
                  <a:srgbClr val="FFFFFF"/>
                </a:solidFill>
              </a:rPr>
              <a:t>Sebagai</a:t>
            </a:r>
            <a:r>
              <a:rPr sz="3200" spc="-85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pengirim</a:t>
            </a:r>
            <a:r>
              <a:rPr sz="3200" spc="-65" dirty="0">
                <a:solidFill>
                  <a:srgbClr val="FFFFFF"/>
                </a:solidFill>
              </a:rPr>
              <a:t> </a:t>
            </a:r>
            <a:r>
              <a:rPr sz="3200" spc="-50" dirty="0">
                <a:solidFill>
                  <a:srgbClr val="FFFFFF"/>
                </a:solidFill>
              </a:rPr>
              <a:t>:</a:t>
            </a:r>
            <a:endParaRPr sz="3200"/>
          </a:p>
        </p:txBody>
      </p:sp>
      <p:grpSp>
        <p:nvGrpSpPr>
          <p:cNvPr id="10" name="object 10"/>
          <p:cNvGrpSpPr/>
          <p:nvPr/>
        </p:nvGrpSpPr>
        <p:grpSpPr>
          <a:xfrm>
            <a:off x="344424" y="2002535"/>
            <a:ext cx="7957820" cy="4801870"/>
            <a:chOff x="344424" y="2002535"/>
            <a:chExt cx="7957820" cy="480187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4424" y="2106167"/>
              <a:ext cx="707897" cy="73228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5256" y="2002535"/>
              <a:ext cx="5785866" cy="8999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4424" y="2642615"/>
              <a:ext cx="715518" cy="73228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5256" y="2538983"/>
              <a:ext cx="6898385" cy="8999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5256" y="2977895"/>
              <a:ext cx="2920746" cy="89992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4424" y="3617975"/>
              <a:ext cx="688085" cy="73228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5256" y="3514343"/>
              <a:ext cx="7056882" cy="89992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05256" y="3953255"/>
              <a:ext cx="2853690" cy="89992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4424" y="4593335"/>
              <a:ext cx="715518" cy="73228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05256" y="4489703"/>
              <a:ext cx="7395209" cy="89992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5256" y="4928615"/>
              <a:ext cx="4336542" cy="8999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4424" y="5568695"/>
              <a:ext cx="707897" cy="7322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05256" y="5465064"/>
              <a:ext cx="7396733" cy="89992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05256" y="5903970"/>
              <a:ext cx="2210562" cy="899922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35940" y="2070328"/>
            <a:ext cx="7371715" cy="446405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480"/>
              </a:spcBef>
              <a:buClr>
                <a:srgbClr val="EBF15A"/>
              </a:buClr>
              <a:buSzPct val="79687"/>
              <a:buAutoNum type="alphaL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Berbicara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cepat,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tak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tersusun</a:t>
            </a:r>
            <a:endParaRPr sz="3200">
              <a:latin typeface="Tahoma"/>
              <a:cs typeface="Tahoma"/>
            </a:endParaRPr>
          </a:p>
          <a:p>
            <a:pPr marL="622300" marR="502284" indent="-610235">
              <a:lnSpc>
                <a:spcPts val="3460"/>
              </a:lnSpc>
              <a:spcBef>
                <a:spcPts val="820"/>
              </a:spcBef>
              <a:buClr>
                <a:srgbClr val="EBF15A"/>
              </a:buClr>
              <a:buSzPct val="79687"/>
              <a:buAutoNum type="alphaL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Terlalu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banyak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gagasan,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tdk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saling berhubungan</a:t>
            </a:r>
            <a:endParaRPr sz="3200">
              <a:latin typeface="Tahoma"/>
              <a:cs typeface="Tahoma"/>
            </a:endParaRPr>
          </a:p>
          <a:p>
            <a:pPr marL="622300" marR="344805" indent="-610235">
              <a:lnSpc>
                <a:spcPts val="3460"/>
              </a:lnSpc>
              <a:spcBef>
                <a:spcPts val="760"/>
              </a:spcBef>
              <a:buClr>
                <a:srgbClr val="EBF15A"/>
              </a:buClr>
              <a:buSzPct val="79687"/>
              <a:buAutoNum type="alphaL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Terlalu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pendek,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tdk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ckp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informasi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&amp;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pengulangan</a:t>
            </a:r>
            <a:endParaRPr sz="3200">
              <a:latin typeface="Tahoma"/>
              <a:cs typeface="Tahoma"/>
            </a:endParaRPr>
          </a:p>
          <a:p>
            <a:pPr marL="622300" marR="5080" indent="-610235">
              <a:lnSpc>
                <a:spcPts val="3460"/>
              </a:lnSpc>
              <a:spcBef>
                <a:spcPts val="760"/>
              </a:spcBef>
              <a:buClr>
                <a:srgbClr val="EBF15A"/>
              </a:buClr>
              <a:buSzPct val="79687"/>
              <a:buAutoNum type="alphaL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Mengabaikan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info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ttg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pokok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yg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sdh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dimiliki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penerima</a:t>
            </a:r>
            <a:endParaRPr sz="3200">
              <a:latin typeface="Tahoma"/>
              <a:cs typeface="Tahoma"/>
            </a:endParaRPr>
          </a:p>
          <a:p>
            <a:pPr marL="622300" marR="6350" indent="-610235">
              <a:lnSpc>
                <a:spcPts val="3460"/>
              </a:lnSpc>
              <a:spcBef>
                <a:spcPts val="760"/>
              </a:spcBef>
              <a:buClr>
                <a:srgbClr val="EBF15A"/>
              </a:buClr>
              <a:buSzPct val="79687"/>
              <a:buAutoNum type="alphaL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Tdk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menyesuaikan</a:t>
            </a:r>
            <a:r>
              <a:rPr sz="3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dg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sudut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pandang penerima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74320"/>
            <a:ext cx="9144000" cy="1256665"/>
            <a:chOff x="0" y="274320"/>
            <a:chExt cx="9144000" cy="1256665"/>
          </a:xfrm>
        </p:grpSpPr>
        <p:sp>
          <p:nvSpPr>
            <p:cNvPr id="3" name="object 3"/>
            <p:cNvSpPr/>
            <p:nvPr/>
          </p:nvSpPr>
          <p:spPr>
            <a:xfrm>
              <a:off x="0" y="274320"/>
              <a:ext cx="9144000" cy="1143000"/>
            </a:xfrm>
            <a:custGeom>
              <a:avLst/>
              <a:gdLst/>
              <a:ahLst/>
              <a:cxnLst/>
              <a:rect l="l" t="t" r="r" b="b"/>
              <a:pathLst>
                <a:path w="9144000" h="1143000">
                  <a:moveTo>
                    <a:pt x="91440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9144000" y="11430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1AA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3544" y="355092"/>
              <a:ext cx="7332726" cy="117576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530">
              <a:lnSpc>
                <a:spcPct val="100000"/>
              </a:lnSpc>
              <a:spcBef>
                <a:spcPts val="100"/>
              </a:spcBef>
            </a:pPr>
            <a:r>
              <a:rPr dirty="0"/>
              <a:t>Apa</a:t>
            </a:r>
            <a:r>
              <a:rPr spc="-5" dirty="0"/>
              <a:t> </a:t>
            </a:r>
            <a:r>
              <a:rPr dirty="0"/>
              <a:t>yang</a:t>
            </a:r>
            <a:r>
              <a:rPr spc="-15" dirty="0"/>
              <a:t> </a:t>
            </a:r>
            <a:r>
              <a:rPr dirty="0"/>
              <a:t>akan</a:t>
            </a:r>
            <a:r>
              <a:rPr spc="-25" dirty="0"/>
              <a:t> </a:t>
            </a:r>
            <a:r>
              <a:rPr dirty="0"/>
              <a:t>kita</a:t>
            </a:r>
            <a:r>
              <a:rPr spc="-20" dirty="0"/>
              <a:t> </a:t>
            </a:r>
            <a:r>
              <a:rPr spc="-10" dirty="0"/>
              <a:t>Pelajari?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59663" y="1514855"/>
            <a:ext cx="4895850" cy="3241040"/>
            <a:chOff x="359663" y="1514855"/>
            <a:chExt cx="4895850" cy="324104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663" y="1659635"/>
              <a:ext cx="648461" cy="6758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555" y="1514855"/>
              <a:ext cx="4010405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663" y="2244851"/>
              <a:ext cx="648461" cy="6758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55" y="2100072"/>
              <a:ext cx="3909822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663" y="2830067"/>
              <a:ext cx="648461" cy="67589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555" y="2685288"/>
              <a:ext cx="4616958" cy="8999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663" y="3415283"/>
              <a:ext cx="648461" cy="67589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8555" y="3270504"/>
              <a:ext cx="4543806" cy="8999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663" y="4000500"/>
              <a:ext cx="648461" cy="6758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555" y="3855720"/>
              <a:ext cx="3835146" cy="89992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35940" y="1532802"/>
            <a:ext cx="4454525" cy="295338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9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Definisi</a:t>
            </a:r>
            <a:r>
              <a:rPr sz="3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Komunikasi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Tujuan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komunikasi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Komponen</a:t>
            </a:r>
            <a:r>
              <a:rPr sz="3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Komunikasi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Hambatan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Komunikasi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Komunikasi</a:t>
            </a:r>
            <a:r>
              <a:rPr sz="3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Efektif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5656" y="448055"/>
            <a:ext cx="8185150" cy="4216400"/>
            <a:chOff x="295656" y="448055"/>
            <a:chExt cx="8185150" cy="4216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5656" y="448055"/>
              <a:ext cx="3615690" cy="89992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4424" y="1136904"/>
              <a:ext cx="707897" cy="73228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256" y="1033272"/>
              <a:ext cx="7219950" cy="8999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4424" y="1722119"/>
              <a:ext cx="715518" cy="73228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5256" y="1618488"/>
              <a:ext cx="6829806" cy="8999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5256" y="2106167"/>
              <a:ext cx="4869942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4424" y="2795016"/>
              <a:ext cx="688085" cy="73228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5256" y="2691383"/>
              <a:ext cx="5534406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05500" y="2691383"/>
              <a:ext cx="681990" cy="8999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53327" y="2691383"/>
              <a:ext cx="2004822" cy="8999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5256" y="3179063"/>
              <a:ext cx="3896105" cy="8999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4424" y="3867911"/>
              <a:ext cx="715518" cy="73228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05256" y="3764279"/>
              <a:ext cx="7575042" cy="899922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35940" y="466699"/>
            <a:ext cx="7675880" cy="392747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84505" indent="-471805">
              <a:lnSpc>
                <a:spcPct val="100000"/>
              </a:lnSpc>
              <a:spcBef>
                <a:spcPts val="865"/>
              </a:spcBef>
              <a:buAutoNum type="arabicPeriod" startAt="2"/>
              <a:tabLst>
                <a:tab pos="484505" algn="l"/>
                <a:tab pos="1417955" algn="l"/>
              </a:tabLst>
            </a:pP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Sbg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penerima</a:t>
            </a:r>
            <a:endParaRPr sz="3200">
              <a:latin typeface="Tahoma"/>
              <a:cs typeface="Tahoma"/>
            </a:endParaRPr>
          </a:p>
          <a:p>
            <a:pPr marL="622300" lvl="1" indent="-609600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AutoNum type="alphaL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Tdk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menaruh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perhatian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kpd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pengirim</a:t>
            </a:r>
            <a:endParaRPr sz="3200">
              <a:latin typeface="Tahoma"/>
              <a:cs typeface="Tahoma"/>
            </a:endParaRPr>
          </a:p>
          <a:p>
            <a:pPr marL="622300" marR="873760" lvl="1" indent="-610235">
              <a:lnSpc>
                <a:spcPct val="100000"/>
              </a:lnSpc>
              <a:spcBef>
                <a:spcPts val="765"/>
              </a:spcBef>
              <a:buClr>
                <a:srgbClr val="EBF15A"/>
              </a:buClr>
              <a:buSzPct val="79687"/>
              <a:buAutoNum type="alphaL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Sudah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merumuskan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jawaban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sblm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mendengar</a:t>
            </a:r>
            <a:r>
              <a:rPr sz="32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keseluruhan</a:t>
            </a:r>
            <a:endParaRPr sz="3200">
              <a:latin typeface="Tahoma"/>
              <a:cs typeface="Tahoma"/>
            </a:endParaRPr>
          </a:p>
          <a:p>
            <a:pPr marL="622300" marR="553720" lvl="1" indent="-610235">
              <a:lnSpc>
                <a:spcPct val="100000"/>
              </a:lnSpc>
              <a:spcBef>
                <a:spcPts val="775"/>
              </a:spcBef>
              <a:buClr>
                <a:srgbClr val="EBF15A"/>
              </a:buClr>
              <a:buSzPct val="79687"/>
              <a:buAutoNum type="alphaL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Cenderung</a:t>
            </a:r>
            <a:r>
              <a:rPr sz="3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mendengar</a:t>
            </a:r>
            <a:r>
              <a:rPr sz="32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detil-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2,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buka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keseluruhan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endParaRPr sz="3200">
              <a:latin typeface="Tahoma"/>
              <a:cs typeface="Tahoma"/>
            </a:endParaRPr>
          </a:p>
          <a:p>
            <a:pPr marL="622300" lvl="1" indent="-609600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AutoNum type="alphaL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Memberikan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penilaian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benar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salah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3568" y="1938527"/>
            <a:ext cx="8488045" cy="2456180"/>
            <a:chOff x="353568" y="1938527"/>
            <a:chExt cx="8488045" cy="24561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3568" y="1938527"/>
              <a:ext cx="8487918" cy="117576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3296" y="2578608"/>
              <a:ext cx="8265414" cy="117576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26335" y="3218688"/>
              <a:ext cx="5173218" cy="117576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70966" y="2094103"/>
            <a:ext cx="764857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  <a:tabLst>
                <a:tab pos="1216025" algn="l"/>
                <a:tab pos="1610995" algn="l"/>
              </a:tabLst>
            </a:pPr>
            <a:r>
              <a:rPr spc="-10" dirty="0">
                <a:solidFill>
                  <a:srgbClr val="FFFF00"/>
                </a:solidFill>
              </a:rPr>
              <a:t>KLIEN</a:t>
            </a:r>
            <a:r>
              <a:rPr dirty="0">
                <a:solidFill>
                  <a:srgbClr val="FFFF00"/>
                </a:solidFill>
              </a:rPr>
              <a:t>	SEBAGAI</a:t>
            </a:r>
            <a:r>
              <a:rPr spc="-10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PESERTA</a:t>
            </a:r>
            <a:r>
              <a:rPr spc="-105" dirty="0">
                <a:solidFill>
                  <a:srgbClr val="FFFF00"/>
                </a:solidFill>
              </a:rPr>
              <a:t> </a:t>
            </a:r>
            <a:r>
              <a:rPr spc="-10" dirty="0">
                <a:solidFill>
                  <a:srgbClr val="FFFF00"/>
                </a:solidFill>
              </a:rPr>
              <a:t>DIDIK </a:t>
            </a:r>
            <a:r>
              <a:rPr spc="-25" dirty="0">
                <a:solidFill>
                  <a:srgbClr val="FFFF00"/>
                </a:solidFill>
              </a:rPr>
              <a:t>DAN</a:t>
            </a:r>
            <a:r>
              <a:rPr dirty="0">
                <a:solidFill>
                  <a:srgbClr val="FFFF00"/>
                </a:solidFill>
              </a:rPr>
              <a:t>	KEBUTUHAN</a:t>
            </a:r>
            <a:r>
              <a:rPr spc="-60" dirty="0">
                <a:solidFill>
                  <a:srgbClr val="FFFF00"/>
                </a:solidFill>
              </a:rPr>
              <a:t> </a:t>
            </a:r>
            <a:r>
              <a:rPr spc="-10" dirty="0">
                <a:solidFill>
                  <a:srgbClr val="FFFF00"/>
                </a:solidFill>
              </a:rPr>
              <a:t>PENDIDIKAN </a:t>
            </a:r>
            <a:r>
              <a:rPr dirty="0">
                <a:solidFill>
                  <a:srgbClr val="FFFF00"/>
                </a:solidFill>
              </a:rPr>
              <a:t>KESEHATAN</a:t>
            </a:r>
            <a:r>
              <a:rPr spc="-175" dirty="0">
                <a:solidFill>
                  <a:srgbClr val="FFFF00"/>
                </a:solidFill>
              </a:rPr>
              <a:t> </a:t>
            </a:r>
            <a:r>
              <a:rPr spc="-10" dirty="0">
                <a:solidFill>
                  <a:srgbClr val="FFFF00"/>
                </a:solidFill>
              </a:rPr>
              <a:t>KLIEN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83992" y="117347"/>
            <a:ext cx="3211830" cy="11757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1746" y="271983"/>
            <a:ext cx="254444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Pengertian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59663" y="981455"/>
            <a:ext cx="8617585" cy="4899025"/>
            <a:chOff x="359663" y="981455"/>
            <a:chExt cx="8617585" cy="48990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663" y="1126235"/>
              <a:ext cx="648461" cy="6758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555" y="981455"/>
              <a:ext cx="7942326" cy="8999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55" y="1469136"/>
              <a:ext cx="7768590" cy="8999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555" y="1956816"/>
              <a:ext cx="6973061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8555" y="2444495"/>
              <a:ext cx="1924050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28443" y="2444495"/>
              <a:ext cx="657606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663" y="3174491"/>
              <a:ext cx="648461" cy="67589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555" y="3029711"/>
              <a:ext cx="8338566" cy="8999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8555" y="3517391"/>
              <a:ext cx="7782306" cy="8999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8555" y="4005072"/>
              <a:ext cx="7812785" cy="8999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8555" y="4492752"/>
              <a:ext cx="6424422" cy="8999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8555" y="4980432"/>
              <a:ext cx="4569714" cy="899922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35940" y="1097026"/>
            <a:ext cx="8058150" cy="5489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405765" indent="-342900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Menurut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KBBI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(2001)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Klien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adalah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orang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memperoleh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bantuan,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orang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membeli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sesuatu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memperoleh layanan.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Menurut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(Potter;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Perry)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Klien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adalah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orang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mencari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pelayanan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anggota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keluarga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klien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orang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berarti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bagi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orang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mencari</a:t>
            </a:r>
            <a:r>
              <a:rPr sz="3200" spc="8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pelayanan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kesehatan.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menjadi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klien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bisa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saja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individunya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itu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sendiri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maupun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keluarga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kerabatnya.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3463" y="219456"/>
            <a:ext cx="8628380" cy="5777230"/>
            <a:chOff x="283463" y="219456"/>
            <a:chExt cx="8628380" cy="5777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3463" y="364236"/>
              <a:ext cx="648461" cy="67589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2355" y="219456"/>
              <a:ext cx="8349233" cy="8999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2355" y="707136"/>
              <a:ext cx="8015478" cy="8999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2355" y="1194816"/>
              <a:ext cx="7962138" cy="8999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2355" y="1682495"/>
              <a:ext cx="8102346" cy="8999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2355" y="2170176"/>
              <a:ext cx="6605778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2355" y="2657856"/>
              <a:ext cx="8187690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2355" y="3145535"/>
              <a:ext cx="7413498" cy="89992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2355" y="3633215"/>
              <a:ext cx="7988046" cy="8999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2355" y="4120896"/>
              <a:ext cx="8015478" cy="8999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2355" y="4608576"/>
              <a:ext cx="7690866" cy="8999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2355" y="5096256"/>
              <a:ext cx="3922014" cy="89992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459740" y="335026"/>
            <a:ext cx="8065134" cy="5391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Pendidikan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adalah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segala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upaya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direncanakan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mempengaruhi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orang</a:t>
            </a:r>
            <a:r>
              <a:rPr sz="3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lain,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baik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individu,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kelompok,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atau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masyarakat,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sehingga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mereka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melakukan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apa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diharapkan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oleh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pelaku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pendidikan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promosi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kesehatan.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terdiri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dari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unsur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input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(sasaran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pendidik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dari</a:t>
            </a:r>
            <a:r>
              <a:rPr sz="3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pendidikan),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proses</a:t>
            </a:r>
            <a:r>
              <a:rPr sz="3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(upaya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direncanakan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mempengaruhi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orang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lain)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output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(melakukan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apa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diharapkan).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663" y="1514855"/>
            <a:ext cx="8614410" cy="3338829"/>
            <a:chOff x="359663" y="1514855"/>
            <a:chExt cx="8614410" cy="333882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9663" y="1659635"/>
              <a:ext cx="648461" cy="67589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555" y="1514855"/>
              <a:ext cx="8097774" cy="8999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555" y="2002536"/>
              <a:ext cx="8335518" cy="8999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55" y="2490216"/>
              <a:ext cx="6220206" cy="8999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555" y="2977895"/>
              <a:ext cx="8157209" cy="89992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8555" y="3465576"/>
              <a:ext cx="7908798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555" y="3953255"/>
              <a:ext cx="6247638" cy="89992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35940" y="1630121"/>
            <a:ext cx="8051165" cy="2953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Hasil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diharapkan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dari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suatu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promosi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pendidikan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adalah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perilaku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kesehatan,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perilaku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untuk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memelihara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 meningkatkan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kesehatan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kondusif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oleh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sasaran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dari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promosi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kesehatan.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(Notoadmojo,2012).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356615"/>
            <a:ext cx="7654290" cy="11757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0"/>
              </a:spcBef>
            </a:pPr>
            <a:r>
              <a:rPr dirty="0"/>
              <a:t>Tujuan</a:t>
            </a:r>
            <a:r>
              <a:rPr spc="-105" dirty="0"/>
              <a:t> </a:t>
            </a:r>
            <a:r>
              <a:rPr dirty="0"/>
              <a:t>Pendidikan</a:t>
            </a:r>
            <a:r>
              <a:rPr spc="-70" dirty="0"/>
              <a:t> </a:t>
            </a:r>
            <a:r>
              <a:rPr spc="-10" dirty="0"/>
              <a:t>Kesehatan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30121"/>
            <a:ext cx="7699375" cy="4612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membantu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individu,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keluarga,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kelompok,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masyarakat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mencapai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tingkat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optimal</a:t>
            </a:r>
            <a:endParaRPr sz="3200">
              <a:latin typeface="Tahoma"/>
              <a:cs typeface="Tahoma"/>
            </a:endParaRPr>
          </a:p>
          <a:p>
            <a:pPr marL="355600" marR="55244" indent="-342900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mempermudah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klien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keluarga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pengambilan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keputusan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tentang kesehatan.</a:t>
            </a:r>
            <a:endParaRPr sz="3200">
              <a:latin typeface="Tahoma"/>
              <a:cs typeface="Tahoma"/>
            </a:endParaRPr>
          </a:p>
          <a:p>
            <a:pPr marL="355600" marR="466090" indent="-342900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dapat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meningkatkan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gaya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hidup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sehat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pada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klien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menerapkan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pengetahuan</a:t>
            </a:r>
            <a:r>
              <a:rPr sz="3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tentang</a:t>
            </a:r>
            <a:r>
              <a:rPr sz="3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259791"/>
            <a:ext cx="8607425" cy="5952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Pendidikan</a:t>
            </a:r>
            <a:r>
              <a:rPr sz="2400" spc="5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pasien</a:t>
            </a:r>
            <a:r>
              <a:rPr sz="2400" spc="5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2400" spc="5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komprehensif</a:t>
            </a:r>
            <a:r>
              <a:rPr sz="2400" spc="-7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mencakup</a:t>
            </a:r>
            <a:r>
              <a:rPr sz="2400" spc="-7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tiga</a:t>
            </a:r>
            <a:r>
              <a:rPr sz="2400" spc="5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tujuan</a:t>
            </a:r>
            <a:endParaRPr sz="24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24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sangat</a:t>
            </a:r>
            <a:r>
              <a:rPr sz="24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penting,</a:t>
            </a:r>
            <a:r>
              <a:rPr sz="2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yaitu</a:t>
            </a:r>
            <a:r>
              <a:rPr sz="24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endParaRPr sz="2400">
              <a:latin typeface="Tahoma"/>
              <a:cs typeface="Tahoma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75"/>
              </a:spcBef>
              <a:buClr>
                <a:srgbClr val="EBF15A"/>
              </a:buClr>
              <a:buSzPct val="79166"/>
              <a:buFont typeface="Wingdings"/>
              <a:buChar char=""/>
              <a:tabLst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Pemeliharaan</a:t>
            </a:r>
            <a:r>
              <a:rPr sz="2400" spc="6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400" spc="6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Promosi</a:t>
            </a:r>
            <a:r>
              <a:rPr sz="2400" spc="6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Kesehatan,</a:t>
            </a:r>
            <a:r>
              <a:rPr sz="2400" spc="5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serta</a:t>
            </a:r>
            <a:r>
              <a:rPr sz="2400" spc="6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Pencegahan Penyakit</a:t>
            </a:r>
            <a:endParaRPr sz="24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Mempromosikan</a:t>
            </a:r>
            <a:r>
              <a:rPr sz="2400" spc="22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perilaku</a:t>
            </a:r>
            <a:r>
              <a:rPr sz="2400" spc="22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sehat</a:t>
            </a:r>
            <a:r>
              <a:rPr sz="2400" spc="21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melalui</a:t>
            </a:r>
            <a:r>
              <a:rPr sz="2400" spc="21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pendidikan.</a:t>
            </a:r>
            <a:r>
              <a:rPr sz="2400" spc="21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Ketika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pasien</a:t>
            </a:r>
            <a:r>
              <a:rPr sz="2400" spc="3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menjadi</a:t>
            </a:r>
            <a:r>
              <a:rPr sz="2400" spc="3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lebih</a:t>
            </a:r>
            <a:r>
              <a:rPr sz="2400" spc="3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sadar</a:t>
            </a:r>
            <a:r>
              <a:rPr sz="2400" spc="3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akan</a:t>
            </a:r>
            <a:r>
              <a:rPr sz="2400" spc="3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kesehatannya,</a:t>
            </a:r>
            <a:r>
              <a:rPr sz="2400" spc="3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mereka</a:t>
            </a:r>
            <a:r>
              <a:rPr sz="2400" spc="3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ahoma"/>
                <a:cs typeface="Tahoma"/>
              </a:rPr>
              <a:t>akan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lebih</a:t>
            </a:r>
            <a:r>
              <a:rPr sz="2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tanggap</a:t>
            </a:r>
            <a:r>
              <a:rPr sz="2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sz="2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mencari</a:t>
            </a:r>
            <a:r>
              <a:rPr sz="2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diagnosis</a:t>
            </a:r>
            <a:r>
              <a:rPr sz="2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dini</a:t>
            </a:r>
            <a:r>
              <a:rPr sz="2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masalah</a:t>
            </a:r>
            <a:r>
              <a:rPr sz="24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endParaRPr sz="2400">
              <a:latin typeface="Tahoma"/>
              <a:cs typeface="Tahoma"/>
            </a:endParaRPr>
          </a:p>
          <a:p>
            <a:pPr marL="354965" indent="-342265" algn="just">
              <a:lnSpc>
                <a:spcPct val="100000"/>
              </a:lnSpc>
              <a:spcBef>
                <a:spcPts val="580"/>
              </a:spcBef>
              <a:buClr>
                <a:srgbClr val="EBF15A"/>
              </a:buClr>
              <a:buSzPct val="79166"/>
              <a:buFont typeface="Wingdings"/>
              <a:buChar char=""/>
              <a:tabLst>
                <a:tab pos="354965" algn="l"/>
              </a:tabLst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Pemulihan</a:t>
            </a:r>
            <a:r>
              <a:rPr sz="2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endParaRPr sz="24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Pasien</a:t>
            </a:r>
            <a:r>
              <a:rPr sz="2400" spc="5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sakit</a:t>
            </a:r>
            <a:r>
              <a:rPr sz="2400" spc="5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membutuhkan</a:t>
            </a:r>
            <a:r>
              <a:rPr sz="2400" spc="5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informasi</a:t>
            </a:r>
            <a:r>
              <a:rPr sz="2400" spc="5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400" spc="5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keterampilan</a:t>
            </a:r>
            <a:r>
              <a:rPr sz="2400" spc="5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berguna</a:t>
            </a:r>
            <a:r>
              <a:rPr sz="2400" spc="2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sz="2400" spc="2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membantu</a:t>
            </a:r>
            <a:r>
              <a:rPr sz="2400" spc="2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mereka</a:t>
            </a:r>
            <a:r>
              <a:rPr sz="2400" spc="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mendapatkan</a:t>
            </a:r>
            <a:r>
              <a:rPr sz="2400" spc="2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kembali</a:t>
            </a:r>
            <a:r>
              <a:rPr sz="24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ahoma"/>
                <a:cs typeface="Tahoma"/>
              </a:rPr>
              <a:t>atau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mempertahankan</a:t>
            </a:r>
            <a:r>
              <a:rPr sz="2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tingkat</a:t>
            </a:r>
            <a:r>
              <a:rPr sz="2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r>
              <a:rPr sz="2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mereka</a:t>
            </a:r>
            <a:endParaRPr sz="2400">
              <a:latin typeface="Tahoma"/>
              <a:cs typeface="Tahoma"/>
            </a:endParaRPr>
          </a:p>
          <a:p>
            <a:pPr marL="354965" indent="-342265" algn="just">
              <a:lnSpc>
                <a:spcPct val="100000"/>
              </a:lnSpc>
              <a:spcBef>
                <a:spcPts val="580"/>
              </a:spcBef>
              <a:buClr>
                <a:srgbClr val="EBF15A"/>
              </a:buClr>
              <a:buSzPct val="79166"/>
              <a:buFont typeface="Wingdings"/>
              <a:buChar char=""/>
              <a:tabLst>
                <a:tab pos="354965" algn="l"/>
              </a:tabLst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Mengatasi</a:t>
            </a:r>
            <a:r>
              <a:rPr sz="2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Fungsi</a:t>
            </a:r>
            <a:r>
              <a:rPr sz="2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Gangguan</a:t>
            </a:r>
            <a:endParaRPr sz="24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Tidak</a:t>
            </a:r>
            <a:r>
              <a:rPr sz="2400" spc="12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semua</a:t>
            </a:r>
            <a:r>
              <a:rPr sz="2400" spc="12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pasien</a:t>
            </a:r>
            <a:r>
              <a:rPr sz="2400" spc="13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sepenuhnya</a:t>
            </a:r>
            <a:r>
              <a:rPr sz="2400" spc="13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pulih</a:t>
            </a:r>
            <a:r>
              <a:rPr sz="2400" spc="12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dari</a:t>
            </a:r>
            <a:r>
              <a:rPr sz="2400" spc="12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penyakit</a:t>
            </a:r>
            <a:r>
              <a:rPr sz="2400" spc="13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spc="-20" dirty="0">
                <a:solidFill>
                  <a:srgbClr val="FFFFFF"/>
                </a:solidFill>
                <a:latin typeface="Tahoma"/>
                <a:cs typeface="Tahoma"/>
              </a:rPr>
              <a:t>atau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cedera.Banyak</a:t>
            </a:r>
            <a:r>
              <a:rPr sz="2400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2400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harus</a:t>
            </a:r>
            <a:r>
              <a:rPr sz="2400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belajar</a:t>
            </a:r>
            <a:r>
              <a:rPr sz="2400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sz="2400" spc="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mengatasi</a:t>
            </a:r>
            <a:r>
              <a:rPr sz="2400" spc="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perubahan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r>
              <a:rPr sz="2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2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permanen.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74135" y="356615"/>
            <a:ext cx="2430017" cy="11757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2699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Metoda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532802"/>
            <a:ext cx="3509645" cy="353822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9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Ceramah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Seminar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Simposium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Diskusi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Kelompok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Curah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Pendapat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Bermain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Peran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7871" y="99060"/>
            <a:ext cx="2084070" cy="117576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65626" y="253365"/>
            <a:ext cx="141414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Media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3540" y="1020826"/>
            <a:ext cx="7947659" cy="5099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73380" indent="-342900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Media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Booklet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Suatu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Media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Untuk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Menyampaikan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Pesan-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Kesehatan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Bentuk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Buku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Baik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Berupa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Tulisan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Maupun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Gambar</a:t>
            </a:r>
            <a:endParaRPr sz="3200">
              <a:latin typeface="Tahoma"/>
              <a:cs typeface="Tahoma"/>
            </a:endParaRPr>
          </a:p>
          <a:p>
            <a:pPr marL="355600" marR="215265" indent="-342900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Leaflet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Bentuk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Penyampaian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Info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Atau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Melalui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Lembaran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Dilipat.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Isi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Info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Dpt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Dlm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Bentuk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Kalimat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Maupun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Gambar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Flyer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Selebaran</a:t>
            </a:r>
            <a:r>
              <a:rPr sz="3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Berbentuk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Leaflet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Tetapi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Tidak</a:t>
            </a:r>
            <a:r>
              <a:rPr sz="3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Berlipat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35991"/>
            <a:ext cx="8052434" cy="5829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lr>
                <a:srgbClr val="EBF15A"/>
              </a:buClr>
              <a:buSzPct val="80357"/>
              <a:buFont typeface="Wingdings"/>
              <a:buChar char=""/>
              <a:tabLst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Flif</a:t>
            </a:r>
            <a:r>
              <a:rPr sz="2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Chart</a:t>
            </a:r>
            <a:r>
              <a:rPr sz="28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(Lembar</a:t>
            </a:r>
            <a:r>
              <a:rPr sz="28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Balik)</a:t>
            </a:r>
            <a:r>
              <a:rPr sz="28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Media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Penyampaian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2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r>
              <a:rPr sz="2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Dlm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Bentuk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Lembar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Balik,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Biasanya</a:t>
            </a:r>
            <a:r>
              <a:rPr sz="28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Dlm</a:t>
            </a:r>
            <a:r>
              <a:rPr sz="2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Bentuk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Buku</a:t>
            </a:r>
            <a:r>
              <a:rPr sz="2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Dimana</a:t>
            </a:r>
            <a:r>
              <a:rPr sz="2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ahoma"/>
                <a:cs typeface="Tahoma"/>
              </a:rPr>
              <a:t>Tiap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Halaman</a:t>
            </a:r>
            <a:r>
              <a:rPr sz="2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Berisi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Gambar</a:t>
            </a:r>
            <a:r>
              <a:rPr sz="2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Peragaan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Lembaran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Baliknya</a:t>
            </a:r>
            <a:r>
              <a:rPr sz="2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Berisi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Kalimat</a:t>
            </a:r>
            <a:r>
              <a:rPr sz="2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Sbg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Pesan/Info</a:t>
            </a:r>
            <a:r>
              <a:rPr sz="2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ahoma"/>
                <a:cs typeface="Tahoma"/>
              </a:rPr>
              <a:t>Yg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Berkaitan</a:t>
            </a:r>
            <a:r>
              <a:rPr sz="28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Dgn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Gambar</a:t>
            </a:r>
            <a:r>
              <a:rPr sz="2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Tersebut</a:t>
            </a:r>
            <a:endParaRPr sz="2800">
              <a:latin typeface="Tahoma"/>
              <a:cs typeface="Tahoma"/>
            </a:endParaRPr>
          </a:p>
          <a:p>
            <a:pPr marL="355600" marR="289560" indent="-342900">
              <a:lnSpc>
                <a:spcPct val="100000"/>
              </a:lnSpc>
              <a:spcBef>
                <a:spcPts val="680"/>
              </a:spcBef>
              <a:buClr>
                <a:srgbClr val="EBF15A"/>
              </a:buClr>
              <a:buSzPct val="80357"/>
              <a:buFont typeface="Wingdings"/>
              <a:buChar char=""/>
              <a:tabLst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Rubrik</a:t>
            </a:r>
            <a:r>
              <a:rPr sz="2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2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Tulisan</a:t>
            </a:r>
            <a:r>
              <a:rPr sz="2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Surat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Kabar</a:t>
            </a:r>
            <a:r>
              <a:rPr sz="2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Majalah</a:t>
            </a:r>
            <a:r>
              <a:rPr sz="2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ahoma"/>
                <a:cs typeface="Tahoma"/>
              </a:rPr>
              <a:t>Yg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Membahas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Suatu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Masalah</a:t>
            </a:r>
            <a:r>
              <a:rPr sz="2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Kesehatan,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2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ahoma"/>
                <a:cs typeface="Tahoma"/>
              </a:rPr>
              <a:t>Hal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Berkaitan</a:t>
            </a:r>
            <a:r>
              <a:rPr sz="28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Dgn</a:t>
            </a:r>
            <a:r>
              <a:rPr sz="2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endParaRPr sz="2800">
              <a:latin typeface="Tahoma"/>
              <a:cs typeface="Tahoma"/>
            </a:endParaRPr>
          </a:p>
          <a:p>
            <a:pPr marL="355600" marR="478155" indent="-342900" algn="just">
              <a:lnSpc>
                <a:spcPct val="100000"/>
              </a:lnSpc>
              <a:spcBef>
                <a:spcPts val="675"/>
              </a:spcBef>
              <a:buClr>
                <a:srgbClr val="EBF15A"/>
              </a:buClr>
              <a:buSzPct val="80357"/>
              <a:buFont typeface="Wingdings"/>
              <a:buChar char=""/>
              <a:tabLst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Poster</a:t>
            </a:r>
            <a:r>
              <a:rPr sz="2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2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Ialah</a:t>
            </a:r>
            <a:r>
              <a:rPr sz="2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Bentuk</a:t>
            </a:r>
            <a:r>
              <a:rPr sz="2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Media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Cetak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Berisi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Info</a:t>
            </a:r>
            <a:r>
              <a:rPr sz="2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r>
              <a:rPr sz="28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Yg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Biasa</a:t>
            </a:r>
            <a:r>
              <a:rPr sz="2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Ditempel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Ditembok/</a:t>
            </a:r>
            <a:r>
              <a:rPr sz="2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Tempat</a:t>
            </a:r>
            <a:r>
              <a:rPr sz="2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Umum/</a:t>
            </a:r>
            <a:r>
              <a:rPr sz="2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Kendaraan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ahoma"/>
                <a:cs typeface="Tahoma"/>
              </a:rPr>
              <a:t>Umum</a:t>
            </a:r>
            <a:endParaRPr sz="2800">
              <a:latin typeface="Tahoma"/>
              <a:cs typeface="Tahoma"/>
            </a:endParaRPr>
          </a:p>
          <a:p>
            <a:pPr marL="354965" indent="-342265" algn="just">
              <a:lnSpc>
                <a:spcPct val="100000"/>
              </a:lnSpc>
              <a:spcBef>
                <a:spcPts val="670"/>
              </a:spcBef>
              <a:buClr>
                <a:srgbClr val="EBF15A"/>
              </a:buClr>
              <a:buSzPct val="80357"/>
              <a:buFont typeface="Wingdings"/>
              <a:buChar char=""/>
              <a:tabLst>
                <a:tab pos="354965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Foto,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Televisi,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Radio,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Video,</a:t>
            </a:r>
            <a:r>
              <a:rPr sz="2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Slide,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Film</a:t>
            </a:r>
            <a:r>
              <a:rPr sz="2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Strip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74320"/>
            <a:ext cx="9144000" cy="1256665"/>
            <a:chOff x="0" y="274320"/>
            <a:chExt cx="9144000" cy="1256665"/>
          </a:xfrm>
        </p:grpSpPr>
        <p:sp>
          <p:nvSpPr>
            <p:cNvPr id="3" name="object 3"/>
            <p:cNvSpPr/>
            <p:nvPr/>
          </p:nvSpPr>
          <p:spPr>
            <a:xfrm>
              <a:off x="0" y="274320"/>
              <a:ext cx="9144000" cy="1143000"/>
            </a:xfrm>
            <a:custGeom>
              <a:avLst/>
              <a:gdLst/>
              <a:ahLst/>
              <a:cxnLst/>
              <a:rect l="l" t="t" r="r" b="b"/>
              <a:pathLst>
                <a:path w="9144000" h="1143000">
                  <a:moveTo>
                    <a:pt x="91440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9144000" y="11430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9900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83992" y="355092"/>
              <a:ext cx="3211830" cy="117576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3710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Pengertian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26136" y="1524000"/>
            <a:ext cx="8402955" cy="2076450"/>
            <a:chOff x="326136" y="1524000"/>
            <a:chExt cx="8402955" cy="20764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" y="1533144"/>
              <a:ext cx="2440686" cy="7871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20112" y="1524000"/>
              <a:ext cx="5932170" cy="7871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6136" y="1956816"/>
              <a:ext cx="8253222" cy="79019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6136" y="2383536"/>
              <a:ext cx="8402574" cy="79019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6136" y="2810255"/>
              <a:ext cx="4865370" cy="790194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326136" y="3819144"/>
            <a:ext cx="8578215" cy="1659255"/>
            <a:chOff x="326136" y="3819144"/>
            <a:chExt cx="8578215" cy="1659255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7660" y="3838956"/>
              <a:ext cx="2753106" cy="78714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29484" y="3819144"/>
              <a:ext cx="6107430" cy="78714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6136" y="4261104"/>
              <a:ext cx="8577834" cy="7901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6136" y="4687824"/>
              <a:ext cx="3958590" cy="7901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14571" y="4687824"/>
              <a:ext cx="599694" cy="7901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44112" y="4687824"/>
              <a:ext cx="3871722" cy="79019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35940" y="1624024"/>
            <a:ext cx="8017509" cy="36182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179705">
              <a:lnSpc>
                <a:spcPct val="100600"/>
              </a:lnSpc>
              <a:spcBef>
                <a:spcPts val="75"/>
              </a:spcBef>
            </a:pPr>
            <a:r>
              <a:rPr sz="2800" dirty="0">
                <a:solidFill>
                  <a:srgbClr val="FFFFFF"/>
                </a:solidFill>
                <a:latin typeface="Franklin Gothic Heavy"/>
                <a:cs typeface="Franklin Gothic Heavy"/>
              </a:rPr>
              <a:t>Komunikasi</a:t>
            </a:r>
            <a:r>
              <a:rPr sz="2800" spc="100" dirty="0">
                <a:solidFill>
                  <a:srgbClr val="FFFFFF"/>
                </a:solidFill>
                <a:latin typeface="Franklin Gothic Heavy"/>
                <a:cs typeface="Franklin Gothic Heavy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adalah</a:t>
            </a:r>
            <a:r>
              <a:rPr sz="2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suatu</a:t>
            </a:r>
            <a:r>
              <a:rPr sz="2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proses</a:t>
            </a:r>
            <a:r>
              <a:rPr sz="28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penyampaian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pikiran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perasaan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melalui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bahasa,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baik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verbal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maupun</a:t>
            </a:r>
            <a:r>
              <a:rPr sz="2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non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verbal,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mendengar,</a:t>
            </a:r>
            <a:r>
              <a:rPr sz="2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berbicara,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gerak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tubuh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ungkapan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emosi.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130"/>
              </a:spcBef>
            </a:pPr>
            <a:endParaRPr sz="2800">
              <a:latin typeface="Tahoma"/>
              <a:cs typeface="Tahoma"/>
            </a:endParaRPr>
          </a:p>
          <a:p>
            <a:pPr marL="12700" marR="5080" algn="just">
              <a:lnSpc>
                <a:spcPct val="102000"/>
              </a:lnSpc>
            </a:pPr>
            <a:r>
              <a:rPr sz="2800" dirty="0">
                <a:solidFill>
                  <a:srgbClr val="FFFFFF"/>
                </a:solidFill>
                <a:latin typeface="Arial Black"/>
                <a:cs typeface="Arial Black"/>
              </a:rPr>
              <a:t>Komunikasi</a:t>
            </a:r>
            <a:r>
              <a:rPr sz="2800" spc="-1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adalah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pertukaran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informasi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antara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pengirim</a:t>
            </a:r>
            <a:r>
              <a:rPr sz="2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penerima,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2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kesimpulan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(persepsi)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makna</a:t>
            </a:r>
            <a:r>
              <a:rPr sz="2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antara</a:t>
            </a:r>
            <a:r>
              <a:rPr sz="28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ahoma"/>
                <a:cs typeface="Tahoma"/>
              </a:rPr>
              <a:t>individu-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individu</a:t>
            </a:r>
            <a:r>
              <a:rPr sz="28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2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terlibat.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90315" y="356615"/>
            <a:ext cx="2599182" cy="11757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317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Evaluasi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532802"/>
            <a:ext cx="7796530" cy="380682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9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Evaluasi</a:t>
            </a:r>
            <a:r>
              <a:rPr sz="32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Aspek</a:t>
            </a:r>
            <a:r>
              <a:rPr sz="3200" b="1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Psikomotor</a:t>
            </a:r>
            <a:r>
              <a:rPr sz="3200" b="1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ahoma"/>
                <a:cs typeface="Tahoma"/>
              </a:rPr>
              <a:t>Klien</a:t>
            </a:r>
            <a:endParaRPr sz="3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Mengobservasi</a:t>
            </a:r>
            <a:r>
              <a:rPr sz="3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bagaimana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klien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melakukan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suatu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prosedur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rumah.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Evaluasi</a:t>
            </a:r>
            <a:r>
              <a:rPr sz="32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Belajar</a:t>
            </a:r>
            <a:r>
              <a:rPr sz="32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ahoma"/>
                <a:cs typeface="Tahoma"/>
              </a:rPr>
              <a:t>Klien</a:t>
            </a:r>
            <a:endParaRPr sz="3200">
              <a:latin typeface="Tahoma"/>
              <a:cs typeface="Tahoma"/>
            </a:endParaRPr>
          </a:p>
          <a:p>
            <a:pPr marL="756285" lvl="1" indent="-286385">
              <a:lnSpc>
                <a:spcPct val="100000"/>
              </a:lnSpc>
              <a:spcBef>
                <a:spcPts val="680"/>
              </a:spcBef>
              <a:buClr>
                <a:srgbClr val="F1AA68"/>
              </a:buClr>
              <a:buSzPct val="80357"/>
              <a:buFont typeface="Wingdings"/>
              <a:buChar char=""/>
              <a:tabLst>
                <a:tab pos="756285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Evaluasi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individu</a:t>
            </a:r>
            <a:endParaRPr sz="2800">
              <a:latin typeface="Tahoma"/>
              <a:cs typeface="Tahoma"/>
            </a:endParaRPr>
          </a:p>
          <a:p>
            <a:pPr marL="756285" lvl="1" indent="-286385">
              <a:lnSpc>
                <a:spcPct val="100000"/>
              </a:lnSpc>
              <a:spcBef>
                <a:spcPts val="670"/>
              </a:spcBef>
              <a:buClr>
                <a:srgbClr val="F1AA68"/>
              </a:buClr>
              <a:buSzPct val="80357"/>
              <a:buFont typeface="Wingdings"/>
              <a:buChar char=""/>
              <a:tabLst>
                <a:tab pos="756285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Evaluasi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komunitas</a:t>
            </a:r>
            <a:endParaRPr sz="2800">
              <a:latin typeface="Tahoma"/>
              <a:cs typeface="Tahoma"/>
            </a:endParaRPr>
          </a:p>
          <a:p>
            <a:pPr marL="755650" lvl="1" indent="-285750">
              <a:lnSpc>
                <a:spcPct val="100000"/>
              </a:lnSpc>
              <a:spcBef>
                <a:spcPts val="670"/>
              </a:spcBef>
              <a:buClr>
                <a:srgbClr val="F1AA68"/>
              </a:buClr>
              <a:buSzPct val="80357"/>
              <a:buFont typeface="Wingdings"/>
              <a:buChar char=""/>
              <a:tabLst>
                <a:tab pos="755650" algn="l"/>
              </a:tabLst>
            </a:pP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Evaluasi</a:t>
            </a:r>
            <a:r>
              <a:rPr sz="2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keluarga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6504" y="117347"/>
            <a:ext cx="5686806" cy="11757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3876" y="271983"/>
            <a:ext cx="501586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Evaluasi</a:t>
            </a:r>
            <a:r>
              <a:rPr spc="-40" dirty="0"/>
              <a:t> </a:t>
            </a:r>
            <a:r>
              <a:rPr dirty="0"/>
              <a:t>Belajar</a:t>
            </a:r>
            <a:r>
              <a:rPr spc="-30" dirty="0"/>
              <a:t> </a:t>
            </a:r>
            <a:r>
              <a:rPr spc="-10" dirty="0"/>
              <a:t>Klien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7340" y="950108"/>
            <a:ext cx="8261350" cy="585279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6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Evaluasi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individu</a:t>
            </a:r>
            <a:endParaRPr sz="3200">
              <a:latin typeface="Tahoma"/>
              <a:cs typeface="Tahoma"/>
            </a:endParaRPr>
          </a:p>
          <a:p>
            <a:pPr marL="756285" marR="104775" lvl="1" indent="-287020">
              <a:lnSpc>
                <a:spcPct val="99600"/>
              </a:lnSpc>
              <a:spcBef>
                <a:spcPts val="635"/>
              </a:spcBef>
              <a:buClr>
                <a:srgbClr val="F1AA68"/>
              </a:buClr>
              <a:buSzPct val="76119"/>
              <a:buFont typeface="Wingdings"/>
              <a:buChar char=""/>
              <a:tabLst>
                <a:tab pos="756285" algn="l"/>
                <a:tab pos="3182620" algn="l"/>
              </a:tabLst>
            </a:pPr>
            <a:r>
              <a:rPr sz="3350" spc="-75" dirty="0">
                <a:solidFill>
                  <a:srgbClr val="FFFFFF"/>
                </a:solidFill>
                <a:latin typeface="Tahoma"/>
                <a:cs typeface="Tahoma"/>
              </a:rPr>
              <a:t>Self-</a:t>
            </a:r>
            <a:r>
              <a:rPr sz="3350" spc="-10" dirty="0">
                <a:solidFill>
                  <a:srgbClr val="FFFFFF"/>
                </a:solidFill>
                <a:latin typeface="Tahoma"/>
                <a:cs typeface="Tahoma"/>
              </a:rPr>
              <a:t>efficacy</a:t>
            </a:r>
            <a:r>
              <a:rPr sz="335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kepercayaan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seorang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individu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mengenai</a:t>
            </a:r>
            <a:r>
              <a:rPr sz="3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kemampuannya</a:t>
            </a:r>
            <a:r>
              <a:rPr sz="3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untuk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melaksanakan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menjalankan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sesuatu</a:t>
            </a:r>
            <a:endParaRPr sz="3200">
              <a:latin typeface="Tahoma"/>
              <a:cs typeface="Tahoma"/>
            </a:endParaRPr>
          </a:p>
          <a:p>
            <a:pPr marL="756285" lvl="1" indent="-286385">
              <a:lnSpc>
                <a:spcPct val="100000"/>
              </a:lnSpc>
              <a:spcBef>
                <a:spcPts val="765"/>
              </a:spcBef>
              <a:buClr>
                <a:srgbClr val="F1AA68"/>
              </a:buClr>
              <a:buSzPct val="79687"/>
              <a:buFont typeface="Wingdings"/>
              <a:buChar char=""/>
              <a:tabLst>
                <a:tab pos="75628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Kebutuhan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mengetahui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sebuah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informasi</a:t>
            </a:r>
            <a:endParaRPr sz="3200">
              <a:latin typeface="Tahoma"/>
              <a:cs typeface="Tahoma"/>
            </a:endParaRPr>
          </a:p>
          <a:p>
            <a:pPr marL="756285" marR="31115" lvl="1" indent="-287020">
              <a:lnSpc>
                <a:spcPct val="100000"/>
              </a:lnSpc>
              <a:spcBef>
                <a:spcPts val="770"/>
              </a:spcBef>
              <a:buClr>
                <a:srgbClr val="F1AA68"/>
              </a:buClr>
              <a:buSzPct val="79687"/>
              <a:buFont typeface="Wingdings"/>
              <a:buChar char=""/>
              <a:tabLst>
                <a:tab pos="75628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Kepercayaan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klien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terhadap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suatu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kondisi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dapat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mempengaruhi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proses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asuhan kebidanan</a:t>
            </a:r>
            <a:endParaRPr sz="3200">
              <a:latin typeface="Tahoma"/>
              <a:cs typeface="Tahoma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770"/>
              </a:spcBef>
              <a:buClr>
                <a:srgbClr val="F1AA68"/>
              </a:buClr>
              <a:buSzPct val="79687"/>
              <a:buFont typeface="Wingdings"/>
              <a:buChar char=""/>
              <a:tabLst>
                <a:tab pos="75628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Manajemen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diri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bagaimana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perilaku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seseorang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penyakit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apa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mereka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lakukan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saat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gejalanya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datang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32802"/>
            <a:ext cx="7876540" cy="461137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9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Evaluasi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komunitas</a:t>
            </a:r>
            <a:endParaRPr sz="3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Mengukur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apakah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rencana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asuhan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telah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dibuat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membuahkan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hasil.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Komunitas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mengukur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keberhasilan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ini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berdasarkan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objektif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tercapai.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Bidan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memiliki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tanggung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jawab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sepenuhnya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terhadap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hasil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ini,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namun,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berkolaborasi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dengan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anggota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komunitas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serta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tenaga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kesehatan lain.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32802"/>
            <a:ext cx="6926580" cy="217233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4965" indent="-342265" algn="just">
              <a:lnSpc>
                <a:spcPct val="100000"/>
              </a:lnSpc>
              <a:spcBef>
                <a:spcPts val="869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Evaluasi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keluarga</a:t>
            </a:r>
            <a:endParaRPr sz="32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Menilai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bagaimana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keluarga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merespon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terhadap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rencana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asuhan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apakah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intervensi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ini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berhasil.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2291" y="79247"/>
            <a:ext cx="7555230" cy="11757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9690" y="233883"/>
            <a:ext cx="688848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Proses</a:t>
            </a:r>
            <a:r>
              <a:rPr spc="-55" dirty="0"/>
              <a:t> </a:t>
            </a:r>
            <a:r>
              <a:rPr dirty="0"/>
              <a:t>Pendidikan</a:t>
            </a:r>
            <a:r>
              <a:rPr spc="-50" dirty="0"/>
              <a:t> </a:t>
            </a:r>
            <a:r>
              <a:rPr spc="-10" dirty="0"/>
              <a:t>Kesehatan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59663" y="905255"/>
            <a:ext cx="8784590" cy="3826510"/>
            <a:chOff x="359663" y="905255"/>
            <a:chExt cx="8784590" cy="38265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663" y="1050035"/>
              <a:ext cx="665226" cy="6758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555" y="905255"/>
              <a:ext cx="2393442" cy="8999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7836" y="905255"/>
              <a:ext cx="6646163" cy="8999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555" y="1392936"/>
              <a:ext cx="7920990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8555" y="1880616"/>
              <a:ext cx="8154161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555" y="2368295"/>
              <a:ext cx="8315706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555" y="2855976"/>
              <a:ext cx="7896606" cy="8999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8555" y="3343655"/>
              <a:ext cx="7843266" cy="8999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8555" y="3831335"/>
              <a:ext cx="2916173" cy="899921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535940" y="1020826"/>
            <a:ext cx="8030845" cy="34404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Font typeface="Wingdings"/>
              <a:buChar char="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Persoalan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masukan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(input)</a:t>
            </a:r>
            <a:endParaRPr sz="3200">
              <a:latin typeface="Tahoma"/>
              <a:cs typeface="Tahoma"/>
            </a:endParaRPr>
          </a:p>
          <a:p>
            <a:pPr marL="355600" marR="5080">
              <a:lnSpc>
                <a:spcPct val="100000"/>
              </a:lnSpc>
              <a:tabLst>
                <a:tab pos="1956435" algn="l"/>
                <a:tab pos="2345690" algn="l"/>
                <a:tab pos="2440940" algn="l"/>
                <a:tab pos="3870325" algn="l"/>
                <a:tab pos="4208780" algn="l"/>
                <a:tab pos="5250180" algn="l"/>
                <a:tab pos="5550535" algn="l"/>
                <a:tab pos="6356350" algn="l"/>
                <a:tab pos="6506845" algn="l"/>
              </a:tabLst>
            </a:pP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Persoalan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masukan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pendidikan kesehatan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	adalah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menyangkut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sasaran belajar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(sasaran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didik)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yaitu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individu,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kelompok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masyarakat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sedang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belajar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itu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sendiri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berbagai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latar belakangnya.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3463" y="143255"/>
            <a:ext cx="8616315" cy="4801870"/>
            <a:chOff x="283463" y="143255"/>
            <a:chExt cx="8616315" cy="48018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3463" y="288035"/>
              <a:ext cx="665226" cy="67589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2355" y="143255"/>
              <a:ext cx="7722870" cy="8999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2355" y="630936"/>
              <a:ext cx="6823709" cy="8999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2355" y="1118616"/>
              <a:ext cx="8233409" cy="8999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2355" y="1606295"/>
              <a:ext cx="7183374" cy="8999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2355" y="2093976"/>
              <a:ext cx="8253222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2355" y="2581655"/>
              <a:ext cx="7690866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2355" y="3069335"/>
              <a:ext cx="8337042" cy="89992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2355" y="3557015"/>
              <a:ext cx="8154161" cy="8999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2355" y="4044696"/>
              <a:ext cx="3284982" cy="899921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59740" y="258267"/>
            <a:ext cx="8047990" cy="441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Proses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adalah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mekanisme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interaksi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terjadinya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perubahan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kemampuan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(prilaku)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pada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diri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subjek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belajar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tersebut.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proses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ini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terjadi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pengaruh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timbal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balik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antara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berbagai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faktor,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antara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lain: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subjek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belajar,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pengajar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(pendidik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fasilitator)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metode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teknik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belajar,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alat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bantu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belajar,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materi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bahan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dipelajari.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663" y="295656"/>
            <a:ext cx="8453120" cy="6562725"/>
            <a:chOff x="359663" y="295656"/>
            <a:chExt cx="8453120" cy="65627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9663" y="440436"/>
              <a:ext cx="665226" cy="67589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555" y="295656"/>
              <a:ext cx="8023098" cy="8999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555" y="783336"/>
              <a:ext cx="7468361" cy="8999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55" y="1271016"/>
              <a:ext cx="7689342" cy="8999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555" y="1758695"/>
              <a:ext cx="1664970" cy="8999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69363" y="1758695"/>
              <a:ext cx="681989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17191" y="1758695"/>
              <a:ext cx="6825233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555" y="2246376"/>
              <a:ext cx="7480554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8555" y="2734056"/>
              <a:ext cx="7890509" cy="8999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8555" y="3221735"/>
              <a:ext cx="7319009" cy="8999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8555" y="3709415"/>
              <a:ext cx="8155685" cy="8999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8555" y="4197096"/>
              <a:ext cx="7011161" cy="8999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8555" y="4684776"/>
              <a:ext cx="5755386" cy="8999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59779" y="4684776"/>
              <a:ext cx="681990" cy="89992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07608" y="4684776"/>
              <a:ext cx="2804922" cy="89992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8555" y="5172456"/>
              <a:ext cx="7666482" cy="89992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8555" y="5660135"/>
              <a:ext cx="6738366" cy="8999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8555" y="6147810"/>
              <a:ext cx="5380482" cy="710189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535940" y="411226"/>
            <a:ext cx="7882890" cy="6367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Keluaran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(output)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adalah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hasil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belajar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itu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sendiri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yaitu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berupa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kemampuan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atau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perubahan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perilaku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dari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subjek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belajar. Faktor-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faktor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mempengaruhi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proses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belajar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ini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kedalam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kelompok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besar,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yakni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Faktor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materi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(bahan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mengajar),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lingkungan,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instrumental,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subjek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belajar.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Faktor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instrumental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ini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terdiri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dari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perangkat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keras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(hardware)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seperti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perlengkapan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belajar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danalat-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alat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peraga,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perangkat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lunak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(software)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seperti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fasilitator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belajar,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metode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belajar,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organisasi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sebagainya.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7363" y="36576"/>
            <a:ext cx="7329805" cy="1816100"/>
            <a:chOff x="1007363" y="36576"/>
            <a:chExt cx="7329805" cy="1816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7363" y="36576"/>
              <a:ext cx="7329678" cy="117576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1159" y="676656"/>
              <a:ext cx="5855970" cy="117576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24736" y="192151"/>
            <a:ext cx="6496685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6115" marR="5080" indent="-654050">
              <a:lnSpc>
                <a:spcPct val="100000"/>
              </a:lnSpc>
              <a:spcBef>
                <a:spcPts val="100"/>
              </a:spcBef>
            </a:pPr>
            <a:r>
              <a:rPr dirty="0"/>
              <a:t>Aspek</a:t>
            </a:r>
            <a:r>
              <a:rPr spc="-30" dirty="0"/>
              <a:t> </a:t>
            </a:r>
            <a:r>
              <a:rPr dirty="0"/>
              <a:t>Sosial</a:t>
            </a:r>
            <a:r>
              <a:rPr spc="-15" dirty="0"/>
              <a:t> </a:t>
            </a:r>
            <a:r>
              <a:rPr dirty="0"/>
              <a:t>Budaya</a:t>
            </a:r>
            <a:r>
              <a:rPr spc="-10" dirty="0"/>
              <a:t> Dalam </a:t>
            </a:r>
            <a:r>
              <a:rPr dirty="0"/>
              <a:t>Pendidikan</a:t>
            </a:r>
            <a:r>
              <a:rPr spc="-145" dirty="0"/>
              <a:t> </a:t>
            </a:r>
            <a:r>
              <a:rPr spc="-10" dirty="0"/>
              <a:t>Kesehatan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59663" y="2100072"/>
            <a:ext cx="8227695" cy="3143250"/>
            <a:chOff x="359663" y="2100072"/>
            <a:chExt cx="8227695" cy="314325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2244852"/>
              <a:ext cx="648461" cy="6758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55" y="2100072"/>
              <a:ext cx="2140458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44852" y="2100072"/>
              <a:ext cx="6342126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8555" y="2587752"/>
              <a:ext cx="1360170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3317747"/>
              <a:ext cx="648461" cy="6758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555" y="3172968"/>
              <a:ext cx="2832354" cy="8999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3902964"/>
              <a:ext cx="648461" cy="67589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555" y="3758183"/>
              <a:ext cx="2606802" cy="8999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11196" y="3758183"/>
              <a:ext cx="1788413" cy="89992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4488179"/>
              <a:ext cx="648461" cy="6758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8555" y="4343400"/>
              <a:ext cx="1425702" cy="89992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30096" y="4343400"/>
              <a:ext cx="2736341" cy="899922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35940" y="2216023"/>
            <a:ext cx="7657465" cy="27578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Persepsi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masyarakat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terhadap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sehat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sakit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Kepercayaan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Pendidikan</a:t>
            </a:r>
            <a:r>
              <a:rPr sz="3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rendah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Nilai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Kebudayaan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61872" y="36576"/>
            <a:ext cx="6656070" cy="1816100"/>
            <a:chOff x="1261872" y="36576"/>
            <a:chExt cx="6656070" cy="1816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61744" y="36576"/>
              <a:ext cx="5807202" cy="117576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1872" y="676656"/>
              <a:ext cx="3832098" cy="117576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98264" y="676656"/>
              <a:ext cx="3519678" cy="117576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79244" y="192151"/>
            <a:ext cx="5984875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99745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Tahoma"/>
                <a:cs typeface="Tahoma"/>
              </a:rPr>
              <a:t>Tingkat</a:t>
            </a:r>
            <a:r>
              <a:rPr b="1" spc="-20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Pelayanan </a:t>
            </a:r>
            <a:r>
              <a:rPr b="1" dirty="0">
                <a:latin typeface="Tahoma"/>
                <a:cs typeface="Tahoma"/>
              </a:rPr>
              <a:t>Pendidikan</a:t>
            </a:r>
            <a:r>
              <a:rPr b="1" spc="-80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Kesehatan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359663" y="2100072"/>
            <a:ext cx="8387715" cy="3435985"/>
            <a:chOff x="359663" y="2100072"/>
            <a:chExt cx="8387715" cy="343598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9663" y="2244852"/>
              <a:ext cx="648461" cy="67589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555" y="2100072"/>
              <a:ext cx="8106918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8555" y="2587752"/>
              <a:ext cx="7145274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555" y="3075432"/>
              <a:ext cx="7111746" cy="89992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555" y="3563111"/>
              <a:ext cx="2667762" cy="8999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9663" y="4293107"/>
              <a:ext cx="648461" cy="67589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8555" y="4148327"/>
              <a:ext cx="3004566" cy="8999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08959" y="4148327"/>
              <a:ext cx="5638038" cy="8999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8555" y="4636007"/>
              <a:ext cx="1826514" cy="89992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30908" y="4636007"/>
              <a:ext cx="2244090" cy="899921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535940" y="2216023"/>
            <a:ext cx="7814945" cy="3050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20650" indent="-342900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  <a:tab pos="1505585" algn="l"/>
                <a:tab pos="2040255" algn="l"/>
                <a:tab pos="4125595" algn="l"/>
                <a:tab pos="4239260" algn="l"/>
                <a:tab pos="5697855" algn="l"/>
              </a:tabLst>
            </a:pP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Promosi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kesehatan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(Health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Promotion) Misal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: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peningkatan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	gizi,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perbaikan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sanitasi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lingkungan,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gaya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hidup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sebagainya.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Perlindungan</a:t>
            </a:r>
            <a:r>
              <a:rPr sz="3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khusus</a:t>
            </a:r>
            <a:r>
              <a:rPr sz="3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(Specific</a:t>
            </a:r>
            <a:r>
              <a:rPr sz="3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Protection)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Misal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Imunisasi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9663" y="1514855"/>
            <a:ext cx="7418070" cy="900430"/>
            <a:chOff x="359663" y="1514855"/>
            <a:chExt cx="7418070" cy="9004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9663" y="1659635"/>
              <a:ext cx="648461" cy="67589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555" y="1514855"/>
              <a:ext cx="7139178" cy="89992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35940" y="1630121"/>
            <a:ext cx="30422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  <a:tab pos="2389505" algn="l"/>
              </a:tabLst>
            </a:pP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Diagnosa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dini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35889" y="1630121"/>
            <a:ext cx="32054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59815" algn="l"/>
              </a:tabLst>
            </a:pP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pengobatan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59663" y="2002535"/>
            <a:ext cx="8114665" cy="3923665"/>
            <a:chOff x="359663" y="2002535"/>
            <a:chExt cx="8114665" cy="392366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555" y="2002535"/>
              <a:ext cx="7835646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55" y="2490215"/>
              <a:ext cx="7689342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555" y="2977895"/>
              <a:ext cx="7780782" cy="89992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8555" y="3465575"/>
              <a:ext cx="4443222" cy="8999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9663" y="4195571"/>
              <a:ext cx="648461" cy="67589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555" y="4050791"/>
              <a:ext cx="7248906" cy="8999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555" y="4538471"/>
              <a:ext cx="6989826" cy="8999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8555" y="5026151"/>
              <a:ext cx="3140201" cy="8999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44596" y="5026151"/>
              <a:ext cx="681990" cy="89992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92424" y="5026151"/>
              <a:ext cx="3425189" cy="89992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535940" y="2118487"/>
            <a:ext cx="7550784" cy="3538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>
              <a:lnSpc>
                <a:spcPct val="100000"/>
              </a:lnSpc>
              <a:spcBef>
                <a:spcPts val="105"/>
              </a:spcBef>
              <a:tabLst>
                <a:tab pos="1932305" algn="l"/>
                <a:tab pos="3354704" algn="l"/>
                <a:tab pos="5448935" algn="l"/>
              </a:tabLst>
            </a:pP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segera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(Early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Diagnosis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and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Prompt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Treatment)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Misal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pengobatan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layak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sempurna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dapat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menghindari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dari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resiko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kecacatan.</a:t>
            </a:r>
            <a:endParaRPr sz="3200">
              <a:latin typeface="Tahoma"/>
              <a:cs typeface="Tahoma"/>
            </a:endParaRPr>
          </a:p>
          <a:p>
            <a:pPr marL="355600" marR="589915" indent="-342900">
              <a:lnSpc>
                <a:spcPct val="100000"/>
              </a:lnSpc>
              <a:spcBef>
                <a:spcPts val="76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  <a:tab pos="1943100" algn="l"/>
                <a:tab pos="2650490" algn="l"/>
                <a:tab pos="4382135" algn="l"/>
                <a:tab pos="5657850" algn="l"/>
                <a:tab pos="6808470" algn="l"/>
              </a:tabLst>
            </a:pP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Rehabilitasi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(Rehabilitation)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Misal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: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memulihkan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	kondisi</a:t>
            </a:r>
            <a:r>
              <a:rPr sz="3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cacat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melalui</a:t>
            </a:r>
            <a:r>
              <a:rPr sz="3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latihan-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latihan</a:t>
            </a:r>
            <a:r>
              <a:rPr sz="3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tertentu.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74320"/>
            <a:ext cx="9144000" cy="1256665"/>
            <a:chOff x="0" y="274320"/>
            <a:chExt cx="9144000" cy="1256665"/>
          </a:xfrm>
        </p:grpSpPr>
        <p:sp>
          <p:nvSpPr>
            <p:cNvPr id="3" name="object 3"/>
            <p:cNvSpPr/>
            <p:nvPr/>
          </p:nvSpPr>
          <p:spPr>
            <a:xfrm>
              <a:off x="0" y="274320"/>
              <a:ext cx="9144000" cy="1143000"/>
            </a:xfrm>
            <a:custGeom>
              <a:avLst/>
              <a:gdLst/>
              <a:ahLst/>
              <a:cxnLst/>
              <a:rect l="l" t="t" r="r" b="b"/>
              <a:pathLst>
                <a:path w="9144000" h="1143000">
                  <a:moveTo>
                    <a:pt x="91440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9144000" y="11430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05583" y="355092"/>
              <a:ext cx="2329434" cy="117576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3903" y="355092"/>
              <a:ext cx="3368802" cy="117576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8570">
              <a:lnSpc>
                <a:spcPct val="100000"/>
              </a:lnSpc>
              <a:spcBef>
                <a:spcPts val="100"/>
              </a:spcBef>
            </a:pPr>
            <a:r>
              <a:rPr dirty="0"/>
              <a:t>Tujuan</a:t>
            </a:r>
            <a:r>
              <a:rPr spc="-25" dirty="0"/>
              <a:t> </a:t>
            </a:r>
            <a:r>
              <a:rPr spc="-10" dirty="0"/>
              <a:t>Komunikasi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359663" y="1466088"/>
            <a:ext cx="8009890" cy="4899025"/>
            <a:chOff x="359663" y="1466088"/>
            <a:chExt cx="8009890" cy="489902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1610868"/>
              <a:ext cx="648461" cy="67589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55" y="1466088"/>
              <a:ext cx="2934462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63824" y="1466088"/>
              <a:ext cx="1867662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23816" y="1466088"/>
              <a:ext cx="2318766" cy="8999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2147316"/>
              <a:ext cx="648461" cy="67589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555" y="2002536"/>
              <a:ext cx="2718054" cy="8999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22447" y="2002536"/>
              <a:ext cx="689610" cy="8999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77896" y="2002536"/>
              <a:ext cx="2873502" cy="8999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39155" y="2002536"/>
              <a:ext cx="1914905" cy="89992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2683763"/>
              <a:ext cx="648461" cy="67589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8555" y="2538984"/>
              <a:ext cx="3204210" cy="89992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32047" y="2538984"/>
              <a:ext cx="2015489" cy="89992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42916" y="2538984"/>
              <a:ext cx="934974" cy="89992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43728" y="2538984"/>
              <a:ext cx="1949957" cy="8999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8555" y="2977896"/>
              <a:ext cx="2359914" cy="89992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3659123"/>
              <a:ext cx="648461" cy="67589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8555" y="3514344"/>
              <a:ext cx="3480054" cy="8999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09416" y="3514344"/>
              <a:ext cx="2169414" cy="89992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344667" y="3514344"/>
              <a:ext cx="781050" cy="89992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91555" y="3514344"/>
              <a:ext cx="2777490" cy="89992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8555" y="3953255"/>
              <a:ext cx="1949958" cy="89992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180843" y="3953255"/>
              <a:ext cx="1715261" cy="89992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361943" y="3953255"/>
              <a:ext cx="2475738" cy="89992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4634483"/>
              <a:ext cx="648461" cy="67589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8555" y="4489704"/>
              <a:ext cx="3146297" cy="89992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375659" y="4489704"/>
              <a:ext cx="1823465" cy="89992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89931" y="4489704"/>
              <a:ext cx="2017014" cy="89992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272784" y="4489704"/>
              <a:ext cx="782573" cy="89992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38555" y="4928616"/>
              <a:ext cx="2634234" cy="89992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863596" y="4928616"/>
              <a:ext cx="1323594" cy="89992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779519" y="4928616"/>
              <a:ext cx="1703070" cy="89992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5609844"/>
              <a:ext cx="648461" cy="67589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38555" y="5465064"/>
              <a:ext cx="2222754" cy="89992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452115" y="5465064"/>
              <a:ext cx="1823466" cy="89992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866387" y="5465064"/>
              <a:ext cx="1678686" cy="899922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535940" y="1532838"/>
            <a:ext cx="7567295" cy="456247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84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Berhubungan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orang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lain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39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Mempelajari/mengajarkan</a:t>
            </a:r>
            <a:r>
              <a:rPr sz="32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sesuatu</a:t>
            </a:r>
            <a:endParaRPr sz="3200">
              <a:latin typeface="Tahoma"/>
              <a:cs typeface="Tahoma"/>
            </a:endParaRPr>
          </a:p>
          <a:p>
            <a:pPr marL="355600" marR="981075" indent="-342900">
              <a:lnSpc>
                <a:spcPts val="3460"/>
              </a:lnSpc>
              <a:spcBef>
                <a:spcPts val="81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Mempengaruhi</a:t>
            </a:r>
            <a:r>
              <a:rPr sz="3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motivasi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&amp;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perilaku seseorang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ts val="3460"/>
              </a:lnSpc>
              <a:spcBef>
                <a:spcPts val="76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Mengungkapkan</a:t>
            </a:r>
            <a:r>
              <a:rPr sz="32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perasaan,</a:t>
            </a:r>
            <a:r>
              <a:rPr sz="32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menjelaskan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perilaku</a:t>
            </a:r>
            <a:r>
              <a:rPr sz="3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sendiri/orang</a:t>
            </a:r>
            <a:r>
              <a:rPr sz="3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lain</a:t>
            </a:r>
            <a:endParaRPr sz="3200">
              <a:latin typeface="Tahoma"/>
              <a:cs typeface="Tahoma"/>
            </a:endParaRPr>
          </a:p>
          <a:p>
            <a:pPr marL="355600" marR="1444625" indent="-342900">
              <a:lnSpc>
                <a:spcPts val="3460"/>
              </a:lnSpc>
              <a:spcBef>
                <a:spcPts val="76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Menyelesaikan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sebuah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masalah,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ketegangan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konflik</a:t>
            </a:r>
            <a:endParaRPr sz="32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334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Mencapai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sebuah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tujuan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6832" y="2816351"/>
            <a:ext cx="3478529" cy="10096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8866" y="2947238"/>
            <a:ext cx="29051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FFFF"/>
                </a:solidFill>
              </a:rPr>
              <a:t>TERIMAKASIH</a:t>
            </a:r>
            <a:endParaRPr sz="3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74320"/>
            <a:ext cx="9144000" cy="1255395"/>
            <a:chOff x="0" y="274320"/>
            <a:chExt cx="9144000" cy="1255395"/>
          </a:xfrm>
        </p:grpSpPr>
        <p:sp>
          <p:nvSpPr>
            <p:cNvPr id="3" name="object 3"/>
            <p:cNvSpPr/>
            <p:nvPr/>
          </p:nvSpPr>
          <p:spPr>
            <a:xfrm>
              <a:off x="0" y="274320"/>
              <a:ext cx="9144000" cy="1143000"/>
            </a:xfrm>
            <a:custGeom>
              <a:avLst/>
              <a:gdLst/>
              <a:ahLst/>
              <a:cxnLst/>
              <a:rect l="l" t="t" r="r" b="b"/>
              <a:pathLst>
                <a:path w="9144000" h="1143000">
                  <a:moveTo>
                    <a:pt x="91440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9144000" y="11430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356616"/>
              <a:ext cx="8705850" cy="117271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51789" y="498475"/>
            <a:ext cx="804418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Franklin Gothic Demi Cond"/>
                <a:cs typeface="Franklin Gothic Demi Cond"/>
              </a:rPr>
              <a:t>5</a:t>
            </a:r>
            <a:r>
              <a:rPr spc="-70" dirty="0">
                <a:latin typeface="Franklin Gothic Demi Cond"/>
                <a:cs typeface="Franklin Gothic Demi Cond"/>
              </a:rPr>
              <a:t> </a:t>
            </a:r>
            <a:r>
              <a:rPr dirty="0">
                <a:latin typeface="Franklin Gothic Demi Cond"/>
                <a:cs typeface="Franklin Gothic Demi Cond"/>
              </a:rPr>
              <a:t>Komponen</a:t>
            </a:r>
            <a:r>
              <a:rPr spc="-60" dirty="0">
                <a:latin typeface="Franklin Gothic Demi Cond"/>
                <a:cs typeface="Franklin Gothic Demi Cond"/>
              </a:rPr>
              <a:t> </a:t>
            </a:r>
            <a:r>
              <a:rPr dirty="0">
                <a:latin typeface="Franklin Gothic Demi Cond"/>
                <a:cs typeface="Franklin Gothic Demi Cond"/>
              </a:rPr>
              <a:t>penting</a:t>
            </a:r>
            <a:r>
              <a:rPr spc="-65" dirty="0">
                <a:latin typeface="Franklin Gothic Demi Cond"/>
                <a:cs typeface="Franklin Gothic Demi Cond"/>
              </a:rPr>
              <a:t> </a:t>
            </a:r>
            <a:r>
              <a:rPr dirty="0">
                <a:latin typeface="Franklin Gothic Demi Cond"/>
                <a:cs typeface="Franklin Gothic Demi Cond"/>
              </a:rPr>
              <a:t>dalam</a:t>
            </a:r>
            <a:r>
              <a:rPr spc="-65" dirty="0">
                <a:latin typeface="Franklin Gothic Demi Cond"/>
                <a:cs typeface="Franklin Gothic Demi Cond"/>
              </a:rPr>
              <a:t> </a:t>
            </a:r>
            <a:r>
              <a:rPr spc="-10" dirty="0">
                <a:latin typeface="Franklin Gothic Demi Cond"/>
                <a:cs typeface="Franklin Gothic Demi Cond"/>
              </a:rPr>
              <a:t>Komunikasi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59663" y="1466088"/>
            <a:ext cx="8220075" cy="3484879"/>
            <a:chOff x="359663" y="1466088"/>
            <a:chExt cx="8220075" cy="3484879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663" y="1610868"/>
              <a:ext cx="648461" cy="67589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555" y="1466088"/>
              <a:ext cx="3414522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18915" y="1466088"/>
              <a:ext cx="5060442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663" y="2147316"/>
              <a:ext cx="648461" cy="67589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555" y="2002536"/>
              <a:ext cx="4039362" cy="8999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43755" y="2002536"/>
              <a:ext cx="2417826" cy="8999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663" y="2683763"/>
              <a:ext cx="648461" cy="67589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555" y="2538984"/>
              <a:ext cx="7401306" cy="8999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555" y="2977896"/>
              <a:ext cx="3731514" cy="89992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663" y="3659123"/>
              <a:ext cx="648461" cy="6758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8555" y="3514344"/>
              <a:ext cx="3521202" cy="89992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25596" y="3514344"/>
              <a:ext cx="2265426" cy="89992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663" y="4195572"/>
              <a:ext cx="648461" cy="67589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8555" y="4050792"/>
              <a:ext cx="2890266" cy="89992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994659" y="4050792"/>
              <a:ext cx="2458974" cy="899922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530351" y="5143500"/>
            <a:ext cx="8103870" cy="1080135"/>
            <a:chOff x="530351" y="5143500"/>
            <a:chExt cx="8103870" cy="1080135"/>
          </a:xfrm>
        </p:grpSpPr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85771" y="5143500"/>
              <a:ext cx="5191506" cy="67741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0351" y="5545836"/>
              <a:ext cx="8103870" cy="677418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35940" y="1559330"/>
            <a:ext cx="7898765" cy="446405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30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Pengirim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50" spc="-75" dirty="0">
                <a:solidFill>
                  <a:srgbClr val="FFFFFF"/>
                </a:solidFill>
                <a:latin typeface="Tahoma"/>
                <a:cs typeface="Tahoma"/>
              </a:rPr>
              <a:t>(sender</a:t>
            </a:r>
            <a:r>
              <a:rPr sz="335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50" dirty="0">
                <a:solidFill>
                  <a:srgbClr val="FFFFFF"/>
                </a:solidFill>
                <a:latin typeface="Tahoma"/>
                <a:cs typeface="Tahoma"/>
              </a:rPr>
              <a:t>/</a:t>
            </a:r>
            <a:r>
              <a:rPr sz="33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50" spc="-10" dirty="0">
                <a:solidFill>
                  <a:srgbClr val="FFFFFF"/>
                </a:solidFill>
                <a:latin typeface="Tahoma"/>
                <a:cs typeface="Tahoma"/>
              </a:rPr>
              <a:t>Communicator)</a:t>
            </a:r>
            <a:endParaRPr sz="335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204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dikirim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50" spc="-10" dirty="0">
                <a:solidFill>
                  <a:srgbClr val="FFFFFF"/>
                </a:solidFill>
                <a:latin typeface="Tahoma"/>
                <a:cs typeface="Tahoma"/>
              </a:rPr>
              <a:t>(message)</a:t>
            </a:r>
            <a:endParaRPr sz="3350">
              <a:latin typeface="Tahoma"/>
              <a:cs typeface="Tahoma"/>
            </a:endParaRPr>
          </a:p>
          <a:p>
            <a:pPr marL="354965" indent="-342265">
              <a:lnSpc>
                <a:spcPts val="3575"/>
              </a:lnSpc>
              <a:spcBef>
                <a:spcPts val="35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Bagaimana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tersebut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dikirimkan</a:t>
            </a:r>
            <a:endParaRPr sz="3200">
              <a:latin typeface="Tahoma"/>
              <a:cs typeface="Tahoma"/>
            </a:endParaRPr>
          </a:p>
          <a:p>
            <a:pPr marL="354965">
              <a:lnSpc>
                <a:spcPts val="3754"/>
              </a:lnSpc>
            </a:pPr>
            <a:r>
              <a:rPr sz="3350" spc="-60" dirty="0">
                <a:solidFill>
                  <a:srgbClr val="FFFFFF"/>
                </a:solidFill>
                <a:latin typeface="Tahoma"/>
                <a:cs typeface="Tahoma"/>
              </a:rPr>
              <a:t>(channel</a:t>
            </a:r>
            <a:r>
              <a:rPr sz="335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50" dirty="0">
                <a:solidFill>
                  <a:srgbClr val="FFFFFF"/>
                </a:solidFill>
                <a:latin typeface="Tahoma"/>
                <a:cs typeface="Tahoma"/>
              </a:rPr>
              <a:t>/</a:t>
            </a:r>
            <a:r>
              <a:rPr sz="335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50" spc="-10" dirty="0">
                <a:solidFill>
                  <a:srgbClr val="FFFFFF"/>
                </a:solidFill>
                <a:latin typeface="Tahoma"/>
                <a:cs typeface="Tahoma"/>
              </a:rPr>
              <a:t>media)</a:t>
            </a:r>
            <a:endParaRPr sz="335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204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Penerima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50" spc="-10" dirty="0">
                <a:solidFill>
                  <a:srgbClr val="FFFFFF"/>
                </a:solidFill>
                <a:latin typeface="Tahoma"/>
                <a:cs typeface="Tahoma"/>
              </a:rPr>
              <a:t>(reciever)</a:t>
            </a:r>
            <a:endParaRPr sz="335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204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4965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Umpan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balik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50" spc="-10" dirty="0">
                <a:solidFill>
                  <a:srgbClr val="FFFFFF"/>
                </a:solidFill>
                <a:latin typeface="Tahoma"/>
                <a:cs typeface="Tahoma"/>
              </a:rPr>
              <a:t>(feedback)</a:t>
            </a:r>
            <a:endParaRPr sz="33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z="3200">
              <a:latin typeface="Tahoma"/>
              <a:cs typeface="Tahoma"/>
            </a:endParaRPr>
          </a:p>
          <a:p>
            <a:pPr marL="1640205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+</a:t>
            </a:r>
            <a:r>
              <a:rPr sz="24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2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ketrampilan</a:t>
            </a:r>
            <a:r>
              <a:rPr sz="2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dasar</a:t>
            </a:r>
            <a:r>
              <a:rPr sz="24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komunikasi</a:t>
            </a:r>
            <a:r>
              <a:rPr sz="2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endParaRPr sz="2400">
              <a:latin typeface="Tahoma"/>
              <a:cs typeface="Tahoma"/>
            </a:endParaRPr>
          </a:p>
          <a:p>
            <a:pPr marL="184785">
              <a:lnSpc>
                <a:spcPct val="100000"/>
              </a:lnSpc>
              <a:spcBef>
                <a:spcPts val="285"/>
              </a:spcBef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(1)</a:t>
            </a:r>
            <a:r>
              <a:rPr sz="24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mendengar;</a:t>
            </a:r>
            <a:r>
              <a:rPr sz="2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(2)</a:t>
            </a:r>
            <a:r>
              <a:rPr sz="24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membaca;</a:t>
            </a:r>
            <a:r>
              <a:rPr sz="24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(3)</a:t>
            </a:r>
            <a:r>
              <a:rPr sz="24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menulis;</a:t>
            </a:r>
            <a:r>
              <a:rPr sz="2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(4)</a:t>
            </a:r>
            <a:r>
              <a:rPr sz="24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berbicara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31393" y="6584134"/>
            <a:ext cx="63059" cy="9476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012173" y="6527089"/>
            <a:ext cx="901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latin typeface="Calibri"/>
                <a:cs typeface="Calibri"/>
              </a:rPr>
              <a:t>6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47789" y="3140836"/>
            <a:ext cx="1441958" cy="208965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590476" y="5824677"/>
            <a:ext cx="520700" cy="866775"/>
            <a:chOff x="5590476" y="5824677"/>
            <a:chExt cx="520700" cy="866775"/>
          </a:xfrm>
        </p:grpSpPr>
        <p:sp>
          <p:nvSpPr>
            <p:cNvPr id="6" name="object 6"/>
            <p:cNvSpPr/>
            <p:nvPr/>
          </p:nvSpPr>
          <p:spPr>
            <a:xfrm>
              <a:off x="5595239" y="5829439"/>
              <a:ext cx="511175" cy="857250"/>
            </a:xfrm>
            <a:custGeom>
              <a:avLst/>
              <a:gdLst/>
              <a:ahLst/>
              <a:cxnLst/>
              <a:rect l="l" t="t" r="r" b="b"/>
              <a:pathLst>
                <a:path w="511175" h="857250">
                  <a:moveTo>
                    <a:pt x="311658" y="0"/>
                  </a:moveTo>
                  <a:lnTo>
                    <a:pt x="0" y="48615"/>
                  </a:lnTo>
                  <a:lnTo>
                    <a:pt x="197612" y="274396"/>
                  </a:lnTo>
                  <a:lnTo>
                    <a:pt x="101346" y="293878"/>
                  </a:lnTo>
                  <a:lnTo>
                    <a:pt x="288163" y="508647"/>
                  </a:lnTo>
                  <a:lnTo>
                    <a:pt x="207772" y="518401"/>
                  </a:lnTo>
                  <a:lnTo>
                    <a:pt x="510666" y="857084"/>
                  </a:lnTo>
                  <a:lnTo>
                    <a:pt x="381253" y="496011"/>
                  </a:lnTo>
                  <a:lnTo>
                    <a:pt x="448183" y="484314"/>
                  </a:lnTo>
                  <a:lnTo>
                    <a:pt x="324485" y="254546"/>
                  </a:lnTo>
                  <a:lnTo>
                    <a:pt x="389889" y="248018"/>
                  </a:lnTo>
                  <a:lnTo>
                    <a:pt x="31165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595239" y="5829439"/>
              <a:ext cx="511175" cy="857250"/>
            </a:xfrm>
            <a:custGeom>
              <a:avLst/>
              <a:gdLst/>
              <a:ahLst/>
              <a:cxnLst/>
              <a:rect l="l" t="t" r="r" b="b"/>
              <a:pathLst>
                <a:path w="511175" h="857250">
                  <a:moveTo>
                    <a:pt x="311658" y="0"/>
                  </a:moveTo>
                  <a:lnTo>
                    <a:pt x="389889" y="248018"/>
                  </a:lnTo>
                  <a:lnTo>
                    <a:pt x="324485" y="254546"/>
                  </a:lnTo>
                  <a:lnTo>
                    <a:pt x="448183" y="484314"/>
                  </a:lnTo>
                  <a:lnTo>
                    <a:pt x="381253" y="496011"/>
                  </a:lnTo>
                  <a:lnTo>
                    <a:pt x="510666" y="857084"/>
                  </a:lnTo>
                  <a:lnTo>
                    <a:pt x="207772" y="518401"/>
                  </a:lnTo>
                  <a:lnTo>
                    <a:pt x="288163" y="508647"/>
                  </a:lnTo>
                  <a:lnTo>
                    <a:pt x="101346" y="293878"/>
                  </a:lnTo>
                  <a:lnTo>
                    <a:pt x="197612" y="274396"/>
                  </a:lnTo>
                  <a:lnTo>
                    <a:pt x="0" y="48615"/>
                  </a:lnTo>
                  <a:lnTo>
                    <a:pt x="311658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16636" y="5463540"/>
            <a:ext cx="1784350" cy="427990"/>
            <a:chOff x="516636" y="5463540"/>
            <a:chExt cx="1784350" cy="42799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6636" y="5474208"/>
              <a:ext cx="1783842" cy="3558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5780" y="5463540"/>
              <a:ext cx="1762506" cy="427481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58723" y="5416296"/>
            <a:ext cx="1774189" cy="346075"/>
          </a:xfrm>
          <a:prstGeom prst="rect">
            <a:avLst/>
          </a:prstGeom>
          <a:solidFill>
            <a:srgbClr val="4F81BC"/>
          </a:solidFill>
          <a:ln w="9144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330"/>
              </a:spcBef>
            </a:pPr>
            <a:r>
              <a:rPr sz="1600" b="1" spc="-10" dirty="0">
                <a:latin typeface="Arial"/>
                <a:cs typeface="Arial"/>
              </a:rPr>
              <a:t>KOMUNIKATOR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91554" y="6224117"/>
            <a:ext cx="1157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Gangguan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436108" y="4005071"/>
            <a:ext cx="990600" cy="735402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951988" y="5416296"/>
            <a:ext cx="1153160" cy="491490"/>
            <a:chOff x="2951988" y="5416296"/>
            <a:chExt cx="1153160" cy="491490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51988" y="5416296"/>
              <a:ext cx="1152906" cy="47777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58668" y="5480304"/>
              <a:ext cx="938021" cy="42748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2894076" y="5358384"/>
            <a:ext cx="1143000" cy="467995"/>
          </a:xfrm>
          <a:prstGeom prst="rect">
            <a:avLst/>
          </a:prstGeom>
          <a:solidFill>
            <a:srgbClr val="4F81BC"/>
          </a:solidFill>
          <a:ln w="9144">
            <a:solidFill>
              <a:srgbClr val="000000"/>
            </a:solidFill>
          </a:ln>
        </p:spPr>
        <p:txBody>
          <a:bodyPr vert="horz" wrap="square" lIns="0" tIns="117475" rIns="0" bIns="0" rtlCol="0">
            <a:spAutoFit/>
          </a:bodyPr>
          <a:lstStyle/>
          <a:p>
            <a:pPr marL="224790">
              <a:lnSpc>
                <a:spcPct val="100000"/>
              </a:lnSpc>
              <a:spcBef>
                <a:spcPts val="925"/>
              </a:spcBef>
            </a:pPr>
            <a:r>
              <a:rPr sz="1600" b="1" spc="-10" dirty="0">
                <a:latin typeface="Arial"/>
                <a:cs typeface="Arial"/>
              </a:rPr>
              <a:t>PESAN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157215" y="5425440"/>
            <a:ext cx="1788795" cy="493395"/>
            <a:chOff x="5157215" y="5425440"/>
            <a:chExt cx="1788795" cy="493395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57215" y="5425440"/>
              <a:ext cx="1788414" cy="4777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37631" y="5490972"/>
              <a:ext cx="1226058" cy="427481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1153223" y="1980965"/>
            <a:ext cx="2143760" cy="3688715"/>
            <a:chOff x="1153223" y="1980965"/>
            <a:chExt cx="2143760" cy="3688715"/>
          </a:xfrm>
        </p:grpSpPr>
        <p:sp>
          <p:nvSpPr>
            <p:cNvPr id="22" name="object 22"/>
            <p:cNvSpPr/>
            <p:nvPr/>
          </p:nvSpPr>
          <p:spPr>
            <a:xfrm>
              <a:off x="2284475" y="5495544"/>
              <a:ext cx="609600" cy="173990"/>
            </a:xfrm>
            <a:custGeom>
              <a:avLst/>
              <a:gdLst/>
              <a:ahLst/>
              <a:cxnLst/>
              <a:rect l="l" t="t" r="r" b="b"/>
              <a:pathLst>
                <a:path w="609600" h="173989">
                  <a:moveTo>
                    <a:pt x="493775" y="86867"/>
                  </a:moveTo>
                  <a:lnTo>
                    <a:pt x="435863" y="173735"/>
                  </a:lnTo>
                  <a:lnTo>
                    <a:pt x="551688" y="115823"/>
                  </a:lnTo>
                  <a:lnTo>
                    <a:pt x="493775" y="115823"/>
                  </a:lnTo>
                  <a:lnTo>
                    <a:pt x="493775" y="86867"/>
                  </a:lnTo>
                  <a:close/>
                </a:path>
                <a:path w="609600" h="173989">
                  <a:moveTo>
                    <a:pt x="474471" y="57911"/>
                  </a:moveTo>
                  <a:lnTo>
                    <a:pt x="0" y="57911"/>
                  </a:lnTo>
                  <a:lnTo>
                    <a:pt x="0" y="115823"/>
                  </a:lnTo>
                  <a:lnTo>
                    <a:pt x="474471" y="115823"/>
                  </a:lnTo>
                  <a:lnTo>
                    <a:pt x="493775" y="86867"/>
                  </a:lnTo>
                  <a:lnTo>
                    <a:pt x="474471" y="57911"/>
                  </a:lnTo>
                  <a:close/>
                </a:path>
                <a:path w="609600" h="173989">
                  <a:moveTo>
                    <a:pt x="551688" y="57911"/>
                  </a:moveTo>
                  <a:lnTo>
                    <a:pt x="493775" y="57911"/>
                  </a:lnTo>
                  <a:lnTo>
                    <a:pt x="493775" y="115823"/>
                  </a:lnTo>
                  <a:lnTo>
                    <a:pt x="551688" y="115823"/>
                  </a:lnTo>
                  <a:lnTo>
                    <a:pt x="609600" y="86867"/>
                  </a:lnTo>
                  <a:lnTo>
                    <a:pt x="551688" y="57911"/>
                  </a:lnTo>
                  <a:close/>
                </a:path>
                <a:path w="609600" h="173989">
                  <a:moveTo>
                    <a:pt x="435863" y="0"/>
                  </a:moveTo>
                  <a:lnTo>
                    <a:pt x="493775" y="86867"/>
                  </a:lnTo>
                  <a:lnTo>
                    <a:pt x="493775" y="57911"/>
                  </a:lnTo>
                  <a:lnTo>
                    <a:pt x="551688" y="57911"/>
                  </a:lnTo>
                  <a:lnTo>
                    <a:pt x="4358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57986" y="1985727"/>
              <a:ext cx="2134235" cy="1094105"/>
            </a:xfrm>
            <a:custGeom>
              <a:avLst/>
              <a:gdLst/>
              <a:ahLst/>
              <a:cxnLst/>
              <a:rect l="l" t="t" r="r" b="b"/>
              <a:pathLst>
                <a:path w="2134235" h="1094105">
                  <a:moveTo>
                    <a:pt x="519302" y="1093895"/>
                  </a:moveTo>
                  <a:lnTo>
                    <a:pt x="629792" y="655745"/>
                  </a:lnTo>
                  <a:lnTo>
                    <a:pt x="561400" y="644925"/>
                  </a:lnTo>
                  <a:lnTo>
                    <a:pt x="496473" y="632761"/>
                  </a:lnTo>
                  <a:lnTo>
                    <a:pt x="435101" y="619328"/>
                  </a:lnTo>
                  <a:lnTo>
                    <a:pt x="377375" y="604703"/>
                  </a:lnTo>
                  <a:lnTo>
                    <a:pt x="323386" y="588963"/>
                  </a:lnTo>
                  <a:lnTo>
                    <a:pt x="273225" y="572185"/>
                  </a:lnTo>
                  <a:lnTo>
                    <a:pt x="226981" y="554445"/>
                  </a:lnTo>
                  <a:lnTo>
                    <a:pt x="184747" y="535820"/>
                  </a:lnTo>
                  <a:lnTo>
                    <a:pt x="146612" y="516386"/>
                  </a:lnTo>
                  <a:lnTo>
                    <a:pt x="112667" y="496221"/>
                  </a:lnTo>
                  <a:lnTo>
                    <a:pt x="57711" y="454001"/>
                  </a:lnTo>
                  <a:lnTo>
                    <a:pt x="20604" y="409774"/>
                  </a:lnTo>
                  <a:lnTo>
                    <a:pt x="2073" y="364153"/>
                  </a:lnTo>
                  <a:lnTo>
                    <a:pt x="0" y="341012"/>
                  </a:lnTo>
                  <a:lnTo>
                    <a:pt x="2842" y="317751"/>
                  </a:lnTo>
                  <a:lnTo>
                    <a:pt x="23637" y="271182"/>
                  </a:lnTo>
                  <a:lnTo>
                    <a:pt x="65184" y="225058"/>
                  </a:lnTo>
                  <a:lnTo>
                    <a:pt x="120314" y="184831"/>
                  </a:lnTo>
                  <a:lnTo>
                    <a:pt x="180881" y="151888"/>
                  </a:lnTo>
                  <a:lnTo>
                    <a:pt x="251149" y="121848"/>
                  </a:lnTo>
                  <a:lnTo>
                    <a:pt x="289623" y="107953"/>
                  </a:lnTo>
                  <a:lnTo>
                    <a:pt x="330165" y="94828"/>
                  </a:lnTo>
                  <a:lnTo>
                    <a:pt x="372656" y="82486"/>
                  </a:lnTo>
                  <a:lnTo>
                    <a:pt x="416977" y="70943"/>
                  </a:lnTo>
                  <a:lnTo>
                    <a:pt x="463009" y="60214"/>
                  </a:lnTo>
                  <a:lnTo>
                    <a:pt x="510633" y="50311"/>
                  </a:lnTo>
                  <a:lnTo>
                    <a:pt x="559729" y="41251"/>
                  </a:lnTo>
                  <a:lnTo>
                    <a:pt x="610179" y="33047"/>
                  </a:lnTo>
                  <a:lnTo>
                    <a:pt x="661863" y="25715"/>
                  </a:lnTo>
                  <a:lnTo>
                    <a:pt x="714663" y="19268"/>
                  </a:lnTo>
                  <a:lnTo>
                    <a:pt x="768460" y="13721"/>
                  </a:lnTo>
                  <a:lnTo>
                    <a:pt x="823134" y="9089"/>
                  </a:lnTo>
                  <a:lnTo>
                    <a:pt x="878566" y="5387"/>
                  </a:lnTo>
                  <a:lnTo>
                    <a:pt x="934637" y="2628"/>
                  </a:lnTo>
                  <a:lnTo>
                    <a:pt x="991229" y="827"/>
                  </a:lnTo>
                  <a:lnTo>
                    <a:pt x="1048221" y="0"/>
                  </a:lnTo>
                  <a:lnTo>
                    <a:pt x="1105496" y="159"/>
                  </a:lnTo>
                  <a:lnTo>
                    <a:pt x="1162934" y="1321"/>
                  </a:lnTo>
                  <a:lnTo>
                    <a:pt x="1220415" y="3498"/>
                  </a:lnTo>
                  <a:lnTo>
                    <a:pt x="1277821" y="6707"/>
                  </a:lnTo>
                  <a:lnTo>
                    <a:pt x="1335034" y="10962"/>
                  </a:lnTo>
                  <a:lnTo>
                    <a:pt x="1391933" y="16276"/>
                  </a:lnTo>
                  <a:lnTo>
                    <a:pt x="1448399" y="22665"/>
                  </a:lnTo>
                  <a:lnTo>
                    <a:pt x="1504314" y="30143"/>
                  </a:lnTo>
                  <a:lnTo>
                    <a:pt x="1572700" y="40962"/>
                  </a:lnTo>
                  <a:lnTo>
                    <a:pt x="1637621" y="53127"/>
                  </a:lnTo>
                  <a:lnTo>
                    <a:pt x="1698988" y="66560"/>
                  </a:lnTo>
                  <a:lnTo>
                    <a:pt x="1756708" y="81184"/>
                  </a:lnTo>
                  <a:lnTo>
                    <a:pt x="1810693" y="96924"/>
                  </a:lnTo>
                  <a:lnTo>
                    <a:pt x="1860850" y="113702"/>
                  </a:lnTo>
                  <a:lnTo>
                    <a:pt x="1907090" y="131442"/>
                  </a:lnTo>
                  <a:lnTo>
                    <a:pt x="1949322" y="150067"/>
                  </a:lnTo>
                  <a:lnTo>
                    <a:pt x="1987454" y="169501"/>
                  </a:lnTo>
                  <a:lnTo>
                    <a:pt x="2021397" y="189666"/>
                  </a:lnTo>
                  <a:lnTo>
                    <a:pt x="2076351" y="231886"/>
                  </a:lnTo>
                  <a:lnTo>
                    <a:pt x="2113457" y="276113"/>
                  </a:lnTo>
                  <a:lnTo>
                    <a:pt x="2131991" y="321734"/>
                  </a:lnTo>
                  <a:lnTo>
                    <a:pt x="2134067" y="344876"/>
                  </a:lnTo>
                  <a:lnTo>
                    <a:pt x="2131227" y="368136"/>
                  </a:lnTo>
                  <a:lnTo>
                    <a:pt x="2110440" y="414706"/>
                  </a:lnTo>
                  <a:lnTo>
                    <a:pt x="2068903" y="460830"/>
                  </a:lnTo>
                  <a:lnTo>
                    <a:pt x="2013176" y="501420"/>
                  </a:lnTo>
                  <a:lnTo>
                    <a:pt x="1950663" y="535154"/>
                  </a:lnTo>
                  <a:lnTo>
                    <a:pt x="1915346" y="550951"/>
                  </a:lnTo>
                  <a:lnTo>
                    <a:pt x="1877487" y="566003"/>
                  </a:lnTo>
                  <a:lnTo>
                    <a:pt x="1837208" y="580285"/>
                  </a:lnTo>
                  <a:lnTo>
                    <a:pt x="1794632" y="593773"/>
                  </a:lnTo>
                  <a:lnTo>
                    <a:pt x="1749881" y="606443"/>
                  </a:lnTo>
                  <a:lnTo>
                    <a:pt x="1703079" y="618270"/>
                  </a:lnTo>
                  <a:lnTo>
                    <a:pt x="1654348" y="629230"/>
                  </a:lnTo>
                  <a:lnTo>
                    <a:pt x="1603812" y="639298"/>
                  </a:lnTo>
                  <a:lnTo>
                    <a:pt x="1551593" y="648451"/>
                  </a:lnTo>
                  <a:lnTo>
                    <a:pt x="1497813" y="656663"/>
                  </a:lnTo>
                  <a:lnTo>
                    <a:pt x="1442597" y="663910"/>
                  </a:lnTo>
                  <a:lnTo>
                    <a:pt x="1386066" y="670169"/>
                  </a:lnTo>
                  <a:lnTo>
                    <a:pt x="1328344" y="675414"/>
                  </a:lnTo>
                  <a:lnTo>
                    <a:pt x="1269553" y="679622"/>
                  </a:lnTo>
                  <a:lnTo>
                    <a:pt x="1209816" y="682768"/>
                  </a:lnTo>
                  <a:lnTo>
                    <a:pt x="1149256" y="684827"/>
                  </a:lnTo>
                  <a:lnTo>
                    <a:pt x="1087996" y="685776"/>
                  </a:lnTo>
                  <a:lnTo>
                    <a:pt x="1026159" y="685590"/>
                  </a:lnTo>
                  <a:lnTo>
                    <a:pt x="519302" y="1093895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099303" y="5367528"/>
            <a:ext cx="1778635" cy="467995"/>
          </a:xfrm>
          <a:prstGeom prst="rect">
            <a:avLst/>
          </a:prstGeom>
          <a:solidFill>
            <a:srgbClr val="4F81BC"/>
          </a:solidFill>
          <a:ln w="9144">
            <a:solidFill>
              <a:srgbClr val="000000"/>
            </a:solidFill>
          </a:ln>
        </p:spPr>
        <p:txBody>
          <a:bodyPr vert="horz" wrap="square" lIns="0" tIns="117475" rIns="0" bIns="0" rtlCol="0">
            <a:spAutoFit/>
          </a:bodyPr>
          <a:lstStyle/>
          <a:p>
            <a:pPr marL="398780">
              <a:lnSpc>
                <a:spcPct val="100000"/>
              </a:lnSpc>
              <a:spcBef>
                <a:spcPts val="925"/>
              </a:spcBef>
            </a:pPr>
            <a:r>
              <a:rPr sz="1600" b="1" spc="-10" dirty="0">
                <a:latin typeface="Arial"/>
                <a:cs typeface="Arial"/>
              </a:rPr>
              <a:t>SALURAN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581900" y="5388864"/>
            <a:ext cx="1499235" cy="493395"/>
            <a:chOff x="7581900" y="5388864"/>
            <a:chExt cx="1499235" cy="493395"/>
          </a:xfrm>
        </p:grpSpPr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98664" y="5388864"/>
              <a:ext cx="1468374" cy="47777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81900" y="5454396"/>
              <a:ext cx="1498853" cy="427481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7540752" y="5330952"/>
            <a:ext cx="1458595" cy="467995"/>
          </a:xfrm>
          <a:prstGeom prst="rect">
            <a:avLst/>
          </a:prstGeom>
          <a:solidFill>
            <a:srgbClr val="4F81BC"/>
          </a:solidFill>
          <a:ln w="9144">
            <a:solidFill>
              <a:srgbClr val="000000"/>
            </a:solidFill>
          </a:ln>
        </p:spPr>
        <p:txBody>
          <a:bodyPr vert="horz" wrap="square" lIns="0" tIns="117475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925"/>
              </a:spcBef>
            </a:pPr>
            <a:r>
              <a:rPr sz="1600" b="1" spc="-10" dirty="0">
                <a:latin typeface="Arial"/>
                <a:cs typeface="Arial"/>
              </a:rPr>
              <a:t>KOMUNIKAN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947916" y="5515355"/>
            <a:ext cx="551815" cy="173990"/>
          </a:xfrm>
          <a:custGeom>
            <a:avLst/>
            <a:gdLst/>
            <a:ahLst/>
            <a:cxnLst/>
            <a:rect l="l" t="t" r="r" b="b"/>
            <a:pathLst>
              <a:path w="551815" h="173989">
                <a:moveTo>
                  <a:pt x="435863" y="86868"/>
                </a:moveTo>
                <a:lnTo>
                  <a:pt x="377951" y="173736"/>
                </a:lnTo>
                <a:lnTo>
                  <a:pt x="493775" y="115824"/>
                </a:lnTo>
                <a:lnTo>
                  <a:pt x="435863" y="115824"/>
                </a:lnTo>
                <a:lnTo>
                  <a:pt x="435863" y="86868"/>
                </a:lnTo>
                <a:close/>
              </a:path>
              <a:path w="551815" h="173989">
                <a:moveTo>
                  <a:pt x="416559" y="57912"/>
                </a:moveTo>
                <a:lnTo>
                  <a:pt x="0" y="57912"/>
                </a:lnTo>
                <a:lnTo>
                  <a:pt x="0" y="115824"/>
                </a:lnTo>
                <a:lnTo>
                  <a:pt x="416559" y="115824"/>
                </a:lnTo>
                <a:lnTo>
                  <a:pt x="435863" y="86868"/>
                </a:lnTo>
                <a:lnTo>
                  <a:pt x="416559" y="57912"/>
                </a:lnTo>
                <a:close/>
              </a:path>
              <a:path w="551815" h="173989">
                <a:moveTo>
                  <a:pt x="493775" y="57912"/>
                </a:moveTo>
                <a:lnTo>
                  <a:pt x="435863" y="57912"/>
                </a:lnTo>
                <a:lnTo>
                  <a:pt x="435863" y="115824"/>
                </a:lnTo>
                <a:lnTo>
                  <a:pt x="493775" y="115824"/>
                </a:lnTo>
                <a:lnTo>
                  <a:pt x="551687" y="86868"/>
                </a:lnTo>
                <a:lnTo>
                  <a:pt x="493775" y="57912"/>
                </a:lnTo>
                <a:close/>
              </a:path>
              <a:path w="551815" h="173989">
                <a:moveTo>
                  <a:pt x="377951" y="0"/>
                </a:moveTo>
                <a:lnTo>
                  <a:pt x="435863" y="86868"/>
                </a:lnTo>
                <a:lnTo>
                  <a:pt x="435863" y="57912"/>
                </a:lnTo>
                <a:lnTo>
                  <a:pt x="493775" y="57912"/>
                </a:lnTo>
                <a:lnTo>
                  <a:pt x="3779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object 30"/>
          <p:cNvGrpSpPr/>
          <p:nvPr/>
        </p:nvGrpSpPr>
        <p:grpSpPr>
          <a:xfrm>
            <a:off x="7087723" y="1801023"/>
            <a:ext cx="2061210" cy="1104265"/>
            <a:chOff x="7087723" y="1801023"/>
            <a:chExt cx="2061210" cy="1104265"/>
          </a:xfrm>
        </p:grpSpPr>
        <p:sp>
          <p:nvSpPr>
            <p:cNvPr id="31" name="object 31"/>
            <p:cNvSpPr/>
            <p:nvPr/>
          </p:nvSpPr>
          <p:spPr>
            <a:xfrm>
              <a:off x="7092295" y="1805595"/>
              <a:ext cx="2052320" cy="1095375"/>
            </a:xfrm>
            <a:custGeom>
              <a:avLst/>
              <a:gdLst/>
              <a:ahLst/>
              <a:cxnLst/>
              <a:rect l="l" t="t" r="r" b="b"/>
              <a:pathLst>
                <a:path w="2052320" h="1095375">
                  <a:moveTo>
                    <a:pt x="2051704" y="298221"/>
                  </a:moveTo>
                  <a:lnTo>
                    <a:pt x="2031392" y="284812"/>
                  </a:lnTo>
                  <a:lnTo>
                    <a:pt x="1993697" y="269329"/>
                  </a:lnTo>
                  <a:lnTo>
                    <a:pt x="1949858" y="258610"/>
                  </a:lnTo>
                  <a:lnTo>
                    <a:pt x="1901590" y="253200"/>
                  </a:lnTo>
                  <a:lnTo>
                    <a:pt x="1899812" y="250787"/>
                  </a:lnTo>
                  <a:lnTo>
                    <a:pt x="1891500" y="186518"/>
                  </a:lnTo>
                  <a:lnTo>
                    <a:pt x="1836169" y="130772"/>
                  </a:lnTo>
                  <a:lnTo>
                    <a:pt x="1793682" y="107927"/>
                  </a:lnTo>
                  <a:lnTo>
                    <a:pt x="1742810" y="89410"/>
                  </a:lnTo>
                  <a:lnTo>
                    <a:pt x="1684679" y="75953"/>
                  </a:lnTo>
                  <a:lnTo>
                    <a:pt x="1620412" y="68288"/>
                  </a:lnTo>
                  <a:lnTo>
                    <a:pt x="1566068" y="66917"/>
                  </a:lnTo>
                  <a:lnTo>
                    <a:pt x="1512367" y="69987"/>
                  </a:lnTo>
                  <a:lnTo>
                    <a:pt x="1460428" y="77415"/>
                  </a:lnTo>
                  <a:lnTo>
                    <a:pt x="1411370" y="89116"/>
                  </a:lnTo>
                  <a:lnTo>
                    <a:pt x="1377630" y="64715"/>
                  </a:lnTo>
                  <a:lnTo>
                    <a:pt x="1335062" y="45391"/>
                  </a:lnTo>
                  <a:lnTo>
                    <a:pt x="1285753" y="31460"/>
                  </a:lnTo>
                  <a:lnTo>
                    <a:pt x="1231793" y="23241"/>
                  </a:lnTo>
                  <a:lnTo>
                    <a:pt x="1175269" y="21051"/>
                  </a:lnTo>
                  <a:lnTo>
                    <a:pt x="1118269" y="25208"/>
                  </a:lnTo>
                  <a:lnTo>
                    <a:pt x="1062882" y="36030"/>
                  </a:lnTo>
                  <a:lnTo>
                    <a:pt x="1016716" y="51568"/>
                  </a:lnTo>
                  <a:lnTo>
                    <a:pt x="1002938" y="57874"/>
                  </a:lnTo>
                  <a:lnTo>
                    <a:pt x="971183" y="34602"/>
                  </a:lnTo>
                  <a:lnTo>
                    <a:pt x="929664" y="16901"/>
                  </a:lnTo>
                  <a:lnTo>
                    <a:pt x="881082" y="5217"/>
                  </a:lnTo>
                  <a:lnTo>
                    <a:pt x="828139" y="0"/>
                  </a:lnTo>
                  <a:lnTo>
                    <a:pt x="773538" y="1698"/>
                  </a:lnTo>
                  <a:lnTo>
                    <a:pt x="719982" y="10757"/>
                  </a:lnTo>
                  <a:lnTo>
                    <a:pt x="679739" y="23838"/>
                  </a:lnTo>
                  <a:lnTo>
                    <a:pt x="646449" y="41110"/>
                  </a:lnTo>
                  <a:lnTo>
                    <a:pt x="606916" y="22743"/>
                  </a:lnTo>
                  <a:lnTo>
                    <a:pt x="561489" y="9714"/>
                  </a:lnTo>
                  <a:lnTo>
                    <a:pt x="512158" y="2105"/>
                  </a:lnTo>
                  <a:lnTo>
                    <a:pt x="460915" y="0"/>
                  </a:lnTo>
                  <a:lnTo>
                    <a:pt x="409750" y="3479"/>
                  </a:lnTo>
                  <a:lnTo>
                    <a:pt x="360652" y="12625"/>
                  </a:lnTo>
                  <a:lnTo>
                    <a:pt x="315614" y="27521"/>
                  </a:lnTo>
                  <a:lnTo>
                    <a:pt x="263989" y="58176"/>
                  </a:lnTo>
                  <a:lnTo>
                    <a:pt x="236366" y="95593"/>
                  </a:lnTo>
                  <a:lnTo>
                    <a:pt x="172646" y="108996"/>
                  </a:lnTo>
                  <a:lnTo>
                    <a:pt x="120048" y="129535"/>
                  </a:lnTo>
                  <a:lnTo>
                    <a:pt x="80299" y="155712"/>
                  </a:lnTo>
                  <a:lnTo>
                    <a:pt x="55123" y="186027"/>
                  </a:lnTo>
                  <a:lnTo>
                    <a:pt x="46245" y="218980"/>
                  </a:lnTo>
                  <a:lnTo>
                    <a:pt x="55391" y="253073"/>
                  </a:lnTo>
                  <a:lnTo>
                    <a:pt x="58566" y="258915"/>
                  </a:lnTo>
                  <a:lnTo>
                    <a:pt x="62503" y="264503"/>
                  </a:lnTo>
                  <a:lnTo>
                    <a:pt x="67202" y="269964"/>
                  </a:lnTo>
                  <a:lnTo>
                    <a:pt x="32258" y="297976"/>
                  </a:lnTo>
                  <a:lnTo>
                    <a:pt x="9939" y="327964"/>
                  </a:lnTo>
                  <a:lnTo>
                    <a:pt x="0" y="359011"/>
                  </a:lnTo>
                  <a:lnTo>
                    <a:pt x="2194" y="390202"/>
                  </a:lnTo>
                  <a:lnTo>
                    <a:pt x="42003" y="449344"/>
                  </a:lnTo>
                  <a:lnTo>
                    <a:pt x="79125" y="475462"/>
                  </a:lnTo>
                  <a:lnTo>
                    <a:pt x="127400" y="498056"/>
                  </a:lnTo>
                  <a:lnTo>
                    <a:pt x="199838" y="518964"/>
                  </a:lnTo>
                  <a:lnTo>
                    <a:pt x="239396" y="525792"/>
                  </a:lnTo>
                  <a:lnTo>
                    <a:pt x="280562" y="530060"/>
                  </a:lnTo>
                  <a:lnTo>
                    <a:pt x="288428" y="561833"/>
                  </a:lnTo>
                  <a:lnTo>
                    <a:pt x="343334" y="616595"/>
                  </a:lnTo>
                  <a:lnTo>
                    <a:pt x="386983" y="637924"/>
                  </a:lnTo>
                  <a:lnTo>
                    <a:pt x="439170" y="654109"/>
                  </a:lnTo>
                  <a:lnTo>
                    <a:pt x="498199" y="664321"/>
                  </a:lnTo>
                  <a:lnTo>
                    <a:pt x="562375" y="667728"/>
                  </a:lnTo>
                  <a:lnTo>
                    <a:pt x="600747" y="666238"/>
                  </a:lnTo>
                  <a:lnTo>
                    <a:pt x="638178" y="662188"/>
                  </a:lnTo>
                  <a:lnTo>
                    <a:pt x="674157" y="655638"/>
                  </a:lnTo>
                  <a:lnTo>
                    <a:pt x="708171" y="646646"/>
                  </a:lnTo>
                  <a:lnTo>
                    <a:pt x="730191" y="673834"/>
                  </a:lnTo>
                  <a:lnTo>
                    <a:pt x="760686" y="697957"/>
                  </a:lnTo>
                  <a:lnTo>
                    <a:pt x="798510" y="718707"/>
                  </a:lnTo>
                  <a:lnTo>
                    <a:pt x="842515" y="735776"/>
                  </a:lnTo>
                  <a:lnTo>
                    <a:pt x="891553" y="748854"/>
                  </a:lnTo>
                  <a:lnTo>
                    <a:pt x="944476" y="757635"/>
                  </a:lnTo>
                  <a:lnTo>
                    <a:pt x="1000136" y="761809"/>
                  </a:lnTo>
                  <a:lnTo>
                    <a:pt x="1057387" y="761068"/>
                  </a:lnTo>
                  <a:lnTo>
                    <a:pt x="1115079" y="755104"/>
                  </a:lnTo>
                  <a:lnTo>
                    <a:pt x="1167274" y="744708"/>
                  </a:lnTo>
                  <a:lnTo>
                    <a:pt x="1214790" y="730133"/>
                  </a:lnTo>
                  <a:lnTo>
                    <a:pt x="1256615" y="711724"/>
                  </a:lnTo>
                  <a:lnTo>
                    <a:pt x="1291736" y="689826"/>
                  </a:lnTo>
                  <a:lnTo>
                    <a:pt x="1341087" y="702268"/>
                  </a:lnTo>
                  <a:lnTo>
                    <a:pt x="1392253" y="710771"/>
                  </a:lnTo>
                  <a:lnTo>
                    <a:pt x="1444443" y="715434"/>
                  </a:lnTo>
                  <a:lnTo>
                    <a:pt x="1496865" y="716357"/>
                  </a:lnTo>
                  <a:lnTo>
                    <a:pt x="1548726" y="713636"/>
                  </a:lnTo>
                  <a:lnTo>
                    <a:pt x="1599237" y="707371"/>
                  </a:lnTo>
                  <a:lnTo>
                    <a:pt x="1647603" y="697660"/>
                  </a:lnTo>
                  <a:lnTo>
                    <a:pt x="1693035" y="684601"/>
                  </a:lnTo>
                  <a:lnTo>
                    <a:pt x="1734739" y="668294"/>
                  </a:lnTo>
                  <a:lnTo>
                    <a:pt x="1771925" y="648836"/>
                  </a:lnTo>
                  <a:lnTo>
                    <a:pt x="1803800" y="626326"/>
                  </a:lnTo>
                  <a:lnTo>
                    <a:pt x="1805070" y="625183"/>
                  </a:lnTo>
                  <a:lnTo>
                    <a:pt x="1806467" y="624040"/>
                  </a:lnTo>
                  <a:lnTo>
                    <a:pt x="1807737" y="622897"/>
                  </a:lnTo>
                  <a:lnTo>
                    <a:pt x="1864241" y="622439"/>
                  </a:lnTo>
                  <a:lnTo>
                    <a:pt x="1916698" y="614911"/>
                  </a:lnTo>
                  <a:lnTo>
                    <a:pt x="1962883" y="601180"/>
                  </a:lnTo>
                  <a:lnTo>
                    <a:pt x="2000570" y="582116"/>
                  </a:lnTo>
                  <a:lnTo>
                    <a:pt x="2041544" y="531457"/>
                  </a:lnTo>
                  <a:lnTo>
                    <a:pt x="2041893" y="508703"/>
                  </a:lnTo>
                  <a:lnTo>
                    <a:pt x="2032432" y="486674"/>
                  </a:lnTo>
                  <a:lnTo>
                    <a:pt x="2013683" y="466146"/>
                  </a:lnTo>
                  <a:lnTo>
                    <a:pt x="1986172" y="447891"/>
                  </a:lnTo>
                  <a:lnTo>
                    <a:pt x="2038028" y="426554"/>
                  </a:lnTo>
                  <a:lnTo>
                    <a:pt x="2051704" y="415751"/>
                  </a:lnTo>
                </a:path>
                <a:path w="2052320" h="1095375">
                  <a:moveTo>
                    <a:pt x="638956" y="1073620"/>
                  </a:moveTo>
                  <a:lnTo>
                    <a:pt x="640609" y="1081864"/>
                  </a:lnTo>
                  <a:lnTo>
                    <a:pt x="645131" y="1088606"/>
                  </a:lnTo>
                  <a:lnTo>
                    <a:pt x="651868" y="1093159"/>
                  </a:lnTo>
                  <a:lnTo>
                    <a:pt x="660165" y="1094829"/>
                  </a:lnTo>
                  <a:lnTo>
                    <a:pt x="668388" y="1093159"/>
                  </a:lnTo>
                  <a:lnTo>
                    <a:pt x="675088" y="1088606"/>
                  </a:lnTo>
                  <a:lnTo>
                    <a:pt x="679596" y="1081864"/>
                  </a:lnTo>
                  <a:lnTo>
                    <a:pt x="681247" y="1073620"/>
                  </a:lnTo>
                  <a:lnTo>
                    <a:pt x="679596" y="1065377"/>
                  </a:lnTo>
                  <a:lnTo>
                    <a:pt x="675088" y="1058634"/>
                  </a:lnTo>
                  <a:lnTo>
                    <a:pt x="668388" y="1054082"/>
                  </a:lnTo>
                  <a:lnTo>
                    <a:pt x="660165" y="1052411"/>
                  </a:lnTo>
                  <a:lnTo>
                    <a:pt x="651868" y="1054082"/>
                  </a:lnTo>
                  <a:lnTo>
                    <a:pt x="645131" y="1058634"/>
                  </a:lnTo>
                  <a:lnTo>
                    <a:pt x="640609" y="1065377"/>
                  </a:lnTo>
                  <a:lnTo>
                    <a:pt x="638956" y="107362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757921" y="2584195"/>
              <a:ext cx="187959" cy="24701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160513" y="1844166"/>
              <a:ext cx="1915795" cy="648335"/>
            </a:xfrm>
            <a:custGeom>
              <a:avLst/>
              <a:gdLst/>
              <a:ahLst/>
              <a:cxnLst/>
              <a:rect l="l" t="t" r="r" b="b"/>
              <a:pathLst>
                <a:path w="1915795" h="648335">
                  <a:moveTo>
                    <a:pt x="1793239" y="420497"/>
                  </a:moveTo>
                  <a:lnTo>
                    <a:pt x="1825174" y="420508"/>
                  </a:lnTo>
                  <a:lnTo>
                    <a:pt x="1856597" y="418115"/>
                  </a:lnTo>
                  <a:lnTo>
                    <a:pt x="1886948" y="413388"/>
                  </a:lnTo>
                  <a:lnTo>
                    <a:pt x="1915667" y="406400"/>
                  </a:lnTo>
                </a:path>
                <a:path w="1915795" h="648335">
                  <a:moveTo>
                    <a:pt x="1685289" y="574294"/>
                  </a:moveTo>
                  <a:lnTo>
                    <a:pt x="1698305" y="576649"/>
                  </a:lnTo>
                  <a:lnTo>
                    <a:pt x="1711594" y="578564"/>
                  </a:lnTo>
                  <a:lnTo>
                    <a:pt x="1725098" y="580026"/>
                  </a:lnTo>
                  <a:lnTo>
                    <a:pt x="1738756" y="581025"/>
                  </a:lnTo>
                </a:path>
                <a:path w="1915795" h="648335">
                  <a:moveTo>
                    <a:pt x="1223644" y="648208"/>
                  </a:moveTo>
                  <a:lnTo>
                    <a:pt x="1232953" y="640851"/>
                  </a:lnTo>
                  <a:lnTo>
                    <a:pt x="1241440" y="633269"/>
                  </a:lnTo>
                  <a:lnTo>
                    <a:pt x="1249094" y="625473"/>
                  </a:lnTo>
                  <a:lnTo>
                    <a:pt x="1255902" y="617474"/>
                  </a:lnTo>
                </a:path>
                <a:path w="1915795" h="648335">
                  <a:moveTo>
                    <a:pt x="626871" y="571754"/>
                  </a:moveTo>
                  <a:lnTo>
                    <a:pt x="628751" y="580227"/>
                  </a:lnTo>
                  <a:lnTo>
                    <a:pt x="631523" y="588676"/>
                  </a:lnTo>
                  <a:lnTo>
                    <a:pt x="635176" y="597078"/>
                  </a:lnTo>
                  <a:lnTo>
                    <a:pt x="639699" y="605409"/>
                  </a:lnTo>
                </a:path>
                <a:path w="1915795" h="648335">
                  <a:moveTo>
                    <a:pt x="370585" y="363600"/>
                  </a:moveTo>
                  <a:lnTo>
                    <a:pt x="316952" y="380530"/>
                  </a:lnTo>
                  <a:lnTo>
                    <a:pt x="273169" y="402599"/>
                  </a:lnTo>
                  <a:lnTo>
                    <a:pt x="240494" y="428788"/>
                  </a:lnTo>
                  <a:lnTo>
                    <a:pt x="220181" y="458080"/>
                  </a:lnTo>
                  <a:lnTo>
                    <a:pt x="213486" y="489458"/>
                  </a:lnTo>
                </a:path>
                <a:path w="1915795" h="648335">
                  <a:moveTo>
                    <a:pt x="0" y="229488"/>
                  </a:moveTo>
                  <a:lnTo>
                    <a:pt x="13253" y="242782"/>
                  </a:lnTo>
                  <a:lnTo>
                    <a:pt x="29448" y="255158"/>
                  </a:lnTo>
                  <a:lnTo>
                    <a:pt x="48381" y="266511"/>
                  </a:lnTo>
                  <a:lnTo>
                    <a:pt x="69850" y="276733"/>
                  </a:lnTo>
                </a:path>
                <a:path w="1915795" h="648335">
                  <a:moveTo>
                    <a:pt x="167893" y="54483"/>
                  </a:moveTo>
                  <a:lnTo>
                    <a:pt x="165226" y="61849"/>
                  </a:lnTo>
                  <a:lnTo>
                    <a:pt x="163956" y="69215"/>
                  </a:lnTo>
                  <a:lnTo>
                    <a:pt x="164083" y="76708"/>
                  </a:lnTo>
                </a:path>
                <a:path w="1915795" h="648335">
                  <a:moveTo>
                    <a:pt x="614679" y="28448"/>
                  </a:moveTo>
                  <a:lnTo>
                    <a:pt x="607280" y="20877"/>
                  </a:lnTo>
                  <a:lnTo>
                    <a:pt x="598820" y="13604"/>
                  </a:lnTo>
                  <a:lnTo>
                    <a:pt x="589337" y="6641"/>
                  </a:lnTo>
                  <a:lnTo>
                    <a:pt x="578865" y="0"/>
                  </a:lnTo>
                </a:path>
                <a:path w="1915795" h="648335">
                  <a:moveTo>
                    <a:pt x="949959" y="42037"/>
                  </a:moveTo>
                  <a:lnTo>
                    <a:pt x="946794" y="35706"/>
                  </a:lnTo>
                  <a:lnTo>
                    <a:pt x="942832" y="29495"/>
                  </a:lnTo>
                  <a:lnTo>
                    <a:pt x="938083" y="23427"/>
                  </a:lnTo>
                  <a:lnTo>
                    <a:pt x="932560" y="17525"/>
                  </a:lnTo>
                </a:path>
                <a:path w="1915795" h="648335">
                  <a:moveTo>
                    <a:pt x="1343405" y="50292"/>
                  </a:moveTo>
                  <a:lnTo>
                    <a:pt x="1326673" y="55502"/>
                  </a:lnTo>
                  <a:lnTo>
                    <a:pt x="1310608" y="61213"/>
                  </a:lnTo>
                  <a:lnTo>
                    <a:pt x="1295257" y="67401"/>
                  </a:lnTo>
                  <a:lnTo>
                    <a:pt x="1280667" y="74041"/>
                  </a:lnTo>
                </a:path>
                <a:path w="1915795" h="648335">
                  <a:moveTo>
                    <a:pt x="1820544" y="237236"/>
                  </a:moveTo>
                  <a:lnTo>
                    <a:pt x="1824075" y="231040"/>
                  </a:lnTo>
                  <a:lnTo>
                    <a:pt x="1827069" y="224821"/>
                  </a:lnTo>
                  <a:lnTo>
                    <a:pt x="1829563" y="218555"/>
                  </a:lnTo>
                  <a:lnTo>
                    <a:pt x="1831593" y="212217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145781" y="1977009"/>
            <a:ext cx="19043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omic Sans MS"/>
                <a:cs typeface="Comic Sans MS"/>
              </a:rPr>
              <a:t>Ya,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saya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mengerti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61694" y="2145284"/>
            <a:ext cx="1766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omic Sans MS"/>
                <a:cs typeface="Comic Sans MS"/>
              </a:rPr>
              <a:t>O…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dia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mengerti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367027" y="224027"/>
            <a:ext cx="6638544" cy="618744"/>
          </a:xfrm>
          <a:prstGeom prst="rect">
            <a:avLst/>
          </a:prstGeom>
        </p:spPr>
      </p:pic>
      <p:sp>
        <p:nvSpPr>
          <p:cNvPr id="37" name="object 37"/>
          <p:cNvSpPr/>
          <p:nvPr/>
        </p:nvSpPr>
        <p:spPr>
          <a:xfrm>
            <a:off x="3368802" y="2394204"/>
            <a:ext cx="3580129" cy="114300"/>
          </a:xfrm>
          <a:custGeom>
            <a:avLst/>
            <a:gdLst/>
            <a:ahLst/>
            <a:cxnLst/>
            <a:rect l="l" t="t" r="r" b="b"/>
            <a:pathLst>
              <a:path w="3580129" h="114300">
                <a:moveTo>
                  <a:pt x="190500" y="0"/>
                </a:moveTo>
                <a:lnTo>
                  <a:pt x="0" y="57150"/>
                </a:lnTo>
                <a:lnTo>
                  <a:pt x="190500" y="114300"/>
                </a:lnTo>
                <a:lnTo>
                  <a:pt x="190500" y="76200"/>
                </a:lnTo>
                <a:lnTo>
                  <a:pt x="171450" y="76200"/>
                </a:lnTo>
                <a:lnTo>
                  <a:pt x="171450" y="38100"/>
                </a:lnTo>
                <a:lnTo>
                  <a:pt x="190500" y="38100"/>
                </a:lnTo>
                <a:lnTo>
                  <a:pt x="190500" y="0"/>
                </a:lnTo>
                <a:close/>
              </a:path>
              <a:path w="3580129" h="114300">
                <a:moveTo>
                  <a:pt x="190500" y="38100"/>
                </a:moveTo>
                <a:lnTo>
                  <a:pt x="171450" y="38100"/>
                </a:lnTo>
                <a:lnTo>
                  <a:pt x="171450" y="76200"/>
                </a:lnTo>
                <a:lnTo>
                  <a:pt x="190500" y="76200"/>
                </a:lnTo>
                <a:lnTo>
                  <a:pt x="190500" y="38100"/>
                </a:lnTo>
                <a:close/>
              </a:path>
              <a:path w="3580129" h="114300">
                <a:moveTo>
                  <a:pt x="3579876" y="38100"/>
                </a:moveTo>
                <a:lnTo>
                  <a:pt x="190500" y="38100"/>
                </a:lnTo>
                <a:lnTo>
                  <a:pt x="190500" y="76200"/>
                </a:lnTo>
                <a:lnTo>
                  <a:pt x="3579876" y="76200"/>
                </a:lnTo>
                <a:lnTo>
                  <a:pt x="3579876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4542790" y="1937130"/>
            <a:ext cx="1145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000000"/>
                </a:solidFill>
                <a:latin typeface="Arial"/>
                <a:cs typeface="Arial"/>
              </a:rPr>
              <a:t>Feed</a:t>
            </a:r>
            <a:r>
              <a:rPr sz="1800" b="1" i="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i="1" spc="-20" dirty="0">
                <a:solidFill>
                  <a:srgbClr val="000000"/>
                </a:solidFill>
                <a:latin typeface="Arial"/>
                <a:cs typeface="Arial"/>
              </a:rPr>
              <a:t>back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884164" y="4767834"/>
            <a:ext cx="114300" cy="607060"/>
          </a:xfrm>
          <a:custGeom>
            <a:avLst/>
            <a:gdLst/>
            <a:ahLst/>
            <a:cxnLst/>
            <a:rect l="l" t="t" r="r" b="b"/>
            <a:pathLst>
              <a:path w="114300" h="607060">
                <a:moveTo>
                  <a:pt x="76200" y="95250"/>
                </a:moveTo>
                <a:lnTo>
                  <a:pt x="38100" y="95250"/>
                </a:lnTo>
                <a:lnTo>
                  <a:pt x="38100" y="606552"/>
                </a:lnTo>
                <a:lnTo>
                  <a:pt x="76200" y="606552"/>
                </a:lnTo>
                <a:lnTo>
                  <a:pt x="76200" y="95250"/>
                </a:lnTo>
                <a:close/>
              </a:path>
              <a:path w="114300" h="607060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114300" h="607060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067555" y="5533644"/>
            <a:ext cx="1031875" cy="173990"/>
          </a:xfrm>
          <a:custGeom>
            <a:avLst/>
            <a:gdLst/>
            <a:ahLst/>
            <a:cxnLst/>
            <a:rect l="l" t="t" r="r" b="b"/>
            <a:pathLst>
              <a:path w="1031875" h="173989">
                <a:moveTo>
                  <a:pt x="915924" y="86867"/>
                </a:moveTo>
                <a:lnTo>
                  <a:pt x="858012" y="173735"/>
                </a:lnTo>
                <a:lnTo>
                  <a:pt x="973836" y="115823"/>
                </a:lnTo>
                <a:lnTo>
                  <a:pt x="915924" y="115823"/>
                </a:lnTo>
                <a:lnTo>
                  <a:pt x="915924" y="86867"/>
                </a:lnTo>
                <a:close/>
              </a:path>
              <a:path w="1031875" h="173989">
                <a:moveTo>
                  <a:pt x="896620" y="57911"/>
                </a:moveTo>
                <a:lnTo>
                  <a:pt x="0" y="57911"/>
                </a:lnTo>
                <a:lnTo>
                  <a:pt x="0" y="115823"/>
                </a:lnTo>
                <a:lnTo>
                  <a:pt x="896620" y="115823"/>
                </a:lnTo>
                <a:lnTo>
                  <a:pt x="915924" y="86867"/>
                </a:lnTo>
                <a:lnTo>
                  <a:pt x="896620" y="57911"/>
                </a:lnTo>
                <a:close/>
              </a:path>
              <a:path w="1031875" h="173989">
                <a:moveTo>
                  <a:pt x="973836" y="57911"/>
                </a:moveTo>
                <a:lnTo>
                  <a:pt x="915924" y="57911"/>
                </a:lnTo>
                <a:lnTo>
                  <a:pt x="915924" y="115823"/>
                </a:lnTo>
                <a:lnTo>
                  <a:pt x="973836" y="115823"/>
                </a:lnTo>
                <a:lnTo>
                  <a:pt x="1031748" y="86867"/>
                </a:lnTo>
                <a:lnTo>
                  <a:pt x="973836" y="57911"/>
                </a:lnTo>
                <a:close/>
              </a:path>
              <a:path w="1031875" h="173989">
                <a:moveTo>
                  <a:pt x="858012" y="0"/>
                </a:moveTo>
                <a:lnTo>
                  <a:pt x="915924" y="86867"/>
                </a:lnTo>
                <a:lnTo>
                  <a:pt x="915924" y="57911"/>
                </a:lnTo>
                <a:lnTo>
                  <a:pt x="973836" y="57911"/>
                </a:lnTo>
                <a:lnTo>
                  <a:pt x="8580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146550" y="5284470"/>
            <a:ext cx="8591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C0504D"/>
                </a:solidFill>
                <a:latin typeface="Comic Sans MS"/>
                <a:cs typeface="Comic Sans MS"/>
              </a:rPr>
              <a:t>Encoding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451853" y="3885438"/>
            <a:ext cx="8845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C0504D"/>
                </a:solidFill>
                <a:latin typeface="Comic Sans MS"/>
                <a:cs typeface="Comic Sans MS"/>
              </a:rPr>
              <a:t>Decoding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517005" y="4453635"/>
            <a:ext cx="431800" cy="114300"/>
          </a:xfrm>
          <a:custGeom>
            <a:avLst/>
            <a:gdLst/>
            <a:ahLst/>
            <a:cxnLst/>
            <a:rect l="l" t="t" r="r" b="b"/>
            <a:pathLst>
              <a:path w="431800" h="114300">
                <a:moveTo>
                  <a:pt x="395271" y="37718"/>
                </a:moveTo>
                <a:lnTo>
                  <a:pt x="336042" y="37718"/>
                </a:lnTo>
                <a:lnTo>
                  <a:pt x="336803" y="75818"/>
                </a:lnTo>
                <a:lnTo>
                  <a:pt x="317710" y="76158"/>
                </a:lnTo>
                <a:lnTo>
                  <a:pt x="318389" y="114300"/>
                </a:lnTo>
                <a:lnTo>
                  <a:pt x="431673" y="55118"/>
                </a:lnTo>
                <a:lnTo>
                  <a:pt x="395271" y="37718"/>
                </a:lnTo>
                <a:close/>
              </a:path>
              <a:path w="431800" h="114300">
                <a:moveTo>
                  <a:pt x="317033" y="38056"/>
                </a:moveTo>
                <a:lnTo>
                  <a:pt x="0" y="43687"/>
                </a:lnTo>
                <a:lnTo>
                  <a:pt x="642" y="75818"/>
                </a:lnTo>
                <a:lnTo>
                  <a:pt x="762" y="81787"/>
                </a:lnTo>
                <a:lnTo>
                  <a:pt x="317710" y="76158"/>
                </a:lnTo>
                <a:lnTo>
                  <a:pt x="317133" y="43687"/>
                </a:lnTo>
                <a:lnTo>
                  <a:pt x="317033" y="38056"/>
                </a:lnTo>
                <a:close/>
              </a:path>
              <a:path w="431800" h="114300">
                <a:moveTo>
                  <a:pt x="336042" y="37718"/>
                </a:moveTo>
                <a:lnTo>
                  <a:pt x="317033" y="38056"/>
                </a:lnTo>
                <a:lnTo>
                  <a:pt x="317704" y="75818"/>
                </a:lnTo>
                <a:lnTo>
                  <a:pt x="317710" y="76158"/>
                </a:lnTo>
                <a:lnTo>
                  <a:pt x="336803" y="75818"/>
                </a:lnTo>
                <a:lnTo>
                  <a:pt x="336161" y="43687"/>
                </a:lnTo>
                <a:lnTo>
                  <a:pt x="336042" y="37718"/>
                </a:lnTo>
                <a:close/>
              </a:path>
              <a:path w="431800" h="114300">
                <a:moveTo>
                  <a:pt x="316356" y="0"/>
                </a:moveTo>
                <a:lnTo>
                  <a:pt x="317027" y="37718"/>
                </a:lnTo>
                <a:lnTo>
                  <a:pt x="317033" y="38056"/>
                </a:lnTo>
                <a:lnTo>
                  <a:pt x="336042" y="37718"/>
                </a:lnTo>
                <a:lnTo>
                  <a:pt x="395271" y="37718"/>
                </a:lnTo>
                <a:lnTo>
                  <a:pt x="316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object 4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00683" y="2636520"/>
            <a:ext cx="783335" cy="27950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80260" y="385572"/>
            <a:ext cx="5017770" cy="11757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2865">
              <a:lnSpc>
                <a:spcPct val="100000"/>
              </a:lnSpc>
              <a:spcBef>
                <a:spcPts val="100"/>
              </a:spcBef>
            </a:pPr>
            <a:r>
              <a:rPr dirty="0"/>
              <a:t>Komunikasi</a:t>
            </a:r>
            <a:r>
              <a:rPr spc="-15" dirty="0"/>
              <a:t> </a:t>
            </a:r>
            <a:r>
              <a:rPr spc="-10" dirty="0"/>
              <a:t>Efektif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59663" y="1466088"/>
            <a:ext cx="8625205" cy="4606290"/>
            <a:chOff x="359663" y="1466088"/>
            <a:chExt cx="8625205" cy="46062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555" y="1466088"/>
              <a:ext cx="3894582" cy="8999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2147316"/>
              <a:ext cx="648461" cy="67589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55" y="2002536"/>
              <a:ext cx="703326" cy="8999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7719" y="2002536"/>
              <a:ext cx="7186422" cy="899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8555" y="2441448"/>
              <a:ext cx="6723126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555" y="2880360"/>
              <a:ext cx="8186166" cy="89992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555" y="3319272"/>
              <a:ext cx="3425190" cy="89992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663" y="4000500"/>
              <a:ext cx="648461" cy="67589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8555" y="3855720"/>
              <a:ext cx="7728966" cy="89992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8555" y="4294632"/>
              <a:ext cx="6386322" cy="8999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8555" y="4733544"/>
              <a:ext cx="8346185" cy="8999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8555" y="5172455"/>
              <a:ext cx="4969002" cy="899922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35940" y="1532838"/>
            <a:ext cx="8065134" cy="427037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484"/>
              </a:spcBef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Wilbur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Schramm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;</a:t>
            </a:r>
            <a:endParaRPr sz="3200">
              <a:latin typeface="Tahoma"/>
              <a:cs typeface="Tahoma"/>
            </a:endParaRPr>
          </a:p>
          <a:p>
            <a:pPr marL="355600" marR="165100" indent="-342900">
              <a:lnSpc>
                <a:spcPct val="90000"/>
              </a:lnSpc>
              <a:spcBef>
                <a:spcPts val="77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Jika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bidang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pengalaman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komunikator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sama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bidang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pengalaman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komunikan,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komunikasi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akan</a:t>
            </a:r>
            <a:r>
              <a:rPr sz="3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berlangsung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lancar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(efektif).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90000"/>
              </a:lnSpc>
              <a:spcBef>
                <a:spcPts val="76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Sebaliknya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bila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pengalaman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komunikan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tidak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sama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pengalaman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komunikator,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akan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timbul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kesukaran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untuk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mengerti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satu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sama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lain.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7263" y="2124455"/>
            <a:ext cx="8510905" cy="3923665"/>
            <a:chOff x="207263" y="2124455"/>
            <a:chExt cx="8510905" cy="39236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7263" y="2269235"/>
              <a:ext cx="648461" cy="67589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155" y="2124455"/>
              <a:ext cx="6288786" cy="8999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155" y="2612136"/>
              <a:ext cx="7091933" cy="8999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155" y="3099816"/>
              <a:ext cx="8231885" cy="8999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6155" y="3587495"/>
              <a:ext cx="2740914" cy="89992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7263" y="4317491"/>
              <a:ext cx="648461" cy="67589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6155" y="4172711"/>
              <a:ext cx="7748778" cy="89992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6155" y="4660391"/>
              <a:ext cx="7797546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6155" y="5148072"/>
              <a:ext cx="2740914" cy="89992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83540" y="2240407"/>
            <a:ext cx="7946390" cy="3538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Agar</a:t>
            </a:r>
            <a:r>
              <a:rPr sz="3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komunikasi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efektif,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proses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penyandian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oleh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komunikator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harus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bertautan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proses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penyandian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oleh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komunikan.</a:t>
            </a:r>
            <a:endParaRPr sz="3200">
              <a:latin typeface="Tahoma"/>
              <a:cs typeface="Tahoma"/>
            </a:endParaRPr>
          </a:p>
          <a:p>
            <a:pPr marL="355600" marR="440055" indent="-342900" algn="just">
              <a:lnSpc>
                <a:spcPct val="100000"/>
              </a:lnSpc>
              <a:spcBef>
                <a:spcPts val="765"/>
              </a:spcBef>
              <a:buClr>
                <a:srgbClr val="EBF15A"/>
              </a:buClr>
              <a:buSzPct val="79687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Wilbur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Schramm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melihat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sebagai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tanda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essensial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harus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dikenal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oleh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komunikan.</a:t>
            </a:r>
            <a:endParaRPr sz="3200"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45920" y="385572"/>
            <a:ext cx="5886450" cy="1175765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8525">
              <a:lnSpc>
                <a:spcPct val="100000"/>
              </a:lnSpc>
              <a:spcBef>
                <a:spcPts val="100"/>
              </a:spcBef>
            </a:pPr>
            <a:r>
              <a:rPr dirty="0"/>
              <a:t>Komunikasi</a:t>
            </a:r>
            <a:r>
              <a:rPr spc="-75" dirty="0"/>
              <a:t> </a:t>
            </a:r>
            <a:r>
              <a:rPr dirty="0"/>
              <a:t>Efektif</a:t>
            </a:r>
            <a:r>
              <a:rPr spc="-55" dirty="0"/>
              <a:t> </a:t>
            </a:r>
            <a:r>
              <a:rPr spc="-25" dirty="0"/>
              <a:t>(2)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9724" y="403859"/>
            <a:ext cx="7497318" cy="106603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2230">
              <a:lnSpc>
                <a:spcPct val="100000"/>
              </a:lnSpc>
              <a:spcBef>
                <a:spcPts val="105"/>
              </a:spcBef>
            </a:pPr>
            <a:r>
              <a:rPr sz="3800" dirty="0"/>
              <a:t>Pengiriman</a:t>
            </a:r>
            <a:r>
              <a:rPr sz="3800" spc="-55" dirty="0"/>
              <a:t> </a:t>
            </a:r>
            <a:r>
              <a:rPr sz="3800" dirty="0"/>
              <a:t>Pesan</a:t>
            </a:r>
            <a:r>
              <a:rPr sz="3800" spc="-50" dirty="0"/>
              <a:t> </a:t>
            </a:r>
            <a:r>
              <a:rPr sz="3800" dirty="0"/>
              <a:t>Secara</a:t>
            </a:r>
            <a:r>
              <a:rPr sz="3800" spc="-55" dirty="0"/>
              <a:t> </a:t>
            </a:r>
            <a:r>
              <a:rPr sz="3800" spc="-10" dirty="0"/>
              <a:t>Efektif</a:t>
            </a:r>
            <a:endParaRPr sz="3800"/>
          </a:p>
        </p:txBody>
      </p:sp>
      <p:grpSp>
        <p:nvGrpSpPr>
          <p:cNvPr id="4" name="object 4"/>
          <p:cNvGrpSpPr/>
          <p:nvPr/>
        </p:nvGrpSpPr>
        <p:grpSpPr>
          <a:xfrm>
            <a:off x="295656" y="1354836"/>
            <a:ext cx="8649970" cy="5101590"/>
            <a:chOff x="295656" y="1354836"/>
            <a:chExt cx="8649970" cy="51015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5656" y="1354836"/>
              <a:ext cx="3335274" cy="8999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96767" y="1363980"/>
              <a:ext cx="933450" cy="8999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21023" y="1354836"/>
              <a:ext cx="2245614" cy="8999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4424" y="2051304"/>
              <a:ext cx="713994" cy="73228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5256" y="1947672"/>
              <a:ext cx="7288530" cy="899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59624" y="1947672"/>
              <a:ext cx="681990" cy="8999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5256" y="2435352"/>
              <a:ext cx="6499098" cy="8999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5256" y="2923032"/>
              <a:ext cx="2166366" cy="8999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4424" y="3611880"/>
              <a:ext cx="713994" cy="73228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5256" y="3508247"/>
              <a:ext cx="7440930" cy="8999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05256" y="3995928"/>
              <a:ext cx="3240786" cy="8999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4424" y="4684776"/>
              <a:ext cx="713994" cy="73228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05256" y="4581143"/>
              <a:ext cx="6803898" cy="89992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5256" y="5068824"/>
              <a:ext cx="8039861" cy="89992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05256" y="5556503"/>
              <a:ext cx="5811774" cy="89992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535940" y="1365478"/>
            <a:ext cx="8017509" cy="4821555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Johnson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(1981)</a:t>
            </a:r>
            <a:r>
              <a:rPr sz="32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320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syarat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;</a:t>
            </a:r>
            <a:endParaRPr sz="3200">
              <a:latin typeface="Tahoma"/>
              <a:cs typeface="Tahoma"/>
            </a:endParaRPr>
          </a:p>
          <a:p>
            <a:pPr marL="622300" marR="483234" indent="-610235">
              <a:lnSpc>
                <a:spcPct val="100000"/>
              </a:lnSpc>
              <a:spcBef>
                <a:spcPts val="830"/>
              </a:spcBef>
              <a:buClr>
                <a:srgbClr val="EBF15A"/>
              </a:buClr>
              <a:buSzPct val="79687"/>
              <a:buAutoNum type="arabi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Kita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harus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mengusahakan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agar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pesan-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3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kita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kirimkan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mudah dipahami</a:t>
            </a:r>
            <a:endParaRPr sz="3200">
              <a:latin typeface="Tahoma"/>
              <a:cs typeface="Tahoma"/>
            </a:endParaRPr>
          </a:p>
          <a:p>
            <a:pPr marL="622300" marR="608330" indent="-61023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AutoNum type="arabi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Pengirim</a:t>
            </a:r>
            <a:r>
              <a:rPr sz="32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harus</a:t>
            </a:r>
            <a:r>
              <a:rPr sz="32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memiliki</a:t>
            </a:r>
            <a:r>
              <a:rPr sz="3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kredibilitas</a:t>
            </a:r>
            <a:r>
              <a:rPr sz="3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di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mata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penerima</a:t>
            </a:r>
            <a:endParaRPr sz="3200">
              <a:latin typeface="Tahoma"/>
              <a:cs typeface="Tahoma"/>
            </a:endParaRPr>
          </a:p>
          <a:p>
            <a:pPr marL="622300" marR="5080" indent="-610235">
              <a:lnSpc>
                <a:spcPct val="100000"/>
              </a:lnSpc>
              <a:spcBef>
                <a:spcPts val="770"/>
              </a:spcBef>
              <a:buClr>
                <a:srgbClr val="EBF15A"/>
              </a:buClr>
              <a:buSzPct val="79687"/>
              <a:buAutoNum type="arabicPeriod"/>
              <a:tabLst>
                <a:tab pos="6223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Kita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harus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berusaha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mendapatkan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umpan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balik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secara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optimal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ttg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pengaruh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pesan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terhadap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diri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penerima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1667</Words>
  <Application>Microsoft Office PowerPoint</Application>
  <PresentationFormat>On-screen Show (4:3)</PresentationFormat>
  <Paragraphs>209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Arial Black</vt:lpstr>
      <vt:lpstr>Calibri</vt:lpstr>
      <vt:lpstr>Comic Sans MS</vt:lpstr>
      <vt:lpstr>Franklin Gothic Demi Cond</vt:lpstr>
      <vt:lpstr>Franklin Gothic Heavy</vt:lpstr>
      <vt:lpstr>Tahoma</vt:lpstr>
      <vt:lpstr>Times New Roman</vt:lpstr>
      <vt:lpstr>Wingdings</vt:lpstr>
      <vt:lpstr>Office Theme</vt:lpstr>
      <vt:lpstr>KOMUNIKASI DALAM PROSES PEMBELAJARAN KLIEN</vt:lpstr>
      <vt:lpstr>Apa yang akan kita Pelajari?</vt:lpstr>
      <vt:lpstr>Pengertian</vt:lpstr>
      <vt:lpstr>Tujuan Komunikasi</vt:lpstr>
      <vt:lpstr>5 Komponen penting dalam Komunikasi</vt:lpstr>
      <vt:lpstr>Feed back</vt:lpstr>
      <vt:lpstr>Komunikasi Efektif</vt:lpstr>
      <vt:lpstr>Komunikasi Efektif (2)</vt:lpstr>
      <vt:lpstr>Pengiriman Pesan Secara Efektif</vt:lpstr>
      <vt:lpstr>Faktor-Faktor Penunjang Komunikasi</vt:lpstr>
      <vt:lpstr>Faktor Komunikan</vt:lpstr>
      <vt:lpstr>Faktor pada komunikan yang perlu diingat komunikator :</vt:lpstr>
      <vt:lpstr>Faktor Komunikator</vt:lpstr>
      <vt:lpstr>Unsur Dasar Komunikasi (Johnson, 1981)</vt:lpstr>
      <vt:lpstr>Hambatan dalam Komunikasi</vt:lpstr>
      <vt:lpstr>Hambatan dalam Komunikasi (2)</vt:lpstr>
      <vt:lpstr>Kendala-kendala dalam komunikasi</vt:lpstr>
      <vt:lpstr>Hal yang perlu diperhatikan dalam komunikasi efektif</vt:lpstr>
      <vt:lpstr>1. Sebagai pengirim :</vt:lpstr>
      <vt:lpstr>PowerPoint Presentation</vt:lpstr>
      <vt:lpstr>KLIEN SEBAGAI PESERTA DIDIK DAN KEBUTUHAN PENDIDIKAN KESEHATAN KLIEN</vt:lpstr>
      <vt:lpstr>Pengertian</vt:lpstr>
      <vt:lpstr>PowerPoint Presentation</vt:lpstr>
      <vt:lpstr>PowerPoint Presentation</vt:lpstr>
      <vt:lpstr>Tujuan Pendidikan Kesehatan</vt:lpstr>
      <vt:lpstr>PowerPoint Presentation</vt:lpstr>
      <vt:lpstr>Metoda</vt:lpstr>
      <vt:lpstr>Media</vt:lpstr>
      <vt:lpstr>PowerPoint Presentation</vt:lpstr>
      <vt:lpstr>Evaluasi</vt:lpstr>
      <vt:lpstr>Evaluasi Belajar Klien</vt:lpstr>
      <vt:lpstr>PowerPoint Presentation</vt:lpstr>
      <vt:lpstr>PowerPoint Presentation</vt:lpstr>
      <vt:lpstr>Proses Pendidikan Kesehatan</vt:lpstr>
      <vt:lpstr>PowerPoint Presentation</vt:lpstr>
      <vt:lpstr>PowerPoint Presentation</vt:lpstr>
      <vt:lpstr>Aspek Sosial Budaya Dalam Pendidikan Kesehatan</vt:lpstr>
      <vt:lpstr>Tingkat Pelayanan Pendidikan Kesehatan</vt:lpstr>
      <vt:lpstr>PowerPoint Presentation</vt:lpstr>
      <vt:lpstr>TERIMAKASIH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KOMUNIKASI EFEKTIF</dc:title>
  <dc:creator>Lily Kresnowati</dc:creator>
  <cp:lastModifiedBy>HP</cp:lastModifiedBy>
  <cp:revision>1</cp:revision>
  <dcterms:created xsi:type="dcterms:W3CDTF">2026-06-29T16:08:12Z</dcterms:created>
  <dcterms:modified xsi:type="dcterms:W3CDTF">2026-06-29T16:10:28Z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2026-06-29T00:00:00Z</vt:filetime>
  </property>
  <property fmtid="{D5CDD505-2E9C-101B-9397-08002B2CF9AE}" pid="5" name="Producer">
    <vt:lpwstr>3-Heights(TM) PDF Security Shell 4.8.25.2 (http://www.pdf-tools.com)</vt:lpwstr>
  </property>
</Properties>
</file>