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87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011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95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30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029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593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66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96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3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73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9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5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70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0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12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4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8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  <a:solidFill>
            <a:schemeClr val="accent2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 Ucapan Terimakasih">
            <a:extLst>
              <a:ext uri="{FF2B5EF4-FFF2-40B4-BE49-F238E27FC236}">
                <a16:creationId xmlns:a16="http://schemas.microsoft.com/office/drawing/2014/main" id="{A818410F-F2A6-51D1-FECD-78EB0DED4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0" y="522514"/>
            <a:ext cx="10657115" cy="588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847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</TotalTime>
  <Words>0</Words>
  <Application>Microsoft Office PowerPoint</Application>
  <PresentationFormat>Widescreen</PresentationFormat>
  <Paragraphs>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Garamond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HP</dc:creator>
  <cp:keywords/>
  <dc:description>generated using python-pptx</dc:description>
  <cp:lastModifiedBy>HP</cp:lastModifiedBy>
  <cp:revision>3</cp:revision>
  <dcterms:created xsi:type="dcterms:W3CDTF">2013-01-27T09:14:16Z</dcterms:created>
  <dcterms:modified xsi:type="dcterms:W3CDTF">2026-07-01T01:09:09Z</dcterms:modified>
  <cp:category/>
</cp:coreProperties>
</file>