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637"/>
  </p:normalViewPr>
  <p:slideViewPr>
    <p:cSldViewPr snapToGrid="0">
      <p:cViewPr varScale="1">
        <p:scale>
          <a:sx n="93" d="100"/>
          <a:sy n="93" d="100"/>
        </p:scale>
        <p:origin x="10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734A51-ECCA-0E4E-84B9-9B4F66225C11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98BFBA-76F3-0143-B0F4-937A78BEFF9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Diam</a:t>
          </a:r>
          <a:r>
            <a:rPr lang="en-US" dirty="0">
              <a:highlight>
                <a:srgbClr val="00FF00"/>
              </a:highlight>
            </a:rPr>
            <a:t> </a:t>
          </a:r>
        </a:p>
      </dgm:t>
    </dgm:pt>
    <dgm:pt modelId="{8BB4DEB9-471C-7548-9E8A-1F5A31EDA4BF}" type="parTrans" cxnId="{0526DC96-B000-ED47-BC5B-32602664EEDD}">
      <dgm:prSet/>
      <dgm:spPr/>
      <dgm:t>
        <a:bodyPr/>
        <a:lstStyle/>
        <a:p>
          <a:endParaRPr lang="en-US"/>
        </a:p>
      </dgm:t>
    </dgm:pt>
    <dgm:pt modelId="{4546EC96-3DD3-064B-9866-A1EDCE401336}" type="sibTrans" cxnId="{0526DC96-B000-ED47-BC5B-32602664EEDD}">
      <dgm:prSet/>
      <dgm:spPr/>
      <dgm:t>
        <a:bodyPr/>
        <a:lstStyle/>
        <a:p>
          <a:endParaRPr lang="en-US"/>
        </a:p>
      </dgm:t>
    </dgm:pt>
    <dgm:pt modelId="{2FAA86FB-48CF-5545-B001-FEFC22431426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Guna </a:t>
          </a:r>
          <a:r>
            <a:rPr lang="en-US" dirty="0" err="1"/>
            <a:t>memberikan</a:t>
          </a:r>
          <a:r>
            <a:rPr lang="en-US" dirty="0"/>
            <a:t> </a:t>
          </a:r>
          <a:r>
            <a:rPr lang="en-US" dirty="0" err="1"/>
            <a:t>kesempatan</a:t>
          </a:r>
          <a:r>
            <a:rPr lang="en-US" dirty="0"/>
            <a:t> pada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perasaannya</a:t>
          </a:r>
          <a:r>
            <a:rPr lang="en-US" dirty="0"/>
            <a:t> </a:t>
          </a:r>
        </a:p>
      </dgm:t>
    </dgm:pt>
    <dgm:pt modelId="{8825B208-9F32-7A4D-92BD-8504B348F705}" type="parTrans" cxnId="{957BB392-AF23-1C4C-B5F6-965CCADBD519}">
      <dgm:prSet/>
      <dgm:spPr/>
      <dgm:t>
        <a:bodyPr/>
        <a:lstStyle/>
        <a:p>
          <a:endParaRPr lang="en-US"/>
        </a:p>
      </dgm:t>
    </dgm:pt>
    <dgm:pt modelId="{9BE8138F-96A7-9A4C-A0E9-73F56D3F960F}" type="sibTrans" cxnId="{957BB392-AF23-1C4C-B5F6-965CCADBD519}">
      <dgm:prSet/>
      <dgm:spPr/>
      <dgm:t>
        <a:bodyPr/>
        <a:lstStyle/>
        <a:p>
          <a:endParaRPr lang="en-US"/>
        </a:p>
      </dgm:t>
    </dgm:pt>
    <dgm:pt modelId="{ACDF7153-9B75-3648-80DA-3AA31796A76A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Klien</a:t>
          </a:r>
          <a:r>
            <a:rPr lang="en-US" dirty="0"/>
            <a:t> : “ Saya </a:t>
          </a:r>
          <a:r>
            <a:rPr lang="en-US" dirty="0" err="1"/>
            <a:t>jengkel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suami</a:t>
          </a:r>
          <a:r>
            <a:rPr lang="en-US" dirty="0"/>
            <a:t> </a:t>
          </a:r>
          <a:r>
            <a:rPr lang="en-US" dirty="0" err="1"/>
            <a:t>saya</a:t>
          </a:r>
          <a:r>
            <a:rPr lang="en-US" dirty="0"/>
            <a:t>”</a:t>
          </a:r>
        </a:p>
      </dgm:t>
    </dgm:pt>
    <dgm:pt modelId="{74B04C45-977C-8247-A78A-5E2E986A6A51}" type="parTrans" cxnId="{369A09A5-346B-6445-A238-E5BE2FA61AA1}">
      <dgm:prSet/>
      <dgm:spPr/>
      <dgm:t>
        <a:bodyPr/>
        <a:lstStyle/>
        <a:p>
          <a:endParaRPr lang="en-US"/>
        </a:p>
      </dgm:t>
    </dgm:pt>
    <dgm:pt modelId="{8035BC85-49CC-A742-9BC1-5DA262E45AFA}" type="sibTrans" cxnId="{369A09A5-346B-6445-A238-E5BE2FA61AA1}">
      <dgm:prSet/>
      <dgm:spPr/>
      <dgm:t>
        <a:bodyPr/>
        <a:lstStyle/>
        <a:p>
          <a:endParaRPr lang="en-US"/>
        </a:p>
      </dgm:t>
    </dgm:pt>
    <dgm:pt modelId="{8C468AFF-9683-9B4F-B57D-068286406174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Offering </a:t>
          </a:r>
          <a:r>
            <a:rPr lang="en-US" dirty="0" err="1"/>
            <a:t>sel</a:t>
          </a:r>
          <a:r>
            <a:rPr lang="en-US" dirty="0"/>
            <a:t> (</a:t>
          </a:r>
          <a:r>
            <a:rPr lang="en-US" dirty="0" err="1"/>
            <a:t>menawarkan</a:t>
          </a:r>
          <a:r>
            <a:rPr lang="en-US" dirty="0"/>
            <a:t> </a:t>
          </a:r>
          <a:r>
            <a:rPr lang="en-US" dirty="0" err="1"/>
            <a:t>diri</a:t>
          </a:r>
          <a:r>
            <a:rPr lang="en-US" dirty="0"/>
            <a:t>) </a:t>
          </a:r>
        </a:p>
      </dgm:t>
    </dgm:pt>
    <dgm:pt modelId="{F3CE0C38-0EA0-D44C-A6C6-6B059939CFEA}" type="parTrans" cxnId="{E903C4BC-80CC-4B47-BC4C-EEE0B290BB1A}">
      <dgm:prSet/>
      <dgm:spPr/>
      <dgm:t>
        <a:bodyPr/>
        <a:lstStyle/>
        <a:p>
          <a:endParaRPr lang="en-US"/>
        </a:p>
      </dgm:t>
    </dgm:pt>
    <dgm:pt modelId="{546CCCBA-4629-B94B-9439-A68E8D2649D8}" type="sibTrans" cxnId="{E903C4BC-80CC-4B47-BC4C-EEE0B290BB1A}">
      <dgm:prSet/>
      <dgm:spPr/>
      <dgm:t>
        <a:bodyPr/>
        <a:lstStyle/>
        <a:p>
          <a:endParaRPr lang="en-US"/>
        </a:p>
      </dgm:t>
    </dgm:pt>
    <dgm:pt modelId="{438DEFBE-ADD7-9D44-B771-F5E5413F1761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 err="1"/>
            <a:t>Perawat</a:t>
          </a:r>
          <a:r>
            <a:rPr lang="en-US" dirty="0"/>
            <a:t> </a:t>
          </a:r>
          <a:r>
            <a:rPr lang="en-US" dirty="0" err="1"/>
            <a:t>menyediakan</a:t>
          </a:r>
          <a:r>
            <a:rPr lang="en-US" dirty="0"/>
            <a:t> </a:t>
          </a:r>
          <a:r>
            <a:rPr lang="en-US" dirty="0" err="1"/>
            <a:t>diri</a:t>
          </a:r>
          <a:r>
            <a:rPr lang="en-US" dirty="0"/>
            <a:t>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respon</a:t>
          </a:r>
          <a:r>
            <a:rPr lang="en-US" dirty="0"/>
            <a:t> </a:t>
          </a:r>
          <a:r>
            <a:rPr lang="en-US" dirty="0" err="1"/>
            <a:t>bersyarat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respon</a:t>
          </a:r>
          <a:r>
            <a:rPr lang="en-US" dirty="0"/>
            <a:t> yang </a:t>
          </a:r>
          <a:r>
            <a:rPr lang="en-US" dirty="0" err="1"/>
            <a:t>diharapkan</a:t>
          </a:r>
          <a:r>
            <a:rPr lang="en-US" dirty="0"/>
            <a:t> </a:t>
          </a:r>
        </a:p>
      </dgm:t>
    </dgm:pt>
    <dgm:pt modelId="{53B64646-9132-5647-8474-5F080BCA41A6}" type="parTrans" cxnId="{8247FEE7-791D-2C47-AB62-41DCCDED8F2A}">
      <dgm:prSet/>
      <dgm:spPr/>
      <dgm:t>
        <a:bodyPr/>
        <a:lstStyle/>
        <a:p>
          <a:endParaRPr lang="en-US"/>
        </a:p>
      </dgm:t>
    </dgm:pt>
    <dgm:pt modelId="{F02A3890-A5DB-9947-B6E2-2D09C98615E3}" type="sibTrans" cxnId="{8247FEE7-791D-2C47-AB62-41DCCDED8F2A}">
      <dgm:prSet/>
      <dgm:spPr/>
      <dgm:t>
        <a:bodyPr/>
        <a:lstStyle/>
        <a:p>
          <a:endParaRPr lang="en-US"/>
        </a:p>
      </dgm:t>
    </dgm:pt>
    <dgm:pt modelId="{D13EB0E4-68E2-1E4B-8E7A-94330D098DE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Verbalizing the implied </a:t>
          </a:r>
        </a:p>
      </dgm:t>
    </dgm:pt>
    <dgm:pt modelId="{53374512-6956-C446-AE97-B2EE438D5A62}" type="parTrans" cxnId="{6E735C5F-DDC8-1E45-9539-12EF05B9B99C}">
      <dgm:prSet/>
      <dgm:spPr/>
      <dgm:t>
        <a:bodyPr/>
        <a:lstStyle/>
        <a:p>
          <a:endParaRPr lang="en-US"/>
        </a:p>
      </dgm:t>
    </dgm:pt>
    <dgm:pt modelId="{0447EE58-C9EF-4147-8B9A-0166FDB9D132}" type="sibTrans" cxnId="{6E735C5F-DDC8-1E45-9539-12EF05B9B99C}">
      <dgm:prSet/>
      <dgm:spPr/>
      <dgm:t>
        <a:bodyPr/>
        <a:lstStyle/>
        <a:p>
          <a:endParaRPr lang="en-US"/>
        </a:p>
      </dgm:t>
    </dgm:pt>
    <dgm:pt modelId="{B191138F-809E-F145-BB73-27D9C6BDB9A8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mendeteksi</a:t>
          </a:r>
          <a:r>
            <a:rPr lang="en-US" dirty="0"/>
            <a:t> arti </a:t>
          </a:r>
          <a:r>
            <a:rPr lang="en-US" dirty="0" err="1"/>
            <a:t>sebenarnya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verbal </a:t>
          </a:r>
        </a:p>
      </dgm:t>
    </dgm:pt>
    <dgm:pt modelId="{9D57BCE9-82F4-F74A-9DC8-C1E79B2F115A}" type="parTrans" cxnId="{B0E6A23C-1C2F-3F44-B2DA-6C009B055384}">
      <dgm:prSet/>
      <dgm:spPr/>
      <dgm:t>
        <a:bodyPr/>
        <a:lstStyle/>
        <a:p>
          <a:endParaRPr lang="en-US"/>
        </a:p>
      </dgm:t>
    </dgm:pt>
    <dgm:pt modelId="{E2B415E3-99A7-CA44-8164-D06A597B019E}" type="sibTrans" cxnId="{B0E6A23C-1C2F-3F44-B2DA-6C009B055384}">
      <dgm:prSet/>
      <dgm:spPr/>
      <dgm:t>
        <a:bodyPr/>
        <a:lstStyle/>
        <a:p>
          <a:endParaRPr lang="en-US"/>
        </a:p>
      </dgm:t>
    </dgm:pt>
    <dgm:pt modelId="{F7BCD3EE-71F0-214C-8855-C3861CADFB6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Perawat</a:t>
          </a:r>
          <a:r>
            <a:rPr lang="en-US" dirty="0"/>
            <a:t> : “ Diam (</a:t>
          </a:r>
          <a:r>
            <a:rPr lang="en-US" dirty="0" err="1"/>
            <a:t>memberikan</a:t>
          </a:r>
          <a:r>
            <a:rPr lang="en-US" dirty="0"/>
            <a:t> </a:t>
          </a:r>
          <a:r>
            <a:rPr lang="en-US" dirty="0" err="1"/>
            <a:t>kesempatan</a:t>
          </a:r>
          <a:r>
            <a:rPr lang="en-US" dirty="0"/>
            <a:t> </a:t>
          </a:r>
          <a:r>
            <a:rPr lang="en-US" dirty="0" err="1"/>
            <a:t>klien</a:t>
          </a:r>
          <a:r>
            <a:rPr lang="en-US" dirty="0"/>
            <a:t>)</a:t>
          </a:r>
        </a:p>
      </dgm:t>
    </dgm:pt>
    <dgm:pt modelId="{8C62B9E3-B2D3-E44E-8295-C2E8A6865A07}" type="parTrans" cxnId="{791DBAD6-B890-6445-B2C7-30A25997978B}">
      <dgm:prSet/>
      <dgm:spPr/>
      <dgm:t>
        <a:bodyPr/>
        <a:lstStyle/>
        <a:p>
          <a:endParaRPr lang="en-US"/>
        </a:p>
      </dgm:t>
    </dgm:pt>
    <dgm:pt modelId="{49FE0A4C-10FA-3A43-9542-695453C7DF54}" type="sibTrans" cxnId="{791DBAD6-B890-6445-B2C7-30A25997978B}">
      <dgm:prSet/>
      <dgm:spPr/>
      <dgm:t>
        <a:bodyPr/>
        <a:lstStyle/>
        <a:p>
          <a:endParaRPr lang="en-US"/>
        </a:p>
      </dgm:t>
    </dgm:pt>
    <dgm:pt modelId="{E86D74EC-F715-2048-A535-37C127195E4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Klien</a:t>
          </a:r>
          <a:r>
            <a:rPr lang="en-US" dirty="0"/>
            <a:t> : “</a:t>
          </a:r>
          <a:r>
            <a:rPr lang="en-US" dirty="0" err="1"/>
            <a:t>Suami</a:t>
          </a:r>
          <a:r>
            <a:rPr lang="en-US" dirty="0"/>
            <a:t> </a:t>
          </a:r>
          <a:r>
            <a:rPr lang="en-US" dirty="0" err="1"/>
            <a:t>saya</a:t>
          </a:r>
          <a:r>
            <a:rPr lang="en-US" dirty="0"/>
            <a:t> </a:t>
          </a:r>
          <a:r>
            <a:rPr lang="en-US" dirty="0" err="1"/>
            <a:t>selalu</a:t>
          </a:r>
          <a:r>
            <a:rPr lang="en-US" dirty="0"/>
            <a:t> </a:t>
          </a:r>
          <a:r>
            <a:rPr lang="en-US" dirty="0" err="1"/>
            <a:t>telat</a:t>
          </a:r>
          <a:r>
            <a:rPr lang="en-US" dirty="0"/>
            <a:t> </a:t>
          </a:r>
          <a:r>
            <a:rPr lang="en-US" dirty="0" err="1"/>
            <a:t>pulang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 </a:t>
          </a:r>
          <a:r>
            <a:rPr lang="en-US" dirty="0" err="1"/>
            <a:t>tanpa</a:t>
          </a:r>
          <a:r>
            <a:rPr lang="en-US" dirty="0"/>
            <a:t> alas an </a:t>
          </a:r>
          <a:r>
            <a:rPr lang="en-US" dirty="0" err="1"/>
            <a:t>jelas</a:t>
          </a:r>
          <a:r>
            <a:rPr lang="en-US" dirty="0"/>
            <a:t>, kalua </a:t>
          </a:r>
          <a:r>
            <a:rPr lang="en-US" dirty="0" err="1"/>
            <a:t>sy</a:t>
          </a:r>
          <a:r>
            <a:rPr lang="en-US" dirty="0"/>
            <a:t> </a:t>
          </a:r>
          <a:r>
            <a:rPr lang="en-US" dirty="0" err="1"/>
            <a:t>tanya</a:t>
          </a:r>
          <a:r>
            <a:rPr lang="en-US" dirty="0"/>
            <a:t> </a:t>
          </a:r>
          <a:r>
            <a:rPr lang="en-US" dirty="0" err="1"/>
            <a:t>pasti</a:t>
          </a:r>
          <a:r>
            <a:rPr lang="en-US" dirty="0"/>
            <a:t> </a:t>
          </a:r>
          <a:r>
            <a:rPr lang="en-US" dirty="0" err="1"/>
            <a:t>marah</a:t>
          </a:r>
          <a:r>
            <a:rPr lang="en-US" dirty="0"/>
            <a:t> </a:t>
          </a:r>
        </a:p>
      </dgm:t>
    </dgm:pt>
    <dgm:pt modelId="{109A1E49-2C66-BA49-A22C-2C371FEAA48C}" type="parTrans" cxnId="{3A86FE38-78E6-2944-8CC1-6143A9488430}">
      <dgm:prSet/>
      <dgm:spPr/>
      <dgm:t>
        <a:bodyPr/>
        <a:lstStyle/>
        <a:p>
          <a:endParaRPr lang="en-US"/>
        </a:p>
      </dgm:t>
    </dgm:pt>
    <dgm:pt modelId="{FB6DAD68-37AD-9F49-992F-EA8D8B737374}" type="sibTrans" cxnId="{3A86FE38-78E6-2944-8CC1-6143A9488430}">
      <dgm:prSet/>
      <dgm:spPr/>
      <dgm:t>
        <a:bodyPr/>
        <a:lstStyle/>
        <a:p>
          <a:endParaRPr lang="en-US"/>
        </a:p>
      </dgm:t>
    </dgm:pt>
    <dgm:pt modelId="{E0463F22-E5A4-B54C-A8CB-9A297C8443F9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/>
            <a:t>“ Jika </a:t>
          </a:r>
          <a:r>
            <a:rPr lang="en-US" dirty="0" err="1"/>
            <a:t>ibu</a:t>
          </a:r>
          <a:r>
            <a:rPr lang="en-US" dirty="0"/>
            <a:t> </a:t>
          </a:r>
          <a:r>
            <a:rPr lang="en-US" dirty="0" err="1"/>
            <a:t>membutuhkan</a:t>
          </a:r>
          <a:r>
            <a:rPr lang="en-US" dirty="0"/>
            <a:t> </a:t>
          </a:r>
          <a:r>
            <a:rPr lang="en-US" dirty="0" err="1"/>
            <a:t>bantuan</a:t>
          </a:r>
          <a:r>
            <a:rPr lang="en-US" dirty="0"/>
            <a:t> </a:t>
          </a:r>
          <a:r>
            <a:rPr lang="en-US" dirty="0" err="1"/>
            <a:t>saya</a:t>
          </a:r>
          <a:r>
            <a:rPr lang="en-US" dirty="0"/>
            <a:t> Ibu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panggil</a:t>
          </a:r>
          <a:r>
            <a:rPr lang="en-US" dirty="0"/>
            <a:t> </a:t>
          </a:r>
          <a:r>
            <a:rPr lang="en-US" dirty="0" err="1"/>
            <a:t>saya</a:t>
          </a:r>
          <a:r>
            <a:rPr lang="en-US" dirty="0"/>
            <a:t> di </a:t>
          </a:r>
          <a:r>
            <a:rPr lang="en-US" dirty="0" err="1"/>
            <a:t>ruangan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Ibu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menekan</a:t>
          </a:r>
          <a:r>
            <a:rPr lang="en-US" dirty="0"/>
            <a:t> </a:t>
          </a:r>
          <a:r>
            <a:rPr lang="en-US" dirty="0" err="1"/>
            <a:t>tombol</a:t>
          </a:r>
          <a:r>
            <a:rPr lang="en-US" dirty="0"/>
            <a:t> yang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disamping</a:t>
          </a:r>
          <a:r>
            <a:rPr lang="en-US" dirty="0"/>
            <a:t> </a:t>
          </a:r>
        </a:p>
      </dgm:t>
    </dgm:pt>
    <dgm:pt modelId="{36C1D865-54DF-534D-A870-53E4635A1773}" type="parTrans" cxnId="{79736B1D-7947-474C-BD09-FC67C1E9BCFA}">
      <dgm:prSet/>
      <dgm:spPr/>
      <dgm:t>
        <a:bodyPr/>
        <a:lstStyle/>
        <a:p>
          <a:endParaRPr lang="en-US"/>
        </a:p>
      </dgm:t>
    </dgm:pt>
    <dgm:pt modelId="{F230A24A-1612-1D4C-A95C-EDAF1FCE5AB2}" type="sibTrans" cxnId="{79736B1D-7947-474C-BD09-FC67C1E9BCFA}">
      <dgm:prSet/>
      <dgm:spPr/>
      <dgm:t>
        <a:bodyPr/>
        <a:lstStyle/>
        <a:p>
          <a:endParaRPr lang="en-US"/>
        </a:p>
      </dgm:t>
    </dgm:pt>
    <dgm:pt modelId="{7D15A026-B0CB-A348-9504-F4F27BF42EEE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err="1"/>
            <a:t>Klien</a:t>
          </a:r>
          <a:r>
            <a:rPr lang="en-US" dirty="0"/>
            <a:t> : “</a:t>
          </a:r>
          <a:r>
            <a:rPr lang="en-US" dirty="0" err="1"/>
            <a:t>berapa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yang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dikeluarkan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x-ray’ </a:t>
          </a:r>
        </a:p>
      </dgm:t>
    </dgm:pt>
    <dgm:pt modelId="{11D85C3D-779F-724B-90F9-51EC42DF1A81}" type="parTrans" cxnId="{9092C60A-B238-B445-9DEF-7C28EC3A579A}">
      <dgm:prSet/>
      <dgm:spPr/>
      <dgm:t>
        <a:bodyPr/>
        <a:lstStyle/>
        <a:p>
          <a:endParaRPr lang="en-US"/>
        </a:p>
      </dgm:t>
    </dgm:pt>
    <dgm:pt modelId="{3F97ED93-557B-FD4C-AA6D-B6543D0B97D5}" type="sibTrans" cxnId="{9092C60A-B238-B445-9DEF-7C28EC3A579A}">
      <dgm:prSet/>
      <dgm:spPr/>
      <dgm:t>
        <a:bodyPr/>
        <a:lstStyle/>
        <a:p>
          <a:endParaRPr lang="en-US"/>
        </a:p>
      </dgm:t>
    </dgm:pt>
    <dgm:pt modelId="{E14631F1-75A1-714A-9BB9-5349EEBC8986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/>
            <a:t>Ibu : “ </a:t>
          </a:r>
          <a:r>
            <a:rPr lang="en-US" dirty="0" err="1"/>
            <a:t>apakah</a:t>
          </a:r>
          <a:r>
            <a:rPr lang="en-US" dirty="0"/>
            <a:t> </a:t>
          </a:r>
          <a:r>
            <a:rPr lang="en-US" dirty="0" err="1"/>
            <a:t>ibu</a:t>
          </a:r>
          <a:r>
            <a:rPr lang="en-US" dirty="0"/>
            <a:t> </a:t>
          </a:r>
          <a:r>
            <a:rPr lang="en-US" dirty="0" err="1"/>
            <a:t>khawatir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</a:t>
          </a:r>
          <a:r>
            <a:rPr lang="en-US" dirty="0" err="1"/>
            <a:t>kesehatan</a:t>
          </a:r>
          <a:r>
            <a:rPr lang="en-US" dirty="0"/>
            <a:t> </a:t>
          </a:r>
          <a:r>
            <a:rPr lang="en-US" dirty="0" err="1"/>
            <a:t>ibu</a:t>
          </a:r>
          <a:r>
            <a:rPr lang="en-US" dirty="0"/>
            <a:t>?” </a:t>
          </a:r>
        </a:p>
      </dgm:t>
    </dgm:pt>
    <dgm:pt modelId="{82DBED29-1C45-854A-8910-7356429B211B}" type="parTrans" cxnId="{F7F4BABE-D65E-1042-AA61-67C3FF791B75}">
      <dgm:prSet/>
      <dgm:spPr/>
      <dgm:t>
        <a:bodyPr/>
        <a:lstStyle/>
        <a:p>
          <a:endParaRPr lang="en-US"/>
        </a:p>
      </dgm:t>
    </dgm:pt>
    <dgm:pt modelId="{3D3FBEC6-3E78-3E4C-984D-567E3C9872E4}" type="sibTrans" cxnId="{F7F4BABE-D65E-1042-AA61-67C3FF791B75}">
      <dgm:prSet/>
      <dgm:spPr/>
      <dgm:t>
        <a:bodyPr/>
        <a:lstStyle/>
        <a:p>
          <a:endParaRPr lang="en-US"/>
        </a:p>
      </dgm:t>
    </dgm:pt>
    <dgm:pt modelId="{6E04DA8D-78A8-8143-8F70-A5C2CED0B358}" type="pres">
      <dgm:prSet presAssocID="{AB734A51-ECCA-0E4E-84B9-9B4F66225C11}" presName="Name0" presStyleCnt="0">
        <dgm:presLayoutVars>
          <dgm:dir/>
          <dgm:animLvl val="lvl"/>
          <dgm:resizeHandles val="exact"/>
        </dgm:presLayoutVars>
      </dgm:prSet>
      <dgm:spPr/>
    </dgm:pt>
    <dgm:pt modelId="{AE1C6B6F-C11B-F746-B7E3-5E2F18DFA327}" type="pres">
      <dgm:prSet presAssocID="{6B98BFBA-76F3-0143-B0F4-937A78BEFF97}" presName="linNode" presStyleCnt="0"/>
      <dgm:spPr/>
    </dgm:pt>
    <dgm:pt modelId="{636C59D7-9228-1749-9DB5-41165D90AE4F}" type="pres">
      <dgm:prSet presAssocID="{6B98BFBA-76F3-0143-B0F4-937A78BEFF97}" presName="parentText" presStyleLbl="node1" presStyleIdx="0" presStyleCnt="3" custScaleX="39079" custScaleY="69387">
        <dgm:presLayoutVars>
          <dgm:chMax val="1"/>
          <dgm:bulletEnabled val="1"/>
        </dgm:presLayoutVars>
      </dgm:prSet>
      <dgm:spPr/>
    </dgm:pt>
    <dgm:pt modelId="{44222CC0-DE04-CF4F-AC99-D7DBEC103916}" type="pres">
      <dgm:prSet presAssocID="{6B98BFBA-76F3-0143-B0F4-937A78BEFF97}" presName="descendantText" presStyleLbl="alignAccFollowNode1" presStyleIdx="0" presStyleCnt="3" custScaleX="101720">
        <dgm:presLayoutVars>
          <dgm:bulletEnabled val="1"/>
        </dgm:presLayoutVars>
      </dgm:prSet>
      <dgm:spPr/>
    </dgm:pt>
    <dgm:pt modelId="{85C01987-42C3-BA47-92E4-253C9A07F4E1}" type="pres">
      <dgm:prSet presAssocID="{4546EC96-3DD3-064B-9866-A1EDCE401336}" presName="sp" presStyleCnt="0"/>
      <dgm:spPr/>
    </dgm:pt>
    <dgm:pt modelId="{958A0CDA-7EAF-8F41-B894-25AC36FA3532}" type="pres">
      <dgm:prSet presAssocID="{8C468AFF-9683-9B4F-B57D-068286406174}" presName="linNode" presStyleCnt="0"/>
      <dgm:spPr/>
    </dgm:pt>
    <dgm:pt modelId="{7A213E79-49D1-5843-A10B-CD8BC62AF2FE}" type="pres">
      <dgm:prSet presAssocID="{8C468AFF-9683-9B4F-B57D-068286406174}" presName="parentText" presStyleLbl="node1" presStyleIdx="1" presStyleCnt="3" custScaleX="56440" custScaleY="60385">
        <dgm:presLayoutVars>
          <dgm:chMax val="1"/>
          <dgm:bulletEnabled val="1"/>
        </dgm:presLayoutVars>
      </dgm:prSet>
      <dgm:spPr/>
    </dgm:pt>
    <dgm:pt modelId="{E6AFF1E6-F4EA-894C-802D-3D97AD1028DB}" type="pres">
      <dgm:prSet presAssocID="{8C468AFF-9683-9B4F-B57D-068286406174}" presName="descendantText" presStyleLbl="alignAccFollowNode1" presStyleIdx="1" presStyleCnt="3">
        <dgm:presLayoutVars>
          <dgm:bulletEnabled val="1"/>
        </dgm:presLayoutVars>
      </dgm:prSet>
      <dgm:spPr/>
    </dgm:pt>
    <dgm:pt modelId="{C89E5B58-6DC6-2145-841E-B6CFEF517A1F}" type="pres">
      <dgm:prSet presAssocID="{546CCCBA-4629-B94B-9439-A68E8D2649D8}" presName="sp" presStyleCnt="0"/>
      <dgm:spPr/>
    </dgm:pt>
    <dgm:pt modelId="{C041121A-0EB6-434A-9950-EE903FEB6E74}" type="pres">
      <dgm:prSet presAssocID="{D13EB0E4-68E2-1E4B-8E7A-94330D098DE5}" presName="linNode" presStyleCnt="0"/>
      <dgm:spPr/>
    </dgm:pt>
    <dgm:pt modelId="{BA0DB70F-6F5F-6046-B6D5-5C1AA1EACF21}" type="pres">
      <dgm:prSet presAssocID="{D13EB0E4-68E2-1E4B-8E7A-94330D098DE5}" presName="parentText" presStyleLbl="node1" presStyleIdx="2" presStyleCnt="3" custScaleX="55303" custScaleY="63462" custLinFactNeighborX="-1598" custLinFactNeighborY="92">
        <dgm:presLayoutVars>
          <dgm:chMax val="1"/>
          <dgm:bulletEnabled val="1"/>
        </dgm:presLayoutVars>
      </dgm:prSet>
      <dgm:spPr/>
    </dgm:pt>
    <dgm:pt modelId="{9EB9D09B-3333-D94E-9CF4-A338C86EE270}" type="pres">
      <dgm:prSet presAssocID="{D13EB0E4-68E2-1E4B-8E7A-94330D098DE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F830907-97BD-BF4F-A258-7263C4D95D84}" type="presOf" srcId="{B191138F-809E-F145-BB73-27D9C6BDB9A8}" destId="{9EB9D09B-3333-D94E-9CF4-A338C86EE270}" srcOrd="0" destOrd="0" presId="urn:microsoft.com/office/officeart/2005/8/layout/vList5"/>
    <dgm:cxn modelId="{9092C60A-B238-B445-9DEF-7C28EC3A579A}" srcId="{D13EB0E4-68E2-1E4B-8E7A-94330D098DE5}" destId="{7D15A026-B0CB-A348-9504-F4F27BF42EEE}" srcOrd="1" destOrd="0" parTransId="{11D85C3D-779F-724B-90F9-51EC42DF1A81}" sibTransId="{3F97ED93-557B-FD4C-AA6D-B6543D0B97D5}"/>
    <dgm:cxn modelId="{79736B1D-7947-474C-BD09-FC67C1E9BCFA}" srcId="{8C468AFF-9683-9B4F-B57D-068286406174}" destId="{E0463F22-E5A4-B54C-A8CB-9A297C8443F9}" srcOrd="1" destOrd="0" parTransId="{36C1D865-54DF-534D-A870-53E4635A1773}" sibTransId="{F230A24A-1612-1D4C-A95C-EDAF1FCE5AB2}"/>
    <dgm:cxn modelId="{B013EE29-43A1-5F42-81F2-3158572C6C92}" type="presOf" srcId="{E86D74EC-F715-2048-A535-37C127195E4E}" destId="{44222CC0-DE04-CF4F-AC99-D7DBEC103916}" srcOrd="0" destOrd="3" presId="urn:microsoft.com/office/officeart/2005/8/layout/vList5"/>
    <dgm:cxn modelId="{3A86FE38-78E6-2944-8CC1-6143A9488430}" srcId="{6B98BFBA-76F3-0143-B0F4-937A78BEFF97}" destId="{E86D74EC-F715-2048-A535-37C127195E4E}" srcOrd="3" destOrd="0" parTransId="{109A1E49-2C66-BA49-A22C-2C371FEAA48C}" sibTransId="{FB6DAD68-37AD-9F49-992F-EA8D8B737374}"/>
    <dgm:cxn modelId="{B0E6A23C-1C2F-3F44-B2DA-6C009B055384}" srcId="{D13EB0E4-68E2-1E4B-8E7A-94330D098DE5}" destId="{B191138F-809E-F145-BB73-27D9C6BDB9A8}" srcOrd="0" destOrd="0" parTransId="{9D57BCE9-82F4-F74A-9DC8-C1E79B2F115A}" sibTransId="{E2B415E3-99A7-CA44-8164-D06A597B019E}"/>
    <dgm:cxn modelId="{DCA33745-7E31-0343-AF78-2A72DD2EF413}" type="presOf" srcId="{ACDF7153-9B75-3648-80DA-3AA31796A76A}" destId="{44222CC0-DE04-CF4F-AC99-D7DBEC103916}" srcOrd="0" destOrd="1" presId="urn:microsoft.com/office/officeart/2005/8/layout/vList5"/>
    <dgm:cxn modelId="{59112A4B-0948-9243-B47B-8CE11B09F094}" type="presOf" srcId="{8C468AFF-9683-9B4F-B57D-068286406174}" destId="{7A213E79-49D1-5843-A10B-CD8BC62AF2FE}" srcOrd="0" destOrd="0" presId="urn:microsoft.com/office/officeart/2005/8/layout/vList5"/>
    <dgm:cxn modelId="{F1890659-02B4-6844-82DF-7376B5FD459F}" type="presOf" srcId="{D13EB0E4-68E2-1E4B-8E7A-94330D098DE5}" destId="{BA0DB70F-6F5F-6046-B6D5-5C1AA1EACF21}" srcOrd="0" destOrd="0" presId="urn:microsoft.com/office/officeart/2005/8/layout/vList5"/>
    <dgm:cxn modelId="{CDBF585C-61C3-D84C-855F-00AAA9B7B040}" type="presOf" srcId="{438DEFBE-ADD7-9D44-B771-F5E5413F1761}" destId="{E6AFF1E6-F4EA-894C-802D-3D97AD1028DB}" srcOrd="0" destOrd="0" presId="urn:microsoft.com/office/officeart/2005/8/layout/vList5"/>
    <dgm:cxn modelId="{6E735C5F-DDC8-1E45-9539-12EF05B9B99C}" srcId="{AB734A51-ECCA-0E4E-84B9-9B4F66225C11}" destId="{D13EB0E4-68E2-1E4B-8E7A-94330D098DE5}" srcOrd="2" destOrd="0" parTransId="{53374512-6956-C446-AE97-B2EE438D5A62}" sibTransId="{0447EE58-C9EF-4147-8B9A-0166FDB9D132}"/>
    <dgm:cxn modelId="{D7145A92-5BEB-1449-8604-8FA585C06E2B}" type="presOf" srcId="{AB734A51-ECCA-0E4E-84B9-9B4F66225C11}" destId="{6E04DA8D-78A8-8143-8F70-A5C2CED0B358}" srcOrd="0" destOrd="0" presId="urn:microsoft.com/office/officeart/2005/8/layout/vList5"/>
    <dgm:cxn modelId="{957BB392-AF23-1C4C-B5F6-965CCADBD519}" srcId="{6B98BFBA-76F3-0143-B0F4-937A78BEFF97}" destId="{2FAA86FB-48CF-5545-B001-FEFC22431426}" srcOrd="0" destOrd="0" parTransId="{8825B208-9F32-7A4D-92BD-8504B348F705}" sibTransId="{9BE8138F-96A7-9A4C-A0E9-73F56D3F960F}"/>
    <dgm:cxn modelId="{0526DC96-B000-ED47-BC5B-32602664EEDD}" srcId="{AB734A51-ECCA-0E4E-84B9-9B4F66225C11}" destId="{6B98BFBA-76F3-0143-B0F4-937A78BEFF97}" srcOrd="0" destOrd="0" parTransId="{8BB4DEB9-471C-7548-9E8A-1F5A31EDA4BF}" sibTransId="{4546EC96-3DD3-064B-9866-A1EDCE401336}"/>
    <dgm:cxn modelId="{894562A3-B3CC-D048-8EF9-B055896DA3A4}" type="presOf" srcId="{2FAA86FB-48CF-5545-B001-FEFC22431426}" destId="{44222CC0-DE04-CF4F-AC99-D7DBEC103916}" srcOrd="0" destOrd="0" presId="urn:microsoft.com/office/officeart/2005/8/layout/vList5"/>
    <dgm:cxn modelId="{369A09A5-346B-6445-A238-E5BE2FA61AA1}" srcId="{6B98BFBA-76F3-0143-B0F4-937A78BEFF97}" destId="{ACDF7153-9B75-3648-80DA-3AA31796A76A}" srcOrd="1" destOrd="0" parTransId="{74B04C45-977C-8247-A78A-5E2E986A6A51}" sibTransId="{8035BC85-49CC-A742-9BC1-5DA262E45AFA}"/>
    <dgm:cxn modelId="{736CD5A7-7BBD-0B45-B418-A60D0610996A}" type="presOf" srcId="{E0463F22-E5A4-B54C-A8CB-9A297C8443F9}" destId="{E6AFF1E6-F4EA-894C-802D-3D97AD1028DB}" srcOrd="0" destOrd="1" presId="urn:microsoft.com/office/officeart/2005/8/layout/vList5"/>
    <dgm:cxn modelId="{E637EAB7-7103-C249-A79D-CBC7B7EF2EE5}" type="presOf" srcId="{E14631F1-75A1-714A-9BB9-5349EEBC8986}" destId="{9EB9D09B-3333-D94E-9CF4-A338C86EE270}" srcOrd="0" destOrd="2" presId="urn:microsoft.com/office/officeart/2005/8/layout/vList5"/>
    <dgm:cxn modelId="{E903C4BC-80CC-4B47-BC4C-EEE0B290BB1A}" srcId="{AB734A51-ECCA-0E4E-84B9-9B4F66225C11}" destId="{8C468AFF-9683-9B4F-B57D-068286406174}" srcOrd="1" destOrd="0" parTransId="{F3CE0C38-0EA0-D44C-A6C6-6B059939CFEA}" sibTransId="{546CCCBA-4629-B94B-9439-A68E8D2649D8}"/>
    <dgm:cxn modelId="{F7F4BABE-D65E-1042-AA61-67C3FF791B75}" srcId="{D13EB0E4-68E2-1E4B-8E7A-94330D098DE5}" destId="{E14631F1-75A1-714A-9BB9-5349EEBC8986}" srcOrd="2" destOrd="0" parTransId="{82DBED29-1C45-854A-8910-7356429B211B}" sibTransId="{3D3FBEC6-3E78-3E4C-984D-567E3C9872E4}"/>
    <dgm:cxn modelId="{3A2E3DC4-3246-3548-82A1-372D546E69E9}" type="presOf" srcId="{7D15A026-B0CB-A348-9504-F4F27BF42EEE}" destId="{9EB9D09B-3333-D94E-9CF4-A338C86EE270}" srcOrd="0" destOrd="1" presId="urn:microsoft.com/office/officeart/2005/8/layout/vList5"/>
    <dgm:cxn modelId="{791DBAD6-B890-6445-B2C7-30A25997978B}" srcId="{6B98BFBA-76F3-0143-B0F4-937A78BEFF97}" destId="{F7BCD3EE-71F0-214C-8855-C3861CADFB6E}" srcOrd="2" destOrd="0" parTransId="{8C62B9E3-B2D3-E44E-8295-C2E8A6865A07}" sibTransId="{49FE0A4C-10FA-3A43-9542-695453C7DF54}"/>
    <dgm:cxn modelId="{5465BED9-A264-2B4E-9DA9-A917A3F969B3}" type="presOf" srcId="{6B98BFBA-76F3-0143-B0F4-937A78BEFF97}" destId="{636C59D7-9228-1749-9DB5-41165D90AE4F}" srcOrd="0" destOrd="0" presId="urn:microsoft.com/office/officeart/2005/8/layout/vList5"/>
    <dgm:cxn modelId="{8247FEE7-791D-2C47-AB62-41DCCDED8F2A}" srcId="{8C468AFF-9683-9B4F-B57D-068286406174}" destId="{438DEFBE-ADD7-9D44-B771-F5E5413F1761}" srcOrd="0" destOrd="0" parTransId="{53B64646-9132-5647-8474-5F080BCA41A6}" sibTransId="{F02A3890-A5DB-9947-B6E2-2D09C98615E3}"/>
    <dgm:cxn modelId="{AC955FE8-588F-2542-B70B-C817D8C3EE64}" type="presOf" srcId="{F7BCD3EE-71F0-214C-8855-C3861CADFB6E}" destId="{44222CC0-DE04-CF4F-AC99-D7DBEC103916}" srcOrd="0" destOrd="2" presId="urn:microsoft.com/office/officeart/2005/8/layout/vList5"/>
    <dgm:cxn modelId="{C069AC06-40D3-FB4A-BE68-59771593055B}" type="presParOf" srcId="{6E04DA8D-78A8-8143-8F70-A5C2CED0B358}" destId="{AE1C6B6F-C11B-F746-B7E3-5E2F18DFA327}" srcOrd="0" destOrd="0" presId="urn:microsoft.com/office/officeart/2005/8/layout/vList5"/>
    <dgm:cxn modelId="{622C6C8A-5C36-984B-82D3-996904B5B57D}" type="presParOf" srcId="{AE1C6B6F-C11B-F746-B7E3-5E2F18DFA327}" destId="{636C59D7-9228-1749-9DB5-41165D90AE4F}" srcOrd="0" destOrd="0" presId="urn:microsoft.com/office/officeart/2005/8/layout/vList5"/>
    <dgm:cxn modelId="{CC007EC8-F50F-D24F-A486-B730032AB4BC}" type="presParOf" srcId="{AE1C6B6F-C11B-F746-B7E3-5E2F18DFA327}" destId="{44222CC0-DE04-CF4F-AC99-D7DBEC103916}" srcOrd="1" destOrd="0" presId="urn:microsoft.com/office/officeart/2005/8/layout/vList5"/>
    <dgm:cxn modelId="{7BEAC62F-2947-F642-BB2E-C4F4DAD1597B}" type="presParOf" srcId="{6E04DA8D-78A8-8143-8F70-A5C2CED0B358}" destId="{85C01987-42C3-BA47-92E4-253C9A07F4E1}" srcOrd="1" destOrd="0" presId="urn:microsoft.com/office/officeart/2005/8/layout/vList5"/>
    <dgm:cxn modelId="{93413BBA-562B-5D44-82CC-581A72E8ACF7}" type="presParOf" srcId="{6E04DA8D-78A8-8143-8F70-A5C2CED0B358}" destId="{958A0CDA-7EAF-8F41-B894-25AC36FA3532}" srcOrd="2" destOrd="0" presId="urn:microsoft.com/office/officeart/2005/8/layout/vList5"/>
    <dgm:cxn modelId="{C5535834-F011-4342-8466-86CCFCF69BFA}" type="presParOf" srcId="{958A0CDA-7EAF-8F41-B894-25AC36FA3532}" destId="{7A213E79-49D1-5843-A10B-CD8BC62AF2FE}" srcOrd="0" destOrd="0" presId="urn:microsoft.com/office/officeart/2005/8/layout/vList5"/>
    <dgm:cxn modelId="{B4DE9641-4F14-E24B-9F77-726DC7378A0F}" type="presParOf" srcId="{958A0CDA-7EAF-8F41-B894-25AC36FA3532}" destId="{E6AFF1E6-F4EA-894C-802D-3D97AD1028DB}" srcOrd="1" destOrd="0" presId="urn:microsoft.com/office/officeart/2005/8/layout/vList5"/>
    <dgm:cxn modelId="{703271A9-92FA-1F4D-AE06-F169B9D20CAA}" type="presParOf" srcId="{6E04DA8D-78A8-8143-8F70-A5C2CED0B358}" destId="{C89E5B58-6DC6-2145-841E-B6CFEF517A1F}" srcOrd="3" destOrd="0" presId="urn:microsoft.com/office/officeart/2005/8/layout/vList5"/>
    <dgm:cxn modelId="{B87A0503-C6DC-084D-B584-AFAE4F9596BD}" type="presParOf" srcId="{6E04DA8D-78A8-8143-8F70-A5C2CED0B358}" destId="{C041121A-0EB6-434A-9950-EE903FEB6E74}" srcOrd="4" destOrd="0" presId="urn:microsoft.com/office/officeart/2005/8/layout/vList5"/>
    <dgm:cxn modelId="{D93DBA8A-1225-0943-ADC2-9A18F12C4EE6}" type="presParOf" srcId="{C041121A-0EB6-434A-9950-EE903FEB6E74}" destId="{BA0DB70F-6F5F-6046-B6D5-5C1AA1EACF21}" srcOrd="0" destOrd="0" presId="urn:microsoft.com/office/officeart/2005/8/layout/vList5"/>
    <dgm:cxn modelId="{136E1928-7FB2-D949-8450-AC30BC74687D}" type="presParOf" srcId="{C041121A-0EB6-434A-9950-EE903FEB6E74}" destId="{9EB9D09B-3333-D94E-9CF4-A338C86EE27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734A51-ECCA-0E4E-84B9-9B4F66225C11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98BFBA-76F3-0143-B0F4-937A78BEFF9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/>
            <a:t>Observasi</a:t>
          </a:r>
          <a:endParaRPr lang="en-US" dirty="0">
            <a:highlight>
              <a:srgbClr val="00FF00"/>
            </a:highlight>
          </a:endParaRPr>
        </a:p>
      </dgm:t>
    </dgm:pt>
    <dgm:pt modelId="{8BB4DEB9-471C-7548-9E8A-1F5A31EDA4BF}" type="parTrans" cxnId="{0526DC96-B000-ED47-BC5B-32602664EEDD}">
      <dgm:prSet/>
      <dgm:spPr/>
      <dgm:t>
        <a:bodyPr/>
        <a:lstStyle/>
        <a:p>
          <a:endParaRPr lang="en-US"/>
        </a:p>
      </dgm:t>
    </dgm:pt>
    <dgm:pt modelId="{4546EC96-3DD3-064B-9866-A1EDCE401336}" type="sibTrans" cxnId="{0526DC96-B000-ED47-BC5B-32602664EEDD}">
      <dgm:prSet/>
      <dgm:spPr/>
      <dgm:t>
        <a:bodyPr/>
        <a:lstStyle/>
        <a:p>
          <a:endParaRPr lang="en-US"/>
        </a:p>
      </dgm:t>
    </dgm:pt>
    <dgm:pt modelId="{2FAA86FB-48CF-5545-B001-FEFC22431426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Kegiatan</a:t>
          </a:r>
          <a:r>
            <a:rPr lang="en-US" dirty="0"/>
            <a:t> </a:t>
          </a:r>
          <a:r>
            <a:rPr lang="en-US" dirty="0" err="1"/>
            <a:t>mengamati</a:t>
          </a:r>
          <a:r>
            <a:rPr lang="en-US" dirty="0"/>
            <a:t> </a:t>
          </a:r>
          <a:r>
            <a:rPr lang="en-US" dirty="0" err="1"/>
            <a:t>klien</a:t>
          </a:r>
          <a:r>
            <a:rPr lang="en-US" dirty="0"/>
            <a:t> </a:t>
          </a:r>
        </a:p>
      </dgm:t>
    </dgm:pt>
    <dgm:pt modelId="{8825B208-9F32-7A4D-92BD-8504B348F705}" type="parTrans" cxnId="{957BB392-AF23-1C4C-B5F6-965CCADBD519}">
      <dgm:prSet/>
      <dgm:spPr/>
      <dgm:t>
        <a:bodyPr/>
        <a:lstStyle/>
        <a:p>
          <a:endParaRPr lang="en-US"/>
        </a:p>
      </dgm:t>
    </dgm:pt>
    <dgm:pt modelId="{9BE8138F-96A7-9A4C-A0E9-73F56D3F960F}" type="sibTrans" cxnId="{957BB392-AF23-1C4C-B5F6-965CCADBD519}">
      <dgm:prSet/>
      <dgm:spPr/>
      <dgm:t>
        <a:bodyPr/>
        <a:lstStyle/>
        <a:p>
          <a:endParaRPr lang="en-US"/>
        </a:p>
      </dgm:t>
    </dgm:pt>
    <dgm:pt modelId="{8C468AFF-9683-9B4F-B57D-068286406174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/>
            <a:t>Klarifikasi</a:t>
          </a:r>
          <a:r>
            <a:rPr lang="en-US" dirty="0"/>
            <a:t>) </a:t>
          </a:r>
        </a:p>
      </dgm:t>
    </dgm:pt>
    <dgm:pt modelId="{F3CE0C38-0EA0-D44C-A6C6-6B059939CFEA}" type="parTrans" cxnId="{E903C4BC-80CC-4B47-BC4C-EEE0B290BB1A}">
      <dgm:prSet/>
      <dgm:spPr/>
      <dgm:t>
        <a:bodyPr/>
        <a:lstStyle/>
        <a:p>
          <a:endParaRPr lang="en-US"/>
        </a:p>
      </dgm:t>
    </dgm:pt>
    <dgm:pt modelId="{546CCCBA-4629-B94B-9439-A68E8D2649D8}" type="sibTrans" cxnId="{E903C4BC-80CC-4B47-BC4C-EEE0B290BB1A}">
      <dgm:prSet/>
      <dgm:spPr/>
      <dgm:t>
        <a:bodyPr/>
        <a:lstStyle/>
        <a:p>
          <a:endParaRPr lang="en-US"/>
        </a:p>
      </dgm:t>
    </dgm:pt>
    <dgm:pt modelId="{438DEFBE-ADD7-9D44-B771-F5E5413F1761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 err="1"/>
            <a:t>Tehnik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menanyakan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apa</a:t>
          </a:r>
          <a:r>
            <a:rPr lang="en-US" dirty="0"/>
            <a:t> yang </a:t>
          </a:r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dirty="0" err="1"/>
            <a:t>situasi</a:t>
          </a:r>
          <a:r>
            <a:rPr lang="en-US" dirty="0"/>
            <a:t> yang </a:t>
          </a:r>
          <a:r>
            <a:rPr lang="en-US" dirty="0" err="1"/>
            <a:t>ada</a:t>
          </a:r>
          <a:r>
            <a:rPr lang="en-US" dirty="0"/>
            <a:t> ,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sesuatu</a:t>
          </a:r>
          <a:r>
            <a:rPr lang="en-US" dirty="0"/>
            <a:t> </a:t>
          </a:r>
          <a:r>
            <a:rPr lang="en-US" dirty="0" err="1"/>
            <a:t>hal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jelas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meminta</a:t>
          </a:r>
          <a:r>
            <a:rPr lang="en-US" dirty="0"/>
            <a:t>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</a:p>
      </dgm:t>
    </dgm:pt>
    <dgm:pt modelId="{53B64646-9132-5647-8474-5F080BCA41A6}" type="parTrans" cxnId="{8247FEE7-791D-2C47-AB62-41DCCDED8F2A}">
      <dgm:prSet/>
      <dgm:spPr/>
      <dgm:t>
        <a:bodyPr/>
        <a:lstStyle/>
        <a:p>
          <a:endParaRPr lang="en-US"/>
        </a:p>
      </dgm:t>
    </dgm:pt>
    <dgm:pt modelId="{F02A3890-A5DB-9947-B6E2-2D09C98615E3}" type="sibTrans" cxnId="{8247FEE7-791D-2C47-AB62-41DCCDED8F2A}">
      <dgm:prSet/>
      <dgm:spPr/>
      <dgm:t>
        <a:bodyPr/>
        <a:lstStyle/>
        <a:p>
          <a:endParaRPr lang="en-US"/>
        </a:p>
      </dgm:t>
    </dgm:pt>
    <dgm:pt modelId="{95EAB58F-E7EC-FA4F-9DFE-3C58889653BF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“Anda </a:t>
          </a:r>
          <a:r>
            <a:rPr lang="en-US" dirty="0" err="1"/>
            <a:t>terlihat</a:t>
          </a:r>
          <a:r>
            <a:rPr lang="en-US" dirty="0"/>
            <a:t> </a:t>
          </a:r>
          <a:r>
            <a:rPr lang="en-US" dirty="0" err="1"/>
            <a:t>sedih</a:t>
          </a:r>
          <a:r>
            <a:rPr lang="en-US" dirty="0"/>
            <a:t> </a:t>
          </a:r>
          <a:r>
            <a:rPr lang="en-US" dirty="0" err="1"/>
            <a:t>hari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? “</a:t>
          </a:r>
        </a:p>
      </dgm:t>
    </dgm:pt>
    <dgm:pt modelId="{4F93DE10-F682-1448-96F0-FEC7F1D22B86}" type="parTrans" cxnId="{E2E8A41A-EB26-9543-8E64-68669F47DDBC}">
      <dgm:prSet/>
      <dgm:spPr/>
      <dgm:t>
        <a:bodyPr/>
        <a:lstStyle/>
        <a:p>
          <a:endParaRPr lang="en-US"/>
        </a:p>
      </dgm:t>
    </dgm:pt>
    <dgm:pt modelId="{AA5E9570-2486-3546-8666-727A618DFD36}" type="sibTrans" cxnId="{E2E8A41A-EB26-9543-8E64-68669F47DDBC}">
      <dgm:prSet/>
      <dgm:spPr/>
      <dgm:t>
        <a:bodyPr/>
        <a:lstStyle/>
        <a:p>
          <a:endParaRPr lang="en-US"/>
        </a:p>
      </dgm:t>
    </dgm:pt>
    <dgm:pt modelId="{3B38DA80-0E81-6942-9549-254E55DD3B89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“Anda </a:t>
          </a:r>
          <a:r>
            <a:rPr lang="en-US" dirty="0" err="1"/>
            <a:t>tampak</a:t>
          </a:r>
          <a:r>
            <a:rPr lang="en-US" dirty="0"/>
            <a:t> </a:t>
          </a:r>
          <a:r>
            <a:rPr lang="en-US" dirty="0" err="1"/>
            <a:t>pucat</a:t>
          </a:r>
          <a:r>
            <a:rPr lang="en-US" dirty="0"/>
            <a:t> dan </a:t>
          </a:r>
          <a:r>
            <a:rPr lang="en-US" dirty="0" err="1"/>
            <a:t>cemas</a:t>
          </a:r>
          <a:r>
            <a:rPr lang="en-US" dirty="0"/>
            <a:t>???”</a:t>
          </a:r>
        </a:p>
      </dgm:t>
    </dgm:pt>
    <dgm:pt modelId="{9AD0496E-C800-F54A-BB83-012B12EF314D}" type="parTrans" cxnId="{39443E3E-FABD-2840-BD9B-452AEBD86F62}">
      <dgm:prSet/>
      <dgm:spPr/>
      <dgm:t>
        <a:bodyPr/>
        <a:lstStyle/>
        <a:p>
          <a:endParaRPr lang="en-US"/>
        </a:p>
      </dgm:t>
    </dgm:pt>
    <dgm:pt modelId="{2C372C9F-A58F-9E49-8F30-4B0D12658078}" type="sibTrans" cxnId="{39443E3E-FABD-2840-BD9B-452AEBD86F62}">
      <dgm:prSet/>
      <dgm:spPr/>
      <dgm:t>
        <a:bodyPr/>
        <a:lstStyle/>
        <a:p>
          <a:endParaRPr lang="en-US"/>
        </a:p>
      </dgm:t>
    </dgm:pt>
    <dgm:pt modelId="{41B2734C-F83C-1346-A1A0-37D5CAB1B4DC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“Anda </a:t>
          </a:r>
          <a:r>
            <a:rPr lang="en-US" dirty="0" err="1"/>
            <a:t>tampak</a:t>
          </a:r>
          <a:r>
            <a:rPr lang="en-US" dirty="0"/>
            <a:t> </a:t>
          </a:r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bersemangat</a:t>
          </a:r>
          <a:r>
            <a:rPr lang="en-US" dirty="0"/>
            <a:t> </a:t>
          </a:r>
          <a:r>
            <a:rPr lang="en-US" dirty="0" err="1"/>
            <a:t>hari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”</a:t>
          </a:r>
        </a:p>
      </dgm:t>
    </dgm:pt>
    <dgm:pt modelId="{0CBA5383-F406-4842-A2B1-FB7800FF44B0}" type="parTrans" cxnId="{26BAFC5B-11CE-AA4D-AEF8-C5DAF5A38655}">
      <dgm:prSet/>
      <dgm:spPr/>
      <dgm:t>
        <a:bodyPr/>
        <a:lstStyle/>
        <a:p>
          <a:endParaRPr lang="en-US"/>
        </a:p>
      </dgm:t>
    </dgm:pt>
    <dgm:pt modelId="{4E5FA4A1-23FC-8040-BAF9-3BCD9298D31A}" type="sibTrans" cxnId="{26BAFC5B-11CE-AA4D-AEF8-C5DAF5A38655}">
      <dgm:prSet/>
      <dgm:spPr/>
      <dgm:t>
        <a:bodyPr/>
        <a:lstStyle/>
        <a:p>
          <a:endParaRPr lang="en-US"/>
        </a:p>
      </dgm:t>
    </dgm:pt>
    <dgm:pt modelId="{4A53D1E3-AA20-A944-8673-3AC408F21785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/>
            <a:t>“ </a:t>
          </a:r>
          <a:r>
            <a:rPr lang="en-US" dirty="0" err="1"/>
            <a:t>saya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yakin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apa</a:t>
          </a:r>
          <a:r>
            <a:rPr lang="en-US" dirty="0"/>
            <a:t> yang </a:t>
          </a:r>
          <a:r>
            <a:rPr lang="en-US" dirty="0" err="1"/>
            <a:t>anda</a:t>
          </a:r>
          <a:r>
            <a:rPr lang="en-US" dirty="0"/>
            <a:t> katakana dan </a:t>
          </a:r>
          <a:r>
            <a:rPr lang="en-US" dirty="0" err="1"/>
            <a:t>saya</a:t>
          </a:r>
          <a:r>
            <a:rPr lang="en-US" dirty="0"/>
            <a:t> </a:t>
          </a:r>
          <a:r>
            <a:rPr lang="en-US" dirty="0" err="1"/>
            <a:t>berharap</a:t>
          </a:r>
          <a:r>
            <a:rPr lang="en-US" dirty="0"/>
            <a:t> </a:t>
          </a:r>
          <a:r>
            <a:rPr lang="en-US" dirty="0" err="1"/>
            <a:t>anda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mengulanginya</a:t>
          </a:r>
          <a:r>
            <a:rPr lang="en-US" dirty="0"/>
            <a:t> </a:t>
          </a:r>
          <a:r>
            <a:rPr lang="en-US" dirty="0" err="1"/>
            <a:t>lagi</a:t>
          </a:r>
          <a:r>
            <a:rPr lang="en-US" dirty="0"/>
            <a:t>”</a:t>
          </a:r>
        </a:p>
      </dgm:t>
    </dgm:pt>
    <dgm:pt modelId="{5E4E07B9-336C-5049-923E-CC885AC3964A}" type="parTrans" cxnId="{8AA929A6-00B5-184F-9ABE-D554EE0ED6A6}">
      <dgm:prSet/>
      <dgm:spPr/>
      <dgm:t>
        <a:bodyPr/>
        <a:lstStyle/>
        <a:p>
          <a:endParaRPr lang="en-US"/>
        </a:p>
      </dgm:t>
    </dgm:pt>
    <dgm:pt modelId="{81D8949A-FA49-E54D-BBE3-B60124089305}" type="sibTrans" cxnId="{8AA929A6-00B5-184F-9ABE-D554EE0ED6A6}">
      <dgm:prSet/>
      <dgm:spPr/>
      <dgm:t>
        <a:bodyPr/>
        <a:lstStyle/>
        <a:p>
          <a:endParaRPr lang="en-US"/>
        </a:p>
      </dgm:t>
    </dgm:pt>
    <dgm:pt modelId="{6E04DA8D-78A8-8143-8F70-A5C2CED0B358}" type="pres">
      <dgm:prSet presAssocID="{AB734A51-ECCA-0E4E-84B9-9B4F66225C11}" presName="Name0" presStyleCnt="0">
        <dgm:presLayoutVars>
          <dgm:dir/>
          <dgm:animLvl val="lvl"/>
          <dgm:resizeHandles val="exact"/>
        </dgm:presLayoutVars>
      </dgm:prSet>
      <dgm:spPr/>
    </dgm:pt>
    <dgm:pt modelId="{AE1C6B6F-C11B-F746-B7E3-5E2F18DFA327}" type="pres">
      <dgm:prSet presAssocID="{6B98BFBA-76F3-0143-B0F4-937A78BEFF97}" presName="linNode" presStyleCnt="0"/>
      <dgm:spPr/>
    </dgm:pt>
    <dgm:pt modelId="{636C59D7-9228-1749-9DB5-41165D90AE4F}" type="pres">
      <dgm:prSet presAssocID="{6B98BFBA-76F3-0143-B0F4-937A78BEFF97}" presName="parentText" presStyleLbl="node1" presStyleIdx="0" presStyleCnt="2" custScaleX="39079" custScaleY="69387">
        <dgm:presLayoutVars>
          <dgm:chMax val="1"/>
          <dgm:bulletEnabled val="1"/>
        </dgm:presLayoutVars>
      </dgm:prSet>
      <dgm:spPr/>
    </dgm:pt>
    <dgm:pt modelId="{44222CC0-DE04-CF4F-AC99-D7DBEC103916}" type="pres">
      <dgm:prSet presAssocID="{6B98BFBA-76F3-0143-B0F4-937A78BEFF97}" presName="descendantText" presStyleLbl="alignAccFollowNode1" presStyleIdx="0" presStyleCnt="2" custScaleX="101720">
        <dgm:presLayoutVars>
          <dgm:bulletEnabled val="1"/>
        </dgm:presLayoutVars>
      </dgm:prSet>
      <dgm:spPr/>
    </dgm:pt>
    <dgm:pt modelId="{85C01987-42C3-BA47-92E4-253C9A07F4E1}" type="pres">
      <dgm:prSet presAssocID="{4546EC96-3DD3-064B-9866-A1EDCE401336}" presName="sp" presStyleCnt="0"/>
      <dgm:spPr/>
    </dgm:pt>
    <dgm:pt modelId="{958A0CDA-7EAF-8F41-B894-25AC36FA3532}" type="pres">
      <dgm:prSet presAssocID="{8C468AFF-9683-9B4F-B57D-068286406174}" presName="linNode" presStyleCnt="0"/>
      <dgm:spPr/>
    </dgm:pt>
    <dgm:pt modelId="{7A213E79-49D1-5843-A10B-CD8BC62AF2FE}" type="pres">
      <dgm:prSet presAssocID="{8C468AFF-9683-9B4F-B57D-068286406174}" presName="parentText" presStyleLbl="node1" presStyleIdx="1" presStyleCnt="2" custScaleX="56440" custScaleY="60385">
        <dgm:presLayoutVars>
          <dgm:chMax val="1"/>
          <dgm:bulletEnabled val="1"/>
        </dgm:presLayoutVars>
      </dgm:prSet>
      <dgm:spPr/>
    </dgm:pt>
    <dgm:pt modelId="{E6AFF1E6-F4EA-894C-802D-3D97AD1028DB}" type="pres">
      <dgm:prSet presAssocID="{8C468AFF-9683-9B4F-B57D-06828640617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2E8A41A-EB26-9543-8E64-68669F47DDBC}" srcId="{6B98BFBA-76F3-0143-B0F4-937A78BEFF97}" destId="{95EAB58F-E7EC-FA4F-9DFE-3C58889653BF}" srcOrd="1" destOrd="0" parTransId="{4F93DE10-F682-1448-96F0-FEC7F1D22B86}" sibTransId="{AA5E9570-2486-3546-8666-727A618DFD36}"/>
    <dgm:cxn modelId="{39443E3E-FABD-2840-BD9B-452AEBD86F62}" srcId="{6B98BFBA-76F3-0143-B0F4-937A78BEFF97}" destId="{3B38DA80-0E81-6942-9549-254E55DD3B89}" srcOrd="2" destOrd="0" parTransId="{9AD0496E-C800-F54A-BB83-012B12EF314D}" sibTransId="{2C372C9F-A58F-9E49-8F30-4B0D12658078}"/>
    <dgm:cxn modelId="{59112A4B-0948-9243-B47B-8CE11B09F094}" type="presOf" srcId="{8C468AFF-9683-9B4F-B57D-068286406174}" destId="{7A213E79-49D1-5843-A10B-CD8BC62AF2FE}" srcOrd="0" destOrd="0" presId="urn:microsoft.com/office/officeart/2005/8/layout/vList5"/>
    <dgm:cxn modelId="{26BAFC5B-11CE-AA4D-AEF8-C5DAF5A38655}" srcId="{6B98BFBA-76F3-0143-B0F4-937A78BEFF97}" destId="{41B2734C-F83C-1346-A1A0-37D5CAB1B4DC}" srcOrd="3" destOrd="0" parTransId="{0CBA5383-F406-4842-A2B1-FB7800FF44B0}" sibTransId="{4E5FA4A1-23FC-8040-BAF9-3BCD9298D31A}"/>
    <dgm:cxn modelId="{CDBF585C-61C3-D84C-855F-00AAA9B7B040}" type="presOf" srcId="{438DEFBE-ADD7-9D44-B771-F5E5413F1761}" destId="{E6AFF1E6-F4EA-894C-802D-3D97AD1028DB}" srcOrd="0" destOrd="0" presId="urn:microsoft.com/office/officeart/2005/8/layout/vList5"/>
    <dgm:cxn modelId="{33B8CC8A-1AFB-CD46-8980-859EC3E5F688}" type="presOf" srcId="{4A53D1E3-AA20-A944-8673-3AC408F21785}" destId="{E6AFF1E6-F4EA-894C-802D-3D97AD1028DB}" srcOrd="0" destOrd="1" presId="urn:microsoft.com/office/officeart/2005/8/layout/vList5"/>
    <dgm:cxn modelId="{D7145A92-5BEB-1449-8604-8FA585C06E2B}" type="presOf" srcId="{AB734A51-ECCA-0E4E-84B9-9B4F66225C11}" destId="{6E04DA8D-78A8-8143-8F70-A5C2CED0B358}" srcOrd="0" destOrd="0" presId="urn:microsoft.com/office/officeart/2005/8/layout/vList5"/>
    <dgm:cxn modelId="{957BB392-AF23-1C4C-B5F6-965CCADBD519}" srcId="{6B98BFBA-76F3-0143-B0F4-937A78BEFF97}" destId="{2FAA86FB-48CF-5545-B001-FEFC22431426}" srcOrd="0" destOrd="0" parTransId="{8825B208-9F32-7A4D-92BD-8504B348F705}" sibTransId="{9BE8138F-96A7-9A4C-A0E9-73F56D3F960F}"/>
    <dgm:cxn modelId="{0526DC96-B000-ED47-BC5B-32602664EEDD}" srcId="{AB734A51-ECCA-0E4E-84B9-9B4F66225C11}" destId="{6B98BFBA-76F3-0143-B0F4-937A78BEFF97}" srcOrd="0" destOrd="0" parTransId="{8BB4DEB9-471C-7548-9E8A-1F5A31EDA4BF}" sibTransId="{4546EC96-3DD3-064B-9866-A1EDCE401336}"/>
    <dgm:cxn modelId="{27A522A1-3486-4C42-90CB-2C3320E8A97B}" type="presOf" srcId="{3B38DA80-0E81-6942-9549-254E55DD3B89}" destId="{44222CC0-DE04-CF4F-AC99-D7DBEC103916}" srcOrd="0" destOrd="2" presId="urn:microsoft.com/office/officeart/2005/8/layout/vList5"/>
    <dgm:cxn modelId="{894562A3-B3CC-D048-8EF9-B055896DA3A4}" type="presOf" srcId="{2FAA86FB-48CF-5545-B001-FEFC22431426}" destId="{44222CC0-DE04-CF4F-AC99-D7DBEC103916}" srcOrd="0" destOrd="0" presId="urn:microsoft.com/office/officeart/2005/8/layout/vList5"/>
    <dgm:cxn modelId="{8AA929A6-00B5-184F-9ABE-D554EE0ED6A6}" srcId="{8C468AFF-9683-9B4F-B57D-068286406174}" destId="{4A53D1E3-AA20-A944-8673-3AC408F21785}" srcOrd="1" destOrd="0" parTransId="{5E4E07B9-336C-5049-923E-CC885AC3964A}" sibTransId="{81D8949A-FA49-E54D-BBE3-B60124089305}"/>
    <dgm:cxn modelId="{359F56A6-D0EB-A94D-87DC-08B0A3B2369C}" type="presOf" srcId="{41B2734C-F83C-1346-A1A0-37D5CAB1B4DC}" destId="{44222CC0-DE04-CF4F-AC99-D7DBEC103916}" srcOrd="0" destOrd="3" presId="urn:microsoft.com/office/officeart/2005/8/layout/vList5"/>
    <dgm:cxn modelId="{E903C4BC-80CC-4B47-BC4C-EEE0B290BB1A}" srcId="{AB734A51-ECCA-0E4E-84B9-9B4F66225C11}" destId="{8C468AFF-9683-9B4F-B57D-068286406174}" srcOrd="1" destOrd="0" parTransId="{F3CE0C38-0EA0-D44C-A6C6-6B059939CFEA}" sibTransId="{546CCCBA-4629-B94B-9439-A68E8D2649D8}"/>
    <dgm:cxn modelId="{5465BED9-A264-2B4E-9DA9-A917A3F969B3}" type="presOf" srcId="{6B98BFBA-76F3-0143-B0F4-937A78BEFF97}" destId="{636C59D7-9228-1749-9DB5-41165D90AE4F}" srcOrd="0" destOrd="0" presId="urn:microsoft.com/office/officeart/2005/8/layout/vList5"/>
    <dgm:cxn modelId="{8247FEE7-791D-2C47-AB62-41DCCDED8F2A}" srcId="{8C468AFF-9683-9B4F-B57D-068286406174}" destId="{438DEFBE-ADD7-9D44-B771-F5E5413F1761}" srcOrd="0" destOrd="0" parTransId="{53B64646-9132-5647-8474-5F080BCA41A6}" sibTransId="{F02A3890-A5DB-9947-B6E2-2D09C98615E3}"/>
    <dgm:cxn modelId="{77EFD5F5-A61D-1247-84EB-C64F120043E1}" type="presOf" srcId="{95EAB58F-E7EC-FA4F-9DFE-3C58889653BF}" destId="{44222CC0-DE04-CF4F-AC99-D7DBEC103916}" srcOrd="0" destOrd="1" presId="urn:microsoft.com/office/officeart/2005/8/layout/vList5"/>
    <dgm:cxn modelId="{C069AC06-40D3-FB4A-BE68-59771593055B}" type="presParOf" srcId="{6E04DA8D-78A8-8143-8F70-A5C2CED0B358}" destId="{AE1C6B6F-C11B-F746-B7E3-5E2F18DFA327}" srcOrd="0" destOrd="0" presId="urn:microsoft.com/office/officeart/2005/8/layout/vList5"/>
    <dgm:cxn modelId="{622C6C8A-5C36-984B-82D3-996904B5B57D}" type="presParOf" srcId="{AE1C6B6F-C11B-F746-B7E3-5E2F18DFA327}" destId="{636C59D7-9228-1749-9DB5-41165D90AE4F}" srcOrd="0" destOrd="0" presId="urn:microsoft.com/office/officeart/2005/8/layout/vList5"/>
    <dgm:cxn modelId="{CC007EC8-F50F-D24F-A486-B730032AB4BC}" type="presParOf" srcId="{AE1C6B6F-C11B-F746-B7E3-5E2F18DFA327}" destId="{44222CC0-DE04-CF4F-AC99-D7DBEC103916}" srcOrd="1" destOrd="0" presId="urn:microsoft.com/office/officeart/2005/8/layout/vList5"/>
    <dgm:cxn modelId="{7BEAC62F-2947-F642-BB2E-C4F4DAD1597B}" type="presParOf" srcId="{6E04DA8D-78A8-8143-8F70-A5C2CED0B358}" destId="{85C01987-42C3-BA47-92E4-253C9A07F4E1}" srcOrd="1" destOrd="0" presId="urn:microsoft.com/office/officeart/2005/8/layout/vList5"/>
    <dgm:cxn modelId="{93413BBA-562B-5D44-82CC-581A72E8ACF7}" type="presParOf" srcId="{6E04DA8D-78A8-8143-8F70-A5C2CED0B358}" destId="{958A0CDA-7EAF-8F41-B894-25AC36FA3532}" srcOrd="2" destOrd="0" presId="urn:microsoft.com/office/officeart/2005/8/layout/vList5"/>
    <dgm:cxn modelId="{C5535834-F011-4342-8466-86CCFCF69BFA}" type="presParOf" srcId="{958A0CDA-7EAF-8F41-B894-25AC36FA3532}" destId="{7A213E79-49D1-5843-A10B-CD8BC62AF2FE}" srcOrd="0" destOrd="0" presId="urn:microsoft.com/office/officeart/2005/8/layout/vList5"/>
    <dgm:cxn modelId="{B4DE9641-4F14-E24B-9F77-726DC7378A0F}" type="presParOf" srcId="{958A0CDA-7EAF-8F41-B894-25AC36FA3532}" destId="{E6AFF1E6-F4EA-894C-802D-3D97AD1028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34A51-ECCA-0E4E-84B9-9B4F66225C11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98BFBA-76F3-0143-B0F4-937A78BEFF9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Giving Recognition</a:t>
          </a:r>
          <a:endParaRPr lang="en-US" dirty="0">
            <a:highlight>
              <a:srgbClr val="00FF00"/>
            </a:highlight>
          </a:endParaRPr>
        </a:p>
      </dgm:t>
    </dgm:pt>
    <dgm:pt modelId="{8BB4DEB9-471C-7548-9E8A-1F5A31EDA4BF}" type="parTrans" cxnId="{0526DC96-B000-ED47-BC5B-32602664EEDD}">
      <dgm:prSet/>
      <dgm:spPr/>
      <dgm:t>
        <a:bodyPr/>
        <a:lstStyle/>
        <a:p>
          <a:endParaRPr lang="en-US"/>
        </a:p>
      </dgm:t>
    </dgm:pt>
    <dgm:pt modelId="{4546EC96-3DD3-064B-9866-A1EDCE401336}" type="sibTrans" cxnId="{0526DC96-B000-ED47-BC5B-32602664EEDD}">
      <dgm:prSet/>
      <dgm:spPr/>
      <dgm:t>
        <a:bodyPr/>
        <a:lstStyle/>
        <a:p>
          <a:endParaRPr lang="en-US"/>
        </a:p>
      </dgm:t>
    </dgm:pt>
    <dgm:pt modelId="{2FAA86FB-48CF-5545-B001-FEFC22431426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Memberikan</a:t>
          </a:r>
          <a:r>
            <a:rPr lang="en-US" dirty="0"/>
            <a:t> </a:t>
          </a:r>
          <a:r>
            <a:rPr lang="en-US" dirty="0" err="1"/>
            <a:t>penghargaan</a:t>
          </a:r>
          <a:r>
            <a:rPr lang="en-US" dirty="0"/>
            <a:t> </a:t>
          </a:r>
          <a:r>
            <a:rPr lang="en-US" dirty="0" err="1"/>
            <a:t>merupakan</a:t>
          </a:r>
          <a:r>
            <a:rPr lang="en-US" dirty="0"/>
            <a:t> </a:t>
          </a:r>
          <a:r>
            <a:rPr lang="en-US" dirty="0" err="1"/>
            <a:t>tehnik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memberikan</a:t>
          </a:r>
          <a:r>
            <a:rPr lang="en-US" dirty="0"/>
            <a:t> </a:t>
          </a:r>
          <a:r>
            <a:rPr lang="en-US" dirty="0" err="1"/>
            <a:t>pengakuan</a:t>
          </a:r>
          <a:r>
            <a:rPr lang="en-US" dirty="0"/>
            <a:t> dan </a:t>
          </a:r>
          <a:r>
            <a:rPr lang="en-US" dirty="0" err="1"/>
            <a:t>menandakan</a:t>
          </a:r>
          <a:r>
            <a:rPr lang="en-US" dirty="0"/>
            <a:t> </a:t>
          </a:r>
          <a:r>
            <a:rPr lang="en-US" dirty="0" err="1"/>
            <a:t>kesadaran</a:t>
          </a:r>
          <a:r>
            <a:rPr lang="en-US" dirty="0"/>
            <a:t> (</a:t>
          </a:r>
          <a:r>
            <a:rPr lang="en-US" dirty="0" err="1"/>
            <a:t>Nurjanah</a:t>
          </a:r>
          <a:r>
            <a:rPr lang="en-US" dirty="0"/>
            <a:t>, 2001)</a:t>
          </a:r>
        </a:p>
      </dgm:t>
    </dgm:pt>
    <dgm:pt modelId="{8825B208-9F32-7A4D-92BD-8504B348F705}" type="parTrans" cxnId="{957BB392-AF23-1C4C-B5F6-965CCADBD519}">
      <dgm:prSet/>
      <dgm:spPr/>
      <dgm:t>
        <a:bodyPr/>
        <a:lstStyle/>
        <a:p>
          <a:endParaRPr lang="en-US"/>
        </a:p>
      </dgm:t>
    </dgm:pt>
    <dgm:pt modelId="{9BE8138F-96A7-9A4C-A0E9-73F56D3F960F}" type="sibTrans" cxnId="{957BB392-AF23-1C4C-B5F6-965CCADBD519}">
      <dgm:prSet/>
      <dgm:spPr/>
      <dgm:t>
        <a:bodyPr/>
        <a:lstStyle/>
        <a:p>
          <a:endParaRPr lang="en-US"/>
        </a:p>
      </dgm:t>
    </dgm:pt>
    <dgm:pt modelId="{4A53D1E3-AA20-A944-8673-3AC408F21785}">
      <dgm:prSet phldrT="[Text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2800" dirty="0"/>
            <a:t>“ </a:t>
          </a:r>
          <a:r>
            <a:rPr lang="en-US" sz="2400" dirty="0" err="1"/>
            <a:t>dengan</a:t>
          </a:r>
          <a:r>
            <a:rPr lang="en-US" sz="2400" dirty="0"/>
            <a:t> </a:t>
          </a:r>
          <a:r>
            <a:rPr lang="en-US" sz="2400" dirty="0" err="1"/>
            <a:t>menyapa</a:t>
          </a:r>
          <a:r>
            <a:rPr lang="en-US" sz="2400" dirty="0"/>
            <a:t> </a:t>
          </a:r>
          <a:r>
            <a:rPr lang="en-US" sz="2400" dirty="0" err="1"/>
            <a:t>klien</a:t>
          </a:r>
          <a:r>
            <a:rPr lang="en-US" sz="2400" dirty="0"/>
            <a:t> </a:t>
          </a:r>
          <a:r>
            <a:rPr lang="en-US" sz="2400" dirty="0" err="1"/>
            <a:t>dengan</a:t>
          </a:r>
          <a:r>
            <a:rPr lang="en-US" sz="2400" dirty="0"/>
            <a:t> Namanya , </a:t>
          </a:r>
          <a:r>
            <a:rPr lang="en-US" sz="2400" dirty="0" err="1"/>
            <a:t>merupakan</a:t>
          </a:r>
          <a:r>
            <a:rPr lang="en-US" sz="2400" dirty="0"/>
            <a:t> </a:t>
          </a:r>
          <a:r>
            <a:rPr lang="en-US" sz="2400" dirty="0" err="1"/>
            <a:t>suatu</a:t>
          </a:r>
          <a:r>
            <a:rPr lang="en-US" sz="2400" dirty="0"/>
            <a:t> </a:t>
          </a:r>
          <a:r>
            <a:rPr lang="en-US" sz="2400" dirty="0" err="1"/>
            <a:t>indikasi</a:t>
          </a:r>
          <a:r>
            <a:rPr lang="en-US" sz="2400" dirty="0"/>
            <a:t> </a:t>
          </a:r>
          <a:r>
            <a:rPr lang="en-US" sz="2400" dirty="0" err="1"/>
            <a:t>bahwa</a:t>
          </a:r>
          <a:r>
            <a:rPr lang="en-US" sz="2400" dirty="0"/>
            <a:t> </a:t>
          </a:r>
          <a:r>
            <a:rPr lang="en-US" sz="2400" dirty="0" err="1"/>
            <a:t>perawat</a:t>
          </a:r>
          <a:r>
            <a:rPr lang="en-US" sz="2400" dirty="0"/>
            <a:t> </a:t>
          </a:r>
          <a:r>
            <a:rPr lang="en-US" sz="2400" dirty="0" err="1"/>
            <a:t>mengakui</a:t>
          </a:r>
          <a:r>
            <a:rPr lang="en-US" sz="2400" dirty="0"/>
            <a:t> </a:t>
          </a:r>
          <a:r>
            <a:rPr lang="en-US" sz="2400" dirty="0" err="1"/>
            <a:t>hadirnya</a:t>
          </a:r>
          <a:r>
            <a:rPr lang="en-US" sz="2400" dirty="0"/>
            <a:t> </a:t>
          </a:r>
          <a:r>
            <a:rPr lang="en-US" sz="2400" dirty="0" err="1"/>
            <a:t>klien</a:t>
          </a:r>
          <a:r>
            <a:rPr lang="en-US" sz="2400" dirty="0"/>
            <a:t> </a:t>
          </a:r>
          <a:r>
            <a:rPr lang="en-US" sz="2400" dirty="0" err="1"/>
            <a:t>secara</a:t>
          </a:r>
          <a:r>
            <a:rPr lang="en-US" sz="2400" dirty="0"/>
            <a:t> </a:t>
          </a:r>
          <a:r>
            <a:rPr lang="en-US" sz="2400" dirty="0" err="1"/>
            <a:t>pribadi</a:t>
          </a:r>
          <a:r>
            <a:rPr lang="en-US" sz="2400" dirty="0"/>
            <a:t> , </a:t>
          </a:r>
          <a:r>
            <a:rPr lang="en-US" sz="2400" dirty="0" err="1"/>
            <a:t>sebagai</a:t>
          </a:r>
          <a:r>
            <a:rPr lang="en-US" sz="2400" dirty="0"/>
            <a:t> </a:t>
          </a:r>
          <a:r>
            <a:rPr lang="en-US" sz="2400" dirty="0" err="1"/>
            <a:t>individu</a:t>
          </a:r>
          <a:r>
            <a:rPr lang="en-US" sz="2400" dirty="0"/>
            <a:t> . </a:t>
          </a:r>
          <a:r>
            <a:rPr lang="en-US" sz="2400" dirty="0" err="1"/>
            <a:t>Pengakuan</a:t>
          </a:r>
          <a:r>
            <a:rPr lang="en-US" sz="2400" dirty="0"/>
            <a:t> </a:t>
          </a:r>
          <a:r>
            <a:rPr lang="en-US" sz="2400" dirty="0" err="1"/>
            <a:t>tersebut</a:t>
          </a:r>
          <a:r>
            <a:rPr lang="en-US" sz="2400" dirty="0"/>
            <a:t> </a:t>
          </a:r>
          <a:r>
            <a:rPr lang="en-US" sz="2400" dirty="0" err="1"/>
            <a:t>tidak</a:t>
          </a:r>
          <a:r>
            <a:rPr lang="en-US" sz="2400" dirty="0"/>
            <a:t> </a:t>
          </a:r>
          <a:r>
            <a:rPr lang="en-US" sz="2400" dirty="0" err="1"/>
            <a:t>membawa</a:t>
          </a:r>
          <a:r>
            <a:rPr lang="en-US" sz="2400" dirty="0"/>
            <a:t> </a:t>
          </a:r>
          <a:r>
            <a:rPr lang="en-US" sz="2400" dirty="0" err="1"/>
            <a:t>gagasan</a:t>
          </a:r>
          <a:r>
            <a:rPr lang="en-US" sz="2400" dirty="0"/>
            <a:t> </a:t>
          </a:r>
          <a:r>
            <a:rPr lang="en-US" sz="2400" dirty="0" err="1"/>
            <a:t>nilai</a:t>
          </a:r>
          <a:r>
            <a:rPr lang="en-US" sz="2400" dirty="0"/>
            <a:t> </a:t>
          </a:r>
          <a:r>
            <a:rPr lang="en-US" sz="2400" dirty="0" err="1"/>
            <a:t>yaitu</a:t>
          </a:r>
          <a:r>
            <a:rPr lang="en-US" sz="2400" dirty="0"/>
            <a:t> </a:t>
          </a:r>
          <a:r>
            <a:rPr lang="en-US" sz="2400" dirty="0" err="1"/>
            <a:t>menjadi</a:t>
          </a:r>
          <a:r>
            <a:rPr lang="en-US" sz="2400" dirty="0"/>
            <a:t> “</a:t>
          </a:r>
          <a:r>
            <a:rPr lang="en-US" sz="2400" dirty="0" err="1"/>
            <a:t>baik</a:t>
          </a:r>
          <a:r>
            <a:rPr lang="en-US" sz="2400" dirty="0"/>
            <a:t>” </a:t>
          </a:r>
          <a:r>
            <a:rPr lang="en-US" sz="2400" dirty="0" err="1"/>
            <a:t>atau</a:t>
          </a:r>
          <a:r>
            <a:rPr lang="en-US" sz="2400" dirty="0"/>
            <a:t> “ </a:t>
          </a:r>
          <a:r>
            <a:rPr lang="en-US" sz="2400" dirty="0" err="1"/>
            <a:t>buruk</a:t>
          </a:r>
          <a:r>
            <a:rPr lang="en-US" sz="2400" dirty="0"/>
            <a:t>”</a:t>
          </a:r>
        </a:p>
        <a:p>
          <a:r>
            <a:rPr lang="en-US" sz="2400" b="1" dirty="0">
              <a:solidFill>
                <a:srgbClr val="FF0000"/>
              </a:solidFill>
            </a:rPr>
            <a:t>“ </a:t>
          </a:r>
          <a:r>
            <a:rPr lang="en-US" sz="2400" b="1" dirty="0" err="1">
              <a:solidFill>
                <a:srgbClr val="FF0000"/>
              </a:solidFill>
            </a:rPr>
            <a:t>Selamat</a:t>
          </a:r>
          <a:r>
            <a:rPr lang="en-US" sz="2400" b="1" dirty="0">
              <a:solidFill>
                <a:srgbClr val="FF0000"/>
              </a:solidFill>
            </a:rPr>
            <a:t> Pagi . Pak Tri ….”</a:t>
          </a:r>
        </a:p>
        <a:p>
          <a:r>
            <a:rPr lang="en-US" sz="2400" b="1" dirty="0">
              <a:solidFill>
                <a:srgbClr val="FF0000"/>
              </a:solidFill>
            </a:rPr>
            <a:t>“ Anda Nampak segar </a:t>
          </a:r>
          <a:r>
            <a:rPr lang="en-US" sz="2400" b="1" dirty="0" err="1">
              <a:solidFill>
                <a:srgbClr val="FF0000"/>
              </a:solidFill>
            </a:rPr>
            <a:t>hari</a:t>
          </a:r>
          <a:r>
            <a:rPr lang="en-US" sz="2400" b="1" dirty="0">
              <a:solidFill>
                <a:srgbClr val="FF0000"/>
              </a:solidFill>
            </a:rPr>
            <a:t> </a:t>
          </a:r>
          <a:r>
            <a:rPr lang="en-US" sz="2400" b="1" dirty="0" err="1">
              <a:solidFill>
                <a:srgbClr val="FF0000"/>
              </a:solidFill>
            </a:rPr>
            <a:t>ini</a:t>
          </a:r>
          <a:r>
            <a:rPr lang="en-US" sz="2400" b="1" dirty="0">
              <a:solidFill>
                <a:srgbClr val="FF0000"/>
              </a:solidFill>
            </a:rPr>
            <a:t> “</a:t>
          </a:r>
        </a:p>
        <a:p>
          <a:endParaRPr lang="en-US" sz="2800" dirty="0"/>
        </a:p>
      </dgm:t>
    </dgm:pt>
    <dgm:pt modelId="{5E4E07B9-336C-5049-923E-CC885AC3964A}" type="parTrans" cxnId="{8AA929A6-00B5-184F-9ABE-D554EE0ED6A6}">
      <dgm:prSet/>
      <dgm:spPr/>
      <dgm:t>
        <a:bodyPr/>
        <a:lstStyle/>
        <a:p>
          <a:endParaRPr lang="en-US"/>
        </a:p>
      </dgm:t>
    </dgm:pt>
    <dgm:pt modelId="{81D8949A-FA49-E54D-BBE3-B60124089305}" type="sibTrans" cxnId="{8AA929A6-00B5-184F-9ABE-D554EE0ED6A6}">
      <dgm:prSet/>
      <dgm:spPr/>
      <dgm:t>
        <a:bodyPr/>
        <a:lstStyle/>
        <a:p>
          <a:endParaRPr lang="en-US"/>
        </a:p>
      </dgm:t>
    </dgm:pt>
    <dgm:pt modelId="{6E04DA8D-78A8-8143-8F70-A5C2CED0B358}" type="pres">
      <dgm:prSet presAssocID="{AB734A51-ECCA-0E4E-84B9-9B4F66225C11}" presName="Name0" presStyleCnt="0">
        <dgm:presLayoutVars>
          <dgm:dir/>
          <dgm:animLvl val="lvl"/>
          <dgm:resizeHandles val="exact"/>
        </dgm:presLayoutVars>
      </dgm:prSet>
      <dgm:spPr/>
    </dgm:pt>
    <dgm:pt modelId="{AE1C6B6F-C11B-F746-B7E3-5E2F18DFA327}" type="pres">
      <dgm:prSet presAssocID="{6B98BFBA-76F3-0143-B0F4-937A78BEFF97}" presName="linNode" presStyleCnt="0"/>
      <dgm:spPr/>
    </dgm:pt>
    <dgm:pt modelId="{636C59D7-9228-1749-9DB5-41165D90AE4F}" type="pres">
      <dgm:prSet presAssocID="{6B98BFBA-76F3-0143-B0F4-937A78BEFF97}" presName="parentText" presStyleLbl="node1" presStyleIdx="0" presStyleCnt="2" custScaleX="60166" custScaleY="69387">
        <dgm:presLayoutVars>
          <dgm:chMax val="1"/>
          <dgm:bulletEnabled val="1"/>
        </dgm:presLayoutVars>
      </dgm:prSet>
      <dgm:spPr/>
    </dgm:pt>
    <dgm:pt modelId="{44222CC0-DE04-CF4F-AC99-D7DBEC103916}" type="pres">
      <dgm:prSet presAssocID="{6B98BFBA-76F3-0143-B0F4-937A78BEFF97}" presName="descendantText" presStyleLbl="alignAccFollowNode1" presStyleIdx="0" presStyleCnt="1" custScaleX="101720" custLinFactNeighborX="-866" custLinFactNeighborY="4628">
        <dgm:presLayoutVars>
          <dgm:bulletEnabled val="1"/>
        </dgm:presLayoutVars>
      </dgm:prSet>
      <dgm:spPr/>
    </dgm:pt>
    <dgm:pt modelId="{85C01987-42C3-BA47-92E4-253C9A07F4E1}" type="pres">
      <dgm:prSet presAssocID="{4546EC96-3DD3-064B-9866-A1EDCE401336}" presName="sp" presStyleCnt="0"/>
      <dgm:spPr/>
    </dgm:pt>
    <dgm:pt modelId="{B751380E-1191-2B4F-88C3-FC81342FDE0A}" type="pres">
      <dgm:prSet presAssocID="{4A53D1E3-AA20-A944-8673-3AC408F21785}" presName="linNode" presStyleCnt="0"/>
      <dgm:spPr/>
    </dgm:pt>
    <dgm:pt modelId="{372B8B65-2C43-B445-87BE-1C2AEDFCAE69}" type="pres">
      <dgm:prSet presAssocID="{4A53D1E3-AA20-A944-8673-3AC408F21785}" presName="parentText" presStyleLbl="node1" presStyleIdx="1" presStyleCnt="2" custScaleX="277778">
        <dgm:presLayoutVars>
          <dgm:chMax val="1"/>
          <dgm:bulletEnabled val="1"/>
        </dgm:presLayoutVars>
      </dgm:prSet>
      <dgm:spPr/>
    </dgm:pt>
  </dgm:ptLst>
  <dgm:cxnLst>
    <dgm:cxn modelId="{D7145A92-5BEB-1449-8604-8FA585C06E2B}" type="presOf" srcId="{AB734A51-ECCA-0E4E-84B9-9B4F66225C11}" destId="{6E04DA8D-78A8-8143-8F70-A5C2CED0B358}" srcOrd="0" destOrd="0" presId="urn:microsoft.com/office/officeart/2005/8/layout/vList5"/>
    <dgm:cxn modelId="{957BB392-AF23-1C4C-B5F6-965CCADBD519}" srcId="{6B98BFBA-76F3-0143-B0F4-937A78BEFF97}" destId="{2FAA86FB-48CF-5545-B001-FEFC22431426}" srcOrd="0" destOrd="0" parTransId="{8825B208-9F32-7A4D-92BD-8504B348F705}" sibTransId="{9BE8138F-96A7-9A4C-A0E9-73F56D3F960F}"/>
    <dgm:cxn modelId="{0526DC96-B000-ED47-BC5B-32602664EEDD}" srcId="{AB734A51-ECCA-0E4E-84B9-9B4F66225C11}" destId="{6B98BFBA-76F3-0143-B0F4-937A78BEFF97}" srcOrd="0" destOrd="0" parTransId="{8BB4DEB9-471C-7548-9E8A-1F5A31EDA4BF}" sibTransId="{4546EC96-3DD3-064B-9866-A1EDCE401336}"/>
    <dgm:cxn modelId="{894562A3-B3CC-D048-8EF9-B055896DA3A4}" type="presOf" srcId="{2FAA86FB-48CF-5545-B001-FEFC22431426}" destId="{44222CC0-DE04-CF4F-AC99-D7DBEC103916}" srcOrd="0" destOrd="0" presId="urn:microsoft.com/office/officeart/2005/8/layout/vList5"/>
    <dgm:cxn modelId="{8AA929A6-00B5-184F-9ABE-D554EE0ED6A6}" srcId="{AB734A51-ECCA-0E4E-84B9-9B4F66225C11}" destId="{4A53D1E3-AA20-A944-8673-3AC408F21785}" srcOrd="1" destOrd="0" parTransId="{5E4E07B9-336C-5049-923E-CC885AC3964A}" sibTransId="{81D8949A-FA49-E54D-BBE3-B60124089305}"/>
    <dgm:cxn modelId="{1863A6CE-28B8-FB43-A795-5C0B62C22D67}" type="presOf" srcId="{4A53D1E3-AA20-A944-8673-3AC408F21785}" destId="{372B8B65-2C43-B445-87BE-1C2AEDFCAE69}" srcOrd="0" destOrd="0" presId="urn:microsoft.com/office/officeart/2005/8/layout/vList5"/>
    <dgm:cxn modelId="{5465BED9-A264-2B4E-9DA9-A917A3F969B3}" type="presOf" srcId="{6B98BFBA-76F3-0143-B0F4-937A78BEFF97}" destId="{636C59D7-9228-1749-9DB5-41165D90AE4F}" srcOrd="0" destOrd="0" presId="urn:microsoft.com/office/officeart/2005/8/layout/vList5"/>
    <dgm:cxn modelId="{C069AC06-40D3-FB4A-BE68-59771593055B}" type="presParOf" srcId="{6E04DA8D-78A8-8143-8F70-A5C2CED0B358}" destId="{AE1C6B6F-C11B-F746-B7E3-5E2F18DFA327}" srcOrd="0" destOrd="0" presId="urn:microsoft.com/office/officeart/2005/8/layout/vList5"/>
    <dgm:cxn modelId="{622C6C8A-5C36-984B-82D3-996904B5B57D}" type="presParOf" srcId="{AE1C6B6F-C11B-F746-B7E3-5E2F18DFA327}" destId="{636C59D7-9228-1749-9DB5-41165D90AE4F}" srcOrd="0" destOrd="0" presId="urn:microsoft.com/office/officeart/2005/8/layout/vList5"/>
    <dgm:cxn modelId="{CC007EC8-F50F-D24F-A486-B730032AB4BC}" type="presParOf" srcId="{AE1C6B6F-C11B-F746-B7E3-5E2F18DFA327}" destId="{44222CC0-DE04-CF4F-AC99-D7DBEC103916}" srcOrd="1" destOrd="0" presId="urn:microsoft.com/office/officeart/2005/8/layout/vList5"/>
    <dgm:cxn modelId="{7BEAC62F-2947-F642-BB2E-C4F4DAD1597B}" type="presParOf" srcId="{6E04DA8D-78A8-8143-8F70-A5C2CED0B358}" destId="{85C01987-42C3-BA47-92E4-253C9A07F4E1}" srcOrd="1" destOrd="0" presId="urn:microsoft.com/office/officeart/2005/8/layout/vList5"/>
    <dgm:cxn modelId="{A55D8B9F-28BA-6D4F-ADD5-0FA228B4B0DA}" type="presParOf" srcId="{6E04DA8D-78A8-8143-8F70-A5C2CED0B358}" destId="{B751380E-1191-2B4F-88C3-FC81342FDE0A}" srcOrd="2" destOrd="0" presId="urn:microsoft.com/office/officeart/2005/8/layout/vList5"/>
    <dgm:cxn modelId="{16015948-96D7-AB43-AB1A-0E129CDB9878}" type="presParOf" srcId="{B751380E-1191-2B4F-88C3-FC81342FDE0A}" destId="{372B8B65-2C43-B445-87BE-1C2AEDFCAE6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34A51-ECCA-0E4E-84B9-9B4F66225C11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98BFBA-76F3-0143-B0F4-937A78BEFF9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Exploring </a:t>
          </a:r>
          <a:endParaRPr lang="en-US" dirty="0">
            <a:highlight>
              <a:srgbClr val="00FF00"/>
            </a:highlight>
          </a:endParaRPr>
        </a:p>
      </dgm:t>
    </dgm:pt>
    <dgm:pt modelId="{8BB4DEB9-471C-7548-9E8A-1F5A31EDA4BF}" type="parTrans" cxnId="{0526DC96-B000-ED47-BC5B-32602664EEDD}">
      <dgm:prSet/>
      <dgm:spPr/>
      <dgm:t>
        <a:bodyPr/>
        <a:lstStyle/>
        <a:p>
          <a:endParaRPr lang="en-US"/>
        </a:p>
      </dgm:t>
    </dgm:pt>
    <dgm:pt modelId="{4546EC96-3DD3-064B-9866-A1EDCE401336}" type="sibTrans" cxnId="{0526DC96-B000-ED47-BC5B-32602664EEDD}">
      <dgm:prSet/>
      <dgm:spPr/>
      <dgm:t>
        <a:bodyPr/>
        <a:lstStyle/>
        <a:p>
          <a:endParaRPr lang="en-US"/>
        </a:p>
      </dgm:t>
    </dgm:pt>
    <dgm:pt modelId="{2FAA86FB-48CF-5545-B001-FEFC22431426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err="1"/>
            <a:t>Tehnik</a:t>
          </a:r>
          <a:r>
            <a:rPr lang="en-US" baseline="0" dirty="0"/>
            <a:t> </a:t>
          </a:r>
          <a:r>
            <a:rPr lang="en-US" baseline="0" dirty="0" err="1"/>
            <a:t>untuk</a:t>
          </a:r>
          <a:r>
            <a:rPr lang="en-US" baseline="0" dirty="0"/>
            <a:t> </a:t>
          </a:r>
          <a:r>
            <a:rPr lang="en-US" baseline="0" dirty="0" err="1"/>
            <a:t>menggali</a:t>
          </a:r>
          <a:r>
            <a:rPr lang="en-US" baseline="0" dirty="0"/>
            <a:t> </a:t>
          </a:r>
          <a:r>
            <a:rPr lang="en-US" baseline="0" dirty="0" err="1"/>
            <a:t>perasaan</a:t>
          </a:r>
          <a:r>
            <a:rPr lang="en-US" baseline="0" dirty="0"/>
            <a:t>, </a:t>
          </a:r>
          <a:r>
            <a:rPr lang="en-US" baseline="0" dirty="0" err="1"/>
            <a:t>pikiran</a:t>
          </a:r>
          <a:r>
            <a:rPr lang="en-US" baseline="0" dirty="0"/>
            <a:t> dan </a:t>
          </a:r>
          <a:r>
            <a:rPr lang="en-US" baseline="0" dirty="0" err="1"/>
            <a:t>pengalaman</a:t>
          </a:r>
          <a:r>
            <a:rPr lang="en-US" baseline="0" dirty="0"/>
            <a:t> </a:t>
          </a:r>
          <a:r>
            <a:rPr lang="en-US" baseline="0" dirty="0" err="1"/>
            <a:t>klien</a:t>
          </a:r>
          <a:r>
            <a:rPr lang="en-US" baseline="0" dirty="0"/>
            <a:t> </a:t>
          </a:r>
          <a:r>
            <a:rPr lang="en-US" baseline="0" dirty="0" err="1"/>
            <a:t>suatu</a:t>
          </a:r>
          <a:r>
            <a:rPr lang="en-US" baseline="0" dirty="0"/>
            <a:t> </a:t>
          </a:r>
          <a:r>
            <a:rPr lang="en-US" baseline="0" dirty="0" err="1"/>
            <a:t>upaya</a:t>
          </a:r>
          <a:r>
            <a:rPr lang="en-US" baseline="0" dirty="0"/>
            <a:t> </a:t>
          </a:r>
          <a:r>
            <a:rPr lang="en-US" baseline="0" dirty="0" err="1"/>
            <a:t>untuk</a:t>
          </a:r>
          <a:r>
            <a:rPr lang="en-US" baseline="0" dirty="0"/>
            <a:t> </a:t>
          </a:r>
          <a:r>
            <a:rPr lang="en-US" baseline="0" dirty="0" err="1"/>
            <a:t>mengembangkan</a:t>
          </a:r>
          <a:r>
            <a:rPr lang="en-US" baseline="0" dirty="0"/>
            <a:t> </a:t>
          </a:r>
          <a:r>
            <a:rPr lang="en-US" baseline="0" dirty="0" err="1"/>
            <a:t>secara</a:t>
          </a:r>
          <a:r>
            <a:rPr lang="en-US" baseline="0" dirty="0"/>
            <a:t> </a:t>
          </a:r>
          <a:r>
            <a:rPr lang="en-US" baseline="0" dirty="0" err="1"/>
            <a:t>lebih</a:t>
          </a:r>
          <a:r>
            <a:rPr lang="en-US" baseline="0" dirty="0"/>
            <a:t> </a:t>
          </a:r>
          <a:r>
            <a:rPr lang="en-US" baseline="0" dirty="0" err="1"/>
            <a:t>rinci</a:t>
          </a:r>
          <a:r>
            <a:rPr lang="en-US" baseline="0" dirty="0"/>
            <a:t>. Hal </a:t>
          </a:r>
          <a:r>
            <a:rPr lang="en-US" baseline="0" dirty="0" err="1"/>
            <a:t>ini</a:t>
          </a:r>
          <a:r>
            <a:rPr lang="en-US" baseline="0" dirty="0"/>
            <a:t> </a:t>
          </a:r>
          <a:r>
            <a:rPr lang="en-US" baseline="0" dirty="0" err="1"/>
            <a:t>penting</a:t>
          </a:r>
          <a:r>
            <a:rPr lang="en-US" baseline="0" dirty="0"/>
            <a:t> </a:t>
          </a:r>
          <a:r>
            <a:rPr lang="en-US" baseline="0" dirty="0" err="1"/>
            <a:t>dilakukan</a:t>
          </a:r>
          <a:r>
            <a:rPr lang="en-US" baseline="0" dirty="0"/>
            <a:t> </a:t>
          </a:r>
          <a:r>
            <a:rPr lang="en-US" baseline="0" dirty="0" err="1"/>
            <a:t>karena</a:t>
          </a:r>
          <a:r>
            <a:rPr lang="en-US" baseline="0" dirty="0"/>
            <a:t> </a:t>
          </a:r>
          <a:r>
            <a:rPr lang="en-US" baseline="0" dirty="0" err="1"/>
            <a:t>banyak</a:t>
          </a:r>
          <a:r>
            <a:rPr lang="en-US" baseline="0" dirty="0"/>
            <a:t> </a:t>
          </a:r>
          <a:r>
            <a:rPr lang="en-US" baseline="0" dirty="0" err="1"/>
            <a:t>klien</a:t>
          </a:r>
          <a:r>
            <a:rPr lang="en-US" baseline="0" dirty="0"/>
            <a:t> </a:t>
          </a:r>
          <a:r>
            <a:rPr lang="en-US" baseline="0" dirty="0" err="1"/>
            <a:t>menyimpan</a:t>
          </a:r>
          <a:r>
            <a:rPr lang="en-US" baseline="0" dirty="0"/>
            <a:t> </a:t>
          </a:r>
          <a:r>
            <a:rPr lang="en-US" baseline="0" dirty="0" err="1"/>
            <a:t>rahasia</a:t>
          </a:r>
          <a:r>
            <a:rPr lang="en-US" baseline="0" dirty="0"/>
            <a:t> </a:t>
          </a:r>
          <a:r>
            <a:rPr lang="en-US" baseline="0" dirty="0" err="1"/>
            <a:t>batin</a:t>
          </a:r>
          <a:r>
            <a:rPr lang="en-US" baseline="0" dirty="0"/>
            <a:t>, </a:t>
          </a:r>
          <a:r>
            <a:rPr lang="en-US" baseline="0" dirty="0" err="1"/>
            <a:t>menutup</a:t>
          </a:r>
          <a:r>
            <a:rPr lang="en-US" baseline="0" dirty="0"/>
            <a:t> </a:t>
          </a:r>
          <a:r>
            <a:rPr lang="en-US" baseline="0" dirty="0" err="1"/>
            <a:t>diri</a:t>
          </a:r>
          <a:r>
            <a:rPr lang="en-US" baseline="0" dirty="0"/>
            <a:t> </a:t>
          </a:r>
          <a:r>
            <a:rPr lang="en-US" baseline="0" dirty="0" err="1"/>
            <a:t>atau</a:t>
          </a:r>
          <a:r>
            <a:rPr lang="en-US" baseline="0" dirty="0"/>
            <a:t> </a:t>
          </a:r>
          <a:r>
            <a:rPr lang="en-US" baseline="0" dirty="0" err="1"/>
            <a:t>tidak</a:t>
          </a:r>
          <a:r>
            <a:rPr lang="en-US" baseline="0" dirty="0"/>
            <a:t> </a:t>
          </a:r>
          <a:r>
            <a:rPr lang="en-US" baseline="0" dirty="0" err="1"/>
            <a:t>mampu</a:t>
          </a:r>
          <a:r>
            <a:rPr lang="en-US" baseline="0" dirty="0"/>
            <a:t> </a:t>
          </a:r>
          <a:r>
            <a:rPr lang="en-US" baseline="0" dirty="0" err="1"/>
            <a:t>mengemukaan</a:t>
          </a:r>
          <a:r>
            <a:rPr lang="en-US" baseline="0" dirty="0"/>
            <a:t> </a:t>
          </a:r>
          <a:r>
            <a:rPr lang="en-US" baseline="0" dirty="0" err="1"/>
            <a:t>pendapatnya</a:t>
          </a:r>
          <a:r>
            <a:rPr lang="en-US" baseline="0" dirty="0"/>
            <a:t> </a:t>
          </a:r>
          <a:endParaRPr lang="en-US" dirty="0"/>
        </a:p>
      </dgm:t>
    </dgm:pt>
    <dgm:pt modelId="{8825B208-9F32-7A4D-92BD-8504B348F705}" type="parTrans" cxnId="{957BB392-AF23-1C4C-B5F6-965CCADBD519}">
      <dgm:prSet/>
      <dgm:spPr/>
      <dgm:t>
        <a:bodyPr/>
        <a:lstStyle/>
        <a:p>
          <a:endParaRPr lang="en-US"/>
        </a:p>
      </dgm:t>
    </dgm:pt>
    <dgm:pt modelId="{9BE8138F-96A7-9A4C-A0E9-73F56D3F960F}" type="sibTrans" cxnId="{957BB392-AF23-1C4C-B5F6-965CCADBD519}">
      <dgm:prSet/>
      <dgm:spPr/>
      <dgm:t>
        <a:bodyPr/>
        <a:lstStyle/>
        <a:p>
          <a:endParaRPr lang="en-US"/>
        </a:p>
      </dgm:t>
    </dgm:pt>
    <dgm:pt modelId="{4A53D1E3-AA20-A944-8673-3AC408F21785}">
      <dgm:prSet phldrT="[Text]" custT="1"/>
      <dgm:spPr>
        <a:solidFill>
          <a:srgbClr val="00B050">
            <a:alpha val="90000"/>
          </a:srgbClr>
        </a:solidFill>
      </dgm:spPr>
      <dgm:t>
        <a:bodyPr/>
        <a:lstStyle/>
        <a:p>
          <a:pPr algn="just"/>
          <a:r>
            <a:rPr lang="en-US" sz="2400" dirty="0" err="1">
              <a:solidFill>
                <a:srgbClr val="FF0000"/>
              </a:solidFill>
            </a:rPr>
            <a:t>Explorasi</a:t>
          </a:r>
          <a:r>
            <a:rPr lang="en-US" sz="2400" dirty="0">
              <a:solidFill>
                <a:srgbClr val="FF0000"/>
              </a:solidFill>
            </a:rPr>
            <a:t> </a:t>
          </a:r>
          <a:r>
            <a:rPr lang="en-US" sz="2400" dirty="0" err="1">
              <a:solidFill>
                <a:srgbClr val="FF0000"/>
              </a:solidFill>
            </a:rPr>
            <a:t>Perasaan</a:t>
          </a:r>
          <a:r>
            <a:rPr lang="en-US" sz="2400" dirty="0">
              <a:solidFill>
                <a:srgbClr val="FF0000"/>
              </a:solidFill>
            </a:rPr>
            <a:t> </a:t>
          </a:r>
          <a:r>
            <a:rPr lang="en-US" sz="2400" dirty="0">
              <a:solidFill>
                <a:schemeClr val="tx2"/>
              </a:solidFill>
            </a:rPr>
            <a:t>: “ </a:t>
          </a:r>
          <a:r>
            <a:rPr lang="en-US" sz="2400" dirty="0" err="1">
              <a:solidFill>
                <a:schemeClr val="tx2"/>
              </a:solidFill>
            </a:rPr>
            <a:t>Bisakah</a:t>
          </a:r>
          <a:r>
            <a:rPr lang="en-US" sz="2400" dirty="0">
              <a:solidFill>
                <a:schemeClr val="tx2"/>
              </a:solidFill>
            </a:rPr>
            <a:t> </a:t>
          </a:r>
          <a:r>
            <a:rPr lang="en-US" sz="2400" dirty="0" err="1">
              <a:solidFill>
                <a:schemeClr val="tx2"/>
              </a:solidFill>
            </a:rPr>
            <a:t>anda</a:t>
          </a:r>
          <a:r>
            <a:rPr lang="en-US" sz="2400" dirty="0">
              <a:solidFill>
                <a:schemeClr val="tx2"/>
              </a:solidFill>
            </a:rPr>
            <a:t> </a:t>
          </a:r>
          <a:r>
            <a:rPr lang="en-US" sz="2400" dirty="0" err="1">
              <a:solidFill>
                <a:schemeClr val="tx2"/>
              </a:solidFill>
            </a:rPr>
            <a:t>menjelaskan</a:t>
          </a:r>
          <a:r>
            <a:rPr lang="en-US" sz="2400" dirty="0">
              <a:solidFill>
                <a:schemeClr val="tx2"/>
              </a:solidFill>
            </a:rPr>
            <a:t> </a:t>
          </a:r>
          <a:r>
            <a:rPr lang="en-US" sz="2400" dirty="0" err="1">
              <a:solidFill>
                <a:schemeClr val="tx2"/>
              </a:solidFill>
            </a:rPr>
            <a:t>apa</a:t>
          </a:r>
          <a:r>
            <a:rPr lang="en-US" sz="2400" dirty="0">
              <a:solidFill>
                <a:schemeClr val="tx2"/>
              </a:solidFill>
            </a:rPr>
            <a:t> </a:t>
          </a:r>
          <a:r>
            <a:rPr lang="en-US" sz="2400" dirty="0" err="1">
              <a:solidFill>
                <a:schemeClr val="tx2"/>
              </a:solidFill>
            </a:rPr>
            <a:t>perasaan</a:t>
          </a:r>
          <a:r>
            <a:rPr lang="en-US" sz="2400" dirty="0">
              <a:solidFill>
                <a:schemeClr val="tx2"/>
              </a:solidFill>
            </a:rPr>
            <a:t> </a:t>
          </a:r>
          <a:r>
            <a:rPr lang="en-US" sz="2400" dirty="0" err="1">
              <a:solidFill>
                <a:schemeClr val="tx2"/>
              </a:solidFill>
            </a:rPr>
            <a:t>bingung</a:t>
          </a:r>
          <a:r>
            <a:rPr lang="en-US" sz="2400" dirty="0">
              <a:solidFill>
                <a:schemeClr val="tx2"/>
              </a:solidFill>
            </a:rPr>
            <a:t> yang </a:t>
          </a:r>
          <a:r>
            <a:rPr lang="en-US" sz="2400" dirty="0" err="1">
              <a:solidFill>
                <a:schemeClr val="tx2"/>
              </a:solidFill>
            </a:rPr>
            <a:t>dimaksudkan</a:t>
          </a:r>
          <a:r>
            <a:rPr lang="en-US" sz="2400" dirty="0">
              <a:solidFill>
                <a:schemeClr val="tx2"/>
              </a:solidFill>
            </a:rPr>
            <a:t>…”</a:t>
          </a:r>
        </a:p>
        <a:p>
          <a:pPr algn="just"/>
          <a:r>
            <a:rPr lang="en-US" sz="2400" b="1" dirty="0" err="1">
              <a:solidFill>
                <a:srgbClr val="FF0000"/>
              </a:solidFill>
            </a:rPr>
            <a:t>Eksporasi</a:t>
          </a:r>
          <a:r>
            <a:rPr lang="en-US" sz="2400" b="1" dirty="0">
              <a:solidFill>
                <a:srgbClr val="FF0000"/>
              </a:solidFill>
            </a:rPr>
            <a:t> </a:t>
          </a:r>
          <a:r>
            <a:rPr lang="en-US" sz="2400" b="1" dirty="0" err="1">
              <a:solidFill>
                <a:srgbClr val="FF0000"/>
              </a:solidFill>
            </a:rPr>
            <a:t>Pikiran</a:t>
          </a:r>
          <a:r>
            <a:rPr lang="en-US" sz="2400" b="1" dirty="0">
              <a:solidFill>
                <a:schemeClr val="tx2"/>
              </a:solidFill>
            </a:rPr>
            <a:t> : “ Saya </a:t>
          </a:r>
          <a:r>
            <a:rPr lang="en-US" sz="2400" b="1" dirty="0" err="1">
              <a:solidFill>
                <a:schemeClr val="tx2"/>
              </a:solidFill>
            </a:rPr>
            <a:t>yakin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anda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dapt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menjelaskan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lebih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lanjut</a:t>
          </a:r>
          <a:r>
            <a:rPr lang="en-US" sz="2400" b="1" dirty="0">
              <a:solidFill>
                <a:schemeClr val="tx2"/>
              </a:solidFill>
            </a:rPr>
            <a:t> ide </a:t>
          </a:r>
          <a:r>
            <a:rPr lang="en-US" sz="2400" b="1" dirty="0" err="1">
              <a:solidFill>
                <a:schemeClr val="tx2"/>
              </a:solidFill>
            </a:rPr>
            <a:t>anda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tentang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sekolah</a:t>
          </a:r>
          <a:r>
            <a:rPr lang="en-US" sz="2400" b="1" dirty="0">
              <a:solidFill>
                <a:schemeClr val="tx2"/>
              </a:solidFill>
            </a:rPr>
            <a:t> sambal </a:t>
          </a:r>
          <a:r>
            <a:rPr lang="en-US" sz="2400" b="1" dirty="0" err="1">
              <a:solidFill>
                <a:schemeClr val="tx2"/>
              </a:solidFill>
            </a:rPr>
            <a:t>bekerja</a:t>
          </a:r>
          <a:r>
            <a:rPr lang="en-US" sz="2400" b="1" dirty="0">
              <a:solidFill>
                <a:schemeClr val="tx2"/>
              </a:solidFill>
            </a:rPr>
            <a:t> </a:t>
          </a:r>
        </a:p>
        <a:p>
          <a:pPr algn="just"/>
          <a:r>
            <a:rPr lang="en-US" sz="2400" b="1" dirty="0" err="1">
              <a:solidFill>
                <a:srgbClr val="FF0000"/>
              </a:solidFill>
            </a:rPr>
            <a:t>Eksplorasi</a:t>
          </a:r>
          <a:r>
            <a:rPr lang="en-US" sz="2400" b="1" dirty="0">
              <a:solidFill>
                <a:srgbClr val="FF0000"/>
              </a:solidFill>
            </a:rPr>
            <a:t> </a:t>
          </a:r>
          <a:r>
            <a:rPr lang="en-US" sz="2400" b="1" dirty="0" err="1">
              <a:solidFill>
                <a:srgbClr val="FF0000"/>
              </a:solidFill>
            </a:rPr>
            <a:t>pengalaman</a:t>
          </a:r>
          <a:r>
            <a:rPr lang="en-US" sz="2400" b="1" dirty="0">
              <a:solidFill>
                <a:srgbClr val="FF0000"/>
              </a:solidFill>
            </a:rPr>
            <a:t> </a:t>
          </a:r>
          <a:r>
            <a:rPr lang="en-US" sz="2400" b="1" dirty="0">
              <a:solidFill>
                <a:schemeClr val="tx2"/>
              </a:solidFill>
            </a:rPr>
            <a:t>: “ </a:t>
          </a:r>
          <a:r>
            <a:rPr lang="en-US" sz="2400" b="1" dirty="0" err="1">
              <a:solidFill>
                <a:schemeClr val="tx2"/>
              </a:solidFill>
            </a:rPr>
            <a:t>saya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terkesan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dengan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pengalaman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anda</a:t>
          </a:r>
          <a:r>
            <a:rPr lang="en-US" sz="2400" b="1" dirty="0">
              <a:solidFill>
                <a:schemeClr val="tx2"/>
              </a:solidFill>
            </a:rPr>
            <a:t> </a:t>
          </a:r>
          <a:r>
            <a:rPr lang="en-US" sz="2400" b="1" dirty="0" err="1">
              <a:solidFill>
                <a:schemeClr val="tx2"/>
              </a:solidFill>
            </a:rPr>
            <a:t>lalui</a:t>
          </a:r>
          <a:r>
            <a:rPr lang="en-US" sz="2400" b="1" dirty="0">
              <a:solidFill>
                <a:schemeClr val="tx2"/>
              </a:solidFill>
            </a:rPr>
            <a:t> “ </a:t>
          </a:r>
        </a:p>
        <a:p>
          <a:pPr algn="ctr"/>
          <a:endParaRPr lang="en-US" sz="2800" dirty="0"/>
        </a:p>
      </dgm:t>
    </dgm:pt>
    <dgm:pt modelId="{5E4E07B9-336C-5049-923E-CC885AC3964A}" type="parTrans" cxnId="{8AA929A6-00B5-184F-9ABE-D554EE0ED6A6}">
      <dgm:prSet/>
      <dgm:spPr/>
      <dgm:t>
        <a:bodyPr/>
        <a:lstStyle/>
        <a:p>
          <a:endParaRPr lang="en-US"/>
        </a:p>
      </dgm:t>
    </dgm:pt>
    <dgm:pt modelId="{81D8949A-FA49-E54D-BBE3-B60124089305}" type="sibTrans" cxnId="{8AA929A6-00B5-184F-9ABE-D554EE0ED6A6}">
      <dgm:prSet/>
      <dgm:spPr/>
      <dgm:t>
        <a:bodyPr/>
        <a:lstStyle/>
        <a:p>
          <a:endParaRPr lang="en-US"/>
        </a:p>
      </dgm:t>
    </dgm:pt>
    <dgm:pt modelId="{6E04DA8D-78A8-8143-8F70-A5C2CED0B358}" type="pres">
      <dgm:prSet presAssocID="{AB734A51-ECCA-0E4E-84B9-9B4F66225C11}" presName="Name0" presStyleCnt="0">
        <dgm:presLayoutVars>
          <dgm:dir/>
          <dgm:animLvl val="lvl"/>
          <dgm:resizeHandles val="exact"/>
        </dgm:presLayoutVars>
      </dgm:prSet>
      <dgm:spPr/>
    </dgm:pt>
    <dgm:pt modelId="{AE1C6B6F-C11B-F746-B7E3-5E2F18DFA327}" type="pres">
      <dgm:prSet presAssocID="{6B98BFBA-76F3-0143-B0F4-937A78BEFF97}" presName="linNode" presStyleCnt="0"/>
      <dgm:spPr/>
    </dgm:pt>
    <dgm:pt modelId="{636C59D7-9228-1749-9DB5-41165D90AE4F}" type="pres">
      <dgm:prSet presAssocID="{6B98BFBA-76F3-0143-B0F4-937A78BEFF97}" presName="parentText" presStyleLbl="node1" presStyleIdx="0" presStyleCnt="2" custScaleX="60166" custScaleY="69387">
        <dgm:presLayoutVars>
          <dgm:chMax val="1"/>
          <dgm:bulletEnabled val="1"/>
        </dgm:presLayoutVars>
      </dgm:prSet>
      <dgm:spPr/>
    </dgm:pt>
    <dgm:pt modelId="{44222CC0-DE04-CF4F-AC99-D7DBEC103916}" type="pres">
      <dgm:prSet presAssocID="{6B98BFBA-76F3-0143-B0F4-937A78BEFF97}" presName="descendantText" presStyleLbl="alignAccFollowNode1" presStyleIdx="0" presStyleCnt="1" custScaleX="116170" custLinFactNeighborX="-866" custLinFactNeighborY="4628">
        <dgm:presLayoutVars>
          <dgm:bulletEnabled val="1"/>
        </dgm:presLayoutVars>
      </dgm:prSet>
      <dgm:spPr/>
    </dgm:pt>
    <dgm:pt modelId="{85C01987-42C3-BA47-92E4-253C9A07F4E1}" type="pres">
      <dgm:prSet presAssocID="{4546EC96-3DD3-064B-9866-A1EDCE401336}" presName="sp" presStyleCnt="0"/>
      <dgm:spPr/>
    </dgm:pt>
    <dgm:pt modelId="{B751380E-1191-2B4F-88C3-FC81342FDE0A}" type="pres">
      <dgm:prSet presAssocID="{4A53D1E3-AA20-A944-8673-3AC408F21785}" presName="linNode" presStyleCnt="0"/>
      <dgm:spPr/>
    </dgm:pt>
    <dgm:pt modelId="{372B8B65-2C43-B445-87BE-1C2AEDFCAE69}" type="pres">
      <dgm:prSet presAssocID="{4A53D1E3-AA20-A944-8673-3AC408F21785}" presName="parentText" presStyleLbl="node1" presStyleIdx="1" presStyleCnt="2" custScaleX="277778">
        <dgm:presLayoutVars>
          <dgm:chMax val="1"/>
          <dgm:bulletEnabled val="1"/>
        </dgm:presLayoutVars>
      </dgm:prSet>
      <dgm:spPr/>
    </dgm:pt>
  </dgm:ptLst>
  <dgm:cxnLst>
    <dgm:cxn modelId="{D7145A92-5BEB-1449-8604-8FA585C06E2B}" type="presOf" srcId="{AB734A51-ECCA-0E4E-84B9-9B4F66225C11}" destId="{6E04DA8D-78A8-8143-8F70-A5C2CED0B358}" srcOrd="0" destOrd="0" presId="urn:microsoft.com/office/officeart/2005/8/layout/vList5"/>
    <dgm:cxn modelId="{957BB392-AF23-1C4C-B5F6-965CCADBD519}" srcId="{6B98BFBA-76F3-0143-B0F4-937A78BEFF97}" destId="{2FAA86FB-48CF-5545-B001-FEFC22431426}" srcOrd="0" destOrd="0" parTransId="{8825B208-9F32-7A4D-92BD-8504B348F705}" sibTransId="{9BE8138F-96A7-9A4C-A0E9-73F56D3F960F}"/>
    <dgm:cxn modelId="{0526DC96-B000-ED47-BC5B-32602664EEDD}" srcId="{AB734A51-ECCA-0E4E-84B9-9B4F66225C11}" destId="{6B98BFBA-76F3-0143-B0F4-937A78BEFF97}" srcOrd="0" destOrd="0" parTransId="{8BB4DEB9-471C-7548-9E8A-1F5A31EDA4BF}" sibTransId="{4546EC96-3DD3-064B-9866-A1EDCE401336}"/>
    <dgm:cxn modelId="{894562A3-B3CC-D048-8EF9-B055896DA3A4}" type="presOf" srcId="{2FAA86FB-48CF-5545-B001-FEFC22431426}" destId="{44222CC0-DE04-CF4F-AC99-D7DBEC103916}" srcOrd="0" destOrd="0" presId="urn:microsoft.com/office/officeart/2005/8/layout/vList5"/>
    <dgm:cxn modelId="{8AA929A6-00B5-184F-9ABE-D554EE0ED6A6}" srcId="{AB734A51-ECCA-0E4E-84B9-9B4F66225C11}" destId="{4A53D1E3-AA20-A944-8673-3AC408F21785}" srcOrd="1" destOrd="0" parTransId="{5E4E07B9-336C-5049-923E-CC885AC3964A}" sibTransId="{81D8949A-FA49-E54D-BBE3-B60124089305}"/>
    <dgm:cxn modelId="{1863A6CE-28B8-FB43-A795-5C0B62C22D67}" type="presOf" srcId="{4A53D1E3-AA20-A944-8673-3AC408F21785}" destId="{372B8B65-2C43-B445-87BE-1C2AEDFCAE69}" srcOrd="0" destOrd="0" presId="urn:microsoft.com/office/officeart/2005/8/layout/vList5"/>
    <dgm:cxn modelId="{5465BED9-A264-2B4E-9DA9-A917A3F969B3}" type="presOf" srcId="{6B98BFBA-76F3-0143-B0F4-937A78BEFF97}" destId="{636C59D7-9228-1749-9DB5-41165D90AE4F}" srcOrd="0" destOrd="0" presId="urn:microsoft.com/office/officeart/2005/8/layout/vList5"/>
    <dgm:cxn modelId="{C069AC06-40D3-FB4A-BE68-59771593055B}" type="presParOf" srcId="{6E04DA8D-78A8-8143-8F70-A5C2CED0B358}" destId="{AE1C6B6F-C11B-F746-B7E3-5E2F18DFA327}" srcOrd="0" destOrd="0" presId="urn:microsoft.com/office/officeart/2005/8/layout/vList5"/>
    <dgm:cxn modelId="{622C6C8A-5C36-984B-82D3-996904B5B57D}" type="presParOf" srcId="{AE1C6B6F-C11B-F746-B7E3-5E2F18DFA327}" destId="{636C59D7-9228-1749-9DB5-41165D90AE4F}" srcOrd="0" destOrd="0" presId="urn:microsoft.com/office/officeart/2005/8/layout/vList5"/>
    <dgm:cxn modelId="{CC007EC8-F50F-D24F-A486-B730032AB4BC}" type="presParOf" srcId="{AE1C6B6F-C11B-F746-B7E3-5E2F18DFA327}" destId="{44222CC0-DE04-CF4F-AC99-D7DBEC103916}" srcOrd="1" destOrd="0" presId="urn:microsoft.com/office/officeart/2005/8/layout/vList5"/>
    <dgm:cxn modelId="{7BEAC62F-2947-F642-BB2E-C4F4DAD1597B}" type="presParOf" srcId="{6E04DA8D-78A8-8143-8F70-A5C2CED0B358}" destId="{85C01987-42C3-BA47-92E4-253C9A07F4E1}" srcOrd="1" destOrd="0" presId="urn:microsoft.com/office/officeart/2005/8/layout/vList5"/>
    <dgm:cxn modelId="{A55D8B9F-28BA-6D4F-ADD5-0FA228B4B0DA}" type="presParOf" srcId="{6E04DA8D-78A8-8143-8F70-A5C2CED0B358}" destId="{B751380E-1191-2B4F-88C3-FC81342FDE0A}" srcOrd="2" destOrd="0" presId="urn:microsoft.com/office/officeart/2005/8/layout/vList5"/>
    <dgm:cxn modelId="{16015948-96D7-AB43-AB1A-0E129CDB9878}" type="presParOf" srcId="{B751380E-1191-2B4F-88C3-FC81342FDE0A}" destId="{372B8B65-2C43-B445-87BE-1C2AEDFCAE6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920717-04A2-2240-B474-637F6AF3B6DA}" type="doc">
      <dgm:prSet loTypeId="urn:microsoft.com/office/officeart/2005/8/layout/targe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995C61-A730-024D-AC26-659044560F81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just"/>
          <a:r>
            <a:rPr lang="en-US" sz="2800" dirty="0" err="1"/>
            <a:t>Respon</a:t>
          </a:r>
          <a:r>
            <a:rPr lang="en-US" sz="2800" dirty="0"/>
            <a:t> </a:t>
          </a:r>
          <a:r>
            <a:rPr lang="en-US" sz="2800" dirty="0" err="1"/>
            <a:t>perawat</a:t>
          </a:r>
          <a:r>
            <a:rPr lang="en-US" sz="2800" dirty="0"/>
            <a:t> </a:t>
          </a:r>
          <a:r>
            <a:rPr lang="en-US" sz="2800" dirty="0" err="1"/>
            <a:t>kepada</a:t>
          </a:r>
          <a:r>
            <a:rPr lang="en-US" sz="2800" dirty="0"/>
            <a:t>  </a:t>
          </a:r>
          <a:r>
            <a:rPr lang="en-US" sz="2800" dirty="0" err="1"/>
            <a:t>ketidak</a:t>
          </a:r>
          <a:r>
            <a:rPr lang="en-US" sz="2800" dirty="0"/>
            <a:t> </a:t>
          </a:r>
          <a:r>
            <a:rPr lang="en-US" sz="2800" dirty="0" err="1"/>
            <a:t>sesuaian</a:t>
          </a:r>
          <a:r>
            <a:rPr lang="en-US" sz="2800" dirty="0"/>
            <a:t> </a:t>
          </a:r>
          <a:r>
            <a:rPr lang="en-US" sz="2800" dirty="0" err="1"/>
            <a:t>antara</a:t>
          </a:r>
          <a:r>
            <a:rPr lang="en-US" sz="2800" dirty="0"/>
            <a:t> </a:t>
          </a:r>
          <a:r>
            <a:rPr lang="en-US" sz="2800" dirty="0" err="1"/>
            <a:t>perkataan</a:t>
          </a:r>
          <a:r>
            <a:rPr lang="en-US" sz="2800" dirty="0"/>
            <a:t> </a:t>
          </a:r>
          <a:r>
            <a:rPr lang="en-US" sz="2800" dirty="0" err="1"/>
            <a:t>klien</a:t>
          </a:r>
          <a:r>
            <a:rPr lang="en-US" sz="2800" dirty="0"/>
            <a:t> </a:t>
          </a:r>
          <a:r>
            <a:rPr lang="en-US" sz="2800" dirty="0" err="1"/>
            <a:t>dengan</a:t>
          </a:r>
          <a:r>
            <a:rPr lang="en-US" sz="2800" dirty="0"/>
            <a:t> </a:t>
          </a:r>
          <a:r>
            <a:rPr lang="en-US" sz="2800" dirty="0" err="1"/>
            <a:t>sikapnya</a:t>
          </a:r>
          <a:r>
            <a:rPr lang="en-US" sz="2800" dirty="0"/>
            <a:t> </a:t>
          </a:r>
        </a:p>
      </dgm:t>
    </dgm:pt>
    <dgm:pt modelId="{37D40E58-6EE7-9449-8BAE-E63AAC2F8FA9}" type="parTrans" cxnId="{C2DCCAF9-74C7-A449-A6EB-7D68480531F3}">
      <dgm:prSet/>
      <dgm:spPr/>
      <dgm:t>
        <a:bodyPr/>
        <a:lstStyle/>
        <a:p>
          <a:endParaRPr lang="en-US"/>
        </a:p>
      </dgm:t>
    </dgm:pt>
    <dgm:pt modelId="{A1996D22-4A48-8B4C-99E4-B432F7A0FDBF}" type="sibTrans" cxnId="{C2DCCAF9-74C7-A449-A6EB-7D68480531F3}">
      <dgm:prSet/>
      <dgm:spPr/>
      <dgm:t>
        <a:bodyPr/>
        <a:lstStyle/>
        <a:p>
          <a:endParaRPr lang="en-US"/>
        </a:p>
      </dgm:t>
    </dgm:pt>
    <dgm:pt modelId="{C394D92F-52ED-A94C-A940-4ED5FDB6FB4C}">
      <dgm:prSet phldrT="[Text]" custT="1"/>
      <dgm:spPr>
        <a:noFill/>
      </dgm:spPr>
      <dgm:t>
        <a:bodyPr/>
        <a:lstStyle/>
        <a:p>
          <a:endParaRPr lang="en-US" sz="2000" dirty="0"/>
        </a:p>
        <a:p>
          <a:r>
            <a:rPr lang="en-US" sz="2800" dirty="0" err="1"/>
            <a:t>Melakukan</a:t>
          </a:r>
          <a:r>
            <a:rPr lang="en-US" sz="2800" dirty="0"/>
            <a:t> </a:t>
          </a:r>
          <a:r>
            <a:rPr lang="en-US" sz="2800" dirty="0" err="1"/>
            <a:t>konfrontasi</a:t>
          </a:r>
          <a:r>
            <a:rPr lang="en-US" sz="2800" dirty="0"/>
            <a:t> </a:t>
          </a:r>
          <a:r>
            <a:rPr lang="en-US" sz="2800" dirty="0" err="1"/>
            <a:t>secara</a:t>
          </a:r>
          <a:r>
            <a:rPr lang="en-US" sz="2800" dirty="0"/>
            <a:t> </a:t>
          </a:r>
          <a:r>
            <a:rPr lang="en-US" sz="2800" dirty="0" err="1"/>
            <a:t>terapeutik</a:t>
          </a:r>
          <a:r>
            <a:rPr lang="en-US" sz="2800" dirty="0"/>
            <a:t> </a:t>
          </a:r>
          <a:r>
            <a:rPr lang="en-US" sz="2800" dirty="0" err="1"/>
            <a:t>akan</a:t>
          </a:r>
          <a:r>
            <a:rPr lang="en-US" sz="2800" dirty="0"/>
            <a:t> </a:t>
          </a:r>
          <a:r>
            <a:rPr lang="en-US" sz="2800" dirty="0" err="1"/>
            <a:t>membantu</a:t>
          </a:r>
          <a:r>
            <a:rPr lang="en-US" sz="2800" dirty="0"/>
            <a:t> </a:t>
          </a:r>
          <a:r>
            <a:rPr lang="en-US" sz="2800" dirty="0" err="1"/>
            <a:t>pihak</a:t>
          </a:r>
          <a:r>
            <a:rPr lang="en-US" sz="2800" dirty="0"/>
            <a:t> lain </a:t>
          </a:r>
          <a:r>
            <a:rPr lang="en-US" sz="2800" dirty="0" err="1"/>
            <a:t>menyadari</a:t>
          </a:r>
          <a:r>
            <a:rPr lang="en-US" sz="2800" dirty="0"/>
            <a:t> </a:t>
          </a:r>
          <a:r>
            <a:rPr lang="en-US" sz="2800" dirty="0" err="1"/>
            <a:t>bahwa</a:t>
          </a:r>
          <a:r>
            <a:rPr lang="en-US" sz="2800" dirty="0"/>
            <a:t> </a:t>
          </a:r>
          <a:r>
            <a:rPr lang="en-US" sz="2800" dirty="0" err="1"/>
            <a:t>ia</a:t>
          </a:r>
          <a:r>
            <a:rPr lang="en-US" sz="2800" dirty="0"/>
            <a:t> </a:t>
          </a:r>
          <a:r>
            <a:rPr lang="en-US" sz="2800" dirty="0" err="1"/>
            <a:t>tidak</a:t>
          </a:r>
          <a:r>
            <a:rPr lang="en-US" sz="2800" dirty="0"/>
            <a:t> </a:t>
          </a:r>
          <a:r>
            <a:rPr lang="en-US" sz="2800" dirty="0" err="1"/>
            <a:t>konsisten</a:t>
          </a:r>
          <a:r>
            <a:rPr lang="en-US" sz="2800" dirty="0"/>
            <a:t> </a:t>
          </a:r>
          <a:r>
            <a:rPr lang="en-US" sz="2800" dirty="0" err="1"/>
            <a:t>dengan</a:t>
          </a:r>
          <a:r>
            <a:rPr lang="en-US" sz="2800" dirty="0"/>
            <a:t> </a:t>
          </a:r>
          <a:r>
            <a:rPr lang="en-US" sz="2800" dirty="0" err="1"/>
            <a:t>perasaan</a:t>
          </a:r>
          <a:r>
            <a:rPr lang="en-US" sz="2800" dirty="0"/>
            <a:t>, </a:t>
          </a:r>
          <a:r>
            <a:rPr lang="en-US" sz="2800" dirty="0" err="1"/>
            <a:t>sikap</a:t>
          </a:r>
          <a:r>
            <a:rPr lang="en-US" sz="2800" dirty="0"/>
            <a:t> , </a:t>
          </a:r>
          <a:r>
            <a:rPr lang="en-US" sz="2800" dirty="0" err="1"/>
            <a:t>kepercayaan</a:t>
          </a:r>
          <a:r>
            <a:rPr lang="en-US" sz="2800" dirty="0"/>
            <a:t> , dan </a:t>
          </a:r>
          <a:r>
            <a:rPr lang="en-US" sz="2800" dirty="0" err="1"/>
            <a:t>perilakunya</a:t>
          </a:r>
          <a:r>
            <a:rPr lang="en-US" sz="2800" dirty="0"/>
            <a:t> (Potter and Perry 2009)</a:t>
          </a:r>
        </a:p>
      </dgm:t>
    </dgm:pt>
    <dgm:pt modelId="{C6C6468C-2523-154E-93D2-F15CC3F6ABEE}" type="parTrans" cxnId="{8025BD81-E584-7D46-9DC7-DB779CD0D95D}">
      <dgm:prSet/>
      <dgm:spPr/>
      <dgm:t>
        <a:bodyPr/>
        <a:lstStyle/>
        <a:p>
          <a:endParaRPr lang="en-US"/>
        </a:p>
      </dgm:t>
    </dgm:pt>
    <dgm:pt modelId="{7B26D44A-E011-4243-87D3-32EBCC4EC5E9}" type="sibTrans" cxnId="{8025BD81-E584-7D46-9DC7-DB779CD0D95D}">
      <dgm:prSet/>
      <dgm:spPr/>
      <dgm:t>
        <a:bodyPr/>
        <a:lstStyle/>
        <a:p>
          <a:endParaRPr lang="en-US"/>
        </a:p>
      </dgm:t>
    </dgm:pt>
    <dgm:pt modelId="{3D768E78-6DD3-584E-B971-90286D2B46DA}" type="pres">
      <dgm:prSet presAssocID="{1A920717-04A2-2240-B474-637F6AF3B6D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1D5022F-8A96-024C-8D19-69054D798C52}" type="pres">
      <dgm:prSet presAssocID="{42995C61-A730-024D-AC26-659044560F81}" presName="circle1" presStyleLbl="node1" presStyleIdx="0" presStyleCnt="2"/>
      <dgm:spPr/>
    </dgm:pt>
    <dgm:pt modelId="{FED1ED7E-AD83-4F41-AFEC-5BD38001414F}" type="pres">
      <dgm:prSet presAssocID="{42995C61-A730-024D-AC26-659044560F81}" presName="space" presStyleCnt="0"/>
      <dgm:spPr/>
    </dgm:pt>
    <dgm:pt modelId="{38D1D383-B891-EB45-9956-813C0A548DCF}" type="pres">
      <dgm:prSet presAssocID="{42995C61-A730-024D-AC26-659044560F81}" presName="rect1" presStyleLbl="alignAcc1" presStyleIdx="0" presStyleCnt="2" custScaleX="100000" custLinFactNeighborX="0" custLinFactNeighborY="1161"/>
      <dgm:spPr/>
    </dgm:pt>
    <dgm:pt modelId="{DB49695D-2307-F742-9D2E-A70979160296}" type="pres">
      <dgm:prSet presAssocID="{C394D92F-52ED-A94C-A940-4ED5FDB6FB4C}" presName="vertSpace2" presStyleLbl="node1" presStyleIdx="0" presStyleCnt="2"/>
      <dgm:spPr/>
    </dgm:pt>
    <dgm:pt modelId="{C8494AD5-4DF4-F546-9CD5-02E5432CC490}" type="pres">
      <dgm:prSet presAssocID="{C394D92F-52ED-A94C-A940-4ED5FDB6FB4C}" presName="circle2" presStyleLbl="node1" presStyleIdx="1" presStyleCnt="2"/>
      <dgm:spPr/>
    </dgm:pt>
    <dgm:pt modelId="{41EBD9D3-B466-EA41-93C0-A1F75EEFC1C7}" type="pres">
      <dgm:prSet presAssocID="{C394D92F-52ED-A94C-A940-4ED5FDB6FB4C}" presName="rect2" presStyleLbl="alignAcc1" presStyleIdx="1" presStyleCnt="2"/>
      <dgm:spPr/>
    </dgm:pt>
    <dgm:pt modelId="{C989C443-3D5C-B74C-98BF-A0F627D85FF6}" type="pres">
      <dgm:prSet presAssocID="{42995C61-A730-024D-AC26-659044560F81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70C813B5-8671-7440-A9BA-438ED209B823}" type="pres">
      <dgm:prSet presAssocID="{C394D92F-52ED-A94C-A940-4ED5FDB6FB4C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82799E23-516A-5B43-9701-6E3BD5F7D743}" type="presOf" srcId="{42995C61-A730-024D-AC26-659044560F81}" destId="{C989C443-3D5C-B74C-98BF-A0F627D85FF6}" srcOrd="1" destOrd="0" presId="urn:microsoft.com/office/officeart/2005/8/layout/target3"/>
    <dgm:cxn modelId="{E2809E37-D1B7-FE4C-884F-9309A10CBF5D}" type="presOf" srcId="{C394D92F-52ED-A94C-A940-4ED5FDB6FB4C}" destId="{41EBD9D3-B466-EA41-93C0-A1F75EEFC1C7}" srcOrd="0" destOrd="0" presId="urn:microsoft.com/office/officeart/2005/8/layout/target3"/>
    <dgm:cxn modelId="{59B1D249-12E2-F74F-953F-B064FAC18375}" type="presOf" srcId="{1A920717-04A2-2240-B474-637F6AF3B6DA}" destId="{3D768E78-6DD3-584E-B971-90286D2B46DA}" srcOrd="0" destOrd="0" presId="urn:microsoft.com/office/officeart/2005/8/layout/target3"/>
    <dgm:cxn modelId="{AFD83152-9AFC-134B-9338-AD3FEBB375BD}" type="presOf" srcId="{42995C61-A730-024D-AC26-659044560F81}" destId="{38D1D383-B891-EB45-9956-813C0A548DCF}" srcOrd="0" destOrd="0" presId="urn:microsoft.com/office/officeart/2005/8/layout/target3"/>
    <dgm:cxn modelId="{8025BD81-E584-7D46-9DC7-DB779CD0D95D}" srcId="{1A920717-04A2-2240-B474-637F6AF3B6DA}" destId="{C394D92F-52ED-A94C-A940-4ED5FDB6FB4C}" srcOrd="1" destOrd="0" parTransId="{C6C6468C-2523-154E-93D2-F15CC3F6ABEE}" sibTransId="{7B26D44A-E011-4243-87D3-32EBCC4EC5E9}"/>
    <dgm:cxn modelId="{2F3D65C6-BCB4-F742-9DDD-CF4D5D70AAC3}" type="presOf" srcId="{C394D92F-52ED-A94C-A940-4ED5FDB6FB4C}" destId="{70C813B5-8671-7440-A9BA-438ED209B823}" srcOrd="1" destOrd="0" presId="urn:microsoft.com/office/officeart/2005/8/layout/target3"/>
    <dgm:cxn modelId="{C2DCCAF9-74C7-A449-A6EB-7D68480531F3}" srcId="{1A920717-04A2-2240-B474-637F6AF3B6DA}" destId="{42995C61-A730-024D-AC26-659044560F81}" srcOrd="0" destOrd="0" parTransId="{37D40E58-6EE7-9449-8BAE-E63AAC2F8FA9}" sibTransId="{A1996D22-4A48-8B4C-99E4-B432F7A0FDBF}"/>
    <dgm:cxn modelId="{4BB1DC1F-C92B-8846-880E-E527CB20E17C}" type="presParOf" srcId="{3D768E78-6DD3-584E-B971-90286D2B46DA}" destId="{01D5022F-8A96-024C-8D19-69054D798C52}" srcOrd="0" destOrd="0" presId="urn:microsoft.com/office/officeart/2005/8/layout/target3"/>
    <dgm:cxn modelId="{67AFDDD4-EFD2-E64C-96C2-BC7D38AC165C}" type="presParOf" srcId="{3D768E78-6DD3-584E-B971-90286D2B46DA}" destId="{FED1ED7E-AD83-4F41-AFEC-5BD38001414F}" srcOrd="1" destOrd="0" presId="urn:microsoft.com/office/officeart/2005/8/layout/target3"/>
    <dgm:cxn modelId="{7EEBC367-EF1B-2D43-94B2-71DB8E5A3AAF}" type="presParOf" srcId="{3D768E78-6DD3-584E-B971-90286D2B46DA}" destId="{38D1D383-B891-EB45-9956-813C0A548DCF}" srcOrd="2" destOrd="0" presId="urn:microsoft.com/office/officeart/2005/8/layout/target3"/>
    <dgm:cxn modelId="{3660EDEA-F31B-8C4A-8FF6-CE2A6863827C}" type="presParOf" srcId="{3D768E78-6DD3-584E-B971-90286D2B46DA}" destId="{DB49695D-2307-F742-9D2E-A70979160296}" srcOrd="3" destOrd="0" presId="urn:microsoft.com/office/officeart/2005/8/layout/target3"/>
    <dgm:cxn modelId="{BBD8037B-40C5-E34F-8B66-A721A8F29907}" type="presParOf" srcId="{3D768E78-6DD3-584E-B971-90286D2B46DA}" destId="{C8494AD5-4DF4-F546-9CD5-02E5432CC490}" srcOrd="4" destOrd="0" presId="urn:microsoft.com/office/officeart/2005/8/layout/target3"/>
    <dgm:cxn modelId="{D9CD4EF4-A738-174D-9F66-754DE1DCFCDF}" type="presParOf" srcId="{3D768E78-6DD3-584E-B971-90286D2B46DA}" destId="{41EBD9D3-B466-EA41-93C0-A1F75EEFC1C7}" srcOrd="5" destOrd="0" presId="urn:microsoft.com/office/officeart/2005/8/layout/target3"/>
    <dgm:cxn modelId="{C76C6DE2-CF79-914B-A873-3CEB0B1C82F9}" type="presParOf" srcId="{3D768E78-6DD3-584E-B971-90286D2B46DA}" destId="{C989C443-3D5C-B74C-98BF-A0F627D85FF6}" srcOrd="6" destOrd="0" presId="urn:microsoft.com/office/officeart/2005/8/layout/target3"/>
    <dgm:cxn modelId="{A552D2EA-0258-CD45-BD4E-96A73F622B20}" type="presParOf" srcId="{3D768E78-6DD3-584E-B971-90286D2B46DA}" destId="{70C813B5-8671-7440-A9BA-438ED209B82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0F8FE9-B293-9448-9A0D-44594DFD8128}" type="doc">
      <dgm:prSet loTypeId="urn:microsoft.com/office/officeart/2005/8/layout/hChevron3" loCatId="" qsTypeId="urn:microsoft.com/office/officeart/2005/8/quickstyle/simple1" qsCatId="simple" csTypeId="urn:microsoft.com/office/officeart/2005/8/colors/accent4_1" csCatId="accent4" phldr="1"/>
      <dgm:spPr/>
    </dgm:pt>
    <dgm:pt modelId="{396887C9-AC55-3A4C-9CA5-EFC6452B68FE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/>
            <a:t>Pra</a:t>
          </a:r>
          <a:r>
            <a:rPr lang="en-US" dirty="0"/>
            <a:t> </a:t>
          </a:r>
          <a:r>
            <a:rPr lang="en-US" dirty="0" err="1"/>
            <a:t>Interaksi</a:t>
          </a:r>
          <a:r>
            <a:rPr lang="en-US" dirty="0"/>
            <a:t> </a:t>
          </a:r>
        </a:p>
      </dgm:t>
    </dgm:pt>
    <dgm:pt modelId="{F4A502D2-0250-C44A-8357-517C6B1347E8}" type="parTrans" cxnId="{880337E9-DBED-454C-93ED-2ED8E5F5700B}">
      <dgm:prSet/>
      <dgm:spPr/>
      <dgm:t>
        <a:bodyPr/>
        <a:lstStyle/>
        <a:p>
          <a:endParaRPr lang="en-US"/>
        </a:p>
      </dgm:t>
    </dgm:pt>
    <dgm:pt modelId="{0D265CAE-5BA9-7143-ACB9-69197D62D65F}" type="sibTrans" cxnId="{880337E9-DBED-454C-93ED-2ED8E5F5700B}">
      <dgm:prSet/>
      <dgm:spPr/>
      <dgm:t>
        <a:bodyPr/>
        <a:lstStyle/>
        <a:p>
          <a:endParaRPr lang="en-US"/>
        </a:p>
      </dgm:t>
    </dgm:pt>
    <dgm:pt modelId="{4D03D553-60F4-4447-8C65-381BB42D3D4A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/>
            <a:t>Orientasi</a:t>
          </a:r>
          <a:r>
            <a:rPr lang="en-US" dirty="0"/>
            <a:t> </a:t>
          </a:r>
        </a:p>
      </dgm:t>
    </dgm:pt>
    <dgm:pt modelId="{560FFF4E-8AEC-324A-9FA0-B19423B5AF6B}" type="parTrans" cxnId="{47C53E28-5627-4E4F-B1A4-CD2A8FC59C4D}">
      <dgm:prSet/>
      <dgm:spPr/>
      <dgm:t>
        <a:bodyPr/>
        <a:lstStyle/>
        <a:p>
          <a:endParaRPr lang="en-US"/>
        </a:p>
      </dgm:t>
    </dgm:pt>
    <dgm:pt modelId="{BCD2FEB6-EF12-0848-A27B-5729CFB4008F}" type="sibTrans" cxnId="{47C53E28-5627-4E4F-B1A4-CD2A8FC59C4D}">
      <dgm:prSet/>
      <dgm:spPr/>
      <dgm:t>
        <a:bodyPr/>
        <a:lstStyle/>
        <a:p>
          <a:endParaRPr lang="en-US"/>
        </a:p>
      </dgm:t>
    </dgm:pt>
    <dgm:pt modelId="{59720678-0820-B04A-A316-4567E9657AFD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/>
            <a:t>Kerja</a:t>
          </a:r>
          <a:r>
            <a:rPr lang="en-US" dirty="0"/>
            <a:t> </a:t>
          </a:r>
        </a:p>
      </dgm:t>
    </dgm:pt>
    <dgm:pt modelId="{3A13F175-BFA7-3345-ACC6-765846176760}" type="parTrans" cxnId="{75B6A647-86EE-8C40-88E9-6114D88A39A0}">
      <dgm:prSet/>
      <dgm:spPr/>
      <dgm:t>
        <a:bodyPr/>
        <a:lstStyle/>
        <a:p>
          <a:endParaRPr lang="en-US"/>
        </a:p>
      </dgm:t>
    </dgm:pt>
    <dgm:pt modelId="{B525C735-FA10-1B4A-8AED-D10DCC3490A0}" type="sibTrans" cxnId="{75B6A647-86EE-8C40-88E9-6114D88A39A0}">
      <dgm:prSet/>
      <dgm:spPr/>
      <dgm:t>
        <a:bodyPr/>
        <a:lstStyle/>
        <a:p>
          <a:endParaRPr lang="en-US"/>
        </a:p>
      </dgm:t>
    </dgm:pt>
    <dgm:pt modelId="{E37BA508-DF78-324A-BFE4-C81E997CC20E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err="1"/>
            <a:t>Terminasi</a:t>
          </a:r>
          <a:r>
            <a:rPr lang="en-US" dirty="0"/>
            <a:t> </a:t>
          </a:r>
        </a:p>
      </dgm:t>
    </dgm:pt>
    <dgm:pt modelId="{6B4C2626-D047-444C-A7D3-DB3B1EF8A954}" type="parTrans" cxnId="{A3AF276B-1A0D-814C-B03C-F993E26C86A1}">
      <dgm:prSet/>
      <dgm:spPr/>
      <dgm:t>
        <a:bodyPr/>
        <a:lstStyle/>
        <a:p>
          <a:endParaRPr lang="en-US"/>
        </a:p>
      </dgm:t>
    </dgm:pt>
    <dgm:pt modelId="{C13BBFBC-584F-EB4F-AE47-72026A469A3A}" type="sibTrans" cxnId="{A3AF276B-1A0D-814C-B03C-F993E26C86A1}">
      <dgm:prSet/>
      <dgm:spPr/>
      <dgm:t>
        <a:bodyPr/>
        <a:lstStyle/>
        <a:p>
          <a:endParaRPr lang="en-US"/>
        </a:p>
      </dgm:t>
    </dgm:pt>
    <dgm:pt modelId="{DDEFB0BF-1106-7247-BEF4-AC35F6CE36A6}" type="pres">
      <dgm:prSet presAssocID="{590F8FE9-B293-9448-9A0D-44594DFD8128}" presName="Name0" presStyleCnt="0">
        <dgm:presLayoutVars>
          <dgm:dir/>
          <dgm:resizeHandles val="exact"/>
        </dgm:presLayoutVars>
      </dgm:prSet>
      <dgm:spPr/>
    </dgm:pt>
    <dgm:pt modelId="{5C8327C9-8B92-EC46-896E-FD1E7B851C7C}" type="pres">
      <dgm:prSet presAssocID="{396887C9-AC55-3A4C-9CA5-EFC6452B68FE}" presName="parTxOnly" presStyleLbl="node1" presStyleIdx="0" presStyleCnt="4" custLinFactNeighborX="-51176" custLinFactNeighborY="1251">
        <dgm:presLayoutVars>
          <dgm:bulletEnabled val="1"/>
        </dgm:presLayoutVars>
      </dgm:prSet>
      <dgm:spPr/>
    </dgm:pt>
    <dgm:pt modelId="{915827AB-84D3-A546-93D5-79FD405B3462}" type="pres">
      <dgm:prSet presAssocID="{0D265CAE-5BA9-7143-ACB9-69197D62D65F}" presName="parSpace" presStyleCnt="0"/>
      <dgm:spPr/>
    </dgm:pt>
    <dgm:pt modelId="{418C1380-F435-E344-9DA3-E747944EC2C2}" type="pres">
      <dgm:prSet presAssocID="{4D03D553-60F4-4447-8C65-381BB42D3D4A}" presName="parTxOnly" presStyleLbl="node1" presStyleIdx="1" presStyleCnt="4">
        <dgm:presLayoutVars>
          <dgm:bulletEnabled val="1"/>
        </dgm:presLayoutVars>
      </dgm:prSet>
      <dgm:spPr/>
    </dgm:pt>
    <dgm:pt modelId="{F8EA2E17-8AA9-9348-8FD0-FE2690AA3A1F}" type="pres">
      <dgm:prSet presAssocID="{BCD2FEB6-EF12-0848-A27B-5729CFB4008F}" presName="parSpace" presStyleCnt="0"/>
      <dgm:spPr/>
    </dgm:pt>
    <dgm:pt modelId="{28EADCB9-D969-BB48-8AD2-852BBA989F3C}" type="pres">
      <dgm:prSet presAssocID="{59720678-0820-B04A-A316-4567E9657AFD}" presName="parTxOnly" presStyleLbl="node1" presStyleIdx="2" presStyleCnt="4">
        <dgm:presLayoutVars>
          <dgm:bulletEnabled val="1"/>
        </dgm:presLayoutVars>
      </dgm:prSet>
      <dgm:spPr/>
    </dgm:pt>
    <dgm:pt modelId="{2CE9F953-0237-904E-853B-60EBD575B8AE}" type="pres">
      <dgm:prSet presAssocID="{B525C735-FA10-1B4A-8AED-D10DCC3490A0}" presName="parSpace" presStyleCnt="0"/>
      <dgm:spPr/>
    </dgm:pt>
    <dgm:pt modelId="{F8BB8498-2FC9-D549-AC24-C3F1789E9589}" type="pres">
      <dgm:prSet presAssocID="{E37BA508-DF78-324A-BFE4-C81E997CC20E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91DCAC0A-05A0-ED4D-A1CF-A990E0840457}" type="presOf" srcId="{59720678-0820-B04A-A316-4567E9657AFD}" destId="{28EADCB9-D969-BB48-8AD2-852BBA989F3C}" srcOrd="0" destOrd="0" presId="urn:microsoft.com/office/officeart/2005/8/layout/hChevron3"/>
    <dgm:cxn modelId="{47C53E28-5627-4E4F-B1A4-CD2A8FC59C4D}" srcId="{590F8FE9-B293-9448-9A0D-44594DFD8128}" destId="{4D03D553-60F4-4447-8C65-381BB42D3D4A}" srcOrd="1" destOrd="0" parTransId="{560FFF4E-8AEC-324A-9FA0-B19423B5AF6B}" sibTransId="{BCD2FEB6-EF12-0848-A27B-5729CFB4008F}"/>
    <dgm:cxn modelId="{DD8BE030-CB9E-D544-9758-2B5501063514}" type="presOf" srcId="{E37BA508-DF78-324A-BFE4-C81E997CC20E}" destId="{F8BB8498-2FC9-D549-AC24-C3F1789E9589}" srcOrd="0" destOrd="0" presId="urn:microsoft.com/office/officeart/2005/8/layout/hChevron3"/>
    <dgm:cxn modelId="{75B6A647-86EE-8C40-88E9-6114D88A39A0}" srcId="{590F8FE9-B293-9448-9A0D-44594DFD8128}" destId="{59720678-0820-B04A-A316-4567E9657AFD}" srcOrd="2" destOrd="0" parTransId="{3A13F175-BFA7-3345-ACC6-765846176760}" sibTransId="{B525C735-FA10-1B4A-8AED-D10DCC3490A0}"/>
    <dgm:cxn modelId="{A3AF276B-1A0D-814C-B03C-F993E26C86A1}" srcId="{590F8FE9-B293-9448-9A0D-44594DFD8128}" destId="{E37BA508-DF78-324A-BFE4-C81E997CC20E}" srcOrd="3" destOrd="0" parTransId="{6B4C2626-D047-444C-A7D3-DB3B1EF8A954}" sibTransId="{C13BBFBC-584F-EB4F-AE47-72026A469A3A}"/>
    <dgm:cxn modelId="{6726356C-654D-544C-AD55-06E8F9F12FE4}" type="presOf" srcId="{396887C9-AC55-3A4C-9CA5-EFC6452B68FE}" destId="{5C8327C9-8B92-EC46-896E-FD1E7B851C7C}" srcOrd="0" destOrd="0" presId="urn:microsoft.com/office/officeart/2005/8/layout/hChevron3"/>
    <dgm:cxn modelId="{D94BF46C-9D96-1C49-B952-596EFB02E92D}" type="presOf" srcId="{4D03D553-60F4-4447-8C65-381BB42D3D4A}" destId="{418C1380-F435-E344-9DA3-E747944EC2C2}" srcOrd="0" destOrd="0" presId="urn:microsoft.com/office/officeart/2005/8/layout/hChevron3"/>
    <dgm:cxn modelId="{C923488B-388F-204D-A1EF-0D19EA643FCB}" type="presOf" srcId="{590F8FE9-B293-9448-9A0D-44594DFD8128}" destId="{DDEFB0BF-1106-7247-BEF4-AC35F6CE36A6}" srcOrd="0" destOrd="0" presId="urn:microsoft.com/office/officeart/2005/8/layout/hChevron3"/>
    <dgm:cxn modelId="{880337E9-DBED-454C-93ED-2ED8E5F5700B}" srcId="{590F8FE9-B293-9448-9A0D-44594DFD8128}" destId="{396887C9-AC55-3A4C-9CA5-EFC6452B68FE}" srcOrd="0" destOrd="0" parTransId="{F4A502D2-0250-C44A-8357-517C6B1347E8}" sibTransId="{0D265CAE-5BA9-7143-ACB9-69197D62D65F}"/>
    <dgm:cxn modelId="{078011D8-F413-ED49-B6E6-F9D9623728BE}" type="presParOf" srcId="{DDEFB0BF-1106-7247-BEF4-AC35F6CE36A6}" destId="{5C8327C9-8B92-EC46-896E-FD1E7B851C7C}" srcOrd="0" destOrd="0" presId="urn:microsoft.com/office/officeart/2005/8/layout/hChevron3"/>
    <dgm:cxn modelId="{6FD86339-2864-2B42-A9C5-B2EB3FE1EB94}" type="presParOf" srcId="{DDEFB0BF-1106-7247-BEF4-AC35F6CE36A6}" destId="{915827AB-84D3-A546-93D5-79FD405B3462}" srcOrd="1" destOrd="0" presId="urn:microsoft.com/office/officeart/2005/8/layout/hChevron3"/>
    <dgm:cxn modelId="{0A894001-E675-7C49-A930-A6AABC14BC72}" type="presParOf" srcId="{DDEFB0BF-1106-7247-BEF4-AC35F6CE36A6}" destId="{418C1380-F435-E344-9DA3-E747944EC2C2}" srcOrd="2" destOrd="0" presId="urn:microsoft.com/office/officeart/2005/8/layout/hChevron3"/>
    <dgm:cxn modelId="{69F62B59-66F9-C847-8B25-0F611DC9E8EC}" type="presParOf" srcId="{DDEFB0BF-1106-7247-BEF4-AC35F6CE36A6}" destId="{F8EA2E17-8AA9-9348-8FD0-FE2690AA3A1F}" srcOrd="3" destOrd="0" presId="urn:microsoft.com/office/officeart/2005/8/layout/hChevron3"/>
    <dgm:cxn modelId="{A696933B-2A54-F247-9B7C-61F83601BC19}" type="presParOf" srcId="{DDEFB0BF-1106-7247-BEF4-AC35F6CE36A6}" destId="{28EADCB9-D969-BB48-8AD2-852BBA989F3C}" srcOrd="4" destOrd="0" presId="urn:microsoft.com/office/officeart/2005/8/layout/hChevron3"/>
    <dgm:cxn modelId="{E0B160E8-E878-4849-82D0-C885D908285C}" type="presParOf" srcId="{DDEFB0BF-1106-7247-BEF4-AC35F6CE36A6}" destId="{2CE9F953-0237-904E-853B-60EBD575B8AE}" srcOrd="5" destOrd="0" presId="urn:microsoft.com/office/officeart/2005/8/layout/hChevron3"/>
    <dgm:cxn modelId="{864E6E6B-F946-3841-B5B5-6EC61AB74D3B}" type="presParOf" srcId="{DDEFB0BF-1106-7247-BEF4-AC35F6CE36A6}" destId="{F8BB8498-2FC9-D549-AC24-C3F1789E9589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2CC0-DE04-CF4F-AC99-D7DBEC103916}">
      <dsp:nvSpPr>
        <dsp:cNvPr id="0" name=""/>
        <dsp:cNvSpPr/>
      </dsp:nvSpPr>
      <dsp:spPr>
        <a:xfrm rot="5400000">
          <a:off x="3559704" y="-1778260"/>
          <a:ext cx="1733550" cy="529139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Guna </a:t>
          </a:r>
          <a:r>
            <a:rPr lang="en-US" sz="1700" kern="1200" dirty="0" err="1"/>
            <a:t>memberikan</a:t>
          </a:r>
          <a:r>
            <a:rPr lang="en-US" sz="1700" kern="1200" dirty="0"/>
            <a:t> </a:t>
          </a:r>
          <a:r>
            <a:rPr lang="en-US" sz="1700" kern="1200" dirty="0" err="1"/>
            <a:t>kesempatan</a:t>
          </a:r>
          <a:r>
            <a:rPr lang="en-US" sz="1700" kern="1200" dirty="0"/>
            <a:t> pada </a:t>
          </a:r>
          <a:r>
            <a:rPr lang="en-US" sz="1700" kern="1200" dirty="0" err="1"/>
            <a:t>klien</a:t>
          </a:r>
          <a:r>
            <a:rPr lang="en-US" sz="1700" kern="1200" dirty="0"/>
            <a:t> </a:t>
          </a:r>
          <a:r>
            <a:rPr lang="en-US" sz="1700" kern="1200" dirty="0" err="1"/>
            <a:t>untuk</a:t>
          </a:r>
          <a:r>
            <a:rPr lang="en-US" sz="1700" kern="1200" dirty="0"/>
            <a:t> </a:t>
          </a:r>
          <a:r>
            <a:rPr lang="en-US" sz="1700" kern="1200" dirty="0" err="1"/>
            <a:t>menyampaikan</a:t>
          </a:r>
          <a:r>
            <a:rPr lang="en-US" sz="1700" kern="1200" dirty="0"/>
            <a:t> </a:t>
          </a:r>
          <a:r>
            <a:rPr lang="en-US" sz="1700" kern="1200" dirty="0" err="1"/>
            <a:t>perasaannya</a:t>
          </a:r>
          <a:r>
            <a:rPr lang="en-US" sz="1700" kern="1200" dirty="0"/>
            <a:t>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Klien</a:t>
          </a:r>
          <a:r>
            <a:rPr lang="en-US" sz="1700" kern="1200" dirty="0"/>
            <a:t> : “ Saya </a:t>
          </a:r>
          <a:r>
            <a:rPr lang="en-US" sz="1700" kern="1200" dirty="0" err="1"/>
            <a:t>jengkel</a:t>
          </a:r>
          <a:r>
            <a:rPr lang="en-US" sz="1700" kern="1200" dirty="0"/>
            <a:t> </a:t>
          </a:r>
          <a:r>
            <a:rPr lang="en-US" sz="1700" kern="1200" dirty="0" err="1"/>
            <a:t>kepada</a:t>
          </a:r>
          <a:r>
            <a:rPr lang="en-US" sz="1700" kern="1200" dirty="0"/>
            <a:t> </a:t>
          </a:r>
          <a:r>
            <a:rPr lang="en-US" sz="1700" kern="1200" dirty="0" err="1"/>
            <a:t>suami</a:t>
          </a:r>
          <a:r>
            <a:rPr lang="en-US" sz="1700" kern="1200" dirty="0"/>
            <a:t> </a:t>
          </a:r>
          <a:r>
            <a:rPr lang="en-US" sz="1700" kern="1200" dirty="0" err="1"/>
            <a:t>saya</a:t>
          </a:r>
          <a:r>
            <a:rPr lang="en-US" sz="1700" kern="1200" dirty="0"/>
            <a:t>”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Perawat</a:t>
          </a:r>
          <a:r>
            <a:rPr lang="en-US" sz="1700" kern="1200" dirty="0"/>
            <a:t> : “ Diam (</a:t>
          </a:r>
          <a:r>
            <a:rPr lang="en-US" sz="1700" kern="1200" dirty="0" err="1"/>
            <a:t>memberikan</a:t>
          </a:r>
          <a:r>
            <a:rPr lang="en-US" sz="1700" kern="1200" dirty="0"/>
            <a:t> </a:t>
          </a:r>
          <a:r>
            <a:rPr lang="en-US" sz="1700" kern="1200" dirty="0" err="1"/>
            <a:t>kesempatan</a:t>
          </a:r>
          <a:r>
            <a:rPr lang="en-US" sz="1700" kern="1200" dirty="0"/>
            <a:t> </a:t>
          </a:r>
          <a:r>
            <a:rPr lang="en-US" sz="1700" kern="1200" dirty="0" err="1"/>
            <a:t>klien</a:t>
          </a:r>
          <a:r>
            <a:rPr lang="en-US" sz="1700" kern="1200" dirty="0"/>
            <a:t>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Klien</a:t>
          </a:r>
          <a:r>
            <a:rPr lang="en-US" sz="1700" kern="1200" dirty="0"/>
            <a:t> : “</a:t>
          </a:r>
          <a:r>
            <a:rPr lang="en-US" sz="1700" kern="1200" dirty="0" err="1"/>
            <a:t>Suami</a:t>
          </a:r>
          <a:r>
            <a:rPr lang="en-US" sz="1700" kern="1200" dirty="0"/>
            <a:t> </a:t>
          </a:r>
          <a:r>
            <a:rPr lang="en-US" sz="1700" kern="1200" dirty="0" err="1"/>
            <a:t>saya</a:t>
          </a:r>
          <a:r>
            <a:rPr lang="en-US" sz="1700" kern="1200" dirty="0"/>
            <a:t> </a:t>
          </a:r>
          <a:r>
            <a:rPr lang="en-US" sz="1700" kern="1200" dirty="0" err="1"/>
            <a:t>selalu</a:t>
          </a:r>
          <a:r>
            <a:rPr lang="en-US" sz="1700" kern="1200" dirty="0"/>
            <a:t> </a:t>
          </a:r>
          <a:r>
            <a:rPr lang="en-US" sz="1700" kern="1200" dirty="0" err="1"/>
            <a:t>telat</a:t>
          </a:r>
          <a:r>
            <a:rPr lang="en-US" sz="1700" kern="1200" dirty="0"/>
            <a:t> </a:t>
          </a:r>
          <a:r>
            <a:rPr lang="en-US" sz="1700" kern="1200" dirty="0" err="1"/>
            <a:t>pulang</a:t>
          </a:r>
          <a:r>
            <a:rPr lang="en-US" sz="1700" kern="1200" dirty="0"/>
            <a:t> </a:t>
          </a:r>
          <a:r>
            <a:rPr lang="en-US" sz="1700" kern="1200" dirty="0" err="1"/>
            <a:t>kerja</a:t>
          </a:r>
          <a:r>
            <a:rPr lang="en-US" sz="1700" kern="1200" dirty="0"/>
            <a:t> </a:t>
          </a:r>
          <a:r>
            <a:rPr lang="en-US" sz="1700" kern="1200" dirty="0" err="1"/>
            <a:t>tanpa</a:t>
          </a:r>
          <a:r>
            <a:rPr lang="en-US" sz="1700" kern="1200" dirty="0"/>
            <a:t> alas an </a:t>
          </a:r>
          <a:r>
            <a:rPr lang="en-US" sz="1700" kern="1200" dirty="0" err="1"/>
            <a:t>jelas</a:t>
          </a:r>
          <a:r>
            <a:rPr lang="en-US" sz="1700" kern="1200" dirty="0"/>
            <a:t>, kalua </a:t>
          </a:r>
          <a:r>
            <a:rPr lang="en-US" sz="1700" kern="1200" dirty="0" err="1"/>
            <a:t>sy</a:t>
          </a:r>
          <a:r>
            <a:rPr lang="en-US" sz="1700" kern="1200" dirty="0"/>
            <a:t> </a:t>
          </a:r>
          <a:r>
            <a:rPr lang="en-US" sz="1700" kern="1200" dirty="0" err="1"/>
            <a:t>tanya</a:t>
          </a:r>
          <a:r>
            <a:rPr lang="en-US" sz="1700" kern="1200" dirty="0"/>
            <a:t> </a:t>
          </a:r>
          <a:r>
            <a:rPr lang="en-US" sz="1700" kern="1200" dirty="0" err="1"/>
            <a:t>pasti</a:t>
          </a:r>
          <a:r>
            <a:rPr lang="en-US" sz="1700" kern="1200" dirty="0"/>
            <a:t> </a:t>
          </a:r>
          <a:r>
            <a:rPr lang="en-US" sz="1700" kern="1200" dirty="0" err="1"/>
            <a:t>marah</a:t>
          </a:r>
          <a:r>
            <a:rPr lang="en-US" sz="1700" kern="1200" dirty="0"/>
            <a:t> </a:t>
          </a:r>
        </a:p>
      </dsp:txBody>
      <dsp:txXfrm rot="-5400000">
        <a:off x="1780783" y="85286"/>
        <a:ext cx="5206768" cy="1564300"/>
      </dsp:txXfrm>
    </dsp:sp>
    <dsp:sp modelId="{636C59D7-9228-1749-9DB5-41165D90AE4F}">
      <dsp:nvSpPr>
        <dsp:cNvPr id="0" name=""/>
        <dsp:cNvSpPr/>
      </dsp:nvSpPr>
      <dsp:spPr>
        <a:xfrm>
          <a:off x="637300" y="115650"/>
          <a:ext cx="1143482" cy="1503573"/>
        </a:xfrm>
        <a:prstGeom prst="roundRect">
          <a:avLst/>
        </a:prstGeom>
        <a:solidFill>
          <a:srgbClr val="FF00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Diam</a:t>
          </a:r>
          <a:r>
            <a:rPr lang="en-US" sz="1800" kern="1200" dirty="0">
              <a:highlight>
                <a:srgbClr val="00FF00"/>
              </a:highlight>
            </a:rPr>
            <a:t> </a:t>
          </a:r>
        </a:p>
      </dsp:txBody>
      <dsp:txXfrm>
        <a:off x="693120" y="171470"/>
        <a:ext cx="1031842" cy="1391933"/>
      </dsp:txXfrm>
    </dsp:sp>
    <dsp:sp modelId="{E6AFF1E6-F4EA-894C-802D-3D97AD1028DB}">
      <dsp:nvSpPr>
        <dsp:cNvPr id="0" name=""/>
        <dsp:cNvSpPr/>
      </dsp:nvSpPr>
      <dsp:spPr>
        <a:xfrm rot="5400000">
          <a:off x="4022964" y="108373"/>
          <a:ext cx="1733550" cy="5201920"/>
        </a:xfrm>
        <a:prstGeom prst="round2SameRect">
          <a:avLst/>
        </a:prstGeom>
        <a:solidFill>
          <a:srgbClr val="00B050">
            <a:alpha val="90000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Perawat</a:t>
          </a:r>
          <a:r>
            <a:rPr lang="en-US" sz="1700" kern="1200" dirty="0"/>
            <a:t> </a:t>
          </a:r>
          <a:r>
            <a:rPr lang="en-US" sz="1700" kern="1200" dirty="0" err="1"/>
            <a:t>menyediakan</a:t>
          </a:r>
          <a:r>
            <a:rPr lang="en-US" sz="1700" kern="1200" dirty="0"/>
            <a:t> </a:t>
          </a:r>
          <a:r>
            <a:rPr lang="en-US" sz="1700" kern="1200" dirty="0" err="1"/>
            <a:t>diri</a:t>
          </a:r>
          <a:r>
            <a:rPr lang="en-US" sz="1700" kern="1200" dirty="0"/>
            <a:t> </a:t>
          </a:r>
          <a:r>
            <a:rPr lang="en-US" sz="1700" kern="1200" dirty="0" err="1"/>
            <a:t>tanpa</a:t>
          </a:r>
          <a:r>
            <a:rPr lang="en-US" sz="1700" kern="1200" dirty="0"/>
            <a:t> </a:t>
          </a:r>
          <a:r>
            <a:rPr lang="en-US" sz="1700" kern="1200" dirty="0" err="1"/>
            <a:t>respon</a:t>
          </a:r>
          <a:r>
            <a:rPr lang="en-US" sz="1700" kern="1200" dirty="0"/>
            <a:t> </a:t>
          </a:r>
          <a:r>
            <a:rPr lang="en-US" sz="1700" kern="1200" dirty="0" err="1"/>
            <a:t>bersyarat</a:t>
          </a:r>
          <a:r>
            <a:rPr lang="en-US" sz="1700" kern="1200" dirty="0"/>
            <a:t> </a:t>
          </a:r>
          <a:r>
            <a:rPr lang="en-US" sz="1700" kern="1200" dirty="0" err="1"/>
            <a:t>atau</a:t>
          </a:r>
          <a:r>
            <a:rPr lang="en-US" sz="1700" kern="1200" dirty="0"/>
            <a:t> </a:t>
          </a:r>
          <a:r>
            <a:rPr lang="en-US" sz="1700" kern="1200" dirty="0" err="1"/>
            <a:t>respon</a:t>
          </a:r>
          <a:r>
            <a:rPr lang="en-US" sz="1700" kern="1200" dirty="0"/>
            <a:t> yang </a:t>
          </a:r>
          <a:r>
            <a:rPr lang="en-US" sz="1700" kern="1200" dirty="0" err="1"/>
            <a:t>diharapkan</a:t>
          </a:r>
          <a:r>
            <a:rPr lang="en-US" sz="1700" kern="1200" dirty="0"/>
            <a:t>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“ Jika </a:t>
          </a:r>
          <a:r>
            <a:rPr lang="en-US" sz="1700" kern="1200" dirty="0" err="1"/>
            <a:t>ibu</a:t>
          </a:r>
          <a:r>
            <a:rPr lang="en-US" sz="1700" kern="1200" dirty="0"/>
            <a:t> </a:t>
          </a:r>
          <a:r>
            <a:rPr lang="en-US" sz="1700" kern="1200" dirty="0" err="1"/>
            <a:t>membutuhkan</a:t>
          </a:r>
          <a:r>
            <a:rPr lang="en-US" sz="1700" kern="1200" dirty="0"/>
            <a:t> </a:t>
          </a:r>
          <a:r>
            <a:rPr lang="en-US" sz="1700" kern="1200" dirty="0" err="1"/>
            <a:t>bantuan</a:t>
          </a:r>
          <a:r>
            <a:rPr lang="en-US" sz="1700" kern="1200" dirty="0"/>
            <a:t> </a:t>
          </a:r>
          <a:r>
            <a:rPr lang="en-US" sz="1700" kern="1200" dirty="0" err="1"/>
            <a:t>saya</a:t>
          </a:r>
          <a:r>
            <a:rPr lang="en-US" sz="1700" kern="1200" dirty="0"/>
            <a:t> Ibu </a:t>
          </a:r>
          <a:r>
            <a:rPr lang="en-US" sz="1700" kern="1200" dirty="0" err="1"/>
            <a:t>bisa</a:t>
          </a:r>
          <a:r>
            <a:rPr lang="en-US" sz="1700" kern="1200" dirty="0"/>
            <a:t> </a:t>
          </a:r>
          <a:r>
            <a:rPr lang="en-US" sz="1700" kern="1200" dirty="0" err="1"/>
            <a:t>panggil</a:t>
          </a:r>
          <a:r>
            <a:rPr lang="en-US" sz="1700" kern="1200" dirty="0"/>
            <a:t> </a:t>
          </a:r>
          <a:r>
            <a:rPr lang="en-US" sz="1700" kern="1200" dirty="0" err="1"/>
            <a:t>saya</a:t>
          </a:r>
          <a:r>
            <a:rPr lang="en-US" sz="1700" kern="1200" dirty="0"/>
            <a:t> di </a:t>
          </a:r>
          <a:r>
            <a:rPr lang="en-US" sz="1700" kern="1200" dirty="0" err="1"/>
            <a:t>ruangan</a:t>
          </a:r>
          <a:r>
            <a:rPr lang="en-US" sz="1700" kern="1200" dirty="0"/>
            <a:t> </a:t>
          </a:r>
          <a:r>
            <a:rPr lang="en-US" sz="1700" kern="1200" dirty="0" err="1"/>
            <a:t>atau</a:t>
          </a:r>
          <a:r>
            <a:rPr lang="en-US" sz="1700" kern="1200" dirty="0"/>
            <a:t> Ibu </a:t>
          </a:r>
          <a:r>
            <a:rPr lang="en-US" sz="1700" kern="1200" dirty="0" err="1"/>
            <a:t>bisa</a:t>
          </a:r>
          <a:r>
            <a:rPr lang="en-US" sz="1700" kern="1200" dirty="0"/>
            <a:t> </a:t>
          </a:r>
          <a:r>
            <a:rPr lang="en-US" sz="1700" kern="1200" dirty="0" err="1"/>
            <a:t>menekan</a:t>
          </a:r>
          <a:r>
            <a:rPr lang="en-US" sz="1700" kern="1200" dirty="0"/>
            <a:t> </a:t>
          </a:r>
          <a:r>
            <a:rPr lang="en-US" sz="1700" kern="1200" dirty="0" err="1"/>
            <a:t>tombol</a:t>
          </a:r>
          <a:r>
            <a:rPr lang="en-US" sz="1700" kern="1200" dirty="0"/>
            <a:t> yang </a:t>
          </a:r>
          <a:r>
            <a:rPr lang="en-US" sz="1700" kern="1200" dirty="0" err="1"/>
            <a:t>ada</a:t>
          </a:r>
          <a:r>
            <a:rPr lang="en-US" sz="1700" kern="1200" dirty="0"/>
            <a:t> </a:t>
          </a:r>
          <a:r>
            <a:rPr lang="en-US" sz="1700" kern="1200" dirty="0" err="1"/>
            <a:t>disamping</a:t>
          </a:r>
          <a:r>
            <a:rPr lang="en-US" sz="1700" kern="1200" dirty="0"/>
            <a:t> </a:t>
          </a:r>
        </a:p>
      </dsp:txBody>
      <dsp:txXfrm rot="-5400000">
        <a:off x="2288780" y="1927183"/>
        <a:ext cx="5117295" cy="1564300"/>
      </dsp:txXfrm>
    </dsp:sp>
    <dsp:sp modelId="{7A213E79-49D1-5843-A10B-CD8BC62AF2FE}">
      <dsp:nvSpPr>
        <dsp:cNvPr id="0" name=""/>
        <dsp:cNvSpPr/>
      </dsp:nvSpPr>
      <dsp:spPr>
        <a:xfrm>
          <a:off x="637300" y="2055080"/>
          <a:ext cx="1651479" cy="1308505"/>
        </a:xfrm>
        <a:prstGeom prst="roundRect">
          <a:avLst/>
        </a:prstGeom>
        <a:solidFill>
          <a:srgbClr val="92D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Offering </a:t>
          </a:r>
          <a:r>
            <a:rPr lang="en-US" sz="1800" kern="1200" dirty="0" err="1"/>
            <a:t>sel</a:t>
          </a:r>
          <a:r>
            <a:rPr lang="en-US" sz="1800" kern="1200" dirty="0"/>
            <a:t> (</a:t>
          </a:r>
          <a:r>
            <a:rPr lang="en-US" sz="1800" kern="1200" dirty="0" err="1"/>
            <a:t>menawarkan</a:t>
          </a:r>
          <a:r>
            <a:rPr lang="en-US" sz="1800" kern="1200" dirty="0"/>
            <a:t> </a:t>
          </a:r>
          <a:r>
            <a:rPr lang="en-US" sz="1800" kern="1200" dirty="0" err="1"/>
            <a:t>diri</a:t>
          </a:r>
          <a:r>
            <a:rPr lang="en-US" sz="1800" kern="1200" dirty="0"/>
            <a:t>) </a:t>
          </a:r>
        </a:p>
      </dsp:txBody>
      <dsp:txXfrm>
        <a:off x="701176" y="2118956"/>
        <a:ext cx="1523727" cy="1180753"/>
      </dsp:txXfrm>
    </dsp:sp>
    <dsp:sp modelId="{9EB9D09B-3333-D94E-9CF4-A338C86EE270}">
      <dsp:nvSpPr>
        <dsp:cNvPr id="0" name=""/>
        <dsp:cNvSpPr/>
      </dsp:nvSpPr>
      <dsp:spPr>
        <a:xfrm rot="5400000">
          <a:off x="3989695" y="1950270"/>
          <a:ext cx="1733550" cy="5201920"/>
        </a:xfrm>
        <a:prstGeom prst="round2SameRect">
          <a:avLst/>
        </a:prstGeom>
        <a:solidFill>
          <a:srgbClr val="0070C0">
            <a:alpha val="90000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Untuk</a:t>
          </a:r>
          <a:r>
            <a:rPr lang="en-US" sz="1700" kern="1200" dirty="0"/>
            <a:t> </a:t>
          </a:r>
          <a:r>
            <a:rPr lang="en-US" sz="1700" kern="1200" dirty="0" err="1"/>
            <a:t>mendeteksi</a:t>
          </a:r>
          <a:r>
            <a:rPr lang="en-US" sz="1700" kern="1200" dirty="0"/>
            <a:t> arti </a:t>
          </a:r>
          <a:r>
            <a:rPr lang="en-US" sz="1700" kern="1200" dirty="0" err="1"/>
            <a:t>sebenarnya</a:t>
          </a:r>
          <a:r>
            <a:rPr lang="en-US" sz="1700" kern="1200" dirty="0"/>
            <a:t> </a:t>
          </a:r>
          <a:r>
            <a:rPr lang="en-US" sz="1700" kern="1200" dirty="0" err="1"/>
            <a:t>dari</a:t>
          </a:r>
          <a:r>
            <a:rPr lang="en-US" sz="1700" kern="1200" dirty="0"/>
            <a:t> </a:t>
          </a:r>
          <a:r>
            <a:rPr lang="en-US" sz="1700" kern="1200" dirty="0" err="1"/>
            <a:t>pesan</a:t>
          </a:r>
          <a:r>
            <a:rPr lang="en-US" sz="1700" kern="1200" dirty="0"/>
            <a:t> verbal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Klien</a:t>
          </a:r>
          <a:r>
            <a:rPr lang="en-US" sz="1700" kern="1200" dirty="0"/>
            <a:t> : “</a:t>
          </a:r>
          <a:r>
            <a:rPr lang="en-US" sz="1700" kern="1200" dirty="0" err="1"/>
            <a:t>berapa</a:t>
          </a:r>
          <a:r>
            <a:rPr lang="en-US" sz="1700" kern="1200" dirty="0"/>
            <a:t> </a:t>
          </a:r>
          <a:r>
            <a:rPr lang="en-US" sz="1700" kern="1200" dirty="0" err="1"/>
            <a:t>biaya</a:t>
          </a:r>
          <a:r>
            <a:rPr lang="en-US" sz="1700" kern="1200" dirty="0"/>
            <a:t> yang </a:t>
          </a:r>
          <a:r>
            <a:rPr lang="en-US" sz="1700" kern="1200" dirty="0" err="1"/>
            <a:t>harus</a:t>
          </a:r>
          <a:r>
            <a:rPr lang="en-US" sz="1700" kern="1200" dirty="0"/>
            <a:t> </a:t>
          </a:r>
          <a:r>
            <a:rPr lang="en-US" sz="1700" kern="1200" dirty="0" err="1"/>
            <a:t>dikeluarkan</a:t>
          </a:r>
          <a:r>
            <a:rPr lang="en-US" sz="1700" kern="1200" dirty="0"/>
            <a:t> </a:t>
          </a:r>
          <a:r>
            <a:rPr lang="en-US" sz="1700" kern="1200" dirty="0" err="1"/>
            <a:t>untuk</a:t>
          </a:r>
          <a:r>
            <a:rPr lang="en-US" sz="1700" kern="1200" dirty="0"/>
            <a:t> x-ray’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Ibu : “ </a:t>
          </a:r>
          <a:r>
            <a:rPr lang="en-US" sz="1700" kern="1200" dirty="0" err="1"/>
            <a:t>apakah</a:t>
          </a:r>
          <a:r>
            <a:rPr lang="en-US" sz="1700" kern="1200" dirty="0"/>
            <a:t> </a:t>
          </a:r>
          <a:r>
            <a:rPr lang="en-US" sz="1700" kern="1200" dirty="0" err="1"/>
            <a:t>ibu</a:t>
          </a:r>
          <a:r>
            <a:rPr lang="en-US" sz="1700" kern="1200" dirty="0"/>
            <a:t> </a:t>
          </a:r>
          <a:r>
            <a:rPr lang="en-US" sz="1700" kern="1200" dirty="0" err="1"/>
            <a:t>khawatir</a:t>
          </a:r>
          <a:r>
            <a:rPr lang="en-US" sz="1700" kern="1200" dirty="0"/>
            <a:t> </a:t>
          </a:r>
          <a:r>
            <a:rPr lang="en-US" sz="1700" kern="1200" dirty="0" err="1"/>
            <a:t>dengan</a:t>
          </a:r>
          <a:r>
            <a:rPr lang="en-US" sz="1700" kern="1200" dirty="0"/>
            <a:t> </a:t>
          </a:r>
          <a:r>
            <a:rPr lang="en-US" sz="1700" kern="1200" dirty="0" err="1"/>
            <a:t>biaya</a:t>
          </a:r>
          <a:r>
            <a:rPr lang="en-US" sz="1700" kern="1200" dirty="0"/>
            <a:t> </a:t>
          </a:r>
          <a:r>
            <a:rPr lang="en-US" sz="1700" kern="1200" dirty="0" err="1"/>
            <a:t>kesehatan</a:t>
          </a:r>
          <a:r>
            <a:rPr lang="en-US" sz="1700" kern="1200" dirty="0"/>
            <a:t> </a:t>
          </a:r>
          <a:r>
            <a:rPr lang="en-US" sz="1700" kern="1200" dirty="0" err="1"/>
            <a:t>ibu</a:t>
          </a:r>
          <a:r>
            <a:rPr lang="en-US" sz="1700" kern="1200" dirty="0"/>
            <a:t>?” </a:t>
          </a:r>
        </a:p>
      </dsp:txBody>
      <dsp:txXfrm rot="-5400000">
        <a:off x="2255511" y="3769080"/>
        <a:ext cx="5117295" cy="1564300"/>
      </dsp:txXfrm>
    </dsp:sp>
    <dsp:sp modelId="{BA0DB70F-6F5F-6046-B6D5-5C1AA1EACF21}">
      <dsp:nvSpPr>
        <dsp:cNvPr id="0" name=""/>
        <dsp:cNvSpPr/>
      </dsp:nvSpPr>
      <dsp:spPr>
        <a:xfrm>
          <a:off x="554173" y="3865633"/>
          <a:ext cx="1618210" cy="1375181"/>
        </a:xfrm>
        <a:prstGeom prst="roundRect">
          <a:avLst/>
        </a:prstGeom>
        <a:solidFill>
          <a:srgbClr val="00B0F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Verbalizing the implied </a:t>
          </a:r>
        </a:p>
      </dsp:txBody>
      <dsp:txXfrm>
        <a:off x="621304" y="3932764"/>
        <a:ext cx="1483948" cy="1240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2CC0-DE04-CF4F-AC99-D7DBEC103916}">
      <dsp:nvSpPr>
        <dsp:cNvPr id="0" name=""/>
        <dsp:cNvSpPr/>
      </dsp:nvSpPr>
      <dsp:spPr>
        <a:xfrm rot="5400000">
          <a:off x="3114146" y="-1330717"/>
          <a:ext cx="2624666" cy="529139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err="1"/>
            <a:t>Kegiatan</a:t>
          </a:r>
          <a:r>
            <a:rPr lang="en-US" sz="2100" kern="1200" dirty="0"/>
            <a:t> </a:t>
          </a:r>
          <a:r>
            <a:rPr lang="en-US" sz="2100" kern="1200" dirty="0" err="1"/>
            <a:t>mengamati</a:t>
          </a:r>
          <a:r>
            <a:rPr lang="en-US" sz="2100" kern="1200" dirty="0"/>
            <a:t> </a:t>
          </a:r>
          <a:r>
            <a:rPr lang="en-US" sz="2100" kern="1200" dirty="0" err="1"/>
            <a:t>klien</a:t>
          </a:r>
          <a:r>
            <a:rPr lang="en-US" sz="2100" kern="1200" dirty="0"/>
            <a:t>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“Anda </a:t>
          </a:r>
          <a:r>
            <a:rPr lang="en-US" sz="2100" kern="1200" dirty="0" err="1"/>
            <a:t>terlihat</a:t>
          </a:r>
          <a:r>
            <a:rPr lang="en-US" sz="2100" kern="1200" dirty="0"/>
            <a:t> </a:t>
          </a:r>
          <a:r>
            <a:rPr lang="en-US" sz="2100" kern="1200" dirty="0" err="1"/>
            <a:t>sedih</a:t>
          </a:r>
          <a:r>
            <a:rPr lang="en-US" sz="2100" kern="1200" dirty="0"/>
            <a:t> </a:t>
          </a:r>
          <a:r>
            <a:rPr lang="en-US" sz="2100" kern="1200" dirty="0" err="1"/>
            <a:t>hari</a:t>
          </a:r>
          <a:r>
            <a:rPr lang="en-US" sz="2100" kern="1200" dirty="0"/>
            <a:t> </a:t>
          </a:r>
          <a:r>
            <a:rPr lang="en-US" sz="2100" kern="1200" dirty="0" err="1"/>
            <a:t>ini</a:t>
          </a:r>
          <a:r>
            <a:rPr lang="en-US" sz="2100" kern="1200" dirty="0"/>
            <a:t>? “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“Anda </a:t>
          </a:r>
          <a:r>
            <a:rPr lang="en-US" sz="2100" kern="1200" dirty="0" err="1"/>
            <a:t>tampak</a:t>
          </a:r>
          <a:r>
            <a:rPr lang="en-US" sz="2100" kern="1200" dirty="0"/>
            <a:t> </a:t>
          </a:r>
          <a:r>
            <a:rPr lang="en-US" sz="2100" kern="1200" dirty="0" err="1"/>
            <a:t>pucat</a:t>
          </a:r>
          <a:r>
            <a:rPr lang="en-US" sz="2100" kern="1200" dirty="0"/>
            <a:t> dan </a:t>
          </a:r>
          <a:r>
            <a:rPr lang="en-US" sz="2100" kern="1200" dirty="0" err="1"/>
            <a:t>cemas</a:t>
          </a:r>
          <a:r>
            <a:rPr lang="en-US" sz="2100" kern="1200" dirty="0"/>
            <a:t>???”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“Anda </a:t>
          </a:r>
          <a:r>
            <a:rPr lang="en-US" sz="2100" kern="1200" dirty="0" err="1"/>
            <a:t>tampak</a:t>
          </a:r>
          <a:r>
            <a:rPr lang="en-US" sz="2100" kern="1200" dirty="0"/>
            <a:t> </a:t>
          </a:r>
          <a:r>
            <a:rPr lang="en-US" sz="2100" kern="1200" dirty="0" err="1"/>
            <a:t>kurang</a:t>
          </a:r>
          <a:r>
            <a:rPr lang="en-US" sz="2100" kern="1200" dirty="0"/>
            <a:t> </a:t>
          </a:r>
          <a:r>
            <a:rPr lang="en-US" sz="2100" kern="1200" dirty="0" err="1"/>
            <a:t>bersemangat</a:t>
          </a:r>
          <a:r>
            <a:rPr lang="en-US" sz="2100" kern="1200" dirty="0"/>
            <a:t> </a:t>
          </a:r>
          <a:r>
            <a:rPr lang="en-US" sz="2100" kern="1200" dirty="0" err="1"/>
            <a:t>hari</a:t>
          </a:r>
          <a:r>
            <a:rPr lang="en-US" sz="2100" kern="1200" dirty="0"/>
            <a:t> </a:t>
          </a:r>
          <a:r>
            <a:rPr lang="en-US" sz="2100" kern="1200" dirty="0" err="1"/>
            <a:t>ini</a:t>
          </a:r>
          <a:r>
            <a:rPr lang="en-US" sz="2100" kern="1200" dirty="0"/>
            <a:t>”</a:t>
          </a:r>
        </a:p>
      </dsp:txBody>
      <dsp:txXfrm rot="-5400000">
        <a:off x="1780783" y="130772"/>
        <a:ext cx="5163267" cy="2368414"/>
      </dsp:txXfrm>
    </dsp:sp>
    <dsp:sp modelId="{636C59D7-9228-1749-9DB5-41165D90AE4F}">
      <dsp:nvSpPr>
        <dsp:cNvPr id="0" name=""/>
        <dsp:cNvSpPr/>
      </dsp:nvSpPr>
      <dsp:spPr>
        <a:xfrm>
          <a:off x="637300" y="176743"/>
          <a:ext cx="1143482" cy="2276471"/>
        </a:xfrm>
        <a:prstGeom prst="roundRect">
          <a:avLst/>
        </a:prstGeom>
        <a:solidFill>
          <a:srgbClr val="FF00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Observasi</a:t>
          </a:r>
          <a:endParaRPr lang="en-US" sz="1700" kern="1200" dirty="0">
            <a:highlight>
              <a:srgbClr val="00FF00"/>
            </a:highlight>
          </a:endParaRPr>
        </a:p>
      </dsp:txBody>
      <dsp:txXfrm>
        <a:off x="693120" y="232563"/>
        <a:ext cx="1031842" cy="2164831"/>
      </dsp:txXfrm>
    </dsp:sp>
    <dsp:sp modelId="{E6AFF1E6-F4EA-894C-802D-3D97AD1028DB}">
      <dsp:nvSpPr>
        <dsp:cNvPr id="0" name=""/>
        <dsp:cNvSpPr/>
      </dsp:nvSpPr>
      <dsp:spPr>
        <a:xfrm rot="5400000">
          <a:off x="3577406" y="1502727"/>
          <a:ext cx="2624666" cy="5201920"/>
        </a:xfrm>
        <a:prstGeom prst="round2SameRect">
          <a:avLst/>
        </a:prstGeom>
        <a:solidFill>
          <a:srgbClr val="00B050">
            <a:alpha val="90000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err="1"/>
            <a:t>Tehnik</a:t>
          </a:r>
          <a:r>
            <a:rPr lang="en-US" sz="2100" kern="1200" dirty="0"/>
            <a:t> </a:t>
          </a:r>
          <a:r>
            <a:rPr lang="en-US" sz="2100" kern="1200" dirty="0" err="1"/>
            <a:t>dengan</a:t>
          </a:r>
          <a:r>
            <a:rPr lang="en-US" sz="2100" kern="1200" dirty="0"/>
            <a:t> </a:t>
          </a:r>
          <a:r>
            <a:rPr lang="en-US" sz="2100" kern="1200" dirty="0" err="1"/>
            <a:t>menanyakan</a:t>
          </a:r>
          <a:r>
            <a:rPr lang="en-US" sz="2100" kern="1200" dirty="0"/>
            <a:t> </a:t>
          </a:r>
          <a:r>
            <a:rPr lang="en-US" sz="2100" kern="1200" dirty="0" err="1"/>
            <a:t>kepada</a:t>
          </a:r>
          <a:r>
            <a:rPr lang="en-US" sz="2100" kern="1200" dirty="0"/>
            <a:t> </a:t>
          </a:r>
          <a:r>
            <a:rPr lang="en-US" sz="2100" kern="1200" dirty="0" err="1"/>
            <a:t>klien</a:t>
          </a:r>
          <a:r>
            <a:rPr lang="en-US" sz="2100" kern="1200" dirty="0"/>
            <a:t> </a:t>
          </a:r>
          <a:r>
            <a:rPr lang="en-US" sz="2100" kern="1200" dirty="0" err="1"/>
            <a:t>apa</a:t>
          </a:r>
          <a:r>
            <a:rPr lang="en-US" sz="2100" kern="1200" dirty="0"/>
            <a:t> yang </a:t>
          </a:r>
          <a:r>
            <a:rPr lang="en-US" sz="2100" kern="1200" dirty="0" err="1"/>
            <a:t>terjadi</a:t>
          </a:r>
          <a:r>
            <a:rPr lang="en-US" sz="2100" kern="1200" dirty="0"/>
            <a:t> </a:t>
          </a:r>
          <a:r>
            <a:rPr lang="en-US" sz="2100" kern="1200" dirty="0" err="1"/>
            <a:t>terhadap</a:t>
          </a:r>
          <a:r>
            <a:rPr lang="en-US" sz="2100" kern="1200" dirty="0"/>
            <a:t> </a:t>
          </a:r>
          <a:r>
            <a:rPr lang="en-US" sz="2100" kern="1200" dirty="0" err="1"/>
            <a:t>situasi</a:t>
          </a:r>
          <a:r>
            <a:rPr lang="en-US" sz="2100" kern="1200" dirty="0"/>
            <a:t> yang </a:t>
          </a:r>
          <a:r>
            <a:rPr lang="en-US" sz="2100" kern="1200" dirty="0" err="1"/>
            <a:t>ada</a:t>
          </a:r>
          <a:r>
            <a:rPr lang="en-US" sz="2100" kern="1200" dirty="0"/>
            <a:t> , </a:t>
          </a:r>
          <a:r>
            <a:rPr lang="en-US" sz="2100" kern="1200" dirty="0" err="1"/>
            <a:t>atau</a:t>
          </a:r>
          <a:r>
            <a:rPr lang="en-US" sz="2100" kern="1200" dirty="0"/>
            <a:t> </a:t>
          </a:r>
          <a:r>
            <a:rPr lang="en-US" sz="2100" kern="1200" dirty="0" err="1"/>
            <a:t>menjelaskan</a:t>
          </a:r>
          <a:r>
            <a:rPr lang="en-US" sz="2100" kern="1200" dirty="0"/>
            <a:t> </a:t>
          </a:r>
          <a:r>
            <a:rPr lang="en-US" sz="2100" kern="1200" dirty="0" err="1"/>
            <a:t>sesuatu</a:t>
          </a:r>
          <a:r>
            <a:rPr lang="en-US" sz="2100" kern="1200" dirty="0"/>
            <a:t> </a:t>
          </a:r>
          <a:r>
            <a:rPr lang="en-US" sz="2100" kern="1200" dirty="0" err="1"/>
            <a:t>hal</a:t>
          </a:r>
          <a:r>
            <a:rPr lang="en-US" sz="2100" kern="1200" dirty="0"/>
            <a:t> </a:t>
          </a:r>
          <a:r>
            <a:rPr lang="en-US" sz="2100" kern="1200" dirty="0" err="1"/>
            <a:t>yg</a:t>
          </a:r>
          <a:r>
            <a:rPr lang="en-US" sz="2100" kern="1200" dirty="0"/>
            <a:t> </a:t>
          </a:r>
          <a:r>
            <a:rPr lang="en-US" sz="2100" kern="1200" dirty="0" err="1"/>
            <a:t>tidak</a:t>
          </a:r>
          <a:r>
            <a:rPr lang="en-US" sz="2100" kern="1200" dirty="0"/>
            <a:t> </a:t>
          </a:r>
          <a:r>
            <a:rPr lang="en-US" sz="2100" kern="1200" dirty="0" err="1"/>
            <a:t>jelas</a:t>
          </a:r>
          <a:r>
            <a:rPr lang="en-US" sz="2100" kern="1200" dirty="0"/>
            <a:t> </a:t>
          </a:r>
          <a:r>
            <a:rPr lang="en-US" sz="2100" kern="1200" dirty="0" err="1"/>
            <a:t>atau</a:t>
          </a:r>
          <a:r>
            <a:rPr lang="en-US" sz="2100" kern="1200" dirty="0"/>
            <a:t> </a:t>
          </a:r>
          <a:r>
            <a:rPr lang="en-US" sz="2100" kern="1200" dirty="0" err="1"/>
            <a:t>meminta</a:t>
          </a:r>
          <a:r>
            <a:rPr lang="en-US" sz="2100" kern="1200" dirty="0"/>
            <a:t> </a:t>
          </a:r>
          <a:r>
            <a:rPr lang="en-US" sz="2100" kern="1200" dirty="0" err="1"/>
            <a:t>klien</a:t>
          </a:r>
          <a:r>
            <a:rPr lang="en-US" sz="2100" kern="1200" dirty="0"/>
            <a:t> </a:t>
          </a:r>
          <a:r>
            <a:rPr lang="en-US" sz="2100" kern="1200" dirty="0" err="1"/>
            <a:t>untuk</a:t>
          </a:r>
          <a:r>
            <a:rPr lang="en-US" sz="2100" kern="1200" dirty="0"/>
            <a:t> </a:t>
          </a:r>
          <a:r>
            <a:rPr lang="en-US" sz="2100" kern="1200" dirty="0" err="1"/>
            <a:t>menjelaskan</a:t>
          </a:r>
          <a:r>
            <a:rPr lang="en-US" sz="2100" kern="1200" dirty="0"/>
            <a:t>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“ </a:t>
          </a:r>
          <a:r>
            <a:rPr lang="en-US" sz="2100" kern="1200" dirty="0" err="1"/>
            <a:t>saya</a:t>
          </a:r>
          <a:r>
            <a:rPr lang="en-US" sz="2100" kern="1200" dirty="0"/>
            <a:t> </a:t>
          </a:r>
          <a:r>
            <a:rPr lang="en-US" sz="2100" kern="1200" dirty="0" err="1"/>
            <a:t>tidak</a:t>
          </a:r>
          <a:r>
            <a:rPr lang="en-US" sz="2100" kern="1200" dirty="0"/>
            <a:t> </a:t>
          </a:r>
          <a:r>
            <a:rPr lang="en-US" sz="2100" kern="1200" dirty="0" err="1"/>
            <a:t>yakin</a:t>
          </a:r>
          <a:r>
            <a:rPr lang="en-US" sz="2100" kern="1200" dirty="0"/>
            <a:t> </a:t>
          </a:r>
          <a:r>
            <a:rPr lang="en-US" sz="2100" kern="1200" dirty="0" err="1"/>
            <a:t>dengan</a:t>
          </a:r>
          <a:r>
            <a:rPr lang="en-US" sz="2100" kern="1200" dirty="0"/>
            <a:t> </a:t>
          </a:r>
          <a:r>
            <a:rPr lang="en-US" sz="2100" kern="1200" dirty="0" err="1"/>
            <a:t>apa</a:t>
          </a:r>
          <a:r>
            <a:rPr lang="en-US" sz="2100" kern="1200" dirty="0"/>
            <a:t> yang </a:t>
          </a:r>
          <a:r>
            <a:rPr lang="en-US" sz="2100" kern="1200" dirty="0" err="1"/>
            <a:t>anda</a:t>
          </a:r>
          <a:r>
            <a:rPr lang="en-US" sz="2100" kern="1200" dirty="0"/>
            <a:t> katakana dan </a:t>
          </a:r>
          <a:r>
            <a:rPr lang="en-US" sz="2100" kern="1200" dirty="0" err="1"/>
            <a:t>saya</a:t>
          </a:r>
          <a:r>
            <a:rPr lang="en-US" sz="2100" kern="1200" dirty="0"/>
            <a:t> </a:t>
          </a:r>
          <a:r>
            <a:rPr lang="en-US" sz="2100" kern="1200" dirty="0" err="1"/>
            <a:t>berharap</a:t>
          </a:r>
          <a:r>
            <a:rPr lang="en-US" sz="2100" kern="1200" dirty="0"/>
            <a:t> </a:t>
          </a:r>
          <a:r>
            <a:rPr lang="en-US" sz="2100" kern="1200" dirty="0" err="1"/>
            <a:t>anda</a:t>
          </a:r>
          <a:r>
            <a:rPr lang="en-US" sz="2100" kern="1200" dirty="0"/>
            <a:t> </a:t>
          </a:r>
          <a:r>
            <a:rPr lang="en-US" sz="2100" kern="1200" dirty="0" err="1"/>
            <a:t>tidak</a:t>
          </a:r>
          <a:r>
            <a:rPr lang="en-US" sz="2100" kern="1200" dirty="0"/>
            <a:t> </a:t>
          </a:r>
          <a:r>
            <a:rPr lang="en-US" sz="2100" kern="1200" dirty="0" err="1"/>
            <a:t>mengulanginya</a:t>
          </a:r>
          <a:r>
            <a:rPr lang="en-US" sz="2100" kern="1200" dirty="0"/>
            <a:t> </a:t>
          </a:r>
          <a:r>
            <a:rPr lang="en-US" sz="2100" kern="1200" dirty="0" err="1"/>
            <a:t>lagi</a:t>
          </a:r>
          <a:r>
            <a:rPr lang="en-US" sz="2100" kern="1200" dirty="0"/>
            <a:t>”</a:t>
          </a:r>
        </a:p>
      </dsp:txBody>
      <dsp:txXfrm rot="-5400000">
        <a:off x="2288779" y="2919480"/>
        <a:ext cx="5073794" cy="2368414"/>
      </dsp:txXfrm>
    </dsp:sp>
    <dsp:sp modelId="{7A213E79-49D1-5843-A10B-CD8BC62AF2FE}">
      <dsp:nvSpPr>
        <dsp:cNvPr id="0" name=""/>
        <dsp:cNvSpPr/>
      </dsp:nvSpPr>
      <dsp:spPr>
        <a:xfrm>
          <a:off x="637300" y="3113122"/>
          <a:ext cx="1651479" cy="1981131"/>
        </a:xfrm>
        <a:prstGeom prst="roundRect">
          <a:avLst/>
        </a:prstGeom>
        <a:solidFill>
          <a:srgbClr val="92D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Klarifikasi</a:t>
          </a:r>
          <a:r>
            <a:rPr lang="en-US" sz="1700" kern="1200" dirty="0"/>
            <a:t>) </a:t>
          </a:r>
        </a:p>
      </dsp:txBody>
      <dsp:txXfrm>
        <a:off x="717919" y="3193741"/>
        <a:ext cx="1490241" cy="1819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2CC0-DE04-CF4F-AC99-D7DBEC103916}">
      <dsp:nvSpPr>
        <dsp:cNvPr id="0" name=""/>
        <dsp:cNvSpPr/>
      </dsp:nvSpPr>
      <dsp:spPr>
        <a:xfrm rot="5400000">
          <a:off x="3627879" y="-1613860"/>
          <a:ext cx="2341033" cy="5790467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Memberikan</a:t>
          </a:r>
          <a:r>
            <a:rPr lang="en-US" sz="3000" kern="1200" dirty="0"/>
            <a:t> </a:t>
          </a:r>
          <a:r>
            <a:rPr lang="en-US" sz="3000" kern="1200" dirty="0" err="1"/>
            <a:t>penghargaan</a:t>
          </a:r>
          <a:r>
            <a:rPr lang="en-US" sz="3000" kern="1200" dirty="0"/>
            <a:t> </a:t>
          </a:r>
          <a:r>
            <a:rPr lang="en-US" sz="3000" kern="1200" dirty="0" err="1"/>
            <a:t>merupakan</a:t>
          </a:r>
          <a:r>
            <a:rPr lang="en-US" sz="3000" kern="1200" dirty="0"/>
            <a:t> </a:t>
          </a:r>
          <a:r>
            <a:rPr lang="en-US" sz="3000" kern="1200" dirty="0" err="1"/>
            <a:t>tehnik</a:t>
          </a:r>
          <a:r>
            <a:rPr lang="en-US" sz="3000" kern="1200" dirty="0"/>
            <a:t> </a:t>
          </a:r>
          <a:r>
            <a:rPr lang="en-US" sz="3000" kern="1200" dirty="0" err="1"/>
            <a:t>untuk</a:t>
          </a:r>
          <a:r>
            <a:rPr lang="en-US" sz="3000" kern="1200" dirty="0"/>
            <a:t> </a:t>
          </a:r>
          <a:r>
            <a:rPr lang="en-US" sz="3000" kern="1200" dirty="0" err="1"/>
            <a:t>memberikan</a:t>
          </a:r>
          <a:r>
            <a:rPr lang="en-US" sz="3000" kern="1200" dirty="0"/>
            <a:t> </a:t>
          </a:r>
          <a:r>
            <a:rPr lang="en-US" sz="3000" kern="1200" dirty="0" err="1"/>
            <a:t>pengakuan</a:t>
          </a:r>
          <a:r>
            <a:rPr lang="en-US" sz="3000" kern="1200" dirty="0"/>
            <a:t> dan </a:t>
          </a:r>
          <a:r>
            <a:rPr lang="en-US" sz="3000" kern="1200" dirty="0" err="1"/>
            <a:t>menandakan</a:t>
          </a:r>
          <a:r>
            <a:rPr lang="en-US" sz="3000" kern="1200" dirty="0"/>
            <a:t> </a:t>
          </a:r>
          <a:r>
            <a:rPr lang="en-US" sz="3000" kern="1200" dirty="0" err="1"/>
            <a:t>kesadaran</a:t>
          </a:r>
          <a:r>
            <a:rPr lang="en-US" sz="3000" kern="1200" dirty="0"/>
            <a:t> (</a:t>
          </a:r>
          <a:r>
            <a:rPr lang="en-US" sz="3000" kern="1200" dirty="0" err="1"/>
            <a:t>Nurjanah</a:t>
          </a:r>
          <a:r>
            <a:rPr lang="en-US" sz="3000" kern="1200" dirty="0"/>
            <a:t>, 2001)</a:t>
          </a:r>
        </a:p>
      </dsp:txBody>
      <dsp:txXfrm rot="-5400000">
        <a:off x="1903162" y="225137"/>
        <a:ext cx="5676187" cy="2112473"/>
      </dsp:txXfrm>
    </dsp:sp>
    <dsp:sp modelId="{636C59D7-9228-1749-9DB5-41165D90AE4F}">
      <dsp:nvSpPr>
        <dsp:cNvPr id="0" name=""/>
        <dsp:cNvSpPr/>
      </dsp:nvSpPr>
      <dsp:spPr>
        <a:xfrm>
          <a:off x="4339" y="157797"/>
          <a:ext cx="1926552" cy="2030466"/>
        </a:xfrm>
        <a:prstGeom prst="roundRect">
          <a:avLst/>
        </a:prstGeom>
        <a:solidFill>
          <a:srgbClr val="FF00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Giving Recognition</a:t>
          </a:r>
          <a:endParaRPr lang="en-US" sz="2400" kern="1200" dirty="0">
            <a:highlight>
              <a:srgbClr val="00FF00"/>
            </a:highlight>
          </a:endParaRPr>
        </a:p>
      </dsp:txBody>
      <dsp:txXfrm>
        <a:off x="98386" y="251844"/>
        <a:ext cx="1738458" cy="1842372"/>
      </dsp:txXfrm>
    </dsp:sp>
    <dsp:sp modelId="{372B8B65-2C43-B445-87BE-1C2AEDFCAE69}">
      <dsp:nvSpPr>
        <dsp:cNvPr id="0" name=""/>
        <dsp:cNvSpPr/>
      </dsp:nvSpPr>
      <dsp:spPr>
        <a:xfrm>
          <a:off x="4339" y="2489861"/>
          <a:ext cx="8885938" cy="2926291"/>
        </a:xfrm>
        <a:prstGeom prst="roundRect">
          <a:avLst/>
        </a:prstGeom>
        <a:solidFill>
          <a:srgbClr val="00B050">
            <a:alpha val="9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“ </a:t>
          </a:r>
          <a:r>
            <a:rPr lang="en-US" sz="2400" kern="1200" dirty="0" err="1"/>
            <a:t>dengan</a:t>
          </a:r>
          <a:r>
            <a:rPr lang="en-US" sz="2400" kern="1200" dirty="0"/>
            <a:t> </a:t>
          </a:r>
          <a:r>
            <a:rPr lang="en-US" sz="2400" kern="1200" dirty="0" err="1"/>
            <a:t>menyapa</a:t>
          </a:r>
          <a:r>
            <a:rPr lang="en-US" sz="2400" kern="1200" dirty="0"/>
            <a:t> </a:t>
          </a:r>
          <a:r>
            <a:rPr lang="en-US" sz="2400" kern="1200" dirty="0" err="1"/>
            <a:t>klien</a:t>
          </a:r>
          <a:r>
            <a:rPr lang="en-US" sz="2400" kern="1200" dirty="0"/>
            <a:t> </a:t>
          </a:r>
          <a:r>
            <a:rPr lang="en-US" sz="2400" kern="1200" dirty="0" err="1"/>
            <a:t>dengan</a:t>
          </a:r>
          <a:r>
            <a:rPr lang="en-US" sz="2400" kern="1200" dirty="0"/>
            <a:t> Namanya , </a:t>
          </a:r>
          <a:r>
            <a:rPr lang="en-US" sz="2400" kern="1200" dirty="0" err="1"/>
            <a:t>merupakan</a:t>
          </a:r>
          <a:r>
            <a:rPr lang="en-US" sz="2400" kern="1200" dirty="0"/>
            <a:t> </a:t>
          </a:r>
          <a:r>
            <a:rPr lang="en-US" sz="2400" kern="1200" dirty="0" err="1"/>
            <a:t>suatu</a:t>
          </a:r>
          <a:r>
            <a:rPr lang="en-US" sz="2400" kern="1200" dirty="0"/>
            <a:t> </a:t>
          </a:r>
          <a:r>
            <a:rPr lang="en-US" sz="2400" kern="1200" dirty="0" err="1"/>
            <a:t>indikasi</a:t>
          </a:r>
          <a:r>
            <a:rPr lang="en-US" sz="2400" kern="1200" dirty="0"/>
            <a:t> </a:t>
          </a:r>
          <a:r>
            <a:rPr lang="en-US" sz="2400" kern="1200" dirty="0" err="1"/>
            <a:t>bahwa</a:t>
          </a:r>
          <a:r>
            <a:rPr lang="en-US" sz="2400" kern="1200" dirty="0"/>
            <a:t> </a:t>
          </a:r>
          <a:r>
            <a:rPr lang="en-US" sz="2400" kern="1200" dirty="0" err="1"/>
            <a:t>perawat</a:t>
          </a:r>
          <a:r>
            <a:rPr lang="en-US" sz="2400" kern="1200" dirty="0"/>
            <a:t> </a:t>
          </a:r>
          <a:r>
            <a:rPr lang="en-US" sz="2400" kern="1200" dirty="0" err="1"/>
            <a:t>mengakui</a:t>
          </a:r>
          <a:r>
            <a:rPr lang="en-US" sz="2400" kern="1200" dirty="0"/>
            <a:t> </a:t>
          </a:r>
          <a:r>
            <a:rPr lang="en-US" sz="2400" kern="1200" dirty="0" err="1"/>
            <a:t>hadirnya</a:t>
          </a:r>
          <a:r>
            <a:rPr lang="en-US" sz="2400" kern="1200" dirty="0"/>
            <a:t> </a:t>
          </a:r>
          <a:r>
            <a:rPr lang="en-US" sz="2400" kern="1200" dirty="0" err="1"/>
            <a:t>klien</a:t>
          </a:r>
          <a:r>
            <a:rPr lang="en-US" sz="2400" kern="1200" dirty="0"/>
            <a:t> </a:t>
          </a:r>
          <a:r>
            <a:rPr lang="en-US" sz="2400" kern="1200" dirty="0" err="1"/>
            <a:t>secara</a:t>
          </a:r>
          <a:r>
            <a:rPr lang="en-US" sz="2400" kern="1200" dirty="0"/>
            <a:t> </a:t>
          </a:r>
          <a:r>
            <a:rPr lang="en-US" sz="2400" kern="1200" dirty="0" err="1"/>
            <a:t>pribadi</a:t>
          </a:r>
          <a:r>
            <a:rPr lang="en-US" sz="2400" kern="1200" dirty="0"/>
            <a:t> , </a:t>
          </a:r>
          <a:r>
            <a:rPr lang="en-US" sz="2400" kern="1200" dirty="0" err="1"/>
            <a:t>sebagai</a:t>
          </a:r>
          <a:r>
            <a:rPr lang="en-US" sz="2400" kern="1200" dirty="0"/>
            <a:t> </a:t>
          </a:r>
          <a:r>
            <a:rPr lang="en-US" sz="2400" kern="1200" dirty="0" err="1"/>
            <a:t>individu</a:t>
          </a:r>
          <a:r>
            <a:rPr lang="en-US" sz="2400" kern="1200" dirty="0"/>
            <a:t> . </a:t>
          </a:r>
          <a:r>
            <a:rPr lang="en-US" sz="2400" kern="1200" dirty="0" err="1"/>
            <a:t>Pengakuan</a:t>
          </a:r>
          <a:r>
            <a:rPr lang="en-US" sz="2400" kern="1200" dirty="0"/>
            <a:t> </a:t>
          </a:r>
          <a:r>
            <a:rPr lang="en-US" sz="2400" kern="1200" dirty="0" err="1"/>
            <a:t>tersebut</a:t>
          </a:r>
          <a:r>
            <a:rPr lang="en-US" sz="2400" kern="1200" dirty="0"/>
            <a:t> </a:t>
          </a:r>
          <a:r>
            <a:rPr lang="en-US" sz="2400" kern="1200" dirty="0" err="1"/>
            <a:t>tidak</a:t>
          </a:r>
          <a:r>
            <a:rPr lang="en-US" sz="2400" kern="1200" dirty="0"/>
            <a:t> </a:t>
          </a:r>
          <a:r>
            <a:rPr lang="en-US" sz="2400" kern="1200" dirty="0" err="1"/>
            <a:t>membawa</a:t>
          </a:r>
          <a:r>
            <a:rPr lang="en-US" sz="2400" kern="1200" dirty="0"/>
            <a:t> </a:t>
          </a:r>
          <a:r>
            <a:rPr lang="en-US" sz="2400" kern="1200" dirty="0" err="1"/>
            <a:t>gagasan</a:t>
          </a:r>
          <a:r>
            <a:rPr lang="en-US" sz="2400" kern="1200" dirty="0"/>
            <a:t> </a:t>
          </a:r>
          <a:r>
            <a:rPr lang="en-US" sz="2400" kern="1200" dirty="0" err="1"/>
            <a:t>nilai</a:t>
          </a:r>
          <a:r>
            <a:rPr lang="en-US" sz="2400" kern="1200" dirty="0"/>
            <a:t> </a:t>
          </a:r>
          <a:r>
            <a:rPr lang="en-US" sz="2400" kern="1200" dirty="0" err="1"/>
            <a:t>yaitu</a:t>
          </a:r>
          <a:r>
            <a:rPr lang="en-US" sz="2400" kern="1200" dirty="0"/>
            <a:t> </a:t>
          </a:r>
          <a:r>
            <a:rPr lang="en-US" sz="2400" kern="1200" dirty="0" err="1"/>
            <a:t>menjadi</a:t>
          </a:r>
          <a:r>
            <a:rPr lang="en-US" sz="2400" kern="1200" dirty="0"/>
            <a:t> “</a:t>
          </a:r>
          <a:r>
            <a:rPr lang="en-US" sz="2400" kern="1200" dirty="0" err="1"/>
            <a:t>baik</a:t>
          </a:r>
          <a:r>
            <a:rPr lang="en-US" sz="2400" kern="1200" dirty="0"/>
            <a:t>” </a:t>
          </a:r>
          <a:r>
            <a:rPr lang="en-US" sz="2400" kern="1200" dirty="0" err="1"/>
            <a:t>atau</a:t>
          </a:r>
          <a:r>
            <a:rPr lang="en-US" sz="2400" kern="1200" dirty="0"/>
            <a:t> “ </a:t>
          </a:r>
          <a:r>
            <a:rPr lang="en-US" sz="2400" kern="1200" dirty="0" err="1"/>
            <a:t>buruk</a:t>
          </a:r>
          <a:r>
            <a:rPr lang="en-US" sz="2400" kern="1200" dirty="0"/>
            <a:t>”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</a:rPr>
            <a:t>“ </a:t>
          </a:r>
          <a:r>
            <a:rPr lang="en-US" sz="2400" b="1" kern="1200" dirty="0" err="1">
              <a:solidFill>
                <a:srgbClr val="FF0000"/>
              </a:solidFill>
            </a:rPr>
            <a:t>Selamat</a:t>
          </a:r>
          <a:r>
            <a:rPr lang="en-US" sz="2400" b="1" kern="1200" dirty="0">
              <a:solidFill>
                <a:srgbClr val="FF0000"/>
              </a:solidFill>
            </a:rPr>
            <a:t> Pagi . Pak Tri ….”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</a:rPr>
            <a:t>“ Anda Nampak segar </a:t>
          </a:r>
          <a:r>
            <a:rPr lang="en-US" sz="2400" b="1" kern="1200" dirty="0" err="1">
              <a:solidFill>
                <a:srgbClr val="FF0000"/>
              </a:solidFill>
            </a:rPr>
            <a:t>hari</a:t>
          </a:r>
          <a:r>
            <a:rPr lang="en-US" sz="2400" b="1" kern="1200" dirty="0">
              <a:solidFill>
                <a:srgbClr val="FF0000"/>
              </a:solidFill>
            </a:rPr>
            <a:t> </a:t>
          </a:r>
          <a:r>
            <a:rPr lang="en-US" sz="2400" b="1" kern="1200" dirty="0" err="1">
              <a:solidFill>
                <a:srgbClr val="FF0000"/>
              </a:solidFill>
            </a:rPr>
            <a:t>ini</a:t>
          </a:r>
          <a:r>
            <a:rPr lang="en-US" sz="2400" b="1" kern="1200" dirty="0">
              <a:solidFill>
                <a:srgbClr val="FF0000"/>
              </a:solidFill>
            </a:rPr>
            <a:t> “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147189" y="2632711"/>
        <a:ext cx="8600238" cy="26405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2CC0-DE04-CF4F-AC99-D7DBEC103916}">
      <dsp:nvSpPr>
        <dsp:cNvPr id="0" name=""/>
        <dsp:cNvSpPr/>
      </dsp:nvSpPr>
      <dsp:spPr>
        <a:xfrm rot="5400000">
          <a:off x="4039166" y="-2025147"/>
          <a:ext cx="2341033" cy="6613041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 err="1"/>
            <a:t>Tehnik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untuk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menggali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perasaan</a:t>
          </a:r>
          <a:r>
            <a:rPr lang="en-US" sz="2500" kern="1200" baseline="0" dirty="0"/>
            <a:t>, </a:t>
          </a:r>
          <a:r>
            <a:rPr lang="en-US" sz="2500" kern="1200" baseline="0" dirty="0" err="1"/>
            <a:t>pikiran</a:t>
          </a:r>
          <a:r>
            <a:rPr lang="en-US" sz="2500" kern="1200" baseline="0" dirty="0"/>
            <a:t> dan </a:t>
          </a:r>
          <a:r>
            <a:rPr lang="en-US" sz="2500" kern="1200" baseline="0" dirty="0" err="1"/>
            <a:t>pengalaman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klien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suatu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upaya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untuk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mengembangkan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secara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lebih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rinci</a:t>
          </a:r>
          <a:r>
            <a:rPr lang="en-US" sz="2500" kern="1200" baseline="0" dirty="0"/>
            <a:t>. Hal </a:t>
          </a:r>
          <a:r>
            <a:rPr lang="en-US" sz="2500" kern="1200" baseline="0" dirty="0" err="1"/>
            <a:t>ini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penting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dilakukan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karena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banyak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klien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menyimpan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rahasia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batin</a:t>
          </a:r>
          <a:r>
            <a:rPr lang="en-US" sz="2500" kern="1200" baseline="0" dirty="0"/>
            <a:t>, </a:t>
          </a:r>
          <a:r>
            <a:rPr lang="en-US" sz="2500" kern="1200" baseline="0" dirty="0" err="1"/>
            <a:t>menutup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diri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atau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tidak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mampu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mengemukaan</a:t>
          </a:r>
          <a:r>
            <a:rPr lang="en-US" sz="2500" kern="1200" baseline="0" dirty="0"/>
            <a:t> </a:t>
          </a:r>
          <a:r>
            <a:rPr lang="en-US" sz="2500" kern="1200" baseline="0" dirty="0" err="1"/>
            <a:t>pendapatnya</a:t>
          </a:r>
          <a:r>
            <a:rPr lang="en-US" sz="2500" kern="1200" baseline="0" dirty="0"/>
            <a:t> </a:t>
          </a:r>
          <a:endParaRPr lang="en-US" sz="2500" kern="1200" dirty="0"/>
        </a:p>
      </dsp:txBody>
      <dsp:txXfrm rot="-5400000">
        <a:off x="1903162" y="225137"/>
        <a:ext cx="6498761" cy="2112473"/>
      </dsp:txXfrm>
    </dsp:sp>
    <dsp:sp modelId="{636C59D7-9228-1749-9DB5-41165D90AE4F}">
      <dsp:nvSpPr>
        <dsp:cNvPr id="0" name=""/>
        <dsp:cNvSpPr/>
      </dsp:nvSpPr>
      <dsp:spPr>
        <a:xfrm>
          <a:off x="4339" y="157797"/>
          <a:ext cx="1926552" cy="2030466"/>
        </a:xfrm>
        <a:prstGeom prst="roundRect">
          <a:avLst/>
        </a:prstGeom>
        <a:solidFill>
          <a:srgbClr val="FF00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Exploring </a:t>
          </a:r>
          <a:endParaRPr lang="en-US" sz="3000" kern="1200" dirty="0">
            <a:highlight>
              <a:srgbClr val="00FF00"/>
            </a:highlight>
          </a:endParaRPr>
        </a:p>
      </dsp:txBody>
      <dsp:txXfrm>
        <a:off x="98386" y="251844"/>
        <a:ext cx="1738458" cy="1842372"/>
      </dsp:txXfrm>
    </dsp:sp>
    <dsp:sp modelId="{372B8B65-2C43-B445-87BE-1C2AEDFCAE69}">
      <dsp:nvSpPr>
        <dsp:cNvPr id="0" name=""/>
        <dsp:cNvSpPr/>
      </dsp:nvSpPr>
      <dsp:spPr>
        <a:xfrm>
          <a:off x="4339" y="2489861"/>
          <a:ext cx="8885938" cy="2926291"/>
        </a:xfrm>
        <a:prstGeom prst="roundRect">
          <a:avLst/>
        </a:prstGeom>
        <a:solidFill>
          <a:srgbClr val="00B050">
            <a:alpha val="9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rgbClr val="FF0000"/>
              </a:solidFill>
            </a:rPr>
            <a:t>Explorasi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 err="1">
              <a:solidFill>
                <a:srgbClr val="FF0000"/>
              </a:solidFill>
            </a:rPr>
            <a:t>Perasaan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>
              <a:solidFill>
                <a:schemeClr val="tx2"/>
              </a:solidFill>
            </a:rPr>
            <a:t>: “ </a:t>
          </a:r>
          <a:r>
            <a:rPr lang="en-US" sz="2400" kern="1200" dirty="0" err="1">
              <a:solidFill>
                <a:schemeClr val="tx2"/>
              </a:solidFill>
            </a:rPr>
            <a:t>Bisakah</a:t>
          </a:r>
          <a:r>
            <a:rPr lang="en-US" sz="2400" kern="1200" dirty="0">
              <a:solidFill>
                <a:schemeClr val="tx2"/>
              </a:solidFill>
            </a:rPr>
            <a:t> </a:t>
          </a:r>
          <a:r>
            <a:rPr lang="en-US" sz="2400" kern="1200" dirty="0" err="1">
              <a:solidFill>
                <a:schemeClr val="tx2"/>
              </a:solidFill>
            </a:rPr>
            <a:t>anda</a:t>
          </a:r>
          <a:r>
            <a:rPr lang="en-US" sz="2400" kern="1200" dirty="0">
              <a:solidFill>
                <a:schemeClr val="tx2"/>
              </a:solidFill>
            </a:rPr>
            <a:t> </a:t>
          </a:r>
          <a:r>
            <a:rPr lang="en-US" sz="2400" kern="1200" dirty="0" err="1">
              <a:solidFill>
                <a:schemeClr val="tx2"/>
              </a:solidFill>
            </a:rPr>
            <a:t>menjelaskan</a:t>
          </a:r>
          <a:r>
            <a:rPr lang="en-US" sz="2400" kern="1200" dirty="0">
              <a:solidFill>
                <a:schemeClr val="tx2"/>
              </a:solidFill>
            </a:rPr>
            <a:t> </a:t>
          </a:r>
          <a:r>
            <a:rPr lang="en-US" sz="2400" kern="1200" dirty="0" err="1">
              <a:solidFill>
                <a:schemeClr val="tx2"/>
              </a:solidFill>
            </a:rPr>
            <a:t>apa</a:t>
          </a:r>
          <a:r>
            <a:rPr lang="en-US" sz="2400" kern="1200" dirty="0">
              <a:solidFill>
                <a:schemeClr val="tx2"/>
              </a:solidFill>
            </a:rPr>
            <a:t> </a:t>
          </a:r>
          <a:r>
            <a:rPr lang="en-US" sz="2400" kern="1200" dirty="0" err="1">
              <a:solidFill>
                <a:schemeClr val="tx2"/>
              </a:solidFill>
            </a:rPr>
            <a:t>perasaan</a:t>
          </a:r>
          <a:r>
            <a:rPr lang="en-US" sz="2400" kern="1200" dirty="0">
              <a:solidFill>
                <a:schemeClr val="tx2"/>
              </a:solidFill>
            </a:rPr>
            <a:t> </a:t>
          </a:r>
          <a:r>
            <a:rPr lang="en-US" sz="2400" kern="1200" dirty="0" err="1">
              <a:solidFill>
                <a:schemeClr val="tx2"/>
              </a:solidFill>
            </a:rPr>
            <a:t>bingung</a:t>
          </a:r>
          <a:r>
            <a:rPr lang="en-US" sz="2400" kern="1200" dirty="0">
              <a:solidFill>
                <a:schemeClr val="tx2"/>
              </a:solidFill>
            </a:rPr>
            <a:t> yang </a:t>
          </a:r>
          <a:r>
            <a:rPr lang="en-US" sz="2400" kern="1200" dirty="0" err="1">
              <a:solidFill>
                <a:schemeClr val="tx2"/>
              </a:solidFill>
            </a:rPr>
            <a:t>dimaksudkan</a:t>
          </a:r>
          <a:r>
            <a:rPr lang="en-US" sz="2400" kern="1200" dirty="0">
              <a:solidFill>
                <a:schemeClr val="tx2"/>
              </a:solidFill>
            </a:rPr>
            <a:t>…”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rgbClr val="FF0000"/>
              </a:solidFill>
            </a:rPr>
            <a:t>Eksporasi</a:t>
          </a:r>
          <a:r>
            <a:rPr lang="en-US" sz="2400" b="1" kern="1200" dirty="0">
              <a:solidFill>
                <a:srgbClr val="FF0000"/>
              </a:solidFill>
            </a:rPr>
            <a:t> </a:t>
          </a:r>
          <a:r>
            <a:rPr lang="en-US" sz="2400" b="1" kern="1200" dirty="0" err="1">
              <a:solidFill>
                <a:srgbClr val="FF0000"/>
              </a:solidFill>
            </a:rPr>
            <a:t>Pikiran</a:t>
          </a:r>
          <a:r>
            <a:rPr lang="en-US" sz="2400" b="1" kern="1200" dirty="0">
              <a:solidFill>
                <a:schemeClr val="tx2"/>
              </a:solidFill>
            </a:rPr>
            <a:t> : “ Saya </a:t>
          </a:r>
          <a:r>
            <a:rPr lang="en-US" sz="2400" b="1" kern="1200" dirty="0" err="1">
              <a:solidFill>
                <a:schemeClr val="tx2"/>
              </a:solidFill>
            </a:rPr>
            <a:t>yakin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anda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dapt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menjelaskan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lebih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lanjut</a:t>
          </a:r>
          <a:r>
            <a:rPr lang="en-US" sz="2400" b="1" kern="1200" dirty="0">
              <a:solidFill>
                <a:schemeClr val="tx2"/>
              </a:solidFill>
            </a:rPr>
            <a:t> ide </a:t>
          </a:r>
          <a:r>
            <a:rPr lang="en-US" sz="2400" b="1" kern="1200" dirty="0" err="1">
              <a:solidFill>
                <a:schemeClr val="tx2"/>
              </a:solidFill>
            </a:rPr>
            <a:t>anda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tentang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sekolah</a:t>
          </a:r>
          <a:r>
            <a:rPr lang="en-US" sz="2400" b="1" kern="1200" dirty="0">
              <a:solidFill>
                <a:schemeClr val="tx2"/>
              </a:solidFill>
            </a:rPr>
            <a:t> sambal </a:t>
          </a:r>
          <a:r>
            <a:rPr lang="en-US" sz="2400" b="1" kern="1200" dirty="0" err="1">
              <a:solidFill>
                <a:schemeClr val="tx2"/>
              </a:solidFill>
            </a:rPr>
            <a:t>bekerja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rgbClr val="FF0000"/>
              </a:solidFill>
            </a:rPr>
            <a:t>Eksplorasi</a:t>
          </a:r>
          <a:r>
            <a:rPr lang="en-US" sz="2400" b="1" kern="1200" dirty="0">
              <a:solidFill>
                <a:srgbClr val="FF0000"/>
              </a:solidFill>
            </a:rPr>
            <a:t> </a:t>
          </a:r>
          <a:r>
            <a:rPr lang="en-US" sz="2400" b="1" kern="1200" dirty="0" err="1">
              <a:solidFill>
                <a:srgbClr val="FF0000"/>
              </a:solidFill>
            </a:rPr>
            <a:t>pengalaman</a:t>
          </a:r>
          <a:r>
            <a:rPr lang="en-US" sz="2400" b="1" kern="1200" dirty="0">
              <a:solidFill>
                <a:srgbClr val="FF0000"/>
              </a:solidFill>
            </a:rPr>
            <a:t> </a:t>
          </a:r>
          <a:r>
            <a:rPr lang="en-US" sz="2400" b="1" kern="1200" dirty="0">
              <a:solidFill>
                <a:schemeClr val="tx2"/>
              </a:solidFill>
            </a:rPr>
            <a:t>: “ </a:t>
          </a:r>
          <a:r>
            <a:rPr lang="en-US" sz="2400" b="1" kern="1200" dirty="0" err="1">
              <a:solidFill>
                <a:schemeClr val="tx2"/>
              </a:solidFill>
            </a:rPr>
            <a:t>saya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terkesan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dengan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pengalaman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anda</a:t>
          </a:r>
          <a:r>
            <a:rPr lang="en-US" sz="2400" b="1" kern="1200" dirty="0">
              <a:solidFill>
                <a:schemeClr val="tx2"/>
              </a:solidFill>
            </a:rPr>
            <a:t> </a:t>
          </a:r>
          <a:r>
            <a:rPr lang="en-US" sz="2400" b="1" kern="1200" dirty="0" err="1">
              <a:solidFill>
                <a:schemeClr val="tx2"/>
              </a:solidFill>
            </a:rPr>
            <a:t>lalui</a:t>
          </a:r>
          <a:r>
            <a:rPr lang="en-US" sz="2400" b="1" kern="1200" dirty="0">
              <a:solidFill>
                <a:schemeClr val="tx2"/>
              </a:solidFill>
            </a:rPr>
            <a:t> “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147189" y="2632711"/>
        <a:ext cx="8600238" cy="2640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5022F-8A96-024C-8D19-69054D798C52}">
      <dsp:nvSpPr>
        <dsp:cNvPr id="0" name=""/>
        <dsp:cNvSpPr/>
      </dsp:nvSpPr>
      <dsp:spPr>
        <a:xfrm>
          <a:off x="0" y="0"/>
          <a:ext cx="4142508" cy="41425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D1D383-B891-EB45-9956-813C0A548DCF}">
      <dsp:nvSpPr>
        <dsp:cNvPr id="0" name=""/>
        <dsp:cNvSpPr/>
      </dsp:nvSpPr>
      <dsp:spPr>
        <a:xfrm>
          <a:off x="2071254" y="0"/>
          <a:ext cx="8929254" cy="4142508"/>
        </a:xfrm>
        <a:prstGeom prst="rect">
          <a:avLst/>
        </a:prstGeom>
        <a:solidFill>
          <a:srgbClr val="FFC000">
            <a:alpha val="90000"/>
          </a:srgb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Respon</a:t>
          </a:r>
          <a:r>
            <a:rPr lang="en-US" sz="2800" kern="1200" dirty="0"/>
            <a:t> </a:t>
          </a:r>
          <a:r>
            <a:rPr lang="en-US" sz="2800" kern="1200" dirty="0" err="1"/>
            <a:t>perawat</a:t>
          </a:r>
          <a:r>
            <a:rPr lang="en-US" sz="2800" kern="1200" dirty="0"/>
            <a:t> </a:t>
          </a:r>
          <a:r>
            <a:rPr lang="en-US" sz="2800" kern="1200" dirty="0" err="1"/>
            <a:t>kepada</a:t>
          </a:r>
          <a:r>
            <a:rPr lang="en-US" sz="2800" kern="1200" dirty="0"/>
            <a:t>  </a:t>
          </a:r>
          <a:r>
            <a:rPr lang="en-US" sz="2800" kern="1200" dirty="0" err="1"/>
            <a:t>ketidak</a:t>
          </a:r>
          <a:r>
            <a:rPr lang="en-US" sz="2800" kern="1200" dirty="0"/>
            <a:t> </a:t>
          </a:r>
          <a:r>
            <a:rPr lang="en-US" sz="2800" kern="1200" dirty="0" err="1"/>
            <a:t>sesuaian</a:t>
          </a:r>
          <a:r>
            <a:rPr lang="en-US" sz="2800" kern="1200" dirty="0"/>
            <a:t> </a:t>
          </a:r>
          <a:r>
            <a:rPr lang="en-US" sz="2800" kern="1200" dirty="0" err="1"/>
            <a:t>antara</a:t>
          </a:r>
          <a:r>
            <a:rPr lang="en-US" sz="2800" kern="1200" dirty="0"/>
            <a:t> </a:t>
          </a:r>
          <a:r>
            <a:rPr lang="en-US" sz="2800" kern="1200" dirty="0" err="1"/>
            <a:t>perkataan</a:t>
          </a:r>
          <a:r>
            <a:rPr lang="en-US" sz="2800" kern="1200" dirty="0"/>
            <a:t> </a:t>
          </a:r>
          <a:r>
            <a:rPr lang="en-US" sz="2800" kern="1200" dirty="0" err="1"/>
            <a:t>klien</a:t>
          </a:r>
          <a:r>
            <a:rPr lang="en-US" sz="2800" kern="1200" dirty="0"/>
            <a:t> </a:t>
          </a:r>
          <a:r>
            <a:rPr lang="en-US" sz="2800" kern="1200" dirty="0" err="1"/>
            <a:t>dengan</a:t>
          </a:r>
          <a:r>
            <a:rPr lang="en-US" sz="2800" kern="1200" dirty="0"/>
            <a:t> </a:t>
          </a:r>
          <a:r>
            <a:rPr lang="en-US" sz="2800" kern="1200" dirty="0" err="1"/>
            <a:t>sikapnya</a:t>
          </a:r>
          <a:r>
            <a:rPr lang="en-US" sz="2800" kern="1200" dirty="0"/>
            <a:t> </a:t>
          </a:r>
        </a:p>
      </dsp:txBody>
      <dsp:txXfrm>
        <a:off x="2071254" y="0"/>
        <a:ext cx="8929254" cy="1967691"/>
      </dsp:txXfrm>
    </dsp:sp>
    <dsp:sp modelId="{C8494AD5-4DF4-F546-9CD5-02E5432CC490}">
      <dsp:nvSpPr>
        <dsp:cNvPr id="0" name=""/>
        <dsp:cNvSpPr/>
      </dsp:nvSpPr>
      <dsp:spPr>
        <a:xfrm>
          <a:off x="1087408" y="1967691"/>
          <a:ext cx="1967691" cy="19676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BD9D3-B466-EA41-93C0-A1F75EEFC1C7}">
      <dsp:nvSpPr>
        <dsp:cNvPr id="0" name=""/>
        <dsp:cNvSpPr/>
      </dsp:nvSpPr>
      <dsp:spPr>
        <a:xfrm>
          <a:off x="2071254" y="1967691"/>
          <a:ext cx="8929254" cy="1967691"/>
        </a:xfrm>
        <a:prstGeom prst="rect">
          <a:avLst/>
        </a:prstGeom>
        <a:noFill/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Melakukan</a:t>
          </a:r>
          <a:r>
            <a:rPr lang="en-US" sz="2800" kern="1200" dirty="0"/>
            <a:t> </a:t>
          </a:r>
          <a:r>
            <a:rPr lang="en-US" sz="2800" kern="1200" dirty="0" err="1"/>
            <a:t>konfrontasi</a:t>
          </a:r>
          <a:r>
            <a:rPr lang="en-US" sz="2800" kern="1200" dirty="0"/>
            <a:t> </a:t>
          </a:r>
          <a:r>
            <a:rPr lang="en-US" sz="2800" kern="1200" dirty="0" err="1"/>
            <a:t>secara</a:t>
          </a:r>
          <a:r>
            <a:rPr lang="en-US" sz="2800" kern="1200" dirty="0"/>
            <a:t> </a:t>
          </a:r>
          <a:r>
            <a:rPr lang="en-US" sz="2800" kern="1200" dirty="0" err="1"/>
            <a:t>terapeutik</a:t>
          </a:r>
          <a:r>
            <a:rPr lang="en-US" sz="2800" kern="1200" dirty="0"/>
            <a:t> </a:t>
          </a:r>
          <a:r>
            <a:rPr lang="en-US" sz="2800" kern="1200" dirty="0" err="1"/>
            <a:t>akan</a:t>
          </a:r>
          <a:r>
            <a:rPr lang="en-US" sz="2800" kern="1200" dirty="0"/>
            <a:t> </a:t>
          </a:r>
          <a:r>
            <a:rPr lang="en-US" sz="2800" kern="1200" dirty="0" err="1"/>
            <a:t>membantu</a:t>
          </a:r>
          <a:r>
            <a:rPr lang="en-US" sz="2800" kern="1200" dirty="0"/>
            <a:t> </a:t>
          </a:r>
          <a:r>
            <a:rPr lang="en-US" sz="2800" kern="1200" dirty="0" err="1"/>
            <a:t>pihak</a:t>
          </a:r>
          <a:r>
            <a:rPr lang="en-US" sz="2800" kern="1200" dirty="0"/>
            <a:t> lain </a:t>
          </a:r>
          <a:r>
            <a:rPr lang="en-US" sz="2800" kern="1200" dirty="0" err="1"/>
            <a:t>menyadari</a:t>
          </a:r>
          <a:r>
            <a:rPr lang="en-US" sz="2800" kern="1200" dirty="0"/>
            <a:t> </a:t>
          </a:r>
          <a:r>
            <a:rPr lang="en-US" sz="2800" kern="1200" dirty="0" err="1"/>
            <a:t>bahwa</a:t>
          </a:r>
          <a:r>
            <a:rPr lang="en-US" sz="2800" kern="1200" dirty="0"/>
            <a:t> </a:t>
          </a:r>
          <a:r>
            <a:rPr lang="en-US" sz="2800" kern="1200" dirty="0" err="1"/>
            <a:t>ia</a:t>
          </a:r>
          <a:r>
            <a:rPr lang="en-US" sz="2800" kern="1200" dirty="0"/>
            <a:t> </a:t>
          </a:r>
          <a:r>
            <a:rPr lang="en-US" sz="2800" kern="1200" dirty="0" err="1"/>
            <a:t>tidak</a:t>
          </a:r>
          <a:r>
            <a:rPr lang="en-US" sz="2800" kern="1200" dirty="0"/>
            <a:t> </a:t>
          </a:r>
          <a:r>
            <a:rPr lang="en-US" sz="2800" kern="1200" dirty="0" err="1"/>
            <a:t>konsisten</a:t>
          </a:r>
          <a:r>
            <a:rPr lang="en-US" sz="2800" kern="1200" dirty="0"/>
            <a:t> </a:t>
          </a:r>
          <a:r>
            <a:rPr lang="en-US" sz="2800" kern="1200" dirty="0" err="1"/>
            <a:t>dengan</a:t>
          </a:r>
          <a:r>
            <a:rPr lang="en-US" sz="2800" kern="1200" dirty="0"/>
            <a:t> </a:t>
          </a:r>
          <a:r>
            <a:rPr lang="en-US" sz="2800" kern="1200" dirty="0" err="1"/>
            <a:t>perasaan</a:t>
          </a:r>
          <a:r>
            <a:rPr lang="en-US" sz="2800" kern="1200" dirty="0"/>
            <a:t>, </a:t>
          </a:r>
          <a:r>
            <a:rPr lang="en-US" sz="2800" kern="1200" dirty="0" err="1"/>
            <a:t>sikap</a:t>
          </a:r>
          <a:r>
            <a:rPr lang="en-US" sz="2800" kern="1200" dirty="0"/>
            <a:t> , </a:t>
          </a:r>
          <a:r>
            <a:rPr lang="en-US" sz="2800" kern="1200" dirty="0" err="1"/>
            <a:t>kepercayaan</a:t>
          </a:r>
          <a:r>
            <a:rPr lang="en-US" sz="2800" kern="1200" dirty="0"/>
            <a:t> , dan </a:t>
          </a:r>
          <a:r>
            <a:rPr lang="en-US" sz="2800" kern="1200" dirty="0" err="1"/>
            <a:t>perilakunya</a:t>
          </a:r>
          <a:r>
            <a:rPr lang="en-US" sz="2800" kern="1200" dirty="0"/>
            <a:t> (Potter and Perry 2009)</a:t>
          </a:r>
        </a:p>
      </dsp:txBody>
      <dsp:txXfrm>
        <a:off x="2071254" y="1967691"/>
        <a:ext cx="8929254" cy="19676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327C9-8B92-EC46-896E-FD1E7B851C7C}">
      <dsp:nvSpPr>
        <dsp:cNvPr id="0" name=""/>
        <dsp:cNvSpPr/>
      </dsp:nvSpPr>
      <dsp:spPr>
        <a:xfrm>
          <a:off x="0" y="1517078"/>
          <a:ext cx="3143953" cy="1257581"/>
        </a:xfrm>
        <a:prstGeom prst="homePlate">
          <a:avLst/>
        </a:prstGeom>
        <a:solidFill>
          <a:srgbClr val="FF0000"/>
        </a:solidFill>
        <a:ln w="34925" cap="flat" cmpd="sng" algn="in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88011" rIns="44006" bIns="8801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Pra</a:t>
          </a:r>
          <a:r>
            <a:rPr lang="en-US" sz="3300" kern="1200" dirty="0"/>
            <a:t> </a:t>
          </a:r>
          <a:r>
            <a:rPr lang="en-US" sz="3300" kern="1200" dirty="0" err="1"/>
            <a:t>Interaksi</a:t>
          </a:r>
          <a:r>
            <a:rPr lang="en-US" sz="3300" kern="1200" dirty="0"/>
            <a:t> </a:t>
          </a:r>
        </a:p>
      </dsp:txBody>
      <dsp:txXfrm>
        <a:off x="0" y="1517078"/>
        <a:ext cx="2829558" cy="1257581"/>
      </dsp:txXfrm>
    </dsp:sp>
    <dsp:sp modelId="{418C1380-F435-E344-9DA3-E747944EC2C2}">
      <dsp:nvSpPr>
        <dsp:cNvPr id="0" name=""/>
        <dsp:cNvSpPr/>
      </dsp:nvSpPr>
      <dsp:spPr>
        <a:xfrm>
          <a:off x="2518296" y="1501345"/>
          <a:ext cx="3143953" cy="1257581"/>
        </a:xfrm>
        <a:prstGeom prst="chevron">
          <a:avLst/>
        </a:prstGeom>
        <a:solidFill>
          <a:srgbClr val="92D050"/>
        </a:solidFill>
        <a:ln w="34925" cap="flat" cmpd="sng" algn="in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Orientasi</a:t>
          </a:r>
          <a:r>
            <a:rPr lang="en-US" sz="3300" kern="1200" dirty="0"/>
            <a:t> </a:t>
          </a:r>
        </a:p>
      </dsp:txBody>
      <dsp:txXfrm>
        <a:off x="3147087" y="1501345"/>
        <a:ext cx="1886372" cy="1257581"/>
      </dsp:txXfrm>
    </dsp:sp>
    <dsp:sp modelId="{28EADCB9-D969-BB48-8AD2-852BBA989F3C}">
      <dsp:nvSpPr>
        <dsp:cNvPr id="0" name=""/>
        <dsp:cNvSpPr/>
      </dsp:nvSpPr>
      <dsp:spPr>
        <a:xfrm>
          <a:off x="5033459" y="1501345"/>
          <a:ext cx="3143953" cy="1257581"/>
        </a:xfrm>
        <a:prstGeom prst="chevron">
          <a:avLst/>
        </a:prstGeom>
        <a:solidFill>
          <a:srgbClr val="92D050"/>
        </a:solidFill>
        <a:ln w="34925" cap="flat" cmpd="sng" algn="in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Kerja</a:t>
          </a:r>
          <a:r>
            <a:rPr lang="en-US" sz="3300" kern="1200" dirty="0"/>
            <a:t> </a:t>
          </a:r>
        </a:p>
      </dsp:txBody>
      <dsp:txXfrm>
        <a:off x="5662250" y="1501345"/>
        <a:ext cx="1886372" cy="1257581"/>
      </dsp:txXfrm>
    </dsp:sp>
    <dsp:sp modelId="{F8BB8498-2FC9-D549-AC24-C3F1789E9589}">
      <dsp:nvSpPr>
        <dsp:cNvPr id="0" name=""/>
        <dsp:cNvSpPr/>
      </dsp:nvSpPr>
      <dsp:spPr>
        <a:xfrm>
          <a:off x="7548621" y="1501345"/>
          <a:ext cx="3143953" cy="1257581"/>
        </a:xfrm>
        <a:prstGeom prst="chevron">
          <a:avLst/>
        </a:prstGeom>
        <a:solidFill>
          <a:srgbClr val="00B0F0"/>
        </a:solidFill>
        <a:ln w="34925" cap="flat" cmpd="sng" algn="in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Terminasi</a:t>
          </a:r>
          <a:r>
            <a:rPr lang="en-US" sz="3300" kern="1200" dirty="0"/>
            <a:t> </a:t>
          </a:r>
        </a:p>
      </dsp:txBody>
      <dsp:txXfrm>
        <a:off x="8177412" y="1501345"/>
        <a:ext cx="1886372" cy="1257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1104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4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8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86466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2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3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9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0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866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775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9720120-6CCC-AF48-AC67-88769DDABAA7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B325F6A-E176-6C40-875D-5A1E96D8F1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558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A5B9-6CDD-9716-EF15-87CB8512B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260764"/>
            <a:ext cx="8361229" cy="2625916"/>
          </a:xfrm>
        </p:spPr>
        <p:txBody>
          <a:bodyPr/>
          <a:lstStyle/>
          <a:p>
            <a:r>
              <a:rPr lang="en-US" sz="6000" dirty="0" err="1"/>
              <a:t>Tehnik</a:t>
            </a:r>
            <a:r>
              <a:rPr lang="en-US" sz="6000" dirty="0"/>
              <a:t> – </a:t>
            </a:r>
            <a:r>
              <a:rPr lang="en-US" sz="6000" dirty="0" err="1"/>
              <a:t>Tehnik</a:t>
            </a:r>
            <a:r>
              <a:rPr lang="en-US" sz="6000" dirty="0"/>
              <a:t> </a:t>
            </a:r>
            <a:r>
              <a:rPr lang="en-US" sz="6000" dirty="0" err="1"/>
              <a:t>Komunikasi</a:t>
            </a:r>
            <a:r>
              <a:rPr lang="en-US" sz="6000" dirty="0"/>
              <a:t> </a:t>
            </a:r>
            <a:r>
              <a:rPr lang="en-US" sz="6000" dirty="0" err="1"/>
              <a:t>Terapeutik</a:t>
            </a:r>
            <a:r>
              <a:rPr lang="en-US" sz="60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EB008-4D73-A752-5868-9B4C887928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Pratiwi,S.Kep,Ns,M.Kep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5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19F8-3DF9-C9CF-E65F-4E22657A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228600"/>
            <a:ext cx="9393381" cy="1210733"/>
          </a:xfrm>
        </p:spPr>
        <p:txBody>
          <a:bodyPr/>
          <a:lstStyle/>
          <a:p>
            <a:pPr algn="ctr"/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A847C3-FDCB-F1E9-1212-FECCFD91B0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9899298"/>
              </p:ext>
            </p:extLst>
          </p:nvPr>
        </p:nvGraphicFramePr>
        <p:xfrm>
          <a:off x="1884218" y="1439333"/>
          <a:ext cx="889461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026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19F8-3DF9-C9CF-E65F-4E22657A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228600"/>
            <a:ext cx="9393381" cy="1210733"/>
          </a:xfrm>
        </p:spPr>
        <p:txBody>
          <a:bodyPr/>
          <a:lstStyle/>
          <a:p>
            <a:pPr algn="ctr"/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A847C3-FDCB-F1E9-1212-FECCFD91B0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2181648"/>
              </p:ext>
            </p:extLst>
          </p:nvPr>
        </p:nvGraphicFramePr>
        <p:xfrm>
          <a:off x="1884218" y="1439333"/>
          <a:ext cx="889461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36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B8D1-52A2-0833-6FAC-7E51718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AE2F-DC9A-974B-8697-1848AE3E0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FOCUSING </a:t>
            </a:r>
            <a:endParaRPr lang="en-US" dirty="0"/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area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dan </a:t>
            </a:r>
            <a:r>
              <a:rPr lang="en-US" dirty="0" err="1"/>
              <a:t>dimengerti</a:t>
            </a:r>
            <a:r>
              <a:rPr lang="en-US" dirty="0"/>
              <a:t> </a:t>
            </a:r>
          </a:p>
          <a:p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berdiskusi</a:t>
            </a:r>
            <a:r>
              <a:rPr lang="en-US" dirty="0"/>
              <a:t> 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tehnik</a:t>
            </a:r>
            <a:r>
              <a:rPr lang="en-US" dirty="0"/>
              <a:t> yang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yang lain 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: “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….”,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379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D93E-4488-A0D8-0C5C-39681D02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342899"/>
            <a:ext cx="8700655" cy="1208810"/>
          </a:xfrm>
        </p:spPr>
        <p:txBody>
          <a:bodyPr>
            <a:normAutofit/>
          </a:bodyPr>
          <a:lstStyle/>
          <a:p>
            <a:r>
              <a:rPr lang="en-US" dirty="0"/>
              <a:t>KONFRONTASI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33C1D4-5C86-F112-9754-C44405F49F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842161"/>
              </p:ext>
            </p:extLst>
          </p:nvPr>
        </p:nvGraphicFramePr>
        <p:xfrm>
          <a:off x="720436" y="1828799"/>
          <a:ext cx="11000509" cy="4142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003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3A02-0903-5669-D71A-334CB423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Konfrontasi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44B9-4410-2480-75EE-01763D530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7672"/>
            <a:ext cx="9601200" cy="242454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Klien</a:t>
            </a:r>
            <a:r>
              <a:rPr lang="en-US" sz="2800" b="1" dirty="0">
                <a:solidFill>
                  <a:schemeClr val="tx1"/>
                </a:solidFill>
              </a:rPr>
              <a:t> : “ Saya sangat </a:t>
            </a:r>
            <a:r>
              <a:rPr lang="en-US" sz="2800" b="1" dirty="0" err="1">
                <a:solidFill>
                  <a:schemeClr val="tx1"/>
                </a:solidFill>
              </a:rPr>
              <a:t>marah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dia</a:t>
            </a:r>
            <a:r>
              <a:rPr lang="en-US" sz="2800" b="1" dirty="0">
                <a:solidFill>
                  <a:schemeClr val="tx1"/>
                </a:solidFill>
              </a:rPr>
              <a:t> “ (</a:t>
            </a:r>
            <a:r>
              <a:rPr lang="en-US" sz="2800" b="1" dirty="0" err="1">
                <a:solidFill>
                  <a:schemeClr val="tx1"/>
                </a:solidFill>
              </a:rPr>
              <a:t>berkata</a:t>
            </a:r>
            <a:r>
              <a:rPr lang="en-US" sz="2800" b="1" dirty="0">
                <a:solidFill>
                  <a:schemeClr val="tx1"/>
                </a:solidFill>
              </a:rPr>
              <a:t> sambal </a:t>
            </a:r>
            <a:r>
              <a:rPr lang="en-US" sz="2800" b="1" dirty="0" err="1">
                <a:solidFill>
                  <a:schemeClr val="tx1"/>
                </a:solidFill>
              </a:rPr>
              <a:t>tersenyum</a:t>
            </a:r>
            <a:r>
              <a:rPr lang="en-US" sz="2800" b="1" dirty="0">
                <a:solidFill>
                  <a:schemeClr val="tx1"/>
                </a:solidFill>
              </a:rPr>
              <a:t>” 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Perawat</a:t>
            </a:r>
            <a:r>
              <a:rPr lang="en-US" sz="2800" b="1" dirty="0">
                <a:solidFill>
                  <a:schemeClr val="tx1"/>
                </a:solidFill>
              </a:rPr>
              <a:t> : “ Anda </a:t>
            </a:r>
            <a:r>
              <a:rPr lang="en-US" sz="2800" b="1" dirty="0" err="1">
                <a:solidFill>
                  <a:schemeClr val="tx1"/>
                </a:solidFill>
              </a:rPr>
              <a:t>mengatakan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bahwa</a:t>
            </a:r>
            <a:r>
              <a:rPr lang="en-US" sz="2800" b="1" dirty="0">
                <a:solidFill>
                  <a:schemeClr val="tx1"/>
                </a:solidFill>
              </a:rPr>
              <a:t> Anda </a:t>
            </a:r>
            <a:r>
              <a:rPr lang="en-US" sz="2800" b="1" dirty="0" err="1">
                <a:solidFill>
                  <a:schemeClr val="tx1"/>
                </a:solidFill>
              </a:rPr>
              <a:t>marah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tetapi</a:t>
            </a:r>
            <a:r>
              <a:rPr lang="en-US" sz="2800" b="1" dirty="0">
                <a:solidFill>
                  <a:schemeClr val="tx1"/>
                </a:solidFill>
              </a:rPr>
              <a:t> Anda </a:t>
            </a:r>
            <a:r>
              <a:rPr lang="en-US" sz="2800" b="1" dirty="0" err="1">
                <a:solidFill>
                  <a:schemeClr val="tx1"/>
                </a:solidFill>
              </a:rPr>
              <a:t>tersenyum</a:t>
            </a:r>
            <a:r>
              <a:rPr lang="en-US" sz="2800" b="1" dirty="0">
                <a:solidFill>
                  <a:schemeClr val="tx1"/>
                </a:solidFill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596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A422-EC56-6944-3DEE-9B6EC5274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760DF0-00F5-E9D0-295D-06807A9D8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724784"/>
              </p:ext>
            </p:extLst>
          </p:nvPr>
        </p:nvGraphicFramePr>
        <p:xfrm>
          <a:off x="997526" y="1911927"/>
          <a:ext cx="10695709" cy="4260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8828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421D-9FAB-0A80-D8F9-A06CEFC7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745" y="685800"/>
            <a:ext cx="6359238" cy="1226127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Pada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280ED-6C61-9DBC-C905-D67F4772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199" y="2171699"/>
            <a:ext cx="6885709" cy="450619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Prainteraksi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persiapan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bertemu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Menganalisa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kekuatan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kelemahan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memaksimalkan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dirinya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bernilai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terapeutik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bertemu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dirasa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dirinya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siap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bertemu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berdiskusi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berkompeten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mengumpulkan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mengeksplorasi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perasaan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fantasi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ketakutan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9DABB6-F3B6-8382-0706-5826834D0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63" y="521276"/>
            <a:ext cx="4088464" cy="402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086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041D-2598-0523-1E57-C9C95FD3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308" y="422564"/>
            <a:ext cx="6525492" cy="96289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Orientasi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B39F0-E1D4-AE4E-D536-52F18FE0C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1648691"/>
            <a:ext cx="6525491" cy="468283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bertemu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kalinya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dikaji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minta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pertolongan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terbinanya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memulai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membina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percaya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perumusan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membina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percaya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bersikap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jujur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ikhlas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menghargai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menepati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janji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merumuskan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dirumuskan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disetujui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bertugas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menggali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perasaan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salam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senyum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validasi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kognitif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psikomotor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afektif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memperkenalkan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menanyakan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kesukaan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dibutuhkan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kerahasiaan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terbina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percaya</a:t>
            </a:r>
            <a:r>
              <a:rPr lang="en-ID" sz="2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9CDD69-D692-BE9B-9901-7E7583A0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85" y="367146"/>
            <a:ext cx="3281588" cy="334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70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6064-E377-2A4D-4BC5-80129C5B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7598" y="685800"/>
            <a:ext cx="3505201" cy="838200"/>
          </a:xfrm>
        </p:spPr>
        <p:txBody>
          <a:bodyPr>
            <a:normAutofit fontScale="90000"/>
          </a:bodyPr>
          <a:lstStyle/>
          <a:p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2D24-9ECE-3D94-3079-70C1D7E2A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0" y="1634836"/>
            <a:ext cx="3505200" cy="423256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terapeutik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bertanya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menanyakan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keluhan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memulai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pola-pola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adaptif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memuaskan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situasi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suasana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integritas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meminimalisasi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ketakutan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ketidakpercayaan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kecemasan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tekanan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2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22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68118E-47B0-DD9C-00A5-CE0E8E632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95400"/>
            <a:ext cx="5434446" cy="36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7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816D5-BB73-546A-CAA9-167FD6673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8309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b="1" dirty="0">
                <a:solidFill>
                  <a:srgbClr val="00000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E6C96-02CD-4F88-200F-DEA1C021D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1927"/>
            <a:ext cx="9601200" cy="3955473"/>
          </a:xfrm>
          <a:solidFill>
            <a:srgbClr val="FFC000"/>
          </a:solidFill>
        </p:spPr>
        <p:txBody>
          <a:bodyPr/>
          <a:lstStyle/>
          <a:p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terapeutik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menyimpulkan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wawancara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tindak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lanjut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mengakhiri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wawancara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D" sz="1800" b="1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disepakati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ID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D" sz="1800" b="1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Akhir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terminasi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ID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menyeluruh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2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E18D-E07E-EAB9-C8CA-36F60347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788CD-1792-1898-98A4-CBF1D7184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terencana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kliennya</a:t>
            </a:r>
            <a:r>
              <a:rPr lang="en-US" dirty="0"/>
              <a:t>  (</a:t>
            </a:r>
            <a:r>
              <a:rPr lang="en-US" dirty="0" err="1"/>
              <a:t>ketler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Potter </a:t>
            </a:r>
            <a:r>
              <a:rPr lang="en-US" dirty="0" err="1"/>
              <a:t>Pery</a:t>
            </a:r>
            <a:r>
              <a:rPr lang="en-US" dirty="0"/>
              <a:t>, 2005)</a:t>
            </a:r>
          </a:p>
          <a:p>
            <a:endParaRPr lang="en-US" dirty="0"/>
          </a:p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interpersonal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perwat</a:t>
            </a:r>
            <a:r>
              <a:rPr lang="en-US" dirty="0"/>
              <a:t> dan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berfokus</a:t>
            </a:r>
            <a:r>
              <a:rPr lang="en-US" dirty="0"/>
              <a:t> pada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(</a:t>
            </a:r>
            <a:r>
              <a:rPr lang="en-US" dirty="0" err="1"/>
              <a:t>Videback</a:t>
            </a:r>
            <a:r>
              <a:rPr lang="en-US" dirty="0"/>
              <a:t>, 2008) </a:t>
            </a:r>
          </a:p>
        </p:txBody>
      </p:sp>
    </p:spTree>
    <p:extLst>
      <p:ext uri="{BB962C8B-B14F-4D97-AF65-F5344CB8AC3E}">
        <p14:creationId xmlns:p14="http://schemas.microsoft.com/office/powerpoint/2010/main" val="4025043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58A9-C707-2B68-2314-B0E4B4B7F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solidFill>
                  <a:srgbClr val="636363"/>
                </a:solidFill>
                <a:latin typeface="Roboto" panose="02000000000000000000" pitchFamily="2" charset="0"/>
              </a:rPr>
              <a:t>Daftar Pustaka</a:t>
            </a:r>
            <a:br>
              <a:rPr lang="en-ID" b="1" dirty="0">
                <a:solidFill>
                  <a:srgbClr val="636363"/>
                </a:solidFill>
                <a:latin typeface="Roboto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B2E6-7474-0BA4-8A36-15FB5336F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Yubiliana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ID" b="0" i="0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Gilang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. 2017. 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Komunikasi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Terapeutik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Penatalaksanaan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Komunikasi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Efektif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&amp;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Terapeutik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Pasien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&amp;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Dokter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Gigi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. Bandung: UNPAD Press.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Priyanto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, A. 2009. 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Komunikasi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dan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Konseling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Aplikasi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Sarana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Pelayanan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Kesehatan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Perawat</a:t>
            </a:r>
            <a:r>
              <a:rPr lang="en-ID" b="1" i="1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dan </a:t>
            </a:r>
            <a:r>
              <a:rPr lang="en-ID" b="1" i="1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Bidan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. Jakarta: </a:t>
            </a:r>
            <a:r>
              <a:rPr lang="en-ID" b="0" i="0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Salemba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u="none" strike="noStrike" dirty="0" err="1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Medika</a:t>
            </a:r>
            <a:r>
              <a:rPr lang="en-ID" b="0" i="0" u="none" strike="noStrike" dirty="0">
                <a:solidFill>
                  <a:srgbClr val="636363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6A9A-A7CA-1A7B-A1C0-A1ACCE4C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Prinsip</a:t>
            </a:r>
            <a:r>
              <a:rPr lang="en-US" dirty="0"/>
              <a:t> Dasar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EA63-1740-8845-82B5-5C5F33255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69CEC84-A253-4DA9-7DE5-4EE8663E9478}"/>
              </a:ext>
            </a:extLst>
          </p:cNvPr>
          <p:cNvSpPr/>
          <p:nvPr/>
        </p:nvSpPr>
        <p:spPr>
          <a:xfrm>
            <a:off x="1025237" y="1825625"/>
            <a:ext cx="3560618" cy="1818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dan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A2D9C7D-007A-84B4-F2F8-E0BB3380B5A6}"/>
              </a:ext>
            </a:extLst>
          </p:cNvPr>
          <p:cNvSpPr/>
          <p:nvPr/>
        </p:nvSpPr>
        <p:spPr>
          <a:xfrm>
            <a:off x="6189518" y="1825625"/>
            <a:ext cx="4381500" cy="183489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keunikan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,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krakter</a:t>
            </a:r>
            <a:r>
              <a:rPr lang="en-US" dirty="0"/>
              <a:t> ,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51FD986-72DB-582A-4001-4A143433801D}"/>
              </a:ext>
            </a:extLst>
          </p:cNvPr>
          <p:cNvSpPr/>
          <p:nvPr/>
        </p:nvSpPr>
        <p:spPr>
          <a:xfrm>
            <a:off x="1058141" y="4001294"/>
            <a:ext cx="3680113" cy="1818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Menjaga</a:t>
            </a:r>
            <a:r>
              <a:rPr lang="en-US" dirty="0"/>
              <a:t> Harga </a:t>
            </a:r>
            <a:r>
              <a:rPr lang="en-US" dirty="0" err="1"/>
              <a:t>Diri</a:t>
            </a:r>
            <a:r>
              <a:rPr lang="en-US" dirty="0"/>
              <a:t>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B25B773-A56B-600C-539D-1144937616EF}"/>
              </a:ext>
            </a:extLst>
          </p:cNvPr>
          <p:cNvSpPr/>
          <p:nvPr/>
        </p:nvSpPr>
        <p:spPr>
          <a:xfrm>
            <a:off x="6205970" y="3984517"/>
            <a:ext cx="4254211" cy="183489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tumbuhnya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97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B5237-6479-36C4-6FEA-4B78819BF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5" y="554182"/>
            <a:ext cx="9601200" cy="10460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TINDAKAN ATAU SIKAP YANG DITUNJUKKAN DALAM KEHADIRAN FISIK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86AA46E-7A39-0E81-1329-E4807D50F13E}"/>
              </a:ext>
            </a:extLst>
          </p:cNvPr>
          <p:cNvSpPr/>
          <p:nvPr/>
        </p:nvSpPr>
        <p:spPr>
          <a:xfrm>
            <a:off x="1839191" y="2008907"/>
            <a:ext cx="2992582" cy="174567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Berhadapan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lawan</a:t>
            </a:r>
            <a:r>
              <a:rPr lang="en-US" b="1" dirty="0"/>
              <a:t> </a:t>
            </a:r>
            <a:r>
              <a:rPr lang="en-US" b="1" dirty="0" err="1"/>
              <a:t>bicara</a:t>
            </a:r>
            <a:r>
              <a:rPr lang="en-US" b="1" dirty="0"/>
              <a:t>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769420-0D60-C858-652C-5A102A0B4E90}"/>
              </a:ext>
            </a:extLst>
          </p:cNvPr>
          <p:cNvSpPr/>
          <p:nvPr/>
        </p:nvSpPr>
        <p:spPr>
          <a:xfrm>
            <a:off x="5299364" y="2008907"/>
            <a:ext cx="2992582" cy="17456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Sikap</a:t>
            </a:r>
            <a:r>
              <a:rPr lang="en-US" b="1" dirty="0"/>
              <a:t> </a:t>
            </a:r>
            <a:r>
              <a:rPr lang="en-US" b="1" dirty="0" err="1"/>
              <a:t>tubuh</a:t>
            </a:r>
            <a:r>
              <a:rPr lang="en-US" b="1" dirty="0"/>
              <a:t> </a:t>
            </a:r>
            <a:r>
              <a:rPr lang="en-US" b="1" dirty="0" err="1"/>
              <a:t>terbuka</a:t>
            </a:r>
            <a:r>
              <a:rPr lang="en-US" b="1" dirty="0"/>
              <a:t> , kaki dan </a:t>
            </a:r>
            <a:r>
              <a:rPr lang="en-US" b="1" dirty="0" err="1"/>
              <a:t>tangan</a:t>
            </a:r>
            <a:r>
              <a:rPr lang="en-US" b="1" dirty="0"/>
              <a:t> </a:t>
            </a:r>
            <a:r>
              <a:rPr lang="en-US" b="1" dirty="0" err="1"/>
              <a:t>terbuka</a:t>
            </a:r>
            <a:r>
              <a:rPr lang="en-US" b="1" dirty="0"/>
              <a:t> (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bersilangan</a:t>
            </a:r>
            <a:r>
              <a:rPr lang="en-US" b="1" dirty="0"/>
              <a:t>)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9A9A5BD-DA65-EA60-9E68-F2BF4C361871}"/>
              </a:ext>
            </a:extLst>
          </p:cNvPr>
          <p:cNvSpPr/>
          <p:nvPr/>
        </p:nvSpPr>
        <p:spPr>
          <a:xfrm>
            <a:off x="8839200" y="2008907"/>
            <a:ext cx="2992582" cy="174567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Menunduk</a:t>
            </a:r>
            <a:r>
              <a:rPr lang="en-US" b="1" dirty="0"/>
              <a:t>/ </a:t>
            </a:r>
            <a:r>
              <a:rPr lang="en-US" b="1" dirty="0" err="1"/>
              <a:t>memposisikan</a:t>
            </a:r>
            <a:r>
              <a:rPr lang="en-US" b="1" dirty="0"/>
              <a:t> </a:t>
            </a:r>
            <a:r>
              <a:rPr lang="en-US" b="1" dirty="0" err="1"/>
              <a:t>tubuh</a:t>
            </a:r>
            <a:r>
              <a:rPr lang="en-US" b="1" dirty="0"/>
              <a:t> </a:t>
            </a:r>
            <a:r>
              <a:rPr lang="en-US" b="1" dirty="0" err="1"/>
              <a:t>kearah</a:t>
            </a:r>
            <a:r>
              <a:rPr lang="en-US" b="1" dirty="0"/>
              <a:t> /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dekat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lawan</a:t>
            </a:r>
            <a:r>
              <a:rPr lang="en-US" b="1" dirty="0"/>
              <a:t> </a:t>
            </a:r>
            <a:r>
              <a:rPr lang="en-US" b="1" dirty="0" err="1"/>
              <a:t>bicara</a:t>
            </a:r>
            <a:r>
              <a:rPr lang="en-US" b="1" dirty="0"/>
              <a:t>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1DF12E4-099F-2E47-D285-4C1B2C7BFFB9}"/>
              </a:ext>
            </a:extLst>
          </p:cNvPr>
          <p:cNvSpPr/>
          <p:nvPr/>
        </p:nvSpPr>
        <p:spPr>
          <a:xfrm>
            <a:off x="2964873" y="4329542"/>
            <a:ext cx="2992582" cy="17456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Pertahankan</a:t>
            </a:r>
            <a:r>
              <a:rPr lang="en-US" b="1" dirty="0"/>
              <a:t> </a:t>
            </a:r>
            <a:r>
              <a:rPr lang="en-US" b="1" dirty="0" err="1"/>
              <a:t>kontak</a:t>
            </a:r>
            <a:r>
              <a:rPr lang="en-US" b="1" dirty="0"/>
              <a:t> </a:t>
            </a:r>
            <a:r>
              <a:rPr lang="en-US" b="1" dirty="0" err="1"/>
              <a:t>mata</a:t>
            </a:r>
            <a:r>
              <a:rPr lang="en-US" b="1" dirty="0"/>
              <a:t> </a:t>
            </a:r>
            <a:r>
              <a:rPr lang="en-US" b="1" dirty="0" err="1"/>
              <a:t>sejajajr</a:t>
            </a:r>
            <a:r>
              <a:rPr lang="en-US" b="1" dirty="0"/>
              <a:t>, dan natural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F63568F-BB3E-C50A-483C-103CC817B3F5}"/>
              </a:ext>
            </a:extLst>
          </p:cNvPr>
          <p:cNvSpPr/>
          <p:nvPr/>
        </p:nvSpPr>
        <p:spPr>
          <a:xfrm>
            <a:off x="6837219" y="4329542"/>
            <a:ext cx="2992582" cy="174567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Bersikap</a:t>
            </a:r>
            <a:r>
              <a:rPr lang="en-US" b="1" dirty="0"/>
              <a:t> </a:t>
            </a:r>
            <a:r>
              <a:rPr lang="en-US" b="1" dirty="0" err="1"/>
              <a:t>tenang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675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97C1-0599-B18C-B716-83308592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9436"/>
            <a:ext cx="9601200" cy="976745"/>
          </a:xfrm>
        </p:spPr>
        <p:txBody>
          <a:bodyPr/>
          <a:lstStyle/>
          <a:p>
            <a:pPr algn="ctr"/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499F1D-8F90-6198-AC14-C3B1334C76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529" t="41393" r="29446" b="13346"/>
          <a:stretch/>
        </p:blipFill>
        <p:spPr>
          <a:xfrm>
            <a:off x="900546" y="1205344"/>
            <a:ext cx="10691077" cy="5417128"/>
          </a:xfrm>
        </p:spPr>
      </p:pic>
    </p:spTree>
    <p:extLst>
      <p:ext uri="{BB962C8B-B14F-4D97-AF65-F5344CB8AC3E}">
        <p14:creationId xmlns:p14="http://schemas.microsoft.com/office/powerpoint/2010/main" val="47492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1ED96-4868-D939-EDFB-94F8B9C4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2281A-3BBA-46C6-2EFB-F2AEC9DD3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C305C1-41C8-37D7-42E5-D806BC49E510}"/>
              </a:ext>
            </a:extLst>
          </p:cNvPr>
          <p:cNvSpPr/>
          <p:nvPr/>
        </p:nvSpPr>
        <p:spPr>
          <a:xfrm>
            <a:off x="1482436" y="1726623"/>
            <a:ext cx="2272146" cy="145472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Status Kesehatan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7E922-7AA0-860A-4D3E-7E55D6A5CDE2}"/>
              </a:ext>
            </a:extLst>
          </p:cNvPr>
          <p:cNvSpPr/>
          <p:nvPr/>
        </p:nvSpPr>
        <p:spPr>
          <a:xfrm>
            <a:off x="1482436" y="3429000"/>
            <a:ext cx="2272146" cy="145472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Tingkat </a:t>
            </a:r>
            <a:r>
              <a:rPr lang="en-US" dirty="0" err="1"/>
              <a:t>Perkembangan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0FBC3-4FF7-67EC-20A6-6C10E8C72C88}"/>
              </a:ext>
            </a:extLst>
          </p:cNvPr>
          <p:cNvSpPr/>
          <p:nvPr/>
        </p:nvSpPr>
        <p:spPr>
          <a:xfrm>
            <a:off x="1482436" y="5254336"/>
            <a:ext cx="2272146" cy="14547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6D1F6A09-39E6-A5D0-F8D5-61735016FE0F}"/>
              </a:ext>
            </a:extLst>
          </p:cNvPr>
          <p:cNvSpPr/>
          <p:nvPr/>
        </p:nvSpPr>
        <p:spPr>
          <a:xfrm>
            <a:off x="4045527" y="1777709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extLst>
              <a:ext uri="{FF2B5EF4-FFF2-40B4-BE49-F238E27FC236}">
                <a16:creationId xmlns:a16="http://schemas.microsoft.com/office/drawing/2014/main" id="{F87F2617-AC16-3992-CDB6-9793628DC8B7}"/>
              </a:ext>
            </a:extLst>
          </p:cNvPr>
          <p:cNvSpPr/>
          <p:nvPr/>
        </p:nvSpPr>
        <p:spPr>
          <a:xfrm>
            <a:off x="4045527" y="3403021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extLst>
              <a:ext uri="{FF2B5EF4-FFF2-40B4-BE49-F238E27FC236}">
                <a16:creationId xmlns:a16="http://schemas.microsoft.com/office/drawing/2014/main" id="{AF69873A-E49F-E255-5432-2291952D37E1}"/>
              </a:ext>
            </a:extLst>
          </p:cNvPr>
          <p:cNvSpPr/>
          <p:nvPr/>
        </p:nvSpPr>
        <p:spPr>
          <a:xfrm>
            <a:off x="4045527" y="5309753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C73421-DA09-91DD-B5C5-1F69280792D7}"/>
              </a:ext>
            </a:extLst>
          </p:cNvPr>
          <p:cNvSpPr/>
          <p:nvPr/>
        </p:nvSpPr>
        <p:spPr>
          <a:xfrm>
            <a:off x="6210300" y="1670336"/>
            <a:ext cx="4800600" cy="145472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sensorik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6BE1B-0FD6-5A3D-CA29-50CE2ACAB16F}"/>
              </a:ext>
            </a:extLst>
          </p:cNvPr>
          <p:cNvSpPr/>
          <p:nvPr/>
        </p:nvSpPr>
        <p:spPr>
          <a:xfrm>
            <a:off x="6248400" y="3429000"/>
            <a:ext cx="4800600" cy="14547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Tingkat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EC9E68-9EDC-81CA-8081-A79457ED5434}"/>
              </a:ext>
            </a:extLst>
          </p:cNvPr>
          <p:cNvSpPr/>
          <p:nvPr/>
        </p:nvSpPr>
        <p:spPr>
          <a:xfrm>
            <a:off x="6199909" y="5198917"/>
            <a:ext cx="4800600" cy="14547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deficit </a:t>
            </a:r>
            <a:r>
              <a:rPr lang="en-US" dirty="0" err="1"/>
              <a:t>pengetahuan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04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1ED96-4868-D939-EDFB-94F8B9C4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2281A-3BBA-46C6-2EFB-F2AEC9DD3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C305C1-41C8-37D7-42E5-D806BC49E510}"/>
              </a:ext>
            </a:extLst>
          </p:cNvPr>
          <p:cNvSpPr/>
          <p:nvPr/>
        </p:nvSpPr>
        <p:spPr>
          <a:xfrm>
            <a:off x="1482436" y="1726623"/>
            <a:ext cx="2272146" cy="145472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Jarak </a:t>
            </a:r>
            <a:r>
              <a:rPr lang="en-US" dirty="0" err="1"/>
              <a:t>Emosional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7E922-7AA0-860A-4D3E-7E55D6A5CDE2}"/>
              </a:ext>
            </a:extLst>
          </p:cNvPr>
          <p:cNvSpPr/>
          <p:nvPr/>
        </p:nvSpPr>
        <p:spPr>
          <a:xfrm>
            <a:off x="1482436" y="3429000"/>
            <a:ext cx="2272146" cy="145472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Emosi</a:t>
            </a:r>
            <a:r>
              <a:rPr lang="en-US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0FBC3-4FF7-67EC-20A6-6C10E8C72C88}"/>
              </a:ext>
            </a:extLst>
          </p:cNvPr>
          <p:cNvSpPr/>
          <p:nvPr/>
        </p:nvSpPr>
        <p:spPr>
          <a:xfrm>
            <a:off x="1482436" y="5254336"/>
            <a:ext cx="2272146" cy="14547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Khayalan</a:t>
            </a:r>
            <a:endParaRPr lang="en-US" dirty="0"/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6D1F6A09-39E6-A5D0-F8D5-61735016FE0F}"/>
              </a:ext>
            </a:extLst>
          </p:cNvPr>
          <p:cNvSpPr/>
          <p:nvPr/>
        </p:nvSpPr>
        <p:spPr>
          <a:xfrm>
            <a:off x="4045527" y="1777709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extLst>
              <a:ext uri="{FF2B5EF4-FFF2-40B4-BE49-F238E27FC236}">
                <a16:creationId xmlns:a16="http://schemas.microsoft.com/office/drawing/2014/main" id="{F87F2617-AC16-3992-CDB6-9793628DC8B7}"/>
              </a:ext>
            </a:extLst>
          </p:cNvPr>
          <p:cNvSpPr/>
          <p:nvPr/>
        </p:nvSpPr>
        <p:spPr>
          <a:xfrm>
            <a:off x="4045527" y="3403021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extLst>
              <a:ext uri="{FF2B5EF4-FFF2-40B4-BE49-F238E27FC236}">
                <a16:creationId xmlns:a16="http://schemas.microsoft.com/office/drawing/2014/main" id="{AF69873A-E49F-E255-5432-2291952D37E1}"/>
              </a:ext>
            </a:extLst>
          </p:cNvPr>
          <p:cNvSpPr/>
          <p:nvPr/>
        </p:nvSpPr>
        <p:spPr>
          <a:xfrm>
            <a:off x="4045527" y="5309753"/>
            <a:ext cx="1662546" cy="13438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C73421-DA09-91DD-B5C5-1F69280792D7}"/>
              </a:ext>
            </a:extLst>
          </p:cNvPr>
          <p:cNvSpPr/>
          <p:nvPr/>
        </p:nvSpPr>
        <p:spPr>
          <a:xfrm>
            <a:off x="6210299" y="1659083"/>
            <a:ext cx="5791199" cy="145472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status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6BE1B-0FD6-5A3D-CA29-50CE2ACAB16F}"/>
              </a:ext>
            </a:extLst>
          </p:cNvPr>
          <p:cNvSpPr/>
          <p:nvPr/>
        </p:nvSpPr>
        <p:spPr>
          <a:xfrm>
            <a:off x="6248400" y="3429000"/>
            <a:ext cx="5791200" cy="14547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Ketika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 ,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tenang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kekhawatiran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EC9E68-9EDC-81CA-8081-A79457ED5434}"/>
              </a:ext>
            </a:extLst>
          </p:cNvPr>
          <p:cNvSpPr/>
          <p:nvPr/>
        </p:nvSpPr>
        <p:spPr>
          <a:xfrm>
            <a:off x="6199908" y="5198917"/>
            <a:ext cx="5839691" cy="14547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khayalan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klien</a:t>
            </a:r>
            <a:r>
              <a:rPr lang="en-US" dirty="0"/>
              <a:t> katakana,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waspada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7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19F8-3DF9-C9CF-E65F-4E22657A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228600"/>
            <a:ext cx="9393381" cy="1210733"/>
          </a:xfrm>
        </p:spPr>
        <p:txBody>
          <a:bodyPr/>
          <a:lstStyle/>
          <a:p>
            <a:pPr algn="ctr"/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A847C3-FDCB-F1E9-1212-FECCFD91B0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3218885"/>
              </p:ext>
            </p:extLst>
          </p:nvPr>
        </p:nvGraphicFramePr>
        <p:xfrm>
          <a:off x="1884218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608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19F8-3DF9-C9CF-E65F-4E22657A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228600"/>
            <a:ext cx="9393381" cy="1210733"/>
          </a:xfrm>
        </p:spPr>
        <p:txBody>
          <a:bodyPr/>
          <a:lstStyle/>
          <a:p>
            <a:pPr algn="ctr"/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A847C3-FDCB-F1E9-1212-FECCFD91B0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6562448"/>
              </p:ext>
            </p:extLst>
          </p:nvPr>
        </p:nvGraphicFramePr>
        <p:xfrm>
          <a:off x="1884218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5333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{2A5DFE6B-769B-6840-ADD0-DBA10F3393E4}tf10001072</Template>
  <TotalTime>986</TotalTime>
  <Words>1251</Words>
  <Application>Microsoft Macintosh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Franklin Gothic Book</vt:lpstr>
      <vt:lpstr>Roboto</vt:lpstr>
      <vt:lpstr>Crop</vt:lpstr>
      <vt:lpstr>Tehnik – Tehnik Komunikasi Terapeutik </vt:lpstr>
      <vt:lpstr>Definisi Komunikasi Terapeutik</vt:lpstr>
      <vt:lpstr>Prinsip Dasar Komunikasi Terapeutik </vt:lpstr>
      <vt:lpstr>TINDAKAN ATAU SIKAP YANG DITUNJUKKAN DALAM KEHADIRAN FISIK</vt:lpstr>
      <vt:lpstr>Posisi Dalam Komunikasi Terapeutik </vt:lpstr>
      <vt:lpstr>Hambatan Komunikasi Terapeutik</vt:lpstr>
      <vt:lpstr>Hambatan Komunikasi Terapeutik</vt:lpstr>
      <vt:lpstr>Tehnik Dalam Komunikasi Terapeutik</vt:lpstr>
      <vt:lpstr>Tehnik Dalam Komunikasi Terapeutik</vt:lpstr>
      <vt:lpstr>Tehnik Dalam Komunikasi Terapeutik</vt:lpstr>
      <vt:lpstr>Tehnik Dalam Komunikasi Terapeutik</vt:lpstr>
      <vt:lpstr>Tehnik Dalam Komunikasi Terapeutik  </vt:lpstr>
      <vt:lpstr>KONFRONTASI</vt:lpstr>
      <vt:lpstr>Contoh Tehnik Konfrontasi </vt:lpstr>
      <vt:lpstr>Tahapan Tehnik Komunikasi Terapeutik </vt:lpstr>
      <vt:lpstr>Tugas Perawat Pada Fase Pra Interaksi </vt:lpstr>
      <vt:lpstr>Fase Orientasi  </vt:lpstr>
      <vt:lpstr>Fase Kerja  </vt:lpstr>
      <vt:lpstr>Fase Terminasi  </vt:lpstr>
      <vt:lpstr>Daftar Pustaka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Tehnik – Tehnik Komunikasi Terapeutik </dc:title>
  <dc:creator>Microsoft Office User</dc:creator>
  <cp:lastModifiedBy>Microsoft Office User</cp:lastModifiedBy>
  <cp:revision>6</cp:revision>
  <dcterms:created xsi:type="dcterms:W3CDTF">2023-03-12T10:37:29Z</dcterms:created>
  <dcterms:modified xsi:type="dcterms:W3CDTF">2023-03-13T03:03:35Z</dcterms:modified>
</cp:coreProperties>
</file>