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8" r:id="rId1"/>
  </p:sldMasterIdLst>
  <p:notesMasterIdLst>
    <p:notesMasterId r:id="rId27"/>
  </p:notesMasterIdLst>
  <p:sldIdLst>
    <p:sldId id="256" r:id="rId2"/>
    <p:sldId id="257" r:id="rId3"/>
    <p:sldId id="322" r:id="rId4"/>
    <p:sldId id="324" r:id="rId5"/>
    <p:sldId id="325" r:id="rId6"/>
    <p:sldId id="326" r:id="rId7"/>
    <p:sldId id="327" r:id="rId8"/>
    <p:sldId id="328" r:id="rId9"/>
    <p:sldId id="323" r:id="rId10"/>
    <p:sldId id="261" r:id="rId11"/>
    <p:sldId id="262" r:id="rId12"/>
    <p:sldId id="263" r:id="rId13"/>
    <p:sldId id="312" r:id="rId14"/>
    <p:sldId id="313" r:id="rId15"/>
    <p:sldId id="314" r:id="rId16"/>
    <p:sldId id="315" r:id="rId17"/>
    <p:sldId id="316" r:id="rId18"/>
    <p:sldId id="317" r:id="rId19"/>
    <p:sldId id="318" r:id="rId20"/>
    <p:sldId id="319" r:id="rId21"/>
    <p:sldId id="320" r:id="rId22"/>
    <p:sldId id="329" r:id="rId23"/>
    <p:sldId id="330" r:id="rId24"/>
    <p:sldId id="321" r:id="rId25"/>
    <p:sldId id="270" r:id="rId26"/>
  </p:sldIdLst>
  <p:sldSz cx="9144000" cy="5143500" type="screen16x9"/>
  <p:notesSz cx="6858000" cy="9144000"/>
  <p:embeddedFontLst>
    <p:embeddedFont>
      <p:font typeface="Barlow" pitchFamily="2" charset="77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Ranchers" panose="020B0903030202050004" pitchFamily="34" charset="0"/>
      <p:regular r:id="rId36"/>
    </p:embeddedFont>
    <p:embeddedFont>
      <p:font typeface="Roboto Condensed Light" panose="02000000000000000000" pitchFamily="2" charset="0"/>
      <p:regular r:id="rId37"/>
      <p: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A05A16B-8C63-4FAA-8C2A-181975783370}">
  <a:tblStyle styleId="{1A05A16B-8C63-4FAA-8C2A-18197578337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B259BDF-0CEE-46F3-A1AF-0FE0DAA03F2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/>
    <p:restoredTop sz="94615"/>
  </p:normalViewPr>
  <p:slideViewPr>
    <p:cSldViewPr snapToGrid="0">
      <p:cViewPr varScale="1">
        <p:scale>
          <a:sx n="141" d="100"/>
          <a:sy n="141" d="100"/>
        </p:scale>
        <p:origin x="552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gcec4d2707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0" name="Google Shape;990;gcec4d2707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2" name="Google Shape;1022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etik</a:t>
            </a:r>
          </a:p>
        </p:txBody>
      </p:sp>
    </p:spTree>
    <p:extLst>
      <p:ext uri="{BB962C8B-B14F-4D97-AF65-F5344CB8AC3E}">
        <p14:creationId xmlns:p14="http://schemas.microsoft.com/office/powerpoint/2010/main" val="1687368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1" name="Google Shape;1071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gbd6c00e73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1" name="Google Shape;1111;gbd6c00e73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Google Shape;1156;g1072508310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7" name="Google Shape;1157;g1072508310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" name="Google Shape;1475;g10725083108_1_50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6" name="Google Shape;1476;g10725083108_1_50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-8346330">
            <a:off x="141355" y="614164"/>
            <a:ext cx="3729655" cy="3843965"/>
          </a:xfrm>
          <a:custGeom>
            <a:avLst/>
            <a:gdLst/>
            <a:ahLst/>
            <a:cxnLst/>
            <a:rect l="l" t="t" r="r" b="b"/>
            <a:pathLst>
              <a:path w="29952" h="30870" extrusionOk="0">
                <a:moveTo>
                  <a:pt x="20000" y="0"/>
                </a:moveTo>
                <a:lnTo>
                  <a:pt x="19179" y="48"/>
                </a:lnTo>
                <a:lnTo>
                  <a:pt x="18261" y="145"/>
                </a:lnTo>
                <a:lnTo>
                  <a:pt x="17392" y="290"/>
                </a:lnTo>
                <a:lnTo>
                  <a:pt x="16474" y="435"/>
                </a:lnTo>
                <a:lnTo>
                  <a:pt x="15556" y="628"/>
                </a:lnTo>
                <a:lnTo>
                  <a:pt x="13720" y="1159"/>
                </a:lnTo>
                <a:lnTo>
                  <a:pt x="11933" y="1739"/>
                </a:lnTo>
                <a:lnTo>
                  <a:pt x="10193" y="2415"/>
                </a:lnTo>
                <a:lnTo>
                  <a:pt x="8551" y="3092"/>
                </a:lnTo>
                <a:lnTo>
                  <a:pt x="7053" y="3816"/>
                </a:lnTo>
                <a:lnTo>
                  <a:pt x="5894" y="4396"/>
                </a:lnTo>
                <a:lnTo>
                  <a:pt x="4831" y="5121"/>
                </a:lnTo>
                <a:lnTo>
                  <a:pt x="4300" y="5507"/>
                </a:lnTo>
                <a:lnTo>
                  <a:pt x="3817" y="5942"/>
                </a:lnTo>
                <a:lnTo>
                  <a:pt x="3334" y="6377"/>
                </a:lnTo>
                <a:lnTo>
                  <a:pt x="2899" y="6812"/>
                </a:lnTo>
                <a:lnTo>
                  <a:pt x="2464" y="7295"/>
                </a:lnTo>
                <a:lnTo>
                  <a:pt x="2029" y="7778"/>
                </a:lnTo>
                <a:lnTo>
                  <a:pt x="1691" y="8309"/>
                </a:lnTo>
                <a:lnTo>
                  <a:pt x="1353" y="8841"/>
                </a:lnTo>
                <a:lnTo>
                  <a:pt x="1015" y="9420"/>
                </a:lnTo>
                <a:lnTo>
                  <a:pt x="773" y="10000"/>
                </a:lnTo>
                <a:lnTo>
                  <a:pt x="532" y="10580"/>
                </a:lnTo>
                <a:lnTo>
                  <a:pt x="338" y="11208"/>
                </a:lnTo>
                <a:lnTo>
                  <a:pt x="193" y="11836"/>
                </a:lnTo>
                <a:lnTo>
                  <a:pt x="97" y="12512"/>
                </a:lnTo>
                <a:lnTo>
                  <a:pt x="0" y="13188"/>
                </a:lnTo>
                <a:lnTo>
                  <a:pt x="0" y="13865"/>
                </a:lnTo>
                <a:lnTo>
                  <a:pt x="0" y="14541"/>
                </a:lnTo>
                <a:lnTo>
                  <a:pt x="97" y="15217"/>
                </a:lnTo>
                <a:lnTo>
                  <a:pt x="193" y="15894"/>
                </a:lnTo>
                <a:lnTo>
                  <a:pt x="290" y="16522"/>
                </a:lnTo>
                <a:lnTo>
                  <a:pt x="676" y="17874"/>
                </a:lnTo>
                <a:lnTo>
                  <a:pt x="1111" y="19179"/>
                </a:lnTo>
                <a:lnTo>
                  <a:pt x="1643" y="20435"/>
                </a:lnTo>
                <a:lnTo>
                  <a:pt x="2222" y="21691"/>
                </a:lnTo>
                <a:lnTo>
                  <a:pt x="2657" y="22512"/>
                </a:lnTo>
                <a:lnTo>
                  <a:pt x="3140" y="23333"/>
                </a:lnTo>
                <a:lnTo>
                  <a:pt x="3623" y="24155"/>
                </a:lnTo>
                <a:lnTo>
                  <a:pt x="4155" y="24928"/>
                </a:lnTo>
                <a:lnTo>
                  <a:pt x="4734" y="25700"/>
                </a:lnTo>
                <a:lnTo>
                  <a:pt x="5314" y="26425"/>
                </a:lnTo>
                <a:lnTo>
                  <a:pt x="5942" y="27101"/>
                </a:lnTo>
                <a:lnTo>
                  <a:pt x="6619" y="27778"/>
                </a:lnTo>
                <a:lnTo>
                  <a:pt x="7295" y="28357"/>
                </a:lnTo>
                <a:lnTo>
                  <a:pt x="8020" y="28937"/>
                </a:lnTo>
                <a:lnTo>
                  <a:pt x="8792" y="29420"/>
                </a:lnTo>
                <a:lnTo>
                  <a:pt x="9565" y="29855"/>
                </a:lnTo>
                <a:lnTo>
                  <a:pt x="10387" y="30242"/>
                </a:lnTo>
                <a:lnTo>
                  <a:pt x="11208" y="30531"/>
                </a:lnTo>
                <a:lnTo>
                  <a:pt x="12078" y="30725"/>
                </a:lnTo>
                <a:lnTo>
                  <a:pt x="12995" y="30870"/>
                </a:lnTo>
                <a:lnTo>
                  <a:pt x="14203" y="30870"/>
                </a:lnTo>
                <a:lnTo>
                  <a:pt x="14783" y="30821"/>
                </a:lnTo>
                <a:lnTo>
                  <a:pt x="15411" y="30725"/>
                </a:lnTo>
                <a:lnTo>
                  <a:pt x="15991" y="30580"/>
                </a:lnTo>
                <a:lnTo>
                  <a:pt x="16570" y="30435"/>
                </a:lnTo>
                <a:lnTo>
                  <a:pt x="17150" y="30242"/>
                </a:lnTo>
                <a:lnTo>
                  <a:pt x="17681" y="30048"/>
                </a:lnTo>
                <a:lnTo>
                  <a:pt x="18261" y="29758"/>
                </a:lnTo>
                <a:lnTo>
                  <a:pt x="18793" y="29517"/>
                </a:lnTo>
                <a:lnTo>
                  <a:pt x="19855" y="28889"/>
                </a:lnTo>
                <a:lnTo>
                  <a:pt x="20822" y="28116"/>
                </a:lnTo>
                <a:lnTo>
                  <a:pt x="21739" y="27343"/>
                </a:lnTo>
                <a:lnTo>
                  <a:pt x="22561" y="26473"/>
                </a:lnTo>
                <a:lnTo>
                  <a:pt x="23334" y="25556"/>
                </a:lnTo>
                <a:lnTo>
                  <a:pt x="24058" y="24589"/>
                </a:lnTo>
                <a:lnTo>
                  <a:pt x="24735" y="23575"/>
                </a:lnTo>
                <a:lnTo>
                  <a:pt x="25363" y="22512"/>
                </a:lnTo>
                <a:lnTo>
                  <a:pt x="25942" y="21498"/>
                </a:lnTo>
                <a:lnTo>
                  <a:pt x="27053" y="19324"/>
                </a:lnTo>
                <a:lnTo>
                  <a:pt x="28068" y="17198"/>
                </a:lnTo>
                <a:lnTo>
                  <a:pt x="28503" y="16135"/>
                </a:lnTo>
                <a:lnTo>
                  <a:pt x="28889" y="15024"/>
                </a:lnTo>
                <a:lnTo>
                  <a:pt x="29227" y="13913"/>
                </a:lnTo>
                <a:lnTo>
                  <a:pt x="29517" y="12802"/>
                </a:lnTo>
                <a:lnTo>
                  <a:pt x="29759" y="11691"/>
                </a:lnTo>
                <a:lnTo>
                  <a:pt x="29904" y="10531"/>
                </a:lnTo>
                <a:lnTo>
                  <a:pt x="29952" y="9420"/>
                </a:lnTo>
                <a:lnTo>
                  <a:pt x="29904" y="8358"/>
                </a:lnTo>
                <a:lnTo>
                  <a:pt x="29759" y="7343"/>
                </a:lnTo>
                <a:lnTo>
                  <a:pt x="29517" y="6377"/>
                </a:lnTo>
                <a:lnTo>
                  <a:pt x="29227" y="5507"/>
                </a:lnTo>
                <a:lnTo>
                  <a:pt x="28841" y="4638"/>
                </a:lnTo>
                <a:lnTo>
                  <a:pt x="28358" y="3865"/>
                </a:lnTo>
                <a:lnTo>
                  <a:pt x="27778" y="3140"/>
                </a:lnTo>
                <a:lnTo>
                  <a:pt x="27150" y="2464"/>
                </a:lnTo>
                <a:lnTo>
                  <a:pt x="26474" y="1884"/>
                </a:lnTo>
                <a:lnTo>
                  <a:pt x="25701" y="1353"/>
                </a:lnTo>
                <a:lnTo>
                  <a:pt x="24831" y="918"/>
                </a:lnTo>
                <a:lnTo>
                  <a:pt x="23913" y="580"/>
                </a:lnTo>
                <a:lnTo>
                  <a:pt x="22947" y="290"/>
                </a:lnTo>
                <a:lnTo>
                  <a:pt x="21933" y="97"/>
                </a:lnTo>
                <a:lnTo>
                  <a:pt x="2082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92275" y="1033400"/>
            <a:ext cx="4811700" cy="246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944425" y="3634300"/>
            <a:ext cx="38907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 rot="-8346330">
            <a:off x="6225130" y="1950214"/>
            <a:ext cx="3729655" cy="3843965"/>
          </a:xfrm>
          <a:custGeom>
            <a:avLst/>
            <a:gdLst/>
            <a:ahLst/>
            <a:cxnLst/>
            <a:rect l="l" t="t" r="r" b="b"/>
            <a:pathLst>
              <a:path w="29952" h="30870" extrusionOk="0">
                <a:moveTo>
                  <a:pt x="20000" y="0"/>
                </a:moveTo>
                <a:lnTo>
                  <a:pt x="19179" y="48"/>
                </a:lnTo>
                <a:lnTo>
                  <a:pt x="18261" y="145"/>
                </a:lnTo>
                <a:lnTo>
                  <a:pt x="17392" y="290"/>
                </a:lnTo>
                <a:lnTo>
                  <a:pt x="16474" y="435"/>
                </a:lnTo>
                <a:lnTo>
                  <a:pt x="15556" y="628"/>
                </a:lnTo>
                <a:lnTo>
                  <a:pt x="13720" y="1159"/>
                </a:lnTo>
                <a:lnTo>
                  <a:pt x="11933" y="1739"/>
                </a:lnTo>
                <a:lnTo>
                  <a:pt x="10193" y="2415"/>
                </a:lnTo>
                <a:lnTo>
                  <a:pt x="8551" y="3092"/>
                </a:lnTo>
                <a:lnTo>
                  <a:pt x="7053" y="3816"/>
                </a:lnTo>
                <a:lnTo>
                  <a:pt x="5894" y="4396"/>
                </a:lnTo>
                <a:lnTo>
                  <a:pt x="4831" y="5121"/>
                </a:lnTo>
                <a:lnTo>
                  <a:pt x="4300" y="5507"/>
                </a:lnTo>
                <a:lnTo>
                  <a:pt x="3817" y="5942"/>
                </a:lnTo>
                <a:lnTo>
                  <a:pt x="3334" y="6377"/>
                </a:lnTo>
                <a:lnTo>
                  <a:pt x="2899" y="6812"/>
                </a:lnTo>
                <a:lnTo>
                  <a:pt x="2464" y="7295"/>
                </a:lnTo>
                <a:lnTo>
                  <a:pt x="2029" y="7778"/>
                </a:lnTo>
                <a:lnTo>
                  <a:pt x="1691" y="8309"/>
                </a:lnTo>
                <a:lnTo>
                  <a:pt x="1353" y="8841"/>
                </a:lnTo>
                <a:lnTo>
                  <a:pt x="1015" y="9420"/>
                </a:lnTo>
                <a:lnTo>
                  <a:pt x="773" y="10000"/>
                </a:lnTo>
                <a:lnTo>
                  <a:pt x="532" y="10580"/>
                </a:lnTo>
                <a:lnTo>
                  <a:pt x="338" y="11208"/>
                </a:lnTo>
                <a:lnTo>
                  <a:pt x="193" y="11836"/>
                </a:lnTo>
                <a:lnTo>
                  <a:pt x="97" y="12512"/>
                </a:lnTo>
                <a:lnTo>
                  <a:pt x="0" y="13188"/>
                </a:lnTo>
                <a:lnTo>
                  <a:pt x="0" y="13865"/>
                </a:lnTo>
                <a:lnTo>
                  <a:pt x="0" y="14541"/>
                </a:lnTo>
                <a:lnTo>
                  <a:pt x="97" y="15217"/>
                </a:lnTo>
                <a:lnTo>
                  <a:pt x="193" y="15894"/>
                </a:lnTo>
                <a:lnTo>
                  <a:pt x="290" y="16522"/>
                </a:lnTo>
                <a:lnTo>
                  <a:pt x="676" y="17874"/>
                </a:lnTo>
                <a:lnTo>
                  <a:pt x="1111" y="19179"/>
                </a:lnTo>
                <a:lnTo>
                  <a:pt x="1643" y="20435"/>
                </a:lnTo>
                <a:lnTo>
                  <a:pt x="2222" y="21691"/>
                </a:lnTo>
                <a:lnTo>
                  <a:pt x="2657" y="22512"/>
                </a:lnTo>
                <a:lnTo>
                  <a:pt x="3140" y="23333"/>
                </a:lnTo>
                <a:lnTo>
                  <a:pt x="3623" y="24155"/>
                </a:lnTo>
                <a:lnTo>
                  <a:pt x="4155" y="24928"/>
                </a:lnTo>
                <a:lnTo>
                  <a:pt x="4734" y="25700"/>
                </a:lnTo>
                <a:lnTo>
                  <a:pt x="5314" y="26425"/>
                </a:lnTo>
                <a:lnTo>
                  <a:pt x="5942" y="27101"/>
                </a:lnTo>
                <a:lnTo>
                  <a:pt x="6619" y="27778"/>
                </a:lnTo>
                <a:lnTo>
                  <a:pt x="7295" y="28357"/>
                </a:lnTo>
                <a:lnTo>
                  <a:pt x="8020" y="28937"/>
                </a:lnTo>
                <a:lnTo>
                  <a:pt x="8792" y="29420"/>
                </a:lnTo>
                <a:lnTo>
                  <a:pt x="9565" y="29855"/>
                </a:lnTo>
                <a:lnTo>
                  <a:pt x="10387" y="30242"/>
                </a:lnTo>
                <a:lnTo>
                  <a:pt x="11208" y="30531"/>
                </a:lnTo>
                <a:lnTo>
                  <a:pt x="12078" y="30725"/>
                </a:lnTo>
                <a:lnTo>
                  <a:pt x="12995" y="30870"/>
                </a:lnTo>
                <a:lnTo>
                  <a:pt x="14203" y="30870"/>
                </a:lnTo>
                <a:lnTo>
                  <a:pt x="14783" y="30821"/>
                </a:lnTo>
                <a:lnTo>
                  <a:pt x="15411" y="30725"/>
                </a:lnTo>
                <a:lnTo>
                  <a:pt x="15991" y="30580"/>
                </a:lnTo>
                <a:lnTo>
                  <a:pt x="16570" y="30435"/>
                </a:lnTo>
                <a:lnTo>
                  <a:pt x="17150" y="30242"/>
                </a:lnTo>
                <a:lnTo>
                  <a:pt x="17681" y="30048"/>
                </a:lnTo>
                <a:lnTo>
                  <a:pt x="18261" y="29758"/>
                </a:lnTo>
                <a:lnTo>
                  <a:pt x="18793" y="29517"/>
                </a:lnTo>
                <a:lnTo>
                  <a:pt x="19855" y="28889"/>
                </a:lnTo>
                <a:lnTo>
                  <a:pt x="20822" y="28116"/>
                </a:lnTo>
                <a:lnTo>
                  <a:pt x="21739" y="27343"/>
                </a:lnTo>
                <a:lnTo>
                  <a:pt x="22561" y="26473"/>
                </a:lnTo>
                <a:lnTo>
                  <a:pt x="23334" y="25556"/>
                </a:lnTo>
                <a:lnTo>
                  <a:pt x="24058" y="24589"/>
                </a:lnTo>
                <a:lnTo>
                  <a:pt x="24735" y="23575"/>
                </a:lnTo>
                <a:lnTo>
                  <a:pt x="25363" y="22512"/>
                </a:lnTo>
                <a:lnTo>
                  <a:pt x="25942" y="21498"/>
                </a:lnTo>
                <a:lnTo>
                  <a:pt x="27053" y="19324"/>
                </a:lnTo>
                <a:lnTo>
                  <a:pt x="28068" y="17198"/>
                </a:lnTo>
                <a:lnTo>
                  <a:pt x="28503" y="16135"/>
                </a:lnTo>
                <a:lnTo>
                  <a:pt x="28889" y="15024"/>
                </a:lnTo>
                <a:lnTo>
                  <a:pt x="29227" y="13913"/>
                </a:lnTo>
                <a:lnTo>
                  <a:pt x="29517" y="12802"/>
                </a:lnTo>
                <a:lnTo>
                  <a:pt x="29759" y="11691"/>
                </a:lnTo>
                <a:lnTo>
                  <a:pt x="29904" y="10531"/>
                </a:lnTo>
                <a:lnTo>
                  <a:pt x="29952" y="9420"/>
                </a:lnTo>
                <a:lnTo>
                  <a:pt x="29904" y="8358"/>
                </a:lnTo>
                <a:lnTo>
                  <a:pt x="29759" y="7343"/>
                </a:lnTo>
                <a:lnTo>
                  <a:pt x="29517" y="6377"/>
                </a:lnTo>
                <a:lnTo>
                  <a:pt x="29227" y="5507"/>
                </a:lnTo>
                <a:lnTo>
                  <a:pt x="28841" y="4638"/>
                </a:lnTo>
                <a:lnTo>
                  <a:pt x="28358" y="3865"/>
                </a:lnTo>
                <a:lnTo>
                  <a:pt x="27778" y="3140"/>
                </a:lnTo>
                <a:lnTo>
                  <a:pt x="27150" y="2464"/>
                </a:lnTo>
                <a:lnTo>
                  <a:pt x="26474" y="1884"/>
                </a:lnTo>
                <a:lnTo>
                  <a:pt x="25701" y="1353"/>
                </a:lnTo>
                <a:lnTo>
                  <a:pt x="24831" y="918"/>
                </a:lnTo>
                <a:lnTo>
                  <a:pt x="23913" y="580"/>
                </a:lnTo>
                <a:lnTo>
                  <a:pt x="22947" y="290"/>
                </a:lnTo>
                <a:lnTo>
                  <a:pt x="21933" y="97"/>
                </a:lnTo>
                <a:lnTo>
                  <a:pt x="2082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 rot="4500025">
            <a:off x="224177" y="4067780"/>
            <a:ext cx="801426" cy="891437"/>
            <a:chOff x="5036425" y="4336575"/>
            <a:chExt cx="462575" cy="514500"/>
          </a:xfrm>
        </p:grpSpPr>
        <p:sp>
          <p:nvSpPr>
            <p:cNvPr id="14" name="Google Shape;14;p2"/>
            <p:cNvSpPr/>
            <p:nvPr/>
          </p:nvSpPr>
          <p:spPr>
            <a:xfrm>
              <a:off x="5036425" y="4557575"/>
              <a:ext cx="129250" cy="118375"/>
            </a:xfrm>
            <a:custGeom>
              <a:avLst/>
              <a:gdLst/>
              <a:ahLst/>
              <a:cxnLst/>
              <a:rect l="l" t="t" r="r" b="b"/>
              <a:pathLst>
                <a:path w="5170" h="4735" extrusionOk="0">
                  <a:moveTo>
                    <a:pt x="3382" y="1"/>
                  </a:moveTo>
                  <a:lnTo>
                    <a:pt x="2947" y="49"/>
                  </a:lnTo>
                  <a:lnTo>
                    <a:pt x="2561" y="146"/>
                  </a:lnTo>
                  <a:lnTo>
                    <a:pt x="2223" y="291"/>
                  </a:lnTo>
                  <a:lnTo>
                    <a:pt x="1836" y="435"/>
                  </a:lnTo>
                  <a:lnTo>
                    <a:pt x="1498" y="629"/>
                  </a:lnTo>
                  <a:lnTo>
                    <a:pt x="1160" y="870"/>
                  </a:lnTo>
                  <a:lnTo>
                    <a:pt x="870" y="1112"/>
                  </a:lnTo>
                  <a:lnTo>
                    <a:pt x="580" y="1402"/>
                  </a:lnTo>
                  <a:lnTo>
                    <a:pt x="338" y="1740"/>
                  </a:lnTo>
                  <a:lnTo>
                    <a:pt x="97" y="2175"/>
                  </a:lnTo>
                  <a:lnTo>
                    <a:pt x="49" y="2416"/>
                  </a:lnTo>
                  <a:lnTo>
                    <a:pt x="0" y="2706"/>
                  </a:lnTo>
                  <a:lnTo>
                    <a:pt x="0" y="2948"/>
                  </a:lnTo>
                  <a:lnTo>
                    <a:pt x="0" y="3189"/>
                  </a:lnTo>
                  <a:lnTo>
                    <a:pt x="49" y="3431"/>
                  </a:lnTo>
                  <a:lnTo>
                    <a:pt x="145" y="3672"/>
                  </a:lnTo>
                  <a:lnTo>
                    <a:pt x="290" y="3962"/>
                  </a:lnTo>
                  <a:lnTo>
                    <a:pt x="483" y="4204"/>
                  </a:lnTo>
                  <a:lnTo>
                    <a:pt x="725" y="4397"/>
                  </a:lnTo>
                  <a:lnTo>
                    <a:pt x="1015" y="4542"/>
                  </a:lnTo>
                  <a:lnTo>
                    <a:pt x="1305" y="4638"/>
                  </a:lnTo>
                  <a:lnTo>
                    <a:pt x="1594" y="4735"/>
                  </a:lnTo>
                  <a:lnTo>
                    <a:pt x="2223" y="4735"/>
                  </a:lnTo>
                  <a:lnTo>
                    <a:pt x="2512" y="4687"/>
                  </a:lnTo>
                  <a:lnTo>
                    <a:pt x="2802" y="4590"/>
                  </a:lnTo>
                  <a:lnTo>
                    <a:pt x="3092" y="4445"/>
                  </a:lnTo>
                  <a:lnTo>
                    <a:pt x="3334" y="4300"/>
                  </a:lnTo>
                  <a:lnTo>
                    <a:pt x="3623" y="4107"/>
                  </a:lnTo>
                  <a:lnTo>
                    <a:pt x="3817" y="3914"/>
                  </a:lnTo>
                  <a:lnTo>
                    <a:pt x="4252" y="3431"/>
                  </a:lnTo>
                  <a:lnTo>
                    <a:pt x="4686" y="2803"/>
                  </a:lnTo>
                  <a:lnTo>
                    <a:pt x="4880" y="2416"/>
                  </a:lnTo>
                  <a:lnTo>
                    <a:pt x="5024" y="2030"/>
                  </a:lnTo>
                  <a:lnTo>
                    <a:pt x="5121" y="1643"/>
                  </a:lnTo>
                  <a:lnTo>
                    <a:pt x="5169" y="1257"/>
                  </a:lnTo>
                  <a:lnTo>
                    <a:pt x="5121" y="919"/>
                  </a:lnTo>
                  <a:lnTo>
                    <a:pt x="5024" y="725"/>
                  </a:lnTo>
                  <a:lnTo>
                    <a:pt x="4928" y="580"/>
                  </a:lnTo>
                  <a:lnTo>
                    <a:pt x="4686" y="339"/>
                  </a:lnTo>
                  <a:lnTo>
                    <a:pt x="4445" y="146"/>
                  </a:lnTo>
                  <a:lnTo>
                    <a:pt x="4107" y="49"/>
                  </a:lnTo>
                  <a:lnTo>
                    <a:pt x="38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165650" y="4776175"/>
              <a:ext cx="77325" cy="74900"/>
            </a:xfrm>
            <a:custGeom>
              <a:avLst/>
              <a:gdLst/>
              <a:ahLst/>
              <a:cxnLst/>
              <a:rect l="l" t="t" r="r" b="b"/>
              <a:pathLst>
                <a:path w="3093" h="2996" extrusionOk="0">
                  <a:moveTo>
                    <a:pt x="1112" y="1"/>
                  </a:moveTo>
                  <a:lnTo>
                    <a:pt x="870" y="97"/>
                  </a:lnTo>
                  <a:lnTo>
                    <a:pt x="580" y="242"/>
                  </a:lnTo>
                  <a:lnTo>
                    <a:pt x="387" y="435"/>
                  </a:lnTo>
                  <a:lnTo>
                    <a:pt x="194" y="677"/>
                  </a:lnTo>
                  <a:lnTo>
                    <a:pt x="49" y="967"/>
                  </a:lnTo>
                  <a:lnTo>
                    <a:pt x="0" y="1305"/>
                  </a:lnTo>
                  <a:lnTo>
                    <a:pt x="0" y="1595"/>
                  </a:lnTo>
                  <a:lnTo>
                    <a:pt x="49" y="1885"/>
                  </a:lnTo>
                  <a:lnTo>
                    <a:pt x="194" y="2175"/>
                  </a:lnTo>
                  <a:lnTo>
                    <a:pt x="339" y="2416"/>
                  </a:lnTo>
                  <a:lnTo>
                    <a:pt x="580" y="2658"/>
                  </a:lnTo>
                  <a:lnTo>
                    <a:pt x="822" y="2803"/>
                  </a:lnTo>
                  <a:lnTo>
                    <a:pt x="1063" y="2948"/>
                  </a:lnTo>
                  <a:lnTo>
                    <a:pt x="1401" y="2996"/>
                  </a:lnTo>
                  <a:lnTo>
                    <a:pt x="1691" y="2996"/>
                  </a:lnTo>
                  <a:lnTo>
                    <a:pt x="1981" y="2948"/>
                  </a:lnTo>
                  <a:lnTo>
                    <a:pt x="2271" y="2803"/>
                  </a:lnTo>
                  <a:lnTo>
                    <a:pt x="2512" y="2658"/>
                  </a:lnTo>
                  <a:lnTo>
                    <a:pt x="2706" y="2464"/>
                  </a:lnTo>
                  <a:lnTo>
                    <a:pt x="2899" y="2223"/>
                  </a:lnTo>
                  <a:lnTo>
                    <a:pt x="2996" y="1933"/>
                  </a:lnTo>
                  <a:lnTo>
                    <a:pt x="3092" y="1643"/>
                  </a:lnTo>
                  <a:lnTo>
                    <a:pt x="3092" y="1305"/>
                  </a:lnTo>
                  <a:lnTo>
                    <a:pt x="3044" y="967"/>
                  </a:lnTo>
                  <a:lnTo>
                    <a:pt x="2899" y="725"/>
                  </a:lnTo>
                  <a:lnTo>
                    <a:pt x="2706" y="484"/>
                  </a:lnTo>
                  <a:lnTo>
                    <a:pt x="2512" y="291"/>
                  </a:lnTo>
                  <a:lnTo>
                    <a:pt x="2271" y="146"/>
                  </a:lnTo>
                  <a:lnTo>
                    <a:pt x="1981" y="49"/>
                  </a:lnTo>
                  <a:lnTo>
                    <a:pt x="16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265900" y="4598650"/>
              <a:ext cx="64025" cy="85775"/>
            </a:xfrm>
            <a:custGeom>
              <a:avLst/>
              <a:gdLst/>
              <a:ahLst/>
              <a:cxnLst/>
              <a:rect l="l" t="t" r="r" b="b"/>
              <a:pathLst>
                <a:path w="2561" h="3431" extrusionOk="0">
                  <a:moveTo>
                    <a:pt x="1449" y="0"/>
                  </a:moveTo>
                  <a:lnTo>
                    <a:pt x="1111" y="97"/>
                  </a:lnTo>
                  <a:lnTo>
                    <a:pt x="821" y="193"/>
                  </a:lnTo>
                  <a:lnTo>
                    <a:pt x="580" y="387"/>
                  </a:lnTo>
                  <a:lnTo>
                    <a:pt x="338" y="580"/>
                  </a:lnTo>
                  <a:lnTo>
                    <a:pt x="145" y="821"/>
                  </a:lnTo>
                  <a:lnTo>
                    <a:pt x="48" y="1063"/>
                  </a:lnTo>
                  <a:lnTo>
                    <a:pt x="0" y="1256"/>
                  </a:lnTo>
                  <a:lnTo>
                    <a:pt x="0" y="1401"/>
                  </a:lnTo>
                  <a:lnTo>
                    <a:pt x="48" y="1788"/>
                  </a:lnTo>
                  <a:lnTo>
                    <a:pt x="145" y="2126"/>
                  </a:lnTo>
                  <a:lnTo>
                    <a:pt x="338" y="2464"/>
                  </a:lnTo>
                  <a:lnTo>
                    <a:pt x="483" y="2706"/>
                  </a:lnTo>
                  <a:lnTo>
                    <a:pt x="676" y="2947"/>
                  </a:lnTo>
                  <a:lnTo>
                    <a:pt x="870" y="3189"/>
                  </a:lnTo>
                  <a:lnTo>
                    <a:pt x="1159" y="3334"/>
                  </a:lnTo>
                  <a:lnTo>
                    <a:pt x="1401" y="3430"/>
                  </a:lnTo>
                  <a:lnTo>
                    <a:pt x="1739" y="3430"/>
                  </a:lnTo>
                  <a:lnTo>
                    <a:pt x="2029" y="3382"/>
                  </a:lnTo>
                  <a:lnTo>
                    <a:pt x="2126" y="3285"/>
                  </a:lnTo>
                  <a:lnTo>
                    <a:pt x="2222" y="3189"/>
                  </a:lnTo>
                  <a:lnTo>
                    <a:pt x="2319" y="3044"/>
                  </a:lnTo>
                  <a:lnTo>
                    <a:pt x="2416" y="2899"/>
                  </a:lnTo>
                  <a:lnTo>
                    <a:pt x="2464" y="2561"/>
                  </a:lnTo>
                  <a:lnTo>
                    <a:pt x="2560" y="1933"/>
                  </a:lnTo>
                  <a:lnTo>
                    <a:pt x="2560" y="1546"/>
                  </a:lnTo>
                  <a:lnTo>
                    <a:pt x="2560" y="1160"/>
                  </a:lnTo>
                  <a:lnTo>
                    <a:pt x="2512" y="821"/>
                  </a:lnTo>
                  <a:lnTo>
                    <a:pt x="2416" y="483"/>
                  </a:lnTo>
                  <a:lnTo>
                    <a:pt x="2222" y="242"/>
                  </a:lnTo>
                  <a:lnTo>
                    <a:pt x="2126" y="97"/>
                  </a:lnTo>
                  <a:lnTo>
                    <a:pt x="1981" y="49"/>
                  </a:lnTo>
                  <a:lnTo>
                    <a:pt x="17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5206700" y="4354675"/>
              <a:ext cx="85775" cy="105100"/>
            </a:xfrm>
            <a:custGeom>
              <a:avLst/>
              <a:gdLst/>
              <a:ahLst/>
              <a:cxnLst/>
              <a:rect l="l" t="t" r="r" b="b"/>
              <a:pathLst>
                <a:path w="3431" h="4204" extrusionOk="0">
                  <a:moveTo>
                    <a:pt x="1402" y="1"/>
                  </a:moveTo>
                  <a:lnTo>
                    <a:pt x="1160" y="49"/>
                  </a:lnTo>
                  <a:lnTo>
                    <a:pt x="967" y="146"/>
                  </a:lnTo>
                  <a:lnTo>
                    <a:pt x="774" y="242"/>
                  </a:lnTo>
                  <a:lnTo>
                    <a:pt x="629" y="436"/>
                  </a:lnTo>
                  <a:lnTo>
                    <a:pt x="484" y="629"/>
                  </a:lnTo>
                  <a:lnTo>
                    <a:pt x="339" y="822"/>
                  </a:lnTo>
                  <a:lnTo>
                    <a:pt x="194" y="1305"/>
                  </a:lnTo>
                  <a:lnTo>
                    <a:pt x="49" y="1837"/>
                  </a:lnTo>
                  <a:lnTo>
                    <a:pt x="1" y="2320"/>
                  </a:lnTo>
                  <a:lnTo>
                    <a:pt x="1" y="2754"/>
                  </a:lnTo>
                  <a:lnTo>
                    <a:pt x="1" y="3044"/>
                  </a:lnTo>
                  <a:lnTo>
                    <a:pt x="49" y="3334"/>
                  </a:lnTo>
                  <a:lnTo>
                    <a:pt x="146" y="3624"/>
                  </a:lnTo>
                  <a:lnTo>
                    <a:pt x="291" y="3866"/>
                  </a:lnTo>
                  <a:lnTo>
                    <a:pt x="387" y="3962"/>
                  </a:lnTo>
                  <a:lnTo>
                    <a:pt x="532" y="4059"/>
                  </a:lnTo>
                  <a:lnTo>
                    <a:pt x="870" y="4155"/>
                  </a:lnTo>
                  <a:lnTo>
                    <a:pt x="1209" y="4204"/>
                  </a:lnTo>
                  <a:lnTo>
                    <a:pt x="1547" y="4155"/>
                  </a:lnTo>
                  <a:lnTo>
                    <a:pt x="1982" y="4059"/>
                  </a:lnTo>
                  <a:lnTo>
                    <a:pt x="2416" y="3817"/>
                  </a:lnTo>
                  <a:lnTo>
                    <a:pt x="2803" y="3576"/>
                  </a:lnTo>
                  <a:lnTo>
                    <a:pt x="3093" y="3189"/>
                  </a:lnTo>
                  <a:lnTo>
                    <a:pt x="3238" y="2996"/>
                  </a:lnTo>
                  <a:lnTo>
                    <a:pt x="3334" y="2754"/>
                  </a:lnTo>
                  <a:lnTo>
                    <a:pt x="3383" y="2513"/>
                  </a:lnTo>
                  <a:lnTo>
                    <a:pt x="3431" y="2320"/>
                  </a:lnTo>
                  <a:lnTo>
                    <a:pt x="3431" y="1837"/>
                  </a:lnTo>
                  <a:lnTo>
                    <a:pt x="3286" y="1402"/>
                  </a:lnTo>
                  <a:lnTo>
                    <a:pt x="3093" y="967"/>
                  </a:lnTo>
                  <a:lnTo>
                    <a:pt x="2755" y="580"/>
                  </a:lnTo>
                  <a:lnTo>
                    <a:pt x="2416" y="291"/>
                  </a:lnTo>
                  <a:lnTo>
                    <a:pt x="2175" y="194"/>
                  </a:lnTo>
                  <a:lnTo>
                    <a:pt x="1933" y="97"/>
                  </a:lnTo>
                  <a:lnTo>
                    <a:pt x="16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390275" y="4481500"/>
              <a:ext cx="97850" cy="78525"/>
            </a:xfrm>
            <a:custGeom>
              <a:avLst/>
              <a:gdLst/>
              <a:ahLst/>
              <a:cxnLst/>
              <a:rect l="l" t="t" r="r" b="b"/>
              <a:pathLst>
                <a:path w="3914" h="3141" extrusionOk="0">
                  <a:moveTo>
                    <a:pt x="871" y="0"/>
                  </a:moveTo>
                  <a:lnTo>
                    <a:pt x="677" y="49"/>
                  </a:lnTo>
                  <a:lnTo>
                    <a:pt x="532" y="145"/>
                  </a:lnTo>
                  <a:lnTo>
                    <a:pt x="387" y="242"/>
                  </a:lnTo>
                  <a:lnTo>
                    <a:pt x="242" y="387"/>
                  </a:lnTo>
                  <a:lnTo>
                    <a:pt x="146" y="580"/>
                  </a:lnTo>
                  <a:lnTo>
                    <a:pt x="1" y="918"/>
                  </a:lnTo>
                  <a:lnTo>
                    <a:pt x="1" y="1305"/>
                  </a:lnTo>
                  <a:lnTo>
                    <a:pt x="49" y="1739"/>
                  </a:lnTo>
                  <a:lnTo>
                    <a:pt x="146" y="1933"/>
                  </a:lnTo>
                  <a:lnTo>
                    <a:pt x="242" y="2078"/>
                  </a:lnTo>
                  <a:lnTo>
                    <a:pt x="484" y="2416"/>
                  </a:lnTo>
                  <a:lnTo>
                    <a:pt x="822" y="2657"/>
                  </a:lnTo>
                  <a:lnTo>
                    <a:pt x="1160" y="2802"/>
                  </a:lnTo>
                  <a:lnTo>
                    <a:pt x="1547" y="2947"/>
                  </a:lnTo>
                  <a:lnTo>
                    <a:pt x="1933" y="3044"/>
                  </a:lnTo>
                  <a:lnTo>
                    <a:pt x="2320" y="3092"/>
                  </a:lnTo>
                  <a:lnTo>
                    <a:pt x="3141" y="3140"/>
                  </a:lnTo>
                  <a:lnTo>
                    <a:pt x="3528" y="3092"/>
                  </a:lnTo>
                  <a:lnTo>
                    <a:pt x="3672" y="3044"/>
                  </a:lnTo>
                  <a:lnTo>
                    <a:pt x="3817" y="2947"/>
                  </a:lnTo>
                  <a:lnTo>
                    <a:pt x="3914" y="2754"/>
                  </a:lnTo>
                  <a:lnTo>
                    <a:pt x="3914" y="2561"/>
                  </a:lnTo>
                  <a:lnTo>
                    <a:pt x="3866" y="2367"/>
                  </a:lnTo>
                  <a:lnTo>
                    <a:pt x="3817" y="2174"/>
                  </a:lnTo>
                  <a:lnTo>
                    <a:pt x="3672" y="1884"/>
                  </a:lnTo>
                  <a:lnTo>
                    <a:pt x="3431" y="1594"/>
                  </a:lnTo>
                  <a:lnTo>
                    <a:pt x="3141" y="1256"/>
                  </a:lnTo>
                  <a:lnTo>
                    <a:pt x="2803" y="966"/>
                  </a:lnTo>
                  <a:lnTo>
                    <a:pt x="2513" y="677"/>
                  </a:lnTo>
                  <a:lnTo>
                    <a:pt x="2127" y="435"/>
                  </a:lnTo>
                  <a:lnTo>
                    <a:pt x="1788" y="193"/>
                  </a:lnTo>
                  <a:lnTo>
                    <a:pt x="1499" y="49"/>
                  </a:lnTo>
                  <a:lnTo>
                    <a:pt x="12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447050" y="4673525"/>
              <a:ext cx="51950" cy="50750"/>
            </a:xfrm>
            <a:custGeom>
              <a:avLst/>
              <a:gdLst/>
              <a:ahLst/>
              <a:cxnLst/>
              <a:rect l="l" t="t" r="r" b="b"/>
              <a:pathLst>
                <a:path w="2078" h="2030" extrusionOk="0">
                  <a:moveTo>
                    <a:pt x="1015" y="0"/>
                  </a:moveTo>
                  <a:lnTo>
                    <a:pt x="677" y="97"/>
                  </a:lnTo>
                  <a:lnTo>
                    <a:pt x="387" y="242"/>
                  </a:lnTo>
                  <a:lnTo>
                    <a:pt x="145" y="483"/>
                  </a:lnTo>
                  <a:lnTo>
                    <a:pt x="97" y="628"/>
                  </a:lnTo>
                  <a:lnTo>
                    <a:pt x="49" y="773"/>
                  </a:lnTo>
                  <a:lnTo>
                    <a:pt x="0" y="967"/>
                  </a:lnTo>
                  <a:lnTo>
                    <a:pt x="0" y="1160"/>
                  </a:lnTo>
                  <a:lnTo>
                    <a:pt x="49" y="1305"/>
                  </a:lnTo>
                  <a:lnTo>
                    <a:pt x="97" y="1450"/>
                  </a:lnTo>
                  <a:lnTo>
                    <a:pt x="242" y="1740"/>
                  </a:lnTo>
                  <a:lnTo>
                    <a:pt x="532" y="1884"/>
                  </a:lnTo>
                  <a:lnTo>
                    <a:pt x="822" y="2029"/>
                  </a:lnTo>
                  <a:lnTo>
                    <a:pt x="1112" y="2029"/>
                  </a:lnTo>
                  <a:lnTo>
                    <a:pt x="1450" y="1981"/>
                  </a:lnTo>
                  <a:lnTo>
                    <a:pt x="1595" y="1884"/>
                  </a:lnTo>
                  <a:lnTo>
                    <a:pt x="1740" y="1788"/>
                  </a:lnTo>
                  <a:lnTo>
                    <a:pt x="1933" y="1595"/>
                  </a:lnTo>
                  <a:lnTo>
                    <a:pt x="2029" y="1353"/>
                  </a:lnTo>
                  <a:lnTo>
                    <a:pt x="2078" y="1111"/>
                  </a:lnTo>
                  <a:lnTo>
                    <a:pt x="2078" y="870"/>
                  </a:lnTo>
                  <a:lnTo>
                    <a:pt x="1981" y="628"/>
                  </a:lnTo>
                  <a:lnTo>
                    <a:pt x="1885" y="435"/>
                  </a:lnTo>
                  <a:lnTo>
                    <a:pt x="1691" y="242"/>
                  </a:lnTo>
                  <a:lnTo>
                    <a:pt x="1498" y="97"/>
                  </a:lnTo>
                  <a:lnTo>
                    <a:pt x="1257" y="49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407200" y="4336575"/>
              <a:ext cx="55575" cy="38675"/>
            </a:xfrm>
            <a:custGeom>
              <a:avLst/>
              <a:gdLst/>
              <a:ahLst/>
              <a:cxnLst/>
              <a:rect l="l" t="t" r="r" b="b"/>
              <a:pathLst>
                <a:path w="2223" h="1547" extrusionOk="0">
                  <a:moveTo>
                    <a:pt x="1015" y="0"/>
                  </a:moveTo>
                  <a:lnTo>
                    <a:pt x="773" y="48"/>
                  </a:lnTo>
                  <a:lnTo>
                    <a:pt x="532" y="145"/>
                  </a:lnTo>
                  <a:lnTo>
                    <a:pt x="290" y="290"/>
                  </a:lnTo>
                  <a:lnTo>
                    <a:pt x="145" y="435"/>
                  </a:lnTo>
                  <a:lnTo>
                    <a:pt x="0" y="628"/>
                  </a:lnTo>
                  <a:lnTo>
                    <a:pt x="0" y="821"/>
                  </a:lnTo>
                  <a:lnTo>
                    <a:pt x="0" y="966"/>
                  </a:lnTo>
                  <a:lnTo>
                    <a:pt x="97" y="1111"/>
                  </a:lnTo>
                  <a:lnTo>
                    <a:pt x="194" y="1256"/>
                  </a:lnTo>
                  <a:lnTo>
                    <a:pt x="338" y="1353"/>
                  </a:lnTo>
                  <a:lnTo>
                    <a:pt x="628" y="1449"/>
                  </a:lnTo>
                  <a:lnTo>
                    <a:pt x="918" y="1546"/>
                  </a:lnTo>
                  <a:lnTo>
                    <a:pt x="1546" y="1546"/>
                  </a:lnTo>
                  <a:lnTo>
                    <a:pt x="1788" y="1498"/>
                  </a:lnTo>
                  <a:lnTo>
                    <a:pt x="2029" y="1353"/>
                  </a:lnTo>
                  <a:lnTo>
                    <a:pt x="2174" y="1160"/>
                  </a:lnTo>
                  <a:lnTo>
                    <a:pt x="2222" y="966"/>
                  </a:lnTo>
                  <a:lnTo>
                    <a:pt x="2174" y="725"/>
                  </a:lnTo>
                  <a:lnTo>
                    <a:pt x="2078" y="483"/>
                  </a:lnTo>
                  <a:lnTo>
                    <a:pt x="1933" y="290"/>
                  </a:lnTo>
                  <a:lnTo>
                    <a:pt x="1691" y="145"/>
                  </a:lnTo>
                  <a:lnTo>
                    <a:pt x="1450" y="48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2"/>
          <p:cNvSpPr/>
          <p:nvPr/>
        </p:nvSpPr>
        <p:spPr>
          <a:xfrm>
            <a:off x="-715250" y="-546600"/>
            <a:ext cx="1721791" cy="1774562"/>
          </a:xfrm>
          <a:custGeom>
            <a:avLst/>
            <a:gdLst/>
            <a:ahLst/>
            <a:cxnLst/>
            <a:rect l="l" t="t" r="r" b="b"/>
            <a:pathLst>
              <a:path w="29952" h="30870" extrusionOk="0">
                <a:moveTo>
                  <a:pt x="20000" y="0"/>
                </a:moveTo>
                <a:lnTo>
                  <a:pt x="19179" y="48"/>
                </a:lnTo>
                <a:lnTo>
                  <a:pt x="18261" y="145"/>
                </a:lnTo>
                <a:lnTo>
                  <a:pt x="17392" y="290"/>
                </a:lnTo>
                <a:lnTo>
                  <a:pt x="16474" y="435"/>
                </a:lnTo>
                <a:lnTo>
                  <a:pt x="15556" y="628"/>
                </a:lnTo>
                <a:lnTo>
                  <a:pt x="13720" y="1159"/>
                </a:lnTo>
                <a:lnTo>
                  <a:pt x="11933" y="1739"/>
                </a:lnTo>
                <a:lnTo>
                  <a:pt x="10193" y="2415"/>
                </a:lnTo>
                <a:lnTo>
                  <a:pt x="8551" y="3092"/>
                </a:lnTo>
                <a:lnTo>
                  <a:pt x="7053" y="3816"/>
                </a:lnTo>
                <a:lnTo>
                  <a:pt x="5894" y="4396"/>
                </a:lnTo>
                <a:lnTo>
                  <a:pt x="4831" y="5121"/>
                </a:lnTo>
                <a:lnTo>
                  <a:pt x="4300" y="5507"/>
                </a:lnTo>
                <a:lnTo>
                  <a:pt x="3817" y="5942"/>
                </a:lnTo>
                <a:lnTo>
                  <a:pt x="3334" y="6377"/>
                </a:lnTo>
                <a:lnTo>
                  <a:pt x="2899" y="6812"/>
                </a:lnTo>
                <a:lnTo>
                  <a:pt x="2464" y="7295"/>
                </a:lnTo>
                <a:lnTo>
                  <a:pt x="2029" y="7778"/>
                </a:lnTo>
                <a:lnTo>
                  <a:pt x="1691" y="8309"/>
                </a:lnTo>
                <a:lnTo>
                  <a:pt x="1353" y="8841"/>
                </a:lnTo>
                <a:lnTo>
                  <a:pt x="1015" y="9420"/>
                </a:lnTo>
                <a:lnTo>
                  <a:pt x="773" y="10000"/>
                </a:lnTo>
                <a:lnTo>
                  <a:pt x="532" y="10580"/>
                </a:lnTo>
                <a:lnTo>
                  <a:pt x="338" y="11208"/>
                </a:lnTo>
                <a:lnTo>
                  <a:pt x="193" y="11836"/>
                </a:lnTo>
                <a:lnTo>
                  <a:pt x="97" y="12512"/>
                </a:lnTo>
                <a:lnTo>
                  <a:pt x="0" y="13188"/>
                </a:lnTo>
                <a:lnTo>
                  <a:pt x="0" y="13865"/>
                </a:lnTo>
                <a:lnTo>
                  <a:pt x="0" y="14541"/>
                </a:lnTo>
                <a:lnTo>
                  <a:pt x="97" y="15217"/>
                </a:lnTo>
                <a:lnTo>
                  <a:pt x="193" y="15894"/>
                </a:lnTo>
                <a:lnTo>
                  <a:pt x="290" y="16522"/>
                </a:lnTo>
                <a:lnTo>
                  <a:pt x="676" y="17874"/>
                </a:lnTo>
                <a:lnTo>
                  <a:pt x="1111" y="19179"/>
                </a:lnTo>
                <a:lnTo>
                  <a:pt x="1643" y="20435"/>
                </a:lnTo>
                <a:lnTo>
                  <a:pt x="2222" y="21691"/>
                </a:lnTo>
                <a:lnTo>
                  <a:pt x="2657" y="22512"/>
                </a:lnTo>
                <a:lnTo>
                  <a:pt x="3140" y="23333"/>
                </a:lnTo>
                <a:lnTo>
                  <a:pt x="3623" y="24155"/>
                </a:lnTo>
                <a:lnTo>
                  <a:pt x="4155" y="24928"/>
                </a:lnTo>
                <a:lnTo>
                  <a:pt x="4734" y="25700"/>
                </a:lnTo>
                <a:lnTo>
                  <a:pt x="5314" y="26425"/>
                </a:lnTo>
                <a:lnTo>
                  <a:pt x="5942" y="27101"/>
                </a:lnTo>
                <a:lnTo>
                  <a:pt x="6619" y="27778"/>
                </a:lnTo>
                <a:lnTo>
                  <a:pt x="7295" y="28357"/>
                </a:lnTo>
                <a:lnTo>
                  <a:pt x="8020" y="28937"/>
                </a:lnTo>
                <a:lnTo>
                  <a:pt x="8792" y="29420"/>
                </a:lnTo>
                <a:lnTo>
                  <a:pt x="9565" y="29855"/>
                </a:lnTo>
                <a:lnTo>
                  <a:pt x="10387" y="30242"/>
                </a:lnTo>
                <a:lnTo>
                  <a:pt x="11208" y="30531"/>
                </a:lnTo>
                <a:lnTo>
                  <a:pt x="12078" y="30725"/>
                </a:lnTo>
                <a:lnTo>
                  <a:pt x="12995" y="30870"/>
                </a:lnTo>
                <a:lnTo>
                  <a:pt x="14203" y="30870"/>
                </a:lnTo>
                <a:lnTo>
                  <a:pt x="14783" y="30821"/>
                </a:lnTo>
                <a:lnTo>
                  <a:pt x="15411" y="30725"/>
                </a:lnTo>
                <a:lnTo>
                  <a:pt x="15991" y="30580"/>
                </a:lnTo>
                <a:lnTo>
                  <a:pt x="16570" y="30435"/>
                </a:lnTo>
                <a:lnTo>
                  <a:pt x="17150" y="30242"/>
                </a:lnTo>
                <a:lnTo>
                  <a:pt x="17681" y="30048"/>
                </a:lnTo>
                <a:lnTo>
                  <a:pt x="18261" y="29758"/>
                </a:lnTo>
                <a:lnTo>
                  <a:pt x="18793" y="29517"/>
                </a:lnTo>
                <a:lnTo>
                  <a:pt x="19855" y="28889"/>
                </a:lnTo>
                <a:lnTo>
                  <a:pt x="20822" y="28116"/>
                </a:lnTo>
                <a:lnTo>
                  <a:pt x="21739" y="27343"/>
                </a:lnTo>
                <a:lnTo>
                  <a:pt x="22561" y="26473"/>
                </a:lnTo>
                <a:lnTo>
                  <a:pt x="23334" y="25556"/>
                </a:lnTo>
                <a:lnTo>
                  <a:pt x="24058" y="24589"/>
                </a:lnTo>
                <a:lnTo>
                  <a:pt x="24735" y="23575"/>
                </a:lnTo>
                <a:lnTo>
                  <a:pt x="25363" y="22512"/>
                </a:lnTo>
                <a:lnTo>
                  <a:pt x="25942" y="21498"/>
                </a:lnTo>
                <a:lnTo>
                  <a:pt x="27053" y="19324"/>
                </a:lnTo>
                <a:lnTo>
                  <a:pt x="28068" y="17198"/>
                </a:lnTo>
                <a:lnTo>
                  <a:pt x="28503" y="16135"/>
                </a:lnTo>
                <a:lnTo>
                  <a:pt x="28889" y="15024"/>
                </a:lnTo>
                <a:lnTo>
                  <a:pt x="29227" y="13913"/>
                </a:lnTo>
                <a:lnTo>
                  <a:pt x="29517" y="12802"/>
                </a:lnTo>
                <a:lnTo>
                  <a:pt x="29759" y="11691"/>
                </a:lnTo>
                <a:lnTo>
                  <a:pt x="29904" y="10531"/>
                </a:lnTo>
                <a:lnTo>
                  <a:pt x="29952" y="9420"/>
                </a:lnTo>
                <a:lnTo>
                  <a:pt x="29904" y="8358"/>
                </a:lnTo>
                <a:lnTo>
                  <a:pt x="29759" y="7343"/>
                </a:lnTo>
                <a:lnTo>
                  <a:pt x="29517" y="6377"/>
                </a:lnTo>
                <a:lnTo>
                  <a:pt x="29227" y="5507"/>
                </a:lnTo>
                <a:lnTo>
                  <a:pt x="28841" y="4638"/>
                </a:lnTo>
                <a:lnTo>
                  <a:pt x="28358" y="3865"/>
                </a:lnTo>
                <a:lnTo>
                  <a:pt x="27778" y="3140"/>
                </a:lnTo>
                <a:lnTo>
                  <a:pt x="27150" y="2464"/>
                </a:lnTo>
                <a:lnTo>
                  <a:pt x="26474" y="1884"/>
                </a:lnTo>
                <a:lnTo>
                  <a:pt x="25701" y="1353"/>
                </a:lnTo>
                <a:lnTo>
                  <a:pt x="24831" y="918"/>
                </a:lnTo>
                <a:lnTo>
                  <a:pt x="23913" y="580"/>
                </a:lnTo>
                <a:lnTo>
                  <a:pt x="22947" y="290"/>
                </a:lnTo>
                <a:lnTo>
                  <a:pt x="21933" y="97"/>
                </a:lnTo>
                <a:lnTo>
                  <a:pt x="2082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" name="Google Shape;22;p2"/>
          <p:cNvGrpSpPr/>
          <p:nvPr/>
        </p:nvGrpSpPr>
        <p:grpSpPr>
          <a:xfrm rot="10800000">
            <a:off x="3142033" y="4595506"/>
            <a:ext cx="1629084" cy="699291"/>
            <a:chOff x="2131825" y="1374025"/>
            <a:chExt cx="998825" cy="428750"/>
          </a:xfrm>
        </p:grpSpPr>
        <p:sp>
          <p:nvSpPr>
            <p:cNvPr id="23" name="Google Shape;23;p2"/>
            <p:cNvSpPr/>
            <p:nvPr/>
          </p:nvSpPr>
          <p:spPr>
            <a:xfrm>
              <a:off x="2131825" y="1374025"/>
              <a:ext cx="998825" cy="428750"/>
            </a:xfrm>
            <a:custGeom>
              <a:avLst/>
              <a:gdLst/>
              <a:ahLst/>
              <a:cxnLst/>
              <a:rect l="l" t="t" r="r" b="b"/>
              <a:pathLst>
                <a:path w="39953" h="17150" extrusionOk="0">
                  <a:moveTo>
                    <a:pt x="0" y="0"/>
                  </a:moveTo>
                  <a:lnTo>
                    <a:pt x="338" y="2029"/>
                  </a:lnTo>
                  <a:lnTo>
                    <a:pt x="821" y="4058"/>
                  </a:lnTo>
                  <a:lnTo>
                    <a:pt x="1353" y="6039"/>
                  </a:lnTo>
                  <a:lnTo>
                    <a:pt x="1691" y="7005"/>
                  </a:lnTo>
                  <a:lnTo>
                    <a:pt x="2029" y="7971"/>
                  </a:lnTo>
                  <a:lnTo>
                    <a:pt x="2416" y="8937"/>
                  </a:lnTo>
                  <a:lnTo>
                    <a:pt x="2850" y="9855"/>
                  </a:lnTo>
                  <a:lnTo>
                    <a:pt x="3334" y="10773"/>
                  </a:lnTo>
                  <a:lnTo>
                    <a:pt x="3865" y="11642"/>
                  </a:lnTo>
                  <a:lnTo>
                    <a:pt x="4493" y="12464"/>
                  </a:lnTo>
                  <a:lnTo>
                    <a:pt x="5169" y="13237"/>
                  </a:lnTo>
                  <a:lnTo>
                    <a:pt x="5894" y="13913"/>
                  </a:lnTo>
                  <a:lnTo>
                    <a:pt x="6667" y="14589"/>
                  </a:lnTo>
                  <a:lnTo>
                    <a:pt x="7488" y="15121"/>
                  </a:lnTo>
                  <a:lnTo>
                    <a:pt x="8358" y="15604"/>
                  </a:lnTo>
                  <a:lnTo>
                    <a:pt x="9276" y="15990"/>
                  </a:lnTo>
                  <a:lnTo>
                    <a:pt x="10193" y="16328"/>
                  </a:lnTo>
                  <a:lnTo>
                    <a:pt x="11160" y="16618"/>
                  </a:lnTo>
                  <a:lnTo>
                    <a:pt x="12126" y="16812"/>
                  </a:lnTo>
                  <a:lnTo>
                    <a:pt x="13092" y="16956"/>
                  </a:lnTo>
                  <a:lnTo>
                    <a:pt x="14107" y="17053"/>
                  </a:lnTo>
                  <a:lnTo>
                    <a:pt x="15073" y="17101"/>
                  </a:lnTo>
                  <a:lnTo>
                    <a:pt x="16087" y="17150"/>
                  </a:lnTo>
                  <a:lnTo>
                    <a:pt x="17053" y="17101"/>
                  </a:lnTo>
                  <a:lnTo>
                    <a:pt x="18068" y="17053"/>
                  </a:lnTo>
                  <a:lnTo>
                    <a:pt x="20049" y="16908"/>
                  </a:lnTo>
                  <a:lnTo>
                    <a:pt x="21981" y="16715"/>
                  </a:lnTo>
                  <a:lnTo>
                    <a:pt x="24686" y="16377"/>
                  </a:lnTo>
                  <a:lnTo>
                    <a:pt x="26039" y="16184"/>
                  </a:lnTo>
                  <a:lnTo>
                    <a:pt x="27343" y="15942"/>
                  </a:lnTo>
                  <a:lnTo>
                    <a:pt x="28648" y="15652"/>
                  </a:lnTo>
                  <a:lnTo>
                    <a:pt x="29904" y="15266"/>
                  </a:lnTo>
                  <a:lnTo>
                    <a:pt x="31160" y="14783"/>
                  </a:lnTo>
                  <a:lnTo>
                    <a:pt x="31788" y="14493"/>
                  </a:lnTo>
                  <a:lnTo>
                    <a:pt x="32368" y="14203"/>
                  </a:lnTo>
                  <a:lnTo>
                    <a:pt x="33189" y="13720"/>
                  </a:lnTo>
                  <a:lnTo>
                    <a:pt x="33962" y="13188"/>
                  </a:lnTo>
                  <a:lnTo>
                    <a:pt x="34686" y="12657"/>
                  </a:lnTo>
                  <a:lnTo>
                    <a:pt x="35411" y="12029"/>
                  </a:lnTo>
                  <a:lnTo>
                    <a:pt x="36039" y="11353"/>
                  </a:lnTo>
                  <a:lnTo>
                    <a:pt x="36667" y="10676"/>
                  </a:lnTo>
                  <a:lnTo>
                    <a:pt x="37247" y="9903"/>
                  </a:lnTo>
                  <a:lnTo>
                    <a:pt x="37778" y="9130"/>
                  </a:lnTo>
                  <a:lnTo>
                    <a:pt x="38261" y="8357"/>
                  </a:lnTo>
                  <a:lnTo>
                    <a:pt x="38648" y="7488"/>
                  </a:lnTo>
                  <a:lnTo>
                    <a:pt x="39034" y="6667"/>
                  </a:lnTo>
                  <a:lnTo>
                    <a:pt x="39324" y="5797"/>
                  </a:lnTo>
                  <a:lnTo>
                    <a:pt x="39614" y="4879"/>
                  </a:lnTo>
                  <a:lnTo>
                    <a:pt x="39759" y="3961"/>
                  </a:lnTo>
                  <a:lnTo>
                    <a:pt x="39904" y="3043"/>
                  </a:lnTo>
                  <a:lnTo>
                    <a:pt x="39952" y="2126"/>
                  </a:lnTo>
                  <a:lnTo>
                    <a:pt x="35797" y="1884"/>
                  </a:lnTo>
                  <a:lnTo>
                    <a:pt x="35701" y="2609"/>
                  </a:lnTo>
                  <a:lnTo>
                    <a:pt x="35604" y="3333"/>
                  </a:lnTo>
                  <a:lnTo>
                    <a:pt x="35508" y="4010"/>
                  </a:lnTo>
                  <a:lnTo>
                    <a:pt x="35314" y="4686"/>
                  </a:lnTo>
                  <a:lnTo>
                    <a:pt x="35073" y="5362"/>
                  </a:lnTo>
                  <a:lnTo>
                    <a:pt x="34831" y="5990"/>
                  </a:lnTo>
                  <a:lnTo>
                    <a:pt x="34541" y="6667"/>
                  </a:lnTo>
                  <a:lnTo>
                    <a:pt x="34203" y="7246"/>
                  </a:lnTo>
                  <a:lnTo>
                    <a:pt x="33865" y="7826"/>
                  </a:lnTo>
                  <a:lnTo>
                    <a:pt x="33430" y="8406"/>
                  </a:lnTo>
                  <a:lnTo>
                    <a:pt x="32996" y="8937"/>
                  </a:lnTo>
                  <a:lnTo>
                    <a:pt x="32512" y="9469"/>
                  </a:lnTo>
                  <a:lnTo>
                    <a:pt x="32029" y="9952"/>
                  </a:lnTo>
                  <a:lnTo>
                    <a:pt x="31498" y="10386"/>
                  </a:lnTo>
                  <a:lnTo>
                    <a:pt x="30918" y="10821"/>
                  </a:lnTo>
                  <a:lnTo>
                    <a:pt x="30339" y="11208"/>
                  </a:lnTo>
                  <a:lnTo>
                    <a:pt x="29662" y="11594"/>
                  </a:lnTo>
                  <a:lnTo>
                    <a:pt x="29034" y="11884"/>
                  </a:lnTo>
                  <a:lnTo>
                    <a:pt x="28358" y="12174"/>
                  </a:lnTo>
                  <a:lnTo>
                    <a:pt x="27633" y="12415"/>
                  </a:lnTo>
                  <a:lnTo>
                    <a:pt x="26957" y="12657"/>
                  </a:lnTo>
                  <a:lnTo>
                    <a:pt x="26232" y="12802"/>
                  </a:lnTo>
                  <a:lnTo>
                    <a:pt x="24783" y="13092"/>
                  </a:lnTo>
                  <a:lnTo>
                    <a:pt x="23285" y="13333"/>
                  </a:lnTo>
                  <a:lnTo>
                    <a:pt x="21788" y="13430"/>
                  </a:lnTo>
                  <a:lnTo>
                    <a:pt x="20290" y="13527"/>
                  </a:lnTo>
                  <a:lnTo>
                    <a:pt x="18793" y="13575"/>
                  </a:lnTo>
                  <a:lnTo>
                    <a:pt x="17633" y="13623"/>
                  </a:lnTo>
                  <a:lnTo>
                    <a:pt x="15218" y="13623"/>
                  </a:lnTo>
                  <a:lnTo>
                    <a:pt x="14058" y="13478"/>
                  </a:lnTo>
                  <a:lnTo>
                    <a:pt x="12899" y="13333"/>
                  </a:lnTo>
                  <a:lnTo>
                    <a:pt x="12319" y="13188"/>
                  </a:lnTo>
                  <a:lnTo>
                    <a:pt x="11788" y="13043"/>
                  </a:lnTo>
                  <a:lnTo>
                    <a:pt x="11208" y="12850"/>
                  </a:lnTo>
                  <a:lnTo>
                    <a:pt x="10677" y="12609"/>
                  </a:lnTo>
                  <a:lnTo>
                    <a:pt x="10193" y="12319"/>
                  </a:lnTo>
                  <a:lnTo>
                    <a:pt x="9662" y="12029"/>
                  </a:lnTo>
                  <a:lnTo>
                    <a:pt x="8986" y="11546"/>
                  </a:lnTo>
                  <a:lnTo>
                    <a:pt x="8358" y="10966"/>
                  </a:lnTo>
                  <a:lnTo>
                    <a:pt x="7826" y="10386"/>
                  </a:lnTo>
                  <a:lnTo>
                    <a:pt x="7295" y="9710"/>
                  </a:lnTo>
                  <a:lnTo>
                    <a:pt x="6860" y="8985"/>
                  </a:lnTo>
                  <a:lnTo>
                    <a:pt x="6474" y="8261"/>
                  </a:lnTo>
                  <a:lnTo>
                    <a:pt x="6087" y="7488"/>
                  </a:lnTo>
                  <a:lnTo>
                    <a:pt x="5797" y="6715"/>
                  </a:lnTo>
                  <a:lnTo>
                    <a:pt x="5556" y="5942"/>
                  </a:lnTo>
                  <a:lnTo>
                    <a:pt x="5314" y="5121"/>
                  </a:lnTo>
                  <a:lnTo>
                    <a:pt x="5121" y="4300"/>
                  </a:lnTo>
                  <a:lnTo>
                    <a:pt x="4976" y="3478"/>
                  </a:lnTo>
                  <a:lnTo>
                    <a:pt x="4735" y="1836"/>
                  </a:lnTo>
                  <a:lnTo>
                    <a:pt x="4541" y="145"/>
                  </a:lnTo>
                  <a:lnTo>
                    <a:pt x="4445" y="97"/>
                  </a:lnTo>
                  <a:lnTo>
                    <a:pt x="43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296075" y="1374025"/>
              <a:ext cx="619575" cy="265700"/>
            </a:xfrm>
            <a:custGeom>
              <a:avLst/>
              <a:gdLst/>
              <a:ahLst/>
              <a:cxnLst/>
              <a:rect l="l" t="t" r="r" b="b"/>
              <a:pathLst>
                <a:path w="24783" h="10628" extrusionOk="0">
                  <a:moveTo>
                    <a:pt x="0" y="0"/>
                  </a:moveTo>
                  <a:lnTo>
                    <a:pt x="194" y="1256"/>
                  </a:lnTo>
                  <a:lnTo>
                    <a:pt x="483" y="2512"/>
                  </a:lnTo>
                  <a:lnTo>
                    <a:pt x="822" y="3768"/>
                  </a:lnTo>
                  <a:lnTo>
                    <a:pt x="1256" y="4976"/>
                  </a:lnTo>
                  <a:lnTo>
                    <a:pt x="1498" y="5556"/>
                  </a:lnTo>
                  <a:lnTo>
                    <a:pt x="1739" y="6135"/>
                  </a:lnTo>
                  <a:lnTo>
                    <a:pt x="2029" y="6667"/>
                  </a:lnTo>
                  <a:lnTo>
                    <a:pt x="2416" y="7246"/>
                  </a:lnTo>
                  <a:lnTo>
                    <a:pt x="2754" y="7729"/>
                  </a:lnTo>
                  <a:lnTo>
                    <a:pt x="3189" y="8213"/>
                  </a:lnTo>
                  <a:lnTo>
                    <a:pt x="3623" y="8647"/>
                  </a:lnTo>
                  <a:lnTo>
                    <a:pt x="4155" y="9034"/>
                  </a:lnTo>
                  <a:lnTo>
                    <a:pt x="4638" y="9372"/>
                  </a:lnTo>
                  <a:lnTo>
                    <a:pt x="5169" y="9710"/>
                  </a:lnTo>
                  <a:lnTo>
                    <a:pt x="5749" y="9952"/>
                  </a:lnTo>
                  <a:lnTo>
                    <a:pt x="6329" y="10145"/>
                  </a:lnTo>
                  <a:lnTo>
                    <a:pt x="6909" y="10290"/>
                  </a:lnTo>
                  <a:lnTo>
                    <a:pt x="7537" y="10435"/>
                  </a:lnTo>
                  <a:lnTo>
                    <a:pt x="8116" y="10531"/>
                  </a:lnTo>
                  <a:lnTo>
                    <a:pt x="8744" y="10580"/>
                  </a:lnTo>
                  <a:lnTo>
                    <a:pt x="9952" y="10628"/>
                  </a:lnTo>
                  <a:lnTo>
                    <a:pt x="11208" y="10580"/>
                  </a:lnTo>
                  <a:lnTo>
                    <a:pt x="12416" y="10483"/>
                  </a:lnTo>
                  <a:lnTo>
                    <a:pt x="13672" y="10386"/>
                  </a:lnTo>
                  <a:lnTo>
                    <a:pt x="15314" y="10193"/>
                  </a:lnTo>
                  <a:lnTo>
                    <a:pt x="16136" y="10048"/>
                  </a:lnTo>
                  <a:lnTo>
                    <a:pt x="16957" y="9903"/>
                  </a:lnTo>
                  <a:lnTo>
                    <a:pt x="17778" y="9710"/>
                  </a:lnTo>
                  <a:lnTo>
                    <a:pt x="18551" y="9469"/>
                  </a:lnTo>
                  <a:lnTo>
                    <a:pt x="19324" y="9179"/>
                  </a:lnTo>
                  <a:lnTo>
                    <a:pt x="20097" y="8841"/>
                  </a:lnTo>
                  <a:lnTo>
                    <a:pt x="20580" y="8551"/>
                  </a:lnTo>
                  <a:lnTo>
                    <a:pt x="21063" y="8213"/>
                  </a:lnTo>
                  <a:lnTo>
                    <a:pt x="21546" y="7826"/>
                  </a:lnTo>
                  <a:lnTo>
                    <a:pt x="21981" y="7488"/>
                  </a:lnTo>
                  <a:lnTo>
                    <a:pt x="22368" y="7053"/>
                  </a:lnTo>
                  <a:lnTo>
                    <a:pt x="22754" y="6618"/>
                  </a:lnTo>
                  <a:lnTo>
                    <a:pt x="23140" y="6184"/>
                  </a:lnTo>
                  <a:lnTo>
                    <a:pt x="23430" y="5700"/>
                  </a:lnTo>
                  <a:lnTo>
                    <a:pt x="23720" y="5169"/>
                  </a:lnTo>
                  <a:lnTo>
                    <a:pt x="24010" y="4686"/>
                  </a:lnTo>
                  <a:lnTo>
                    <a:pt x="24252" y="4155"/>
                  </a:lnTo>
                  <a:lnTo>
                    <a:pt x="24445" y="3575"/>
                  </a:lnTo>
                  <a:lnTo>
                    <a:pt x="24590" y="3043"/>
                  </a:lnTo>
                  <a:lnTo>
                    <a:pt x="24686" y="2464"/>
                  </a:lnTo>
                  <a:lnTo>
                    <a:pt x="24783" y="1884"/>
                  </a:lnTo>
                  <a:lnTo>
                    <a:pt x="24783" y="1304"/>
                  </a:lnTo>
                  <a:lnTo>
                    <a:pt x="22223" y="1208"/>
                  </a:lnTo>
                  <a:lnTo>
                    <a:pt x="22126" y="2077"/>
                  </a:lnTo>
                  <a:lnTo>
                    <a:pt x="21933" y="2899"/>
                  </a:lnTo>
                  <a:lnTo>
                    <a:pt x="21643" y="3720"/>
                  </a:lnTo>
                  <a:lnTo>
                    <a:pt x="21256" y="4493"/>
                  </a:lnTo>
                  <a:lnTo>
                    <a:pt x="20773" y="5217"/>
                  </a:lnTo>
                  <a:lnTo>
                    <a:pt x="20194" y="5894"/>
                  </a:lnTo>
                  <a:lnTo>
                    <a:pt x="19566" y="6473"/>
                  </a:lnTo>
                  <a:lnTo>
                    <a:pt x="18841" y="6957"/>
                  </a:lnTo>
                  <a:lnTo>
                    <a:pt x="18020" y="7391"/>
                  </a:lnTo>
                  <a:lnTo>
                    <a:pt x="17150" y="7729"/>
                  </a:lnTo>
                  <a:lnTo>
                    <a:pt x="16281" y="7971"/>
                  </a:lnTo>
                  <a:lnTo>
                    <a:pt x="15363" y="8164"/>
                  </a:lnTo>
                  <a:lnTo>
                    <a:pt x="14445" y="8261"/>
                  </a:lnTo>
                  <a:lnTo>
                    <a:pt x="13527" y="8357"/>
                  </a:lnTo>
                  <a:lnTo>
                    <a:pt x="11691" y="8454"/>
                  </a:lnTo>
                  <a:lnTo>
                    <a:pt x="9469" y="8454"/>
                  </a:lnTo>
                  <a:lnTo>
                    <a:pt x="8696" y="8406"/>
                  </a:lnTo>
                  <a:lnTo>
                    <a:pt x="7971" y="8261"/>
                  </a:lnTo>
                  <a:lnTo>
                    <a:pt x="7295" y="8068"/>
                  </a:lnTo>
                  <a:lnTo>
                    <a:pt x="6619" y="7826"/>
                  </a:lnTo>
                  <a:lnTo>
                    <a:pt x="5991" y="7488"/>
                  </a:lnTo>
                  <a:lnTo>
                    <a:pt x="5556" y="7150"/>
                  </a:lnTo>
                  <a:lnTo>
                    <a:pt x="5169" y="6812"/>
                  </a:lnTo>
                  <a:lnTo>
                    <a:pt x="4831" y="6425"/>
                  </a:lnTo>
                  <a:lnTo>
                    <a:pt x="4541" y="6039"/>
                  </a:lnTo>
                  <a:lnTo>
                    <a:pt x="4252" y="5604"/>
                  </a:lnTo>
                  <a:lnTo>
                    <a:pt x="4010" y="5121"/>
                  </a:lnTo>
                  <a:lnTo>
                    <a:pt x="3768" y="4638"/>
                  </a:lnTo>
                  <a:lnTo>
                    <a:pt x="3575" y="4155"/>
                  </a:lnTo>
                  <a:lnTo>
                    <a:pt x="3285" y="3188"/>
                  </a:lnTo>
                  <a:lnTo>
                    <a:pt x="3092" y="2174"/>
                  </a:lnTo>
                  <a:lnTo>
                    <a:pt x="2947" y="1111"/>
                  </a:lnTo>
                  <a:lnTo>
                    <a:pt x="2802" y="97"/>
                  </a:lnTo>
                  <a:lnTo>
                    <a:pt x="27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44625" y="1381250"/>
              <a:ext cx="333350" cy="122025"/>
            </a:xfrm>
            <a:custGeom>
              <a:avLst/>
              <a:gdLst/>
              <a:ahLst/>
              <a:cxnLst/>
              <a:rect l="l" t="t" r="r" b="b"/>
              <a:pathLst>
                <a:path w="13334" h="4881" extrusionOk="0">
                  <a:moveTo>
                    <a:pt x="0" y="1"/>
                  </a:moveTo>
                  <a:lnTo>
                    <a:pt x="145" y="532"/>
                  </a:lnTo>
                  <a:lnTo>
                    <a:pt x="290" y="1015"/>
                  </a:lnTo>
                  <a:lnTo>
                    <a:pt x="532" y="1498"/>
                  </a:lnTo>
                  <a:lnTo>
                    <a:pt x="773" y="1933"/>
                  </a:lnTo>
                  <a:lnTo>
                    <a:pt x="1111" y="2368"/>
                  </a:lnTo>
                  <a:lnTo>
                    <a:pt x="1450" y="2803"/>
                  </a:lnTo>
                  <a:lnTo>
                    <a:pt x="1836" y="3141"/>
                  </a:lnTo>
                  <a:lnTo>
                    <a:pt x="2223" y="3479"/>
                  </a:lnTo>
                  <a:lnTo>
                    <a:pt x="2657" y="3817"/>
                  </a:lnTo>
                  <a:lnTo>
                    <a:pt x="3140" y="4059"/>
                  </a:lnTo>
                  <a:lnTo>
                    <a:pt x="3624" y="4300"/>
                  </a:lnTo>
                  <a:lnTo>
                    <a:pt x="4107" y="4494"/>
                  </a:lnTo>
                  <a:lnTo>
                    <a:pt x="4638" y="4687"/>
                  </a:lnTo>
                  <a:lnTo>
                    <a:pt x="5169" y="4783"/>
                  </a:lnTo>
                  <a:lnTo>
                    <a:pt x="5701" y="4880"/>
                  </a:lnTo>
                  <a:lnTo>
                    <a:pt x="6764" y="4880"/>
                  </a:lnTo>
                  <a:lnTo>
                    <a:pt x="7295" y="4832"/>
                  </a:lnTo>
                  <a:lnTo>
                    <a:pt x="7778" y="4735"/>
                  </a:lnTo>
                  <a:lnTo>
                    <a:pt x="8310" y="4590"/>
                  </a:lnTo>
                  <a:lnTo>
                    <a:pt x="8793" y="4445"/>
                  </a:lnTo>
                  <a:lnTo>
                    <a:pt x="9324" y="4252"/>
                  </a:lnTo>
                  <a:lnTo>
                    <a:pt x="9807" y="4011"/>
                  </a:lnTo>
                  <a:lnTo>
                    <a:pt x="10242" y="3769"/>
                  </a:lnTo>
                  <a:lnTo>
                    <a:pt x="10725" y="3479"/>
                  </a:lnTo>
                  <a:lnTo>
                    <a:pt x="11160" y="3141"/>
                  </a:lnTo>
                  <a:lnTo>
                    <a:pt x="11546" y="2803"/>
                  </a:lnTo>
                  <a:lnTo>
                    <a:pt x="11933" y="2416"/>
                  </a:lnTo>
                  <a:lnTo>
                    <a:pt x="12319" y="2030"/>
                  </a:lnTo>
                  <a:lnTo>
                    <a:pt x="12657" y="1643"/>
                  </a:lnTo>
                  <a:lnTo>
                    <a:pt x="12996" y="1209"/>
                  </a:lnTo>
                  <a:lnTo>
                    <a:pt x="13334" y="774"/>
                  </a:lnTo>
                  <a:lnTo>
                    <a:pt x="9952" y="581"/>
                  </a:lnTo>
                  <a:lnTo>
                    <a:pt x="6667" y="387"/>
                  </a:lnTo>
                  <a:lnTo>
                    <a:pt x="3334" y="19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4584243" y="329951"/>
            <a:ext cx="1403771" cy="568839"/>
            <a:chOff x="1168050" y="3161450"/>
            <a:chExt cx="605100" cy="245200"/>
          </a:xfrm>
        </p:grpSpPr>
        <p:sp>
          <p:nvSpPr>
            <p:cNvPr id="27" name="Google Shape;27;p2"/>
            <p:cNvSpPr/>
            <p:nvPr/>
          </p:nvSpPr>
          <p:spPr>
            <a:xfrm>
              <a:off x="1168050" y="3161450"/>
              <a:ext cx="603900" cy="50750"/>
            </a:xfrm>
            <a:custGeom>
              <a:avLst/>
              <a:gdLst/>
              <a:ahLst/>
              <a:cxnLst/>
              <a:rect l="l" t="t" r="r" b="b"/>
              <a:pathLst>
                <a:path w="24156" h="2030" extrusionOk="0">
                  <a:moveTo>
                    <a:pt x="15121" y="0"/>
                  </a:moveTo>
                  <a:lnTo>
                    <a:pt x="12078" y="49"/>
                  </a:lnTo>
                  <a:lnTo>
                    <a:pt x="9034" y="145"/>
                  </a:lnTo>
                  <a:lnTo>
                    <a:pt x="6039" y="290"/>
                  </a:lnTo>
                  <a:lnTo>
                    <a:pt x="2996" y="435"/>
                  </a:lnTo>
                  <a:lnTo>
                    <a:pt x="0" y="677"/>
                  </a:lnTo>
                  <a:lnTo>
                    <a:pt x="97" y="2029"/>
                  </a:lnTo>
                  <a:lnTo>
                    <a:pt x="3092" y="1836"/>
                  </a:lnTo>
                  <a:lnTo>
                    <a:pt x="6087" y="1643"/>
                  </a:lnTo>
                  <a:lnTo>
                    <a:pt x="9082" y="1498"/>
                  </a:lnTo>
                  <a:lnTo>
                    <a:pt x="12126" y="1401"/>
                  </a:lnTo>
                  <a:lnTo>
                    <a:pt x="15121" y="1353"/>
                  </a:lnTo>
                  <a:lnTo>
                    <a:pt x="18116" y="1353"/>
                  </a:lnTo>
                  <a:lnTo>
                    <a:pt x="21112" y="1401"/>
                  </a:lnTo>
                  <a:lnTo>
                    <a:pt x="24107" y="1498"/>
                  </a:lnTo>
                  <a:lnTo>
                    <a:pt x="24155" y="97"/>
                  </a:lnTo>
                  <a:lnTo>
                    <a:pt x="21160" y="49"/>
                  </a:lnTo>
                  <a:lnTo>
                    <a:pt x="1811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174075" y="3214600"/>
              <a:ext cx="599075" cy="59200"/>
            </a:xfrm>
            <a:custGeom>
              <a:avLst/>
              <a:gdLst/>
              <a:ahLst/>
              <a:cxnLst/>
              <a:rect l="l" t="t" r="r" b="b"/>
              <a:pathLst>
                <a:path w="23963" h="2368" extrusionOk="0">
                  <a:moveTo>
                    <a:pt x="23817" y="0"/>
                  </a:moveTo>
                  <a:lnTo>
                    <a:pt x="20871" y="290"/>
                  </a:lnTo>
                  <a:lnTo>
                    <a:pt x="17875" y="483"/>
                  </a:lnTo>
                  <a:lnTo>
                    <a:pt x="14880" y="676"/>
                  </a:lnTo>
                  <a:lnTo>
                    <a:pt x="11933" y="821"/>
                  </a:lnTo>
                  <a:lnTo>
                    <a:pt x="8938" y="918"/>
                  </a:lnTo>
                  <a:lnTo>
                    <a:pt x="5943" y="966"/>
                  </a:lnTo>
                  <a:lnTo>
                    <a:pt x="1" y="966"/>
                  </a:lnTo>
                  <a:lnTo>
                    <a:pt x="1" y="2319"/>
                  </a:lnTo>
                  <a:lnTo>
                    <a:pt x="2948" y="2367"/>
                  </a:lnTo>
                  <a:lnTo>
                    <a:pt x="5991" y="2319"/>
                  </a:lnTo>
                  <a:lnTo>
                    <a:pt x="8986" y="2271"/>
                  </a:lnTo>
                  <a:lnTo>
                    <a:pt x="11982" y="2174"/>
                  </a:lnTo>
                  <a:lnTo>
                    <a:pt x="14977" y="2029"/>
                  </a:lnTo>
                  <a:lnTo>
                    <a:pt x="17972" y="1836"/>
                  </a:lnTo>
                  <a:lnTo>
                    <a:pt x="20967" y="1643"/>
                  </a:lnTo>
                  <a:lnTo>
                    <a:pt x="23962" y="1401"/>
                  </a:lnTo>
                  <a:lnTo>
                    <a:pt x="238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170450" y="3296725"/>
              <a:ext cx="597875" cy="50750"/>
            </a:xfrm>
            <a:custGeom>
              <a:avLst/>
              <a:gdLst/>
              <a:ahLst/>
              <a:cxnLst/>
              <a:rect l="l" t="t" r="r" b="b"/>
              <a:pathLst>
                <a:path w="23915" h="2030" extrusionOk="0">
                  <a:moveTo>
                    <a:pt x="17972" y="0"/>
                  </a:moveTo>
                  <a:lnTo>
                    <a:pt x="14977" y="48"/>
                  </a:lnTo>
                  <a:lnTo>
                    <a:pt x="11982" y="97"/>
                  </a:lnTo>
                  <a:lnTo>
                    <a:pt x="8938" y="145"/>
                  </a:lnTo>
                  <a:lnTo>
                    <a:pt x="5943" y="290"/>
                  </a:lnTo>
                  <a:lnTo>
                    <a:pt x="2996" y="435"/>
                  </a:lnTo>
                  <a:lnTo>
                    <a:pt x="1" y="628"/>
                  </a:lnTo>
                  <a:lnTo>
                    <a:pt x="98" y="2029"/>
                  </a:lnTo>
                  <a:lnTo>
                    <a:pt x="3044" y="1836"/>
                  </a:lnTo>
                  <a:lnTo>
                    <a:pt x="6040" y="1643"/>
                  </a:lnTo>
                  <a:lnTo>
                    <a:pt x="8986" y="1546"/>
                  </a:lnTo>
                  <a:lnTo>
                    <a:pt x="11982" y="1449"/>
                  </a:lnTo>
                  <a:lnTo>
                    <a:pt x="14977" y="1401"/>
                  </a:lnTo>
                  <a:lnTo>
                    <a:pt x="17924" y="1401"/>
                  </a:lnTo>
                  <a:lnTo>
                    <a:pt x="20919" y="1449"/>
                  </a:lnTo>
                  <a:lnTo>
                    <a:pt x="23866" y="1498"/>
                  </a:lnTo>
                  <a:lnTo>
                    <a:pt x="23914" y="145"/>
                  </a:lnTo>
                  <a:lnTo>
                    <a:pt x="20919" y="48"/>
                  </a:lnTo>
                  <a:lnTo>
                    <a:pt x="1797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174075" y="3364350"/>
              <a:ext cx="590625" cy="42300"/>
            </a:xfrm>
            <a:custGeom>
              <a:avLst/>
              <a:gdLst/>
              <a:ahLst/>
              <a:cxnLst/>
              <a:rect l="l" t="t" r="r" b="b"/>
              <a:pathLst>
                <a:path w="23625" h="1692" extrusionOk="0">
                  <a:moveTo>
                    <a:pt x="23624" y="0"/>
                  </a:moveTo>
                  <a:lnTo>
                    <a:pt x="1" y="290"/>
                  </a:lnTo>
                  <a:lnTo>
                    <a:pt x="49" y="1691"/>
                  </a:lnTo>
                  <a:lnTo>
                    <a:pt x="23624" y="1353"/>
                  </a:lnTo>
                  <a:lnTo>
                    <a:pt x="2362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31;p2"/>
          <p:cNvSpPr/>
          <p:nvPr/>
        </p:nvSpPr>
        <p:spPr>
          <a:xfrm>
            <a:off x="7130325" y="-1432950"/>
            <a:ext cx="2992265" cy="2466359"/>
          </a:xfrm>
          <a:custGeom>
            <a:avLst/>
            <a:gdLst/>
            <a:ahLst/>
            <a:cxnLst/>
            <a:rect l="l" t="t" r="r" b="b"/>
            <a:pathLst>
              <a:path w="75315" h="62078" extrusionOk="0">
                <a:moveTo>
                  <a:pt x="26426" y="0"/>
                </a:moveTo>
                <a:lnTo>
                  <a:pt x="25218" y="49"/>
                </a:lnTo>
                <a:lnTo>
                  <a:pt x="24059" y="194"/>
                </a:lnTo>
                <a:lnTo>
                  <a:pt x="22851" y="338"/>
                </a:lnTo>
                <a:lnTo>
                  <a:pt x="21692" y="580"/>
                </a:lnTo>
                <a:lnTo>
                  <a:pt x="20532" y="870"/>
                </a:lnTo>
                <a:lnTo>
                  <a:pt x="19421" y="1256"/>
                </a:lnTo>
                <a:lnTo>
                  <a:pt x="18262" y="1643"/>
                </a:lnTo>
                <a:lnTo>
                  <a:pt x="17199" y="2078"/>
                </a:lnTo>
                <a:lnTo>
                  <a:pt x="16088" y="2609"/>
                </a:lnTo>
                <a:lnTo>
                  <a:pt x="15073" y="3140"/>
                </a:lnTo>
                <a:lnTo>
                  <a:pt x="14059" y="3768"/>
                </a:lnTo>
                <a:lnTo>
                  <a:pt x="12851" y="4590"/>
                </a:lnTo>
                <a:lnTo>
                  <a:pt x="11740" y="5411"/>
                </a:lnTo>
                <a:lnTo>
                  <a:pt x="10629" y="6329"/>
                </a:lnTo>
                <a:lnTo>
                  <a:pt x="9614" y="7295"/>
                </a:lnTo>
                <a:lnTo>
                  <a:pt x="8600" y="8261"/>
                </a:lnTo>
                <a:lnTo>
                  <a:pt x="7682" y="9324"/>
                </a:lnTo>
                <a:lnTo>
                  <a:pt x="6812" y="10435"/>
                </a:lnTo>
                <a:lnTo>
                  <a:pt x="5943" y="11546"/>
                </a:lnTo>
                <a:lnTo>
                  <a:pt x="5170" y="12706"/>
                </a:lnTo>
                <a:lnTo>
                  <a:pt x="4445" y="13913"/>
                </a:lnTo>
                <a:lnTo>
                  <a:pt x="3769" y="15121"/>
                </a:lnTo>
                <a:lnTo>
                  <a:pt x="3141" y="16425"/>
                </a:lnTo>
                <a:lnTo>
                  <a:pt x="2561" y="17681"/>
                </a:lnTo>
                <a:lnTo>
                  <a:pt x="2030" y="18986"/>
                </a:lnTo>
                <a:lnTo>
                  <a:pt x="1595" y="20338"/>
                </a:lnTo>
                <a:lnTo>
                  <a:pt x="1208" y="21691"/>
                </a:lnTo>
                <a:lnTo>
                  <a:pt x="822" y="23044"/>
                </a:lnTo>
                <a:lnTo>
                  <a:pt x="532" y="24445"/>
                </a:lnTo>
                <a:lnTo>
                  <a:pt x="339" y="25846"/>
                </a:lnTo>
                <a:lnTo>
                  <a:pt x="146" y="27247"/>
                </a:lnTo>
                <a:lnTo>
                  <a:pt x="49" y="28648"/>
                </a:lnTo>
                <a:lnTo>
                  <a:pt x="1" y="30049"/>
                </a:lnTo>
                <a:lnTo>
                  <a:pt x="1" y="31450"/>
                </a:lnTo>
                <a:lnTo>
                  <a:pt x="49" y="32850"/>
                </a:lnTo>
                <a:lnTo>
                  <a:pt x="194" y="34251"/>
                </a:lnTo>
                <a:lnTo>
                  <a:pt x="387" y="35652"/>
                </a:lnTo>
                <a:lnTo>
                  <a:pt x="629" y="37005"/>
                </a:lnTo>
                <a:lnTo>
                  <a:pt x="967" y="38406"/>
                </a:lnTo>
                <a:lnTo>
                  <a:pt x="1353" y="39759"/>
                </a:lnTo>
                <a:lnTo>
                  <a:pt x="1788" y="41063"/>
                </a:lnTo>
                <a:lnTo>
                  <a:pt x="2320" y="42367"/>
                </a:lnTo>
                <a:lnTo>
                  <a:pt x="2899" y="43672"/>
                </a:lnTo>
                <a:lnTo>
                  <a:pt x="3527" y="44928"/>
                </a:lnTo>
                <a:lnTo>
                  <a:pt x="4204" y="46135"/>
                </a:lnTo>
                <a:lnTo>
                  <a:pt x="4977" y="47295"/>
                </a:lnTo>
                <a:lnTo>
                  <a:pt x="5749" y="48406"/>
                </a:lnTo>
                <a:lnTo>
                  <a:pt x="6619" y="49517"/>
                </a:lnTo>
                <a:lnTo>
                  <a:pt x="7489" y="50580"/>
                </a:lnTo>
                <a:lnTo>
                  <a:pt x="8455" y="51594"/>
                </a:lnTo>
                <a:lnTo>
                  <a:pt x="9421" y="52561"/>
                </a:lnTo>
                <a:lnTo>
                  <a:pt x="10484" y="53527"/>
                </a:lnTo>
                <a:lnTo>
                  <a:pt x="11547" y="54396"/>
                </a:lnTo>
                <a:lnTo>
                  <a:pt x="12658" y="55218"/>
                </a:lnTo>
                <a:lnTo>
                  <a:pt x="13769" y="56039"/>
                </a:lnTo>
                <a:lnTo>
                  <a:pt x="14977" y="56812"/>
                </a:lnTo>
                <a:lnTo>
                  <a:pt x="16136" y="57488"/>
                </a:lnTo>
                <a:lnTo>
                  <a:pt x="17392" y="58164"/>
                </a:lnTo>
                <a:lnTo>
                  <a:pt x="18648" y="58744"/>
                </a:lnTo>
                <a:lnTo>
                  <a:pt x="19904" y="59276"/>
                </a:lnTo>
                <a:lnTo>
                  <a:pt x="21160" y="59759"/>
                </a:lnTo>
                <a:lnTo>
                  <a:pt x="22416" y="60193"/>
                </a:lnTo>
                <a:lnTo>
                  <a:pt x="23721" y="60628"/>
                </a:lnTo>
                <a:lnTo>
                  <a:pt x="25025" y="60966"/>
                </a:lnTo>
                <a:lnTo>
                  <a:pt x="26329" y="61256"/>
                </a:lnTo>
                <a:lnTo>
                  <a:pt x="27634" y="61498"/>
                </a:lnTo>
                <a:lnTo>
                  <a:pt x="28986" y="61691"/>
                </a:lnTo>
                <a:lnTo>
                  <a:pt x="30291" y="61884"/>
                </a:lnTo>
                <a:lnTo>
                  <a:pt x="31643" y="61981"/>
                </a:lnTo>
                <a:lnTo>
                  <a:pt x="32996" y="62029"/>
                </a:lnTo>
                <a:lnTo>
                  <a:pt x="34349" y="62077"/>
                </a:lnTo>
                <a:lnTo>
                  <a:pt x="35701" y="62077"/>
                </a:lnTo>
                <a:lnTo>
                  <a:pt x="37006" y="61981"/>
                </a:lnTo>
                <a:lnTo>
                  <a:pt x="38358" y="61884"/>
                </a:lnTo>
                <a:lnTo>
                  <a:pt x="39711" y="61739"/>
                </a:lnTo>
                <a:lnTo>
                  <a:pt x="41064" y="61594"/>
                </a:lnTo>
                <a:lnTo>
                  <a:pt x="42368" y="61353"/>
                </a:lnTo>
                <a:lnTo>
                  <a:pt x="43721" y="61063"/>
                </a:lnTo>
                <a:lnTo>
                  <a:pt x="45025" y="60773"/>
                </a:lnTo>
                <a:lnTo>
                  <a:pt x="46329" y="60435"/>
                </a:lnTo>
                <a:lnTo>
                  <a:pt x="47634" y="60048"/>
                </a:lnTo>
                <a:lnTo>
                  <a:pt x="48890" y="59614"/>
                </a:lnTo>
                <a:lnTo>
                  <a:pt x="50146" y="59131"/>
                </a:lnTo>
                <a:lnTo>
                  <a:pt x="51402" y="58648"/>
                </a:lnTo>
                <a:lnTo>
                  <a:pt x="52658" y="58116"/>
                </a:lnTo>
                <a:lnTo>
                  <a:pt x="53866" y="57536"/>
                </a:lnTo>
                <a:lnTo>
                  <a:pt x="55073" y="56908"/>
                </a:lnTo>
                <a:lnTo>
                  <a:pt x="56233" y="56280"/>
                </a:lnTo>
                <a:lnTo>
                  <a:pt x="57392" y="55604"/>
                </a:lnTo>
                <a:lnTo>
                  <a:pt x="58552" y="54879"/>
                </a:lnTo>
                <a:lnTo>
                  <a:pt x="59663" y="54106"/>
                </a:lnTo>
                <a:lnTo>
                  <a:pt x="61064" y="53092"/>
                </a:lnTo>
                <a:lnTo>
                  <a:pt x="62368" y="51981"/>
                </a:lnTo>
                <a:lnTo>
                  <a:pt x="63672" y="50821"/>
                </a:lnTo>
                <a:lnTo>
                  <a:pt x="64880" y="49565"/>
                </a:lnTo>
                <a:lnTo>
                  <a:pt x="66040" y="48261"/>
                </a:lnTo>
                <a:lnTo>
                  <a:pt x="67102" y="46908"/>
                </a:lnTo>
                <a:lnTo>
                  <a:pt x="68117" y="45507"/>
                </a:lnTo>
                <a:lnTo>
                  <a:pt x="69083" y="44058"/>
                </a:lnTo>
                <a:lnTo>
                  <a:pt x="69953" y="42561"/>
                </a:lnTo>
                <a:lnTo>
                  <a:pt x="70822" y="41015"/>
                </a:lnTo>
                <a:lnTo>
                  <a:pt x="71547" y="39469"/>
                </a:lnTo>
                <a:lnTo>
                  <a:pt x="72272" y="37875"/>
                </a:lnTo>
                <a:lnTo>
                  <a:pt x="72851" y="36232"/>
                </a:lnTo>
                <a:lnTo>
                  <a:pt x="73431" y="34590"/>
                </a:lnTo>
                <a:lnTo>
                  <a:pt x="73914" y="32947"/>
                </a:lnTo>
                <a:lnTo>
                  <a:pt x="74301" y="31256"/>
                </a:lnTo>
                <a:lnTo>
                  <a:pt x="74639" y="29710"/>
                </a:lnTo>
                <a:lnTo>
                  <a:pt x="74880" y="28068"/>
                </a:lnTo>
                <a:lnTo>
                  <a:pt x="75122" y="26329"/>
                </a:lnTo>
                <a:lnTo>
                  <a:pt x="75218" y="24541"/>
                </a:lnTo>
                <a:lnTo>
                  <a:pt x="75315" y="22706"/>
                </a:lnTo>
                <a:lnTo>
                  <a:pt x="75267" y="20918"/>
                </a:lnTo>
                <a:lnTo>
                  <a:pt x="75122" y="19082"/>
                </a:lnTo>
                <a:lnTo>
                  <a:pt x="75025" y="18213"/>
                </a:lnTo>
                <a:lnTo>
                  <a:pt x="74880" y="17295"/>
                </a:lnTo>
                <a:lnTo>
                  <a:pt x="74687" y="16425"/>
                </a:lnTo>
                <a:lnTo>
                  <a:pt x="74494" y="15556"/>
                </a:lnTo>
                <a:lnTo>
                  <a:pt x="74252" y="14735"/>
                </a:lnTo>
                <a:lnTo>
                  <a:pt x="73962" y="13913"/>
                </a:lnTo>
                <a:lnTo>
                  <a:pt x="73624" y="13140"/>
                </a:lnTo>
                <a:lnTo>
                  <a:pt x="73286" y="12367"/>
                </a:lnTo>
                <a:lnTo>
                  <a:pt x="72900" y="11594"/>
                </a:lnTo>
                <a:lnTo>
                  <a:pt x="72465" y="10870"/>
                </a:lnTo>
                <a:lnTo>
                  <a:pt x="71982" y="10194"/>
                </a:lnTo>
                <a:lnTo>
                  <a:pt x="71450" y="9566"/>
                </a:lnTo>
                <a:lnTo>
                  <a:pt x="70871" y="8937"/>
                </a:lnTo>
                <a:lnTo>
                  <a:pt x="70243" y="8358"/>
                </a:lnTo>
                <a:lnTo>
                  <a:pt x="69566" y="7826"/>
                </a:lnTo>
                <a:lnTo>
                  <a:pt x="68842" y="7343"/>
                </a:lnTo>
                <a:lnTo>
                  <a:pt x="68069" y="6909"/>
                </a:lnTo>
                <a:lnTo>
                  <a:pt x="67247" y="6570"/>
                </a:lnTo>
                <a:lnTo>
                  <a:pt x="66378" y="6232"/>
                </a:lnTo>
                <a:lnTo>
                  <a:pt x="65508" y="5991"/>
                </a:lnTo>
                <a:lnTo>
                  <a:pt x="64639" y="5846"/>
                </a:lnTo>
                <a:lnTo>
                  <a:pt x="63817" y="5749"/>
                </a:lnTo>
                <a:lnTo>
                  <a:pt x="62610" y="5749"/>
                </a:lnTo>
                <a:lnTo>
                  <a:pt x="61450" y="5846"/>
                </a:lnTo>
                <a:lnTo>
                  <a:pt x="60291" y="6087"/>
                </a:lnTo>
                <a:lnTo>
                  <a:pt x="59131" y="6377"/>
                </a:lnTo>
                <a:lnTo>
                  <a:pt x="57972" y="6667"/>
                </a:lnTo>
                <a:lnTo>
                  <a:pt x="56813" y="7053"/>
                </a:lnTo>
                <a:lnTo>
                  <a:pt x="54445" y="7826"/>
                </a:lnTo>
                <a:lnTo>
                  <a:pt x="53334" y="8116"/>
                </a:lnTo>
                <a:lnTo>
                  <a:pt x="52175" y="8358"/>
                </a:lnTo>
                <a:lnTo>
                  <a:pt x="51064" y="8551"/>
                </a:lnTo>
                <a:lnTo>
                  <a:pt x="50484" y="8599"/>
                </a:lnTo>
                <a:lnTo>
                  <a:pt x="49904" y="8599"/>
                </a:lnTo>
                <a:lnTo>
                  <a:pt x="49276" y="8551"/>
                </a:lnTo>
                <a:lnTo>
                  <a:pt x="48648" y="8503"/>
                </a:lnTo>
                <a:lnTo>
                  <a:pt x="48069" y="8406"/>
                </a:lnTo>
                <a:lnTo>
                  <a:pt x="47441" y="8261"/>
                </a:lnTo>
                <a:lnTo>
                  <a:pt x="46329" y="7923"/>
                </a:lnTo>
                <a:lnTo>
                  <a:pt x="45170" y="7488"/>
                </a:lnTo>
                <a:lnTo>
                  <a:pt x="44107" y="7005"/>
                </a:lnTo>
                <a:lnTo>
                  <a:pt x="43044" y="6425"/>
                </a:lnTo>
                <a:lnTo>
                  <a:pt x="41982" y="5797"/>
                </a:lnTo>
                <a:lnTo>
                  <a:pt x="40919" y="5169"/>
                </a:lnTo>
                <a:lnTo>
                  <a:pt x="38890" y="3817"/>
                </a:lnTo>
                <a:lnTo>
                  <a:pt x="37827" y="3189"/>
                </a:lnTo>
                <a:lnTo>
                  <a:pt x="36764" y="2561"/>
                </a:lnTo>
                <a:lnTo>
                  <a:pt x="35701" y="1981"/>
                </a:lnTo>
                <a:lnTo>
                  <a:pt x="34590" y="1450"/>
                </a:lnTo>
                <a:lnTo>
                  <a:pt x="33479" y="1015"/>
                </a:lnTo>
                <a:lnTo>
                  <a:pt x="32320" y="677"/>
                </a:lnTo>
                <a:lnTo>
                  <a:pt x="31160" y="387"/>
                </a:lnTo>
                <a:lnTo>
                  <a:pt x="30001" y="194"/>
                </a:lnTo>
                <a:lnTo>
                  <a:pt x="28793" y="97"/>
                </a:lnTo>
                <a:lnTo>
                  <a:pt x="2763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594850" y="233375"/>
            <a:ext cx="494505" cy="474409"/>
          </a:xfrm>
          <a:custGeom>
            <a:avLst/>
            <a:gdLst/>
            <a:ahLst/>
            <a:cxnLst/>
            <a:rect l="l" t="t" r="r" b="b"/>
            <a:pathLst>
              <a:path w="11885" h="11402" extrusionOk="0">
                <a:moveTo>
                  <a:pt x="6571" y="0"/>
                </a:moveTo>
                <a:lnTo>
                  <a:pt x="6088" y="49"/>
                </a:lnTo>
                <a:lnTo>
                  <a:pt x="5605" y="145"/>
                </a:lnTo>
                <a:lnTo>
                  <a:pt x="4639" y="387"/>
                </a:lnTo>
                <a:lnTo>
                  <a:pt x="3866" y="628"/>
                </a:lnTo>
                <a:lnTo>
                  <a:pt x="3093" y="1015"/>
                </a:lnTo>
                <a:lnTo>
                  <a:pt x="2368" y="1450"/>
                </a:lnTo>
                <a:lnTo>
                  <a:pt x="1740" y="1933"/>
                </a:lnTo>
                <a:lnTo>
                  <a:pt x="1450" y="2223"/>
                </a:lnTo>
                <a:lnTo>
                  <a:pt x="1209" y="2512"/>
                </a:lnTo>
                <a:lnTo>
                  <a:pt x="919" y="2851"/>
                </a:lnTo>
                <a:lnTo>
                  <a:pt x="726" y="3189"/>
                </a:lnTo>
                <a:lnTo>
                  <a:pt x="532" y="3575"/>
                </a:lnTo>
                <a:lnTo>
                  <a:pt x="339" y="3962"/>
                </a:lnTo>
                <a:lnTo>
                  <a:pt x="242" y="4348"/>
                </a:lnTo>
                <a:lnTo>
                  <a:pt x="97" y="4783"/>
                </a:lnTo>
                <a:lnTo>
                  <a:pt x="49" y="5218"/>
                </a:lnTo>
                <a:lnTo>
                  <a:pt x="1" y="5604"/>
                </a:lnTo>
                <a:lnTo>
                  <a:pt x="49" y="6039"/>
                </a:lnTo>
                <a:lnTo>
                  <a:pt x="49" y="6474"/>
                </a:lnTo>
                <a:lnTo>
                  <a:pt x="146" y="6860"/>
                </a:lnTo>
                <a:lnTo>
                  <a:pt x="242" y="7295"/>
                </a:lnTo>
                <a:lnTo>
                  <a:pt x="339" y="7682"/>
                </a:lnTo>
                <a:lnTo>
                  <a:pt x="484" y="8068"/>
                </a:lnTo>
                <a:lnTo>
                  <a:pt x="677" y="8454"/>
                </a:lnTo>
                <a:lnTo>
                  <a:pt x="870" y="8793"/>
                </a:lnTo>
                <a:lnTo>
                  <a:pt x="1112" y="9131"/>
                </a:lnTo>
                <a:lnTo>
                  <a:pt x="1402" y="9469"/>
                </a:lnTo>
                <a:lnTo>
                  <a:pt x="1643" y="9807"/>
                </a:lnTo>
                <a:lnTo>
                  <a:pt x="1982" y="10049"/>
                </a:lnTo>
                <a:lnTo>
                  <a:pt x="2271" y="10339"/>
                </a:lnTo>
                <a:lnTo>
                  <a:pt x="2658" y="10580"/>
                </a:lnTo>
                <a:lnTo>
                  <a:pt x="3044" y="10822"/>
                </a:lnTo>
                <a:lnTo>
                  <a:pt x="3527" y="11015"/>
                </a:lnTo>
                <a:lnTo>
                  <a:pt x="3962" y="11160"/>
                </a:lnTo>
                <a:lnTo>
                  <a:pt x="4445" y="11256"/>
                </a:lnTo>
                <a:lnTo>
                  <a:pt x="4928" y="11353"/>
                </a:lnTo>
                <a:lnTo>
                  <a:pt x="5412" y="11401"/>
                </a:lnTo>
                <a:lnTo>
                  <a:pt x="5895" y="11401"/>
                </a:lnTo>
                <a:lnTo>
                  <a:pt x="6378" y="11353"/>
                </a:lnTo>
                <a:lnTo>
                  <a:pt x="6909" y="11305"/>
                </a:lnTo>
                <a:lnTo>
                  <a:pt x="7392" y="11160"/>
                </a:lnTo>
                <a:lnTo>
                  <a:pt x="7875" y="10967"/>
                </a:lnTo>
                <a:lnTo>
                  <a:pt x="8358" y="10773"/>
                </a:lnTo>
                <a:lnTo>
                  <a:pt x="8841" y="10532"/>
                </a:lnTo>
                <a:lnTo>
                  <a:pt x="9276" y="10242"/>
                </a:lnTo>
                <a:lnTo>
                  <a:pt x="9711" y="9904"/>
                </a:lnTo>
                <a:lnTo>
                  <a:pt x="10098" y="9566"/>
                </a:lnTo>
                <a:lnTo>
                  <a:pt x="10436" y="9179"/>
                </a:lnTo>
                <a:lnTo>
                  <a:pt x="10774" y="8744"/>
                </a:lnTo>
                <a:lnTo>
                  <a:pt x="11064" y="8310"/>
                </a:lnTo>
                <a:lnTo>
                  <a:pt x="11305" y="7875"/>
                </a:lnTo>
                <a:lnTo>
                  <a:pt x="11499" y="7392"/>
                </a:lnTo>
                <a:lnTo>
                  <a:pt x="11692" y="6909"/>
                </a:lnTo>
                <a:lnTo>
                  <a:pt x="11788" y="6377"/>
                </a:lnTo>
                <a:lnTo>
                  <a:pt x="11837" y="5894"/>
                </a:lnTo>
                <a:lnTo>
                  <a:pt x="11885" y="5459"/>
                </a:lnTo>
                <a:lnTo>
                  <a:pt x="11837" y="5025"/>
                </a:lnTo>
                <a:lnTo>
                  <a:pt x="11788" y="4590"/>
                </a:lnTo>
                <a:lnTo>
                  <a:pt x="11740" y="4155"/>
                </a:lnTo>
                <a:lnTo>
                  <a:pt x="11595" y="3768"/>
                </a:lnTo>
                <a:lnTo>
                  <a:pt x="11450" y="3334"/>
                </a:lnTo>
                <a:lnTo>
                  <a:pt x="11257" y="2947"/>
                </a:lnTo>
                <a:lnTo>
                  <a:pt x="11064" y="2561"/>
                </a:lnTo>
                <a:lnTo>
                  <a:pt x="10822" y="2223"/>
                </a:lnTo>
                <a:lnTo>
                  <a:pt x="10581" y="1836"/>
                </a:lnTo>
                <a:lnTo>
                  <a:pt x="10291" y="1546"/>
                </a:lnTo>
                <a:lnTo>
                  <a:pt x="9953" y="1256"/>
                </a:lnTo>
                <a:lnTo>
                  <a:pt x="9614" y="967"/>
                </a:lnTo>
                <a:lnTo>
                  <a:pt x="9276" y="725"/>
                </a:lnTo>
                <a:lnTo>
                  <a:pt x="8890" y="532"/>
                </a:lnTo>
                <a:lnTo>
                  <a:pt x="8503" y="339"/>
                </a:lnTo>
                <a:lnTo>
                  <a:pt x="8020" y="194"/>
                </a:lnTo>
                <a:lnTo>
                  <a:pt x="7537" y="49"/>
                </a:lnTo>
                <a:lnTo>
                  <a:pt x="705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7130325" y="401546"/>
            <a:ext cx="728937" cy="699313"/>
          </a:xfrm>
          <a:custGeom>
            <a:avLst/>
            <a:gdLst/>
            <a:ahLst/>
            <a:cxnLst/>
            <a:rect l="l" t="t" r="r" b="b"/>
            <a:pathLst>
              <a:path w="11885" h="11402" extrusionOk="0">
                <a:moveTo>
                  <a:pt x="6571" y="0"/>
                </a:moveTo>
                <a:lnTo>
                  <a:pt x="6088" y="49"/>
                </a:lnTo>
                <a:lnTo>
                  <a:pt x="5605" y="145"/>
                </a:lnTo>
                <a:lnTo>
                  <a:pt x="4639" y="387"/>
                </a:lnTo>
                <a:lnTo>
                  <a:pt x="3866" y="628"/>
                </a:lnTo>
                <a:lnTo>
                  <a:pt x="3093" y="1015"/>
                </a:lnTo>
                <a:lnTo>
                  <a:pt x="2368" y="1450"/>
                </a:lnTo>
                <a:lnTo>
                  <a:pt x="1740" y="1933"/>
                </a:lnTo>
                <a:lnTo>
                  <a:pt x="1450" y="2223"/>
                </a:lnTo>
                <a:lnTo>
                  <a:pt x="1209" y="2512"/>
                </a:lnTo>
                <a:lnTo>
                  <a:pt x="919" y="2851"/>
                </a:lnTo>
                <a:lnTo>
                  <a:pt x="726" y="3189"/>
                </a:lnTo>
                <a:lnTo>
                  <a:pt x="532" y="3575"/>
                </a:lnTo>
                <a:lnTo>
                  <a:pt x="339" y="3962"/>
                </a:lnTo>
                <a:lnTo>
                  <a:pt x="242" y="4348"/>
                </a:lnTo>
                <a:lnTo>
                  <a:pt x="97" y="4783"/>
                </a:lnTo>
                <a:lnTo>
                  <a:pt x="49" y="5218"/>
                </a:lnTo>
                <a:lnTo>
                  <a:pt x="1" y="5604"/>
                </a:lnTo>
                <a:lnTo>
                  <a:pt x="49" y="6039"/>
                </a:lnTo>
                <a:lnTo>
                  <a:pt x="49" y="6474"/>
                </a:lnTo>
                <a:lnTo>
                  <a:pt x="146" y="6860"/>
                </a:lnTo>
                <a:lnTo>
                  <a:pt x="242" y="7295"/>
                </a:lnTo>
                <a:lnTo>
                  <a:pt x="339" y="7682"/>
                </a:lnTo>
                <a:lnTo>
                  <a:pt x="484" y="8068"/>
                </a:lnTo>
                <a:lnTo>
                  <a:pt x="677" y="8454"/>
                </a:lnTo>
                <a:lnTo>
                  <a:pt x="870" y="8793"/>
                </a:lnTo>
                <a:lnTo>
                  <a:pt x="1112" y="9131"/>
                </a:lnTo>
                <a:lnTo>
                  <a:pt x="1402" y="9469"/>
                </a:lnTo>
                <a:lnTo>
                  <a:pt x="1643" y="9807"/>
                </a:lnTo>
                <a:lnTo>
                  <a:pt x="1982" y="10049"/>
                </a:lnTo>
                <a:lnTo>
                  <a:pt x="2271" y="10339"/>
                </a:lnTo>
                <a:lnTo>
                  <a:pt x="2658" y="10580"/>
                </a:lnTo>
                <a:lnTo>
                  <a:pt x="3044" y="10822"/>
                </a:lnTo>
                <a:lnTo>
                  <a:pt x="3527" y="11015"/>
                </a:lnTo>
                <a:lnTo>
                  <a:pt x="3962" y="11160"/>
                </a:lnTo>
                <a:lnTo>
                  <a:pt x="4445" y="11256"/>
                </a:lnTo>
                <a:lnTo>
                  <a:pt x="4928" y="11353"/>
                </a:lnTo>
                <a:lnTo>
                  <a:pt x="5412" y="11401"/>
                </a:lnTo>
                <a:lnTo>
                  <a:pt x="5895" y="11401"/>
                </a:lnTo>
                <a:lnTo>
                  <a:pt x="6378" y="11353"/>
                </a:lnTo>
                <a:lnTo>
                  <a:pt x="6909" y="11305"/>
                </a:lnTo>
                <a:lnTo>
                  <a:pt x="7392" y="11160"/>
                </a:lnTo>
                <a:lnTo>
                  <a:pt x="7875" y="10967"/>
                </a:lnTo>
                <a:lnTo>
                  <a:pt x="8358" y="10773"/>
                </a:lnTo>
                <a:lnTo>
                  <a:pt x="8841" y="10532"/>
                </a:lnTo>
                <a:lnTo>
                  <a:pt x="9276" y="10242"/>
                </a:lnTo>
                <a:lnTo>
                  <a:pt x="9711" y="9904"/>
                </a:lnTo>
                <a:lnTo>
                  <a:pt x="10098" y="9566"/>
                </a:lnTo>
                <a:lnTo>
                  <a:pt x="10436" y="9179"/>
                </a:lnTo>
                <a:lnTo>
                  <a:pt x="10774" y="8744"/>
                </a:lnTo>
                <a:lnTo>
                  <a:pt x="11064" y="8310"/>
                </a:lnTo>
                <a:lnTo>
                  <a:pt x="11305" y="7875"/>
                </a:lnTo>
                <a:lnTo>
                  <a:pt x="11499" y="7392"/>
                </a:lnTo>
                <a:lnTo>
                  <a:pt x="11692" y="6909"/>
                </a:lnTo>
                <a:lnTo>
                  <a:pt x="11788" y="6377"/>
                </a:lnTo>
                <a:lnTo>
                  <a:pt x="11837" y="5894"/>
                </a:lnTo>
                <a:lnTo>
                  <a:pt x="11885" y="5459"/>
                </a:lnTo>
                <a:lnTo>
                  <a:pt x="11837" y="5025"/>
                </a:lnTo>
                <a:lnTo>
                  <a:pt x="11788" y="4590"/>
                </a:lnTo>
                <a:lnTo>
                  <a:pt x="11740" y="4155"/>
                </a:lnTo>
                <a:lnTo>
                  <a:pt x="11595" y="3768"/>
                </a:lnTo>
                <a:lnTo>
                  <a:pt x="11450" y="3334"/>
                </a:lnTo>
                <a:lnTo>
                  <a:pt x="11257" y="2947"/>
                </a:lnTo>
                <a:lnTo>
                  <a:pt x="11064" y="2561"/>
                </a:lnTo>
                <a:lnTo>
                  <a:pt x="10822" y="2223"/>
                </a:lnTo>
                <a:lnTo>
                  <a:pt x="10581" y="1836"/>
                </a:lnTo>
                <a:lnTo>
                  <a:pt x="10291" y="1546"/>
                </a:lnTo>
                <a:lnTo>
                  <a:pt x="9953" y="1256"/>
                </a:lnTo>
                <a:lnTo>
                  <a:pt x="9614" y="967"/>
                </a:lnTo>
                <a:lnTo>
                  <a:pt x="9276" y="725"/>
                </a:lnTo>
                <a:lnTo>
                  <a:pt x="8890" y="532"/>
                </a:lnTo>
                <a:lnTo>
                  <a:pt x="8503" y="339"/>
                </a:lnTo>
                <a:lnTo>
                  <a:pt x="8020" y="194"/>
                </a:lnTo>
                <a:lnTo>
                  <a:pt x="7537" y="49"/>
                </a:lnTo>
                <a:lnTo>
                  <a:pt x="705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"/>
          <p:cNvSpPr txBox="1">
            <a:spLocks noGrp="1"/>
          </p:cNvSpPr>
          <p:nvPr>
            <p:ph type="title"/>
          </p:nvPr>
        </p:nvSpPr>
        <p:spPr>
          <a:xfrm>
            <a:off x="720000" y="1963375"/>
            <a:ext cx="3739200" cy="19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674750"/>
            <a:ext cx="1056900" cy="10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3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7" name="Google Shape;37;p3"/>
          <p:cNvSpPr txBox="1">
            <a:spLocks noGrp="1"/>
          </p:cNvSpPr>
          <p:nvPr>
            <p:ph type="subTitle" idx="1"/>
          </p:nvPr>
        </p:nvSpPr>
        <p:spPr>
          <a:xfrm>
            <a:off x="932300" y="3878875"/>
            <a:ext cx="25368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"/>
          <p:cNvSpPr/>
          <p:nvPr/>
        </p:nvSpPr>
        <p:spPr>
          <a:xfrm rot="8346330" flipH="1">
            <a:off x="3255392" y="4079064"/>
            <a:ext cx="3729655" cy="3843965"/>
          </a:xfrm>
          <a:custGeom>
            <a:avLst/>
            <a:gdLst/>
            <a:ahLst/>
            <a:cxnLst/>
            <a:rect l="l" t="t" r="r" b="b"/>
            <a:pathLst>
              <a:path w="29952" h="30870" extrusionOk="0">
                <a:moveTo>
                  <a:pt x="20000" y="0"/>
                </a:moveTo>
                <a:lnTo>
                  <a:pt x="19179" y="48"/>
                </a:lnTo>
                <a:lnTo>
                  <a:pt x="18261" y="145"/>
                </a:lnTo>
                <a:lnTo>
                  <a:pt x="17392" y="290"/>
                </a:lnTo>
                <a:lnTo>
                  <a:pt x="16474" y="435"/>
                </a:lnTo>
                <a:lnTo>
                  <a:pt x="15556" y="628"/>
                </a:lnTo>
                <a:lnTo>
                  <a:pt x="13720" y="1159"/>
                </a:lnTo>
                <a:lnTo>
                  <a:pt x="11933" y="1739"/>
                </a:lnTo>
                <a:lnTo>
                  <a:pt x="10193" y="2415"/>
                </a:lnTo>
                <a:lnTo>
                  <a:pt x="8551" y="3092"/>
                </a:lnTo>
                <a:lnTo>
                  <a:pt x="7053" y="3816"/>
                </a:lnTo>
                <a:lnTo>
                  <a:pt x="5894" y="4396"/>
                </a:lnTo>
                <a:lnTo>
                  <a:pt x="4831" y="5121"/>
                </a:lnTo>
                <a:lnTo>
                  <a:pt x="4300" y="5507"/>
                </a:lnTo>
                <a:lnTo>
                  <a:pt x="3817" y="5942"/>
                </a:lnTo>
                <a:lnTo>
                  <a:pt x="3334" y="6377"/>
                </a:lnTo>
                <a:lnTo>
                  <a:pt x="2899" y="6812"/>
                </a:lnTo>
                <a:lnTo>
                  <a:pt x="2464" y="7295"/>
                </a:lnTo>
                <a:lnTo>
                  <a:pt x="2029" y="7778"/>
                </a:lnTo>
                <a:lnTo>
                  <a:pt x="1691" y="8309"/>
                </a:lnTo>
                <a:lnTo>
                  <a:pt x="1353" y="8841"/>
                </a:lnTo>
                <a:lnTo>
                  <a:pt x="1015" y="9420"/>
                </a:lnTo>
                <a:lnTo>
                  <a:pt x="773" y="10000"/>
                </a:lnTo>
                <a:lnTo>
                  <a:pt x="532" y="10580"/>
                </a:lnTo>
                <a:lnTo>
                  <a:pt x="338" y="11208"/>
                </a:lnTo>
                <a:lnTo>
                  <a:pt x="193" y="11836"/>
                </a:lnTo>
                <a:lnTo>
                  <a:pt x="97" y="12512"/>
                </a:lnTo>
                <a:lnTo>
                  <a:pt x="0" y="13188"/>
                </a:lnTo>
                <a:lnTo>
                  <a:pt x="0" y="13865"/>
                </a:lnTo>
                <a:lnTo>
                  <a:pt x="0" y="14541"/>
                </a:lnTo>
                <a:lnTo>
                  <a:pt x="97" y="15217"/>
                </a:lnTo>
                <a:lnTo>
                  <a:pt x="193" y="15894"/>
                </a:lnTo>
                <a:lnTo>
                  <a:pt x="290" y="16522"/>
                </a:lnTo>
                <a:lnTo>
                  <a:pt x="676" y="17874"/>
                </a:lnTo>
                <a:lnTo>
                  <a:pt x="1111" y="19179"/>
                </a:lnTo>
                <a:lnTo>
                  <a:pt x="1643" y="20435"/>
                </a:lnTo>
                <a:lnTo>
                  <a:pt x="2222" y="21691"/>
                </a:lnTo>
                <a:lnTo>
                  <a:pt x="2657" y="22512"/>
                </a:lnTo>
                <a:lnTo>
                  <a:pt x="3140" y="23333"/>
                </a:lnTo>
                <a:lnTo>
                  <a:pt x="3623" y="24155"/>
                </a:lnTo>
                <a:lnTo>
                  <a:pt x="4155" y="24928"/>
                </a:lnTo>
                <a:lnTo>
                  <a:pt x="4734" y="25700"/>
                </a:lnTo>
                <a:lnTo>
                  <a:pt x="5314" y="26425"/>
                </a:lnTo>
                <a:lnTo>
                  <a:pt x="5942" y="27101"/>
                </a:lnTo>
                <a:lnTo>
                  <a:pt x="6619" y="27778"/>
                </a:lnTo>
                <a:lnTo>
                  <a:pt x="7295" y="28357"/>
                </a:lnTo>
                <a:lnTo>
                  <a:pt x="8020" y="28937"/>
                </a:lnTo>
                <a:lnTo>
                  <a:pt x="8792" y="29420"/>
                </a:lnTo>
                <a:lnTo>
                  <a:pt x="9565" y="29855"/>
                </a:lnTo>
                <a:lnTo>
                  <a:pt x="10387" y="30242"/>
                </a:lnTo>
                <a:lnTo>
                  <a:pt x="11208" y="30531"/>
                </a:lnTo>
                <a:lnTo>
                  <a:pt x="12078" y="30725"/>
                </a:lnTo>
                <a:lnTo>
                  <a:pt x="12995" y="30870"/>
                </a:lnTo>
                <a:lnTo>
                  <a:pt x="14203" y="30870"/>
                </a:lnTo>
                <a:lnTo>
                  <a:pt x="14783" y="30821"/>
                </a:lnTo>
                <a:lnTo>
                  <a:pt x="15411" y="30725"/>
                </a:lnTo>
                <a:lnTo>
                  <a:pt x="15991" y="30580"/>
                </a:lnTo>
                <a:lnTo>
                  <a:pt x="16570" y="30435"/>
                </a:lnTo>
                <a:lnTo>
                  <a:pt x="17150" y="30242"/>
                </a:lnTo>
                <a:lnTo>
                  <a:pt x="17681" y="30048"/>
                </a:lnTo>
                <a:lnTo>
                  <a:pt x="18261" y="29758"/>
                </a:lnTo>
                <a:lnTo>
                  <a:pt x="18793" y="29517"/>
                </a:lnTo>
                <a:lnTo>
                  <a:pt x="19855" y="28889"/>
                </a:lnTo>
                <a:lnTo>
                  <a:pt x="20822" y="28116"/>
                </a:lnTo>
                <a:lnTo>
                  <a:pt x="21739" y="27343"/>
                </a:lnTo>
                <a:lnTo>
                  <a:pt x="22561" y="26473"/>
                </a:lnTo>
                <a:lnTo>
                  <a:pt x="23334" y="25556"/>
                </a:lnTo>
                <a:lnTo>
                  <a:pt x="24058" y="24589"/>
                </a:lnTo>
                <a:lnTo>
                  <a:pt x="24735" y="23575"/>
                </a:lnTo>
                <a:lnTo>
                  <a:pt x="25363" y="22512"/>
                </a:lnTo>
                <a:lnTo>
                  <a:pt x="25942" y="21498"/>
                </a:lnTo>
                <a:lnTo>
                  <a:pt x="27053" y="19324"/>
                </a:lnTo>
                <a:lnTo>
                  <a:pt x="28068" y="17198"/>
                </a:lnTo>
                <a:lnTo>
                  <a:pt x="28503" y="16135"/>
                </a:lnTo>
                <a:lnTo>
                  <a:pt x="28889" y="15024"/>
                </a:lnTo>
                <a:lnTo>
                  <a:pt x="29227" y="13913"/>
                </a:lnTo>
                <a:lnTo>
                  <a:pt x="29517" y="12802"/>
                </a:lnTo>
                <a:lnTo>
                  <a:pt x="29759" y="11691"/>
                </a:lnTo>
                <a:lnTo>
                  <a:pt x="29904" y="10531"/>
                </a:lnTo>
                <a:lnTo>
                  <a:pt x="29952" y="9420"/>
                </a:lnTo>
                <a:lnTo>
                  <a:pt x="29904" y="8358"/>
                </a:lnTo>
                <a:lnTo>
                  <a:pt x="29759" y="7343"/>
                </a:lnTo>
                <a:lnTo>
                  <a:pt x="29517" y="6377"/>
                </a:lnTo>
                <a:lnTo>
                  <a:pt x="29227" y="5507"/>
                </a:lnTo>
                <a:lnTo>
                  <a:pt x="28841" y="4638"/>
                </a:lnTo>
                <a:lnTo>
                  <a:pt x="28358" y="3865"/>
                </a:lnTo>
                <a:lnTo>
                  <a:pt x="27778" y="3140"/>
                </a:lnTo>
                <a:lnTo>
                  <a:pt x="27150" y="2464"/>
                </a:lnTo>
                <a:lnTo>
                  <a:pt x="26474" y="1884"/>
                </a:lnTo>
                <a:lnTo>
                  <a:pt x="25701" y="1353"/>
                </a:lnTo>
                <a:lnTo>
                  <a:pt x="24831" y="918"/>
                </a:lnTo>
                <a:lnTo>
                  <a:pt x="23913" y="580"/>
                </a:lnTo>
                <a:lnTo>
                  <a:pt x="22947" y="290"/>
                </a:lnTo>
                <a:lnTo>
                  <a:pt x="21933" y="97"/>
                </a:lnTo>
                <a:lnTo>
                  <a:pt x="2082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 rot="-10326052" flipH="1">
            <a:off x="-2074454" y="4300310"/>
            <a:ext cx="2992225" cy="2466326"/>
          </a:xfrm>
          <a:custGeom>
            <a:avLst/>
            <a:gdLst/>
            <a:ahLst/>
            <a:cxnLst/>
            <a:rect l="l" t="t" r="r" b="b"/>
            <a:pathLst>
              <a:path w="75315" h="62078" extrusionOk="0">
                <a:moveTo>
                  <a:pt x="26426" y="0"/>
                </a:moveTo>
                <a:lnTo>
                  <a:pt x="25218" y="49"/>
                </a:lnTo>
                <a:lnTo>
                  <a:pt x="24059" y="194"/>
                </a:lnTo>
                <a:lnTo>
                  <a:pt x="22851" y="338"/>
                </a:lnTo>
                <a:lnTo>
                  <a:pt x="21692" y="580"/>
                </a:lnTo>
                <a:lnTo>
                  <a:pt x="20532" y="870"/>
                </a:lnTo>
                <a:lnTo>
                  <a:pt x="19421" y="1256"/>
                </a:lnTo>
                <a:lnTo>
                  <a:pt x="18262" y="1643"/>
                </a:lnTo>
                <a:lnTo>
                  <a:pt x="17199" y="2078"/>
                </a:lnTo>
                <a:lnTo>
                  <a:pt x="16088" y="2609"/>
                </a:lnTo>
                <a:lnTo>
                  <a:pt x="15073" y="3140"/>
                </a:lnTo>
                <a:lnTo>
                  <a:pt x="14059" y="3768"/>
                </a:lnTo>
                <a:lnTo>
                  <a:pt x="12851" y="4590"/>
                </a:lnTo>
                <a:lnTo>
                  <a:pt x="11740" y="5411"/>
                </a:lnTo>
                <a:lnTo>
                  <a:pt x="10629" y="6329"/>
                </a:lnTo>
                <a:lnTo>
                  <a:pt x="9614" y="7295"/>
                </a:lnTo>
                <a:lnTo>
                  <a:pt x="8600" y="8261"/>
                </a:lnTo>
                <a:lnTo>
                  <a:pt x="7682" y="9324"/>
                </a:lnTo>
                <a:lnTo>
                  <a:pt x="6812" y="10435"/>
                </a:lnTo>
                <a:lnTo>
                  <a:pt x="5943" y="11546"/>
                </a:lnTo>
                <a:lnTo>
                  <a:pt x="5170" y="12706"/>
                </a:lnTo>
                <a:lnTo>
                  <a:pt x="4445" y="13913"/>
                </a:lnTo>
                <a:lnTo>
                  <a:pt x="3769" y="15121"/>
                </a:lnTo>
                <a:lnTo>
                  <a:pt x="3141" y="16425"/>
                </a:lnTo>
                <a:lnTo>
                  <a:pt x="2561" y="17681"/>
                </a:lnTo>
                <a:lnTo>
                  <a:pt x="2030" y="18986"/>
                </a:lnTo>
                <a:lnTo>
                  <a:pt x="1595" y="20338"/>
                </a:lnTo>
                <a:lnTo>
                  <a:pt x="1208" y="21691"/>
                </a:lnTo>
                <a:lnTo>
                  <a:pt x="822" y="23044"/>
                </a:lnTo>
                <a:lnTo>
                  <a:pt x="532" y="24445"/>
                </a:lnTo>
                <a:lnTo>
                  <a:pt x="339" y="25846"/>
                </a:lnTo>
                <a:lnTo>
                  <a:pt x="146" y="27247"/>
                </a:lnTo>
                <a:lnTo>
                  <a:pt x="49" y="28648"/>
                </a:lnTo>
                <a:lnTo>
                  <a:pt x="1" y="30049"/>
                </a:lnTo>
                <a:lnTo>
                  <a:pt x="1" y="31450"/>
                </a:lnTo>
                <a:lnTo>
                  <a:pt x="49" y="32850"/>
                </a:lnTo>
                <a:lnTo>
                  <a:pt x="194" y="34251"/>
                </a:lnTo>
                <a:lnTo>
                  <a:pt x="387" y="35652"/>
                </a:lnTo>
                <a:lnTo>
                  <a:pt x="629" y="37005"/>
                </a:lnTo>
                <a:lnTo>
                  <a:pt x="967" y="38406"/>
                </a:lnTo>
                <a:lnTo>
                  <a:pt x="1353" y="39759"/>
                </a:lnTo>
                <a:lnTo>
                  <a:pt x="1788" y="41063"/>
                </a:lnTo>
                <a:lnTo>
                  <a:pt x="2320" y="42367"/>
                </a:lnTo>
                <a:lnTo>
                  <a:pt x="2899" y="43672"/>
                </a:lnTo>
                <a:lnTo>
                  <a:pt x="3527" y="44928"/>
                </a:lnTo>
                <a:lnTo>
                  <a:pt x="4204" y="46135"/>
                </a:lnTo>
                <a:lnTo>
                  <a:pt x="4977" y="47295"/>
                </a:lnTo>
                <a:lnTo>
                  <a:pt x="5749" y="48406"/>
                </a:lnTo>
                <a:lnTo>
                  <a:pt x="6619" y="49517"/>
                </a:lnTo>
                <a:lnTo>
                  <a:pt x="7489" y="50580"/>
                </a:lnTo>
                <a:lnTo>
                  <a:pt x="8455" y="51594"/>
                </a:lnTo>
                <a:lnTo>
                  <a:pt x="9421" y="52561"/>
                </a:lnTo>
                <a:lnTo>
                  <a:pt x="10484" y="53527"/>
                </a:lnTo>
                <a:lnTo>
                  <a:pt x="11547" y="54396"/>
                </a:lnTo>
                <a:lnTo>
                  <a:pt x="12658" y="55218"/>
                </a:lnTo>
                <a:lnTo>
                  <a:pt x="13769" y="56039"/>
                </a:lnTo>
                <a:lnTo>
                  <a:pt x="14977" y="56812"/>
                </a:lnTo>
                <a:lnTo>
                  <a:pt x="16136" y="57488"/>
                </a:lnTo>
                <a:lnTo>
                  <a:pt x="17392" y="58164"/>
                </a:lnTo>
                <a:lnTo>
                  <a:pt x="18648" y="58744"/>
                </a:lnTo>
                <a:lnTo>
                  <a:pt x="19904" y="59276"/>
                </a:lnTo>
                <a:lnTo>
                  <a:pt x="21160" y="59759"/>
                </a:lnTo>
                <a:lnTo>
                  <a:pt x="22416" y="60193"/>
                </a:lnTo>
                <a:lnTo>
                  <a:pt x="23721" y="60628"/>
                </a:lnTo>
                <a:lnTo>
                  <a:pt x="25025" y="60966"/>
                </a:lnTo>
                <a:lnTo>
                  <a:pt x="26329" y="61256"/>
                </a:lnTo>
                <a:lnTo>
                  <a:pt x="27634" y="61498"/>
                </a:lnTo>
                <a:lnTo>
                  <a:pt x="28986" y="61691"/>
                </a:lnTo>
                <a:lnTo>
                  <a:pt x="30291" y="61884"/>
                </a:lnTo>
                <a:lnTo>
                  <a:pt x="31643" y="61981"/>
                </a:lnTo>
                <a:lnTo>
                  <a:pt x="32996" y="62029"/>
                </a:lnTo>
                <a:lnTo>
                  <a:pt x="34349" y="62077"/>
                </a:lnTo>
                <a:lnTo>
                  <a:pt x="35701" y="62077"/>
                </a:lnTo>
                <a:lnTo>
                  <a:pt x="37006" y="61981"/>
                </a:lnTo>
                <a:lnTo>
                  <a:pt x="38358" y="61884"/>
                </a:lnTo>
                <a:lnTo>
                  <a:pt x="39711" y="61739"/>
                </a:lnTo>
                <a:lnTo>
                  <a:pt x="41064" y="61594"/>
                </a:lnTo>
                <a:lnTo>
                  <a:pt x="42368" y="61353"/>
                </a:lnTo>
                <a:lnTo>
                  <a:pt x="43721" y="61063"/>
                </a:lnTo>
                <a:lnTo>
                  <a:pt x="45025" y="60773"/>
                </a:lnTo>
                <a:lnTo>
                  <a:pt x="46329" y="60435"/>
                </a:lnTo>
                <a:lnTo>
                  <a:pt x="47634" y="60048"/>
                </a:lnTo>
                <a:lnTo>
                  <a:pt x="48890" y="59614"/>
                </a:lnTo>
                <a:lnTo>
                  <a:pt x="50146" y="59131"/>
                </a:lnTo>
                <a:lnTo>
                  <a:pt x="51402" y="58648"/>
                </a:lnTo>
                <a:lnTo>
                  <a:pt x="52658" y="58116"/>
                </a:lnTo>
                <a:lnTo>
                  <a:pt x="53866" y="57536"/>
                </a:lnTo>
                <a:lnTo>
                  <a:pt x="55073" y="56908"/>
                </a:lnTo>
                <a:lnTo>
                  <a:pt x="56233" y="56280"/>
                </a:lnTo>
                <a:lnTo>
                  <a:pt x="57392" y="55604"/>
                </a:lnTo>
                <a:lnTo>
                  <a:pt x="58552" y="54879"/>
                </a:lnTo>
                <a:lnTo>
                  <a:pt x="59663" y="54106"/>
                </a:lnTo>
                <a:lnTo>
                  <a:pt x="61064" y="53092"/>
                </a:lnTo>
                <a:lnTo>
                  <a:pt x="62368" y="51981"/>
                </a:lnTo>
                <a:lnTo>
                  <a:pt x="63672" y="50821"/>
                </a:lnTo>
                <a:lnTo>
                  <a:pt x="64880" y="49565"/>
                </a:lnTo>
                <a:lnTo>
                  <a:pt x="66040" y="48261"/>
                </a:lnTo>
                <a:lnTo>
                  <a:pt x="67102" y="46908"/>
                </a:lnTo>
                <a:lnTo>
                  <a:pt x="68117" y="45507"/>
                </a:lnTo>
                <a:lnTo>
                  <a:pt x="69083" y="44058"/>
                </a:lnTo>
                <a:lnTo>
                  <a:pt x="69953" y="42561"/>
                </a:lnTo>
                <a:lnTo>
                  <a:pt x="70822" y="41015"/>
                </a:lnTo>
                <a:lnTo>
                  <a:pt x="71547" y="39469"/>
                </a:lnTo>
                <a:lnTo>
                  <a:pt x="72272" y="37875"/>
                </a:lnTo>
                <a:lnTo>
                  <a:pt x="72851" y="36232"/>
                </a:lnTo>
                <a:lnTo>
                  <a:pt x="73431" y="34590"/>
                </a:lnTo>
                <a:lnTo>
                  <a:pt x="73914" y="32947"/>
                </a:lnTo>
                <a:lnTo>
                  <a:pt x="74301" y="31256"/>
                </a:lnTo>
                <a:lnTo>
                  <a:pt x="74639" y="29710"/>
                </a:lnTo>
                <a:lnTo>
                  <a:pt x="74880" y="28068"/>
                </a:lnTo>
                <a:lnTo>
                  <a:pt x="75122" y="26329"/>
                </a:lnTo>
                <a:lnTo>
                  <a:pt x="75218" y="24541"/>
                </a:lnTo>
                <a:lnTo>
                  <a:pt x="75315" y="22706"/>
                </a:lnTo>
                <a:lnTo>
                  <a:pt x="75267" y="20918"/>
                </a:lnTo>
                <a:lnTo>
                  <a:pt x="75122" y="19082"/>
                </a:lnTo>
                <a:lnTo>
                  <a:pt x="75025" y="18213"/>
                </a:lnTo>
                <a:lnTo>
                  <a:pt x="74880" y="17295"/>
                </a:lnTo>
                <a:lnTo>
                  <a:pt x="74687" y="16425"/>
                </a:lnTo>
                <a:lnTo>
                  <a:pt x="74494" y="15556"/>
                </a:lnTo>
                <a:lnTo>
                  <a:pt x="74252" y="14735"/>
                </a:lnTo>
                <a:lnTo>
                  <a:pt x="73962" y="13913"/>
                </a:lnTo>
                <a:lnTo>
                  <a:pt x="73624" y="13140"/>
                </a:lnTo>
                <a:lnTo>
                  <a:pt x="73286" y="12367"/>
                </a:lnTo>
                <a:lnTo>
                  <a:pt x="72900" y="11594"/>
                </a:lnTo>
                <a:lnTo>
                  <a:pt x="72465" y="10870"/>
                </a:lnTo>
                <a:lnTo>
                  <a:pt x="71982" y="10194"/>
                </a:lnTo>
                <a:lnTo>
                  <a:pt x="71450" y="9566"/>
                </a:lnTo>
                <a:lnTo>
                  <a:pt x="70871" y="8937"/>
                </a:lnTo>
                <a:lnTo>
                  <a:pt x="70243" y="8358"/>
                </a:lnTo>
                <a:lnTo>
                  <a:pt x="69566" y="7826"/>
                </a:lnTo>
                <a:lnTo>
                  <a:pt x="68842" y="7343"/>
                </a:lnTo>
                <a:lnTo>
                  <a:pt x="68069" y="6909"/>
                </a:lnTo>
                <a:lnTo>
                  <a:pt x="67247" y="6570"/>
                </a:lnTo>
                <a:lnTo>
                  <a:pt x="66378" y="6232"/>
                </a:lnTo>
                <a:lnTo>
                  <a:pt x="65508" y="5991"/>
                </a:lnTo>
                <a:lnTo>
                  <a:pt x="64639" y="5846"/>
                </a:lnTo>
                <a:lnTo>
                  <a:pt x="63817" y="5749"/>
                </a:lnTo>
                <a:lnTo>
                  <a:pt x="62610" y="5749"/>
                </a:lnTo>
                <a:lnTo>
                  <a:pt x="61450" y="5846"/>
                </a:lnTo>
                <a:lnTo>
                  <a:pt x="60291" y="6087"/>
                </a:lnTo>
                <a:lnTo>
                  <a:pt x="59131" y="6377"/>
                </a:lnTo>
                <a:lnTo>
                  <a:pt x="57972" y="6667"/>
                </a:lnTo>
                <a:lnTo>
                  <a:pt x="56813" y="7053"/>
                </a:lnTo>
                <a:lnTo>
                  <a:pt x="54445" y="7826"/>
                </a:lnTo>
                <a:lnTo>
                  <a:pt x="53334" y="8116"/>
                </a:lnTo>
                <a:lnTo>
                  <a:pt x="52175" y="8358"/>
                </a:lnTo>
                <a:lnTo>
                  <a:pt x="51064" y="8551"/>
                </a:lnTo>
                <a:lnTo>
                  <a:pt x="50484" y="8599"/>
                </a:lnTo>
                <a:lnTo>
                  <a:pt x="49904" y="8599"/>
                </a:lnTo>
                <a:lnTo>
                  <a:pt x="49276" y="8551"/>
                </a:lnTo>
                <a:lnTo>
                  <a:pt x="48648" y="8503"/>
                </a:lnTo>
                <a:lnTo>
                  <a:pt x="48069" y="8406"/>
                </a:lnTo>
                <a:lnTo>
                  <a:pt x="47441" y="8261"/>
                </a:lnTo>
                <a:lnTo>
                  <a:pt x="46329" y="7923"/>
                </a:lnTo>
                <a:lnTo>
                  <a:pt x="45170" y="7488"/>
                </a:lnTo>
                <a:lnTo>
                  <a:pt x="44107" y="7005"/>
                </a:lnTo>
                <a:lnTo>
                  <a:pt x="43044" y="6425"/>
                </a:lnTo>
                <a:lnTo>
                  <a:pt x="41982" y="5797"/>
                </a:lnTo>
                <a:lnTo>
                  <a:pt x="40919" y="5169"/>
                </a:lnTo>
                <a:lnTo>
                  <a:pt x="38890" y="3817"/>
                </a:lnTo>
                <a:lnTo>
                  <a:pt x="37827" y="3189"/>
                </a:lnTo>
                <a:lnTo>
                  <a:pt x="36764" y="2561"/>
                </a:lnTo>
                <a:lnTo>
                  <a:pt x="35701" y="1981"/>
                </a:lnTo>
                <a:lnTo>
                  <a:pt x="34590" y="1450"/>
                </a:lnTo>
                <a:lnTo>
                  <a:pt x="33479" y="1015"/>
                </a:lnTo>
                <a:lnTo>
                  <a:pt x="32320" y="677"/>
                </a:lnTo>
                <a:lnTo>
                  <a:pt x="31160" y="387"/>
                </a:lnTo>
                <a:lnTo>
                  <a:pt x="30001" y="194"/>
                </a:lnTo>
                <a:lnTo>
                  <a:pt x="28793" y="97"/>
                </a:lnTo>
                <a:lnTo>
                  <a:pt x="2763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 rot="8346330" flipH="1">
            <a:off x="-2112183" y="-1970202"/>
            <a:ext cx="3729655" cy="3843965"/>
          </a:xfrm>
          <a:custGeom>
            <a:avLst/>
            <a:gdLst/>
            <a:ahLst/>
            <a:cxnLst/>
            <a:rect l="l" t="t" r="r" b="b"/>
            <a:pathLst>
              <a:path w="29952" h="30870" extrusionOk="0">
                <a:moveTo>
                  <a:pt x="20000" y="0"/>
                </a:moveTo>
                <a:lnTo>
                  <a:pt x="19179" y="48"/>
                </a:lnTo>
                <a:lnTo>
                  <a:pt x="18261" y="145"/>
                </a:lnTo>
                <a:lnTo>
                  <a:pt x="17392" y="290"/>
                </a:lnTo>
                <a:lnTo>
                  <a:pt x="16474" y="435"/>
                </a:lnTo>
                <a:lnTo>
                  <a:pt x="15556" y="628"/>
                </a:lnTo>
                <a:lnTo>
                  <a:pt x="13720" y="1159"/>
                </a:lnTo>
                <a:lnTo>
                  <a:pt x="11933" y="1739"/>
                </a:lnTo>
                <a:lnTo>
                  <a:pt x="10193" y="2415"/>
                </a:lnTo>
                <a:lnTo>
                  <a:pt x="8551" y="3092"/>
                </a:lnTo>
                <a:lnTo>
                  <a:pt x="7053" y="3816"/>
                </a:lnTo>
                <a:lnTo>
                  <a:pt x="5894" y="4396"/>
                </a:lnTo>
                <a:lnTo>
                  <a:pt x="4831" y="5121"/>
                </a:lnTo>
                <a:lnTo>
                  <a:pt x="4300" y="5507"/>
                </a:lnTo>
                <a:lnTo>
                  <a:pt x="3817" y="5942"/>
                </a:lnTo>
                <a:lnTo>
                  <a:pt x="3334" y="6377"/>
                </a:lnTo>
                <a:lnTo>
                  <a:pt x="2899" y="6812"/>
                </a:lnTo>
                <a:lnTo>
                  <a:pt x="2464" y="7295"/>
                </a:lnTo>
                <a:lnTo>
                  <a:pt x="2029" y="7778"/>
                </a:lnTo>
                <a:lnTo>
                  <a:pt x="1691" y="8309"/>
                </a:lnTo>
                <a:lnTo>
                  <a:pt x="1353" y="8841"/>
                </a:lnTo>
                <a:lnTo>
                  <a:pt x="1015" y="9420"/>
                </a:lnTo>
                <a:lnTo>
                  <a:pt x="773" y="10000"/>
                </a:lnTo>
                <a:lnTo>
                  <a:pt x="532" y="10580"/>
                </a:lnTo>
                <a:lnTo>
                  <a:pt x="338" y="11208"/>
                </a:lnTo>
                <a:lnTo>
                  <a:pt x="193" y="11836"/>
                </a:lnTo>
                <a:lnTo>
                  <a:pt x="97" y="12512"/>
                </a:lnTo>
                <a:lnTo>
                  <a:pt x="0" y="13188"/>
                </a:lnTo>
                <a:lnTo>
                  <a:pt x="0" y="13865"/>
                </a:lnTo>
                <a:lnTo>
                  <a:pt x="0" y="14541"/>
                </a:lnTo>
                <a:lnTo>
                  <a:pt x="97" y="15217"/>
                </a:lnTo>
                <a:lnTo>
                  <a:pt x="193" y="15894"/>
                </a:lnTo>
                <a:lnTo>
                  <a:pt x="290" y="16522"/>
                </a:lnTo>
                <a:lnTo>
                  <a:pt x="676" y="17874"/>
                </a:lnTo>
                <a:lnTo>
                  <a:pt x="1111" y="19179"/>
                </a:lnTo>
                <a:lnTo>
                  <a:pt x="1643" y="20435"/>
                </a:lnTo>
                <a:lnTo>
                  <a:pt x="2222" y="21691"/>
                </a:lnTo>
                <a:lnTo>
                  <a:pt x="2657" y="22512"/>
                </a:lnTo>
                <a:lnTo>
                  <a:pt x="3140" y="23333"/>
                </a:lnTo>
                <a:lnTo>
                  <a:pt x="3623" y="24155"/>
                </a:lnTo>
                <a:lnTo>
                  <a:pt x="4155" y="24928"/>
                </a:lnTo>
                <a:lnTo>
                  <a:pt x="4734" y="25700"/>
                </a:lnTo>
                <a:lnTo>
                  <a:pt x="5314" y="26425"/>
                </a:lnTo>
                <a:lnTo>
                  <a:pt x="5942" y="27101"/>
                </a:lnTo>
                <a:lnTo>
                  <a:pt x="6619" y="27778"/>
                </a:lnTo>
                <a:lnTo>
                  <a:pt x="7295" y="28357"/>
                </a:lnTo>
                <a:lnTo>
                  <a:pt x="8020" y="28937"/>
                </a:lnTo>
                <a:lnTo>
                  <a:pt x="8792" y="29420"/>
                </a:lnTo>
                <a:lnTo>
                  <a:pt x="9565" y="29855"/>
                </a:lnTo>
                <a:lnTo>
                  <a:pt x="10387" y="30242"/>
                </a:lnTo>
                <a:lnTo>
                  <a:pt x="11208" y="30531"/>
                </a:lnTo>
                <a:lnTo>
                  <a:pt x="12078" y="30725"/>
                </a:lnTo>
                <a:lnTo>
                  <a:pt x="12995" y="30870"/>
                </a:lnTo>
                <a:lnTo>
                  <a:pt x="14203" y="30870"/>
                </a:lnTo>
                <a:lnTo>
                  <a:pt x="14783" y="30821"/>
                </a:lnTo>
                <a:lnTo>
                  <a:pt x="15411" y="30725"/>
                </a:lnTo>
                <a:lnTo>
                  <a:pt x="15991" y="30580"/>
                </a:lnTo>
                <a:lnTo>
                  <a:pt x="16570" y="30435"/>
                </a:lnTo>
                <a:lnTo>
                  <a:pt x="17150" y="30242"/>
                </a:lnTo>
                <a:lnTo>
                  <a:pt x="17681" y="30048"/>
                </a:lnTo>
                <a:lnTo>
                  <a:pt x="18261" y="29758"/>
                </a:lnTo>
                <a:lnTo>
                  <a:pt x="18793" y="29517"/>
                </a:lnTo>
                <a:lnTo>
                  <a:pt x="19855" y="28889"/>
                </a:lnTo>
                <a:lnTo>
                  <a:pt x="20822" y="28116"/>
                </a:lnTo>
                <a:lnTo>
                  <a:pt x="21739" y="27343"/>
                </a:lnTo>
                <a:lnTo>
                  <a:pt x="22561" y="26473"/>
                </a:lnTo>
                <a:lnTo>
                  <a:pt x="23334" y="25556"/>
                </a:lnTo>
                <a:lnTo>
                  <a:pt x="24058" y="24589"/>
                </a:lnTo>
                <a:lnTo>
                  <a:pt x="24735" y="23575"/>
                </a:lnTo>
                <a:lnTo>
                  <a:pt x="25363" y="22512"/>
                </a:lnTo>
                <a:lnTo>
                  <a:pt x="25942" y="21498"/>
                </a:lnTo>
                <a:lnTo>
                  <a:pt x="27053" y="19324"/>
                </a:lnTo>
                <a:lnTo>
                  <a:pt x="28068" y="17198"/>
                </a:lnTo>
                <a:lnTo>
                  <a:pt x="28503" y="16135"/>
                </a:lnTo>
                <a:lnTo>
                  <a:pt x="28889" y="15024"/>
                </a:lnTo>
                <a:lnTo>
                  <a:pt x="29227" y="13913"/>
                </a:lnTo>
                <a:lnTo>
                  <a:pt x="29517" y="12802"/>
                </a:lnTo>
                <a:lnTo>
                  <a:pt x="29759" y="11691"/>
                </a:lnTo>
                <a:lnTo>
                  <a:pt x="29904" y="10531"/>
                </a:lnTo>
                <a:lnTo>
                  <a:pt x="29952" y="9420"/>
                </a:lnTo>
                <a:lnTo>
                  <a:pt x="29904" y="8358"/>
                </a:lnTo>
                <a:lnTo>
                  <a:pt x="29759" y="7343"/>
                </a:lnTo>
                <a:lnTo>
                  <a:pt x="29517" y="6377"/>
                </a:lnTo>
                <a:lnTo>
                  <a:pt x="29227" y="5507"/>
                </a:lnTo>
                <a:lnTo>
                  <a:pt x="28841" y="4638"/>
                </a:lnTo>
                <a:lnTo>
                  <a:pt x="28358" y="3865"/>
                </a:lnTo>
                <a:lnTo>
                  <a:pt x="27778" y="3140"/>
                </a:lnTo>
                <a:lnTo>
                  <a:pt x="27150" y="2464"/>
                </a:lnTo>
                <a:lnTo>
                  <a:pt x="26474" y="1884"/>
                </a:lnTo>
                <a:lnTo>
                  <a:pt x="25701" y="1353"/>
                </a:lnTo>
                <a:lnTo>
                  <a:pt x="24831" y="918"/>
                </a:lnTo>
                <a:lnTo>
                  <a:pt x="23913" y="580"/>
                </a:lnTo>
                <a:lnTo>
                  <a:pt x="22947" y="290"/>
                </a:lnTo>
                <a:lnTo>
                  <a:pt x="21933" y="97"/>
                </a:lnTo>
                <a:lnTo>
                  <a:pt x="2082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 rot="8346330" flipH="1">
            <a:off x="5617967" y="254889"/>
            <a:ext cx="3729655" cy="3843965"/>
          </a:xfrm>
          <a:custGeom>
            <a:avLst/>
            <a:gdLst/>
            <a:ahLst/>
            <a:cxnLst/>
            <a:rect l="l" t="t" r="r" b="b"/>
            <a:pathLst>
              <a:path w="29952" h="30870" extrusionOk="0">
                <a:moveTo>
                  <a:pt x="20000" y="0"/>
                </a:moveTo>
                <a:lnTo>
                  <a:pt x="19179" y="48"/>
                </a:lnTo>
                <a:lnTo>
                  <a:pt x="18261" y="145"/>
                </a:lnTo>
                <a:lnTo>
                  <a:pt x="17392" y="290"/>
                </a:lnTo>
                <a:lnTo>
                  <a:pt x="16474" y="435"/>
                </a:lnTo>
                <a:lnTo>
                  <a:pt x="15556" y="628"/>
                </a:lnTo>
                <a:lnTo>
                  <a:pt x="13720" y="1159"/>
                </a:lnTo>
                <a:lnTo>
                  <a:pt x="11933" y="1739"/>
                </a:lnTo>
                <a:lnTo>
                  <a:pt x="10193" y="2415"/>
                </a:lnTo>
                <a:lnTo>
                  <a:pt x="8551" y="3092"/>
                </a:lnTo>
                <a:lnTo>
                  <a:pt x="7053" y="3816"/>
                </a:lnTo>
                <a:lnTo>
                  <a:pt x="5894" y="4396"/>
                </a:lnTo>
                <a:lnTo>
                  <a:pt x="4831" y="5121"/>
                </a:lnTo>
                <a:lnTo>
                  <a:pt x="4300" y="5507"/>
                </a:lnTo>
                <a:lnTo>
                  <a:pt x="3817" y="5942"/>
                </a:lnTo>
                <a:lnTo>
                  <a:pt x="3334" y="6377"/>
                </a:lnTo>
                <a:lnTo>
                  <a:pt x="2899" y="6812"/>
                </a:lnTo>
                <a:lnTo>
                  <a:pt x="2464" y="7295"/>
                </a:lnTo>
                <a:lnTo>
                  <a:pt x="2029" y="7778"/>
                </a:lnTo>
                <a:lnTo>
                  <a:pt x="1691" y="8309"/>
                </a:lnTo>
                <a:lnTo>
                  <a:pt x="1353" y="8841"/>
                </a:lnTo>
                <a:lnTo>
                  <a:pt x="1015" y="9420"/>
                </a:lnTo>
                <a:lnTo>
                  <a:pt x="773" y="10000"/>
                </a:lnTo>
                <a:lnTo>
                  <a:pt x="532" y="10580"/>
                </a:lnTo>
                <a:lnTo>
                  <a:pt x="338" y="11208"/>
                </a:lnTo>
                <a:lnTo>
                  <a:pt x="193" y="11836"/>
                </a:lnTo>
                <a:lnTo>
                  <a:pt x="97" y="12512"/>
                </a:lnTo>
                <a:lnTo>
                  <a:pt x="0" y="13188"/>
                </a:lnTo>
                <a:lnTo>
                  <a:pt x="0" y="13865"/>
                </a:lnTo>
                <a:lnTo>
                  <a:pt x="0" y="14541"/>
                </a:lnTo>
                <a:lnTo>
                  <a:pt x="97" y="15217"/>
                </a:lnTo>
                <a:lnTo>
                  <a:pt x="193" y="15894"/>
                </a:lnTo>
                <a:lnTo>
                  <a:pt x="290" y="16522"/>
                </a:lnTo>
                <a:lnTo>
                  <a:pt x="676" y="17874"/>
                </a:lnTo>
                <a:lnTo>
                  <a:pt x="1111" y="19179"/>
                </a:lnTo>
                <a:lnTo>
                  <a:pt x="1643" y="20435"/>
                </a:lnTo>
                <a:lnTo>
                  <a:pt x="2222" y="21691"/>
                </a:lnTo>
                <a:lnTo>
                  <a:pt x="2657" y="22512"/>
                </a:lnTo>
                <a:lnTo>
                  <a:pt x="3140" y="23333"/>
                </a:lnTo>
                <a:lnTo>
                  <a:pt x="3623" y="24155"/>
                </a:lnTo>
                <a:lnTo>
                  <a:pt x="4155" y="24928"/>
                </a:lnTo>
                <a:lnTo>
                  <a:pt x="4734" y="25700"/>
                </a:lnTo>
                <a:lnTo>
                  <a:pt x="5314" y="26425"/>
                </a:lnTo>
                <a:lnTo>
                  <a:pt x="5942" y="27101"/>
                </a:lnTo>
                <a:lnTo>
                  <a:pt x="6619" y="27778"/>
                </a:lnTo>
                <a:lnTo>
                  <a:pt x="7295" y="28357"/>
                </a:lnTo>
                <a:lnTo>
                  <a:pt x="8020" y="28937"/>
                </a:lnTo>
                <a:lnTo>
                  <a:pt x="8792" y="29420"/>
                </a:lnTo>
                <a:lnTo>
                  <a:pt x="9565" y="29855"/>
                </a:lnTo>
                <a:lnTo>
                  <a:pt x="10387" y="30242"/>
                </a:lnTo>
                <a:lnTo>
                  <a:pt x="11208" y="30531"/>
                </a:lnTo>
                <a:lnTo>
                  <a:pt x="12078" y="30725"/>
                </a:lnTo>
                <a:lnTo>
                  <a:pt x="12995" y="30870"/>
                </a:lnTo>
                <a:lnTo>
                  <a:pt x="14203" y="30870"/>
                </a:lnTo>
                <a:lnTo>
                  <a:pt x="14783" y="30821"/>
                </a:lnTo>
                <a:lnTo>
                  <a:pt x="15411" y="30725"/>
                </a:lnTo>
                <a:lnTo>
                  <a:pt x="15991" y="30580"/>
                </a:lnTo>
                <a:lnTo>
                  <a:pt x="16570" y="30435"/>
                </a:lnTo>
                <a:lnTo>
                  <a:pt x="17150" y="30242"/>
                </a:lnTo>
                <a:lnTo>
                  <a:pt x="17681" y="30048"/>
                </a:lnTo>
                <a:lnTo>
                  <a:pt x="18261" y="29758"/>
                </a:lnTo>
                <a:lnTo>
                  <a:pt x="18793" y="29517"/>
                </a:lnTo>
                <a:lnTo>
                  <a:pt x="19855" y="28889"/>
                </a:lnTo>
                <a:lnTo>
                  <a:pt x="20822" y="28116"/>
                </a:lnTo>
                <a:lnTo>
                  <a:pt x="21739" y="27343"/>
                </a:lnTo>
                <a:lnTo>
                  <a:pt x="22561" y="26473"/>
                </a:lnTo>
                <a:lnTo>
                  <a:pt x="23334" y="25556"/>
                </a:lnTo>
                <a:lnTo>
                  <a:pt x="24058" y="24589"/>
                </a:lnTo>
                <a:lnTo>
                  <a:pt x="24735" y="23575"/>
                </a:lnTo>
                <a:lnTo>
                  <a:pt x="25363" y="22512"/>
                </a:lnTo>
                <a:lnTo>
                  <a:pt x="25942" y="21498"/>
                </a:lnTo>
                <a:lnTo>
                  <a:pt x="27053" y="19324"/>
                </a:lnTo>
                <a:lnTo>
                  <a:pt x="28068" y="17198"/>
                </a:lnTo>
                <a:lnTo>
                  <a:pt x="28503" y="16135"/>
                </a:lnTo>
                <a:lnTo>
                  <a:pt x="28889" y="15024"/>
                </a:lnTo>
                <a:lnTo>
                  <a:pt x="29227" y="13913"/>
                </a:lnTo>
                <a:lnTo>
                  <a:pt x="29517" y="12802"/>
                </a:lnTo>
                <a:lnTo>
                  <a:pt x="29759" y="11691"/>
                </a:lnTo>
                <a:lnTo>
                  <a:pt x="29904" y="10531"/>
                </a:lnTo>
                <a:lnTo>
                  <a:pt x="29952" y="9420"/>
                </a:lnTo>
                <a:lnTo>
                  <a:pt x="29904" y="8358"/>
                </a:lnTo>
                <a:lnTo>
                  <a:pt x="29759" y="7343"/>
                </a:lnTo>
                <a:lnTo>
                  <a:pt x="29517" y="6377"/>
                </a:lnTo>
                <a:lnTo>
                  <a:pt x="29227" y="5507"/>
                </a:lnTo>
                <a:lnTo>
                  <a:pt x="28841" y="4638"/>
                </a:lnTo>
                <a:lnTo>
                  <a:pt x="28358" y="3865"/>
                </a:lnTo>
                <a:lnTo>
                  <a:pt x="27778" y="3140"/>
                </a:lnTo>
                <a:lnTo>
                  <a:pt x="27150" y="2464"/>
                </a:lnTo>
                <a:lnTo>
                  <a:pt x="26474" y="1884"/>
                </a:lnTo>
                <a:lnTo>
                  <a:pt x="25701" y="1353"/>
                </a:lnTo>
                <a:lnTo>
                  <a:pt x="24831" y="918"/>
                </a:lnTo>
                <a:lnTo>
                  <a:pt x="23913" y="580"/>
                </a:lnTo>
                <a:lnTo>
                  <a:pt x="22947" y="290"/>
                </a:lnTo>
                <a:lnTo>
                  <a:pt x="21933" y="97"/>
                </a:lnTo>
                <a:lnTo>
                  <a:pt x="2082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3"/>
          <p:cNvGrpSpPr/>
          <p:nvPr/>
        </p:nvGrpSpPr>
        <p:grpSpPr>
          <a:xfrm flipH="1">
            <a:off x="4231248" y="-397873"/>
            <a:ext cx="1629084" cy="699291"/>
            <a:chOff x="2131825" y="1374025"/>
            <a:chExt cx="998825" cy="428750"/>
          </a:xfrm>
        </p:grpSpPr>
        <p:sp>
          <p:nvSpPr>
            <p:cNvPr id="43" name="Google Shape;43;p3"/>
            <p:cNvSpPr/>
            <p:nvPr/>
          </p:nvSpPr>
          <p:spPr>
            <a:xfrm>
              <a:off x="2131825" y="1374025"/>
              <a:ext cx="998825" cy="428750"/>
            </a:xfrm>
            <a:custGeom>
              <a:avLst/>
              <a:gdLst/>
              <a:ahLst/>
              <a:cxnLst/>
              <a:rect l="l" t="t" r="r" b="b"/>
              <a:pathLst>
                <a:path w="39953" h="17150" extrusionOk="0">
                  <a:moveTo>
                    <a:pt x="0" y="0"/>
                  </a:moveTo>
                  <a:lnTo>
                    <a:pt x="338" y="2029"/>
                  </a:lnTo>
                  <a:lnTo>
                    <a:pt x="821" y="4058"/>
                  </a:lnTo>
                  <a:lnTo>
                    <a:pt x="1353" y="6039"/>
                  </a:lnTo>
                  <a:lnTo>
                    <a:pt x="1691" y="7005"/>
                  </a:lnTo>
                  <a:lnTo>
                    <a:pt x="2029" y="7971"/>
                  </a:lnTo>
                  <a:lnTo>
                    <a:pt x="2416" y="8937"/>
                  </a:lnTo>
                  <a:lnTo>
                    <a:pt x="2850" y="9855"/>
                  </a:lnTo>
                  <a:lnTo>
                    <a:pt x="3334" y="10773"/>
                  </a:lnTo>
                  <a:lnTo>
                    <a:pt x="3865" y="11642"/>
                  </a:lnTo>
                  <a:lnTo>
                    <a:pt x="4493" y="12464"/>
                  </a:lnTo>
                  <a:lnTo>
                    <a:pt x="5169" y="13237"/>
                  </a:lnTo>
                  <a:lnTo>
                    <a:pt x="5894" y="13913"/>
                  </a:lnTo>
                  <a:lnTo>
                    <a:pt x="6667" y="14589"/>
                  </a:lnTo>
                  <a:lnTo>
                    <a:pt x="7488" y="15121"/>
                  </a:lnTo>
                  <a:lnTo>
                    <a:pt x="8358" y="15604"/>
                  </a:lnTo>
                  <a:lnTo>
                    <a:pt x="9276" y="15990"/>
                  </a:lnTo>
                  <a:lnTo>
                    <a:pt x="10193" y="16328"/>
                  </a:lnTo>
                  <a:lnTo>
                    <a:pt x="11160" y="16618"/>
                  </a:lnTo>
                  <a:lnTo>
                    <a:pt x="12126" y="16812"/>
                  </a:lnTo>
                  <a:lnTo>
                    <a:pt x="13092" y="16956"/>
                  </a:lnTo>
                  <a:lnTo>
                    <a:pt x="14107" y="17053"/>
                  </a:lnTo>
                  <a:lnTo>
                    <a:pt x="15073" y="17101"/>
                  </a:lnTo>
                  <a:lnTo>
                    <a:pt x="16087" y="17150"/>
                  </a:lnTo>
                  <a:lnTo>
                    <a:pt x="17053" y="17101"/>
                  </a:lnTo>
                  <a:lnTo>
                    <a:pt x="18068" y="17053"/>
                  </a:lnTo>
                  <a:lnTo>
                    <a:pt x="20049" y="16908"/>
                  </a:lnTo>
                  <a:lnTo>
                    <a:pt x="21981" y="16715"/>
                  </a:lnTo>
                  <a:lnTo>
                    <a:pt x="24686" y="16377"/>
                  </a:lnTo>
                  <a:lnTo>
                    <a:pt x="26039" y="16184"/>
                  </a:lnTo>
                  <a:lnTo>
                    <a:pt x="27343" y="15942"/>
                  </a:lnTo>
                  <a:lnTo>
                    <a:pt x="28648" y="15652"/>
                  </a:lnTo>
                  <a:lnTo>
                    <a:pt x="29904" y="15266"/>
                  </a:lnTo>
                  <a:lnTo>
                    <a:pt x="31160" y="14783"/>
                  </a:lnTo>
                  <a:lnTo>
                    <a:pt x="31788" y="14493"/>
                  </a:lnTo>
                  <a:lnTo>
                    <a:pt x="32368" y="14203"/>
                  </a:lnTo>
                  <a:lnTo>
                    <a:pt x="33189" y="13720"/>
                  </a:lnTo>
                  <a:lnTo>
                    <a:pt x="33962" y="13188"/>
                  </a:lnTo>
                  <a:lnTo>
                    <a:pt x="34686" y="12657"/>
                  </a:lnTo>
                  <a:lnTo>
                    <a:pt x="35411" y="12029"/>
                  </a:lnTo>
                  <a:lnTo>
                    <a:pt x="36039" y="11353"/>
                  </a:lnTo>
                  <a:lnTo>
                    <a:pt x="36667" y="10676"/>
                  </a:lnTo>
                  <a:lnTo>
                    <a:pt x="37247" y="9903"/>
                  </a:lnTo>
                  <a:lnTo>
                    <a:pt x="37778" y="9130"/>
                  </a:lnTo>
                  <a:lnTo>
                    <a:pt x="38261" y="8357"/>
                  </a:lnTo>
                  <a:lnTo>
                    <a:pt x="38648" y="7488"/>
                  </a:lnTo>
                  <a:lnTo>
                    <a:pt x="39034" y="6667"/>
                  </a:lnTo>
                  <a:lnTo>
                    <a:pt x="39324" y="5797"/>
                  </a:lnTo>
                  <a:lnTo>
                    <a:pt x="39614" y="4879"/>
                  </a:lnTo>
                  <a:lnTo>
                    <a:pt x="39759" y="3961"/>
                  </a:lnTo>
                  <a:lnTo>
                    <a:pt x="39904" y="3043"/>
                  </a:lnTo>
                  <a:lnTo>
                    <a:pt x="39952" y="2126"/>
                  </a:lnTo>
                  <a:lnTo>
                    <a:pt x="35797" y="1884"/>
                  </a:lnTo>
                  <a:lnTo>
                    <a:pt x="35701" y="2609"/>
                  </a:lnTo>
                  <a:lnTo>
                    <a:pt x="35604" y="3333"/>
                  </a:lnTo>
                  <a:lnTo>
                    <a:pt x="35508" y="4010"/>
                  </a:lnTo>
                  <a:lnTo>
                    <a:pt x="35314" y="4686"/>
                  </a:lnTo>
                  <a:lnTo>
                    <a:pt x="35073" y="5362"/>
                  </a:lnTo>
                  <a:lnTo>
                    <a:pt x="34831" y="5990"/>
                  </a:lnTo>
                  <a:lnTo>
                    <a:pt x="34541" y="6667"/>
                  </a:lnTo>
                  <a:lnTo>
                    <a:pt x="34203" y="7246"/>
                  </a:lnTo>
                  <a:lnTo>
                    <a:pt x="33865" y="7826"/>
                  </a:lnTo>
                  <a:lnTo>
                    <a:pt x="33430" y="8406"/>
                  </a:lnTo>
                  <a:lnTo>
                    <a:pt x="32996" y="8937"/>
                  </a:lnTo>
                  <a:lnTo>
                    <a:pt x="32512" y="9469"/>
                  </a:lnTo>
                  <a:lnTo>
                    <a:pt x="32029" y="9952"/>
                  </a:lnTo>
                  <a:lnTo>
                    <a:pt x="31498" y="10386"/>
                  </a:lnTo>
                  <a:lnTo>
                    <a:pt x="30918" y="10821"/>
                  </a:lnTo>
                  <a:lnTo>
                    <a:pt x="30339" y="11208"/>
                  </a:lnTo>
                  <a:lnTo>
                    <a:pt x="29662" y="11594"/>
                  </a:lnTo>
                  <a:lnTo>
                    <a:pt x="29034" y="11884"/>
                  </a:lnTo>
                  <a:lnTo>
                    <a:pt x="28358" y="12174"/>
                  </a:lnTo>
                  <a:lnTo>
                    <a:pt x="27633" y="12415"/>
                  </a:lnTo>
                  <a:lnTo>
                    <a:pt x="26957" y="12657"/>
                  </a:lnTo>
                  <a:lnTo>
                    <a:pt x="26232" y="12802"/>
                  </a:lnTo>
                  <a:lnTo>
                    <a:pt x="24783" y="13092"/>
                  </a:lnTo>
                  <a:lnTo>
                    <a:pt x="23285" y="13333"/>
                  </a:lnTo>
                  <a:lnTo>
                    <a:pt x="21788" y="13430"/>
                  </a:lnTo>
                  <a:lnTo>
                    <a:pt x="20290" y="13527"/>
                  </a:lnTo>
                  <a:lnTo>
                    <a:pt x="18793" y="13575"/>
                  </a:lnTo>
                  <a:lnTo>
                    <a:pt x="17633" y="13623"/>
                  </a:lnTo>
                  <a:lnTo>
                    <a:pt x="15218" y="13623"/>
                  </a:lnTo>
                  <a:lnTo>
                    <a:pt x="14058" y="13478"/>
                  </a:lnTo>
                  <a:lnTo>
                    <a:pt x="12899" y="13333"/>
                  </a:lnTo>
                  <a:lnTo>
                    <a:pt x="12319" y="13188"/>
                  </a:lnTo>
                  <a:lnTo>
                    <a:pt x="11788" y="13043"/>
                  </a:lnTo>
                  <a:lnTo>
                    <a:pt x="11208" y="12850"/>
                  </a:lnTo>
                  <a:lnTo>
                    <a:pt x="10677" y="12609"/>
                  </a:lnTo>
                  <a:lnTo>
                    <a:pt x="10193" y="12319"/>
                  </a:lnTo>
                  <a:lnTo>
                    <a:pt x="9662" y="12029"/>
                  </a:lnTo>
                  <a:lnTo>
                    <a:pt x="8986" y="11546"/>
                  </a:lnTo>
                  <a:lnTo>
                    <a:pt x="8358" y="10966"/>
                  </a:lnTo>
                  <a:lnTo>
                    <a:pt x="7826" y="10386"/>
                  </a:lnTo>
                  <a:lnTo>
                    <a:pt x="7295" y="9710"/>
                  </a:lnTo>
                  <a:lnTo>
                    <a:pt x="6860" y="8985"/>
                  </a:lnTo>
                  <a:lnTo>
                    <a:pt x="6474" y="8261"/>
                  </a:lnTo>
                  <a:lnTo>
                    <a:pt x="6087" y="7488"/>
                  </a:lnTo>
                  <a:lnTo>
                    <a:pt x="5797" y="6715"/>
                  </a:lnTo>
                  <a:lnTo>
                    <a:pt x="5556" y="5942"/>
                  </a:lnTo>
                  <a:lnTo>
                    <a:pt x="5314" y="5121"/>
                  </a:lnTo>
                  <a:lnTo>
                    <a:pt x="5121" y="4300"/>
                  </a:lnTo>
                  <a:lnTo>
                    <a:pt x="4976" y="3478"/>
                  </a:lnTo>
                  <a:lnTo>
                    <a:pt x="4735" y="1836"/>
                  </a:lnTo>
                  <a:lnTo>
                    <a:pt x="4541" y="145"/>
                  </a:lnTo>
                  <a:lnTo>
                    <a:pt x="4445" y="97"/>
                  </a:lnTo>
                  <a:lnTo>
                    <a:pt x="439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296075" y="1374025"/>
              <a:ext cx="619575" cy="265700"/>
            </a:xfrm>
            <a:custGeom>
              <a:avLst/>
              <a:gdLst/>
              <a:ahLst/>
              <a:cxnLst/>
              <a:rect l="l" t="t" r="r" b="b"/>
              <a:pathLst>
                <a:path w="24783" h="10628" extrusionOk="0">
                  <a:moveTo>
                    <a:pt x="0" y="0"/>
                  </a:moveTo>
                  <a:lnTo>
                    <a:pt x="194" y="1256"/>
                  </a:lnTo>
                  <a:lnTo>
                    <a:pt x="483" y="2512"/>
                  </a:lnTo>
                  <a:lnTo>
                    <a:pt x="822" y="3768"/>
                  </a:lnTo>
                  <a:lnTo>
                    <a:pt x="1256" y="4976"/>
                  </a:lnTo>
                  <a:lnTo>
                    <a:pt x="1498" y="5556"/>
                  </a:lnTo>
                  <a:lnTo>
                    <a:pt x="1739" y="6135"/>
                  </a:lnTo>
                  <a:lnTo>
                    <a:pt x="2029" y="6667"/>
                  </a:lnTo>
                  <a:lnTo>
                    <a:pt x="2416" y="7246"/>
                  </a:lnTo>
                  <a:lnTo>
                    <a:pt x="2754" y="7729"/>
                  </a:lnTo>
                  <a:lnTo>
                    <a:pt x="3189" y="8213"/>
                  </a:lnTo>
                  <a:lnTo>
                    <a:pt x="3623" y="8647"/>
                  </a:lnTo>
                  <a:lnTo>
                    <a:pt x="4155" y="9034"/>
                  </a:lnTo>
                  <a:lnTo>
                    <a:pt x="4638" y="9372"/>
                  </a:lnTo>
                  <a:lnTo>
                    <a:pt x="5169" y="9710"/>
                  </a:lnTo>
                  <a:lnTo>
                    <a:pt x="5749" y="9952"/>
                  </a:lnTo>
                  <a:lnTo>
                    <a:pt x="6329" y="10145"/>
                  </a:lnTo>
                  <a:lnTo>
                    <a:pt x="6909" y="10290"/>
                  </a:lnTo>
                  <a:lnTo>
                    <a:pt x="7537" y="10435"/>
                  </a:lnTo>
                  <a:lnTo>
                    <a:pt x="8116" y="10531"/>
                  </a:lnTo>
                  <a:lnTo>
                    <a:pt x="8744" y="10580"/>
                  </a:lnTo>
                  <a:lnTo>
                    <a:pt x="9952" y="10628"/>
                  </a:lnTo>
                  <a:lnTo>
                    <a:pt x="11208" y="10580"/>
                  </a:lnTo>
                  <a:lnTo>
                    <a:pt x="12416" y="10483"/>
                  </a:lnTo>
                  <a:lnTo>
                    <a:pt x="13672" y="10386"/>
                  </a:lnTo>
                  <a:lnTo>
                    <a:pt x="15314" y="10193"/>
                  </a:lnTo>
                  <a:lnTo>
                    <a:pt x="16136" y="10048"/>
                  </a:lnTo>
                  <a:lnTo>
                    <a:pt x="16957" y="9903"/>
                  </a:lnTo>
                  <a:lnTo>
                    <a:pt x="17778" y="9710"/>
                  </a:lnTo>
                  <a:lnTo>
                    <a:pt x="18551" y="9469"/>
                  </a:lnTo>
                  <a:lnTo>
                    <a:pt x="19324" y="9179"/>
                  </a:lnTo>
                  <a:lnTo>
                    <a:pt x="20097" y="8841"/>
                  </a:lnTo>
                  <a:lnTo>
                    <a:pt x="20580" y="8551"/>
                  </a:lnTo>
                  <a:lnTo>
                    <a:pt x="21063" y="8213"/>
                  </a:lnTo>
                  <a:lnTo>
                    <a:pt x="21546" y="7826"/>
                  </a:lnTo>
                  <a:lnTo>
                    <a:pt x="21981" y="7488"/>
                  </a:lnTo>
                  <a:lnTo>
                    <a:pt x="22368" y="7053"/>
                  </a:lnTo>
                  <a:lnTo>
                    <a:pt x="22754" y="6618"/>
                  </a:lnTo>
                  <a:lnTo>
                    <a:pt x="23140" y="6184"/>
                  </a:lnTo>
                  <a:lnTo>
                    <a:pt x="23430" y="5700"/>
                  </a:lnTo>
                  <a:lnTo>
                    <a:pt x="23720" y="5169"/>
                  </a:lnTo>
                  <a:lnTo>
                    <a:pt x="24010" y="4686"/>
                  </a:lnTo>
                  <a:lnTo>
                    <a:pt x="24252" y="4155"/>
                  </a:lnTo>
                  <a:lnTo>
                    <a:pt x="24445" y="3575"/>
                  </a:lnTo>
                  <a:lnTo>
                    <a:pt x="24590" y="3043"/>
                  </a:lnTo>
                  <a:lnTo>
                    <a:pt x="24686" y="2464"/>
                  </a:lnTo>
                  <a:lnTo>
                    <a:pt x="24783" y="1884"/>
                  </a:lnTo>
                  <a:lnTo>
                    <a:pt x="24783" y="1304"/>
                  </a:lnTo>
                  <a:lnTo>
                    <a:pt x="22223" y="1208"/>
                  </a:lnTo>
                  <a:lnTo>
                    <a:pt x="22126" y="2077"/>
                  </a:lnTo>
                  <a:lnTo>
                    <a:pt x="21933" y="2899"/>
                  </a:lnTo>
                  <a:lnTo>
                    <a:pt x="21643" y="3720"/>
                  </a:lnTo>
                  <a:lnTo>
                    <a:pt x="21256" y="4493"/>
                  </a:lnTo>
                  <a:lnTo>
                    <a:pt x="20773" y="5217"/>
                  </a:lnTo>
                  <a:lnTo>
                    <a:pt x="20194" y="5894"/>
                  </a:lnTo>
                  <a:lnTo>
                    <a:pt x="19566" y="6473"/>
                  </a:lnTo>
                  <a:lnTo>
                    <a:pt x="18841" y="6957"/>
                  </a:lnTo>
                  <a:lnTo>
                    <a:pt x="18020" y="7391"/>
                  </a:lnTo>
                  <a:lnTo>
                    <a:pt x="17150" y="7729"/>
                  </a:lnTo>
                  <a:lnTo>
                    <a:pt x="16281" y="7971"/>
                  </a:lnTo>
                  <a:lnTo>
                    <a:pt x="15363" y="8164"/>
                  </a:lnTo>
                  <a:lnTo>
                    <a:pt x="14445" y="8261"/>
                  </a:lnTo>
                  <a:lnTo>
                    <a:pt x="13527" y="8357"/>
                  </a:lnTo>
                  <a:lnTo>
                    <a:pt x="11691" y="8454"/>
                  </a:lnTo>
                  <a:lnTo>
                    <a:pt x="9469" y="8454"/>
                  </a:lnTo>
                  <a:lnTo>
                    <a:pt x="8696" y="8406"/>
                  </a:lnTo>
                  <a:lnTo>
                    <a:pt x="7971" y="8261"/>
                  </a:lnTo>
                  <a:lnTo>
                    <a:pt x="7295" y="8068"/>
                  </a:lnTo>
                  <a:lnTo>
                    <a:pt x="6619" y="7826"/>
                  </a:lnTo>
                  <a:lnTo>
                    <a:pt x="5991" y="7488"/>
                  </a:lnTo>
                  <a:lnTo>
                    <a:pt x="5556" y="7150"/>
                  </a:lnTo>
                  <a:lnTo>
                    <a:pt x="5169" y="6812"/>
                  </a:lnTo>
                  <a:lnTo>
                    <a:pt x="4831" y="6425"/>
                  </a:lnTo>
                  <a:lnTo>
                    <a:pt x="4541" y="6039"/>
                  </a:lnTo>
                  <a:lnTo>
                    <a:pt x="4252" y="5604"/>
                  </a:lnTo>
                  <a:lnTo>
                    <a:pt x="4010" y="5121"/>
                  </a:lnTo>
                  <a:lnTo>
                    <a:pt x="3768" y="4638"/>
                  </a:lnTo>
                  <a:lnTo>
                    <a:pt x="3575" y="4155"/>
                  </a:lnTo>
                  <a:lnTo>
                    <a:pt x="3285" y="3188"/>
                  </a:lnTo>
                  <a:lnTo>
                    <a:pt x="3092" y="2174"/>
                  </a:lnTo>
                  <a:lnTo>
                    <a:pt x="2947" y="1111"/>
                  </a:lnTo>
                  <a:lnTo>
                    <a:pt x="2802" y="97"/>
                  </a:lnTo>
                  <a:lnTo>
                    <a:pt x="270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44625" y="1381250"/>
              <a:ext cx="333350" cy="122025"/>
            </a:xfrm>
            <a:custGeom>
              <a:avLst/>
              <a:gdLst/>
              <a:ahLst/>
              <a:cxnLst/>
              <a:rect l="l" t="t" r="r" b="b"/>
              <a:pathLst>
                <a:path w="13334" h="4881" extrusionOk="0">
                  <a:moveTo>
                    <a:pt x="0" y="1"/>
                  </a:moveTo>
                  <a:lnTo>
                    <a:pt x="145" y="532"/>
                  </a:lnTo>
                  <a:lnTo>
                    <a:pt x="290" y="1015"/>
                  </a:lnTo>
                  <a:lnTo>
                    <a:pt x="532" y="1498"/>
                  </a:lnTo>
                  <a:lnTo>
                    <a:pt x="773" y="1933"/>
                  </a:lnTo>
                  <a:lnTo>
                    <a:pt x="1111" y="2368"/>
                  </a:lnTo>
                  <a:lnTo>
                    <a:pt x="1450" y="2803"/>
                  </a:lnTo>
                  <a:lnTo>
                    <a:pt x="1836" y="3141"/>
                  </a:lnTo>
                  <a:lnTo>
                    <a:pt x="2223" y="3479"/>
                  </a:lnTo>
                  <a:lnTo>
                    <a:pt x="2657" y="3817"/>
                  </a:lnTo>
                  <a:lnTo>
                    <a:pt x="3140" y="4059"/>
                  </a:lnTo>
                  <a:lnTo>
                    <a:pt x="3624" y="4300"/>
                  </a:lnTo>
                  <a:lnTo>
                    <a:pt x="4107" y="4494"/>
                  </a:lnTo>
                  <a:lnTo>
                    <a:pt x="4638" y="4687"/>
                  </a:lnTo>
                  <a:lnTo>
                    <a:pt x="5169" y="4783"/>
                  </a:lnTo>
                  <a:lnTo>
                    <a:pt x="5701" y="4880"/>
                  </a:lnTo>
                  <a:lnTo>
                    <a:pt x="6764" y="4880"/>
                  </a:lnTo>
                  <a:lnTo>
                    <a:pt x="7295" y="4832"/>
                  </a:lnTo>
                  <a:lnTo>
                    <a:pt x="7778" y="4735"/>
                  </a:lnTo>
                  <a:lnTo>
                    <a:pt x="8310" y="4590"/>
                  </a:lnTo>
                  <a:lnTo>
                    <a:pt x="8793" y="4445"/>
                  </a:lnTo>
                  <a:lnTo>
                    <a:pt x="9324" y="4252"/>
                  </a:lnTo>
                  <a:lnTo>
                    <a:pt x="9807" y="4011"/>
                  </a:lnTo>
                  <a:lnTo>
                    <a:pt x="10242" y="3769"/>
                  </a:lnTo>
                  <a:lnTo>
                    <a:pt x="10725" y="3479"/>
                  </a:lnTo>
                  <a:lnTo>
                    <a:pt x="11160" y="3141"/>
                  </a:lnTo>
                  <a:lnTo>
                    <a:pt x="11546" y="2803"/>
                  </a:lnTo>
                  <a:lnTo>
                    <a:pt x="11933" y="2416"/>
                  </a:lnTo>
                  <a:lnTo>
                    <a:pt x="12319" y="2030"/>
                  </a:lnTo>
                  <a:lnTo>
                    <a:pt x="12657" y="1643"/>
                  </a:lnTo>
                  <a:lnTo>
                    <a:pt x="12996" y="1209"/>
                  </a:lnTo>
                  <a:lnTo>
                    <a:pt x="13334" y="774"/>
                  </a:lnTo>
                  <a:lnTo>
                    <a:pt x="9952" y="581"/>
                  </a:lnTo>
                  <a:lnTo>
                    <a:pt x="6667" y="387"/>
                  </a:lnTo>
                  <a:lnTo>
                    <a:pt x="3334" y="19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46;p3"/>
          <p:cNvGrpSpPr/>
          <p:nvPr/>
        </p:nvGrpSpPr>
        <p:grpSpPr>
          <a:xfrm flipH="1">
            <a:off x="2886687" y="931951"/>
            <a:ext cx="1403771" cy="568839"/>
            <a:chOff x="1168050" y="3161450"/>
            <a:chExt cx="605100" cy="245200"/>
          </a:xfrm>
        </p:grpSpPr>
        <p:sp>
          <p:nvSpPr>
            <p:cNvPr id="47" name="Google Shape;47;p3"/>
            <p:cNvSpPr/>
            <p:nvPr/>
          </p:nvSpPr>
          <p:spPr>
            <a:xfrm>
              <a:off x="1168050" y="3161450"/>
              <a:ext cx="603900" cy="50750"/>
            </a:xfrm>
            <a:custGeom>
              <a:avLst/>
              <a:gdLst/>
              <a:ahLst/>
              <a:cxnLst/>
              <a:rect l="l" t="t" r="r" b="b"/>
              <a:pathLst>
                <a:path w="24156" h="2030" extrusionOk="0">
                  <a:moveTo>
                    <a:pt x="15121" y="0"/>
                  </a:moveTo>
                  <a:lnTo>
                    <a:pt x="12078" y="49"/>
                  </a:lnTo>
                  <a:lnTo>
                    <a:pt x="9034" y="145"/>
                  </a:lnTo>
                  <a:lnTo>
                    <a:pt x="6039" y="290"/>
                  </a:lnTo>
                  <a:lnTo>
                    <a:pt x="2996" y="435"/>
                  </a:lnTo>
                  <a:lnTo>
                    <a:pt x="0" y="677"/>
                  </a:lnTo>
                  <a:lnTo>
                    <a:pt x="97" y="2029"/>
                  </a:lnTo>
                  <a:lnTo>
                    <a:pt x="3092" y="1836"/>
                  </a:lnTo>
                  <a:lnTo>
                    <a:pt x="6087" y="1643"/>
                  </a:lnTo>
                  <a:lnTo>
                    <a:pt x="9082" y="1498"/>
                  </a:lnTo>
                  <a:lnTo>
                    <a:pt x="12126" y="1401"/>
                  </a:lnTo>
                  <a:lnTo>
                    <a:pt x="15121" y="1353"/>
                  </a:lnTo>
                  <a:lnTo>
                    <a:pt x="18116" y="1353"/>
                  </a:lnTo>
                  <a:lnTo>
                    <a:pt x="21112" y="1401"/>
                  </a:lnTo>
                  <a:lnTo>
                    <a:pt x="24107" y="1498"/>
                  </a:lnTo>
                  <a:lnTo>
                    <a:pt x="24155" y="97"/>
                  </a:lnTo>
                  <a:lnTo>
                    <a:pt x="21160" y="49"/>
                  </a:lnTo>
                  <a:lnTo>
                    <a:pt x="1811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1174075" y="3214600"/>
              <a:ext cx="599075" cy="59200"/>
            </a:xfrm>
            <a:custGeom>
              <a:avLst/>
              <a:gdLst/>
              <a:ahLst/>
              <a:cxnLst/>
              <a:rect l="l" t="t" r="r" b="b"/>
              <a:pathLst>
                <a:path w="23963" h="2368" extrusionOk="0">
                  <a:moveTo>
                    <a:pt x="23817" y="0"/>
                  </a:moveTo>
                  <a:lnTo>
                    <a:pt x="20871" y="290"/>
                  </a:lnTo>
                  <a:lnTo>
                    <a:pt x="17875" y="483"/>
                  </a:lnTo>
                  <a:lnTo>
                    <a:pt x="14880" y="676"/>
                  </a:lnTo>
                  <a:lnTo>
                    <a:pt x="11933" y="821"/>
                  </a:lnTo>
                  <a:lnTo>
                    <a:pt x="8938" y="918"/>
                  </a:lnTo>
                  <a:lnTo>
                    <a:pt x="5943" y="966"/>
                  </a:lnTo>
                  <a:lnTo>
                    <a:pt x="1" y="966"/>
                  </a:lnTo>
                  <a:lnTo>
                    <a:pt x="1" y="2319"/>
                  </a:lnTo>
                  <a:lnTo>
                    <a:pt x="2948" y="2367"/>
                  </a:lnTo>
                  <a:lnTo>
                    <a:pt x="5991" y="2319"/>
                  </a:lnTo>
                  <a:lnTo>
                    <a:pt x="8986" y="2271"/>
                  </a:lnTo>
                  <a:lnTo>
                    <a:pt x="11982" y="2174"/>
                  </a:lnTo>
                  <a:lnTo>
                    <a:pt x="14977" y="2029"/>
                  </a:lnTo>
                  <a:lnTo>
                    <a:pt x="17972" y="1836"/>
                  </a:lnTo>
                  <a:lnTo>
                    <a:pt x="20967" y="1643"/>
                  </a:lnTo>
                  <a:lnTo>
                    <a:pt x="23962" y="1401"/>
                  </a:lnTo>
                  <a:lnTo>
                    <a:pt x="238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1170450" y="3296725"/>
              <a:ext cx="597875" cy="50750"/>
            </a:xfrm>
            <a:custGeom>
              <a:avLst/>
              <a:gdLst/>
              <a:ahLst/>
              <a:cxnLst/>
              <a:rect l="l" t="t" r="r" b="b"/>
              <a:pathLst>
                <a:path w="23915" h="2030" extrusionOk="0">
                  <a:moveTo>
                    <a:pt x="17972" y="0"/>
                  </a:moveTo>
                  <a:lnTo>
                    <a:pt x="14977" y="48"/>
                  </a:lnTo>
                  <a:lnTo>
                    <a:pt x="11982" y="97"/>
                  </a:lnTo>
                  <a:lnTo>
                    <a:pt x="8938" y="145"/>
                  </a:lnTo>
                  <a:lnTo>
                    <a:pt x="5943" y="290"/>
                  </a:lnTo>
                  <a:lnTo>
                    <a:pt x="2996" y="435"/>
                  </a:lnTo>
                  <a:lnTo>
                    <a:pt x="1" y="628"/>
                  </a:lnTo>
                  <a:lnTo>
                    <a:pt x="98" y="2029"/>
                  </a:lnTo>
                  <a:lnTo>
                    <a:pt x="3044" y="1836"/>
                  </a:lnTo>
                  <a:lnTo>
                    <a:pt x="6040" y="1643"/>
                  </a:lnTo>
                  <a:lnTo>
                    <a:pt x="8986" y="1546"/>
                  </a:lnTo>
                  <a:lnTo>
                    <a:pt x="11982" y="1449"/>
                  </a:lnTo>
                  <a:lnTo>
                    <a:pt x="14977" y="1401"/>
                  </a:lnTo>
                  <a:lnTo>
                    <a:pt x="17924" y="1401"/>
                  </a:lnTo>
                  <a:lnTo>
                    <a:pt x="20919" y="1449"/>
                  </a:lnTo>
                  <a:lnTo>
                    <a:pt x="23866" y="1498"/>
                  </a:lnTo>
                  <a:lnTo>
                    <a:pt x="23914" y="145"/>
                  </a:lnTo>
                  <a:lnTo>
                    <a:pt x="20919" y="48"/>
                  </a:lnTo>
                  <a:lnTo>
                    <a:pt x="1797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1174075" y="3364350"/>
              <a:ext cx="590625" cy="42300"/>
            </a:xfrm>
            <a:custGeom>
              <a:avLst/>
              <a:gdLst/>
              <a:ahLst/>
              <a:cxnLst/>
              <a:rect l="l" t="t" r="r" b="b"/>
              <a:pathLst>
                <a:path w="23625" h="1692" extrusionOk="0">
                  <a:moveTo>
                    <a:pt x="23624" y="0"/>
                  </a:moveTo>
                  <a:lnTo>
                    <a:pt x="1" y="290"/>
                  </a:lnTo>
                  <a:lnTo>
                    <a:pt x="49" y="1691"/>
                  </a:lnTo>
                  <a:lnTo>
                    <a:pt x="23624" y="1353"/>
                  </a:lnTo>
                  <a:lnTo>
                    <a:pt x="2362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" name="Google Shape;51;p3"/>
          <p:cNvSpPr/>
          <p:nvPr/>
        </p:nvSpPr>
        <p:spPr>
          <a:xfrm>
            <a:off x="8484975" y="-461541"/>
            <a:ext cx="1202402" cy="1162553"/>
          </a:xfrm>
          <a:custGeom>
            <a:avLst/>
            <a:gdLst/>
            <a:ahLst/>
            <a:cxnLst/>
            <a:rect l="l" t="t" r="r" b="b"/>
            <a:pathLst>
              <a:path w="26282" h="25411" extrusionOk="0">
                <a:moveTo>
                  <a:pt x="12754" y="5749"/>
                </a:moveTo>
                <a:lnTo>
                  <a:pt x="13238" y="5797"/>
                </a:lnTo>
                <a:lnTo>
                  <a:pt x="13721" y="5894"/>
                </a:lnTo>
                <a:lnTo>
                  <a:pt x="14204" y="5991"/>
                </a:lnTo>
                <a:lnTo>
                  <a:pt x="14687" y="6136"/>
                </a:lnTo>
                <a:lnTo>
                  <a:pt x="15605" y="6522"/>
                </a:lnTo>
                <a:lnTo>
                  <a:pt x="16523" y="7005"/>
                </a:lnTo>
                <a:lnTo>
                  <a:pt x="17392" y="7537"/>
                </a:lnTo>
                <a:lnTo>
                  <a:pt x="17779" y="7826"/>
                </a:lnTo>
                <a:lnTo>
                  <a:pt x="18165" y="8165"/>
                </a:lnTo>
                <a:lnTo>
                  <a:pt x="18552" y="8551"/>
                </a:lnTo>
                <a:lnTo>
                  <a:pt x="18841" y="8937"/>
                </a:lnTo>
                <a:lnTo>
                  <a:pt x="19131" y="9372"/>
                </a:lnTo>
                <a:lnTo>
                  <a:pt x="19373" y="9807"/>
                </a:lnTo>
                <a:lnTo>
                  <a:pt x="19614" y="10435"/>
                </a:lnTo>
                <a:lnTo>
                  <a:pt x="19759" y="11160"/>
                </a:lnTo>
                <a:lnTo>
                  <a:pt x="19808" y="11836"/>
                </a:lnTo>
                <a:lnTo>
                  <a:pt x="19759" y="12561"/>
                </a:lnTo>
                <a:lnTo>
                  <a:pt x="19663" y="13285"/>
                </a:lnTo>
                <a:lnTo>
                  <a:pt x="19469" y="13962"/>
                </a:lnTo>
                <a:lnTo>
                  <a:pt x="19180" y="14638"/>
                </a:lnTo>
                <a:lnTo>
                  <a:pt x="18841" y="15266"/>
                </a:lnTo>
                <a:lnTo>
                  <a:pt x="18552" y="15797"/>
                </a:lnTo>
                <a:lnTo>
                  <a:pt x="18165" y="16329"/>
                </a:lnTo>
                <a:lnTo>
                  <a:pt x="17730" y="16812"/>
                </a:lnTo>
                <a:lnTo>
                  <a:pt x="17296" y="17247"/>
                </a:lnTo>
                <a:lnTo>
                  <a:pt x="16812" y="17681"/>
                </a:lnTo>
                <a:lnTo>
                  <a:pt x="16329" y="18068"/>
                </a:lnTo>
                <a:lnTo>
                  <a:pt x="15798" y="18358"/>
                </a:lnTo>
                <a:lnTo>
                  <a:pt x="15218" y="18648"/>
                </a:lnTo>
                <a:lnTo>
                  <a:pt x="14590" y="18889"/>
                </a:lnTo>
                <a:lnTo>
                  <a:pt x="14011" y="19034"/>
                </a:lnTo>
                <a:lnTo>
                  <a:pt x="13383" y="19131"/>
                </a:lnTo>
                <a:lnTo>
                  <a:pt x="12754" y="19179"/>
                </a:lnTo>
                <a:lnTo>
                  <a:pt x="12126" y="19179"/>
                </a:lnTo>
                <a:lnTo>
                  <a:pt x="11498" y="19082"/>
                </a:lnTo>
                <a:lnTo>
                  <a:pt x="10870" y="18937"/>
                </a:lnTo>
                <a:lnTo>
                  <a:pt x="10291" y="18696"/>
                </a:lnTo>
                <a:lnTo>
                  <a:pt x="9759" y="18406"/>
                </a:lnTo>
                <a:lnTo>
                  <a:pt x="9228" y="18068"/>
                </a:lnTo>
                <a:lnTo>
                  <a:pt x="8793" y="17681"/>
                </a:lnTo>
                <a:lnTo>
                  <a:pt x="8407" y="17247"/>
                </a:lnTo>
                <a:lnTo>
                  <a:pt x="8068" y="16764"/>
                </a:lnTo>
                <a:lnTo>
                  <a:pt x="7779" y="16280"/>
                </a:lnTo>
                <a:lnTo>
                  <a:pt x="7537" y="15701"/>
                </a:lnTo>
                <a:lnTo>
                  <a:pt x="7296" y="15169"/>
                </a:lnTo>
                <a:lnTo>
                  <a:pt x="7151" y="14590"/>
                </a:lnTo>
                <a:lnTo>
                  <a:pt x="7006" y="13962"/>
                </a:lnTo>
                <a:lnTo>
                  <a:pt x="6909" y="13382"/>
                </a:lnTo>
                <a:lnTo>
                  <a:pt x="6861" y="12754"/>
                </a:lnTo>
                <a:lnTo>
                  <a:pt x="6861" y="12174"/>
                </a:lnTo>
                <a:lnTo>
                  <a:pt x="6861" y="11546"/>
                </a:lnTo>
                <a:lnTo>
                  <a:pt x="6909" y="10966"/>
                </a:lnTo>
                <a:lnTo>
                  <a:pt x="7006" y="10387"/>
                </a:lnTo>
                <a:lnTo>
                  <a:pt x="7102" y="9904"/>
                </a:lnTo>
                <a:lnTo>
                  <a:pt x="7247" y="9372"/>
                </a:lnTo>
                <a:lnTo>
                  <a:pt x="7440" y="8889"/>
                </a:lnTo>
                <a:lnTo>
                  <a:pt x="7682" y="8406"/>
                </a:lnTo>
                <a:lnTo>
                  <a:pt x="7924" y="7971"/>
                </a:lnTo>
                <a:lnTo>
                  <a:pt x="8213" y="7537"/>
                </a:lnTo>
                <a:lnTo>
                  <a:pt x="8600" y="7150"/>
                </a:lnTo>
                <a:lnTo>
                  <a:pt x="8986" y="6812"/>
                </a:lnTo>
                <a:lnTo>
                  <a:pt x="9373" y="6522"/>
                </a:lnTo>
                <a:lnTo>
                  <a:pt x="9808" y="6280"/>
                </a:lnTo>
                <a:lnTo>
                  <a:pt x="10291" y="6087"/>
                </a:lnTo>
                <a:lnTo>
                  <a:pt x="10725" y="5942"/>
                </a:lnTo>
                <a:lnTo>
                  <a:pt x="11257" y="5797"/>
                </a:lnTo>
                <a:lnTo>
                  <a:pt x="11740" y="5749"/>
                </a:lnTo>
                <a:close/>
                <a:moveTo>
                  <a:pt x="11015" y="0"/>
                </a:moveTo>
                <a:lnTo>
                  <a:pt x="9856" y="97"/>
                </a:lnTo>
                <a:lnTo>
                  <a:pt x="8697" y="338"/>
                </a:lnTo>
                <a:lnTo>
                  <a:pt x="7585" y="628"/>
                </a:lnTo>
                <a:lnTo>
                  <a:pt x="6523" y="966"/>
                </a:lnTo>
                <a:lnTo>
                  <a:pt x="5991" y="1208"/>
                </a:lnTo>
                <a:lnTo>
                  <a:pt x="5460" y="1450"/>
                </a:lnTo>
                <a:lnTo>
                  <a:pt x="4977" y="1739"/>
                </a:lnTo>
                <a:lnTo>
                  <a:pt x="4494" y="2078"/>
                </a:lnTo>
                <a:lnTo>
                  <a:pt x="4010" y="2416"/>
                </a:lnTo>
                <a:lnTo>
                  <a:pt x="3576" y="2754"/>
                </a:lnTo>
                <a:lnTo>
                  <a:pt x="3141" y="3140"/>
                </a:lnTo>
                <a:lnTo>
                  <a:pt x="2754" y="3575"/>
                </a:lnTo>
                <a:lnTo>
                  <a:pt x="2368" y="4010"/>
                </a:lnTo>
                <a:lnTo>
                  <a:pt x="2030" y="4493"/>
                </a:lnTo>
                <a:lnTo>
                  <a:pt x="1692" y="5024"/>
                </a:lnTo>
                <a:lnTo>
                  <a:pt x="1353" y="5556"/>
                </a:lnTo>
                <a:lnTo>
                  <a:pt x="1112" y="6087"/>
                </a:lnTo>
                <a:lnTo>
                  <a:pt x="870" y="6667"/>
                </a:lnTo>
                <a:lnTo>
                  <a:pt x="629" y="7247"/>
                </a:lnTo>
                <a:lnTo>
                  <a:pt x="436" y="7826"/>
                </a:lnTo>
                <a:lnTo>
                  <a:pt x="291" y="8406"/>
                </a:lnTo>
                <a:lnTo>
                  <a:pt x="194" y="9034"/>
                </a:lnTo>
                <a:lnTo>
                  <a:pt x="97" y="9662"/>
                </a:lnTo>
                <a:lnTo>
                  <a:pt x="49" y="10242"/>
                </a:lnTo>
                <a:lnTo>
                  <a:pt x="1" y="10870"/>
                </a:lnTo>
                <a:lnTo>
                  <a:pt x="1" y="11498"/>
                </a:lnTo>
                <a:lnTo>
                  <a:pt x="49" y="12126"/>
                </a:lnTo>
                <a:lnTo>
                  <a:pt x="97" y="12706"/>
                </a:lnTo>
                <a:lnTo>
                  <a:pt x="194" y="13334"/>
                </a:lnTo>
                <a:lnTo>
                  <a:pt x="339" y="13962"/>
                </a:lnTo>
                <a:lnTo>
                  <a:pt x="629" y="15121"/>
                </a:lnTo>
                <a:lnTo>
                  <a:pt x="1064" y="16280"/>
                </a:lnTo>
                <a:lnTo>
                  <a:pt x="1595" y="17392"/>
                </a:lnTo>
                <a:lnTo>
                  <a:pt x="2223" y="18454"/>
                </a:lnTo>
                <a:lnTo>
                  <a:pt x="2948" y="19469"/>
                </a:lnTo>
                <a:lnTo>
                  <a:pt x="3721" y="20435"/>
                </a:lnTo>
                <a:lnTo>
                  <a:pt x="4542" y="21305"/>
                </a:lnTo>
                <a:lnTo>
                  <a:pt x="5460" y="22126"/>
                </a:lnTo>
                <a:lnTo>
                  <a:pt x="5991" y="22609"/>
                </a:lnTo>
                <a:lnTo>
                  <a:pt x="6571" y="22995"/>
                </a:lnTo>
                <a:lnTo>
                  <a:pt x="7151" y="23382"/>
                </a:lnTo>
                <a:lnTo>
                  <a:pt x="7779" y="23768"/>
                </a:lnTo>
                <a:lnTo>
                  <a:pt x="8358" y="24107"/>
                </a:lnTo>
                <a:lnTo>
                  <a:pt x="8986" y="24396"/>
                </a:lnTo>
                <a:lnTo>
                  <a:pt x="9663" y="24638"/>
                </a:lnTo>
                <a:lnTo>
                  <a:pt x="10291" y="24879"/>
                </a:lnTo>
                <a:lnTo>
                  <a:pt x="10967" y="25073"/>
                </a:lnTo>
                <a:lnTo>
                  <a:pt x="11643" y="25218"/>
                </a:lnTo>
                <a:lnTo>
                  <a:pt x="12320" y="25314"/>
                </a:lnTo>
                <a:lnTo>
                  <a:pt x="12996" y="25411"/>
                </a:lnTo>
                <a:lnTo>
                  <a:pt x="13672" y="25411"/>
                </a:lnTo>
                <a:lnTo>
                  <a:pt x="14397" y="25363"/>
                </a:lnTo>
                <a:lnTo>
                  <a:pt x="15073" y="25266"/>
                </a:lnTo>
                <a:lnTo>
                  <a:pt x="15750" y="25121"/>
                </a:lnTo>
                <a:lnTo>
                  <a:pt x="16668" y="24831"/>
                </a:lnTo>
                <a:lnTo>
                  <a:pt x="17585" y="24445"/>
                </a:lnTo>
                <a:lnTo>
                  <a:pt x="18407" y="23962"/>
                </a:lnTo>
                <a:lnTo>
                  <a:pt x="19228" y="23382"/>
                </a:lnTo>
                <a:lnTo>
                  <a:pt x="20049" y="22802"/>
                </a:lnTo>
                <a:lnTo>
                  <a:pt x="20774" y="22126"/>
                </a:lnTo>
                <a:lnTo>
                  <a:pt x="21450" y="21401"/>
                </a:lnTo>
                <a:lnTo>
                  <a:pt x="22127" y="20677"/>
                </a:lnTo>
                <a:lnTo>
                  <a:pt x="22755" y="19904"/>
                </a:lnTo>
                <a:lnTo>
                  <a:pt x="23334" y="19131"/>
                </a:lnTo>
                <a:lnTo>
                  <a:pt x="23866" y="18309"/>
                </a:lnTo>
                <a:lnTo>
                  <a:pt x="24397" y="17488"/>
                </a:lnTo>
                <a:lnTo>
                  <a:pt x="24832" y="16619"/>
                </a:lnTo>
                <a:lnTo>
                  <a:pt x="25267" y="15749"/>
                </a:lnTo>
                <a:lnTo>
                  <a:pt x="25605" y="14831"/>
                </a:lnTo>
                <a:lnTo>
                  <a:pt x="25895" y="13913"/>
                </a:lnTo>
                <a:lnTo>
                  <a:pt x="26088" y="12947"/>
                </a:lnTo>
                <a:lnTo>
                  <a:pt x="26233" y="11981"/>
                </a:lnTo>
                <a:lnTo>
                  <a:pt x="26281" y="11015"/>
                </a:lnTo>
                <a:lnTo>
                  <a:pt x="26233" y="10000"/>
                </a:lnTo>
                <a:lnTo>
                  <a:pt x="26136" y="9034"/>
                </a:lnTo>
                <a:lnTo>
                  <a:pt x="25895" y="8116"/>
                </a:lnTo>
                <a:lnTo>
                  <a:pt x="25605" y="7198"/>
                </a:lnTo>
                <a:lnTo>
                  <a:pt x="25218" y="6280"/>
                </a:lnTo>
                <a:lnTo>
                  <a:pt x="24928" y="5846"/>
                </a:lnTo>
                <a:lnTo>
                  <a:pt x="24687" y="5459"/>
                </a:lnTo>
                <a:lnTo>
                  <a:pt x="24059" y="4638"/>
                </a:lnTo>
                <a:lnTo>
                  <a:pt x="23383" y="3913"/>
                </a:lnTo>
                <a:lnTo>
                  <a:pt x="22610" y="3237"/>
                </a:lnTo>
                <a:lnTo>
                  <a:pt x="21788" y="2657"/>
                </a:lnTo>
                <a:lnTo>
                  <a:pt x="20919" y="2126"/>
                </a:lnTo>
                <a:lnTo>
                  <a:pt x="20001" y="1643"/>
                </a:lnTo>
                <a:lnTo>
                  <a:pt x="19035" y="1256"/>
                </a:lnTo>
                <a:lnTo>
                  <a:pt x="17972" y="918"/>
                </a:lnTo>
                <a:lnTo>
                  <a:pt x="16909" y="580"/>
                </a:lnTo>
                <a:lnTo>
                  <a:pt x="15750" y="338"/>
                </a:lnTo>
                <a:lnTo>
                  <a:pt x="14590" y="145"/>
                </a:lnTo>
                <a:lnTo>
                  <a:pt x="13383" y="49"/>
                </a:lnTo>
                <a:lnTo>
                  <a:pt x="1222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" name="Google Shape;52;p3"/>
          <p:cNvGrpSpPr/>
          <p:nvPr/>
        </p:nvGrpSpPr>
        <p:grpSpPr>
          <a:xfrm rot="4500025">
            <a:off x="1752602" y="-500895"/>
            <a:ext cx="801426" cy="891437"/>
            <a:chOff x="5036425" y="4336575"/>
            <a:chExt cx="462575" cy="514500"/>
          </a:xfrm>
        </p:grpSpPr>
        <p:sp>
          <p:nvSpPr>
            <p:cNvPr id="53" name="Google Shape;53;p3"/>
            <p:cNvSpPr/>
            <p:nvPr/>
          </p:nvSpPr>
          <p:spPr>
            <a:xfrm>
              <a:off x="5036425" y="4557575"/>
              <a:ext cx="129250" cy="118375"/>
            </a:xfrm>
            <a:custGeom>
              <a:avLst/>
              <a:gdLst/>
              <a:ahLst/>
              <a:cxnLst/>
              <a:rect l="l" t="t" r="r" b="b"/>
              <a:pathLst>
                <a:path w="5170" h="4735" extrusionOk="0">
                  <a:moveTo>
                    <a:pt x="3382" y="1"/>
                  </a:moveTo>
                  <a:lnTo>
                    <a:pt x="2947" y="49"/>
                  </a:lnTo>
                  <a:lnTo>
                    <a:pt x="2561" y="146"/>
                  </a:lnTo>
                  <a:lnTo>
                    <a:pt x="2223" y="291"/>
                  </a:lnTo>
                  <a:lnTo>
                    <a:pt x="1836" y="435"/>
                  </a:lnTo>
                  <a:lnTo>
                    <a:pt x="1498" y="629"/>
                  </a:lnTo>
                  <a:lnTo>
                    <a:pt x="1160" y="870"/>
                  </a:lnTo>
                  <a:lnTo>
                    <a:pt x="870" y="1112"/>
                  </a:lnTo>
                  <a:lnTo>
                    <a:pt x="580" y="1402"/>
                  </a:lnTo>
                  <a:lnTo>
                    <a:pt x="338" y="1740"/>
                  </a:lnTo>
                  <a:lnTo>
                    <a:pt x="97" y="2175"/>
                  </a:lnTo>
                  <a:lnTo>
                    <a:pt x="49" y="2416"/>
                  </a:lnTo>
                  <a:lnTo>
                    <a:pt x="0" y="2706"/>
                  </a:lnTo>
                  <a:lnTo>
                    <a:pt x="0" y="2948"/>
                  </a:lnTo>
                  <a:lnTo>
                    <a:pt x="0" y="3189"/>
                  </a:lnTo>
                  <a:lnTo>
                    <a:pt x="49" y="3431"/>
                  </a:lnTo>
                  <a:lnTo>
                    <a:pt x="145" y="3672"/>
                  </a:lnTo>
                  <a:lnTo>
                    <a:pt x="290" y="3962"/>
                  </a:lnTo>
                  <a:lnTo>
                    <a:pt x="483" y="4204"/>
                  </a:lnTo>
                  <a:lnTo>
                    <a:pt x="725" y="4397"/>
                  </a:lnTo>
                  <a:lnTo>
                    <a:pt x="1015" y="4542"/>
                  </a:lnTo>
                  <a:lnTo>
                    <a:pt x="1305" y="4638"/>
                  </a:lnTo>
                  <a:lnTo>
                    <a:pt x="1594" y="4735"/>
                  </a:lnTo>
                  <a:lnTo>
                    <a:pt x="2223" y="4735"/>
                  </a:lnTo>
                  <a:lnTo>
                    <a:pt x="2512" y="4687"/>
                  </a:lnTo>
                  <a:lnTo>
                    <a:pt x="2802" y="4590"/>
                  </a:lnTo>
                  <a:lnTo>
                    <a:pt x="3092" y="4445"/>
                  </a:lnTo>
                  <a:lnTo>
                    <a:pt x="3334" y="4300"/>
                  </a:lnTo>
                  <a:lnTo>
                    <a:pt x="3623" y="4107"/>
                  </a:lnTo>
                  <a:lnTo>
                    <a:pt x="3817" y="3914"/>
                  </a:lnTo>
                  <a:lnTo>
                    <a:pt x="4252" y="3431"/>
                  </a:lnTo>
                  <a:lnTo>
                    <a:pt x="4686" y="2803"/>
                  </a:lnTo>
                  <a:lnTo>
                    <a:pt x="4880" y="2416"/>
                  </a:lnTo>
                  <a:lnTo>
                    <a:pt x="5024" y="2030"/>
                  </a:lnTo>
                  <a:lnTo>
                    <a:pt x="5121" y="1643"/>
                  </a:lnTo>
                  <a:lnTo>
                    <a:pt x="5169" y="1257"/>
                  </a:lnTo>
                  <a:lnTo>
                    <a:pt x="5121" y="919"/>
                  </a:lnTo>
                  <a:lnTo>
                    <a:pt x="5024" y="725"/>
                  </a:lnTo>
                  <a:lnTo>
                    <a:pt x="4928" y="580"/>
                  </a:lnTo>
                  <a:lnTo>
                    <a:pt x="4686" y="339"/>
                  </a:lnTo>
                  <a:lnTo>
                    <a:pt x="4445" y="146"/>
                  </a:lnTo>
                  <a:lnTo>
                    <a:pt x="4107" y="49"/>
                  </a:lnTo>
                  <a:lnTo>
                    <a:pt x="38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5165650" y="4776175"/>
              <a:ext cx="77325" cy="74900"/>
            </a:xfrm>
            <a:custGeom>
              <a:avLst/>
              <a:gdLst/>
              <a:ahLst/>
              <a:cxnLst/>
              <a:rect l="l" t="t" r="r" b="b"/>
              <a:pathLst>
                <a:path w="3093" h="2996" extrusionOk="0">
                  <a:moveTo>
                    <a:pt x="1112" y="1"/>
                  </a:moveTo>
                  <a:lnTo>
                    <a:pt x="870" y="97"/>
                  </a:lnTo>
                  <a:lnTo>
                    <a:pt x="580" y="242"/>
                  </a:lnTo>
                  <a:lnTo>
                    <a:pt x="387" y="435"/>
                  </a:lnTo>
                  <a:lnTo>
                    <a:pt x="194" y="677"/>
                  </a:lnTo>
                  <a:lnTo>
                    <a:pt x="49" y="967"/>
                  </a:lnTo>
                  <a:lnTo>
                    <a:pt x="0" y="1305"/>
                  </a:lnTo>
                  <a:lnTo>
                    <a:pt x="0" y="1595"/>
                  </a:lnTo>
                  <a:lnTo>
                    <a:pt x="49" y="1885"/>
                  </a:lnTo>
                  <a:lnTo>
                    <a:pt x="194" y="2175"/>
                  </a:lnTo>
                  <a:lnTo>
                    <a:pt x="339" y="2416"/>
                  </a:lnTo>
                  <a:lnTo>
                    <a:pt x="580" y="2658"/>
                  </a:lnTo>
                  <a:lnTo>
                    <a:pt x="822" y="2803"/>
                  </a:lnTo>
                  <a:lnTo>
                    <a:pt x="1063" y="2948"/>
                  </a:lnTo>
                  <a:lnTo>
                    <a:pt x="1401" y="2996"/>
                  </a:lnTo>
                  <a:lnTo>
                    <a:pt x="1691" y="2996"/>
                  </a:lnTo>
                  <a:lnTo>
                    <a:pt x="1981" y="2948"/>
                  </a:lnTo>
                  <a:lnTo>
                    <a:pt x="2271" y="2803"/>
                  </a:lnTo>
                  <a:lnTo>
                    <a:pt x="2512" y="2658"/>
                  </a:lnTo>
                  <a:lnTo>
                    <a:pt x="2706" y="2464"/>
                  </a:lnTo>
                  <a:lnTo>
                    <a:pt x="2899" y="2223"/>
                  </a:lnTo>
                  <a:lnTo>
                    <a:pt x="2996" y="1933"/>
                  </a:lnTo>
                  <a:lnTo>
                    <a:pt x="3092" y="1643"/>
                  </a:lnTo>
                  <a:lnTo>
                    <a:pt x="3092" y="1305"/>
                  </a:lnTo>
                  <a:lnTo>
                    <a:pt x="3044" y="967"/>
                  </a:lnTo>
                  <a:lnTo>
                    <a:pt x="2899" y="725"/>
                  </a:lnTo>
                  <a:lnTo>
                    <a:pt x="2706" y="484"/>
                  </a:lnTo>
                  <a:lnTo>
                    <a:pt x="2512" y="291"/>
                  </a:lnTo>
                  <a:lnTo>
                    <a:pt x="2271" y="146"/>
                  </a:lnTo>
                  <a:lnTo>
                    <a:pt x="1981" y="49"/>
                  </a:lnTo>
                  <a:lnTo>
                    <a:pt x="16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5265900" y="4598650"/>
              <a:ext cx="64025" cy="85775"/>
            </a:xfrm>
            <a:custGeom>
              <a:avLst/>
              <a:gdLst/>
              <a:ahLst/>
              <a:cxnLst/>
              <a:rect l="l" t="t" r="r" b="b"/>
              <a:pathLst>
                <a:path w="2561" h="3431" extrusionOk="0">
                  <a:moveTo>
                    <a:pt x="1449" y="0"/>
                  </a:moveTo>
                  <a:lnTo>
                    <a:pt x="1111" y="97"/>
                  </a:lnTo>
                  <a:lnTo>
                    <a:pt x="821" y="193"/>
                  </a:lnTo>
                  <a:lnTo>
                    <a:pt x="580" y="387"/>
                  </a:lnTo>
                  <a:lnTo>
                    <a:pt x="338" y="580"/>
                  </a:lnTo>
                  <a:lnTo>
                    <a:pt x="145" y="821"/>
                  </a:lnTo>
                  <a:lnTo>
                    <a:pt x="48" y="1063"/>
                  </a:lnTo>
                  <a:lnTo>
                    <a:pt x="0" y="1256"/>
                  </a:lnTo>
                  <a:lnTo>
                    <a:pt x="0" y="1401"/>
                  </a:lnTo>
                  <a:lnTo>
                    <a:pt x="48" y="1788"/>
                  </a:lnTo>
                  <a:lnTo>
                    <a:pt x="145" y="2126"/>
                  </a:lnTo>
                  <a:lnTo>
                    <a:pt x="338" y="2464"/>
                  </a:lnTo>
                  <a:lnTo>
                    <a:pt x="483" y="2706"/>
                  </a:lnTo>
                  <a:lnTo>
                    <a:pt x="676" y="2947"/>
                  </a:lnTo>
                  <a:lnTo>
                    <a:pt x="870" y="3189"/>
                  </a:lnTo>
                  <a:lnTo>
                    <a:pt x="1159" y="3334"/>
                  </a:lnTo>
                  <a:lnTo>
                    <a:pt x="1401" y="3430"/>
                  </a:lnTo>
                  <a:lnTo>
                    <a:pt x="1739" y="3430"/>
                  </a:lnTo>
                  <a:lnTo>
                    <a:pt x="2029" y="3382"/>
                  </a:lnTo>
                  <a:lnTo>
                    <a:pt x="2126" y="3285"/>
                  </a:lnTo>
                  <a:lnTo>
                    <a:pt x="2222" y="3189"/>
                  </a:lnTo>
                  <a:lnTo>
                    <a:pt x="2319" y="3044"/>
                  </a:lnTo>
                  <a:lnTo>
                    <a:pt x="2416" y="2899"/>
                  </a:lnTo>
                  <a:lnTo>
                    <a:pt x="2464" y="2561"/>
                  </a:lnTo>
                  <a:lnTo>
                    <a:pt x="2560" y="1933"/>
                  </a:lnTo>
                  <a:lnTo>
                    <a:pt x="2560" y="1546"/>
                  </a:lnTo>
                  <a:lnTo>
                    <a:pt x="2560" y="1160"/>
                  </a:lnTo>
                  <a:lnTo>
                    <a:pt x="2512" y="821"/>
                  </a:lnTo>
                  <a:lnTo>
                    <a:pt x="2416" y="483"/>
                  </a:lnTo>
                  <a:lnTo>
                    <a:pt x="2222" y="242"/>
                  </a:lnTo>
                  <a:lnTo>
                    <a:pt x="2126" y="97"/>
                  </a:lnTo>
                  <a:lnTo>
                    <a:pt x="1981" y="49"/>
                  </a:lnTo>
                  <a:lnTo>
                    <a:pt x="17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5206700" y="4354675"/>
              <a:ext cx="85775" cy="105100"/>
            </a:xfrm>
            <a:custGeom>
              <a:avLst/>
              <a:gdLst/>
              <a:ahLst/>
              <a:cxnLst/>
              <a:rect l="l" t="t" r="r" b="b"/>
              <a:pathLst>
                <a:path w="3431" h="4204" extrusionOk="0">
                  <a:moveTo>
                    <a:pt x="1402" y="1"/>
                  </a:moveTo>
                  <a:lnTo>
                    <a:pt x="1160" y="49"/>
                  </a:lnTo>
                  <a:lnTo>
                    <a:pt x="967" y="146"/>
                  </a:lnTo>
                  <a:lnTo>
                    <a:pt x="774" y="242"/>
                  </a:lnTo>
                  <a:lnTo>
                    <a:pt x="629" y="436"/>
                  </a:lnTo>
                  <a:lnTo>
                    <a:pt x="484" y="629"/>
                  </a:lnTo>
                  <a:lnTo>
                    <a:pt x="339" y="822"/>
                  </a:lnTo>
                  <a:lnTo>
                    <a:pt x="194" y="1305"/>
                  </a:lnTo>
                  <a:lnTo>
                    <a:pt x="49" y="1837"/>
                  </a:lnTo>
                  <a:lnTo>
                    <a:pt x="1" y="2320"/>
                  </a:lnTo>
                  <a:lnTo>
                    <a:pt x="1" y="2754"/>
                  </a:lnTo>
                  <a:lnTo>
                    <a:pt x="1" y="3044"/>
                  </a:lnTo>
                  <a:lnTo>
                    <a:pt x="49" y="3334"/>
                  </a:lnTo>
                  <a:lnTo>
                    <a:pt x="146" y="3624"/>
                  </a:lnTo>
                  <a:lnTo>
                    <a:pt x="291" y="3866"/>
                  </a:lnTo>
                  <a:lnTo>
                    <a:pt x="387" y="3962"/>
                  </a:lnTo>
                  <a:lnTo>
                    <a:pt x="532" y="4059"/>
                  </a:lnTo>
                  <a:lnTo>
                    <a:pt x="870" y="4155"/>
                  </a:lnTo>
                  <a:lnTo>
                    <a:pt x="1209" y="4204"/>
                  </a:lnTo>
                  <a:lnTo>
                    <a:pt x="1547" y="4155"/>
                  </a:lnTo>
                  <a:lnTo>
                    <a:pt x="1982" y="4059"/>
                  </a:lnTo>
                  <a:lnTo>
                    <a:pt x="2416" y="3817"/>
                  </a:lnTo>
                  <a:lnTo>
                    <a:pt x="2803" y="3576"/>
                  </a:lnTo>
                  <a:lnTo>
                    <a:pt x="3093" y="3189"/>
                  </a:lnTo>
                  <a:lnTo>
                    <a:pt x="3238" y="2996"/>
                  </a:lnTo>
                  <a:lnTo>
                    <a:pt x="3334" y="2754"/>
                  </a:lnTo>
                  <a:lnTo>
                    <a:pt x="3383" y="2513"/>
                  </a:lnTo>
                  <a:lnTo>
                    <a:pt x="3431" y="2320"/>
                  </a:lnTo>
                  <a:lnTo>
                    <a:pt x="3431" y="1837"/>
                  </a:lnTo>
                  <a:lnTo>
                    <a:pt x="3286" y="1402"/>
                  </a:lnTo>
                  <a:lnTo>
                    <a:pt x="3093" y="967"/>
                  </a:lnTo>
                  <a:lnTo>
                    <a:pt x="2755" y="580"/>
                  </a:lnTo>
                  <a:lnTo>
                    <a:pt x="2416" y="291"/>
                  </a:lnTo>
                  <a:lnTo>
                    <a:pt x="2175" y="194"/>
                  </a:lnTo>
                  <a:lnTo>
                    <a:pt x="1933" y="97"/>
                  </a:lnTo>
                  <a:lnTo>
                    <a:pt x="16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5390275" y="4481500"/>
              <a:ext cx="97850" cy="78525"/>
            </a:xfrm>
            <a:custGeom>
              <a:avLst/>
              <a:gdLst/>
              <a:ahLst/>
              <a:cxnLst/>
              <a:rect l="l" t="t" r="r" b="b"/>
              <a:pathLst>
                <a:path w="3914" h="3141" extrusionOk="0">
                  <a:moveTo>
                    <a:pt x="871" y="0"/>
                  </a:moveTo>
                  <a:lnTo>
                    <a:pt x="677" y="49"/>
                  </a:lnTo>
                  <a:lnTo>
                    <a:pt x="532" y="145"/>
                  </a:lnTo>
                  <a:lnTo>
                    <a:pt x="387" y="242"/>
                  </a:lnTo>
                  <a:lnTo>
                    <a:pt x="242" y="387"/>
                  </a:lnTo>
                  <a:lnTo>
                    <a:pt x="146" y="580"/>
                  </a:lnTo>
                  <a:lnTo>
                    <a:pt x="1" y="918"/>
                  </a:lnTo>
                  <a:lnTo>
                    <a:pt x="1" y="1305"/>
                  </a:lnTo>
                  <a:lnTo>
                    <a:pt x="49" y="1739"/>
                  </a:lnTo>
                  <a:lnTo>
                    <a:pt x="146" y="1933"/>
                  </a:lnTo>
                  <a:lnTo>
                    <a:pt x="242" y="2078"/>
                  </a:lnTo>
                  <a:lnTo>
                    <a:pt x="484" y="2416"/>
                  </a:lnTo>
                  <a:lnTo>
                    <a:pt x="822" y="2657"/>
                  </a:lnTo>
                  <a:lnTo>
                    <a:pt x="1160" y="2802"/>
                  </a:lnTo>
                  <a:lnTo>
                    <a:pt x="1547" y="2947"/>
                  </a:lnTo>
                  <a:lnTo>
                    <a:pt x="1933" y="3044"/>
                  </a:lnTo>
                  <a:lnTo>
                    <a:pt x="2320" y="3092"/>
                  </a:lnTo>
                  <a:lnTo>
                    <a:pt x="3141" y="3140"/>
                  </a:lnTo>
                  <a:lnTo>
                    <a:pt x="3528" y="3092"/>
                  </a:lnTo>
                  <a:lnTo>
                    <a:pt x="3672" y="3044"/>
                  </a:lnTo>
                  <a:lnTo>
                    <a:pt x="3817" y="2947"/>
                  </a:lnTo>
                  <a:lnTo>
                    <a:pt x="3914" y="2754"/>
                  </a:lnTo>
                  <a:lnTo>
                    <a:pt x="3914" y="2561"/>
                  </a:lnTo>
                  <a:lnTo>
                    <a:pt x="3866" y="2367"/>
                  </a:lnTo>
                  <a:lnTo>
                    <a:pt x="3817" y="2174"/>
                  </a:lnTo>
                  <a:lnTo>
                    <a:pt x="3672" y="1884"/>
                  </a:lnTo>
                  <a:lnTo>
                    <a:pt x="3431" y="1594"/>
                  </a:lnTo>
                  <a:lnTo>
                    <a:pt x="3141" y="1256"/>
                  </a:lnTo>
                  <a:lnTo>
                    <a:pt x="2803" y="966"/>
                  </a:lnTo>
                  <a:lnTo>
                    <a:pt x="2513" y="677"/>
                  </a:lnTo>
                  <a:lnTo>
                    <a:pt x="2127" y="435"/>
                  </a:lnTo>
                  <a:lnTo>
                    <a:pt x="1788" y="193"/>
                  </a:lnTo>
                  <a:lnTo>
                    <a:pt x="1499" y="49"/>
                  </a:lnTo>
                  <a:lnTo>
                    <a:pt x="12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5447050" y="4673525"/>
              <a:ext cx="51950" cy="50750"/>
            </a:xfrm>
            <a:custGeom>
              <a:avLst/>
              <a:gdLst/>
              <a:ahLst/>
              <a:cxnLst/>
              <a:rect l="l" t="t" r="r" b="b"/>
              <a:pathLst>
                <a:path w="2078" h="2030" extrusionOk="0">
                  <a:moveTo>
                    <a:pt x="1015" y="0"/>
                  </a:moveTo>
                  <a:lnTo>
                    <a:pt x="677" y="97"/>
                  </a:lnTo>
                  <a:lnTo>
                    <a:pt x="387" y="242"/>
                  </a:lnTo>
                  <a:lnTo>
                    <a:pt x="145" y="483"/>
                  </a:lnTo>
                  <a:lnTo>
                    <a:pt x="97" y="628"/>
                  </a:lnTo>
                  <a:lnTo>
                    <a:pt x="49" y="773"/>
                  </a:lnTo>
                  <a:lnTo>
                    <a:pt x="0" y="967"/>
                  </a:lnTo>
                  <a:lnTo>
                    <a:pt x="0" y="1160"/>
                  </a:lnTo>
                  <a:lnTo>
                    <a:pt x="49" y="1305"/>
                  </a:lnTo>
                  <a:lnTo>
                    <a:pt x="97" y="1450"/>
                  </a:lnTo>
                  <a:lnTo>
                    <a:pt x="242" y="1740"/>
                  </a:lnTo>
                  <a:lnTo>
                    <a:pt x="532" y="1884"/>
                  </a:lnTo>
                  <a:lnTo>
                    <a:pt x="822" y="2029"/>
                  </a:lnTo>
                  <a:lnTo>
                    <a:pt x="1112" y="2029"/>
                  </a:lnTo>
                  <a:lnTo>
                    <a:pt x="1450" y="1981"/>
                  </a:lnTo>
                  <a:lnTo>
                    <a:pt x="1595" y="1884"/>
                  </a:lnTo>
                  <a:lnTo>
                    <a:pt x="1740" y="1788"/>
                  </a:lnTo>
                  <a:lnTo>
                    <a:pt x="1933" y="1595"/>
                  </a:lnTo>
                  <a:lnTo>
                    <a:pt x="2029" y="1353"/>
                  </a:lnTo>
                  <a:lnTo>
                    <a:pt x="2078" y="1111"/>
                  </a:lnTo>
                  <a:lnTo>
                    <a:pt x="2078" y="870"/>
                  </a:lnTo>
                  <a:lnTo>
                    <a:pt x="1981" y="628"/>
                  </a:lnTo>
                  <a:lnTo>
                    <a:pt x="1885" y="435"/>
                  </a:lnTo>
                  <a:lnTo>
                    <a:pt x="1691" y="242"/>
                  </a:lnTo>
                  <a:lnTo>
                    <a:pt x="1498" y="97"/>
                  </a:lnTo>
                  <a:lnTo>
                    <a:pt x="1257" y="49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5407200" y="4336575"/>
              <a:ext cx="55575" cy="38675"/>
            </a:xfrm>
            <a:custGeom>
              <a:avLst/>
              <a:gdLst/>
              <a:ahLst/>
              <a:cxnLst/>
              <a:rect l="l" t="t" r="r" b="b"/>
              <a:pathLst>
                <a:path w="2223" h="1547" extrusionOk="0">
                  <a:moveTo>
                    <a:pt x="1015" y="0"/>
                  </a:moveTo>
                  <a:lnTo>
                    <a:pt x="773" y="48"/>
                  </a:lnTo>
                  <a:lnTo>
                    <a:pt x="532" y="145"/>
                  </a:lnTo>
                  <a:lnTo>
                    <a:pt x="290" y="290"/>
                  </a:lnTo>
                  <a:lnTo>
                    <a:pt x="145" y="435"/>
                  </a:lnTo>
                  <a:lnTo>
                    <a:pt x="0" y="628"/>
                  </a:lnTo>
                  <a:lnTo>
                    <a:pt x="0" y="821"/>
                  </a:lnTo>
                  <a:lnTo>
                    <a:pt x="0" y="966"/>
                  </a:lnTo>
                  <a:lnTo>
                    <a:pt x="97" y="1111"/>
                  </a:lnTo>
                  <a:lnTo>
                    <a:pt x="194" y="1256"/>
                  </a:lnTo>
                  <a:lnTo>
                    <a:pt x="338" y="1353"/>
                  </a:lnTo>
                  <a:lnTo>
                    <a:pt x="628" y="1449"/>
                  </a:lnTo>
                  <a:lnTo>
                    <a:pt x="918" y="1546"/>
                  </a:lnTo>
                  <a:lnTo>
                    <a:pt x="1546" y="1546"/>
                  </a:lnTo>
                  <a:lnTo>
                    <a:pt x="1788" y="1498"/>
                  </a:lnTo>
                  <a:lnTo>
                    <a:pt x="2029" y="1353"/>
                  </a:lnTo>
                  <a:lnTo>
                    <a:pt x="2174" y="1160"/>
                  </a:lnTo>
                  <a:lnTo>
                    <a:pt x="2222" y="966"/>
                  </a:lnTo>
                  <a:lnTo>
                    <a:pt x="2174" y="725"/>
                  </a:lnTo>
                  <a:lnTo>
                    <a:pt x="2078" y="483"/>
                  </a:lnTo>
                  <a:lnTo>
                    <a:pt x="1933" y="290"/>
                  </a:lnTo>
                  <a:lnTo>
                    <a:pt x="1691" y="145"/>
                  </a:lnTo>
                  <a:lnTo>
                    <a:pt x="1450" y="48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4"/>
          <p:cNvSpPr txBox="1">
            <a:spLocks noGrp="1"/>
          </p:cNvSpPr>
          <p:nvPr>
            <p:ph type="body" idx="1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5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4"/>
          <p:cNvSpPr/>
          <p:nvPr/>
        </p:nvSpPr>
        <p:spPr>
          <a:xfrm rot="-8346330">
            <a:off x="7553917" y="-2411161"/>
            <a:ext cx="3729655" cy="3843965"/>
          </a:xfrm>
          <a:custGeom>
            <a:avLst/>
            <a:gdLst/>
            <a:ahLst/>
            <a:cxnLst/>
            <a:rect l="l" t="t" r="r" b="b"/>
            <a:pathLst>
              <a:path w="29952" h="30870" extrusionOk="0">
                <a:moveTo>
                  <a:pt x="20000" y="0"/>
                </a:moveTo>
                <a:lnTo>
                  <a:pt x="19179" y="48"/>
                </a:lnTo>
                <a:lnTo>
                  <a:pt x="18261" y="145"/>
                </a:lnTo>
                <a:lnTo>
                  <a:pt x="17392" y="290"/>
                </a:lnTo>
                <a:lnTo>
                  <a:pt x="16474" y="435"/>
                </a:lnTo>
                <a:lnTo>
                  <a:pt x="15556" y="628"/>
                </a:lnTo>
                <a:lnTo>
                  <a:pt x="13720" y="1159"/>
                </a:lnTo>
                <a:lnTo>
                  <a:pt x="11933" y="1739"/>
                </a:lnTo>
                <a:lnTo>
                  <a:pt x="10193" y="2415"/>
                </a:lnTo>
                <a:lnTo>
                  <a:pt x="8551" y="3092"/>
                </a:lnTo>
                <a:lnTo>
                  <a:pt x="7053" y="3816"/>
                </a:lnTo>
                <a:lnTo>
                  <a:pt x="5894" y="4396"/>
                </a:lnTo>
                <a:lnTo>
                  <a:pt x="4831" y="5121"/>
                </a:lnTo>
                <a:lnTo>
                  <a:pt x="4300" y="5507"/>
                </a:lnTo>
                <a:lnTo>
                  <a:pt x="3817" y="5942"/>
                </a:lnTo>
                <a:lnTo>
                  <a:pt x="3334" y="6377"/>
                </a:lnTo>
                <a:lnTo>
                  <a:pt x="2899" y="6812"/>
                </a:lnTo>
                <a:lnTo>
                  <a:pt x="2464" y="7295"/>
                </a:lnTo>
                <a:lnTo>
                  <a:pt x="2029" y="7778"/>
                </a:lnTo>
                <a:lnTo>
                  <a:pt x="1691" y="8309"/>
                </a:lnTo>
                <a:lnTo>
                  <a:pt x="1353" y="8841"/>
                </a:lnTo>
                <a:lnTo>
                  <a:pt x="1015" y="9420"/>
                </a:lnTo>
                <a:lnTo>
                  <a:pt x="773" y="10000"/>
                </a:lnTo>
                <a:lnTo>
                  <a:pt x="532" y="10580"/>
                </a:lnTo>
                <a:lnTo>
                  <a:pt x="338" y="11208"/>
                </a:lnTo>
                <a:lnTo>
                  <a:pt x="193" y="11836"/>
                </a:lnTo>
                <a:lnTo>
                  <a:pt x="97" y="12512"/>
                </a:lnTo>
                <a:lnTo>
                  <a:pt x="0" y="13188"/>
                </a:lnTo>
                <a:lnTo>
                  <a:pt x="0" y="13865"/>
                </a:lnTo>
                <a:lnTo>
                  <a:pt x="0" y="14541"/>
                </a:lnTo>
                <a:lnTo>
                  <a:pt x="97" y="15217"/>
                </a:lnTo>
                <a:lnTo>
                  <a:pt x="193" y="15894"/>
                </a:lnTo>
                <a:lnTo>
                  <a:pt x="290" y="16522"/>
                </a:lnTo>
                <a:lnTo>
                  <a:pt x="676" y="17874"/>
                </a:lnTo>
                <a:lnTo>
                  <a:pt x="1111" y="19179"/>
                </a:lnTo>
                <a:lnTo>
                  <a:pt x="1643" y="20435"/>
                </a:lnTo>
                <a:lnTo>
                  <a:pt x="2222" y="21691"/>
                </a:lnTo>
                <a:lnTo>
                  <a:pt x="2657" y="22512"/>
                </a:lnTo>
                <a:lnTo>
                  <a:pt x="3140" y="23333"/>
                </a:lnTo>
                <a:lnTo>
                  <a:pt x="3623" y="24155"/>
                </a:lnTo>
                <a:lnTo>
                  <a:pt x="4155" y="24928"/>
                </a:lnTo>
                <a:lnTo>
                  <a:pt x="4734" y="25700"/>
                </a:lnTo>
                <a:lnTo>
                  <a:pt x="5314" y="26425"/>
                </a:lnTo>
                <a:lnTo>
                  <a:pt x="5942" y="27101"/>
                </a:lnTo>
                <a:lnTo>
                  <a:pt x="6619" y="27778"/>
                </a:lnTo>
                <a:lnTo>
                  <a:pt x="7295" y="28357"/>
                </a:lnTo>
                <a:lnTo>
                  <a:pt x="8020" y="28937"/>
                </a:lnTo>
                <a:lnTo>
                  <a:pt x="8792" y="29420"/>
                </a:lnTo>
                <a:lnTo>
                  <a:pt x="9565" y="29855"/>
                </a:lnTo>
                <a:lnTo>
                  <a:pt x="10387" y="30242"/>
                </a:lnTo>
                <a:lnTo>
                  <a:pt x="11208" y="30531"/>
                </a:lnTo>
                <a:lnTo>
                  <a:pt x="12078" y="30725"/>
                </a:lnTo>
                <a:lnTo>
                  <a:pt x="12995" y="30870"/>
                </a:lnTo>
                <a:lnTo>
                  <a:pt x="14203" y="30870"/>
                </a:lnTo>
                <a:lnTo>
                  <a:pt x="14783" y="30821"/>
                </a:lnTo>
                <a:lnTo>
                  <a:pt x="15411" y="30725"/>
                </a:lnTo>
                <a:lnTo>
                  <a:pt x="15991" y="30580"/>
                </a:lnTo>
                <a:lnTo>
                  <a:pt x="16570" y="30435"/>
                </a:lnTo>
                <a:lnTo>
                  <a:pt x="17150" y="30242"/>
                </a:lnTo>
                <a:lnTo>
                  <a:pt x="17681" y="30048"/>
                </a:lnTo>
                <a:lnTo>
                  <a:pt x="18261" y="29758"/>
                </a:lnTo>
                <a:lnTo>
                  <a:pt x="18793" y="29517"/>
                </a:lnTo>
                <a:lnTo>
                  <a:pt x="19855" y="28889"/>
                </a:lnTo>
                <a:lnTo>
                  <a:pt x="20822" y="28116"/>
                </a:lnTo>
                <a:lnTo>
                  <a:pt x="21739" y="27343"/>
                </a:lnTo>
                <a:lnTo>
                  <a:pt x="22561" y="26473"/>
                </a:lnTo>
                <a:lnTo>
                  <a:pt x="23334" y="25556"/>
                </a:lnTo>
                <a:lnTo>
                  <a:pt x="24058" y="24589"/>
                </a:lnTo>
                <a:lnTo>
                  <a:pt x="24735" y="23575"/>
                </a:lnTo>
                <a:lnTo>
                  <a:pt x="25363" y="22512"/>
                </a:lnTo>
                <a:lnTo>
                  <a:pt x="25942" y="21498"/>
                </a:lnTo>
                <a:lnTo>
                  <a:pt x="27053" y="19324"/>
                </a:lnTo>
                <a:lnTo>
                  <a:pt x="28068" y="17198"/>
                </a:lnTo>
                <a:lnTo>
                  <a:pt x="28503" y="16135"/>
                </a:lnTo>
                <a:lnTo>
                  <a:pt x="28889" y="15024"/>
                </a:lnTo>
                <a:lnTo>
                  <a:pt x="29227" y="13913"/>
                </a:lnTo>
                <a:lnTo>
                  <a:pt x="29517" y="12802"/>
                </a:lnTo>
                <a:lnTo>
                  <a:pt x="29759" y="11691"/>
                </a:lnTo>
                <a:lnTo>
                  <a:pt x="29904" y="10531"/>
                </a:lnTo>
                <a:lnTo>
                  <a:pt x="29952" y="9420"/>
                </a:lnTo>
                <a:lnTo>
                  <a:pt x="29904" y="8358"/>
                </a:lnTo>
                <a:lnTo>
                  <a:pt x="29759" y="7343"/>
                </a:lnTo>
                <a:lnTo>
                  <a:pt x="29517" y="6377"/>
                </a:lnTo>
                <a:lnTo>
                  <a:pt x="29227" y="5507"/>
                </a:lnTo>
                <a:lnTo>
                  <a:pt x="28841" y="4638"/>
                </a:lnTo>
                <a:lnTo>
                  <a:pt x="28358" y="3865"/>
                </a:lnTo>
                <a:lnTo>
                  <a:pt x="27778" y="3140"/>
                </a:lnTo>
                <a:lnTo>
                  <a:pt x="27150" y="2464"/>
                </a:lnTo>
                <a:lnTo>
                  <a:pt x="26474" y="1884"/>
                </a:lnTo>
                <a:lnTo>
                  <a:pt x="25701" y="1353"/>
                </a:lnTo>
                <a:lnTo>
                  <a:pt x="24831" y="918"/>
                </a:lnTo>
                <a:lnTo>
                  <a:pt x="23913" y="580"/>
                </a:lnTo>
                <a:lnTo>
                  <a:pt x="22947" y="290"/>
                </a:lnTo>
                <a:lnTo>
                  <a:pt x="21933" y="97"/>
                </a:lnTo>
                <a:lnTo>
                  <a:pt x="2082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4"/>
          <p:cNvSpPr/>
          <p:nvPr/>
        </p:nvSpPr>
        <p:spPr>
          <a:xfrm rot="-8346330">
            <a:off x="-2190833" y="-2644561"/>
            <a:ext cx="3729655" cy="3843965"/>
          </a:xfrm>
          <a:custGeom>
            <a:avLst/>
            <a:gdLst/>
            <a:ahLst/>
            <a:cxnLst/>
            <a:rect l="l" t="t" r="r" b="b"/>
            <a:pathLst>
              <a:path w="29952" h="30870" extrusionOk="0">
                <a:moveTo>
                  <a:pt x="20000" y="0"/>
                </a:moveTo>
                <a:lnTo>
                  <a:pt x="19179" y="48"/>
                </a:lnTo>
                <a:lnTo>
                  <a:pt x="18261" y="145"/>
                </a:lnTo>
                <a:lnTo>
                  <a:pt x="17392" y="290"/>
                </a:lnTo>
                <a:lnTo>
                  <a:pt x="16474" y="435"/>
                </a:lnTo>
                <a:lnTo>
                  <a:pt x="15556" y="628"/>
                </a:lnTo>
                <a:lnTo>
                  <a:pt x="13720" y="1159"/>
                </a:lnTo>
                <a:lnTo>
                  <a:pt x="11933" y="1739"/>
                </a:lnTo>
                <a:lnTo>
                  <a:pt x="10193" y="2415"/>
                </a:lnTo>
                <a:lnTo>
                  <a:pt x="8551" y="3092"/>
                </a:lnTo>
                <a:lnTo>
                  <a:pt x="7053" y="3816"/>
                </a:lnTo>
                <a:lnTo>
                  <a:pt x="5894" y="4396"/>
                </a:lnTo>
                <a:lnTo>
                  <a:pt x="4831" y="5121"/>
                </a:lnTo>
                <a:lnTo>
                  <a:pt x="4300" y="5507"/>
                </a:lnTo>
                <a:lnTo>
                  <a:pt x="3817" y="5942"/>
                </a:lnTo>
                <a:lnTo>
                  <a:pt x="3334" y="6377"/>
                </a:lnTo>
                <a:lnTo>
                  <a:pt x="2899" y="6812"/>
                </a:lnTo>
                <a:lnTo>
                  <a:pt x="2464" y="7295"/>
                </a:lnTo>
                <a:lnTo>
                  <a:pt x="2029" y="7778"/>
                </a:lnTo>
                <a:lnTo>
                  <a:pt x="1691" y="8309"/>
                </a:lnTo>
                <a:lnTo>
                  <a:pt x="1353" y="8841"/>
                </a:lnTo>
                <a:lnTo>
                  <a:pt x="1015" y="9420"/>
                </a:lnTo>
                <a:lnTo>
                  <a:pt x="773" y="10000"/>
                </a:lnTo>
                <a:lnTo>
                  <a:pt x="532" y="10580"/>
                </a:lnTo>
                <a:lnTo>
                  <a:pt x="338" y="11208"/>
                </a:lnTo>
                <a:lnTo>
                  <a:pt x="193" y="11836"/>
                </a:lnTo>
                <a:lnTo>
                  <a:pt x="97" y="12512"/>
                </a:lnTo>
                <a:lnTo>
                  <a:pt x="0" y="13188"/>
                </a:lnTo>
                <a:lnTo>
                  <a:pt x="0" y="13865"/>
                </a:lnTo>
                <a:lnTo>
                  <a:pt x="0" y="14541"/>
                </a:lnTo>
                <a:lnTo>
                  <a:pt x="97" y="15217"/>
                </a:lnTo>
                <a:lnTo>
                  <a:pt x="193" y="15894"/>
                </a:lnTo>
                <a:lnTo>
                  <a:pt x="290" y="16522"/>
                </a:lnTo>
                <a:lnTo>
                  <a:pt x="676" y="17874"/>
                </a:lnTo>
                <a:lnTo>
                  <a:pt x="1111" y="19179"/>
                </a:lnTo>
                <a:lnTo>
                  <a:pt x="1643" y="20435"/>
                </a:lnTo>
                <a:lnTo>
                  <a:pt x="2222" y="21691"/>
                </a:lnTo>
                <a:lnTo>
                  <a:pt x="2657" y="22512"/>
                </a:lnTo>
                <a:lnTo>
                  <a:pt x="3140" y="23333"/>
                </a:lnTo>
                <a:lnTo>
                  <a:pt x="3623" y="24155"/>
                </a:lnTo>
                <a:lnTo>
                  <a:pt x="4155" y="24928"/>
                </a:lnTo>
                <a:lnTo>
                  <a:pt x="4734" y="25700"/>
                </a:lnTo>
                <a:lnTo>
                  <a:pt x="5314" y="26425"/>
                </a:lnTo>
                <a:lnTo>
                  <a:pt x="5942" y="27101"/>
                </a:lnTo>
                <a:lnTo>
                  <a:pt x="6619" y="27778"/>
                </a:lnTo>
                <a:lnTo>
                  <a:pt x="7295" y="28357"/>
                </a:lnTo>
                <a:lnTo>
                  <a:pt x="8020" y="28937"/>
                </a:lnTo>
                <a:lnTo>
                  <a:pt x="8792" y="29420"/>
                </a:lnTo>
                <a:lnTo>
                  <a:pt x="9565" y="29855"/>
                </a:lnTo>
                <a:lnTo>
                  <a:pt x="10387" y="30242"/>
                </a:lnTo>
                <a:lnTo>
                  <a:pt x="11208" y="30531"/>
                </a:lnTo>
                <a:lnTo>
                  <a:pt x="12078" y="30725"/>
                </a:lnTo>
                <a:lnTo>
                  <a:pt x="12995" y="30870"/>
                </a:lnTo>
                <a:lnTo>
                  <a:pt x="14203" y="30870"/>
                </a:lnTo>
                <a:lnTo>
                  <a:pt x="14783" y="30821"/>
                </a:lnTo>
                <a:lnTo>
                  <a:pt x="15411" y="30725"/>
                </a:lnTo>
                <a:lnTo>
                  <a:pt x="15991" y="30580"/>
                </a:lnTo>
                <a:lnTo>
                  <a:pt x="16570" y="30435"/>
                </a:lnTo>
                <a:lnTo>
                  <a:pt x="17150" y="30242"/>
                </a:lnTo>
                <a:lnTo>
                  <a:pt x="17681" y="30048"/>
                </a:lnTo>
                <a:lnTo>
                  <a:pt x="18261" y="29758"/>
                </a:lnTo>
                <a:lnTo>
                  <a:pt x="18793" y="29517"/>
                </a:lnTo>
                <a:lnTo>
                  <a:pt x="19855" y="28889"/>
                </a:lnTo>
                <a:lnTo>
                  <a:pt x="20822" y="28116"/>
                </a:lnTo>
                <a:lnTo>
                  <a:pt x="21739" y="27343"/>
                </a:lnTo>
                <a:lnTo>
                  <a:pt x="22561" y="26473"/>
                </a:lnTo>
                <a:lnTo>
                  <a:pt x="23334" y="25556"/>
                </a:lnTo>
                <a:lnTo>
                  <a:pt x="24058" y="24589"/>
                </a:lnTo>
                <a:lnTo>
                  <a:pt x="24735" y="23575"/>
                </a:lnTo>
                <a:lnTo>
                  <a:pt x="25363" y="22512"/>
                </a:lnTo>
                <a:lnTo>
                  <a:pt x="25942" y="21498"/>
                </a:lnTo>
                <a:lnTo>
                  <a:pt x="27053" y="19324"/>
                </a:lnTo>
                <a:lnTo>
                  <a:pt x="28068" y="17198"/>
                </a:lnTo>
                <a:lnTo>
                  <a:pt x="28503" y="16135"/>
                </a:lnTo>
                <a:lnTo>
                  <a:pt x="28889" y="15024"/>
                </a:lnTo>
                <a:lnTo>
                  <a:pt x="29227" y="13913"/>
                </a:lnTo>
                <a:lnTo>
                  <a:pt x="29517" y="12802"/>
                </a:lnTo>
                <a:lnTo>
                  <a:pt x="29759" y="11691"/>
                </a:lnTo>
                <a:lnTo>
                  <a:pt x="29904" y="10531"/>
                </a:lnTo>
                <a:lnTo>
                  <a:pt x="29952" y="9420"/>
                </a:lnTo>
                <a:lnTo>
                  <a:pt x="29904" y="8358"/>
                </a:lnTo>
                <a:lnTo>
                  <a:pt x="29759" y="7343"/>
                </a:lnTo>
                <a:lnTo>
                  <a:pt x="29517" y="6377"/>
                </a:lnTo>
                <a:lnTo>
                  <a:pt x="29227" y="5507"/>
                </a:lnTo>
                <a:lnTo>
                  <a:pt x="28841" y="4638"/>
                </a:lnTo>
                <a:lnTo>
                  <a:pt x="28358" y="3865"/>
                </a:lnTo>
                <a:lnTo>
                  <a:pt x="27778" y="3140"/>
                </a:lnTo>
                <a:lnTo>
                  <a:pt x="27150" y="2464"/>
                </a:lnTo>
                <a:lnTo>
                  <a:pt x="26474" y="1884"/>
                </a:lnTo>
                <a:lnTo>
                  <a:pt x="25701" y="1353"/>
                </a:lnTo>
                <a:lnTo>
                  <a:pt x="24831" y="918"/>
                </a:lnTo>
                <a:lnTo>
                  <a:pt x="23913" y="580"/>
                </a:lnTo>
                <a:lnTo>
                  <a:pt x="22947" y="290"/>
                </a:lnTo>
                <a:lnTo>
                  <a:pt x="21933" y="97"/>
                </a:lnTo>
                <a:lnTo>
                  <a:pt x="2082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" name="Google Shape;65;p4"/>
          <p:cNvGrpSpPr/>
          <p:nvPr/>
        </p:nvGrpSpPr>
        <p:grpSpPr>
          <a:xfrm rot="4500025">
            <a:off x="7842752" y="235755"/>
            <a:ext cx="801426" cy="891437"/>
            <a:chOff x="5036425" y="4336575"/>
            <a:chExt cx="462575" cy="514500"/>
          </a:xfrm>
        </p:grpSpPr>
        <p:sp>
          <p:nvSpPr>
            <p:cNvPr id="66" name="Google Shape;66;p4"/>
            <p:cNvSpPr/>
            <p:nvPr/>
          </p:nvSpPr>
          <p:spPr>
            <a:xfrm>
              <a:off x="5036425" y="4557575"/>
              <a:ext cx="129250" cy="118375"/>
            </a:xfrm>
            <a:custGeom>
              <a:avLst/>
              <a:gdLst/>
              <a:ahLst/>
              <a:cxnLst/>
              <a:rect l="l" t="t" r="r" b="b"/>
              <a:pathLst>
                <a:path w="5170" h="4735" extrusionOk="0">
                  <a:moveTo>
                    <a:pt x="3382" y="1"/>
                  </a:moveTo>
                  <a:lnTo>
                    <a:pt x="2947" y="49"/>
                  </a:lnTo>
                  <a:lnTo>
                    <a:pt x="2561" y="146"/>
                  </a:lnTo>
                  <a:lnTo>
                    <a:pt x="2223" y="291"/>
                  </a:lnTo>
                  <a:lnTo>
                    <a:pt x="1836" y="435"/>
                  </a:lnTo>
                  <a:lnTo>
                    <a:pt x="1498" y="629"/>
                  </a:lnTo>
                  <a:lnTo>
                    <a:pt x="1160" y="870"/>
                  </a:lnTo>
                  <a:lnTo>
                    <a:pt x="870" y="1112"/>
                  </a:lnTo>
                  <a:lnTo>
                    <a:pt x="580" y="1402"/>
                  </a:lnTo>
                  <a:lnTo>
                    <a:pt x="338" y="1740"/>
                  </a:lnTo>
                  <a:lnTo>
                    <a:pt x="97" y="2175"/>
                  </a:lnTo>
                  <a:lnTo>
                    <a:pt x="49" y="2416"/>
                  </a:lnTo>
                  <a:lnTo>
                    <a:pt x="0" y="2706"/>
                  </a:lnTo>
                  <a:lnTo>
                    <a:pt x="0" y="2948"/>
                  </a:lnTo>
                  <a:lnTo>
                    <a:pt x="0" y="3189"/>
                  </a:lnTo>
                  <a:lnTo>
                    <a:pt x="49" y="3431"/>
                  </a:lnTo>
                  <a:lnTo>
                    <a:pt x="145" y="3672"/>
                  </a:lnTo>
                  <a:lnTo>
                    <a:pt x="290" y="3962"/>
                  </a:lnTo>
                  <a:lnTo>
                    <a:pt x="483" y="4204"/>
                  </a:lnTo>
                  <a:lnTo>
                    <a:pt x="725" y="4397"/>
                  </a:lnTo>
                  <a:lnTo>
                    <a:pt x="1015" y="4542"/>
                  </a:lnTo>
                  <a:lnTo>
                    <a:pt x="1305" y="4638"/>
                  </a:lnTo>
                  <a:lnTo>
                    <a:pt x="1594" y="4735"/>
                  </a:lnTo>
                  <a:lnTo>
                    <a:pt x="2223" y="4735"/>
                  </a:lnTo>
                  <a:lnTo>
                    <a:pt x="2512" y="4687"/>
                  </a:lnTo>
                  <a:lnTo>
                    <a:pt x="2802" y="4590"/>
                  </a:lnTo>
                  <a:lnTo>
                    <a:pt x="3092" y="4445"/>
                  </a:lnTo>
                  <a:lnTo>
                    <a:pt x="3334" y="4300"/>
                  </a:lnTo>
                  <a:lnTo>
                    <a:pt x="3623" y="4107"/>
                  </a:lnTo>
                  <a:lnTo>
                    <a:pt x="3817" y="3914"/>
                  </a:lnTo>
                  <a:lnTo>
                    <a:pt x="4252" y="3431"/>
                  </a:lnTo>
                  <a:lnTo>
                    <a:pt x="4686" y="2803"/>
                  </a:lnTo>
                  <a:lnTo>
                    <a:pt x="4880" y="2416"/>
                  </a:lnTo>
                  <a:lnTo>
                    <a:pt x="5024" y="2030"/>
                  </a:lnTo>
                  <a:lnTo>
                    <a:pt x="5121" y="1643"/>
                  </a:lnTo>
                  <a:lnTo>
                    <a:pt x="5169" y="1257"/>
                  </a:lnTo>
                  <a:lnTo>
                    <a:pt x="5121" y="919"/>
                  </a:lnTo>
                  <a:lnTo>
                    <a:pt x="5024" y="725"/>
                  </a:lnTo>
                  <a:lnTo>
                    <a:pt x="4928" y="580"/>
                  </a:lnTo>
                  <a:lnTo>
                    <a:pt x="4686" y="339"/>
                  </a:lnTo>
                  <a:lnTo>
                    <a:pt x="4445" y="146"/>
                  </a:lnTo>
                  <a:lnTo>
                    <a:pt x="4107" y="49"/>
                  </a:lnTo>
                  <a:lnTo>
                    <a:pt x="38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5165650" y="4776175"/>
              <a:ext cx="77325" cy="74900"/>
            </a:xfrm>
            <a:custGeom>
              <a:avLst/>
              <a:gdLst/>
              <a:ahLst/>
              <a:cxnLst/>
              <a:rect l="l" t="t" r="r" b="b"/>
              <a:pathLst>
                <a:path w="3093" h="2996" extrusionOk="0">
                  <a:moveTo>
                    <a:pt x="1112" y="1"/>
                  </a:moveTo>
                  <a:lnTo>
                    <a:pt x="870" y="97"/>
                  </a:lnTo>
                  <a:lnTo>
                    <a:pt x="580" y="242"/>
                  </a:lnTo>
                  <a:lnTo>
                    <a:pt x="387" y="435"/>
                  </a:lnTo>
                  <a:lnTo>
                    <a:pt x="194" y="677"/>
                  </a:lnTo>
                  <a:lnTo>
                    <a:pt x="49" y="967"/>
                  </a:lnTo>
                  <a:lnTo>
                    <a:pt x="0" y="1305"/>
                  </a:lnTo>
                  <a:lnTo>
                    <a:pt x="0" y="1595"/>
                  </a:lnTo>
                  <a:lnTo>
                    <a:pt x="49" y="1885"/>
                  </a:lnTo>
                  <a:lnTo>
                    <a:pt x="194" y="2175"/>
                  </a:lnTo>
                  <a:lnTo>
                    <a:pt x="339" y="2416"/>
                  </a:lnTo>
                  <a:lnTo>
                    <a:pt x="580" y="2658"/>
                  </a:lnTo>
                  <a:lnTo>
                    <a:pt x="822" y="2803"/>
                  </a:lnTo>
                  <a:lnTo>
                    <a:pt x="1063" y="2948"/>
                  </a:lnTo>
                  <a:lnTo>
                    <a:pt x="1401" y="2996"/>
                  </a:lnTo>
                  <a:lnTo>
                    <a:pt x="1691" y="2996"/>
                  </a:lnTo>
                  <a:lnTo>
                    <a:pt x="1981" y="2948"/>
                  </a:lnTo>
                  <a:lnTo>
                    <a:pt x="2271" y="2803"/>
                  </a:lnTo>
                  <a:lnTo>
                    <a:pt x="2512" y="2658"/>
                  </a:lnTo>
                  <a:lnTo>
                    <a:pt x="2706" y="2464"/>
                  </a:lnTo>
                  <a:lnTo>
                    <a:pt x="2899" y="2223"/>
                  </a:lnTo>
                  <a:lnTo>
                    <a:pt x="2996" y="1933"/>
                  </a:lnTo>
                  <a:lnTo>
                    <a:pt x="3092" y="1643"/>
                  </a:lnTo>
                  <a:lnTo>
                    <a:pt x="3092" y="1305"/>
                  </a:lnTo>
                  <a:lnTo>
                    <a:pt x="3044" y="967"/>
                  </a:lnTo>
                  <a:lnTo>
                    <a:pt x="2899" y="725"/>
                  </a:lnTo>
                  <a:lnTo>
                    <a:pt x="2706" y="484"/>
                  </a:lnTo>
                  <a:lnTo>
                    <a:pt x="2512" y="291"/>
                  </a:lnTo>
                  <a:lnTo>
                    <a:pt x="2271" y="146"/>
                  </a:lnTo>
                  <a:lnTo>
                    <a:pt x="1981" y="49"/>
                  </a:lnTo>
                  <a:lnTo>
                    <a:pt x="16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5265900" y="4598650"/>
              <a:ext cx="64025" cy="85775"/>
            </a:xfrm>
            <a:custGeom>
              <a:avLst/>
              <a:gdLst/>
              <a:ahLst/>
              <a:cxnLst/>
              <a:rect l="l" t="t" r="r" b="b"/>
              <a:pathLst>
                <a:path w="2561" h="3431" extrusionOk="0">
                  <a:moveTo>
                    <a:pt x="1449" y="0"/>
                  </a:moveTo>
                  <a:lnTo>
                    <a:pt x="1111" y="97"/>
                  </a:lnTo>
                  <a:lnTo>
                    <a:pt x="821" y="193"/>
                  </a:lnTo>
                  <a:lnTo>
                    <a:pt x="580" y="387"/>
                  </a:lnTo>
                  <a:lnTo>
                    <a:pt x="338" y="580"/>
                  </a:lnTo>
                  <a:lnTo>
                    <a:pt x="145" y="821"/>
                  </a:lnTo>
                  <a:lnTo>
                    <a:pt x="48" y="1063"/>
                  </a:lnTo>
                  <a:lnTo>
                    <a:pt x="0" y="1256"/>
                  </a:lnTo>
                  <a:lnTo>
                    <a:pt x="0" y="1401"/>
                  </a:lnTo>
                  <a:lnTo>
                    <a:pt x="48" y="1788"/>
                  </a:lnTo>
                  <a:lnTo>
                    <a:pt x="145" y="2126"/>
                  </a:lnTo>
                  <a:lnTo>
                    <a:pt x="338" y="2464"/>
                  </a:lnTo>
                  <a:lnTo>
                    <a:pt x="483" y="2706"/>
                  </a:lnTo>
                  <a:lnTo>
                    <a:pt x="676" y="2947"/>
                  </a:lnTo>
                  <a:lnTo>
                    <a:pt x="870" y="3189"/>
                  </a:lnTo>
                  <a:lnTo>
                    <a:pt x="1159" y="3334"/>
                  </a:lnTo>
                  <a:lnTo>
                    <a:pt x="1401" y="3430"/>
                  </a:lnTo>
                  <a:lnTo>
                    <a:pt x="1739" y="3430"/>
                  </a:lnTo>
                  <a:lnTo>
                    <a:pt x="2029" y="3382"/>
                  </a:lnTo>
                  <a:lnTo>
                    <a:pt x="2126" y="3285"/>
                  </a:lnTo>
                  <a:lnTo>
                    <a:pt x="2222" y="3189"/>
                  </a:lnTo>
                  <a:lnTo>
                    <a:pt x="2319" y="3044"/>
                  </a:lnTo>
                  <a:lnTo>
                    <a:pt x="2416" y="2899"/>
                  </a:lnTo>
                  <a:lnTo>
                    <a:pt x="2464" y="2561"/>
                  </a:lnTo>
                  <a:lnTo>
                    <a:pt x="2560" y="1933"/>
                  </a:lnTo>
                  <a:lnTo>
                    <a:pt x="2560" y="1546"/>
                  </a:lnTo>
                  <a:lnTo>
                    <a:pt x="2560" y="1160"/>
                  </a:lnTo>
                  <a:lnTo>
                    <a:pt x="2512" y="821"/>
                  </a:lnTo>
                  <a:lnTo>
                    <a:pt x="2416" y="483"/>
                  </a:lnTo>
                  <a:lnTo>
                    <a:pt x="2222" y="242"/>
                  </a:lnTo>
                  <a:lnTo>
                    <a:pt x="2126" y="97"/>
                  </a:lnTo>
                  <a:lnTo>
                    <a:pt x="1981" y="49"/>
                  </a:lnTo>
                  <a:lnTo>
                    <a:pt x="17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5206700" y="4354675"/>
              <a:ext cx="85775" cy="105100"/>
            </a:xfrm>
            <a:custGeom>
              <a:avLst/>
              <a:gdLst/>
              <a:ahLst/>
              <a:cxnLst/>
              <a:rect l="l" t="t" r="r" b="b"/>
              <a:pathLst>
                <a:path w="3431" h="4204" extrusionOk="0">
                  <a:moveTo>
                    <a:pt x="1402" y="1"/>
                  </a:moveTo>
                  <a:lnTo>
                    <a:pt x="1160" y="49"/>
                  </a:lnTo>
                  <a:lnTo>
                    <a:pt x="967" y="146"/>
                  </a:lnTo>
                  <a:lnTo>
                    <a:pt x="774" y="242"/>
                  </a:lnTo>
                  <a:lnTo>
                    <a:pt x="629" y="436"/>
                  </a:lnTo>
                  <a:lnTo>
                    <a:pt x="484" y="629"/>
                  </a:lnTo>
                  <a:lnTo>
                    <a:pt x="339" y="822"/>
                  </a:lnTo>
                  <a:lnTo>
                    <a:pt x="194" y="1305"/>
                  </a:lnTo>
                  <a:lnTo>
                    <a:pt x="49" y="1837"/>
                  </a:lnTo>
                  <a:lnTo>
                    <a:pt x="1" y="2320"/>
                  </a:lnTo>
                  <a:lnTo>
                    <a:pt x="1" y="2754"/>
                  </a:lnTo>
                  <a:lnTo>
                    <a:pt x="1" y="3044"/>
                  </a:lnTo>
                  <a:lnTo>
                    <a:pt x="49" y="3334"/>
                  </a:lnTo>
                  <a:lnTo>
                    <a:pt x="146" y="3624"/>
                  </a:lnTo>
                  <a:lnTo>
                    <a:pt x="291" y="3866"/>
                  </a:lnTo>
                  <a:lnTo>
                    <a:pt x="387" y="3962"/>
                  </a:lnTo>
                  <a:lnTo>
                    <a:pt x="532" y="4059"/>
                  </a:lnTo>
                  <a:lnTo>
                    <a:pt x="870" y="4155"/>
                  </a:lnTo>
                  <a:lnTo>
                    <a:pt x="1209" y="4204"/>
                  </a:lnTo>
                  <a:lnTo>
                    <a:pt x="1547" y="4155"/>
                  </a:lnTo>
                  <a:lnTo>
                    <a:pt x="1982" y="4059"/>
                  </a:lnTo>
                  <a:lnTo>
                    <a:pt x="2416" y="3817"/>
                  </a:lnTo>
                  <a:lnTo>
                    <a:pt x="2803" y="3576"/>
                  </a:lnTo>
                  <a:lnTo>
                    <a:pt x="3093" y="3189"/>
                  </a:lnTo>
                  <a:lnTo>
                    <a:pt x="3238" y="2996"/>
                  </a:lnTo>
                  <a:lnTo>
                    <a:pt x="3334" y="2754"/>
                  </a:lnTo>
                  <a:lnTo>
                    <a:pt x="3383" y="2513"/>
                  </a:lnTo>
                  <a:lnTo>
                    <a:pt x="3431" y="2320"/>
                  </a:lnTo>
                  <a:lnTo>
                    <a:pt x="3431" y="1837"/>
                  </a:lnTo>
                  <a:lnTo>
                    <a:pt x="3286" y="1402"/>
                  </a:lnTo>
                  <a:lnTo>
                    <a:pt x="3093" y="967"/>
                  </a:lnTo>
                  <a:lnTo>
                    <a:pt x="2755" y="580"/>
                  </a:lnTo>
                  <a:lnTo>
                    <a:pt x="2416" y="291"/>
                  </a:lnTo>
                  <a:lnTo>
                    <a:pt x="2175" y="194"/>
                  </a:lnTo>
                  <a:lnTo>
                    <a:pt x="1933" y="97"/>
                  </a:lnTo>
                  <a:lnTo>
                    <a:pt x="16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5390275" y="4481500"/>
              <a:ext cx="97850" cy="78525"/>
            </a:xfrm>
            <a:custGeom>
              <a:avLst/>
              <a:gdLst/>
              <a:ahLst/>
              <a:cxnLst/>
              <a:rect l="l" t="t" r="r" b="b"/>
              <a:pathLst>
                <a:path w="3914" h="3141" extrusionOk="0">
                  <a:moveTo>
                    <a:pt x="871" y="0"/>
                  </a:moveTo>
                  <a:lnTo>
                    <a:pt x="677" y="49"/>
                  </a:lnTo>
                  <a:lnTo>
                    <a:pt x="532" y="145"/>
                  </a:lnTo>
                  <a:lnTo>
                    <a:pt x="387" y="242"/>
                  </a:lnTo>
                  <a:lnTo>
                    <a:pt x="242" y="387"/>
                  </a:lnTo>
                  <a:lnTo>
                    <a:pt x="146" y="580"/>
                  </a:lnTo>
                  <a:lnTo>
                    <a:pt x="1" y="918"/>
                  </a:lnTo>
                  <a:lnTo>
                    <a:pt x="1" y="1305"/>
                  </a:lnTo>
                  <a:lnTo>
                    <a:pt x="49" y="1739"/>
                  </a:lnTo>
                  <a:lnTo>
                    <a:pt x="146" y="1933"/>
                  </a:lnTo>
                  <a:lnTo>
                    <a:pt x="242" y="2078"/>
                  </a:lnTo>
                  <a:lnTo>
                    <a:pt x="484" y="2416"/>
                  </a:lnTo>
                  <a:lnTo>
                    <a:pt x="822" y="2657"/>
                  </a:lnTo>
                  <a:lnTo>
                    <a:pt x="1160" y="2802"/>
                  </a:lnTo>
                  <a:lnTo>
                    <a:pt x="1547" y="2947"/>
                  </a:lnTo>
                  <a:lnTo>
                    <a:pt x="1933" y="3044"/>
                  </a:lnTo>
                  <a:lnTo>
                    <a:pt x="2320" y="3092"/>
                  </a:lnTo>
                  <a:lnTo>
                    <a:pt x="3141" y="3140"/>
                  </a:lnTo>
                  <a:lnTo>
                    <a:pt x="3528" y="3092"/>
                  </a:lnTo>
                  <a:lnTo>
                    <a:pt x="3672" y="3044"/>
                  </a:lnTo>
                  <a:lnTo>
                    <a:pt x="3817" y="2947"/>
                  </a:lnTo>
                  <a:lnTo>
                    <a:pt x="3914" y="2754"/>
                  </a:lnTo>
                  <a:lnTo>
                    <a:pt x="3914" y="2561"/>
                  </a:lnTo>
                  <a:lnTo>
                    <a:pt x="3866" y="2367"/>
                  </a:lnTo>
                  <a:lnTo>
                    <a:pt x="3817" y="2174"/>
                  </a:lnTo>
                  <a:lnTo>
                    <a:pt x="3672" y="1884"/>
                  </a:lnTo>
                  <a:lnTo>
                    <a:pt x="3431" y="1594"/>
                  </a:lnTo>
                  <a:lnTo>
                    <a:pt x="3141" y="1256"/>
                  </a:lnTo>
                  <a:lnTo>
                    <a:pt x="2803" y="966"/>
                  </a:lnTo>
                  <a:lnTo>
                    <a:pt x="2513" y="677"/>
                  </a:lnTo>
                  <a:lnTo>
                    <a:pt x="2127" y="435"/>
                  </a:lnTo>
                  <a:lnTo>
                    <a:pt x="1788" y="193"/>
                  </a:lnTo>
                  <a:lnTo>
                    <a:pt x="1499" y="49"/>
                  </a:lnTo>
                  <a:lnTo>
                    <a:pt x="12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5447050" y="4673525"/>
              <a:ext cx="51950" cy="50750"/>
            </a:xfrm>
            <a:custGeom>
              <a:avLst/>
              <a:gdLst/>
              <a:ahLst/>
              <a:cxnLst/>
              <a:rect l="l" t="t" r="r" b="b"/>
              <a:pathLst>
                <a:path w="2078" h="2030" extrusionOk="0">
                  <a:moveTo>
                    <a:pt x="1015" y="0"/>
                  </a:moveTo>
                  <a:lnTo>
                    <a:pt x="677" y="97"/>
                  </a:lnTo>
                  <a:lnTo>
                    <a:pt x="387" y="242"/>
                  </a:lnTo>
                  <a:lnTo>
                    <a:pt x="145" y="483"/>
                  </a:lnTo>
                  <a:lnTo>
                    <a:pt x="97" y="628"/>
                  </a:lnTo>
                  <a:lnTo>
                    <a:pt x="49" y="773"/>
                  </a:lnTo>
                  <a:lnTo>
                    <a:pt x="0" y="967"/>
                  </a:lnTo>
                  <a:lnTo>
                    <a:pt x="0" y="1160"/>
                  </a:lnTo>
                  <a:lnTo>
                    <a:pt x="49" y="1305"/>
                  </a:lnTo>
                  <a:lnTo>
                    <a:pt x="97" y="1450"/>
                  </a:lnTo>
                  <a:lnTo>
                    <a:pt x="242" y="1740"/>
                  </a:lnTo>
                  <a:lnTo>
                    <a:pt x="532" y="1884"/>
                  </a:lnTo>
                  <a:lnTo>
                    <a:pt x="822" y="2029"/>
                  </a:lnTo>
                  <a:lnTo>
                    <a:pt x="1112" y="2029"/>
                  </a:lnTo>
                  <a:lnTo>
                    <a:pt x="1450" y="1981"/>
                  </a:lnTo>
                  <a:lnTo>
                    <a:pt x="1595" y="1884"/>
                  </a:lnTo>
                  <a:lnTo>
                    <a:pt x="1740" y="1788"/>
                  </a:lnTo>
                  <a:lnTo>
                    <a:pt x="1933" y="1595"/>
                  </a:lnTo>
                  <a:lnTo>
                    <a:pt x="2029" y="1353"/>
                  </a:lnTo>
                  <a:lnTo>
                    <a:pt x="2078" y="1111"/>
                  </a:lnTo>
                  <a:lnTo>
                    <a:pt x="2078" y="870"/>
                  </a:lnTo>
                  <a:lnTo>
                    <a:pt x="1981" y="628"/>
                  </a:lnTo>
                  <a:lnTo>
                    <a:pt x="1885" y="435"/>
                  </a:lnTo>
                  <a:lnTo>
                    <a:pt x="1691" y="242"/>
                  </a:lnTo>
                  <a:lnTo>
                    <a:pt x="1498" y="97"/>
                  </a:lnTo>
                  <a:lnTo>
                    <a:pt x="1257" y="49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5407200" y="4336575"/>
              <a:ext cx="55575" cy="38675"/>
            </a:xfrm>
            <a:custGeom>
              <a:avLst/>
              <a:gdLst/>
              <a:ahLst/>
              <a:cxnLst/>
              <a:rect l="l" t="t" r="r" b="b"/>
              <a:pathLst>
                <a:path w="2223" h="1547" extrusionOk="0">
                  <a:moveTo>
                    <a:pt x="1015" y="0"/>
                  </a:moveTo>
                  <a:lnTo>
                    <a:pt x="773" y="48"/>
                  </a:lnTo>
                  <a:lnTo>
                    <a:pt x="532" y="145"/>
                  </a:lnTo>
                  <a:lnTo>
                    <a:pt x="290" y="290"/>
                  </a:lnTo>
                  <a:lnTo>
                    <a:pt x="145" y="435"/>
                  </a:lnTo>
                  <a:lnTo>
                    <a:pt x="0" y="628"/>
                  </a:lnTo>
                  <a:lnTo>
                    <a:pt x="0" y="821"/>
                  </a:lnTo>
                  <a:lnTo>
                    <a:pt x="0" y="966"/>
                  </a:lnTo>
                  <a:lnTo>
                    <a:pt x="97" y="1111"/>
                  </a:lnTo>
                  <a:lnTo>
                    <a:pt x="194" y="1256"/>
                  </a:lnTo>
                  <a:lnTo>
                    <a:pt x="338" y="1353"/>
                  </a:lnTo>
                  <a:lnTo>
                    <a:pt x="628" y="1449"/>
                  </a:lnTo>
                  <a:lnTo>
                    <a:pt x="918" y="1546"/>
                  </a:lnTo>
                  <a:lnTo>
                    <a:pt x="1546" y="1546"/>
                  </a:lnTo>
                  <a:lnTo>
                    <a:pt x="1788" y="1498"/>
                  </a:lnTo>
                  <a:lnTo>
                    <a:pt x="2029" y="1353"/>
                  </a:lnTo>
                  <a:lnTo>
                    <a:pt x="2174" y="1160"/>
                  </a:lnTo>
                  <a:lnTo>
                    <a:pt x="2222" y="966"/>
                  </a:lnTo>
                  <a:lnTo>
                    <a:pt x="2174" y="725"/>
                  </a:lnTo>
                  <a:lnTo>
                    <a:pt x="2078" y="483"/>
                  </a:lnTo>
                  <a:lnTo>
                    <a:pt x="1933" y="290"/>
                  </a:lnTo>
                  <a:lnTo>
                    <a:pt x="1691" y="145"/>
                  </a:lnTo>
                  <a:lnTo>
                    <a:pt x="1450" y="48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" name="Google Shape;73;p4"/>
          <p:cNvSpPr/>
          <p:nvPr/>
        </p:nvSpPr>
        <p:spPr>
          <a:xfrm>
            <a:off x="-1186900" y="4391075"/>
            <a:ext cx="1721791" cy="1774562"/>
          </a:xfrm>
          <a:custGeom>
            <a:avLst/>
            <a:gdLst/>
            <a:ahLst/>
            <a:cxnLst/>
            <a:rect l="l" t="t" r="r" b="b"/>
            <a:pathLst>
              <a:path w="29952" h="30870" extrusionOk="0">
                <a:moveTo>
                  <a:pt x="20000" y="0"/>
                </a:moveTo>
                <a:lnTo>
                  <a:pt x="19179" y="48"/>
                </a:lnTo>
                <a:lnTo>
                  <a:pt x="18261" y="145"/>
                </a:lnTo>
                <a:lnTo>
                  <a:pt x="17392" y="290"/>
                </a:lnTo>
                <a:lnTo>
                  <a:pt x="16474" y="435"/>
                </a:lnTo>
                <a:lnTo>
                  <a:pt x="15556" y="628"/>
                </a:lnTo>
                <a:lnTo>
                  <a:pt x="13720" y="1159"/>
                </a:lnTo>
                <a:lnTo>
                  <a:pt x="11933" y="1739"/>
                </a:lnTo>
                <a:lnTo>
                  <a:pt x="10193" y="2415"/>
                </a:lnTo>
                <a:lnTo>
                  <a:pt x="8551" y="3092"/>
                </a:lnTo>
                <a:lnTo>
                  <a:pt x="7053" y="3816"/>
                </a:lnTo>
                <a:lnTo>
                  <a:pt x="5894" y="4396"/>
                </a:lnTo>
                <a:lnTo>
                  <a:pt x="4831" y="5121"/>
                </a:lnTo>
                <a:lnTo>
                  <a:pt x="4300" y="5507"/>
                </a:lnTo>
                <a:lnTo>
                  <a:pt x="3817" y="5942"/>
                </a:lnTo>
                <a:lnTo>
                  <a:pt x="3334" y="6377"/>
                </a:lnTo>
                <a:lnTo>
                  <a:pt x="2899" y="6812"/>
                </a:lnTo>
                <a:lnTo>
                  <a:pt x="2464" y="7295"/>
                </a:lnTo>
                <a:lnTo>
                  <a:pt x="2029" y="7778"/>
                </a:lnTo>
                <a:lnTo>
                  <a:pt x="1691" y="8309"/>
                </a:lnTo>
                <a:lnTo>
                  <a:pt x="1353" y="8841"/>
                </a:lnTo>
                <a:lnTo>
                  <a:pt x="1015" y="9420"/>
                </a:lnTo>
                <a:lnTo>
                  <a:pt x="773" y="10000"/>
                </a:lnTo>
                <a:lnTo>
                  <a:pt x="532" y="10580"/>
                </a:lnTo>
                <a:lnTo>
                  <a:pt x="338" y="11208"/>
                </a:lnTo>
                <a:lnTo>
                  <a:pt x="193" y="11836"/>
                </a:lnTo>
                <a:lnTo>
                  <a:pt x="97" y="12512"/>
                </a:lnTo>
                <a:lnTo>
                  <a:pt x="0" y="13188"/>
                </a:lnTo>
                <a:lnTo>
                  <a:pt x="0" y="13865"/>
                </a:lnTo>
                <a:lnTo>
                  <a:pt x="0" y="14541"/>
                </a:lnTo>
                <a:lnTo>
                  <a:pt x="97" y="15217"/>
                </a:lnTo>
                <a:lnTo>
                  <a:pt x="193" y="15894"/>
                </a:lnTo>
                <a:lnTo>
                  <a:pt x="290" y="16522"/>
                </a:lnTo>
                <a:lnTo>
                  <a:pt x="676" y="17874"/>
                </a:lnTo>
                <a:lnTo>
                  <a:pt x="1111" y="19179"/>
                </a:lnTo>
                <a:lnTo>
                  <a:pt x="1643" y="20435"/>
                </a:lnTo>
                <a:lnTo>
                  <a:pt x="2222" y="21691"/>
                </a:lnTo>
                <a:lnTo>
                  <a:pt x="2657" y="22512"/>
                </a:lnTo>
                <a:lnTo>
                  <a:pt x="3140" y="23333"/>
                </a:lnTo>
                <a:lnTo>
                  <a:pt x="3623" y="24155"/>
                </a:lnTo>
                <a:lnTo>
                  <a:pt x="4155" y="24928"/>
                </a:lnTo>
                <a:lnTo>
                  <a:pt x="4734" y="25700"/>
                </a:lnTo>
                <a:lnTo>
                  <a:pt x="5314" y="26425"/>
                </a:lnTo>
                <a:lnTo>
                  <a:pt x="5942" y="27101"/>
                </a:lnTo>
                <a:lnTo>
                  <a:pt x="6619" y="27778"/>
                </a:lnTo>
                <a:lnTo>
                  <a:pt x="7295" y="28357"/>
                </a:lnTo>
                <a:lnTo>
                  <a:pt x="8020" y="28937"/>
                </a:lnTo>
                <a:lnTo>
                  <a:pt x="8792" y="29420"/>
                </a:lnTo>
                <a:lnTo>
                  <a:pt x="9565" y="29855"/>
                </a:lnTo>
                <a:lnTo>
                  <a:pt x="10387" y="30242"/>
                </a:lnTo>
                <a:lnTo>
                  <a:pt x="11208" y="30531"/>
                </a:lnTo>
                <a:lnTo>
                  <a:pt x="12078" y="30725"/>
                </a:lnTo>
                <a:lnTo>
                  <a:pt x="12995" y="30870"/>
                </a:lnTo>
                <a:lnTo>
                  <a:pt x="14203" y="30870"/>
                </a:lnTo>
                <a:lnTo>
                  <a:pt x="14783" y="30821"/>
                </a:lnTo>
                <a:lnTo>
                  <a:pt x="15411" y="30725"/>
                </a:lnTo>
                <a:lnTo>
                  <a:pt x="15991" y="30580"/>
                </a:lnTo>
                <a:lnTo>
                  <a:pt x="16570" y="30435"/>
                </a:lnTo>
                <a:lnTo>
                  <a:pt x="17150" y="30242"/>
                </a:lnTo>
                <a:lnTo>
                  <a:pt x="17681" y="30048"/>
                </a:lnTo>
                <a:lnTo>
                  <a:pt x="18261" y="29758"/>
                </a:lnTo>
                <a:lnTo>
                  <a:pt x="18793" y="29517"/>
                </a:lnTo>
                <a:lnTo>
                  <a:pt x="19855" y="28889"/>
                </a:lnTo>
                <a:lnTo>
                  <a:pt x="20822" y="28116"/>
                </a:lnTo>
                <a:lnTo>
                  <a:pt x="21739" y="27343"/>
                </a:lnTo>
                <a:lnTo>
                  <a:pt x="22561" y="26473"/>
                </a:lnTo>
                <a:lnTo>
                  <a:pt x="23334" y="25556"/>
                </a:lnTo>
                <a:lnTo>
                  <a:pt x="24058" y="24589"/>
                </a:lnTo>
                <a:lnTo>
                  <a:pt x="24735" y="23575"/>
                </a:lnTo>
                <a:lnTo>
                  <a:pt x="25363" y="22512"/>
                </a:lnTo>
                <a:lnTo>
                  <a:pt x="25942" y="21498"/>
                </a:lnTo>
                <a:lnTo>
                  <a:pt x="27053" y="19324"/>
                </a:lnTo>
                <a:lnTo>
                  <a:pt x="28068" y="17198"/>
                </a:lnTo>
                <a:lnTo>
                  <a:pt x="28503" y="16135"/>
                </a:lnTo>
                <a:lnTo>
                  <a:pt x="28889" y="15024"/>
                </a:lnTo>
                <a:lnTo>
                  <a:pt x="29227" y="13913"/>
                </a:lnTo>
                <a:lnTo>
                  <a:pt x="29517" y="12802"/>
                </a:lnTo>
                <a:lnTo>
                  <a:pt x="29759" y="11691"/>
                </a:lnTo>
                <a:lnTo>
                  <a:pt x="29904" y="10531"/>
                </a:lnTo>
                <a:lnTo>
                  <a:pt x="29952" y="9420"/>
                </a:lnTo>
                <a:lnTo>
                  <a:pt x="29904" y="8358"/>
                </a:lnTo>
                <a:lnTo>
                  <a:pt x="29759" y="7343"/>
                </a:lnTo>
                <a:lnTo>
                  <a:pt x="29517" y="6377"/>
                </a:lnTo>
                <a:lnTo>
                  <a:pt x="29227" y="5507"/>
                </a:lnTo>
                <a:lnTo>
                  <a:pt x="28841" y="4638"/>
                </a:lnTo>
                <a:lnTo>
                  <a:pt x="28358" y="3865"/>
                </a:lnTo>
                <a:lnTo>
                  <a:pt x="27778" y="3140"/>
                </a:lnTo>
                <a:lnTo>
                  <a:pt x="27150" y="2464"/>
                </a:lnTo>
                <a:lnTo>
                  <a:pt x="26474" y="1884"/>
                </a:lnTo>
                <a:lnTo>
                  <a:pt x="25701" y="1353"/>
                </a:lnTo>
                <a:lnTo>
                  <a:pt x="24831" y="918"/>
                </a:lnTo>
                <a:lnTo>
                  <a:pt x="23913" y="580"/>
                </a:lnTo>
                <a:lnTo>
                  <a:pt x="22947" y="290"/>
                </a:lnTo>
                <a:lnTo>
                  <a:pt x="21933" y="97"/>
                </a:lnTo>
                <a:lnTo>
                  <a:pt x="2082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" name="Google Shape;74;p4"/>
          <p:cNvGrpSpPr/>
          <p:nvPr/>
        </p:nvGrpSpPr>
        <p:grpSpPr>
          <a:xfrm>
            <a:off x="216883" y="-158469"/>
            <a:ext cx="1629084" cy="699291"/>
            <a:chOff x="2131825" y="1374025"/>
            <a:chExt cx="998825" cy="428750"/>
          </a:xfrm>
        </p:grpSpPr>
        <p:sp>
          <p:nvSpPr>
            <p:cNvPr id="75" name="Google Shape;75;p4"/>
            <p:cNvSpPr/>
            <p:nvPr/>
          </p:nvSpPr>
          <p:spPr>
            <a:xfrm>
              <a:off x="2131825" y="1374025"/>
              <a:ext cx="998825" cy="428750"/>
            </a:xfrm>
            <a:custGeom>
              <a:avLst/>
              <a:gdLst/>
              <a:ahLst/>
              <a:cxnLst/>
              <a:rect l="l" t="t" r="r" b="b"/>
              <a:pathLst>
                <a:path w="39953" h="17150" extrusionOk="0">
                  <a:moveTo>
                    <a:pt x="0" y="0"/>
                  </a:moveTo>
                  <a:lnTo>
                    <a:pt x="338" y="2029"/>
                  </a:lnTo>
                  <a:lnTo>
                    <a:pt x="821" y="4058"/>
                  </a:lnTo>
                  <a:lnTo>
                    <a:pt x="1353" y="6039"/>
                  </a:lnTo>
                  <a:lnTo>
                    <a:pt x="1691" y="7005"/>
                  </a:lnTo>
                  <a:lnTo>
                    <a:pt x="2029" y="7971"/>
                  </a:lnTo>
                  <a:lnTo>
                    <a:pt x="2416" y="8937"/>
                  </a:lnTo>
                  <a:lnTo>
                    <a:pt x="2850" y="9855"/>
                  </a:lnTo>
                  <a:lnTo>
                    <a:pt x="3334" y="10773"/>
                  </a:lnTo>
                  <a:lnTo>
                    <a:pt x="3865" y="11642"/>
                  </a:lnTo>
                  <a:lnTo>
                    <a:pt x="4493" y="12464"/>
                  </a:lnTo>
                  <a:lnTo>
                    <a:pt x="5169" y="13237"/>
                  </a:lnTo>
                  <a:lnTo>
                    <a:pt x="5894" y="13913"/>
                  </a:lnTo>
                  <a:lnTo>
                    <a:pt x="6667" y="14589"/>
                  </a:lnTo>
                  <a:lnTo>
                    <a:pt x="7488" y="15121"/>
                  </a:lnTo>
                  <a:lnTo>
                    <a:pt x="8358" y="15604"/>
                  </a:lnTo>
                  <a:lnTo>
                    <a:pt x="9276" y="15990"/>
                  </a:lnTo>
                  <a:lnTo>
                    <a:pt x="10193" y="16328"/>
                  </a:lnTo>
                  <a:lnTo>
                    <a:pt x="11160" y="16618"/>
                  </a:lnTo>
                  <a:lnTo>
                    <a:pt x="12126" y="16812"/>
                  </a:lnTo>
                  <a:lnTo>
                    <a:pt x="13092" y="16956"/>
                  </a:lnTo>
                  <a:lnTo>
                    <a:pt x="14107" y="17053"/>
                  </a:lnTo>
                  <a:lnTo>
                    <a:pt x="15073" y="17101"/>
                  </a:lnTo>
                  <a:lnTo>
                    <a:pt x="16087" y="17150"/>
                  </a:lnTo>
                  <a:lnTo>
                    <a:pt x="17053" y="17101"/>
                  </a:lnTo>
                  <a:lnTo>
                    <a:pt x="18068" y="17053"/>
                  </a:lnTo>
                  <a:lnTo>
                    <a:pt x="20049" y="16908"/>
                  </a:lnTo>
                  <a:lnTo>
                    <a:pt x="21981" y="16715"/>
                  </a:lnTo>
                  <a:lnTo>
                    <a:pt x="24686" y="16377"/>
                  </a:lnTo>
                  <a:lnTo>
                    <a:pt x="26039" y="16184"/>
                  </a:lnTo>
                  <a:lnTo>
                    <a:pt x="27343" y="15942"/>
                  </a:lnTo>
                  <a:lnTo>
                    <a:pt x="28648" y="15652"/>
                  </a:lnTo>
                  <a:lnTo>
                    <a:pt x="29904" y="15266"/>
                  </a:lnTo>
                  <a:lnTo>
                    <a:pt x="31160" y="14783"/>
                  </a:lnTo>
                  <a:lnTo>
                    <a:pt x="31788" y="14493"/>
                  </a:lnTo>
                  <a:lnTo>
                    <a:pt x="32368" y="14203"/>
                  </a:lnTo>
                  <a:lnTo>
                    <a:pt x="33189" y="13720"/>
                  </a:lnTo>
                  <a:lnTo>
                    <a:pt x="33962" y="13188"/>
                  </a:lnTo>
                  <a:lnTo>
                    <a:pt x="34686" y="12657"/>
                  </a:lnTo>
                  <a:lnTo>
                    <a:pt x="35411" y="12029"/>
                  </a:lnTo>
                  <a:lnTo>
                    <a:pt x="36039" y="11353"/>
                  </a:lnTo>
                  <a:lnTo>
                    <a:pt x="36667" y="10676"/>
                  </a:lnTo>
                  <a:lnTo>
                    <a:pt x="37247" y="9903"/>
                  </a:lnTo>
                  <a:lnTo>
                    <a:pt x="37778" y="9130"/>
                  </a:lnTo>
                  <a:lnTo>
                    <a:pt x="38261" y="8357"/>
                  </a:lnTo>
                  <a:lnTo>
                    <a:pt x="38648" y="7488"/>
                  </a:lnTo>
                  <a:lnTo>
                    <a:pt x="39034" y="6667"/>
                  </a:lnTo>
                  <a:lnTo>
                    <a:pt x="39324" y="5797"/>
                  </a:lnTo>
                  <a:lnTo>
                    <a:pt x="39614" y="4879"/>
                  </a:lnTo>
                  <a:lnTo>
                    <a:pt x="39759" y="3961"/>
                  </a:lnTo>
                  <a:lnTo>
                    <a:pt x="39904" y="3043"/>
                  </a:lnTo>
                  <a:lnTo>
                    <a:pt x="39952" y="2126"/>
                  </a:lnTo>
                  <a:lnTo>
                    <a:pt x="35797" y="1884"/>
                  </a:lnTo>
                  <a:lnTo>
                    <a:pt x="35701" y="2609"/>
                  </a:lnTo>
                  <a:lnTo>
                    <a:pt x="35604" y="3333"/>
                  </a:lnTo>
                  <a:lnTo>
                    <a:pt x="35508" y="4010"/>
                  </a:lnTo>
                  <a:lnTo>
                    <a:pt x="35314" y="4686"/>
                  </a:lnTo>
                  <a:lnTo>
                    <a:pt x="35073" y="5362"/>
                  </a:lnTo>
                  <a:lnTo>
                    <a:pt x="34831" y="5990"/>
                  </a:lnTo>
                  <a:lnTo>
                    <a:pt x="34541" y="6667"/>
                  </a:lnTo>
                  <a:lnTo>
                    <a:pt x="34203" y="7246"/>
                  </a:lnTo>
                  <a:lnTo>
                    <a:pt x="33865" y="7826"/>
                  </a:lnTo>
                  <a:lnTo>
                    <a:pt x="33430" y="8406"/>
                  </a:lnTo>
                  <a:lnTo>
                    <a:pt x="32996" y="8937"/>
                  </a:lnTo>
                  <a:lnTo>
                    <a:pt x="32512" y="9469"/>
                  </a:lnTo>
                  <a:lnTo>
                    <a:pt x="32029" y="9952"/>
                  </a:lnTo>
                  <a:lnTo>
                    <a:pt x="31498" y="10386"/>
                  </a:lnTo>
                  <a:lnTo>
                    <a:pt x="30918" y="10821"/>
                  </a:lnTo>
                  <a:lnTo>
                    <a:pt x="30339" y="11208"/>
                  </a:lnTo>
                  <a:lnTo>
                    <a:pt x="29662" y="11594"/>
                  </a:lnTo>
                  <a:lnTo>
                    <a:pt x="29034" y="11884"/>
                  </a:lnTo>
                  <a:lnTo>
                    <a:pt x="28358" y="12174"/>
                  </a:lnTo>
                  <a:lnTo>
                    <a:pt x="27633" y="12415"/>
                  </a:lnTo>
                  <a:lnTo>
                    <a:pt x="26957" y="12657"/>
                  </a:lnTo>
                  <a:lnTo>
                    <a:pt x="26232" y="12802"/>
                  </a:lnTo>
                  <a:lnTo>
                    <a:pt x="24783" y="13092"/>
                  </a:lnTo>
                  <a:lnTo>
                    <a:pt x="23285" y="13333"/>
                  </a:lnTo>
                  <a:lnTo>
                    <a:pt x="21788" y="13430"/>
                  </a:lnTo>
                  <a:lnTo>
                    <a:pt x="20290" y="13527"/>
                  </a:lnTo>
                  <a:lnTo>
                    <a:pt x="18793" y="13575"/>
                  </a:lnTo>
                  <a:lnTo>
                    <a:pt x="17633" y="13623"/>
                  </a:lnTo>
                  <a:lnTo>
                    <a:pt x="15218" y="13623"/>
                  </a:lnTo>
                  <a:lnTo>
                    <a:pt x="14058" y="13478"/>
                  </a:lnTo>
                  <a:lnTo>
                    <a:pt x="12899" y="13333"/>
                  </a:lnTo>
                  <a:lnTo>
                    <a:pt x="12319" y="13188"/>
                  </a:lnTo>
                  <a:lnTo>
                    <a:pt x="11788" y="13043"/>
                  </a:lnTo>
                  <a:lnTo>
                    <a:pt x="11208" y="12850"/>
                  </a:lnTo>
                  <a:lnTo>
                    <a:pt x="10677" y="12609"/>
                  </a:lnTo>
                  <a:lnTo>
                    <a:pt x="10193" y="12319"/>
                  </a:lnTo>
                  <a:lnTo>
                    <a:pt x="9662" y="12029"/>
                  </a:lnTo>
                  <a:lnTo>
                    <a:pt x="8986" y="11546"/>
                  </a:lnTo>
                  <a:lnTo>
                    <a:pt x="8358" y="10966"/>
                  </a:lnTo>
                  <a:lnTo>
                    <a:pt x="7826" y="10386"/>
                  </a:lnTo>
                  <a:lnTo>
                    <a:pt x="7295" y="9710"/>
                  </a:lnTo>
                  <a:lnTo>
                    <a:pt x="6860" y="8985"/>
                  </a:lnTo>
                  <a:lnTo>
                    <a:pt x="6474" y="8261"/>
                  </a:lnTo>
                  <a:lnTo>
                    <a:pt x="6087" y="7488"/>
                  </a:lnTo>
                  <a:lnTo>
                    <a:pt x="5797" y="6715"/>
                  </a:lnTo>
                  <a:lnTo>
                    <a:pt x="5556" y="5942"/>
                  </a:lnTo>
                  <a:lnTo>
                    <a:pt x="5314" y="5121"/>
                  </a:lnTo>
                  <a:lnTo>
                    <a:pt x="5121" y="4300"/>
                  </a:lnTo>
                  <a:lnTo>
                    <a:pt x="4976" y="3478"/>
                  </a:lnTo>
                  <a:lnTo>
                    <a:pt x="4735" y="1836"/>
                  </a:lnTo>
                  <a:lnTo>
                    <a:pt x="4541" y="145"/>
                  </a:lnTo>
                  <a:lnTo>
                    <a:pt x="4445" y="97"/>
                  </a:lnTo>
                  <a:lnTo>
                    <a:pt x="43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2296075" y="1374025"/>
              <a:ext cx="619575" cy="265700"/>
            </a:xfrm>
            <a:custGeom>
              <a:avLst/>
              <a:gdLst/>
              <a:ahLst/>
              <a:cxnLst/>
              <a:rect l="l" t="t" r="r" b="b"/>
              <a:pathLst>
                <a:path w="24783" h="10628" extrusionOk="0">
                  <a:moveTo>
                    <a:pt x="0" y="0"/>
                  </a:moveTo>
                  <a:lnTo>
                    <a:pt x="194" y="1256"/>
                  </a:lnTo>
                  <a:lnTo>
                    <a:pt x="483" y="2512"/>
                  </a:lnTo>
                  <a:lnTo>
                    <a:pt x="822" y="3768"/>
                  </a:lnTo>
                  <a:lnTo>
                    <a:pt x="1256" y="4976"/>
                  </a:lnTo>
                  <a:lnTo>
                    <a:pt x="1498" y="5556"/>
                  </a:lnTo>
                  <a:lnTo>
                    <a:pt x="1739" y="6135"/>
                  </a:lnTo>
                  <a:lnTo>
                    <a:pt x="2029" y="6667"/>
                  </a:lnTo>
                  <a:lnTo>
                    <a:pt x="2416" y="7246"/>
                  </a:lnTo>
                  <a:lnTo>
                    <a:pt x="2754" y="7729"/>
                  </a:lnTo>
                  <a:lnTo>
                    <a:pt x="3189" y="8213"/>
                  </a:lnTo>
                  <a:lnTo>
                    <a:pt x="3623" y="8647"/>
                  </a:lnTo>
                  <a:lnTo>
                    <a:pt x="4155" y="9034"/>
                  </a:lnTo>
                  <a:lnTo>
                    <a:pt x="4638" y="9372"/>
                  </a:lnTo>
                  <a:lnTo>
                    <a:pt x="5169" y="9710"/>
                  </a:lnTo>
                  <a:lnTo>
                    <a:pt x="5749" y="9952"/>
                  </a:lnTo>
                  <a:lnTo>
                    <a:pt x="6329" y="10145"/>
                  </a:lnTo>
                  <a:lnTo>
                    <a:pt x="6909" y="10290"/>
                  </a:lnTo>
                  <a:lnTo>
                    <a:pt x="7537" y="10435"/>
                  </a:lnTo>
                  <a:lnTo>
                    <a:pt x="8116" y="10531"/>
                  </a:lnTo>
                  <a:lnTo>
                    <a:pt x="8744" y="10580"/>
                  </a:lnTo>
                  <a:lnTo>
                    <a:pt x="9952" y="10628"/>
                  </a:lnTo>
                  <a:lnTo>
                    <a:pt x="11208" y="10580"/>
                  </a:lnTo>
                  <a:lnTo>
                    <a:pt x="12416" y="10483"/>
                  </a:lnTo>
                  <a:lnTo>
                    <a:pt x="13672" y="10386"/>
                  </a:lnTo>
                  <a:lnTo>
                    <a:pt x="15314" y="10193"/>
                  </a:lnTo>
                  <a:lnTo>
                    <a:pt x="16136" y="10048"/>
                  </a:lnTo>
                  <a:lnTo>
                    <a:pt x="16957" y="9903"/>
                  </a:lnTo>
                  <a:lnTo>
                    <a:pt x="17778" y="9710"/>
                  </a:lnTo>
                  <a:lnTo>
                    <a:pt x="18551" y="9469"/>
                  </a:lnTo>
                  <a:lnTo>
                    <a:pt x="19324" y="9179"/>
                  </a:lnTo>
                  <a:lnTo>
                    <a:pt x="20097" y="8841"/>
                  </a:lnTo>
                  <a:lnTo>
                    <a:pt x="20580" y="8551"/>
                  </a:lnTo>
                  <a:lnTo>
                    <a:pt x="21063" y="8213"/>
                  </a:lnTo>
                  <a:lnTo>
                    <a:pt x="21546" y="7826"/>
                  </a:lnTo>
                  <a:lnTo>
                    <a:pt x="21981" y="7488"/>
                  </a:lnTo>
                  <a:lnTo>
                    <a:pt x="22368" y="7053"/>
                  </a:lnTo>
                  <a:lnTo>
                    <a:pt x="22754" y="6618"/>
                  </a:lnTo>
                  <a:lnTo>
                    <a:pt x="23140" y="6184"/>
                  </a:lnTo>
                  <a:lnTo>
                    <a:pt x="23430" y="5700"/>
                  </a:lnTo>
                  <a:lnTo>
                    <a:pt x="23720" y="5169"/>
                  </a:lnTo>
                  <a:lnTo>
                    <a:pt x="24010" y="4686"/>
                  </a:lnTo>
                  <a:lnTo>
                    <a:pt x="24252" y="4155"/>
                  </a:lnTo>
                  <a:lnTo>
                    <a:pt x="24445" y="3575"/>
                  </a:lnTo>
                  <a:lnTo>
                    <a:pt x="24590" y="3043"/>
                  </a:lnTo>
                  <a:lnTo>
                    <a:pt x="24686" y="2464"/>
                  </a:lnTo>
                  <a:lnTo>
                    <a:pt x="24783" y="1884"/>
                  </a:lnTo>
                  <a:lnTo>
                    <a:pt x="24783" y="1304"/>
                  </a:lnTo>
                  <a:lnTo>
                    <a:pt x="22223" y="1208"/>
                  </a:lnTo>
                  <a:lnTo>
                    <a:pt x="22126" y="2077"/>
                  </a:lnTo>
                  <a:lnTo>
                    <a:pt x="21933" y="2899"/>
                  </a:lnTo>
                  <a:lnTo>
                    <a:pt x="21643" y="3720"/>
                  </a:lnTo>
                  <a:lnTo>
                    <a:pt x="21256" y="4493"/>
                  </a:lnTo>
                  <a:lnTo>
                    <a:pt x="20773" y="5217"/>
                  </a:lnTo>
                  <a:lnTo>
                    <a:pt x="20194" y="5894"/>
                  </a:lnTo>
                  <a:lnTo>
                    <a:pt x="19566" y="6473"/>
                  </a:lnTo>
                  <a:lnTo>
                    <a:pt x="18841" y="6957"/>
                  </a:lnTo>
                  <a:lnTo>
                    <a:pt x="18020" y="7391"/>
                  </a:lnTo>
                  <a:lnTo>
                    <a:pt x="17150" y="7729"/>
                  </a:lnTo>
                  <a:lnTo>
                    <a:pt x="16281" y="7971"/>
                  </a:lnTo>
                  <a:lnTo>
                    <a:pt x="15363" y="8164"/>
                  </a:lnTo>
                  <a:lnTo>
                    <a:pt x="14445" y="8261"/>
                  </a:lnTo>
                  <a:lnTo>
                    <a:pt x="13527" y="8357"/>
                  </a:lnTo>
                  <a:lnTo>
                    <a:pt x="11691" y="8454"/>
                  </a:lnTo>
                  <a:lnTo>
                    <a:pt x="9469" y="8454"/>
                  </a:lnTo>
                  <a:lnTo>
                    <a:pt x="8696" y="8406"/>
                  </a:lnTo>
                  <a:lnTo>
                    <a:pt x="7971" y="8261"/>
                  </a:lnTo>
                  <a:lnTo>
                    <a:pt x="7295" y="8068"/>
                  </a:lnTo>
                  <a:lnTo>
                    <a:pt x="6619" y="7826"/>
                  </a:lnTo>
                  <a:lnTo>
                    <a:pt x="5991" y="7488"/>
                  </a:lnTo>
                  <a:lnTo>
                    <a:pt x="5556" y="7150"/>
                  </a:lnTo>
                  <a:lnTo>
                    <a:pt x="5169" y="6812"/>
                  </a:lnTo>
                  <a:lnTo>
                    <a:pt x="4831" y="6425"/>
                  </a:lnTo>
                  <a:lnTo>
                    <a:pt x="4541" y="6039"/>
                  </a:lnTo>
                  <a:lnTo>
                    <a:pt x="4252" y="5604"/>
                  </a:lnTo>
                  <a:lnTo>
                    <a:pt x="4010" y="5121"/>
                  </a:lnTo>
                  <a:lnTo>
                    <a:pt x="3768" y="4638"/>
                  </a:lnTo>
                  <a:lnTo>
                    <a:pt x="3575" y="4155"/>
                  </a:lnTo>
                  <a:lnTo>
                    <a:pt x="3285" y="3188"/>
                  </a:lnTo>
                  <a:lnTo>
                    <a:pt x="3092" y="2174"/>
                  </a:lnTo>
                  <a:lnTo>
                    <a:pt x="2947" y="1111"/>
                  </a:lnTo>
                  <a:lnTo>
                    <a:pt x="2802" y="97"/>
                  </a:lnTo>
                  <a:lnTo>
                    <a:pt x="27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2444625" y="1381250"/>
              <a:ext cx="333350" cy="122025"/>
            </a:xfrm>
            <a:custGeom>
              <a:avLst/>
              <a:gdLst/>
              <a:ahLst/>
              <a:cxnLst/>
              <a:rect l="l" t="t" r="r" b="b"/>
              <a:pathLst>
                <a:path w="13334" h="4881" extrusionOk="0">
                  <a:moveTo>
                    <a:pt x="0" y="1"/>
                  </a:moveTo>
                  <a:lnTo>
                    <a:pt x="145" y="532"/>
                  </a:lnTo>
                  <a:lnTo>
                    <a:pt x="290" y="1015"/>
                  </a:lnTo>
                  <a:lnTo>
                    <a:pt x="532" y="1498"/>
                  </a:lnTo>
                  <a:lnTo>
                    <a:pt x="773" y="1933"/>
                  </a:lnTo>
                  <a:lnTo>
                    <a:pt x="1111" y="2368"/>
                  </a:lnTo>
                  <a:lnTo>
                    <a:pt x="1450" y="2803"/>
                  </a:lnTo>
                  <a:lnTo>
                    <a:pt x="1836" y="3141"/>
                  </a:lnTo>
                  <a:lnTo>
                    <a:pt x="2223" y="3479"/>
                  </a:lnTo>
                  <a:lnTo>
                    <a:pt x="2657" y="3817"/>
                  </a:lnTo>
                  <a:lnTo>
                    <a:pt x="3140" y="4059"/>
                  </a:lnTo>
                  <a:lnTo>
                    <a:pt x="3624" y="4300"/>
                  </a:lnTo>
                  <a:lnTo>
                    <a:pt x="4107" y="4494"/>
                  </a:lnTo>
                  <a:lnTo>
                    <a:pt x="4638" y="4687"/>
                  </a:lnTo>
                  <a:lnTo>
                    <a:pt x="5169" y="4783"/>
                  </a:lnTo>
                  <a:lnTo>
                    <a:pt x="5701" y="4880"/>
                  </a:lnTo>
                  <a:lnTo>
                    <a:pt x="6764" y="4880"/>
                  </a:lnTo>
                  <a:lnTo>
                    <a:pt x="7295" y="4832"/>
                  </a:lnTo>
                  <a:lnTo>
                    <a:pt x="7778" y="4735"/>
                  </a:lnTo>
                  <a:lnTo>
                    <a:pt x="8310" y="4590"/>
                  </a:lnTo>
                  <a:lnTo>
                    <a:pt x="8793" y="4445"/>
                  </a:lnTo>
                  <a:lnTo>
                    <a:pt x="9324" y="4252"/>
                  </a:lnTo>
                  <a:lnTo>
                    <a:pt x="9807" y="4011"/>
                  </a:lnTo>
                  <a:lnTo>
                    <a:pt x="10242" y="3769"/>
                  </a:lnTo>
                  <a:lnTo>
                    <a:pt x="10725" y="3479"/>
                  </a:lnTo>
                  <a:lnTo>
                    <a:pt x="11160" y="3141"/>
                  </a:lnTo>
                  <a:lnTo>
                    <a:pt x="11546" y="2803"/>
                  </a:lnTo>
                  <a:lnTo>
                    <a:pt x="11933" y="2416"/>
                  </a:lnTo>
                  <a:lnTo>
                    <a:pt x="12319" y="2030"/>
                  </a:lnTo>
                  <a:lnTo>
                    <a:pt x="12657" y="1643"/>
                  </a:lnTo>
                  <a:lnTo>
                    <a:pt x="12996" y="1209"/>
                  </a:lnTo>
                  <a:lnTo>
                    <a:pt x="13334" y="774"/>
                  </a:lnTo>
                  <a:lnTo>
                    <a:pt x="9952" y="581"/>
                  </a:lnTo>
                  <a:lnTo>
                    <a:pt x="6667" y="387"/>
                  </a:lnTo>
                  <a:lnTo>
                    <a:pt x="3334" y="19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" name="Google Shape;78;p4"/>
          <p:cNvGrpSpPr/>
          <p:nvPr/>
        </p:nvGrpSpPr>
        <p:grpSpPr>
          <a:xfrm>
            <a:off x="-1027907" y="2802063"/>
            <a:ext cx="1403771" cy="568839"/>
            <a:chOff x="1168050" y="3161450"/>
            <a:chExt cx="605100" cy="245200"/>
          </a:xfrm>
        </p:grpSpPr>
        <p:sp>
          <p:nvSpPr>
            <p:cNvPr id="79" name="Google Shape;79;p4"/>
            <p:cNvSpPr/>
            <p:nvPr/>
          </p:nvSpPr>
          <p:spPr>
            <a:xfrm>
              <a:off x="1168050" y="3161450"/>
              <a:ext cx="603900" cy="50750"/>
            </a:xfrm>
            <a:custGeom>
              <a:avLst/>
              <a:gdLst/>
              <a:ahLst/>
              <a:cxnLst/>
              <a:rect l="l" t="t" r="r" b="b"/>
              <a:pathLst>
                <a:path w="24156" h="2030" extrusionOk="0">
                  <a:moveTo>
                    <a:pt x="15121" y="0"/>
                  </a:moveTo>
                  <a:lnTo>
                    <a:pt x="12078" y="49"/>
                  </a:lnTo>
                  <a:lnTo>
                    <a:pt x="9034" y="145"/>
                  </a:lnTo>
                  <a:lnTo>
                    <a:pt x="6039" y="290"/>
                  </a:lnTo>
                  <a:lnTo>
                    <a:pt x="2996" y="435"/>
                  </a:lnTo>
                  <a:lnTo>
                    <a:pt x="0" y="677"/>
                  </a:lnTo>
                  <a:lnTo>
                    <a:pt x="97" y="2029"/>
                  </a:lnTo>
                  <a:lnTo>
                    <a:pt x="3092" y="1836"/>
                  </a:lnTo>
                  <a:lnTo>
                    <a:pt x="6087" y="1643"/>
                  </a:lnTo>
                  <a:lnTo>
                    <a:pt x="9082" y="1498"/>
                  </a:lnTo>
                  <a:lnTo>
                    <a:pt x="12126" y="1401"/>
                  </a:lnTo>
                  <a:lnTo>
                    <a:pt x="15121" y="1353"/>
                  </a:lnTo>
                  <a:lnTo>
                    <a:pt x="18116" y="1353"/>
                  </a:lnTo>
                  <a:lnTo>
                    <a:pt x="21112" y="1401"/>
                  </a:lnTo>
                  <a:lnTo>
                    <a:pt x="24107" y="1498"/>
                  </a:lnTo>
                  <a:lnTo>
                    <a:pt x="24155" y="97"/>
                  </a:lnTo>
                  <a:lnTo>
                    <a:pt x="21160" y="49"/>
                  </a:lnTo>
                  <a:lnTo>
                    <a:pt x="1811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1174075" y="3214600"/>
              <a:ext cx="599075" cy="59200"/>
            </a:xfrm>
            <a:custGeom>
              <a:avLst/>
              <a:gdLst/>
              <a:ahLst/>
              <a:cxnLst/>
              <a:rect l="l" t="t" r="r" b="b"/>
              <a:pathLst>
                <a:path w="23963" h="2368" extrusionOk="0">
                  <a:moveTo>
                    <a:pt x="23817" y="0"/>
                  </a:moveTo>
                  <a:lnTo>
                    <a:pt x="20871" y="290"/>
                  </a:lnTo>
                  <a:lnTo>
                    <a:pt x="17875" y="483"/>
                  </a:lnTo>
                  <a:lnTo>
                    <a:pt x="14880" y="676"/>
                  </a:lnTo>
                  <a:lnTo>
                    <a:pt x="11933" y="821"/>
                  </a:lnTo>
                  <a:lnTo>
                    <a:pt x="8938" y="918"/>
                  </a:lnTo>
                  <a:lnTo>
                    <a:pt x="5943" y="966"/>
                  </a:lnTo>
                  <a:lnTo>
                    <a:pt x="1" y="966"/>
                  </a:lnTo>
                  <a:lnTo>
                    <a:pt x="1" y="2319"/>
                  </a:lnTo>
                  <a:lnTo>
                    <a:pt x="2948" y="2367"/>
                  </a:lnTo>
                  <a:lnTo>
                    <a:pt x="5991" y="2319"/>
                  </a:lnTo>
                  <a:lnTo>
                    <a:pt x="8986" y="2271"/>
                  </a:lnTo>
                  <a:lnTo>
                    <a:pt x="11982" y="2174"/>
                  </a:lnTo>
                  <a:lnTo>
                    <a:pt x="14977" y="2029"/>
                  </a:lnTo>
                  <a:lnTo>
                    <a:pt x="17972" y="1836"/>
                  </a:lnTo>
                  <a:lnTo>
                    <a:pt x="20967" y="1643"/>
                  </a:lnTo>
                  <a:lnTo>
                    <a:pt x="23962" y="1401"/>
                  </a:lnTo>
                  <a:lnTo>
                    <a:pt x="238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1170450" y="3296725"/>
              <a:ext cx="597875" cy="50750"/>
            </a:xfrm>
            <a:custGeom>
              <a:avLst/>
              <a:gdLst/>
              <a:ahLst/>
              <a:cxnLst/>
              <a:rect l="l" t="t" r="r" b="b"/>
              <a:pathLst>
                <a:path w="23915" h="2030" extrusionOk="0">
                  <a:moveTo>
                    <a:pt x="17972" y="0"/>
                  </a:moveTo>
                  <a:lnTo>
                    <a:pt x="14977" y="48"/>
                  </a:lnTo>
                  <a:lnTo>
                    <a:pt x="11982" y="97"/>
                  </a:lnTo>
                  <a:lnTo>
                    <a:pt x="8938" y="145"/>
                  </a:lnTo>
                  <a:lnTo>
                    <a:pt x="5943" y="290"/>
                  </a:lnTo>
                  <a:lnTo>
                    <a:pt x="2996" y="435"/>
                  </a:lnTo>
                  <a:lnTo>
                    <a:pt x="1" y="628"/>
                  </a:lnTo>
                  <a:lnTo>
                    <a:pt x="98" y="2029"/>
                  </a:lnTo>
                  <a:lnTo>
                    <a:pt x="3044" y="1836"/>
                  </a:lnTo>
                  <a:lnTo>
                    <a:pt x="6040" y="1643"/>
                  </a:lnTo>
                  <a:lnTo>
                    <a:pt x="8986" y="1546"/>
                  </a:lnTo>
                  <a:lnTo>
                    <a:pt x="11982" y="1449"/>
                  </a:lnTo>
                  <a:lnTo>
                    <a:pt x="14977" y="1401"/>
                  </a:lnTo>
                  <a:lnTo>
                    <a:pt x="17924" y="1401"/>
                  </a:lnTo>
                  <a:lnTo>
                    <a:pt x="20919" y="1449"/>
                  </a:lnTo>
                  <a:lnTo>
                    <a:pt x="23866" y="1498"/>
                  </a:lnTo>
                  <a:lnTo>
                    <a:pt x="23914" y="145"/>
                  </a:lnTo>
                  <a:lnTo>
                    <a:pt x="20919" y="48"/>
                  </a:lnTo>
                  <a:lnTo>
                    <a:pt x="1797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1174075" y="3364350"/>
              <a:ext cx="590625" cy="42300"/>
            </a:xfrm>
            <a:custGeom>
              <a:avLst/>
              <a:gdLst/>
              <a:ahLst/>
              <a:cxnLst/>
              <a:rect l="l" t="t" r="r" b="b"/>
              <a:pathLst>
                <a:path w="23625" h="1692" extrusionOk="0">
                  <a:moveTo>
                    <a:pt x="23624" y="0"/>
                  </a:moveTo>
                  <a:lnTo>
                    <a:pt x="1" y="290"/>
                  </a:lnTo>
                  <a:lnTo>
                    <a:pt x="49" y="1691"/>
                  </a:lnTo>
                  <a:lnTo>
                    <a:pt x="23624" y="1353"/>
                  </a:lnTo>
                  <a:lnTo>
                    <a:pt x="2362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" name="Google Shape;83;p4"/>
          <p:cNvSpPr/>
          <p:nvPr/>
        </p:nvSpPr>
        <p:spPr>
          <a:xfrm rot="10326052">
            <a:off x="7233144" y="4482098"/>
            <a:ext cx="2992225" cy="2466326"/>
          </a:xfrm>
          <a:custGeom>
            <a:avLst/>
            <a:gdLst/>
            <a:ahLst/>
            <a:cxnLst/>
            <a:rect l="l" t="t" r="r" b="b"/>
            <a:pathLst>
              <a:path w="75315" h="62078" extrusionOk="0">
                <a:moveTo>
                  <a:pt x="26426" y="0"/>
                </a:moveTo>
                <a:lnTo>
                  <a:pt x="25218" y="49"/>
                </a:lnTo>
                <a:lnTo>
                  <a:pt x="24059" y="194"/>
                </a:lnTo>
                <a:lnTo>
                  <a:pt x="22851" y="338"/>
                </a:lnTo>
                <a:lnTo>
                  <a:pt x="21692" y="580"/>
                </a:lnTo>
                <a:lnTo>
                  <a:pt x="20532" y="870"/>
                </a:lnTo>
                <a:lnTo>
                  <a:pt x="19421" y="1256"/>
                </a:lnTo>
                <a:lnTo>
                  <a:pt x="18262" y="1643"/>
                </a:lnTo>
                <a:lnTo>
                  <a:pt x="17199" y="2078"/>
                </a:lnTo>
                <a:lnTo>
                  <a:pt x="16088" y="2609"/>
                </a:lnTo>
                <a:lnTo>
                  <a:pt x="15073" y="3140"/>
                </a:lnTo>
                <a:lnTo>
                  <a:pt x="14059" y="3768"/>
                </a:lnTo>
                <a:lnTo>
                  <a:pt x="12851" y="4590"/>
                </a:lnTo>
                <a:lnTo>
                  <a:pt x="11740" y="5411"/>
                </a:lnTo>
                <a:lnTo>
                  <a:pt x="10629" y="6329"/>
                </a:lnTo>
                <a:lnTo>
                  <a:pt x="9614" y="7295"/>
                </a:lnTo>
                <a:lnTo>
                  <a:pt x="8600" y="8261"/>
                </a:lnTo>
                <a:lnTo>
                  <a:pt x="7682" y="9324"/>
                </a:lnTo>
                <a:lnTo>
                  <a:pt x="6812" y="10435"/>
                </a:lnTo>
                <a:lnTo>
                  <a:pt x="5943" y="11546"/>
                </a:lnTo>
                <a:lnTo>
                  <a:pt x="5170" y="12706"/>
                </a:lnTo>
                <a:lnTo>
                  <a:pt x="4445" y="13913"/>
                </a:lnTo>
                <a:lnTo>
                  <a:pt x="3769" y="15121"/>
                </a:lnTo>
                <a:lnTo>
                  <a:pt x="3141" y="16425"/>
                </a:lnTo>
                <a:lnTo>
                  <a:pt x="2561" y="17681"/>
                </a:lnTo>
                <a:lnTo>
                  <a:pt x="2030" y="18986"/>
                </a:lnTo>
                <a:lnTo>
                  <a:pt x="1595" y="20338"/>
                </a:lnTo>
                <a:lnTo>
                  <a:pt x="1208" y="21691"/>
                </a:lnTo>
                <a:lnTo>
                  <a:pt x="822" y="23044"/>
                </a:lnTo>
                <a:lnTo>
                  <a:pt x="532" y="24445"/>
                </a:lnTo>
                <a:lnTo>
                  <a:pt x="339" y="25846"/>
                </a:lnTo>
                <a:lnTo>
                  <a:pt x="146" y="27247"/>
                </a:lnTo>
                <a:lnTo>
                  <a:pt x="49" y="28648"/>
                </a:lnTo>
                <a:lnTo>
                  <a:pt x="1" y="30049"/>
                </a:lnTo>
                <a:lnTo>
                  <a:pt x="1" y="31450"/>
                </a:lnTo>
                <a:lnTo>
                  <a:pt x="49" y="32850"/>
                </a:lnTo>
                <a:lnTo>
                  <a:pt x="194" y="34251"/>
                </a:lnTo>
                <a:lnTo>
                  <a:pt x="387" y="35652"/>
                </a:lnTo>
                <a:lnTo>
                  <a:pt x="629" y="37005"/>
                </a:lnTo>
                <a:lnTo>
                  <a:pt x="967" y="38406"/>
                </a:lnTo>
                <a:lnTo>
                  <a:pt x="1353" y="39759"/>
                </a:lnTo>
                <a:lnTo>
                  <a:pt x="1788" y="41063"/>
                </a:lnTo>
                <a:lnTo>
                  <a:pt x="2320" y="42367"/>
                </a:lnTo>
                <a:lnTo>
                  <a:pt x="2899" y="43672"/>
                </a:lnTo>
                <a:lnTo>
                  <a:pt x="3527" y="44928"/>
                </a:lnTo>
                <a:lnTo>
                  <a:pt x="4204" y="46135"/>
                </a:lnTo>
                <a:lnTo>
                  <a:pt x="4977" y="47295"/>
                </a:lnTo>
                <a:lnTo>
                  <a:pt x="5749" y="48406"/>
                </a:lnTo>
                <a:lnTo>
                  <a:pt x="6619" y="49517"/>
                </a:lnTo>
                <a:lnTo>
                  <a:pt x="7489" y="50580"/>
                </a:lnTo>
                <a:lnTo>
                  <a:pt x="8455" y="51594"/>
                </a:lnTo>
                <a:lnTo>
                  <a:pt x="9421" y="52561"/>
                </a:lnTo>
                <a:lnTo>
                  <a:pt x="10484" y="53527"/>
                </a:lnTo>
                <a:lnTo>
                  <a:pt x="11547" y="54396"/>
                </a:lnTo>
                <a:lnTo>
                  <a:pt x="12658" y="55218"/>
                </a:lnTo>
                <a:lnTo>
                  <a:pt x="13769" y="56039"/>
                </a:lnTo>
                <a:lnTo>
                  <a:pt x="14977" y="56812"/>
                </a:lnTo>
                <a:lnTo>
                  <a:pt x="16136" y="57488"/>
                </a:lnTo>
                <a:lnTo>
                  <a:pt x="17392" y="58164"/>
                </a:lnTo>
                <a:lnTo>
                  <a:pt x="18648" y="58744"/>
                </a:lnTo>
                <a:lnTo>
                  <a:pt x="19904" y="59276"/>
                </a:lnTo>
                <a:lnTo>
                  <a:pt x="21160" y="59759"/>
                </a:lnTo>
                <a:lnTo>
                  <a:pt x="22416" y="60193"/>
                </a:lnTo>
                <a:lnTo>
                  <a:pt x="23721" y="60628"/>
                </a:lnTo>
                <a:lnTo>
                  <a:pt x="25025" y="60966"/>
                </a:lnTo>
                <a:lnTo>
                  <a:pt x="26329" y="61256"/>
                </a:lnTo>
                <a:lnTo>
                  <a:pt x="27634" y="61498"/>
                </a:lnTo>
                <a:lnTo>
                  <a:pt x="28986" y="61691"/>
                </a:lnTo>
                <a:lnTo>
                  <a:pt x="30291" y="61884"/>
                </a:lnTo>
                <a:lnTo>
                  <a:pt x="31643" y="61981"/>
                </a:lnTo>
                <a:lnTo>
                  <a:pt x="32996" y="62029"/>
                </a:lnTo>
                <a:lnTo>
                  <a:pt x="34349" y="62077"/>
                </a:lnTo>
                <a:lnTo>
                  <a:pt x="35701" y="62077"/>
                </a:lnTo>
                <a:lnTo>
                  <a:pt x="37006" y="61981"/>
                </a:lnTo>
                <a:lnTo>
                  <a:pt x="38358" y="61884"/>
                </a:lnTo>
                <a:lnTo>
                  <a:pt x="39711" y="61739"/>
                </a:lnTo>
                <a:lnTo>
                  <a:pt x="41064" y="61594"/>
                </a:lnTo>
                <a:lnTo>
                  <a:pt x="42368" y="61353"/>
                </a:lnTo>
                <a:lnTo>
                  <a:pt x="43721" y="61063"/>
                </a:lnTo>
                <a:lnTo>
                  <a:pt x="45025" y="60773"/>
                </a:lnTo>
                <a:lnTo>
                  <a:pt x="46329" y="60435"/>
                </a:lnTo>
                <a:lnTo>
                  <a:pt x="47634" y="60048"/>
                </a:lnTo>
                <a:lnTo>
                  <a:pt x="48890" y="59614"/>
                </a:lnTo>
                <a:lnTo>
                  <a:pt x="50146" y="59131"/>
                </a:lnTo>
                <a:lnTo>
                  <a:pt x="51402" y="58648"/>
                </a:lnTo>
                <a:lnTo>
                  <a:pt x="52658" y="58116"/>
                </a:lnTo>
                <a:lnTo>
                  <a:pt x="53866" y="57536"/>
                </a:lnTo>
                <a:lnTo>
                  <a:pt x="55073" y="56908"/>
                </a:lnTo>
                <a:lnTo>
                  <a:pt x="56233" y="56280"/>
                </a:lnTo>
                <a:lnTo>
                  <a:pt x="57392" y="55604"/>
                </a:lnTo>
                <a:lnTo>
                  <a:pt x="58552" y="54879"/>
                </a:lnTo>
                <a:lnTo>
                  <a:pt x="59663" y="54106"/>
                </a:lnTo>
                <a:lnTo>
                  <a:pt x="61064" y="53092"/>
                </a:lnTo>
                <a:lnTo>
                  <a:pt x="62368" y="51981"/>
                </a:lnTo>
                <a:lnTo>
                  <a:pt x="63672" y="50821"/>
                </a:lnTo>
                <a:lnTo>
                  <a:pt x="64880" y="49565"/>
                </a:lnTo>
                <a:lnTo>
                  <a:pt x="66040" y="48261"/>
                </a:lnTo>
                <a:lnTo>
                  <a:pt x="67102" y="46908"/>
                </a:lnTo>
                <a:lnTo>
                  <a:pt x="68117" y="45507"/>
                </a:lnTo>
                <a:lnTo>
                  <a:pt x="69083" y="44058"/>
                </a:lnTo>
                <a:lnTo>
                  <a:pt x="69953" y="42561"/>
                </a:lnTo>
                <a:lnTo>
                  <a:pt x="70822" y="41015"/>
                </a:lnTo>
                <a:lnTo>
                  <a:pt x="71547" y="39469"/>
                </a:lnTo>
                <a:lnTo>
                  <a:pt x="72272" y="37875"/>
                </a:lnTo>
                <a:lnTo>
                  <a:pt x="72851" y="36232"/>
                </a:lnTo>
                <a:lnTo>
                  <a:pt x="73431" y="34590"/>
                </a:lnTo>
                <a:lnTo>
                  <a:pt x="73914" y="32947"/>
                </a:lnTo>
                <a:lnTo>
                  <a:pt x="74301" y="31256"/>
                </a:lnTo>
                <a:lnTo>
                  <a:pt x="74639" y="29710"/>
                </a:lnTo>
                <a:lnTo>
                  <a:pt x="74880" y="28068"/>
                </a:lnTo>
                <a:lnTo>
                  <a:pt x="75122" y="26329"/>
                </a:lnTo>
                <a:lnTo>
                  <a:pt x="75218" y="24541"/>
                </a:lnTo>
                <a:lnTo>
                  <a:pt x="75315" y="22706"/>
                </a:lnTo>
                <a:lnTo>
                  <a:pt x="75267" y="20918"/>
                </a:lnTo>
                <a:lnTo>
                  <a:pt x="75122" y="19082"/>
                </a:lnTo>
                <a:lnTo>
                  <a:pt x="75025" y="18213"/>
                </a:lnTo>
                <a:lnTo>
                  <a:pt x="74880" y="17295"/>
                </a:lnTo>
                <a:lnTo>
                  <a:pt x="74687" y="16425"/>
                </a:lnTo>
                <a:lnTo>
                  <a:pt x="74494" y="15556"/>
                </a:lnTo>
                <a:lnTo>
                  <a:pt x="74252" y="14735"/>
                </a:lnTo>
                <a:lnTo>
                  <a:pt x="73962" y="13913"/>
                </a:lnTo>
                <a:lnTo>
                  <a:pt x="73624" y="13140"/>
                </a:lnTo>
                <a:lnTo>
                  <a:pt x="73286" y="12367"/>
                </a:lnTo>
                <a:lnTo>
                  <a:pt x="72900" y="11594"/>
                </a:lnTo>
                <a:lnTo>
                  <a:pt x="72465" y="10870"/>
                </a:lnTo>
                <a:lnTo>
                  <a:pt x="71982" y="10194"/>
                </a:lnTo>
                <a:lnTo>
                  <a:pt x="71450" y="9566"/>
                </a:lnTo>
                <a:lnTo>
                  <a:pt x="70871" y="8937"/>
                </a:lnTo>
                <a:lnTo>
                  <a:pt x="70243" y="8358"/>
                </a:lnTo>
                <a:lnTo>
                  <a:pt x="69566" y="7826"/>
                </a:lnTo>
                <a:lnTo>
                  <a:pt x="68842" y="7343"/>
                </a:lnTo>
                <a:lnTo>
                  <a:pt x="68069" y="6909"/>
                </a:lnTo>
                <a:lnTo>
                  <a:pt x="67247" y="6570"/>
                </a:lnTo>
                <a:lnTo>
                  <a:pt x="66378" y="6232"/>
                </a:lnTo>
                <a:lnTo>
                  <a:pt x="65508" y="5991"/>
                </a:lnTo>
                <a:lnTo>
                  <a:pt x="64639" y="5846"/>
                </a:lnTo>
                <a:lnTo>
                  <a:pt x="63817" y="5749"/>
                </a:lnTo>
                <a:lnTo>
                  <a:pt x="62610" y="5749"/>
                </a:lnTo>
                <a:lnTo>
                  <a:pt x="61450" y="5846"/>
                </a:lnTo>
                <a:lnTo>
                  <a:pt x="60291" y="6087"/>
                </a:lnTo>
                <a:lnTo>
                  <a:pt x="59131" y="6377"/>
                </a:lnTo>
                <a:lnTo>
                  <a:pt x="57972" y="6667"/>
                </a:lnTo>
                <a:lnTo>
                  <a:pt x="56813" y="7053"/>
                </a:lnTo>
                <a:lnTo>
                  <a:pt x="54445" y="7826"/>
                </a:lnTo>
                <a:lnTo>
                  <a:pt x="53334" y="8116"/>
                </a:lnTo>
                <a:lnTo>
                  <a:pt x="52175" y="8358"/>
                </a:lnTo>
                <a:lnTo>
                  <a:pt x="51064" y="8551"/>
                </a:lnTo>
                <a:lnTo>
                  <a:pt x="50484" y="8599"/>
                </a:lnTo>
                <a:lnTo>
                  <a:pt x="49904" y="8599"/>
                </a:lnTo>
                <a:lnTo>
                  <a:pt x="49276" y="8551"/>
                </a:lnTo>
                <a:lnTo>
                  <a:pt x="48648" y="8503"/>
                </a:lnTo>
                <a:lnTo>
                  <a:pt x="48069" y="8406"/>
                </a:lnTo>
                <a:lnTo>
                  <a:pt x="47441" y="8261"/>
                </a:lnTo>
                <a:lnTo>
                  <a:pt x="46329" y="7923"/>
                </a:lnTo>
                <a:lnTo>
                  <a:pt x="45170" y="7488"/>
                </a:lnTo>
                <a:lnTo>
                  <a:pt x="44107" y="7005"/>
                </a:lnTo>
                <a:lnTo>
                  <a:pt x="43044" y="6425"/>
                </a:lnTo>
                <a:lnTo>
                  <a:pt x="41982" y="5797"/>
                </a:lnTo>
                <a:lnTo>
                  <a:pt x="40919" y="5169"/>
                </a:lnTo>
                <a:lnTo>
                  <a:pt x="38890" y="3817"/>
                </a:lnTo>
                <a:lnTo>
                  <a:pt x="37827" y="3189"/>
                </a:lnTo>
                <a:lnTo>
                  <a:pt x="36764" y="2561"/>
                </a:lnTo>
                <a:lnTo>
                  <a:pt x="35701" y="1981"/>
                </a:lnTo>
                <a:lnTo>
                  <a:pt x="34590" y="1450"/>
                </a:lnTo>
                <a:lnTo>
                  <a:pt x="33479" y="1015"/>
                </a:lnTo>
                <a:lnTo>
                  <a:pt x="32320" y="677"/>
                </a:lnTo>
                <a:lnTo>
                  <a:pt x="31160" y="387"/>
                </a:lnTo>
                <a:lnTo>
                  <a:pt x="30001" y="194"/>
                </a:lnTo>
                <a:lnTo>
                  <a:pt x="28793" y="97"/>
                </a:lnTo>
                <a:lnTo>
                  <a:pt x="2763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4"/>
          <p:cNvSpPr/>
          <p:nvPr/>
        </p:nvSpPr>
        <p:spPr>
          <a:xfrm rot="-8346330">
            <a:off x="1896992" y="4567539"/>
            <a:ext cx="3729655" cy="3843965"/>
          </a:xfrm>
          <a:custGeom>
            <a:avLst/>
            <a:gdLst/>
            <a:ahLst/>
            <a:cxnLst/>
            <a:rect l="l" t="t" r="r" b="b"/>
            <a:pathLst>
              <a:path w="29952" h="30870" extrusionOk="0">
                <a:moveTo>
                  <a:pt x="20000" y="0"/>
                </a:moveTo>
                <a:lnTo>
                  <a:pt x="19179" y="48"/>
                </a:lnTo>
                <a:lnTo>
                  <a:pt x="18261" y="145"/>
                </a:lnTo>
                <a:lnTo>
                  <a:pt x="17392" y="290"/>
                </a:lnTo>
                <a:lnTo>
                  <a:pt x="16474" y="435"/>
                </a:lnTo>
                <a:lnTo>
                  <a:pt x="15556" y="628"/>
                </a:lnTo>
                <a:lnTo>
                  <a:pt x="13720" y="1159"/>
                </a:lnTo>
                <a:lnTo>
                  <a:pt x="11933" y="1739"/>
                </a:lnTo>
                <a:lnTo>
                  <a:pt x="10193" y="2415"/>
                </a:lnTo>
                <a:lnTo>
                  <a:pt x="8551" y="3092"/>
                </a:lnTo>
                <a:lnTo>
                  <a:pt x="7053" y="3816"/>
                </a:lnTo>
                <a:lnTo>
                  <a:pt x="5894" y="4396"/>
                </a:lnTo>
                <a:lnTo>
                  <a:pt x="4831" y="5121"/>
                </a:lnTo>
                <a:lnTo>
                  <a:pt x="4300" y="5507"/>
                </a:lnTo>
                <a:lnTo>
                  <a:pt x="3817" y="5942"/>
                </a:lnTo>
                <a:lnTo>
                  <a:pt x="3334" y="6377"/>
                </a:lnTo>
                <a:lnTo>
                  <a:pt x="2899" y="6812"/>
                </a:lnTo>
                <a:lnTo>
                  <a:pt x="2464" y="7295"/>
                </a:lnTo>
                <a:lnTo>
                  <a:pt x="2029" y="7778"/>
                </a:lnTo>
                <a:lnTo>
                  <a:pt x="1691" y="8309"/>
                </a:lnTo>
                <a:lnTo>
                  <a:pt x="1353" y="8841"/>
                </a:lnTo>
                <a:lnTo>
                  <a:pt x="1015" y="9420"/>
                </a:lnTo>
                <a:lnTo>
                  <a:pt x="773" y="10000"/>
                </a:lnTo>
                <a:lnTo>
                  <a:pt x="532" y="10580"/>
                </a:lnTo>
                <a:lnTo>
                  <a:pt x="338" y="11208"/>
                </a:lnTo>
                <a:lnTo>
                  <a:pt x="193" y="11836"/>
                </a:lnTo>
                <a:lnTo>
                  <a:pt x="97" y="12512"/>
                </a:lnTo>
                <a:lnTo>
                  <a:pt x="0" y="13188"/>
                </a:lnTo>
                <a:lnTo>
                  <a:pt x="0" y="13865"/>
                </a:lnTo>
                <a:lnTo>
                  <a:pt x="0" y="14541"/>
                </a:lnTo>
                <a:lnTo>
                  <a:pt x="97" y="15217"/>
                </a:lnTo>
                <a:lnTo>
                  <a:pt x="193" y="15894"/>
                </a:lnTo>
                <a:lnTo>
                  <a:pt x="290" y="16522"/>
                </a:lnTo>
                <a:lnTo>
                  <a:pt x="676" y="17874"/>
                </a:lnTo>
                <a:lnTo>
                  <a:pt x="1111" y="19179"/>
                </a:lnTo>
                <a:lnTo>
                  <a:pt x="1643" y="20435"/>
                </a:lnTo>
                <a:lnTo>
                  <a:pt x="2222" y="21691"/>
                </a:lnTo>
                <a:lnTo>
                  <a:pt x="2657" y="22512"/>
                </a:lnTo>
                <a:lnTo>
                  <a:pt x="3140" y="23333"/>
                </a:lnTo>
                <a:lnTo>
                  <a:pt x="3623" y="24155"/>
                </a:lnTo>
                <a:lnTo>
                  <a:pt x="4155" y="24928"/>
                </a:lnTo>
                <a:lnTo>
                  <a:pt x="4734" y="25700"/>
                </a:lnTo>
                <a:lnTo>
                  <a:pt x="5314" y="26425"/>
                </a:lnTo>
                <a:lnTo>
                  <a:pt x="5942" y="27101"/>
                </a:lnTo>
                <a:lnTo>
                  <a:pt x="6619" y="27778"/>
                </a:lnTo>
                <a:lnTo>
                  <a:pt x="7295" y="28357"/>
                </a:lnTo>
                <a:lnTo>
                  <a:pt x="8020" y="28937"/>
                </a:lnTo>
                <a:lnTo>
                  <a:pt x="8792" y="29420"/>
                </a:lnTo>
                <a:lnTo>
                  <a:pt x="9565" y="29855"/>
                </a:lnTo>
                <a:lnTo>
                  <a:pt x="10387" y="30242"/>
                </a:lnTo>
                <a:lnTo>
                  <a:pt x="11208" y="30531"/>
                </a:lnTo>
                <a:lnTo>
                  <a:pt x="12078" y="30725"/>
                </a:lnTo>
                <a:lnTo>
                  <a:pt x="12995" y="30870"/>
                </a:lnTo>
                <a:lnTo>
                  <a:pt x="14203" y="30870"/>
                </a:lnTo>
                <a:lnTo>
                  <a:pt x="14783" y="30821"/>
                </a:lnTo>
                <a:lnTo>
                  <a:pt x="15411" y="30725"/>
                </a:lnTo>
                <a:lnTo>
                  <a:pt x="15991" y="30580"/>
                </a:lnTo>
                <a:lnTo>
                  <a:pt x="16570" y="30435"/>
                </a:lnTo>
                <a:lnTo>
                  <a:pt x="17150" y="30242"/>
                </a:lnTo>
                <a:lnTo>
                  <a:pt x="17681" y="30048"/>
                </a:lnTo>
                <a:lnTo>
                  <a:pt x="18261" y="29758"/>
                </a:lnTo>
                <a:lnTo>
                  <a:pt x="18793" y="29517"/>
                </a:lnTo>
                <a:lnTo>
                  <a:pt x="19855" y="28889"/>
                </a:lnTo>
                <a:lnTo>
                  <a:pt x="20822" y="28116"/>
                </a:lnTo>
                <a:lnTo>
                  <a:pt x="21739" y="27343"/>
                </a:lnTo>
                <a:lnTo>
                  <a:pt x="22561" y="26473"/>
                </a:lnTo>
                <a:lnTo>
                  <a:pt x="23334" y="25556"/>
                </a:lnTo>
                <a:lnTo>
                  <a:pt x="24058" y="24589"/>
                </a:lnTo>
                <a:lnTo>
                  <a:pt x="24735" y="23575"/>
                </a:lnTo>
                <a:lnTo>
                  <a:pt x="25363" y="22512"/>
                </a:lnTo>
                <a:lnTo>
                  <a:pt x="25942" y="21498"/>
                </a:lnTo>
                <a:lnTo>
                  <a:pt x="27053" y="19324"/>
                </a:lnTo>
                <a:lnTo>
                  <a:pt x="28068" y="17198"/>
                </a:lnTo>
                <a:lnTo>
                  <a:pt x="28503" y="16135"/>
                </a:lnTo>
                <a:lnTo>
                  <a:pt x="28889" y="15024"/>
                </a:lnTo>
                <a:lnTo>
                  <a:pt x="29227" y="13913"/>
                </a:lnTo>
                <a:lnTo>
                  <a:pt x="29517" y="12802"/>
                </a:lnTo>
                <a:lnTo>
                  <a:pt x="29759" y="11691"/>
                </a:lnTo>
                <a:lnTo>
                  <a:pt x="29904" y="10531"/>
                </a:lnTo>
                <a:lnTo>
                  <a:pt x="29952" y="9420"/>
                </a:lnTo>
                <a:lnTo>
                  <a:pt x="29904" y="8358"/>
                </a:lnTo>
                <a:lnTo>
                  <a:pt x="29759" y="7343"/>
                </a:lnTo>
                <a:lnTo>
                  <a:pt x="29517" y="6377"/>
                </a:lnTo>
                <a:lnTo>
                  <a:pt x="29227" y="5507"/>
                </a:lnTo>
                <a:lnTo>
                  <a:pt x="28841" y="4638"/>
                </a:lnTo>
                <a:lnTo>
                  <a:pt x="28358" y="3865"/>
                </a:lnTo>
                <a:lnTo>
                  <a:pt x="27778" y="3140"/>
                </a:lnTo>
                <a:lnTo>
                  <a:pt x="27150" y="2464"/>
                </a:lnTo>
                <a:lnTo>
                  <a:pt x="26474" y="1884"/>
                </a:lnTo>
                <a:lnTo>
                  <a:pt x="25701" y="1353"/>
                </a:lnTo>
                <a:lnTo>
                  <a:pt x="24831" y="918"/>
                </a:lnTo>
                <a:lnTo>
                  <a:pt x="23913" y="580"/>
                </a:lnTo>
                <a:lnTo>
                  <a:pt x="22947" y="290"/>
                </a:lnTo>
                <a:lnTo>
                  <a:pt x="21933" y="97"/>
                </a:lnTo>
                <a:lnTo>
                  <a:pt x="2082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7"/>
          <p:cNvSpPr txBox="1">
            <a:spLocks noGrp="1"/>
          </p:cNvSpPr>
          <p:nvPr>
            <p:ph type="body" idx="1"/>
          </p:nvPr>
        </p:nvSpPr>
        <p:spPr>
          <a:xfrm>
            <a:off x="1006450" y="1631013"/>
            <a:ext cx="3947700" cy="19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  <a:defRPr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47" name="Google Shape;147;p7"/>
          <p:cNvSpPr/>
          <p:nvPr/>
        </p:nvSpPr>
        <p:spPr>
          <a:xfrm rot="-2453670" flipH="1">
            <a:off x="5476917" y="1769439"/>
            <a:ext cx="3729655" cy="3843965"/>
          </a:xfrm>
          <a:custGeom>
            <a:avLst/>
            <a:gdLst/>
            <a:ahLst/>
            <a:cxnLst/>
            <a:rect l="l" t="t" r="r" b="b"/>
            <a:pathLst>
              <a:path w="29952" h="30870" extrusionOk="0">
                <a:moveTo>
                  <a:pt x="20000" y="0"/>
                </a:moveTo>
                <a:lnTo>
                  <a:pt x="19179" y="48"/>
                </a:lnTo>
                <a:lnTo>
                  <a:pt x="18261" y="145"/>
                </a:lnTo>
                <a:lnTo>
                  <a:pt x="17392" y="290"/>
                </a:lnTo>
                <a:lnTo>
                  <a:pt x="16474" y="435"/>
                </a:lnTo>
                <a:lnTo>
                  <a:pt x="15556" y="628"/>
                </a:lnTo>
                <a:lnTo>
                  <a:pt x="13720" y="1159"/>
                </a:lnTo>
                <a:lnTo>
                  <a:pt x="11933" y="1739"/>
                </a:lnTo>
                <a:lnTo>
                  <a:pt x="10193" y="2415"/>
                </a:lnTo>
                <a:lnTo>
                  <a:pt x="8551" y="3092"/>
                </a:lnTo>
                <a:lnTo>
                  <a:pt x="7053" y="3816"/>
                </a:lnTo>
                <a:lnTo>
                  <a:pt x="5894" y="4396"/>
                </a:lnTo>
                <a:lnTo>
                  <a:pt x="4831" y="5121"/>
                </a:lnTo>
                <a:lnTo>
                  <a:pt x="4300" y="5507"/>
                </a:lnTo>
                <a:lnTo>
                  <a:pt x="3817" y="5942"/>
                </a:lnTo>
                <a:lnTo>
                  <a:pt x="3334" y="6377"/>
                </a:lnTo>
                <a:lnTo>
                  <a:pt x="2899" y="6812"/>
                </a:lnTo>
                <a:lnTo>
                  <a:pt x="2464" y="7295"/>
                </a:lnTo>
                <a:lnTo>
                  <a:pt x="2029" y="7778"/>
                </a:lnTo>
                <a:lnTo>
                  <a:pt x="1691" y="8309"/>
                </a:lnTo>
                <a:lnTo>
                  <a:pt x="1353" y="8841"/>
                </a:lnTo>
                <a:lnTo>
                  <a:pt x="1015" y="9420"/>
                </a:lnTo>
                <a:lnTo>
                  <a:pt x="773" y="10000"/>
                </a:lnTo>
                <a:lnTo>
                  <a:pt x="532" y="10580"/>
                </a:lnTo>
                <a:lnTo>
                  <a:pt x="338" y="11208"/>
                </a:lnTo>
                <a:lnTo>
                  <a:pt x="193" y="11836"/>
                </a:lnTo>
                <a:lnTo>
                  <a:pt x="97" y="12512"/>
                </a:lnTo>
                <a:lnTo>
                  <a:pt x="0" y="13188"/>
                </a:lnTo>
                <a:lnTo>
                  <a:pt x="0" y="13865"/>
                </a:lnTo>
                <a:lnTo>
                  <a:pt x="0" y="14541"/>
                </a:lnTo>
                <a:lnTo>
                  <a:pt x="97" y="15217"/>
                </a:lnTo>
                <a:lnTo>
                  <a:pt x="193" y="15894"/>
                </a:lnTo>
                <a:lnTo>
                  <a:pt x="290" y="16522"/>
                </a:lnTo>
                <a:lnTo>
                  <a:pt x="676" y="17874"/>
                </a:lnTo>
                <a:lnTo>
                  <a:pt x="1111" y="19179"/>
                </a:lnTo>
                <a:lnTo>
                  <a:pt x="1643" y="20435"/>
                </a:lnTo>
                <a:lnTo>
                  <a:pt x="2222" y="21691"/>
                </a:lnTo>
                <a:lnTo>
                  <a:pt x="2657" y="22512"/>
                </a:lnTo>
                <a:lnTo>
                  <a:pt x="3140" y="23333"/>
                </a:lnTo>
                <a:lnTo>
                  <a:pt x="3623" y="24155"/>
                </a:lnTo>
                <a:lnTo>
                  <a:pt x="4155" y="24928"/>
                </a:lnTo>
                <a:lnTo>
                  <a:pt x="4734" y="25700"/>
                </a:lnTo>
                <a:lnTo>
                  <a:pt x="5314" y="26425"/>
                </a:lnTo>
                <a:lnTo>
                  <a:pt x="5942" y="27101"/>
                </a:lnTo>
                <a:lnTo>
                  <a:pt x="6619" y="27778"/>
                </a:lnTo>
                <a:lnTo>
                  <a:pt x="7295" y="28357"/>
                </a:lnTo>
                <a:lnTo>
                  <a:pt x="8020" y="28937"/>
                </a:lnTo>
                <a:lnTo>
                  <a:pt x="8792" y="29420"/>
                </a:lnTo>
                <a:lnTo>
                  <a:pt x="9565" y="29855"/>
                </a:lnTo>
                <a:lnTo>
                  <a:pt x="10387" y="30242"/>
                </a:lnTo>
                <a:lnTo>
                  <a:pt x="11208" y="30531"/>
                </a:lnTo>
                <a:lnTo>
                  <a:pt x="12078" y="30725"/>
                </a:lnTo>
                <a:lnTo>
                  <a:pt x="12995" y="30870"/>
                </a:lnTo>
                <a:lnTo>
                  <a:pt x="14203" y="30870"/>
                </a:lnTo>
                <a:lnTo>
                  <a:pt x="14783" y="30821"/>
                </a:lnTo>
                <a:lnTo>
                  <a:pt x="15411" y="30725"/>
                </a:lnTo>
                <a:lnTo>
                  <a:pt x="15991" y="30580"/>
                </a:lnTo>
                <a:lnTo>
                  <a:pt x="16570" y="30435"/>
                </a:lnTo>
                <a:lnTo>
                  <a:pt x="17150" y="30242"/>
                </a:lnTo>
                <a:lnTo>
                  <a:pt x="17681" y="30048"/>
                </a:lnTo>
                <a:lnTo>
                  <a:pt x="18261" y="29758"/>
                </a:lnTo>
                <a:lnTo>
                  <a:pt x="18793" y="29517"/>
                </a:lnTo>
                <a:lnTo>
                  <a:pt x="19855" y="28889"/>
                </a:lnTo>
                <a:lnTo>
                  <a:pt x="20822" y="28116"/>
                </a:lnTo>
                <a:lnTo>
                  <a:pt x="21739" y="27343"/>
                </a:lnTo>
                <a:lnTo>
                  <a:pt x="22561" y="26473"/>
                </a:lnTo>
                <a:lnTo>
                  <a:pt x="23334" y="25556"/>
                </a:lnTo>
                <a:lnTo>
                  <a:pt x="24058" y="24589"/>
                </a:lnTo>
                <a:lnTo>
                  <a:pt x="24735" y="23575"/>
                </a:lnTo>
                <a:lnTo>
                  <a:pt x="25363" y="22512"/>
                </a:lnTo>
                <a:lnTo>
                  <a:pt x="25942" y="21498"/>
                </a:lnTo>
                <a:lnTo>
                  <a:pt x="27053" y="19324"/>
                </a:lnTo>
                <a:lnTo>
                  <a:pt x="28068" y="17198"/>
                </a:lnTo>
                <a:lnTo>
                  <a:pt x="28503" y="16135"/>
                </a:lnTo>
                <a:lnTo>
                  <a:pt x="28889" y="15024"/>
                </a:lnTo>
                <a:lnTo>
                  <a:pt x="29227" y="13913"/>
                </a:lnTo>
                <a:lnTo>
                  <a:pt x="29517" y="12802"/>
                </a:lnTo>
                <a:lnTo>
                  <a:pt x="29759" y="11691"/>
                </a:lnTo>
                <a:lnTo>
                  <a:pt x="29904" y="10531"/>
                </a:lnTo>
                <a:lnTo>
                  <a:pt x="29952" y="9420"/>
                </a:lnTo>
                <a:lnTo>
                  <a:pt x="29904" y="8358"/>
                </a:lnTo>
                <a:lnTo>
                  <a:pt x="29759" y="7343"/>
                </a:lnTo>
                <a:lnTo>
                  <a:pt x="29517" y="6377"/>
                </a:lnTo>
                <a:lnTo>
                  <a:pt x="29227" y="5507"/>
                </a:lnTo>
                <a:lnTo>
                  <a:pt x="28841" y="4638"/>
                </a:lnTo>
                <a:lnTo>
                  <a:pt x="28358" y="3865"/>
                </a:lnTo>
                <a:lnTo>
                  <a:pt x="27778" y="3140"/>
                </a:lnTo>
                <a:lnTo>
                  <a:pt x="27150" y="2464"/>
                </a:lnTo>
                <a:lnTo>
                  <a:pt x="26474" y="1884"/>
                </a:lnTo>
                <a:lnTo>
                  <a:pt x="25701" y="1353"/>
                </a:lnTo>
                <a:lnTo>
                  <a:pt x="24831" y="918"/>
                </a:lnTo>
                <a:lnTo>
                  <a:pt x="23913" y="580"/>
                </a:lnTo>
                <a:lnTo>
                  <a:pt x="22947" y="290"/>
                </a:lnTo>
                <a:lnTo>
                  <a:pt x="21933" y="97"/>
                </a:lnTo>
                <a:lnTo>
                  <a:pt x="2082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7"/>
          <p:cNvSpPr/>
          <p:nvPr/>
        </p:nvSpPr>
        <p:spPr>
          <a:xfrm rot="-2453670" flipH="1">
            <a:off x="5294155" y="4446539"/>
            <a:ext cx="3729655" cy="3843965"/>
          </a:xfrm>
          <a:custGeom>
            <a:avLst/>
            <a:gdLst/>
            <a:ahLst/>
            <a:cxnLst/>
            <a:rect l="l" t="t" r="r" b="b"/>
            <a:pathLst>
              <a:path w="29952" h="30870" extrusionOk="0">
                <a:moveTo>
                  <a:pt x="20000" y="0"/>
                </a:moveTo>
                <a:lnTo>
                  <a:pt x="19179" y="48"/>
                </a:lnTo>
                <a:lnTo>
                  <a:pt x="18261" y="145"/>
                </a:lnTo>
                <a:lnTo>
                  <a:pt x="17392" y="290"/>
                </a:lnTo>
                <a:lnTo>
                  <a:pt x="16474" y="435"/>
                </a:lnTo>
                <a:lnTo>
                  <a:pt x="15556" y="628"/>
                </a:lnTo>
                <a:lnTo>
                  <a:pt x="13720" y="1159"/>
                </a:lnTo>
                <a:lnTo>
                  <a:pt x="11933" y="1739"/>
                </a:lnTo>
                <a:lnTo>
                  <a:pt x="10193" y="2415"/>
                </a:lnTo>
                <a:lnTo>
                  <a:pt x="8551" y="3092"/>
                </a:lnTo>
                <a:lnTo>
                  <a:pt x="7053" y="3816"/>
                </a:lnTo>
                <a:lnTo>
                  <a:pt x="5894" y="4396"/>
                </a:lnTo>
                <a:lnTo>
                  <a:pt x="4831" y="5121"/>
                </a:lnTo>
                <a:lnTo>
                  <a:pt x="4300" y="5507"/>
                </a:lnTo>
                <a:lnTo>
                  <a:pt x="3817" y="5942"/>
                </a:lnTo>
                <a:lnTo>
                  <a:pt x="3334" y="6377"/>
                </a:lnTo>
                <a:lnTo>
                  <a:pt x="2899" y="6812"/>
                </a:lnTo>
                <a:lnTo>
                  <a:pt x="2464" y="7295"/>
                </a:lnTo>
                <a:lnTo>
                  <a:pt x="2029" y="7778"/>
                </a:lnTo>
                <a:lnTo>
                  <a:pt x="1691" y="8309"/>
                </a:lnTo>
                <a:lnTo>
                  <a:pt x="1353" y="8841"/>
                </a:lnTo>
                <a:lnTo>
                  <a:pt x="1015" y="9420"/>
                </a:lnTo>
                <a:lnTo>
                  <a:pt x="773" y="10000"/>
                </a:lnTo>
                <a:lnTo>
                  <a:pt x="532" y="10580"/>
                </a:lnTo>
                <a:lnTo>
                  <a:pt x="338" y="11208"/>
                </a:lnTo>
                <a:lnTo>
                  <a:pt x="193" y="11836"/>
                </a:lnTo>
                <a:lnTo>
                  <a:pt x="97" y="12512"/>
                </a:lnTo>
                <a:lnTo>
                  <a:pt x="0" y="13188"/>
                </a:lnTo>
                <a:lnTo>
                  <a:pt x="0" y="13865"/>
                </a:lnTo>
                <a:lnTo>
                  <a:pt x="0" y="14541"/>
                </a:lnTo>
                <a:lnTo>
                  <a:pt x="97" y="15217"/>
                </a:lnTo>
                <a:lnTo>
                  <a:pt x="193" y="15894"/>
                </a:lnTo>
                <a:lnTo>
                  <a:pt x="290" y="16522"/>
                </a:lnTo>
                <a:lnTo>
                  <a:pt x="676" y="17874"/>
                </a:lnTo>
                <a:lnTo>
                  <a:pt x="1111" y="19179"/>
                </a:lnTo>
                <a:lnTo>
                  <a:pt x="1643" y="20435"/>
                </a:lnTo>
                <a:lnTo>
                  <a:pt x="2222" y="21691"/>
                </a:lnTo>
                <a:lnTo>
                  <a:pt x="2657" y="22512"/>
                </a:lnTo>
                <a:lnTo>
                  <a:pt x="3140" y="23333"/>
                </a:lnTo>
                <a:lnTo>
                  <a:pt x="3623" y="24155"/>
                </a:lnTo>
                <a:lnTo>
                  <a:pt x="4155" y="24928"/>
                </a:lnTo>
                <a:lnTo>
                  <a:pt x="4734" y="25700"/>
                </a:lnTo>
                <a:lnTo>
                  <a:pt x="5314" y="26425"/>
                </a:lnTo>
                <a:lnTo>
                  <a:pt x="5942" y="27101"/>
                </a:lnTo>
                <a:lnTo>
                  <a:pt x="6619" y="27778"/>
                </a:lnTo>
                <a:lnTo>
                  <a:pt x="7295" y="28357"/>
                </a:lnTo>
                <a:lnTo>
                  <a:pt x="8020" y="28937"/>
                </a:lnTo>
                <a:lnTo>
                  <a:pt x="8792" y="29420"/>
                </a:lnTo>
                <a:lnTo>
                  <a:pt x="9565" y="29855"/>
                </a:lnTo>
                <a:lnTo>
                  <a:pt x="10387" y="30242"/>
                </a:lnTo>
                <a:lnTo>
                  <a:pt x="11208" y="30531"/>
                </a:lnTo>
                <a:lnTo>
                  <a:pt x="12078" y="30725"/>
                </a:lnTo>
                <a:lnTo>
                  <a:pt x="12995" y="30870"/>
                </a:lnTo>
                <a:lnTo>
                  <a:pt x="14203" y="30870"/>
                </a:lnTo>
                <a:lnTo>
                  <a:pt x="14783" y="30821"/>
                </a:lnTo>
                <a:lnTo>
                  <a:pt x="15411" y="30725"/>
                </a:lnTo>
                <a:lnTo>
                  <a:pt x="15991" y="30580"/>
                </a:lnTo>
                <a:lnTo>
                  <a:pt x="16570" y="30435"/>
                </a:lnTo>
                <a:lnTo>
                  <a:pt x="17150" y="30242"/>
                </a:lnTo>
                <a:lnTo>
                  <a:pt x="17681" y="30048"/>
                </a:lnTo>
                <a:lnTo>
                  <a:pt x="18261" y="29758"/>
                </a:lnTo>
                <a:lnTo>
                  <a:pt x="18793" y="29517"/>
                </a:lnTo>
                <a:lnTo>
                  <a:pt x="19855" y="28889"/>
                </a:lnTo>
                <a:lnTo>
                  <a:pt x="20822" y="28116"/>
                </a:lnTo>
                <a:lnTo>
                  <a:pt x="21739" y="27343"/>
                </a:lnTo>
                <a:lnTo>
                  <a:pt x="22561" y="26473"/>
                </a:lnTo>
                <a:lnTo>
                  <a:pt x="23334" y="25556"/>
                </a:lnTo>
                <a:lnTo>
                  <a:pt x="24058" y="24589"/>
                </a:lnTo>
                <a:lnTo>
                  <a:pt x="24735" y="23575"/>
                </a:lnTo>
                <a:lnTo>
                  <a:pt x="25363" y="22512"/>
                </a:lnTo>
                <a:lnTo>
                  <a:pt x="25942" y="21498"/>
                </a:lnTo>
                <a:lnTo>
                  <a:pt x="27053" y="19324"/>
                </a:lnTo>
                <a:lnTo>
                  <a:pt x="28068" y="17198"/>
                </a:lnTo>
                <a:lnTo>
                  <a:pt x="28503" y="16135"/>
                </a:lnTo>
                <a:lnTo>
                  <a:pt x="28889" y="15024"/>
                </a:lnTo>
                <a:lnTo>
                  <a:pt x="29227" y="13913"/>
                </a:lnTo>
                <a:lnTo>
                  <a:pt x="29517" y="12802"/>
                </a:lnTo>
                <a:lnTo>
                  <a:pt x="29759" y="11691"/>
                </a:lnTo>
                <a:lnTo>
                  <a:pt x="29904" y="10531"/>
                </a:lnTo>
                <a:lnTo>
                  <a:pt x="29952" y="9420"/>
                </a:lnTo>
                <a:lnTo>
                  <a:pt x="29904" y="8358"/>
                </a:lnTo>
                <a:lnTo>
                  <a:pt x="29759" y="7343"/>
                </a:lnTo>
                <a:lnTo>
                  <a:pt x="29517" y="6377"/>
                </a:lnTo>
                <a:lnTo>
                  <a:pt x="29227" y="5507"/>
                </a:lnTo>
                <a:lnTo>
                  <a:pt x="28841" y="4638"/>
                </a:lnTo>
                <a:lnTo>
                  <a:pt x="28358" y="3865"/>
                </a:lnTo>
                <a:lnTo>
                  <a:pt x="27778" y="3140"/>
                </a:lnTo>
                <a:lnTo>
                  <a:pt x="27150" y="2464"/>
                </a:lnTo>
                <a:lnTo>
                  <a:pt x="26474" y="1884"/>
                </a:lnTo>
                <a:lnTo>
                  <a:pt x="25701" y="1353"/>
                </a:lnTo>
                <a:lnTo>
                  <a:pt x="24831" y="918"/>
                </a:lnTo>
                <a:lnTo>
                  <a:pt x="23913" y="580"/>
                </a:lnTo>
                <a:lnTo>
                  <a:pt x="22947" y="290"/>
                </a:lnTo>
                <a:lnTo>
                  <a:pt x="21933" y="97"/>
                </a:lnTo>
                <a:lnTo>
                  <a:pt x="2082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7"/>
          <p:cNvSpPr/>
          <p:nvPr/>
        </p:nvSpPr>
        <p:spPr>
          <a:xfrm rot="10800000" flipH="1">
            <a:off x="8637375" y="1338572"/>
            <a:ext cx="2992265" cy="2466359"/>
          </a:xfrm>
          <a:custGeom>
            <a:avLst/>
            <a:gdLst/>
            <a:ahLst/>
            <a:cxnLst/>
            <a:rect l="l" t="t" r="r" b="b"/>
            <a:pathLst>
              <a:path w="75315" h="62078" extrusionOk="0">
                <a:moveTo>
                  <a:pt x="26426" y="0"/>
                </a:moveTo>
                <a:lnTo>
                  <a:pt x="25218" y="49"/>
                </a:lnTo>
                <a:lnTo>
                  <a:pt x="24059" y="194"/>
                </a:lnTo>
                <a:lnTo>
                  <a:pt x="22851" y="338"/>
                </a:lnTo>
                <a:lnTo>
                  <a:pt x="21692" y="580"/>
                </a:lnTo>
                <a:lnTo>
                  <a:pt x="20532" y="870"/>
                </a:lnTo>
                <a:lnTo>
                  <a:pt x="19421" y="1256"/>
                </a:lnTo>
                <a:lnTo>
                  <a:pt x="18262" y="1643"/>
                </a:lnTo>
                <a:lnTo>
                  <a:pt x="17199" y="2078"/>
                </a:lnTo>
                <a:lnTo>
                  <a:pt x="16088" y="2609"/>
                </a:lnTo>
                <a:lnTo>
                  <a:pt x="15073" y="3140"/>
                </a:lnTo>
                <a:lnTo>
                  <a:pt x="14059" y="3768"/>
                </a:lnTo>
                <a:lnTo>
                  <a:pt x="12851" y="4590"/>
                </a:lnTo>
                <a:lnTo>
                  <a:pt x="11740" y="5411"/>
                </a:lnTo>
                <a:lnTo>
                  <a:pt x="10629" y="6329"/>
                </a:lnTo>
                <a:lnTo>
                  <a:pt x="9614" y="7295"/>
                </a:lnTo>
                <a:lnTo>
                  <a:pt x="8600" y="8261"/>
                </a:lnTo>
                <a:lnTo>
                  <a:pt x="7682" y="9324"/>
                </a:lnTo>
                <a:lnTo>
                  <a:pt x="6812" y="10435"/>
                </a:lnTo>
                <a:lnTo>
                  <a:pt x="5943" y="11546"/>
                </a:lnTo>
                <a:lnTo>
                  <a:pt x="5170" y="12706"/>
                </a:lnTo>
                <a:lnTo>
                  <a:pt x="4445" y="13913"/>
                </a:lnTo>
                <a:lnTo>
                  <a:pt x="3769" y="15121"/>
                </a:lnTo>
                <a:lnTo>
                  <a:pt x="3141" y="16425"/>
                </a:lnTo>
                <a:lnTo>
                  <a:pt x="2561" y="17681"/>
                </a:lnTo>
                <a:lnTo>
                  <a:pt x="2030" y="18986"/>
                </a:lnTo>
                <a:lnTo>
                  <a:pt x="1595" y="20338"/>
                </a:lnTo>
                <a:lnTo>
                  <a:pt x="1208" y="21691"/>
                </a:lnTo>
                <a:lnTo>
                  <a:pt x="822" y="23044"/>
                </a:lnTo>
                <a:lnTo>
                  <a:pt x="532" y="24445"/>
                </a:lnTo>
                <a:lnTo>
                  <a:pt x="339" y="25846"/>
                </a:lnTo>
                <a:lnTo>
                  <a:pt x="146" y="27247"/>
                </a:lnTo>
                <a:lnTo>
                  <a:pt x="49" y="28648"/>
                </a:lnTo>
                <a:lnTo>
                  <a:pt x="1" y="30049"/>
                </a:lnTo>
                <a:lnTo>
                  <a:pt x="1" y="31450"/>
                </a:lnTo>
                <a:lnTo>
                  <a:pt x="49" y="32850"/>
                </a:lnTo>
                <a:lnTo>
                  <a:pt x="194" y="34251"/>
                </a:lnTo>
                <a:lnTo>
                  <a:pt x="387" y="35652"/>
                </a:lnTo>
                <a:lnTo>
                  <a:pt x="629" y="37005"/>
                </a:lnTo>
                <a:lnTo>
                  <a:pt x="967" y="38406"/>
                </a:lnTo>
                <a:lnTo>
                  <a:pt x="1353" y="39759"/>
                </a:lnTo>
                <a:lnTo>
                  <a:pt x="1788" y="41063"/>
                </a:lnTo>
                <a:lnTo>
                  <a:pt x="2320" y="42367"/>
                </a:lnTo>
                <a:lnTo>
                  <a:pt x="2899" y="43672"/>
                </a:lnTo>
                <a:lnTo>
                  <a:pt x="3527" y="44928"/>
                </a:lnTo>
                <a:lnTo>
                  <a:pt x="4204" y="46135"/>
                </a:lnTo>
                <a:lnTo>
                  <a:pt x="4977" y="47295"/>
                </a:lnTo>
                <a:lnTo>
                  <a:pt x="5749" y="48406"/>
                </a:lnTo>
                <a:lnTo>
                  <a:pt x="6619" y="49517"/>
                </a:lnTo>
                <a:lnTo>
                  <a:pt x="7489" y="50580"/>
                </a:lnTo>
                <a:lnTo>
                  <a:pt x="8455" y="51594"/>
                </a:lnTo>
                <a:lnTo>
                  <a:pt x="9421" y="52561"/>
                </a:lnTo>
                <a:lnTo>
                  <a:pt x="10484" y="53527"/>
                </a:lnTo>
                <a:lnTo>
                  <a:pt x="11547" y="54396"/>
                </a:lnTo>
                <a:lnTo>
                  <a:pt x="12658" y="55218"/>
                </a:lnTo>
                <a:lnTo>
                  <a:pt x="13769" y="56039"/>
                </a:lnTo>
                <a:lnTo>
                  <a:pt x="14977" y="56812"/>
                </a:lnTo>
                <a:lnTo>
                  <a:pt x="16136" y="57488"/>
                </a:lnTo>
                <a:lnTo>
                  <a:pt x="17392" y="58164"/>
                </a:lnTo>
                <a:lnTo>
                  <a:pt x="18648" y="58744"/>
                </a:lnTo>
                <a:lnTo>
                  <a:pt x="19904" y="59276"/>
                </a:lnTo>
                <a:lnTo>
                  <a:pt x="21160" y="59759"/>
                </a:lnTo>
                <a:lnTo>
                  <a:pt x="22416" y="60193"/>
                </a:lnTo>
                <a:lnTo>
                  <a:pt x="23721" y="60628"/>
                </a:lnTo>
                <a:lnTo>
                  <a:pt x="25025" y="60966"/>
                </a:lnTo>
                <a:lnTo>
                  <a:pt x="26329" y="61256"/>
                </a:lnTo>
                <a:lnTo>
                  <a:pt x="27634" y="61498"/>
                </a:lnTo>
                <a:lnTo>
                  <a:pt x="28986" y="61691"/>
                </a:lnTo>
                <a:lnTo>
                  <a:pt x="30291" y="61884"/>
                </a:lnTo>
                <a:lnTo>
                  <a:pt x="31643" y="61981"/>
                </a:lnTo>
                <a:lnTo>
                  <a:pt x="32996" y="62029"/>
                </a:lnTo>
                <a:lnTo>
                  <a:pt x="34349" y="62077"/>
                </a:lnTo>
                <a:lnTo>
                  <a:pt x="35701" y="62077"/>
                </a:lnTo>
                <a:lnTo>
                  <a:pt x="37006" y="61981"/>
                </a:lnTo>
                <a:lnTo>
                  <a:pt x="38358" y="61884"/>
                </a:lnTo>
                <a:lnTo>
                  <a:pt x="39711" y="61739"/>
                </a:lnTo>
                <a:lnTo>
                  <a:pt x="41064" y="61594"/>
                </a:lnTo>
                <a:lnTo>
                  <a:pt x="42368" y="61353"/>
                </a:lnTo>
                <a:lnTo>
                  <a:pt x="43721" y="61063"/>
                </a:lnTo>
                <a:lnTo>
                  <a:pt x="45025" y="60773"/>
                </a:lnTo>
                <a:lnTo>
                  <a:pt x="46329" y="60435"/>
                </a:lnTo>
                <a:lnTo>
                  <a:pt x="47634" y="60048"/>
                </a:lnTo>
                <a:lnTo>
                  <a:pt x="48890" y="59614"/>
                </a:lnTo>
                <a:lnTo>
                  <a:pt x="50146" y="59131"/>
                </a:lnTo>
                <a:lnTo>
                  <a:pt x="51402" y="58648"/>
                </a:lnTo>
                <a:lnTo>
                  <a:pt x="52658" y="58116"/>
                </a:lnTo>
                <a:lnTo>
                  <a:pt x="53866" y="57536"/>
                </a:lnTo>
                <a:lnTo>
                  <a:pt x="55073" y="56908"/>
                </a:lnTo>
                <a:lnTo>
                  <a:pt x="56233" y="56280"/>
                </a:lnTo>
                <a:lnTo>
                  <a:pt x="57392" y="55604"/>
                </a:lnTo>
                <a:lnTo>
                  <a:pt x="58552" y="54879"/>
                </a:lnTo>
                <a:lnTo>
                  <a:pt x="59663" y="54106"/>
                </a:lnTo>
                <a:lnTo>
                  <a:pt x="61064" y="53092"/>
                </a:lnTo>
                <a:lnTo>
                  <a:pt x="62368" y="51981"/>
                </a:lnTo>
                <a:lnTo>
                  <a:pt x="63672" y="50821"/>
                </a:lnTo>
                <a:lnTo>
                  <a:pt x="64880" y="49565"/>
                </a:lnTo>
                <a:lnTo>
                  <a:pt x="66040" y="48261"/>
                </a:lnTo>
                <a:lnTo>
                  <a:pt x="67102" y="46908"/>
                </a:lnTo>
                <a:lnTo>
                  <a:pt x="68117" y="45507"/>
                </a:lnTo>
                <a:lnTo>
                  <a:pt x="69083" y="44058"/>
                </a:lnTo>
                <a:lnTo>
                  <a:pt x="69953" y="42561"/>
                </a:lnTo>
                <a:lnTo>
                  <a:pt x="70822" y="41015"/>
                </a:lnTo>
                <a:lnTo>
                  <a:pt x="71547" y="39469"/>
                </a:lnTo>
                <a:lnTo>
                  <a:pt x="72272" y="37875"/>
                </a:lnTo>
                <a:lnTo>
                  <a:pt x="72851" y="36232"/>
                </a:lnTo>
                <a:lnTo>
                  <a:pt x="73431" y="34590"/>
                </a:lnTo>
                <a:lnTo>
                  <a:pt x="73914" y="32947"/>
                </a:lnTo>
                <a:lnTo>
                  <a:pt x="74301" y="31256"/>
                </a:lnTo>
                <a:lnTo>
                  <a:pt x="74639" y="29710"/>
                </a:lnTo>
                <a:lnTo>
                  <a:pt x="74880" y="28068"/>
                </a:lnTo>
                <a:lnTo>
                  <a:pt x="75122" y="26329"/>
                </a:lnTo>
                <a:lnTo>
                  <a:pt x="75218" y="24541"/>
                </a:lnTo>
                <a:lnTo>
                  <a:pt x="75315" y="22706"/>
                </a:lnTo>
                <a:lnTo>
                  <a:pt x="75267" y="20918"/>
                </a:lnTo>
                <a:lnTo>
                  <a:pt x="75122" y="19082"/>
                </a:lnTo>
                <a:lnTo>
                  <a:pt x="75025" y="18213"/>
                </a:lnTo>
                <a:lnTo>
                  <a:pt x="74880" y="17295"/>
                </a:lnTo>
                <a:lnTo>
                  <a:pt x="74687" y="16425"/>
                </a:lnTo>
                <a:lnTo>
                  <a:pt x="74494" y="15556"/>
                </a:lnTo>
                <a:lnTo>
                  <a:pt x="74252" y="14735"/>
                </a:lnTo>
                <a:lnTo>
                  <a:pt x="73962" y="13913"/>
                </a:lnTo>
                <a:lnTo>
                  <a:pt x="73624" y="13140"/>
                </a:lnTo>
                <a:lnTo>
                  <a:pt x="73286" y="12367"/>
                </a:lnTo>
                <a:lnTo>
                  <a:pt x="72900" y="11594"/>
                </a:lnTo>
                <a:lnTo>
                  <a:pt x="72465" y="10870"/>
                </a:lnTo>
                <a:lnTo>
                  <a:pt x="71982" y="10194"/>
                </a:lnTo>
                <a:lnTo>
                  <a:pt x="71450" y="9566"/>
                </a:lnTo>
                <a:lnTo>
                  <a:pt x="70871" y="8937"/>
                </a:lnTo>
                <a:lnTo>
                  <a:pt x="70243" y="8358"/>
                </a:lnTo>
                <a:lnTo>
                  <a:pt x="69566" y="7826"/>
                </a:lnTo>
                <a:lnTo>
                  <a:pt x="68842" y="7343"/>
                </a:lnTo>
                <a:lnTo>
                  <a:pt x="68069" y="6909"/>
                </a:lnTo>
                <a:lnTo>
                  <a:pt x="67247" y="6570"/>
                </a:lnTo>
                <a:lnTo>
                  <a:pt x="66378" y="6232"/>
                </a:lnTo>
                <a:lnTo>
                  <a:pt x="65508" y="5991"/>
                </a:lnTo>
                <a:lnTo>
                  <a:pt x="64639" y="5846"/>
                </a:lnTo>
                <a:lnTo>
                  <a:pt x="63817" y="5749"/>
                </a:lnTo>
                <a:lnTo>
                  <a:pt x="62610" y="5749"/>
                </a:lnTo>
                <a:lnTo>
                  <a:pt x="61450" y="5846"/>
                </a:lnTo>
                <a:lnTo>
                  <a:pt x="60291" y="6087"/>
                </a:lnTo>
                <a:lnTo>
                  <a:pt x="59131" y="6377"/>
                </a:lnTo>
                <a:lnTo>
                  <a:pt x="57972" y="6667"/>
                </a:lnTo>
                <a:lnTo>
                  <a:pt x="56813" y="7053"/>
                </a:lnTo>
                <a:lnTo>
                  <a:pt x="54445" y="7826"/>
                </a:lnTo>
                <a:lnTo>
                  <a:pt x="53334" y="8116"/>
                </a:lnTo>
                <a:lnTo>
                  <a:pt x="52175" y="8358"/>
                </a:lnTo>
                <a:lnTo>
                  <a:pt x="51064" y="8551"/>
                </a:lnTo>
                <a:lnTo>
                  <a:pt x="50484" y="8599"/>
                </a:lnTo>
                <a:lnTo>
                  <a:pt x="49904" y="8599"/>
                </a:lnTo>
                <a:lnTo>
                  <a:pt x="49276" y="8551"/>
                </a:lnTo>
                <a:lnTo>
                  <a:pt x="48648" y="8503"/>
                </a:lnTo>
                <a:lnTo>
                  <a:pt x="48069" y="8406"/>
                </a:lnTo>
                <a:lnTo>
                  <a:pt x="47441" y="8261"/>
                </a:lnTo>
                <a:lnTo>
                  <a:pt x="46329" y="7923"/>
                </a:lnTo>
                <a:lnTo>
                  <a:pt x="45170" y="7488"/>
                </a:lnTo>
                <a:lnTo>
                  <a:pt x="44107" y="7005"/>
                </a:lnTo>
                <a:lnTo>
                  <a:pt x="43044" y="6425"/>
                </a:lnTo>
                <a:lnTo>
                  <a:pt x="41982" y="5797"/>
                </a:lnTo>
                <a:lnTo>
                  <a:pt x="40919" y="5169"/>
                </a:lnTo>
                <a:lnTo>
                  <a:pt x="38890" y="3817"/>
                </a:lnTo>
                <a:lnTo>
                  <a:pt x="37827" y="3189"/>
                </a:lnTo>
                <a:lnTo>
                  <a:pt x="36764" y="2561"/>
                </a:lnTo>
                <a:lnTo>
                  <a:pt x="35701" y="1981"/>
                </a:lnTo>
                <a:lnTo>
                  <a:pt x="34590" y="1450"/>
                </a:lnTo>
                <a:lnTo>
                  <a:pt x="33479" y="1015"/>
                </a:lnTo>
                <a:lnTo>
                  <a:pt x="32320" y="677"/>
                </a:lnTo>
                <a:lnTo>
                  <a:pt x="31160" y="387"/>
                </a:lnTo>
                <a:lnTo>
                  <a:pt x="30001" y="194"/>
                </a:lnTo>
                <a:lnTo>
                  <a:pt x="28793" y="97"/>
                </a:lnTo>
                <a:lnTo>
                  <a:pt x="2763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7"/>
          <p:cNvSpPr/>
          <p:nvPr/>
        </p:nvSpPr>
        <p:spPr>
          <a:xfrm rot="-2453670" flipH="1">
            <a:off x="6559167" y="-3090886"/>
            <a:ext cx="3729655" cy="3843965"/>
          </a:xfrm>
          <a:custGeom>
            <a:avLst/>
            <a:gdLst/>
            <a:ahLst/>
            <a:cxnLst/>
            <a:rect l="l" t="t" r="r" b="b"/>
            <a:pathLst>
              <a:path w="29952" h="30870" extrusionOk="0">
                <a:moveTo>
                  <a:pt x="20000" y="0"/>
                </a:moveTo>
                <a:lnTo>
                  <a:pt x="19179" y="48"/>
                </a:lnTo>
                <a:lnTo>
                  <a:pt x="18261" y="145"/>
                </a:lnTo>
                <a:lnTo>
                  <a:pt x="17392" y="290"/>
                </a:lnTo>
                <a:lnTo>
                  <a:pt x="16474" y="435"/>
                </a:lnTo>
                <a:lnTo>
                  <a:pt x="15556" y="628"/>
                </a:lnTo>
                <a:lnTo>
                  <a:pt x="13720" y="1159"/>
                </a:lnTo>
                <a:lnTo>
                  <a:pt x="11933" y="1739"/>
                </a:lnTo>
                <a:lnTo>
                  <a:pt x="10193" y="2415"/>
                </a:lnTo>
                <a:lnTo>
                  <a:pt x="8551" y="3092"/>
                </a:lnTo>
                <a:lnTo>
                  <a:pt x="7053" y="3816"/>
                </a:lnTo>
                <a:lnTo>
                  <a:pt x="5894" y="4396"/>
                </a:lnTo>
                <a:lnTo>
                  <a:pt x="4831" y="5121"/>
                </a:lnTo>
                <a:lnTo>
                  <a:pt x="4300" y="5507"/>
                </a:lnTo>
                <a:lnTo>
                  <a:pt x="3817" y="5942"/>
                </a:lnTo>
                <a:lnTo>
                  <a:pt x="3334" y="6377"/>
                </a:lnTo>
                <a:lnTo>
                  <a:pt x="2899" y="6812"/>
                </a:lnTo>
                <a:lnTo>
                  <a:pt x="2464" y="7295"/>
                </a:lnTo>
                <a:lnTo>
                  <a:pt x="2029" y="7778"/>
                </a:lnTo>
                <a:lnTo>
                  <a:pt x="1691" y="8309"/>
                </a:lnTo>
                <a:lnTo>
                  <a:pt x="1353" y="8841"/>
                </a:lnTo>
                <a:lnTo>
                  <a:pt x="1015" y="9420"/>
                </a:lnTo>
                <a:lnTo>
                  <a:pt x="773" y="10000"/>
                </a:lnTo>
                <a:lnTo>
                  <a:pt x="532" y="10580"/>
                </a:lnTo>
                <a:lnTo>
                  <a:pt x="338" y="11208"/>
                </a:lnTo>
                <a:lnTo>
                  <a:pt x="193" y="11836"/>
                </a:lnTo>
                <a:lnTo>
                  <a:pt x="97" y="12512"/>
                </a:lnTo>
                <a:lnTo>
                  <a:pt x="0" y="13188"/>
                </a:lnTo>
                <a:lnTo>
                  <a:pt x="0" y="13865"/>
                </a:lnTo>
                <a:lnTo>
                  <a:pt x="0" y="14541"/>
                </a:lnTo>
                <a:lnTo>
                  <a:pt x="97" y="15217"/>
                </a:lnTo>
                <a:lnTo>
                  <a:pt x="193" y="15894"/>
                </a:lnTo>
                <a:lnTo>
                  <a:pt x="290" y="16522"/>
                </a:lnTo>
                <a:lnTo>
                  <a:pt x="676" y="17874"/>
                </a:lnTo>
                <a:lnTo>
                  <a:pt x="1111" y="19179"/>
                </a:lnTo>
                <a:lnTo>
                  <a:pt x="1643" y="20435"/>
                </a:lnTo>
                <a:lnTo>
                  <a:pt x="2222" y="21691"/>
                </a:lnTo>
                <a:lnTo>
                  <a:pt x="2657" y="22512"/>
                </a:lnTo>
                <a:lnTo>
                  <a:pt x="3140" y="23333"/>
                </a:lnTo>
                <a:lnTo>
                  <a:pt x="3623" y="24155"/>
                </a:lnTo>
                <a:lnTo>
                  <a:pt x="4155" y="24928"/>
                </a:lnTo>
                <a:lnTo>
                  <a:pt x="4734" y="25700"/>
                </a:lnTo>
                <a:lnTo>
                  <a:pt x="5314" y="26425"/>
                </a:lnTo>
                <a:lnTo>
                  <a:pt x="5942" y="27101"/>
                </a:lnTo>
                <a:lnTo>
                  <a:pt x="6619" y="27778"/>
                </a:lnTo>
                <a:lnTo>
                  <a:pt x="7295" y="28357"/>
                </a:lnTo>
                <a:lnTo>
                  <a:pt x="8020" y="28937"/>
                </a:lnTo>
                <a:lnTo>
                  <a:pt x="8792" y="29420"/>
                </a:lnTo>
                <a:lnTo>
                  <a:pt x="9565" y="29855"/>
                </a:lnTo>
                <a:lnTo>
                  <a:pt x="10387" y="30242"/>
                </a:lnTo>
                <a:lnTo>
                  <a:pt x="11208" y="30531"/>
                </a:lnTo>
                <a:lnTo>
                  <a:pt x="12078" y="30725"/>
                </a:lnTo>
                <a:lnTo>
                  <a:pt x="12995" y="30870"/>
                </a:lnTo>
                <a:lnTo>
                  <a:pt x="14203" y="30870"/>
                </a:lnTo>
                <a:lnTo>
                  <a:pt x="14783" y="30821"/>
                </a:lnTo>
                <a:lnTo>
                  <a:pt x="15411" y="30725"/>
                </a:lnTo>
                <a:lnTo>
                  <a:pt x="15991" y="30580"/>
                </a:lnTo>
                <a:lnTo>
                  <a:pt x="16570" y="30435"/>
                </a:lnTo>
                <a:lnTo>
                  <a:pt x="17150" y="30242"/>
                </a:lnTo>
                <a:lnTo>
                  <a:pt x="17681" y="30048"/>
                </a:lnTo>
                <a:lnTo>
                  <a:pt x="18261" y="29758"/>
                </a:lnTo>
                <a:lnTo>
                  <a:pt x="18793" y="29517"/>
                </a:lnTo>
                <a:lnTo>
                  <a:pt x="19855" y="28889"/>
                </a:lnTo>
                <a:lnTo>
                  <a:pt x="20822" y="28116"/>
                </a:lnTo>
                <a:lnTo>
                  <a:pt x="21739" y="27343"/>
                </a:lnTo>
                <a:lnTo>
                  <a:pt x="22561" y="26473"/>
                </a:lnTo>
                <a:lnTo>
                  <a:pt x="23334" y="25556"/>
                </a:lnTo>
                <a:lnTo>
                  <a:pt x="24058" y="24589"/>
                </a:lnTo>
                <a:lnTo>
                  <a:pt x="24735" y="23575"/>
                </a:lnTo>
                <a:lnTo>
                  <a:pt x="25363" y="22512"/>
                </a:lnTo>
                <a:lnTo>
                  <a:pt x="25942" y="21498"/>
                </a:lnTo>
                <a:lnTo>
                  <a:pt x="27053" y="19324"/>
                </a:lnTo>
                <a:lnTo>
                  <a:pt x="28068" y="17198"/>
                </a:lnTo>
                <a:lnTo>
                  <a:pt x="28503" y="16135"/>
                </a:lnTo>
                <a:lnTo>
                  <a:pt x="28889" y="15024"/>
                </a:lnTo>
                <a:lnTo>
                  <a:pt x="29227" y="13913"/>
                </a:lnTo>
                <a:lnTo>
                  <a:pt x="29517" y="12802"/>
                </a:lnTo>
                <a:lnTo>
                  <a:pt x="29759" y="11691"/>
                </a:lnTo>
                <a:lnTo>
                  <a:pt x="29904" y="10531"/>
                </a:lnTo>
                <a:lnTo>
                  <a:pt x="29952" y="9420"/>
                </a:lnTo>
                <a:lnTo>
                  <a:pt x="29904" y="8358"/>
                </a:lnTo>
                <a:lnTo>
                  <a:pt x="29759" y="7343"/>
                </a:lnTo>
                <a:lnTo>
                  <a:pt x="29517" y="6377"/>
                </a:lnTo>
                <a:lnTo>
                  <a:pt x="29227" y="5507"/>
                </a:lnTo>
                <a:lnTo>
                  <a:pt x="28841" y="4638"/>
                </a:lnTo>
                <a:lnTo>
                  <a:pt x="28358" y="3865"/>
                </a:lnTo>
                <a:lnTo>
                  <a:pt x="27778" y="3140"/>
                </a:lnTo>
                <a:lnTo>
                  <a:pt x="27150" y="2464"/>
                </a:lnTo>
                <a:lnTo>
                  <a:pt x="26474" y="1884"/>
                </a:lnTo>
                <a:lnTo>
                  <a:pt x="25701" y="1353"/>
                </a:lnTo>
                <a:lnTo>
                  <a:pt x="24831" y="918"/>
                </a:lnTo>
                <a:lnTo>
                  <a:pt x="23913" y="580"/>
                </a:lnTo>
                <a:lnTo>
                  <a:pt x="22947" y="290"/>
                </a:lnTo>
                <a:lnTo>
                  <a:pt x="21933" y="97"/>
                </a:lnTo>
                <a:lnTo>
                  <a:pt x="2082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7"/>
          <p:cNvSpPr/>
          <p:nvPr/>
        </p:nvSpPr>
        <p:spPr>
          <a:xfrm rot="10800000" flipH="1">
            <a:off x="-878750" y="4104061"/>
            <a:ext cx="2254487" cy="2323508"/>
          </a:xfrm>
          <a:custGeom>
            <a:avLst/>
            <a:gdLst/>
            <a:ahLst/>
            <a:cxnLst/>
            <a:rect l="l" t="t" r="r" b="b"/>
            <a:pathLst>
              <a:path w="29952" h="30870" extrusionOk="0">
                <a:moveTo>
                  <a:pt x="20000" y="0"/>
                </a:moveTo>
                <a:lnTo>
                  <a:pt x="19179" y="48"/>
                </a:lnTo>
                <a:lnTo>
                  <a:pt x="18261" y="145"/>
                </a:lnTo>
                <a:lnTo>
                  <a:pt x="17392" y="290"/>
                </a:lnTo>
                <a:lnTo>
                  <a:pt x="16474" y="435"/>
                </a:lnTo>
                <a:lnTo>
                  <a:pt x="15556" y="628"/>
                </a:lnTo>
                <a:lnTo>
                  <a:pt x="13720" y="1159"/>
                </a:lnTo>
                <a:lnTo>
                  <a:pt x="11933" y="1739"/>
                </a:lnTo>
                <a:lnTo>
                  <a:pt x="10193" y="2415"/>
                </a:lnTo>
                <a:lnTo>
                  <a:pt x="8551" y="3092"/>
                </a:lnTo>
                <a:lnTo>
                  <a:pt x="7053" y="3816"/>
                </a:lnTo>
                <a:lnTo>
                  <a:pt x="5894" y="4396"/>
                </a:lnTo>
                <a:lnTo>
                  <a:pt x="4831" y="5121"/>
                </a:lnTo>
                <a:lnTo>
                  <a:pt x="4300" y="5507"/>
                </a:lnTo>
                <a:lnTo>
                  <a:pt x="3817" y="5942"/>
                </a:lnTo>
                <a:lnTo>
                  <a:pt x="3334" y="6377"/>
                </a:lnTo>
                <a:lnTo>
                  <a:pt x="2899" y="6812"/>
                </a:lnTo>
                <a:lnTo>
                  <a:pt x="2464" y="7295"/>
                </a:lnTo>
                <a:lnTo>
                  <a:pt x="2029" y="7778"/>
                </a:lnTo>
                <a:lnTo>
                  <a:pt x="1691" y="8309"/>
                </a:lnTo>
                <a:lnTo>
                  <a:pt x="1353" y="8841"/>
                </a:lnTo>
                <a:lnTo>
                  <a:pt x="1015" y="9420"/>
                </a:lnTo>
                <a:lnTo>
                  <a:pt x="773" y="10000"/>
                </a:lnTo>
                <a:lnTo>
                  <a:pt x="532" y="10580"/>
                </a:lnTo>
                <a:lnTo>
                  <a:pt x="338" y="11208"/>
                </a:lnTo>
                <a:lnTo>
                  <a:pt x="193" y="11836"/>
                </a:lnTo>
                <a:lnTo>
                  <a:pt x="97" y="12512"/>
                </a:lnTo>
                <a:lnTo>
                  <a:pt x="0" y="13188"/>
                </a:lnTo>
                <a:lnTo>
                  <a:pt x="0" y="13865"/>
                </a:lnTo>
                <a:lnTo>
                  <a:pt x="0" y="14541"/>
                </a:lnTo>
                <a:lnTo>
                  <a:pt x="97" y="15217"/>
                </a:lnTo>
                <a:lnTo>
                  <a:pt x="193" y="15894"/>
                </a:lnTo>
                <a:lnTo>
                  <a:pt x="290" y="16522"/>
                </a:lnTo>
                <a:lnTo>
                  <a:pt x="676" y="17874"/>
                </a:lnTo>
                <a:lnTo>
                  <a:pt x="1111" y="19179"/>
                </a:lnTo>
                <a:lnTo>
                  <a:pt x="1643" y="20435"/>
                </a:lnTo>
                <a:lnTo>
                  <a:pt x="2222" y="21691"/>
                </a:lnTo>
                <a:lnTo>
                  <a:pt x="2657" y="22512"/>
                </a:lnTo>
                <a:lnTo>
                  <a:pt x="3140" y="23333"/>
                </a:lnTo>
                <a:lnTo>
                  <a:pt x="3623" y="24155"/>
                </a:lnTo>
                <a:lnTo>
                  <a:pt x="4155" y="24928"/>
                </a:lnTo>
                <a:lnTo>
                  <a:pt x="4734" y="25700"/>
                </a:lnTo>
                <a:lnTo>
                  <a:pt x="5314" y="26425"/>
                </a:lnTo>
                <a:lnTo>
                  <a:pt x="5942" y="27101"/>
                </a:lnTo>
                <a:lnTo>
                  <a:pt x="6619" y="27778"/>
                </a:lnTo>
                <a:lnTo>
                  <a:pt x="7295" y="28357"/>
                </a:lnTo>
                <a:lnTo>
                  <a:pt x="8020" y="28937"/>
                </a:lnTo>
                <a:lnTo>
                  <a:pt x="8792" y="29420"/>
                </a:lnTo>
                <a:lnTo>
                  <a:pt x="9565" y="29855"/>
                </a:lnTo>
                <a:lnTo>
                  <a:pt x="10387" y="30242"/>
                </a:lnTo>
                <a:lnTo>
                  <a:pt x="11208" y="30531"/>
                </a:lnTo>
                <a:lnTo>
                  <a:pt x="12078" y="30725"/>
                </a:lnTo>
                <a:lnTo>
                  <a:pt x="12995" y="30870"/>
                </a:lnTo>
                <a:lnTo>
                  <a:pt x="14203" y="30870"/>
                </a:lnTo>
                <a:lnTo>
                  <a:pt x="14783" y="30821"/>
                </a:lnTo>
                <a:lnTo>
                  <a:pt x="15411" y="30725"/>
                </a:lnTo>
                <a:lnTo>
                  <a:pt x="15991" y="30580"/>
                </a:lnTo>
                <a:lnTo>
                  <a:pt x="16570" y="30435"/>
                </a:lnTo>
                <a:lnTo>
                  <a:pt x="17150" y="30242"/>
                </a:lnTo>
                <a:lnTo>
                  <a:pt x="17681" y="30048"/>
                </a:lnTo>
                <a:lnTo>
                  <a:pt x="18261" y="29758"/>
                </a:lnTo>
                <a:lnTo>
                  <a:pt x="18793" y="29517"/>
                </a:lnTo>
                <a:lnTo>
                  <a:pt x="19855" y="28889"/>
                </a:lnTo>
                <a:lnTo>
                  <a:pt x="20822" y="28116"/>
                </a:lnTo>
                <a:lnTo>
                  <a:pt x="21739" y="27343"/>
                </a:lnTo>
                <a:lnTo>
                  <a:pt x="22561" y="26473"/>
                </a:lnTo>
                <a:lnTo>
                  <a:pt x="23334" y="25556"/>
                </a:lnTo>
                <a:lnTo>
                  <a:pt x="24058" y="24589"/>
                </a:lnTo>
                <a:lnTo>
                  <a:pt x="24735" y="23575"/>
                </a:lnTo>
                <a:lnTo>
                  <a:pt x="25363" y="22512"/>
                </a:lnTo>
                <a:lnTo>
                  <a:pt x="25942" y="21498"/>
                </a:lnTo>
                <a:lnTo>
                  <a:pt x="27053" y="19324"/>
                </a:lnTo>
                <a:lnTo>
                  <a:pt x="28068" y="17198"/>
                </a:lnTo>
                <a:lnTo>
                  <a:pt x="28503" y="16135"/>
                </a:lnTo>
                <a:lnTo>
                  <a:pt x="28889" y="15024"/>
                </a:lnTo>
                <a:lnTo>
                  <a:pt x="29227" y="13913"/>
                </a:lnTo>
                <a:lnTo>
                  <a:pt x="29517" y="12802"/>
                </a:lnTo>
                <a:lnTo>
                  <a:pt x="29759" y="11691"/>
                </a:lnTo>
                <a:lnTo>
                  <a:pt x="29904" y="10531"/>
                </a:lnTo>
                <a:lnTo>
                  <a:pt x="29952" y="9420"/>
                </a:lnTo>
                <a:lnTo>
                  <a:pt x="29904" y="8358"/>
                </a:lnTo>
                <a:lnTo>
                  <a:pt x="29759" y="7343"/>
                </a:lnTo>
                <a:lnTo>
                  <a:pt x="29517" y="6377"/>
                </a:lnTo>
                <a:lnTo>
                  <a:pt x="29227" y="5507"/>
                </a:lnTo>
                <a:lnTo>
                  <a:pt x="28841" y="4638"/>
                </a:lnTo>
                <a:lnTo>
                  <a:pt x="28358" y="3865"/>
                </a:lnTo>
                <a:lnTo>
                  <a:pt x="27778" y="3140"/>
                </a:lnTo>
                <a:lnTo>
                  <a:pt x="27150" y="2464"/>
                </a:lnTo>
                <a:lnTo>
                  <a:pt x="26474" y="1884"/>
                </a:lnTo>
                <a:lnTo>
                  <a:pt x="25701" y="1353"/>
                </a:lnTo>
                <a:lnTo>
                  <a:pt x="24831" y="918"/>
                </a:lnTo>
                <a:lnTo>
                  <a:pt x="23913" y="580"/>
                </a:lnTo>
                <a:lnTo>
                  <a:pt x="22947" y="290"/>
                </a:lnTo>
                <a:lnTo>
                  <a:pt x="21933" y="97"/>
                </a:lnTo>
                <a:lnTo>
                  <a:pt x="2082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2" name="Google Shape;152;p7"/>
          <p:cNvGrpSpPr/>
          <p:nvPr/>
        </p:nvGrpSpPr>
        <p:grpSpPr>
          <a:xfrm flipH="1">
            <a:off x="894183" y="-75516"/>
            <a:ext cx="1629084" cy="699291"/>
            <a:chOff x="2131825" y="1374025"/>
            <a:chExt cx="998825" cy="428750"/>
          </a:xfrm>
        </p:grpSpPr>
        <p:sp>
          <p:nvSpPr>
            <p:cNvPr id="153" name="Google Shape;153;p7"/>
            <p:cNvSpPr/>
            <p:nvPr/>
          </p:nvSpPr>
          <p:spPr>
            <a:xfrm>
              <a:off x="2131825" y="1374025"/>
              <a:ext cx="998825" cy="428750"/>
            </a:xfrm>
            <a:custGeom>
              <a:avLst/>
              <a:gdLst/>
              <a:ahLst/>
              <a:cxnLst/>
              <a:rect l="l" t="t" r="r" b="b"/>
              <a:pathLst>
                <a:path w="39953" h="17150" extrusionOk="0">
                  <a:moveTo>
                    <a:pt x="0" y="0"/>
                  </a:moveTo>
                  <a:lnTo>
                    <a:pt x="338" y="2029"/>
                  </a:lnTo>
                  <a:lnTo>
                    <a:pt x="821" y="4058"/>
                  </a:lnTo>
                  <a:lnTo>
                    <a:pt x="1353" y="6039"/>
                  </a:lnTo>
                  <a:lnTo>
                    <a:pt x="1691" y="7005"/>
                  </a:lnTo>
                  <a:lnTo>
                    <a:pt x="2029" y="7971"/>
                  </a:lnTo>
                  <a:lnTo>
                    <a:pt x="2416" y="8937"/>
                  </a:lnTo>
                  <a:lnTo>
                    <a:pt x="2850" y="9855"/>
                  </a:lnTo>
                  <a:lnTo>
                    <a:pt x="3334" y="10773"/>
                  </a:lnTo>
                  <a:lnTo>
                    <a:pt x="3865" y="11642"/>
                  </a:lnTo>
                  <a:lnTo>
                    <a:pt x="4493" y="12464"/>
                  </a:lnTo>
                  <a:lnTo>
                    <a:pt x="5169" y="13237"/>
                  </a:lnTo>
                  <a:lnTo>
                    <a:pt x="5894" y="13913"/>
                  </a:lnTo>
                  <a:lnTo>
                    <a:pt x="6667" y="14589"/>
                  </a:lnTo>
                  <a:lnTo>
                    <a:pt x="7488" y="15121"/>
                  </a:lnTo>
                  <a:lnTo>
                    <a:pt x="8358" y="15604"/>
                  </a:lnTo>
                  <a:lnTo>
                    <a:pt x="9276" y="15990"/>
                  </a:lnTo>
                  <a:lnTo>
                    <a:pt x="10193" y="16328"/>
                  </a:lnTo>
                  <a:lnTo>
                    <a:pt x="11160" y="16618"/>
                  </a:lnTo>
                  <a:lnTo>
                    <a:pt x="12126" y="16812"/>
                  </a:lnTo>
                  <a:lnTo>
                    <a:pt x="13092" y="16956"/>
                  </a:lnTo>
                  <a:lnTo>
                    <a:pt x="14107" y="17053"/>
                  </a:lnTo>
                  <a:lnTo>
                    <a:pt x="15073" y="17101"/>
                  </a:lnTo>
                  <a:lnTo>
                    <a:pt x="16087" y="17150"/>
                  </a:lnTo>
                  <a:lnTo>
                    <a:pt x="17053" y="17101"/>
                  </a:lnTo>
                  <a:lnTo>
                    <a:pt x="18068" y="17053"/>
                  </a:lnTo>
                  <a:lnTo>
                    <a:pt x="20049" y="16908"/>
                  </a:lnTo>
                  <a:lnTo>
                    <a:pt x="21981" y="16715"/>
                  </a:lnTo>
                  <a:lnTo>
                    <a:pt x="24686" y="16377"/>
                  </a:lnTo>
                  <a:lnTo>
                    <a:pt x="26039" y="16184"/>
                  </a:lnTo>
                  <a:lnTo>
                    <a:pt x="27343" y="15942"/>
                  </a:lnTo>
                  <a:lnTo>
                    <a:pt x="28648" y="15652"/>
                  </a:lnTo>
                  <a:lnTo>
                    <a:pt x="29904" y="15266"/>
                  </a:lnTo>
                  <a:lnTo>
                    <a:pt x="31160" y="14783"/>
                  </a:lnTo>
                  <a:lnTo>
                    <a:pt x="31788" y="14493"/>
                  </a:lnTo>
                  <a:lnTo>
                    <a:pt x="32368" y="14203"/>
                  </a:lnTo>
                  <a:lnTo>
                    <a:pt x="33189" y="13720"/>
                  </a:lnTo>
                  <a:lnTo>
                    <a:pt x="33962" y="13188"/>
                  </a:lnTo>
                  <a:lnTo>
                    <a:pt x="34686" y="12657"/>
                  </a:lnTo>
                  <a:lnTo>
                    <a:pt x="35411" y="12029"/>
                  </a:lnTo>
                  <a:lnTo>
                    <a:pt x="36039" y="11353"/>
                  </a:lnTo>
                  <a:lnTo>
                    <a:pt x="36667" y="10676"/>
                  </a:lnTo>
                  <a:lnTo>
                    <a:pt x="37247" y="9903"/>
                  </a:lnTo>
                  <a:lnTo>
                    <a:pt x="37778" y="9130"/>
                  </a:lnTo>
                  <a:lnTo>
                    <a:pt x="38261" y="8357"/>
                  </a:lnTo>
                  <a:lnTo>
                    <a:pt x="38648" y="7488"/>
                  </a:lnTo>
                  <a:lnTo>
                    <a:pt x="39034" y="6667"/>
                  </a:lnTo>
                  <a:lnTo>
                    <a:pt x="39324" y="5797"/>
                  </a:lnTo>
                  <a:lnTo>
                    <a:pt x="39614" y="4879"/>
                  </a:lnTo>
                  <a:lnTo>
                    <a:pt x="39759" y="3961"/>
                  </a:lnTo>
                  <a:lnTo>
                    <a:pt x="39904" y="3043"/>
                  </a:lnTo>
                  <a:lnTo>
                    <a:pt x="39952" y="2126"/>
                  </a:lnTo>
                  <a:lnTo>
                    <a:pt x="35797" y="1884"/>
                  </a:lnTo>
                  <a:lnTo>
                    <a:pt x="35701" y="2609"/>
                  </a:lnTo>
                  <a:lnTo>
                    <a:pt x="35604" y="3333"/>
                  </a:lnTo>
                  <a:lnTo>
                    <a:pt x="35508" y="4010"/>
                  </a:lnTo>
                  <a:lnTo>
                    <a:pt x="35314" y="4686"/>
                  </a:lnTo>
                  <a:lnTo>
                    <a:pt x="35073" y="5362"/>
                  </a:lnTo>
                  <a:lnTo>
                    <a:pt x="34831" y="5990"/>
                  </a:lnTo>
                  <a:lnTo>
                    <a:pt x="34541" y="6667"/>
                  </a:lnTo>
                  <a:lnTo>
                    <a:pt x="34203" y="7246"/>
                  </a:lnTo>
                  <a:lnTo>
                    <a:pt x="33865" y="7826"/>
                  </a:lnTo>
                  <a:lnTo>
                    <a:pt x="33430" y="8406"/>
                  </a:lnTo>
                  <a:lnTo>
                    <a:pt x="32996" y="8937"/>
                  </a:lnTo>
                  <a:lnTo>
                    <a:pt x="32512" y="9469"/>
                  </a:lnTo>
                  <a:lnTo>
                    <a:pt x="32029" y="9952"/>
                  </a:lnTo>
                  <a:lnTo>
                    <a:pt x="31498" y="10386"/>
                  </a:lnTo>
                  <a:lnTo>
                    <a:pt x="30918" y="10821"/>
                  </a:lnTo>
                  <a:lnTo>
                    <a:pt x="30339" y="11208"/>
                  </a:lnTo>
                  <a:lnTo>
                    <a:pt x="29662" y="11594"/>
                  </a:lnTo>
                  <a:lnTo>
                    <a:pt x="29034" y="11884"/>
                  </a:lnTo>
                  <a:lnTo>
                    <a:pt x="28358" y="12174"/>
                  </a:lnTo>
                  <a:lnTo>
                    <a:pt x="27633" y="12415"/>
                  </a:lnTo>
                  <a:lnTo>
                    <a:pt x="26957" y="12657"/>
                  </a:lnTo>
                  <a:lnTo>
                    <a:pt x="26232" y="12802"/>
                  </a:lnTo>
                  <a:lnTo>
                    <a:pt x="24783" y="13092"/>
                  </a:lnTo>
                  <a:lnTo>
                    <a:pt x="23285" y="13333"/>
                  </a:lnTo>
                  <a:lnTo>
                    <a:pt x="21788" y="13430"/>
                  </a:lnTo>
                  <a:lnTo>
                    <a:pt x="20290" y="13527"/>
                  </a:lnTo>
                  <a:lnTo>
                    <a:pt x="18793" y="13575"/>
                  </a:lnTo>
                  <a:lnTo>
                    <a:pt x="17633" y="13623"/>
                  </a:lnTo>
                  <a:lnTo>
                    <a:pt x="15218" y="13623"/>
                  </a:lnTo>
                  <a:lnTo>
                    <a:pt x="14058" y="13478"/>
                  </a:lnTo>
                  <a:lnTo>
                    <a:pt x="12899" y="13333"/>
                  </a:lnTo>
                  <a:lnTo>
                    <a:pt x="12319" y="13188"/>
                  </a:lnTo>
                  <a:lnTo>
                    <a:pt x="11788" y="13043"/>
                  </a:lnTo>
                  <a:lnTo>
                    <a:pt x="11208" y="12850"/>
                  </a:lnTo>
                  <a:lnTo>
                    <a:pt x="10677" y="12609"/>
                  </a:lnTo>
                  <a:lnTo>
                    <a:pt x="10193" y="12319"/>
                  </a:lnTo>
                  <a:lnTo>
                    <a:pt x="9662" y="12029"/>
                  </a:lnTo>
                  <a:lnTo>
                    <a:pt x="8986" y="11546"/>
                  </a:lnTo>
                  <a:lnTo>
                    <a:pt x="8358" y="10966"/>
                  </a:lnTo>
                  <a:lnTo>
                    <a:pt x="7826" y="10386"/>
                  </a:lnTo>
                  <a:lnTo>
                    <a:pt x="7295" y="9710"/>
                  </a:lnTo>
                  <a:lnTo>
                    <a:pt x="6860" y="8985"/>
                  </a:lnTo>
                  <a:lnTo>
                    <a:pt x="6474" y="8261"/>
                  </a:lnTo>
                  <a:lnTo>
                    <a:pt x="6087" y="7488"/>
                  </a:lnTo>
                  <a:lnTo>
                    <a:pt x="5797" y="6715"/>
                  </a:lnTo>
                  <a:lnTo>
                    <a:pt x="5556" y="5942"/>
                  </a:lnTo>
                  <a:lnTo>
                    <a:pt x="5314" y="5121"/>
                  </a:lnTo>
                  <a:lnTo>
                    <a:pt x="5121" y="4300"/>
                  </a:lnTo>
                  <a:lnTo>
                    <a:pt x="4976" y="3478"/>
                  </a:lnTo>
                  <a:lnTo>
                    <a:pt x="4735" y="1836"/>
                  </a:lnTo>
                  <a:lnTo>
                    <a:pt x="4541" y="145"/>
                  </a:lnTo>
                  <a:lnTo>
                    <a:pt x="4445" y="97"/>
                  </a:lnTo>
                  <a:lnTo>
                    <a:pt x="43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7"/>
            <p:cNvSpPr/>
            <p:nvPr/>
          </p:nvSpPr>
          <p:spPr>
            <a:xfrm>
              <a:off x="2296075" y="1374025"/>
              <a:ext cx="619575" cy="265700"/>
            </a:xfrm>
            <a:custGeom>
              <a:avLst/>
              <a:gdLst/>
              <a:ahLst/>
              <a:cxnLst/>
              <a:rect l="l" t="t" r="r" b="b"/>
              <a:pathLst>
                <a:path w="24783" h="10628" extrusionOk="0">
                  <a:moveTo>
                    <a:pt x="0" y="0"/>
                  </a:moveTo>
                  <a:lnTo>
                    <a:pt x="194" y="1256"/>
                  </a:lnTo>
                  <a:lnTo>
                    <a:pt x="483" y="2512"/>
                  </a:lnTo>
                  <a:lnTo>
                    <a:pt x="822" y="3768"/>
                  </a:lnTo>
                  <a:lnTo>
                    <a:pt x="1256" y="4976"/>
                  </a:lnTo>
                  <a:lnTo>
                    <a:pt x="1498" y="5556"/>
                  </a:lnTo>
                  <a:lnTo>
                    <a:pt x="1739" y="6135"/>
                  </a:lnTo>
                  <a:lnTo>
                    <a:pt x="2029" y="6667"/>
                  </a:lnTo>
                  <a:lnTo>
                    <a:pt x="2416" y="7246"/>
                  </a:lnTo>
                  <a:lnTo>
                    <a:pt x="2754" y="7729"/>
                  </a:lnTo>
                  <a:lnTo>
                    <a:pt x="3189" y="8213"/>
                  </a:lnTo>
                  <a:lnTo>
                    <a:pt x="3623" y="8647"/>
                  </a:lnTo>
                  <a:lnTo>
                    <a:pt x="4155" y="9034"/>
                  </a:lnTo>
                  <a:lnTo>
                    <a:pt x="4638" y="9372"/>
                  </a:lnTo>
                  <a:lnTo>
                    <a:pt x="5169" y="9710"/>
                  </a:lnTo>
                  <a:lnTo>
                    <a:pt x="5749" y="9952"/>
                  </a:lnTo>
                  <a:lnTo>
                    <a:pt x="6329" y="10145"/>
                  </a:lnTo>
                  <a:lnTo>
                    <a:pt x="6909" y="10290"/>
                  </a:lnTo>
                  <a:lnTo>
                    <a:pt x="7537" y="10435"/>
                  </a:lnTo>
                  <a:lnTo>
                    <a:pt x="8116" y="10531"/>
                  </a:lnTo>
                  <a:lnTo>
                    <a:pt x="8744" y="10580"/>
                  </a:lnTo>
                  <a:lnTo>
                    <a:pt x="9952" y="10628"/>
                  </a:lnTo>
                  <a:lnTo>
                    <a:pt x="11208" y="10580"/>
                  </a:lnTo>
                  <a:lnTo>
                    <a:pt x="12416" y="10483"/>
                  </a:lnTo>
                  <a:lnTo>
                    <a:pt x="13672" y="10386"/>
                  </a:lnTo>
                  <a:lnTo>
                    <a:pt x="15314" y="10193"/>
                  </a:lnTo>
                  <a:lnTo>
                    <a:pt x="16136" y="10048"/>
                  </a:lnTo>
                  <a:lnTo>
                    <a:pt x="16957" y="9903"/>
                  </a:lnTo>
                  <a:lnTo>
                    <a:pt x="17778" y="9710"/>
                  </a:lnTo>
                  <a:lnTo>
                    <a:pt x="18551" y="9469"/>
                  </a:lnTo>
                  <a:lnTo>
                    <a:pt x="19324" y="9179"/>
                  </a:lnTo>
                  <a:lnTo>
                    <a:pt x="20097" y="8841"/>
                  </a:lnTo>
                  <a:lnTo>
                    <a:pt x="20580" y="8551"/>
                  </a:lnTo>
                  <a:lnTo>
                    <a:pt x="21063" y="8213"/>
                  </a:lnTo>
                  <a:lnTo>
                    <a:pt x="21546" y="7826"/>
                  </a:lnTo>
                  <a:lnTo>
                    <a:pt x="21981" y="7488"/>
                  </a:lnTo>
                  <a:lnTo>
                    <a:pt x="22368" y="7053"/>
                  </a:lnTo>
                  <a:lnTo>
                    <a:pt x="22754" y="6618"/>
                  </a:lnTo>
                  <a:lnTo>
                    <a:pt x="23140" y="6184"/>
                  </a:lnTo>
                  <a:lnTo>
                    <a:pt x="23430" y="5700"/>
                  </a:lnTo>
                  <a:lnTo>
                    <a:pt x="23720" y="5169"/>
                  </a:lnTo>
                  <a:lnTo>
                    <a:pt x="24010" y="4686"/>
                  </a:lnTo>
                  <a:lnTo>
                    <a:pt x="24252" y="4155"/>
                  </a:lnTo>
                  <a:lnTo>
                    <a:pt x="24445" y="3575"/>
                  </a:lnTo>
                  <a:lnTo>
                    <a:pt x="24590" y="3043"/>
                  </a:lnTo>
                  <a:lnTo>
                    <a:pt x="24686" y="2464"/>
                  </a:lnTo>
                  <a:lnTo>
                    <a:pt x="24783" y="1884"/>
                  </a:lnTo>
                  <a:lnTo>
                    <a:pt x="24783" y="1304"/>
                  </a:lnTo>
                  <a:lnTo>
                    <a:pt x="22223" y="1208"/>
                  </a:lnTo>
                  <a:lnTo>
                    <a:pt x="22126" y="2077"/>
                  </a:lnTo>
                  <a:lnTo>
                    <a:pt x="21933" y="2899"/>
                  </a:lnTo>
                  <a:lnTo>
                    <a:pt x="21643" y="3720"/>
                  </a:lnTo>
                  <a:lnTo>
                    <a:pt x="21256" y="4493"/>
                  </a:lnTo>
                  <a:lnTo>
                    <a:pt x="20773" y="5217"/>
                  </a:lnTo>
                  <a:lnTo>
                    <a:pt x="20194" y="5894"/>
                  </a:lnTo>
                  <a:lnTo>
                    <a:pt x="19566" y="6473"/>
                  </a:lnTo>
                  <a:lnTo>
                    <a:pt x="18841" y="6957"/>
                  </a:lnTo>
                  <a:lnTo>
                    <a:pt x="18020" y="7391"/>
                  </a:lnTo>
                  <a:lnTo>
                    <a:pt x="17150" y="7729"/>
                  </a:lnTo>
                  <a:lnTo>
                    <a:pt x="16281" y="7971"/>
                  </a:lnTo>
                  <a:lnTo>
                    <a:pt x="15363" y="8164"/>
                  </a:lnTo>
                  <a:lnTo>
                    <a:pt x="14445" y="8261"/>
                  </a:lnTo>
                  <a:lnTo>
                    <a:pt x="13527" y="8357"/>
                  </a:lnTo>
                  <a:lnTo>
                    <a:pt x="11691" y="8454"/>
                  </a:lnTo>
                  <a:lnTo>
                    <a:pt x="9469" y="8454"/>
                  </a:lnTo>
                  <a:lnTo>
                    <a:pt x="8696" y="8406"/>
                  </a:lnTo>
                  <a:lnTo>
                    <a:pt x="7971" y="8261"/>
                  </a:lnTo>
                  <a:lnTo>
                    <a:pt x="7295" y="8068"/>
                  </a:lnTo>
                  <a:lnTo>
                    <a:pt x="6619" y="7826"/>
                  </a:lnTo>
                  <a:lnTo>
                    <a:pt x="5991" y="7488"/>
                  </a:lnTo>
                  <a:lnTo>
                    <a:pt x="5556" y="7150"/>
                  </a:lnTo>
                  <a:lnTo>
                    <a:pt x="5169" y="6812"/>
                  </a:lnTo>
                  <a:lnTo>
                    <a:pt x="4831" y="6425"/>
                  </a:lnTo>
                  <a:lnTo>
                    <a:pt x="4541" y="6039"/>
                  </a:lnTo>
                  <a:lnTo>
                    <a:pt x="4252" y="5604"/>
                  </a:lnTo>
                  <a:lnTo>
                    <a:pt x="4010" y="5121"/>
                  </a:lnTo>
                  <a:lnTo>
                    <a:pt x="3768" y="4638"/>
                  </a:lnTo>
                  <a:lnTo>
                    <a:pt x="3575" y="4155"/>
                  </a:lnTo>
                  <a:lnTo>
                    <a:pt x="3285" y="3188"/>
                  </a:lnTo>
                  <a:lnTo>
                    <a:pt x="3092" y="2174"/>
                  </a:lnTo>
                  <a:lnTo>
                    <a:pt x="2947" y="1111"/>
                  </a:lnTo>
                  <a:lnTo>
                    <a:pt x="2802" y="97"/>
                  </a:lnTo>
                  <a:lnTo>
                    <a:pt x="27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7"/>
            <p:cNvSpPr/>
            <p:nvPr/>
          </p:nvSpPr>
          <p:spPr>
            <a:xfrm>
              <a:off x="2444625" y="1381250"/>
              <a:ext cx="333350" cy="122025"/>
            </a:xfrm>
            <a:custGeom>
              <a:avLst/>
              <a:gdLst/>
              <a:ahLst/>
              <a:cxnLst/>
              <a:rect l="l" t="t" r="r" b="b"/>
              <a:pathLst>
                <a:path w="13334" h="4881" extrusionOk="0">
                  <a:moveTo>
                    <a:pt x="0" y="1"/>
                  </a:moveTo>
                  <a:lnTo>
                    <a:pt x="145" y="532"/>
                  </a:lnTo>
                  <a:lnTo>
                    <a:pt x="290" y="1015"/>
                  </a:lnTo>
                  <a:lnTo>
                    <a:pt x="532" y="1498"/>
                  </a:lnTo>
                  <a:lnTo>
                    <a:pt x="773" y="1933"/>
                  </a:lnTo>
                  <a:lnTo>
                    <a:pt x="1111" y="2368"/>
                  </a:lnTo>
                  <a:lnTo>
                    <a:pt x="1450" y="2803"/>
                  </a:lnTo>
                  <a:lnTo>
                    <a:pt x="1836" y="3141"/>
                  </a:lnTo>
                  <a:lnTo>
                    <a:pt x="2223" y="3479"/>
                  </a:lnTo>
                  <a:lnTo>
                    <a:pt x="2657" y="3817"/>
                  </a:lnTo>
                  <a:lnTo>
                    <a:pt x="3140" y="4059"/>
                  </a:lnTo>
                  <a:lnTo>
                    <a:pt x="3624" y="4300"/>
                  </a:lnTo>
                  <a:lnTo>
                    <a:pt x="4107" y="4494"/>
                  </a:lnTo>
                  <a:lnTo>
                    <a:pt x="4638" y="4687"/>
                  </a:lnTo>
                  <a:lnTo>
                    <a:pt x="5169" y="4783"/>
                  </a:lnTo>
                  <a:lnTo>
                    <a:pt x="5701" y="4880"/>
                  </a:lnTo>
                  <a:lnTo>
                    <a:pt x="6764" y="4880"/>
                  </a:lnTo>
                  <a:lnTo>
                    <a:pt x="7295" y="4832"/>
                  </a:lnTo>
                  <a:lnTo>
                    <a:pt x="7778" y="4735"/>
                  </a:lnTo>
                  <a:lnTo>
                    <a:pt x="8310" y="4590"/>
                  </a:lnTo>
                  <a:lnTo>
                    <a:pt x="8793" y="4445"/>
                  </a:lnTo>
                  <a:lnTo>
                    <a:pt x="9324" y="4252"/>
                  </a:lnTo>
                  <a:lnTo>
                    <a:pt x="9807" y="4011"/>
                  </a:lnTo>
                  <a:lnTo>
                    <a:pt x="10242" y="3769"/>
                  </a:lnTo>
                  <a:lnTo>
                    <a:pt x="10725" y="3479"/>
                  </a:lnTo>
                  <a:lnTo>
                    <a:pt x="11160" y="3141"/>
                  </a:lnTo>
                  <a:lnTo>
                    <a:pt x="11546" y="2803"/>
                  </a:lnTo>
                  <a:lnTo>
                    <a:pt x="11933" y="2416"/>
                  </a:lnTo>
                  <a:lnTo>
                    <a:pt x="12319" y="2030"/>
                  </a:lnTo>
                  <a:lnTo>
                    <a:pt x="12657" y="1643"/>
                  </a:lnTo>
                  <a:lnTo>
                    <a:pt x="12996" y="1209"/>
                  </a:lnTo>
                  <a:lnTo>
                    <a:pt x="13334" y="774"/>
                  </a:lnTo>
                  <a:lnTo>
                    <a:pt x="9952" y="581"/>
                  </a:lnTo>
                  <a:lnTo>
                    <a:pt x="6667" y="387"/>
                  </a:lnTo>
                  <a:lnTo>
                    <a:pt x="3334" y="19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" name="Google Shape;156;p7"/>
          <p:cNvGrpSpPr/>
          <p:nvPr/>
        </p:nvGrpSpPr>
        <p:grpSpPr>
          <a:xfrm rot="5400000" flipH="1">
            <a:off x="7335418" y="-241672"/>
            <a:ext cx="1403771" cy="568839"/>
            <a:chOff x="1168050" y="3161450"/>
            <a:chExt cx="605100" cy="245200"/>
          </a:xfrm>
        </p:grpSpPr>
        <p:sp>
          <p:nvSpPr>
            <p:cNvPr id="157" name="Google Shape;157;p7"/>
            <p:cNvSpPr/>
            <p:nvPr/>
          </p:nvSpPr>
          <p:spPr>
            <a:xfrm>
              <a:off x="1168050" y="3161450"/>
              <a:ext cx="603900" cy="50750"/>
            </a:xfrm>
            <a:custGeom>
              <a:avLst/>
              <a:gdLst/>
              <a:ahLst/>
              <a:cxnLst/>
              <a:rect l="l" t="t" r="r" b="b"/>
              <a:pathLst>
                <a:path w="24156" h="2030" extrusionOk="0">
                  <a:moveTo>
                    <a:pt x="15121" y="0"/>
                  </a:moveTo>
                  <a:lnTo>
                    <a:pt x="12078" y="49"/>
                  </a:lnTo>
                  <a:lnTo>
                    <a:pt x="9034" y="145"/>
                  </a:lnTo>
                  <a:lnTo>
                    <a:pt x="6039" y="290"/>
                  </a:lnTo>
                  <a:lnTo>
                    <a:pt x="2996" y="435"/>
                  </a:lnTo>
                  <a:lnTo>
                    <a:pt x="0" y="677"/>
                  </a:lnTo>
                  <a:lnTo>
                    <a:pt x="97" y="2029"/>
                  </a:lnTo>
                  <a:lnTo>
                    <a:pt x="3092" y="1836"/>
                  </a:lnTo>
                  <a:lnTo>
                    <a:pt x="6087" y="1643"/>
                  </a:lnTo>
                  <a:lnTo>
                    <a:pt x="9082" y="1498"/>
                  </a:lnTo>
                  <a:lnTo>
                    <a:pt x="12126" y="1401"/>
                  </a:lnTo>
                  <a:lnTo>
                    <a:pt x="15121" y="1353"/>
                  </a:lnTo>
                  <a:lnTo>
                    <a:pt x="18116" y="1353"/>
                  </a:lnTo>
                  <a:lnTo>
                    <a:pt x="21112" y="1401"/>
                  </a:lnTo>
                  <a:lnTo>
                    <a:pt x="24107" y="1498"/>
                  </a:lnTo>
                  <a:lnTo>
                    <a:pt x="24155" y="97"/>
                  </a:lnTo>
                  <a:lnTo>
                    <a:pt x="21160" y="49"/>
                  </a:lnTo>
                  <a:lnTo>
                    <a:pt x="181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7"/>
            <p:cNvSpPr/>
            <p:nvPr/>
          </p:nvSpPr>
          <p:spPr>
            <a:xfrm>
              <a:off x="1174075" y="3214600"/>
              <a:ext cx="599075" cy="59200"/>
            </a:xfrm>
            <a:custGeom>
              <a:avLst/>
              <a:gdLst/>
              <a:ahLst/>
              <a:cxnLst/>
              <a:rect l="l" t="t" r="r" b="b"/>
              <a:pathLst>
                <a:path w="23963" h="2368" extrusionOk="0">
                  <a:moveTo>
                    <a:pt x="23817" y="0"/>
                  </a:moveTo>
                  <a:lnTo>
                    <a:pt x="20871" y="290"/>
                  </a:lnTo>
                  <a:lnTo>
                    <a:pt x="17875" y="483"/>
                  </a:lnTo>
                  <a:lnTo>
                    <a:pt x="14880" y="676"/>
                  </a:lnTo>
                  <a:lnTo>
                    <a:pt x="11933" y="821"/>
                  </a:lnTo>
                  <a:lnTo>
                    <a:pt x="8938" y="918"/>
                  </a:lnTo>
                  <a:lnTo>
                    <a:pt x="5943" y="966"/>
                  </a:lnTo>
                  <a:lnTo>
                    <a:pt x="1" y="966"/>
                  </a:lnTo>
                  <a:lnTo>
                    <a:pt x="1" y="2319"/>
                  </a:lnTo>
                  <a:lnTo>
                    <a:pt x="2948" y="2367"/>
                  </a:lnTo>
                  <a:lnTo>
                    <a:pt x="5991" y="2319"/>
                  </a:lnTo>
                  <a:lnTo>
                    <a:pt x="8986" y="2271"/>
                  </a:lnTo>
                  <a:lnTo>
                    <a:pt x="11982" y="2174"/>
                  </a:lnTo>
                  <a:lnTo>
                    <a:pt x="14977" y="2029"/>
                  </a:lnTo>
                  <a:lnTo>
                    <a:pt x="17972" y="1836"/>
                  </a:lnTo>
                  <a:lnTo>
                    <a:pt x="20967" y="1643"/>
                  </a:lnTo>
                  <a:lnTo>
                    <a:pt x="23962" y="1401"/>
                  </a:lnTo>
                  <a:lnTo>
                    <a:pt x="2381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7"/>
            <p:cNvSpPr/>
            <p:nvPr/>
          </p:nvSpPr>
          <p:spPr>
            <a:xfrm>
              <a:off x="1170450" y="3296725"/>
              <a:ext cx="597875" cy="50750"/>
            </a:xfrm>
            <a:custGeom>
              <a:avLst/>
              <a:gdLst/>
              <a:ahLst/>
              <a:cxnLst/>
              <a:rect l="l" t="t" r="r" b="b"/>
              <a:pathLst>
                <a:path w="23915" h="2030" extrusionOk="0">
                  <a:moveTo>
                    <a:pt x="17972" y="0"/>
                  </a:moveTo>
                  <a:lnTo>
                    <a:pt x="14977" y="48"/>
                  </a:lnTo>
                  <a:lnTo>
                    <a:pt x="11982" y="97"/>
                  </a:lnTo>
                  <a:lnTo>
                    <a:pt x="8938" y="145"/>
                  </a:lnTo>
                  <a:lnTo>
                    <a:pt x="5943" y="290"/>
                  </a:lnTo>
                  <a:lnTo>
                    <a:pt x="2996" y="435"/>
                  </a:lnTo>
                  <a:lnTo>
                    <a:pt x="1" y="628"/>
                  </a:lnTo>
                  <a:lnTo>
                    <a:pt x="98" y="2029"/>
                  </a:lnTo>
                  <a:lnTo>
                    <a:pt x="3044" y="1836"/>
                  </a:lnTo>
                  <a:lnTo>
                    <a:pt x="6040" y="1643"/>
                  </a:lnTo>
                  <a:lnTo>
                    <a:pt x="8986" y="1546"/>
                  </a:lnTo>
                  <a:lnTo>
                    <a:pt x="11982" y="1449"/>
                  </a:lnTo>
                  <a:lnTo>
                    <a:pt x="14977" y="1401"/>
                  </a:lnTo>
                  <a:lnTo>
                    <a:pt x="17924" y="1401"/>
                  </a:lnTo>
                  <a:lnTo>
                    <a:pt x="20919" y="1449"/>
                  </a:lnTo>
                  <a:lnTo>
                    <a:pt x="23866" y="1498"/>
                  </a:lnTo>
                  <a:lnTo>
                    <a:pt x="23914" y="145"/>
                  </a:lnTo>
                  <a:lnTo>
                    <a:pt x="20919" y="48"/>
                  </a:lnTo>
                  <a:lnTo>
                    <a:pt x="179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7"/>
            <p:cNvSpPr/>
            <p:nvPr/>
          </p:nvSpPr>
          <p:spPr>
            <a:xfrm>
              <a:off x="1174075" y="3364350"/>
              <a:ext cx="590625" cy="42300"/>
            </a:xfrm>
            <a:custGeom>
              <a:avLst/>
              <a:gdLst/>
              <a:ahLst/>
              <a:cxnLst/>
              <a:rect l="l" t="t" r="r" b="b"/>
              <a:pathLst>
                <a:path w="23625" h="1692" extrusionOk="0">
                  <a:moveTo>
                    <a:pt x="23624" y="0"/>
                  </a:moveTo>
                  <a:lnTo>
                    <a:pt x="1" y="290"/>
                  </a:lnTo>
                  <a:lnTo>
                    <a:pt x="49" y="1691"/>
                  </a:lnTo>
                  <a:lnTo>
                    <a:pt x="23624" y="1353"/>
                  </a:lnTo>
                  <a:lnTo>
                    <a:pt x="236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1" name="Google Shape;161;p7"/>
          <p:cNvSpPr/>
          <p:nvPr/>
        </p:nvSpPr>
        <p:spPr>
          <a:xfrm rot="10800000" flipH="1">
            <a:off x="8424003" y="2223580"/>
            <a:ext cx="367662" cy="352721"/>
          </a:xfrm>
          <a:custGeom>
            <a:avLst/>
            <a:gdLst/>
            <a:ahLst/>
            <a:cxnLst/>
            <a:rect l="l" t="t" r="r" b="b"/>
            <a:pathLst>
              <a:path w="11885" h="11402" extrusionOk="0">
                <a:moveTo>
                  <a:pt x="6571" y="0"/>
                </a:moveTo>
                <a:lnTo>
                  <a:pt x="6088" y="49"/>
                </a:lnTo>
                <a:lnTo>
                  <a:pt x="5605" y="145"/>
                </a:lnTo>
                <a:lnTo>
                  <a:pt x="4639" y="387"/>
                </a:lnTo>
                <a:lnTo>
                  <a:pt x="3866" y="628"/>
                </a:lnTo>
                <a:lnTo>
                  <a:pt x="3093" y="1015"/>
                </a:lnTo>
                <a:lnTo>
                  <a:pt x="2368" y="1450"/>
                </a:lnTo>
                <a:lnTo>
                  <a:pt x="1740" y="1933"/>
                </a:lnTo>
                <a:lnTo>
                  <a:pt x="1450" y="2223"/>
                </a:lnTo>
                <a:lnTo>
                  <a:pt x="1209" y="2512"/>
                </a:lnTo>
                <a:lnTo>
                  <a:pt x="919" y="2851"/>
                </a:lnTo>
                <a:lnTo>
                  <a:pt x="726" y="3189"/>
                </a:lnTo>
                <a:lnTo>
                  <a:pt x="532" y="3575"/>
                </a:lnTo>
                <a:lnTo>
                  <a:pt x="339" y="3962"/>
                </a:lnTo>
                <a:lnTo>
                  <a:pt x="242" y="4348"/>
                </a:lnTo>
                <a:lnTo>
                  <a:pt x="97" y="4783"/>
                </a:lnTo>
                <a:lnTo>
                  <a:pt x="49" y="5218"/>
                </a:lnTo>
                <a:lnTo>
                  <a:pt x="1" y="5604"/>
                </a:lnTo>
                <a:lnTo>
                  <a:pt x="49" y="6039"/>
                </a:lnTo>
                <a:lnTo>
                  <a:pt x="49" y="6474"/>
                </a:lnTo>
                <a:lnTo>
                  <a:pt x="146" y="6860"/>
                </a:lnTo>
                <a:lnTo>
                  <a:pt x="242" y="7295"/>
                </a:lnTo>
                <a:lnTo>
                  <a:pt x="339" y="7682"/>
                </a:lnTo>
                <a:lnTo>
                  <a:pt x="484" y="8068"/>
                </a:lnTo>
                <a:lnTo>
                  <a:pt x="677" y="8454"/>
                </a:lnTo>
                <a:lnTo>
                  <a:pt x="870" y="8793"/>
                </a:lnTo>
                <a:lnTo>
                  <a:pt x="1112" y="9131"/>
                </a:lnTo>
                <a:lnTo>
                  <a:pt x="1402" y="9469"/>
                </a:lnTo>
                <a:lnTo>
                  <a:pt x="1643" y="9807"/>
                </a:lnTo>
                <a:lnTo>
                  <a:pt x="1982" y="10049"/>
                </a:lnTo>
                <a:lnTo>
                  <a:pt x="2271" y="10339"/>
                </a:lnTo>
                <a:lnTo>
                  <a:pt x="2658" y="10580"/>
                </a:lnTo>
                <a:lnTo>
                  <a:pt x="3044" y="10822"/>
                </a:lnTo>
                <a:lnTo>
                  <a:pt x="3527" y="11015"/>
                </a:lnTo>
                <a:lnTo>
                  <a:pt x="3962" y="11160"/>
                </a:lnTo>
                <a:lnTo>
                  <a:pt x="4445" y="11256"/>
                </a:lnTo>
                <a:lnTo>
                  <a:pt x="4928" y="11353"/>
                </a:lnTo>
                <a:lnTo>
                  <a:pt x="5412" y="11401"/>
                </a:lnTo>
                <a:lnTo>
                  <a:pt x="5895" y="11401"/>
                </a:lnTo>
                <a:lnTo>
                  <a:pt x="6378" y="11353"/>
                </a:lnTo>
                <a:lnTo>
                  <a:pt x="6909" y="11305"/>
                </a:lnTo>
                <a:lnTo>
                  <a:pt x="7392" y="11160"/>
                </a:lnTo>
                <a:lnTo>
                  <a:pt x="7875" y="10967"/>
                </a:lnTo>
                <a:lnTo>
                  <a:pt x="8358" y="10773"/>
                </a:lnTo>
                <a:lnTo>
                  <a:pt x="8841" y="10532"/>
                </a:lnTo>
                <a:lnTo>
                  <a:pt x="9276" y="10242"/>
                </a:lnTo>
                <a:lnTo>
                  <a:pt x="9711" y="9904"/>
                </a:lnTo>
                <a:lnTo>
                  <a:pt x="10098" y="9566"/>
                </a:lnTo>
                <a:lnTo>
                  <a:pt x="10436" y="9179"/>
                </a:lnTo>
                <a:lnTo>
                  <a:pt x="10774" y="8744"/>
                </a:lnTo>
                <a:lnTo>
                  <a:pt x="11064" y="8310"/>
                </a:lnTo>
                <a:lnTo>
                  <a:pt x="11305" y="7875"/>
                </a:lnTo>
                <a:lnTo>
                  <a:pt x="11499" y="7392"/>
                </a:lnTo>
                <a:lnTo>
                  <a:pt x="11692" y="6909"/>
                </a:lnTo>
                <a:lnTo>
                  <a:pt x="11788" y="6377"/>
                </a:lnTo>
                <a:lnTo>
                  <a:pt x="11837" y="5894"/>
                </a:lnTo>
                <a:lnTo>
                  <a:pt x="11885" y="5459"/>
                </a:lnTo>
                <a:lnTo>
                  <a:pt x="11837" y="5025"/>
                </a:lnTo>
                <a:lnTo>
                  <a:pt x="11788" y="4590"/>
                </a:lnTo>
                <a:lnTo>
                  <a:pt x="11740" y="4155"/>
                </a:lnTo>
                <a:lnTo>
                  <a:pt x="11595" y="3768"/>
                </a:lnTo>
                <a:lnTo>
                  <a:pt x="11450" y="3334"/>
                </a:lnTo>
                <a:lnTo>
                  <a:pt x="11257" y="2947"/>
                </a:lnTo>
                <a:lnTo>
                  <a:pt x="11064" y="2561"/>
                </a:lnTo>
                <a:lnTo>
                  <a:pt x="10822" y="2223"/>
                </a:lnTo>
                <a:lnTo>
                  <a:pt x="10581" y="1836"/>
                </a:lnTo>
                <a:lnTo>
                  <a:pt x="10291" y="1546"/>
                </a:lnTo>
                <a:lnTo>
                  <a:pt x="9953" y="1256"/>
                </a:lnTo>
                <a:lnTo>
                  <a:pt x="9614" y="967"/>
                </a:lnTo>
                <a:lnTo>
                  <a:pt x="9276" y="725"/>
                </a:lnTo>
                <a:lnTo>
                  <a:pt x="8890" y="532"/>
                </a:lnTo>
                <a:lnTo>
                  <a:pt x="8503" y="339"/>
                </a:lnTo>
                <a:lnTo>
                  <a:pt x="8020" y="194"/>
                </a:lnTo>
                <a:lnTo>
                  <a:pt x="7537" y="49"/>
                </a:lnTo>
                <a:lnTo>
                  <a:pt x="705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7"/>
          <p:cNvSpPr/>
          <p:nvPr/>
        </p:nvSpPr>
        <p:spPr>
          <a:xfrm rot="10800000" flipH="1">
            <a:off x="434513" y="4174272"/>
            <a:ext cx="570985" cy="547752"/>
          </a:xfrm>
          <a:custGeom>
            <a:avLst/>
            <a:gdLst/>
            <a:ahLst/>
            <a:cxnLst/>
            <a:rect l="l" t="t" r="r" b="b"/>
            <a:pathLst>
              <a:path w="11885" h="11402" extrusionOk="0">
                <a:moveTo>
                  <a:pt x="6571" y="0"/>
                </a:moveTo>
                <a:lnTo>
                  <a:pt x="6088" y="49"/>
                </a:lnTo>
                <a:lnTo>
                  <a:pt x="5605" y="145"/>
                </a:lnTo>
                <a:lnTo>
                  <a:pt x="4639" y="387"/>
                </a:lnTo>
                <a:lnTo>
                  <a:pt x="3866" y="628"/>
                </a:lnTo>
                <a:lnTo>
                  <a:pt x="3093" y="1015"/>
                </a:lnTo>
                <a:lnTo>
                  <a:pt x="2368" y="1450"/>
                </a:lnTo>
                <a:lnTo>
                  <a:pt x="1740" y="1933"/>
                </a:lnTo>
                <a:lnTo>
                  <a:pt x="1450" y="2223"/>
                </a:lnTo>
                <a:lnTo>
                  <a:pt x="1209" y="2512"/>
                </a:lnTo>
                <a:lnTo>
                  <a:pt x="919" y="2851"/>
                </a:lnTo>
                <a:lnTo>
                  <a:pt x="726" y="3189"/>
                </a:lnTo>
                <a:lnTo>
                  <a:pt x="532" y="3575"/>
                </a:lnTo>
                <a:lnTo>
                  <a:pt x="339" y="3962"/>
                </a:lnTo>
                <a:lnTo>
                  <a:pt x="242" y="4348"/>
                </a:lnTo>
                <a:lnTo>
                  <a:pt x="97" y="4783"/>
                </a:lnTo>
                <a:lnTo>
                  <a:pt x="49" y="5218"/>
                </a:lnTo>
                <a:lnTo>
                  <a:pt x="1" y="5604"/>
                </a:lnTo>
                <a:lnTo>
                  <a:pt x="49" y="6039"/>
                </a:lnTo>
                <a:lnTo>
                  <a:pt x="49" y="6474"/>
                </a:lnTo>
                <a:lnTo>
                  <a:pt x="146" y="6860"/>
                </a:lnTo>
                <a:lnTo>
                  <a:pt x="242" y="7295"/>
                </a:lnTo>
                <a:lnTo>
                  <a:pt x="339" y="7682"/>
                </a:lnTo>
                <a:lnTo>
                  <a:pt x="484" y="8068"/>
                </a:lnTo>
                <a:lnTo>
                  <a:pt x="677" y="8454"/>
                </a:lnTo>
                <a:lnTo>
                  <a:pt x="870" y="8793"/>
                </a:lnTo>
                <a:lnTo>
                  <a:pt x="1112" y="9131"/>
                </a:lnTo>
                <a:lnTo>
                  <a:pt x="1402" y="9469"/>
                </a:lnTo>
                <a:lnTo>
                  <a:pt x="1643" y="9807"/>
                </a:lnTo>
                <a:lnTo>
                  <a:pt x="1982" y="10049"/>
                </a:lnTo>
                <a:lnTo>
                  <a:pt x="2271" y="10339"/>
                </a:lnTo>
                <a:lnTo>
                  <a:pt x="2658" y="10580"/>
                </a:lnTo>
                <a:lnTo>
                  <a:pt x="3044" y="10822"/>
                </a:lnTo>
                <a:lnTo>
                  <a:pt x="3527" y="11015"/>
                </a:lnTo>
                <a:lnTo>
                  <a:pt x="3962" y="11160"/>
                </a:lnTo>
                <a:lnTo>
                  <a:pt x="4445" y="11256"/>
                </a:lnTo>
                <a:lnTo>
                  <a:pt x="4928" y="11353"/>
                </a:lnTo>
                <a:lnTo>
                  <a:pt x="5412" y="11401"/>
                </a:lnTo>
                <a:lnTo>
                  <a:pt x="5895" y="11401"/>
                </a:lnTo>
                <a:lnTo>
                  <a:pt x="6378" y="11353"/>
                </a:lnTo>
                <a:lnTo>
                  <a:pt x="6909" y="11305"/>
                </a:lnTo>
                <a:lnTo>
                  <a:pt x="7392" y="11160"/>
                </a:lnTo>
                <a:lnTo>
                  <a:pt x="7875" y="10967"/>
                </a:lnTo>
                <a:lnTo>
                  <a:pt x="8358" y="10773"/>
                </a:lnTo>
                <a:lnTo>
                  <a:pt x="8841" y="10532"/>
                </a:lnTo>
                <a:lnTo>
                  <a:pt x="9276" y="10242"/>
                </a:lnTo>
                <a:lnTo>
                  <a:pt x="9711" y="9904"/>
                </a:lnTo>
                <a:lnTo>
                  <a:pt x="10098" y="9566"/>
                </a:lnTo>
                <a:lnTo>
                  <a:pt x="10436" y="9179"/>
                </a:lnTo>
                <a:lnTo>
                  <a:pt x="10774" y="8744"/>
                </a:lnTo>
                <a:lnTo>
                  <a:pt x="11064" y="8310"/>
                </a:lnTo>
                <a:lnTo>
                  <a:pt x="11305" y="7875"/>
                </a:lnTo>
                <a:lnTo>
                  <a:pt x="11499" y="7392"/>
                </a:lnTo>
                <a:lnTo>
                  <a:pt x="11692" y="6909"/>
                </a:lnTo>
                <a:lnTo>
                  <a:pt x="11788" y="6377"/>
                </a:lnTo>
                <a:lnTo>
                  <a:pt x="11837" y="5894"/>
                </a:lnTo>
                <a:lnTo>
                  <a:pt x="11885" y="5459"/>
                </a:lnTo>
                <a:lnTo>
                  <a:pt x="11837" y="5025"/>
                </a:lnTo>
                <a:lnTo>
                  <a:pt x="11788" y="4590"/>
                </a:lnTo>
                <a:lnTo>
                  <a:pt x="11740" y="4155"/>
                </a:lnTo>
                <a:lnTo>
                  <a:pt x="11595" y="3768"/>
                </a:lnTo>
                <a:lnTo>
                  <a:pt x="11450" y="3334"/>
                </a:lnTo>
                <a:lnTo>
                  <a:pt x="11257" y="2947"/>
                </a:lnTo>
                <a:lnTo>
                  <a:pt x="11064" y="2561"/>
                </a:lnTo>
                <a:lnTo>
                  <a:pt x="10822" y="2223"/>
                </a:lnTo>
                <a:lnTo>
                  <a:pt x="10581" y="1836"/>
                </a:lnTo>
                <a:lnTo>
                  <a:pt x="10291" y="1546"/>
                </a:lnTo>
                <a:lnTo>
                  <a:pt x="9953" y="1256"/>
                </a:lnTo>
                <a:lnTo>
                  <a:pt x="9614" y="967"/>
                </a:lnTo>
                <a:lnTo>
                  <a:pt x="9276" y="725"/>
                </a:lnTo>
                <a:lnTo>
                  <a:pt x="8890" y="532"/>
                </a:lnTo>
                <a:lnTo>
                  <a:pt x="8503" y="339"/>
                </a:lnTo>
                <a:lnTo>
                  <a:pt x="8020" y="194"/>
                </a:lnTo>
                <a:lnTo>
                  <a:pt x="7537" y="49"/>
                </a:lnTo>
                <a:lnTo>
                  <a:pt x="705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7"/>
          <p:cNvSpPr/>
          <p:nvPr/>
        </p:nvSpPr>
        <p:spPr>
          <a:xfrm rot="10800000" flipH="1">
            <a:off x="-784100" y="976028"/>
            <a:ext cx="1202402" cy="1162553"/>
          </a:xfrm>
          <a:custGeom>
            <a:avLst/>
            <a:gdLst/>
            <a:ahLst/>
            <a:cxnLst/>
            <a:rect l="l" t="t" r="r" b="b"/>
            <a:pathLst>
              <a:path w="26282" h="25411" extrusionOk="0">
                <a:moveTo>
                  <a:pt x="12754" y="5749"/>
                </a:moveTo>
                <a:lnTo>
                  <a:pt x="13238" y="5797"/>
                </a:lnTo>
                <a:lnTo>
                  <a:pt x="13721" y="5894"/>
                </a:lnTo>
                <a:lnTo>
                  <a:pt x="14204" y="5991"/>
                </a:lnTo>
                <a:lnTo>
                  <a:pt x="14687" y="6136"/>
                </a:lnTo>
                <a:lnTo>
                  <a:pt x="15605" y="6522"/>
                </a:lnTo>
                <a:lnTo>
                  <a:pt x="16523" y="7005"/>
                </a:lnTo>
                <a:lnTo>
                  <a:pt x="17392" y="7537"/>
                </a:lnTo>
                <a:lnTo>
                  <a:pt x="17779" y="7826"/>
                </a:lnTo>
                <a:lnTo>
                  <a:pt x="18165" y="8165"/>
                </a:lnTo>
                <a:lnTo>
                  <a:pt x="18552" y="8551"/>
                </a:lnTo>
                <a:lnTo>
                  <a:pt x="18841" y="8937"/>
                </a:lnTo>
                <a:lnTo>
                  <a:pt x="19131" y="9372"/>
                </a:lnTo>
                <a:lnTo>
                  <a:pt x="19373" y="9807"/>
                </a:lnTo>
                <a:lnTo>
                  <a:pt x="19614" y="10435"/>
                </a:lnTo>
                <a:lnTo>
                  <a:pt x="19759" y="11160"/>
                </a:lnTo>
                <a:lnTo>
                  <a:pt x="19808" y="11836"/>
                </a:lnTo>
                <a:lnTo>
                  <a:pt x="19759" y="12561"/>
                </a:lnTo>
                <a:lnTo>
                  <a:pt x="19663" y="13285"/>
                </a:lnTo>
                <a:lnTo>
                  <a:pt x="19469" y="13962"/>
                </a:lnTo>
                <a:lnTo>
                  <a:pt x="19180" y="14638"/>
                </a:lnTo>
                <a:lnTo>
                  <a:pt x="18841" y="15266"/>
                </a:lnTo>
                <a:lnTo>
                  <a:pt x="18552" y="15797"/>
                </a:lnTo>
                <a:lnTo>
                  <a:pt x="18165" y="16329"/>
                </a:lnTo>
                <a:lnTo>
                  <a:pt x="17730" y="16812"/>
                </a:lnTo>
                <a:lnTo>
                  <a:pt x="17296" y="17247"/>
                </a:lnTo>
                <a:lnTo>
                  <a:pt x="16812" y="17681"/>
                </a:lnTo>
                <a:lnTo>
                  <a:pt x="16329" y="18068"/>
                </a:lnTo>
                <a:lnTo>
                  <a:pt x="15798" y="18358"/>
                </a:lnTo>
                <a:lnTo>
                  <a:pt x="15218" y="18648"/>
                </a:lnTo>
                <a:lnTo>
                  <a:pt x="14590" y="18889"/>
                </a:lnTo>
                <a:lnTo>
                  <a:pt x="14011" y="19034"/>
                </a:lnTo>
                <a:lnTo>
                  <a:pt x="13383" y="19131"/>
                </a:lnTo>
                <a:lnTo>
                  <a:pt x="12754" y="19179"/>
                </a:lnTo>
                <a:lnTo>
                  <a:pt x="12126" y="19179"/>
                </a:lnTo>
                <a:lnTo>
                  <a:pt x="11498" y="19082"/>
                </a:lnTo>
                <a:lnTo>
                  <a:pt x="10870" y="18937"/>
                </a:lnTo>
                <a:lnTo>
                  <a:pt x="10291" y="18696"/>
                </a:lnTo>
                <a:lnTo>
                  <a:pt x="9759" y="18406"/>
                </a:lnTo>
                <a:lnTo>
                  <a:pt x="9228" y="18068"/>
                </a:lnTo>
                <a:lnTo>
                  <a:pt x="8793" y="17681"/>
                </a:lnTo>
                <a:lnTo>
                  <a:pt x="8407" y="17247"/>
                </a:lnTo>
                <a:lnTo>
                  <a:pt x="8068" y="16764"/>
                </a:lnTo>
                <a:lnTo>
                  <a:pt x="7779" y="16280"/>
                </a:lnTo>
                <a:lnTo>
                  <a:pt x="7537" y="15701"/>
                </a:lnTo>
                <a:lnTo>
                  <a:pt x="7296" y="15169"/>
                </a:lnTo>
                <a:lnTo>
                  <a:pt x="7151" y="14590"/>
                </a:lnTo>
                <a:lnTo>
                  <a:pt x="7006" y="13962"/>
                </a:lnTo>
                <a:lnTo>
                  <a:pt x="6909" y="13382"/>
                </a:lnTo>
                <a:lnTo>
                  <a:pt x="6861" y="12754"/>
                </a:lnTo>
                <a:lnTo>
                  <a:pt x="6861" y="12174"/>
                </a:lnTo>
                <a:lnTo>
                  <a:pt x="6861" y="11546"/>
                </a:lnTo>
                <a:lnTo>
                  <a:pt x="6909" y="10966"/>
                </a:lnTo>
                <a:lnTo>
                  <a:pt x="7006" y="10387"/>
                </a:lnTo>
                <a:lnTo>
                  <a:pt x="7102" y="9904"/>
                </a:lnTo>
                <a:lnTo>
                  <a:pt x="7247" y="9372"/>
                </a:lnTo>
                <a:lnTo>
                  <a:pt x="7440" y="8889"/>
                </a:lnTo>
                <a:lnTo>
                  <a:pt x="7682" y="8406"/>
                </a:lnTo>
                <a:lnTo>
                  <a:pt x="7924" y="7971"/>
                </a:lnTo>
                <a:lnTo>
                  <a:pt x="8213" y="7537"/>
                </a:lnTo>
                <a:lnTo>
                  <a:pt x="8600" y="7150"/>
                </a:lnTo>
                <a:lnTo>
                  <a:pt x="8986" y="6812"/>
                </a:lnTo>
                <a:lnTo>
                  <a:pt x="9373" y="6522"/>
                </a:lnTo>
                <a:lnTo>
                  <a:pt x="9808" y="6280"/>
                </a:lnTo>
                <a:lnTo>
                  <a:pt x="10291" y="6087"/>
                </a:lnTo>
                <a:lnTo>
                  <a:pt x="10725" y="5942"/>
                </a:lnTo>
                <a:lnTo>
                  <a:pt x="11257" y="5797"/>
                </a:lnTo>
                <a:lnTo>
                  <a:pt x="11740" y="5749"/>
                </a:lnTo>
                <a:close/>
                <a:moveTo>
                  <a:pt x="11015" y="0"/>
                </a:moveTo>
                <a:lnTo>
                  <a:pt x="9856" y="97"/>
                </a:lnTo>
                <a:lnTo>
                  <a:pt x="8697" y="338"/>
                </a:lnTo>
                <a:lnTo>
                  <a:pt x="7585" y="628"/>
                </a:lnTo>
                <a:lnTo>
                  <a:pt x="6523" y="966"/>
                </a:lnTo>
                <a:lnTo>
                  <a:pt x="5991" y="1208"/>
                </a:lnTo>
                <a:lnTo>
                  <a:pt x="5460" y="1450"/>
                </a:lnTo>
                <a:lnTo>
                  <a:pt x="4977" y="1739"/>
                </a:lnTo>
                <a:lnTo>
                  <a:pt x="4494" y="2078"/>
                </a:lnTo>
                <a:lnTo>
                  <a:pt x="4010" y="2416"/>
                </a:lnTo>
                <a:lnTo>
                  <a:pt x="3576" y="2754"/>
                </a:lnTo>
                <a:lnTo>
                  <a:pt x="3141" y="3140"/>
                </a:lnTo>
                <a:lnTo>
                  <a:pt x="2754" y="3575"/>
                </a:lnTo>
                <a:lnTo>
                  <a:pt x="2368" y="4010"/>
                </a:lnTo>
                <a:lnTo>
                  <a:pt x="2030" y="4493"/>
                </a:lnTo>
                <a:lnTo>
                  <a:pt x="1692" y="5024"/>
                </a:lnTo>
                <a:lnTo>
                  <a:pt x="1353" y="5556"/>
                </a:lnTo>
                <a:lnTo>
                  <a:pt x="1112" y="6087"/>
                </a:lnTo>
                <a:lnTo>
                  <a:pt x="870" y="6667"/>
                </a:lnTo>
                <a:lnTo>
                  <a:pt x="629" y="7247"/>
                </a:lnTo>
                <a:lnTo>
                  <a:pt x="436" y="7826"/>
                </a:lnTo>
                <a:lnTo>
                  <a:pt x="291" y="8406"/>
                </a:lnTo>
                <a:lnTo>
                  <a:pt x="194" y="9034"/>
                </a:lnTo>
                <a:lnTo>
                  <a:pt x="97" y="9662"/>
                </a:lnTo>
                <a:lnTo>
                  <a:pt x="49" y="10242"/>
                </a:lnTo>
                <a:lnTo>
                  <a:pt x="1" y="10870"/>
                </a:lnTo>
                <a:lnTo>
                  <a:pt x="1" y="11498"/>
                </a:lnTo>
                <a:lnTo>
                  <a:pt x="49" y="12126"/>
                </a:lnTo>
                <a:lnTo>
                  <a:pt x="97" y="12706"/>
                </a:lnTo>
                <a:lnTo>
                  <a:pt x="194" y="13334"/>
                </a:lnTo>
                <a:lnTo>
                  <a:pt x="339" y="13962"/>
                </a:lnTo>
                <a:lnTo>
                  <a:pt x="629" y="15121"/>
                </a:lnTo>
                <a:lnTo>
                  <a:pt x="1064" y="16280"/>
                </a:lnTo>
                <a:lnTo>
                  <a:pt x="1595" y="17392"/>
                </a:lnTo>
                <a:lnTo>
                  <a:pt x="2223" y="18454"/>
                </a:lnTo>
                <a:lnTo>
                  <a:pt x="2948" y="19469"/>
                </a:lnTo>
                <a:lnTo>
                  <a:pt x="3721" y="20435"/>
                </a:lnTo>
                <a:lnTo>
                  <a:pt x="4542" y="21305"/>
                </a:lnTo>
                <a:lnTo>
                  <a:pt x="5460" y="22126"/>
                </a:lnTo>
                <a:lnTo>
                  <a:pt x="5991" y="22609"/>
                </a:lnTo>
                <a:lnTo>
                  <a:pt x="6571" y="22995"/>
                </a:lnTo>
                <a:lnTo>
                  <a:pt x="7151" y="23382"/>
                </a:lnTo>
                <a:lnTo>
                  <a:pt x="7779" y="23768"/>
                </a:lnTo>
                <a:lnTo>
                  <a:pt x="8358" y="24107"/>
                </a:lnTo>
                <a:lnTo>
                  <a:pt x="8986" y="24396"/>
                </a:lnTo>
                <a:lnTo>
                  <a:pt x="9663" y="24638"/>
                </a:lnTo>
                <a:lnTo>
                  <a:pt x="10291" y="24879"/>
                </a:lnTo>
                <a:lnTo>
                  <a:pt x="10967" y="25073"/>
                </a:lnTo>
                <a:lnTo>
                  <a:pt x="11643" y="25218"/>
                </a:lnTo>
                <a:lnTo>
                  <a:pt x="12320" y="25314"/>
                </a:lnTo>
                <a:lnTo>
                  <a:pt x="12996" y="25411"/>
                </a:lnTo>
                <a:lnTo>
                  <a:pt x="13672" y="25411"/>
                </a:lnTo>
                <a:lnTo>
                  <a:pt x="14397" y="25363"/>
                </a:lnTo>
                <a:lnTo>
                  <a:pt x="15073" y="25266"/>
                </a:lnTo>
                <a:lnTo>
                  <a:pt x="15750" y="25121"/>
                </a:lnTo>
                <a:lnTo>
                  <a:pt x="16668" y="24831"/>
                </a:lnTo>
                <a:lnTo>
                  <a:pt x="17585" y="24445"/>
                </a:lnTo>
                <a:lnTo>
                  <a:pt x="18407" y="23962"/>
                </a:lnTo>
                <a:lnTo>
                  <a:pt x="19228" y="23382"/>
                </a:lnTo>
                <a:lnTo>
                  <a:pt x="20049" y="22802"/>
                </a:lnTo>
                <a:lnTo>
                  <a:pt x="20774" y="22126"/>
                </a:lnTo>
                <a:lnTo>
                  <a:pt x="21450" y="21401"/>
                </a:lnTo>
                <a:lnTo>
                  <a:pt x="22127" y="20677"/>
                </a:lnTo>
                <a:lnTo>
                  <a:pt x="22755" y="19904"/>
                </a:lnTo>
                <a:lnTo>
                  <a:pt x="23334" y="19131"/>
                </a:lnTo>
                <a:lnTo>
                  <a:pt x="23866" y="18309"/>
                </a:lnTo>
                <a:lnTo>
                  <a:pt x="24397" y="17488"/>
                </a:lnTo>
                <a:lnTo>
                  <a:pt x="24832" y="16619"/>
                </a:lnTo>
                <a:lnTo>
                  <a:pt x="25267" y="15749"/>
                </a:lnTo>
                <a:lnTo>
                  <a:pt x="25605" y="14831"/>
                </a:lnTo>
                <a:lnTo>
                  <a:pt x="25895" y="13913"/>
                </a:lnTo>
                <a:lnTo>
                  <a:pt x="26088" y="12947"/>
                </a:lnTo>
                <a:lnTo>
                  <a:pt x="26233" y="11981"/>
                </a:lnTo>
                <a:lnTo>
                  <a:pt x="26281" y="11015"/>
                </a:lnTo>
                <a:lnTo>
                  <a:pt x="26233" y="10000"/>
                </a:lnTo>
                <a:lnTo>
                  <a:pt x="26136" y="9034"/>
                </a:lnTo>
                <a:lnTo>
                  <a:pt x="25895" y="8116"/>
                </a:lnTo>
                <a:lnTo>
                  <a:pt x="25605" y="7198"/>
                </a:lnTo>
                <a:lnTo>
                  <a:pt x="25218" y="6280"/>
                </a:lnTo>
                <a:lnTo>
                  <a:pt x="24928" y="5846"/>
                </a:lnTo>
                <a:lnTo>
                  <a:pt x="24687" y="5459"/>
                </a:lnTo>
                <a:lnTo>
                  <a:pt x="24059" y="4638"/>
                </a:lnTo>
                <a:lnTo>
                  <a:pt x="23383" y="3913"/>
                </a:lnTo>
                <a:lnTo>
                  <a:pt x="22610" y="3237"/>
                </a:lnTo>
                <a:lnTo>
                  <a:pt x="21788" y="2657"/>
                </a:lnTo>
                <a:lnTo>
                  <a:pt x="20919" y="2126"/>
                </a:lnTo>
                <a:lnTo>
                  <a:pt x="20001" y="1643"/>
                </a:lnTo>
                <a:lnTo>
                  <a:pt x="19035" y="1256"/>
                </a:lnTo>
                <a:lnTo>
                  <a:pt x="17972" y="918"/>
                </a:lnTo>
                <a:lnTo>
                  <a:pt x="16909" y="580"/>
                </a:lnTo>
                <a:lnTo>
                  <a:pt x="15750" y="338"/>
                </a:lnTo>
                <a:lnTo>
                  <a:pt x="14590" y="145"/>
                </a:lnTo>
                <a:lnTo>
                  <a:pt x="13383" y="49"/>
                </a:lnTo>
                <a:lnTo>
                  <a:pt x="1222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4" name="Google Shape;164;p7"/>
          <p:cNvGrpSpPr/>
          <p:nvPr/>
        </p:nvGrpSpPr>
        <p:grpSpPr>
          <a:xfrm rot="4500025">
            <a:off x="3067377" y="4067780"/>
            <a:ext cx="801426" cy="891437"/>
            <a:chOff x="5036425" y="4336575"/>
            <a:chExt cx="462575" cy="514500"/>
          </a:xfrm>
        </p:grpSpPr>
        <p:sp>
          <p:nvSpPr>
            <p:cNvPr id="165" name="Google Shape;165;p7"/>
            <p:cNvSpPr/>
            <p:nvPr/>
          </p:nvSpPr>
          <p:spPr>
            <a:xfrm>
              <a:off x="5036425" y="4557575"/>
              <a:ext cx="129250" cy="118375"/>
            </a:xfrm>
            <a:custGeom>
              <a:avLst/>
              <a:gdLst/>
              <a:ahLst/>
              <a:cxnLst/>
              <a:rect l="l" t="t" r="r" b="b"/>
              <a:pathLst>
                <a:path w="5170" h="4735" extrusionOk="0">
                  <a:moveTo>
                    <a:pt x="3382" y="1"/>
                  </a:moveTo>
                  <a:lnTo>
                    <a:pt x="2947" y="49"/>
                  </a:lnTo>
                  <a:lnTo>
                    <a:pt x="2561" y="146"/>
                  </a:lnTo>
                  <a:lnTo>
                    <a:pt x="2223" y="291"/>
                  </a:lnTo>
                  <a:lnTo>
                    <a:pt x="1836" y="435"/>
                  </a:lnTo>
                  <a:lnTo>
                    <a:pt x="1498" y="629"/>
                  </a:lnTo>
                  <a:lnTo>
                    <a:pt x="1160" y="870"/>
                  </a:lnTo>
                  <a:lnTo>
                    <a:pt x="870" y="1112"/>
                  </a:lnTo>
                  <a:lnTo>
                    <a:pt x="580" y="1402"/>
                  </a:lnTo>
                  <a:lnTo>
                    <a:pt x="338" y="1740"/>
                  </a:lnTo>
                  <a:lnTo>
                    <a:pt x="97" y="2175"/>
                  </a:lnTo>
                  <a:lnTo>
                    <a:pt x="49" y="2416"/>
                  </a:lnTo>
                  <a:lnTo>
                    <a:pt x="0" y="2706"/>
                  </a:lnTo>
                  <a:lnTo>
                    <a:pt x="0" y="2948"/>
                  </a:lnTo>
                  <a:lnTo>
                    <a:pt x="0" y="3189"/>
                  </a:lnTo>
                  <a:lnTo>
                    <a:pt x="49" y="3431"/>
                  </a:lnTo>
                  <a:lnTo>
                    <a:pt x="145" y="3672"/>
                  </a:lnTo>
                  <a:lnTo>
                    <a:pt x="290" y="3962"/>
                  </a:lnTo>
                  <a:lnTo>
                    <a:pt x="483" y="4204"/>
                  </a:lnTo>
                  <a:lnTo>
                    <a:pt x="725" y="4397"/>
                  </a:lnTo>
                  <a:lnTo>
                    <a:pt x="1015" y="4542"/>
                  </a:lnTo>
                  <a:lnTo>
                    <a:pt x="1305" y="4638"/>
                  </a:lnTo>
                  <a:lnTo>
                    <a:pt x="1594" y="4735"/>
                  </a:lnTo>
                  <a:lnTo>
                    <a:pt x="2223" y="4735"/>
                  </a:lnTo>
                  <a:lnTo>
                    <a:pt x="2512" y="4687"/>
                  </a:lnTo>
                  <a:lnTo>
                    <a:pt x="2802" y="4590"/>
                  </a:lnTo>
                  <a:lnTo>
                    <a:pt x="3092" y="4445"/>
                  </a:lnTo>
                  <a:lnTo>
                    <a:pt x="3334" y="4300"/>
                  </a:lnTo>
                  <a:lnTo>
                    <a:pt x="3623" y="4107"/>
                  </a:lnTo>
                  <a:lnTo>
                    <a:pt x="3817" y="3914"/>
                  </a:lnTo>
                  <a:lnTo>
                    <a:pt x="4252" y="3431"/>
                  </a:lnTo>
                  <a:lnTo>
                    <a:pt x="4686" y="2803"/>
                  </a:lnTo>
                  <a:lnTo>
                    <a:pt x="4880" y="2416"/>
                  </a:lnTo>
                  <a:lnTo>
                    <a:pt x="5024" y="2030"/>
                  </a:lnTo>
                  <a:lnTo>
                    <a:pt x="5121" y="1643"/>
                  </a:lnTo>
                  <a:lnTo>
                    <a:pt x="5169" y="1257"/>
                  </a:lnTo>
                  <a:lnTo>
                    <a:pt x="5121" y="919"/>
                  </a:lnTo>
                  <a:lnTo>
                    <a:pt x="5024" y="725"/>
                  </a:lnTo>
                  <a:lnTo>
                    <a:pt x="4928" y="580"/>
                  </a:lnTo>
                  <a:lnTo>
                    <a:pt x="4686" y="339"/>
                  </a:lnTo>
                  <a:lnTo>
                    <a:pt x="4445" y="146"/>
                  </a:lnTo>
                  <a:lnTo>
                    <a:pt x="4107" y="49"/>
                  </a:lnTo>
                  <a:lnTo>
                    <a:pt x="38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7"/>
            <p:cNvSpPr/>
            <p:nvPr/>
          </p:nvSpPr>
          <p:spPr>
            <a:xfrm>
              <a:off x="5165650" y="4776175"/>
              <a:ext cx="77325" cy="74900"/>
            </a:xfrm>
            <a:custGeom>
              <a:avLst/>
              <a:gdLst/>
              <a:ahLst/>
              <a:cxnLst/>
              <a:rect l="l" t="t" r="r" b="b"/>
              <a:pathLst>
                <a:path w="3093" h="2996" extrusionOk="0">
                  <a:moveTo>
                    <a:pt x="1112" y="1"/>
                  </a:moveTo>
                  <a:lnTo>
                    <a:pt x="870" y="97"/>
                  </a:lnTo>
                  <a:lnTo>
                    <a:pt x="580" y="242"/>
                  </a:lnTo>
                  <a:lnTo>
                    <a:pt x="387" y="435"/>
                  </a:lnTo>
                  <a:lnTo>
                    <a:pt x="194" y="677"/>
                  </a:lnTo>
                  <a:lnTo>
                    <a:pt x="49" y="967"/>
                  </a:lnTo>
                  <a:lnTo>
                    <a:pt x="0" y="1305"/>
                  </a:lnTo>
                  <a:lnTo>
                    <a:pt x="0" y="1595"/>
                  </a:lnTo>
                  <a:lnTo>
                    <a:pt x="49" y="1885"/>
                  </a:lnTo>
                  <a:lnTo>
                    <a:pt x="194" y="2175"/>
                  </a:lnTo>
                  <a:lnTo>
                    <a:pt x="339" y="2416"/>
                  </a:lnTo>
                  <a:lnTo>
                    <a:pt x="580" y="2658"/>
                  </a:lnTo>
                  <a:lnTo>
                    <a:pt x="822" y="2803"/>
                  </a:lnTo>
                  <a:lnTo>
                    <a:pt x="1063" y="2948"/>
                  </a:lnTo>
                  <a:lnTo>
                    <a:pt x="1401" y="2996"/>
                  </a:lnTo>
                  <a:lnTo>
                    <a:pt x="1691" y="2996"/>
                  </a:lnTo>
                  <a:lnTo>
                    <a:pt x="1981" y="2948"/>
                  </a:lnTo>
                  <a:lnTo>
                    <a:pt x="2271" y="2803"/>
                  </a:lnTo>
                  <a:lnTo>
                    <a:pt x="2512" y="2658"/>
                  </a:lnTo>
                  <a:lnTo>
                    <a:pt x="2706" y="2464"/>
                  </a:lnTo>
                  <a:lnTo>
                    <a:pt x="2899" y="2223"/>
                  </a:lnTo>
                  <a:lnTo>
                    <a:pt x="2996" y="1933"/>
                  </a:lnTo>
                  <a:lnTo>
                    <a:pt x="3092" y="1643"/>
                  </a:lnTo>
                  <a:lnTo>
                    <a:pt x="3092" y="1305"/>
                  </a:lnTo>
                  <a:lnTo>
                    <a:pt x="3044" y="967"/>
                  </a:lnTo>
                  <a:lnTo>
                    <a:pt x="2899" y="725"/>
                  </a:lnTo>
                  <a:lnTo>
                    <a:pt x="2706" y="484"/>
                  </a:lnTo>
                  <a:lnTo>
                    <a:pt x="2512" y="291"/>
                  </a:lnTo>
                  <a:lnTo>
                    <a:pt x="2271" y="146"/>
                  </a:lnTo>
                  <a:lnTo>
                    <a:pt x="1981" y="49"/>
                  </a:lnTo>
                  <a:lnTo>
                    <a:pt x="16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7"/>
            <p:cNvSpPr/>
            <p:nvPr/>
          </p:nvSpPr>
          <p:spPr>
            <a:xfrm>
              <a:off x="5265900" y="4598650"/>
              <a:ext cx="64025" cy="85775"/>
            </a:xfrm>
            <a:custGeom>
              <a:avLst/>
              <a:gdLst/>
              <a:ahLst/>
              <a:cxnLst/>
              <a:rect l="l" t="t" r="r" b="b"/>
              <a:pathLst>
                <a:path w="2561" h="3431" extrusionOk="0">
                  <a:moveTo>
                    <a:pt x="1449" y="0"/>
                  </a:moveTo>
                  <a:lnTo>
                    <a:pt x="1111" y="97"/>
                  </a:lnTo>
                  <a:lnTo>
                    <a:pt x="821" y="193"/>
                  </a:lnTo>
                  <a:lnTo>
                    <a:pt x="580" y="387"/>
                  </a:lnTo>
                  <a:lnTo>
                    <a:pt x="338" y="580"/>
                  </a:lnTo>
                  <a:lnTo>
                    <a:pt x="145" y="821"/>
                  </a:lnTo>
                  <a:lnTo>
                    <a:pt x="48" y="1063"/>
                  </a:lnTo>
                  <a:lnTo>
                    <a:pt x="0" y="1256"/>
                  </a:lnTo>
                  <a:lnTo>
                    <a:pt x="0" y="1401"/>
                  </a:lnTo>
                  <a:lnTo>
                    <a:pt x="48" y="1788"/>
                  </a:lnTo>
                  <a:lnTo>
                    <a:pt x="145" y="2126"/>
                  </a:lnTo>
                  <a:lnTo>
                    <a:pt x="338" y="2464"/>
                  </a:lnTo>
                  <a:lnTo>
                    <a:pt x="483" y="2706"/>
                  </a:lnTo>
                  <a:lnTo>
                    <a:pt x="676" y="2947"/>
                  </a:lnTo>
                  <a:lnTo>
                    <a:pt x="870" y="3189"/>
                  </a:lnTo>
                  <a:lnTo>
                    <a:pt x="1159" y="3334"/>
                  </a:lnTo>
                  <a:lnTo>
                    <a:pt x="1401" y="3430"/>
                  </a:lnTo>
                  <a:lnTo>
                    <a:pt x="1739" y="3430"/>
                  </a:lnTo>
                  <a:lnTo>
                    <a:pt x="2029" y="3382"/>
                  </a:lnTo>
                  <a:lnTo>
                    <a:pt x="2126" y="3285"/>
                  </a:lnTo>
                  <a:lnTo>
                    <a:pt x="2222" y="3189"/>
                  </a:lnTo>
                  <a:lnTo>
                    <a:pt x="2319" y="3044"/>
                  </a:lnTo>
                  <a:lnTo>
                    <a:pt x="2416" y="2899"/>
                  </a:lnTo>
                  <a:lnTo>
                    <a:pt x="2464" y="2561"/>
                  </a:lnTo>
                  <a:lnTo>
                    <a:pt x="2560" y="1933"/>
                  </a:lnTo>
                  <a:lnTo>
                    <a:pt x="2560" y="1546"/>
                  </a:lnTo>
                  <a:lnTo>
                    <a:pt x="2560" y="1160"/>
                  </a:lnTo>
                  <a:lnTo>
                    <a:pt x="2512" y="821"/>
                  </a:lnTo>
                  <a:lnTo>
                    <a:pt x="2416" y="483"/>
                  </a:lnTo>
                  <a:lnTo>
                    <a:pt x="2222" y="242"/>
                  </a:lnTo>
                  <a:lnTo>
                    <a:pt x="2126" y="97"/>
                  </a:lnTo>
                  <a:lnTo>
                    <a:pt x="1981" y="49"/>
                  </a:lnTo>
                  <a:lnTo>
                    <a:pt x="17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7"/>
            <p:cNvSpPr/>
            <p:nvPr/>
          </p:nvSpPr>
          <p:spPr>
            <a:xfrm>
              <a:off x="5206700" y="4354675"/>
              <a:ext cx="85775" cy="105100"/>
            </a:xfrm>
            <a:custGeom>
              <a:avLst/>
              <a:gdLst/>
              <a:ahLst/>
              <a:cxnLst/>
              <a:rect l="l" t="t" r="r" b="b"/>
              <a:pathLst>
                <a:path w="3431" h="4204" extrusionOk="0">
                  <a:moveTo>
                    <a:pt x="1402" y="1"/>
                  </a:moveTo>
                  <a:lnTo>
                    <a:pt x="1160" y="49"/>
                  </a:lnTo>
                  <a:lnTo>
                    <a:pt x="967" y="146"/>
                  </a:lnTo>
                  <a:lnTo>
                    <a:pt x="774" y="242"/>
                  </a:lnTo>
                  <a:lnTo>
                    <a:pt x="629" y="436"/>
                  </a:lnTo>
                  <a:lnTo>
                    <a:pt x="484" y="629"/>
                  </a:lnTo>
                  <a:lnTo>
                    <a:pt x="339" y="822"/>
                  </a:lnTo>
                  <a:lnTo>
                    <a:pt x="194" y="1305"/>
                  </a:lnTo>
                  <a:lnTo>
                    <a:pt x="49" y="1837"/>
                  </a:lnTo>
                  <a:lnTo>
                    <a:pt x="1" y="2320"/>
                  </a:lnTo>
                  <a:lnTo>
                    <a:pt x="1" y="2754"/>
                  </a:lnTo>
                  <a:lnTo>
                    <a:pt x="1" y="3044"/>
                  </a:lnTo>
                  <a:lnTo>
                    <a:pt x="49" y="3334"/>
                  </a:lnTo>
                  <a:lnTo>
                    <a:pt x="146" y="3624"/>
                  </a:lnTo>
                  <a:lnTo>
                    <a:pt x="291" y="3866"/>
                  </a:lnTo>
                  <a:lnTo>
                    <a:pt x="387" y="3962"/>
                  </a:lnTo>
                  <a:lnTo>
                    <a:pt x="532" y="4059"/>
                  </a:lnTo>
                  <a:lnTo>
                    <a:pt x="870" y="4155"/>
                  </a:lnTo>
                  <a:lnTo>
                    <a:pt x="1209" y="4204"/>
                  </a:lnTo>
                  <a:lnTo>
                    <a:pt x="1547" y="4155"/>
                  </a:lnTo>
                  <a:lnTo>
                    <a:pt x="1982" y="4059"/>
                  </a:lnTo>
                  <a:lnTo>
                    <a:pt x="2416" y="3817"/>
                  </a:lnTo>
                  <a:lnTo>
                    <a:pt x="2803" y="3576"/>
                  </a:lnTo>
                  <a:lnTo>
                    <a:pt x="3093" y="3189"/>
                  </a:lnTo>
                  <a:lnTo>
                    <a:pt x="3238" y="2996"/>
                  </a:lnTo>
                  <a:lnTo>
                    <a:pt x="3334" y="2754"/>
                  </a:lnTo>
                  <a:lnTo>
                    <a:pt x="3383" y="2513"/>
                  </a:lnTo>
                  <a:lnTo>
                    <a:pt x="3431" y="2320"/>
                  </a:lnTo>
                  <a:lnTo>
                    <a:pt x="3431" y="1837"/>
                  </a:lnTo>
                  <a:lnTo>
                    <a:pt x="3286" y="1402"/>
                  </a:lnTo>
                  <a:lnTo>
                    <a:pt x="3093" y="967"/>
                  </a:lnTo>
                  <a:lnTo>
                    <a:pt x="2755" y="580"/>
                  </a:lnTo>
                  <a:lnTo>
                    <a:pt x="2416" y="291"/>
                  </a:lnTo>
                  <a:lnTo>
                    <a:pt x="2175" y="194"/>
                  </a:lnTo>
                  <a:lnTo>
                    <a:pt x="1933" y="97"/>
                  </a:lnTo>
                  <a:lnTo>
                    <a:pt x="16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7"/>
            <p:cNvSpPr/>
            <p:nvPr/>
          </p:nvSpPr>
          <p:spPr>
            <a:xfrm>
              <a:off x="5390275" y="4481500"/>
              <a:ext cx="97850" cy="78525"/>
            </a:xfrm>
            <a:custGeom>
              <a:avLst/>
              <a:gdLst/>
              <a:ahLst/>
              <a:cxnLst/>
              <a:rect l="l" t="t" r="r" b="b"/>
              <a:pathLst>
                <a:path w="3914" h="3141" extrusionOk="0">
                  <a:moveTo>
                    <a:pt x="871" y="0"/>
                  </a:moveTo>
                  <a:lnTo>
                    <a:pt x="677" y="49"/>
                  </a:lnTo>
                  <a:lnTo>
                    <a:pt x="532" y="145"/>
                  </a:lnTo>
                  <a:lnTo>
                    <a:pt x="387" y="242"/>
                  </a:lnTo>
                  <a:lnTo>
                    <a:pt x="242" y="387"/>
                  </a:lnTo>
                  <a:lnTo>
                    <a:pt x="146" y="580"/>
                  </a:lnTo>
                  <a:lnTo>
                    <a:pt x="1" y="918"/>
                  </a:lnTo>
                  <a:lnTo>
                    <a:pt x="1" y="1305"/>
                  </a:lnTo>
                  <a:lnTo>
                    <a:pt x="49" y="1739"/>
                  </a:lnTo>
                  <a:lnTo>
                    <a:pt x="146" y="1933"/>
                  </a:lnTo>
                  <a:lnTo>
                    <a:pt x="242" y="2078"/>
                  </a:lnTo>
                  <a:lnTo>
                    <a:pt x="484" y="2416"/>
                  </a:lnTo>
                  <a:lnTo>
                    <a:pt x="822" y="2657"/>
                  </a:lnTo>
                  <a:lnTo>
                    <a:pt x="1160" y="2802"/>
                  </a:lnTo>
                  <a:lnTo>
                    <a:pt x="1547" y="2947"/>
                  </a:lnTo>
                  <a:lnTo>
                    <a:pt x="1933" y="3044"/>
                  </a:lnTo>
                  <a:lnTo>
                    <a:pt x="2320" y="3092"/>
                  </a:lnTo>
                  <a:lnTo>
                    <a:pt x="3141" y="3140"/>
                  </a:lnTo>
                  <a:lnTo>
                    <a:pt x="3528" y="3092"/>
                  </a:lnTo>
                  <a:lnTo>
                    <a:pt x="3672" y="3044"/>
                  </a:lnTo>
                  <a:lnTo>
                    <a:pt x="3817" y="2947"/>
                  </a:lnTo>
                  <a:lnTo>
                    <a:pt x="3914" y="2754"/>
                  </a:lnTo>
                  <a:lnTo>
                    <a:pt x="3914" y="2561"/>
                  </a:lnTo>
                  <a:lnTo>
                    <a:pt x="3866" y="2367"/>
                  </a:lnTo>
                  <a:lnTo>
                    <a:pt x="3817" y="2174"/>
                  </a:lnTo>
                  <a:lnTo>
                    <a:pt x="3672" y="1884"/>
                  </a:lnTo>
                  <a:lnTo>
                    <a:pt x="3431" y="1594"/>
                  </a:lnTo>
                  <a:lnTo>
                    <a:pt x="3141" y="1256"/>
                  </a:lnTo>
                  <a:lnTo>
                    <a:pt x="2803" y="966"/>
                  </a:lnTo>
                  <a:lnTo>
                    <a:pt x="2513" y="677"/>
                  </a:lnTo>
                  <a:lnTo>
                    <a:pt x="2127" y="435"/>
                  </a:lnTo>
                  <a:lnTo>
                    <a:pt x="1788" y="193"/>
                  </a:lnTo>
                  <a:lnTo>
                    <a:pt x="1499" y="49"/>
                  </a:lnTo>
                  <a:lnTo>
                    <a:pt x="12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7"/>
            <p:cNvSpPr/>
            <p:nvPr/>
          </p:nvSpPr>
          <p:spPr>
            <a:xfrm>
              <a:off x="5447050" y="4673525"/>
              <a:ext cx="51950" cy="50750"/>
            </a:xfrm>
            <a:custGeom>
              <a:avLst/>
              <a:gdLst/>
              <a:ahLst/>
              <a:cxnLst/>
              <a:rect l="l" t="t" r="r" b="b"/>
              <a:pathLst>
                <a:path w="2078" h="2030" extrusionOk="0">
                  <a:moveTo>
                    <a:pt x="1015" y="0"/>
                  </a:moveTo>
                  <a:lnTo>
                    <a:pt x="677" y="97"/>
                  </a:lnTo>
                  <a:lnTo>
                    <a:pt x="387" y="242"/>
                  </a:lnTo>
                  <a:lnTo>
                    <a:pt x="145" y="483"/>
                  </a:lnTo>
                  <a:lnTo>
                    <a:pt x="97" y="628"/>
                  </a:lnTo>
                  <a:lnTo>
                    <a:pt x="49" y="773"/>
                  </a:lnTo>
                  <a:lnTo>
                    <a:pt x="0" y="967"/>
                  </a:lnTo>
                  <a:lnTo>
                    <a:pt x="0" y="1160"/>
                  </a:lnTo>
                  <a:lnTo>
                    <a:pt x="49" y="1305"/>
                  </a:lnTo>
                  <a:lnTo>
                    <a:pt x="97" y="1450"/>
                  </a:lnTo>
                  <a:lnTo>
                    <a:pt x="242" y="1740"/>
                  </a:lnTo>
                  <a:lnTo>
                    <a:pt x="532" y="1884"/>
                  </a:lnTo>
                  <a:lnTo>
                    <a:pt x="822" y="2029"/>
                  </a:lnTo>
                  <a:lnTo>
                    <a:pt x="1112" y="2029"/>
                  </a:lnTo>
                  <a:lnTo>
                    <a:pt x="1450" y="1981"/>
                  </a:lnTo>
                  <a:lnTo>
                    <a:pt x="1595" y="1884"/>
                  </a:lnTo>
                  <a:lnTo>
                    <a:pt x="1740" y="1788"/>
                  </a:lnTo>
                  <a:lnTo>
                    <a:pt x="1933" y="1595"/>
                  </a:lnTo>
                  <a:lnTo>
                    <a:pt x="2029" y="1353"/>
                  </a:lnTo>
                  <a:lnTo>
                    <a:pt x="2078" y="1111"/>
                  </a:lnTo>
                  <a:lnTo>
                    <a:pt x="2078" y="870"/>
                  </a:lnTo>
                  <a:lnTo>
                    <a:pt x="1981" y="628"/>
                  </a:lnTo>
                  <a:lnTo>
                    <a:pt x="1885" y="435"/>
                  </a:lnTo>
                  <a:lnTo>
                    <a:pt x="1691" y="242"/>
                  </a:lnTo>
                  <a:lnTo>
                    <a:pt x="1498" y="97"/>
                  </a:lnTo>
                  <a:lnTo>
                    <a:pt x="1257" y="49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7"/>
            <p:cNvSpPr/>
            <p:nvPr/>
          </p:nvSpPr>
          <p:spPr>
            <a:xfrm>
              <a:off x="5407200" y="4336575"/>
              <a:ext cx="55575" cy="38675"/>
            </a:xfrm>
            <a:custGeom>
              <a:avLst/>
              <a:gdLst/>
              <a:ahLst/>
              <a:cxnLst/>
              <a:rect l="l" t="t" r="r" b="b"/>
              <a:pathLst>
                <a:path w="2223" h="1547" extrusionOk="0">
                  <a:moveTo>
                    <a:pt x="1015" y="0"/>
                  </a:moveTo>
                  <a:lnTo>
                    <a:pt x="773" y="48"/>
                  </a:lnTo>
                  <a:lnTo>
                    <a:pt x="532" y="145"/>
                  </a:lnTo>
                  <a:lnTo>
                    <a:pt x="290" y="290"/>
                  </a:lnTo>
                  <a:lnTo>
                    <a:pt x="145" y="435"/>
                  </a:lnTo>
                  <a:lnTo>
                    <a:pt x="0" y="628"/>
                  </a:lnTo>
                  <a:lnTo>
                    <a:pt x="0" y="821"/>
                  </a:lnTo>
                  <a:lnTo>
                    <a:pt x="0" y="966"/>
                  </a:lnTo>
                  <a:lnTo>
                    <a:pt x="97" y="1111"/>
                  </a:lnTo>
                  <a:lnTo>
                    <a:pt x="194" y="1256"/>
                  </a:lnTo>
                  <a:lnTo>
                    <a:pt x="338" y="1353"/>
                  </a:lnTo>
                  <a:lnTo>
                    <a:pt x="628" y="1449"/>
                  </a:lnTo>
                  <a:lnTo>
                    <a:pt x="918" y="1546"/>
                  </a:lnTo>
                  <a:lnTo>
                    <a:pt x="1546" y="1546"/>
                  </a:lnTo>
                  <a:lnTo>
                    <a:pt x="1788" y="1498"/>
                  </a:lnTo>
                  <a:lnTo>
                    <a:pt x="2029" y="1353"/>
                  </a:lnTo>
                  <a:lnTo>
                    <a:pt x="2174" y="1160"/>
                  </a:lnTo>
                  <a:lnTo>
                    <a:pt x="2222" y="966"/>
                  </a:lnTo>
                  <a:lnTo>
                    <a:pt x="2174" y="725"/>
                  </a:lnTo>
                  <a:lnTo>
                    <a:pt x="2078" y="483"/>
                  </a:lnTo>
                  <a:lnTo>
                    <a:pt x="1933" y="290"/>
                  </a:lnTo>
                  <a:lnTo>
                    <a:pt x="1691" y="145"/>
                  </a:lnTo>
                  <a:lnTo>
                    <a:pt x="1450" y="48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9"/>
          <p:cNvSpPr txBox="1">
            <a:spLocks noGrp="1"/>
          </p:cNvSpPr>
          <p:nvPr>
            <p:ph type="subTitle" idx="1"/>
          </p:nvPr>
        </p:nvSpPr>
        <p:spPr>
          <a:xfrm>
            <a:off x="3869675" y="2628550"/>
            <a:ext cx="4333500" cy="13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900"/>
              <a:buNone/>
              <a:defRPr sz="1900"/>
            </a:lvl9pPr>
          </a:lstStyle>
          <a:p>
            <a:endParaRPr/>
          </a:p>
        </p:txBody>
      </p:sp>
      <p:sp>
        <p:nvSpPr>
          <p:cNvPr id="201" name="Google Shape;201;p9"/>
          <p:cNvSpPr txBox="1">
            <a:spLocks noGrp="1"/>
          </p:cNvSpPr>
          <p:nvPr>
            <p:ph type="title"/>
          </p:nvPr>
        </p:nvSpPr>
        <p:spPr>
          <a:xfrm>
            <a:off x="4006425" y="1713575"/>
            <a:ext cx="4196700" cy="8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202" name="Google Shape;202;p9"/>
          <p:cNvSpPr/>
          <p:nvPr/>
        </p:nvSpPr>
        <p:spPr>
          <a:xfrm rot="7834049">
            <a:off x="427841" y="1336062"/>
            <a:ext cx="2752748" cy="2837117"/>
          </a:xfrm>
          <a:custGeom>
            <a:avLst/>
            <a:gdLst/>
            <a:ahLst/>
            <a:cxnLst/>
            <a:rect l="l" t="t" r="r" b="b"/>
            <a:pathLst>
              <a:path w="29952" h="30870" extrusionOk="0">
                <a:moveTo>
                  <a:pt x="20000" y="0"/>
                </a:moveTo>
                <a:lnTo>
                  <a:pt x="19179" y="48"/>
                </a:lnTo>
                <a:lnTo>
                  <a:pt x="18261" y="145"/>
                </a:lnTo>
                <a:lnTo>
                  <a:pt x="17392" y="290"/>
                </a:lnTo>
                <a:lnTo>
                  <a:pt x="16474" y="435"/>
                </a:lnTo>
                <a:lnTo>
                  <a:pt x="15556" y="628"/>
                </a:lnTo>
                <a:lnTo>
                  <a:pt x="13720" y="1159"/>
                </a:lnTo>
                <a:lnTo>
                  <a:pt x="11933" y="1739"/>
                </a:lnTo>
                <a:lnTo>
                  <a:pt x="10193" y="2415"/>
                </a:lnTo>
                <a:lnTo>
                  <a:pt x="8551" y="3092"/>
                </a:lnTo>
                <a:lnTo>
                  <a:pt x="7053" y="3816"/>
                </a:lnTo>
                <a:lnTo>
                  <a:pt x="5894" y="4396"/>
                </a:lnTo>
                <a:lnTo>
                  <a:pt x="4831" y="5121"/>
                </a:lnTo>
                <a:lnTo>
                  <a:pt x="4300" y="5507"/>
                </a:lnTo>
                <a:lnTo>
                  <a:pt x="3817" y="5942"/>
                </a:lnTo>
                <a:lnTo>
                  <a:pt x="3334" y="6377"/>
                </a:lnTo>
                <a:lnTo>
                  <a:pt x="2899" y="6812"/>
                </a:lnTo>
                <a:lnTo>
                  <a:pt x="2464" y="7295"/>
                </a:lnTo>
                <a:lnTo>
                  <a:pt x="2029" y="7778"/>
                </a:lnTo>
                <a:lnTo>
                  <a:pt x="1691" y="8309"/>
                </a:lnTo>
                <a:lnTo>
                  <a:pt x="1353" y="8841"/>
                </a:lnTo>
                <a:lnTo>
                  <a:pt x="1015" y="9420"/>
                </a:lnTo>
                <a:lnTo>
                  <a:pt x="773" y="10000"/>
                </a:lnTo>
                <a:lnTo>
                  <a:pt x="532" y="10580"/>
                </a:lnTo>
                <a:lnTo>
                  <a:pt x="338" y="11208"/>
                </a:lnTo>
                <a:lnTo>
                  <a:pt x="193" y="11836"/>
                </a:lnTo>
                <a:lnTo>
                  <a:pt x="97" y="12512"/>
                </a:lnTo>
                <a:lnTo>
                  <a:pt x="0" y="13188"/>
                </a:lnTo>
                <a:lnTo>
                  <a:pt x="0" y="13865"/>
                </a:lnTo>
                <a:lnTo>
                  <a:pt x="0" y="14541"/>
                </a:lnTo>
                <a:lnTo>
                  <a:pt x="97" y="15217"/>
                </a:lnTo>
                <a:lnTo>
                  <a:pt x="193" y="15894"/>
                </a:lnTo>
                <a:lnTo>
                  <a:pt x="290" y="16522"/>
                </a:lnTo>
                <a:lnTo>
                  <a:pt x="676" y="17874"/>
                </a:lnTo>
                <a:lnTo>
                  <a:pt x="1111" y="19179"/>
                </a:lnTo>
                <a:lnTo>
                  <a:pt x="1643" y="20435"/>
                </a:lnTo>
                <a:lnTo>
                  <a:pt x="2222" y="21691"/>
                </a:lnTo>
                <a:lnTo>
                  <a:pt x="2657" y="22512"/>
                </a:lnTo>
                <a:lnTo>
                  <a:pt x="3140" y="23333"/>
                </a:lnTo>
                <a:lnTo>
                  <a:pt x="3623" y="24155"/>
                </a:lnTo>
                <a:lnTo>
                  <a:pt x="4155" y="24928"/>
                </a:lnTo>
                <a:lnTo>
                  <a:pt x="4734" y="25700"/>
                </a:lnTo>
                <a:lnTo>
                  <a:pt x="5314" y="26425"/>
                </a:lnTo>
                <a:lnTo>
                  <a:pt x="5942" y="27101"/>
                </a:lnTo>
                <a:lnTo>
                  <a:pt x="6619" y="27778"/>
                </a:lnTo>
                <a:lnTo>
                  <a:pt x="7295" y="28357"/>
                </a:lnTo>
                <a:lnTo>
                  <a:pt x="8020" y="28937"/>
                </a:lnTo>
                <a:lnTo>
                  <a:pt x="8792" y="29420"/>
                </a:lnTo>
                <a:lnTo>
                  <a:pt x="9565" y="29855"/>
                </a:lnTo>
                <a:lnTo>
                  <a:pt x="10387" y="30242"/>
                </a:lnTo>
                <a:lnTo>
                  <a:pt x="11208" y="30531"/>
                </a:lnTo>
                <a:lnTo>
                  <a:pt x="12078" y="30725"/>
                </a:lnTo>
                <a:lnTo>
                  <a:pt x="12995" y="30870"/>
                </a:lnTo>
                <a:lnTo>
                  <a:pt x="14203" y="30870"/>
                </a:lnTo>
                <a:lnTo>
                  <a:pt x="14783" y="30821"/>
                </a:lnTo>
                <a:lnTo>
                  <a:pt x="15411" y="30725"/>
                </a:lnTo>
                <a:lnTo>
                  <a:pt x="15991" y="30580"/>
                </a:lnTo>
                <a:lnTo>
                  <a:pt x="16570" y="30435"/>
                </a:lnTo>
                <a:lnTo>
                  <a:pt x="17150" y="30242"/>
                </a:lnTo>
                <a:lnTo>
                  <a:pt x="17681" y="30048"/>
                </a:lnTo>
                <a:lnTo>
                  <a:pt x="18261" y="29758"/>
                </a:lnTo>
                <a:lnTo>
                  <a:pt x="18793" y="29517"/>
                </a:lnTo>
                <a:lnTo>
                  <a:pt x="19855" y="28889"/>
                </a:lnTo>
                <a:lnTo>
                  <a:pt x="20822" y="28116"/>
                </a:lnTo>
                <a:lnTo>
                  <a:pt x="21739" y="27343"/>
                </a:lnTo>
                <a:lnTo>
                  <a:pt x="22561" y="26473"/>
                </a:lnTo>
                <a:lnTo>
                  <a:pt x="23334" y="25556"/>
                </a:lnTo>
                <a:lnTo>
                  <a:pt x="24058" y="24589"/>
                </a:lnTo>
                <a:lnTo>
                  <a:pt x="24735" y="23575"/>
                </a:lnTo>
                <a:lnTo>
                  <a:pt x="25363" y="22512"/>
                </a:lnTo>
                <a:lnTo>
                  <a:pt x="25942" y="21498"/>
                </a:lnTo>
                <a:lnTo>
                  <a:pt x="27053" y="19324"/>
                </a:lnTo>
                <a:lnTo>
                  <a:pt x="28068" y="17198"/>
                </a:lnTo>
                <a:lnTo>
                  <a:pt x="28503" y="16135"/>
                </a:lnTo>
                <a:lnTo>
                  <a:pt x="28889" y="15024"/>
                </a:lnTo>
                <a:lnTo>
                  <a:pt x="29227" y="13913"/>
                </a:lnTo>
                <a:lnTo>
                  <a:pt x="29517" y="12802"/>
                </a:lnTo>
                <a:lnTo>
                  <a:pt x="29759" y="11691"/>
                </a:lnTo>
                <a:lnTo>
                  <a:pt x="29904" y="10531"/>
                </a:lnTo>
                <a:lnTo>
                  <a:pt x="29952" y="9420"/>
                </a:lnTo>
                <a:lnTo>
                  <a:pt x="29904" y="8358"/>
                </a:lnTo>
                <a:lnTo>
                  <a:pt x="29759" y="7343"/>
                </a:lnTo>
                <a:lnTo>
                  <a:pt x="29517" y="6377"/>
                </a:lnTo>
                <a:lnTo>
                  <a:pt x="29227" y="5507"/>
                </a:lnTo>
                <a:lnTo>
                  <a:pt x="28841" y="4638"/>
                </a:lnTo>
                <a:lnTo>
                  <a:pt x="28358" y="3865"/>
                </a:lnTo>
                <a:lnTo>
                  <a:pt x="27778" y="3140"/>
                </a:lnTo>
                <a:lnTo>
                  <a:pt x="27150" y="2464"/>
                </a:lnTo>
                <a:lnTo>
                  <a:pt x="26474" y="1884"/>
                </a:lnTo>
                <a:lnTo>
                  <a:pt x="25701" y="1353"/>
                </a:lnTo>
                <a:lnTo>
                  <a:pt x="24831" y="918"/>
                </a:lnTo>
                <a:lnTo>
                  <a:pt x="23913" y="580"/>
                </a:lnTo>
                <a:lnTo>
                  <a:pt x="22947" y="290"/>
                </a:lnTo>
                <a:lnTo>
                  <a:pt x="21933" y="97"/>
                </a:lnTo>
                <a:lnTo>
                  <a:pt x="2082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9"/>
          <p:cNvSpPr/>
          <p:nvPr/>
        </p:nvSpPr>
        <p:spPr>
          <a:xfrm rot="-8346330">
            <a:off x="5325705" y="-2818761"/>
            <a:ext cx="3729655" cy="3843965"/>
          </a:xfrm>
          <a:custGeom>
            <a:avLst/>
            <a:gdLst/>
            <a:ahLst/>
            <a:cxnLst/>
            <a:rect l="l" t="t" r="r" b="b"/>
            <a:pathLst>
              <a:path w="29952" h="30870" extrusionOk="0">
                <a:moveTo>
                  <a:pt x="20000" y="0"/>
                </a:moveTo>
                <a:lnTo>
                  <a:pt x="19179" y="48"/>
                </a:lnTo>
                <a:lnTo>
                  <a:pt x="18261" y="145"/>
                </a:lnTo>
                <a:lnTo>
                  <a:pt x="17392" y="290"/>
                </a:lnTo>
                <a:lnTo>
                  <a:pt x="16474" y="435"/>
                </a:lnTo>
                <a:lnTo>
                  <a:pt x="15556" y="628"/>
                </a:lnTo>
                <a:lnTo>
                  <a:pt x="13720" y="1159"/>
                </a:lnTo>
                <a:lnTo>
                  <a:pt x="11933" y="1739"/>
                </a:lnTo>
                <a:lnTo>
                  <a:pt x="10193" y="2415"/>
                </a:lnTo>
                <a:lnTo>
                  <a:pt x="8551" y="3092"/>
                </a:lnTo>
                <a:lnTo>
                  <a:pt x="7053" y="3816"/>
                </a:lnTo>
                <a:lnTo>
                  <a:pt x="5894" y="4396"/>
                </a:lnTo>
                <a:lnTo>
                  <a:pt x="4831" y="5121"/>
                </a:lnTo>
                <a:lnTo>
                  <a:pt x="4300" y="5507"/>
                </a:lnTo>
                <a:lnTo>
                  <a:pt x="3817" y="5942"/>
                </a:lnTo>
                <a:lnTo>
                  <a:pt x="3334" y="6377"/>
                </a:lnTo>
                <a:lnTo>
                  <a:pt x="2899" y="6812"/>
                </a:lnTo>
                <a:lnTo>
                  <a:pt x="2464" y="7295"/>
                </a:lnTo>
                <a:lnTo>
                  <a:pt x="2029" y="7778"/>
                </a:lnTo>
                <a:lnTo>
                  <a:pt x="1691" y="8309"/>
                </a:lnTo>
                <a:lnTo>
                  <a:pt x="1353" y="8841"/>
                </a:lnTo>
                <a:lnTo>
                  <a:pt x="1015" y="9420"/>
                </a:lnTo>
                <a:lnTo>
                  <a:pt x="773" y="10000"/>
                </a:lnTo>
                <a:lnTo>
                  <a:pt x="532" y="10580"/>
                </a:lnTo>
                <a:lnTo>
                  <a:pt x="338" y="11208"/>
                </a:lnTo>
                <a:lnTo>
                  <a:pt x="193" y="11836"/>
                </a:lnTo>
                <a:lnTo>
                  <a:pt x="97" y="12512"/>
                </a:lnTo>
                <a:lnTo>
                  <a:pt x="0" y="13188"/>
                </a:lnTo>
                <a:lnTo>
                  <a:pt x="0" y="13865"/>
                </a:lnTo>
                <a:lnTo>
                  <a:pt x="0" y="14541"/>
                </a:lnTo>
                <a:lnTo>
                  <a:pt x="97" y="15217"/>
                </a:lnTo>
                <a:lnTo>
                  <a:pt x="193" y="15894"/>
                </a:lnTo>
                <a:lnTo>
                  <a:pt x="290" y="16522"/>
                </a:lnTo>
                <a:lnTo>
                  <a:pt x="676" y="17874"/>
                </a:lnTo>
                <a:lnTo>
                  <a:pt x="1111" y="19179"/>
                </a:lnTo>
                <a:lnTo>
                  <a:pt x="1643" y="20435"/>
                </a:lnTo>
                <a:lnTo>
                  <a:pt x="2222" y="21691"/>
                </a:lnTo>
                <a:lnTo>
                  <a:pt x="2657" y="22512"/>
                </a:lnTo>
                <a:lnTo>
                  <a:pt x="3140" y="23333"/>
                </a:lnTo>
                <a:lnTo>
                  <a:pt x="3623" y="24155"/>
                </a:lnTo>
                <a:lnTo>
                  <a:pt x="4155" y="24928"/>
                </a:lnTo>
                <a:lnTo>
                  <a:pt x="4734" y="25700"/>
                </a:lnTo>
                <a:lnTo>
                  <a:pt x="5314" y="26425"/>
                </a:lnTo>
                <a:lnTo>
                  <a:pt x="5942" y="27101"/>
                </a:lnTo>
                <a:lnTo>
                  <a:pt x="6619" y="27778"/>
                </a:lnTo>
                <a:lnTo>
                  <a:pt x="7295" y="28357"/>
                </a:lnTo>
                <a:lnTo>
                  <a:pt x="8020" y="28937"/>
                </a:lnTo>
                <a:lnTo>
                  <a:pt x="8792" y="29420"/>
                </a:lnTo>
                <a:lnTo>
                  <a:pt x="9565" y="29855"/>
                </a:lnTo>
                <a:lnTo>
                  <a:pt x="10387" y="30242"/>
                </a:lnTo>
                <a:lnTo>
                  <a:pt x="11208" y="30531"/>
                </a:lnTo>
                <a:lnTo>
                  <a:pt x="12078" y="30725"/>
                </a:lnTo>
                <a:lnTo>
                  <a:pt x="12995" y="30870"/>
                </a:lnTo>
                <a:lnTo>
                  <a:pt x="14203" y="30870"/>
                </a:lnTo>
                <a:lnTo>
                  <a:pt x="14783" y="30821"/>
                </a:lnTo>
                <a:lnTo>
                  <a:pt x="15411" y="30725"/>
                </a:lnTo>
                <a:lnTo>
                  <a:pt x="15991" y="30580"/>
                </a:lnTo>
                <a:lnTo>
                  <a:pt x="16570" y="30435"/>
                </a:lnTo>
                <a:lnTo>
                  <a:pt x="17150" y="30242"/>
                </a:lnTo>
                <a:lnTo>
                  <a:pt x="17681" y="30048"/>
                </a:lnTo>
                <a:lnTo>
                  <a:pt x="18261" y="29758"/>
                </a:lnTo>
                <a:lnTo>
                  <a:pt x="18793" y="29517"/>
                </a:lnTo>
                <a:lnTo>
                  <a:pt x="19855" y="28889"/>
                </a:lnTo>
                <a:lnTo>
                  <a:pt x="20822" y="28116"/>
                </a:lnTo>
                <a:lnTo>
                  <a:pt x="21739" y="27343"/>
                </a:lnTo>
                <a:lnTo>
                  <a:pt x="22561" y="26473"/>
                </a:lnTo>
                <a:lnTo>
                  <a:pt x="23334" y="25556"/>
                </a:lnTo>
                <a:lnTo>
                  <a:pt x="24058" y="24589"/>
                </a:lnTo>
                <a:lnTo>
                  <a:pt x="24735" y="23575"/>
                </a:lnTo>
                <a:lnTo>
                  <a:pt x="25363" y="22512"/>
                </a:lnTo>
                <a:lnTo>
                  <a:pt x="25942" y="21498"/>
                </a:lnTo>
                <a:lnTo>
                  <a:pt x="27053" y="19324"/>
                </a:lnTo>
                <a:lnTo>
                  <a:pt x="28068" y="17198"/>
                </a:lnTo>
                <a:lnTo>
                  <a:pt x="28503" y="16135"/>
                </a:lnTo>
                <a:lnTo>
                  <a:pt x="28889" y="15024"/>
                </a:lnTo>
                <a:lnTo>
                  <a:pt x="29227" y="13913"/>
                </a:lnTo>
                <a:lnTo>
                  <a:pt x="29517" y="12802"/>
                </a:lnTo>
                <a:lnTo>
                  <a:pt x="29759" y="11691"/>
                </a:lnTo>
                <a:lnTo>
                  <a:pt x="29904" y="10531"/>
                </a:lnTo>
                <a:lnTo>
                  <a:pt x="29952" y="9420"/>
                </a:lnTo>
                <a:lnTo>
                  <a:pt x="29904" y="8358"/>
                </a:lnTo>
                <a:lnTo>
                  <a:pt x="29759" y="7343"/>
                </a:lnTo>
                <a:lnTo>
                  <a:pt x="29517" y="6377"/>
                </a:lnTo>
                <a:lnTo>
                  <a:pt x="29227" y="5507"/>
                </a:lnTo>
                <a:lnTo>
                  <a:pt x="28841" y="4638"/>
                </a:lnTo>
                <a:lnTo>
                  <a:pt x="28358" y="3865"/>
                </a:lnTo>
                <a:lnTo>
                  <a:pt x="27778" y="3140"/>
                </a:lnTo>
                <a:lnTo>
                  <a:pt x="27150" y="2464"/>
                </a:lnTo>
                <a:lnTo>
                  <a:pt x="26474" y="1884"/>
                </a:lnTo>
                <a:lnTo>
                  <a:pt x="25701" y="1353"/>
                </a:lnTo>
                <a:lnTo>
                  <a:pt x="24831" y="918"/>
                </a:lnTo>
                <a:lnTo>
                  <a:pt x="23913" y="580"/>
                </a:lnTo>
                <a:lnTo>
                  <a:pt x="22947" y="290"/>
                </a:lnTo>
                <a:lnTo>
                  <a:pt x="21933" y="97"/>
                </a:lnTo>
                <a:lnTo>
                  <a:pt x="2082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9"/>
          <p:cNvSpPr/>
          <p:nvPr/>
        </p:nvSpPr>
        <p:spPr>
          <a:xfrm>
            <a:off x="7451450" y="-1480850"/>
            <a:ext cx="2992265" cy="2466359"/>
          </a:xfrm>
          <a:custGeom>
            <a:avLst/>
            <a:gdLst/>
            <a:ahLst/>
            <a:cxnLst/>
            <a:rect l="l" t="t" r="r" b="b"/>
            <a:pathLst>
              <a:path w="75315" h="62078" extrusionOk="0">
                <a:moveTo>
                  <a:pt x="26426" y="0"/>
                </a:moveTo>
                <a:lnTo>
                  <a:pt x="25218" y="49"/>
                </a:lnTo>
                <a:lnTo>
                  <a:pt x="24059" y="194"/>
                </a:lnTo>
                <a:lnTo>
                  <a:pt x="22851" y="338"/>
                </a:lnTo>
                <a:lnTo>
                  <a:pt x="21692" y="580"/>
                </a:lnTo>
                <a:lnTo>
                  <a:pt x="20532" y="870"/>
                </a:lnTo>
                <a:lnTo>
                  <a:pt x="19421" y="1256"/>
                </a:lnTo>
                <a:lnTo>
                  <a:pt x="18262" y="1643"/>
                </a:lnTo>
                <a:lnTo>
                  <a:pt x="17199" y="2078"/>
                </a:lnTo>
                <a:lnTo>
                  <a:pt x="16088" y="2609"/>
                </a:lnTo>
                <a:lnTo>
                  <a:pt x="15073" y="3140"/>
                </a:lnTo>
                <a:lnTo>
                  <a:pt x="14059" y="3768"/>
                </a:lnTo>
                <a:lnTo>
                  <a:pt x="12851" y="4590"/>
                </a:lnTo>
                <a:lnTo>
                  <a:pt x="11740" y="5411"/>
                </a:lnTo>
                <a:lnTo>
                  <a:pt x="10629" y="6329"/>
                </a:lnTo>
                <a:lnTo>
                  <a:pt x="9614" y="7295"/>
                </a:lnTo>
                <a:lnTo>
                  <a:pt x="8600" y="8261"/>
                </a:lnTo>
                <a:lnTo>
                  <a:pt x="7682" y="9324"/>
                </a:lnTo>
                <a:lnTo>
                  <a:pt x="6812" y="10435"/>
                </a:lnTo>
                <a:lnTo>
                  <a:pt x="5943" y="11546"/>
                </a:lnTo>
                <a:lnTo>
                  <a:pt x="5170" y="12706"/>
                </a:lnTo>
                <a:lnTo>
                  <a:pt x="4445" y="13913"/>
                </a:lnTo>
                <a:lnTo>
                  <a:pt x="3769" y="15121"/>
                </a:lnTo>
                <a:lnTo>
                  <a:pt x="3141" y="16425"/>
                </a:lnTo>
                <a:lnTo>
                  <a:pt x="2561" y="17681"/>
                </a:lnTo>
                <a:lnTo>
                  <a:pt x="2030" y="18986"/>
                </a:lnTo>
                <a:lnTo>
                  <a:pt x="1595" y="20338"/>
                </a:lnTo>
                <a:lnTo>
                  <a:pt x="1208" y="21691"/>
                </a:lnTo>
                <a:lnTo>
                  <a:pt x="822" y="23044"/>
                </a:lnTo>
                <a:lnTo>
                  <a:pt x="532" y="24445"/>
                </a:lnTo>
                <a:lnTo>
                  <a:pt x="339" y="25846"/>
                </a:lnTo>
                <a:lnTo>
                  <a:pt x="146" y="27247"/>
                </a:lnTo>
                <a:lnTo>
                  <a:pt x="49" y="28648"/>
                </a:lnTo>
                <a:lnTo>
                  <a:pt x="1" y="30049"/>
                </a:lnTo>
                <a:lnTo>
                  <a:pt x="1" y="31450"/>
                </a:lnTo>
                <a:lnTo>
                  <a:pt x="49" y="32850"/>
                </a:lnTo>
                <a:lnTo>
                  <a:pt x="194" y="34251"/>
                </a:lnTo>
                <a:lnTo>
                  <a:pt x="387" y="35652"/>
                </a:lnTo>
                <a:lnTo>
                  <a:pt x="629" y="37005"/>
                </a:lnTo>
                <a:lnTo>
                  <a:pt x="967" y="38406"/>
                </a:lnTo>
                <a:lnTo>
                  <a:pt x="1353" y="39759"/>
                </a:lnTo>
                <a:lnTo>
                  <a:pt x="1788" y="41063"/>
                </a:lnTo>
                <a:lnTo>
                  <a:pt x="2320" y="42367"/>
                </a:lnTo>
                <a:lnTo>
                  <a:pt x="2899" y="43672"/>
                </a:lnTo>
                <a:lnTo>
                  <a:pt x="3527" y="44928"/>
                </a:lnTo>
                <a:lnTo>
                  <a:pt x="4204" y="46135"/>
                </a:lnTo>
                <a:lnTo>
                  <a:pt x="4977" y="47295"/>
                </a:lnTo>
                <a:lnTo>
                  <a:pt x="5749" y="48406"/>
                </a:lnTo>
                <a:lnTo>
                  <a:pt x="6619" y="49517"/>
                </a:lnTo>
                <a:lnTo>
                  <a:pt x="7489" y="50580"/>
                </a:lnTo>
                <a:lnTo>
                  <a:pt x="8455" y="51594"/>
                </a:lnTo>
                <a:lnTo>
                  <a:pt x="9421" y="52561"/>
                </a:lnTo>
                <a:lnTo>
                  <a:pt x="10484" y="53527"/>
                </a:lnTo>
                <a:lnTo>
                  <a:pt x="11547" y="54396"/>
                </a:lnTo>
                <a:lnTo>
                  <a:pt x="12658" y="55218"/>
                </a:lnTo>
                <a:lnTo>
                  <a:pt x="13769" y="56039"/>
                </a:lnTo>
                <a:lnTo>
                  <a:pt x="14977" y="56812"/>
                </a:lnTo>
                <a:lnTo>
                  <a:pt x="16136" y="57488"/>
                </a:lnTo>
                <a:lnTo>
                  <a:pt x="17392" y="58164"/>
                </a:lnTo>
                <a:lnTo>
                  <a:pt x="18648" y="58744"/>
                </a:lnTo>
                <a:lnTo>
                  <a:pt x="19904" y="59276"/>
                </a:lnTo>
                <a:lnTo>
                  <a:pt x="21160" y="59759"/>
                </a:lnTo>
                <a:lnTo>
                  <a:pt x="22416" y="60193"/>
                </a:lnTo>
                <a:lnTo>
                  <a:pt x="23721" y="60628"/>
                </a:lnTo>
                <a:lnTo>
                  <a:pt x="25025" y="60966"/>
                </a:lnTo>
                <a:lnTo>
                  <a:pt x="26329" y="61256"/>
                </a:lnTo>
                <a:lnTo>
                  <a:pt x="27634" y="61498"/>
                </a:lnTo>
                <a:lnTo>
                  <a:pt x="28986" y="61691"/>
                </a:lnTo>
                <a:lnTo>
                  <a:pt x="30291" y="61884"/>
                </a:lnTo>
                <a:lnTo>
                  <a:pt x="31643" y="61981"/>
                </a:lnTo>
                <a:lnTo>
                  <a:pt x="32996" y="62029"/>
                </a:lnTo>
                <a:lnTo>
                  <a:pt x="34349" y="62077"/>
                </a:lnTo>
                <a:lnTo>
                  <a:pt x="35701" y="62077"/>
                </a:lnTo>
                <a:lnTo>
                  <a:pt x="37006" y="61981"/>
                </a:lnTo>
                <a:lnTo>
                  <a:pt x="38358" y="61884"/>
                </a:lnTo>
                <a:lnTo>
                  <a:pt x="39711" y="61739"/>
                </a:lnTo>
                <a:lnTo>
                  <a:pt x="41064" y="61594"/>
                </a:lnTo>
                <a:lnTo>
                  <a:pt x="42368" y="61353"/>
                </a:lnTo>
                <a:lnTo>
                  <a:pt x="43721" y="61063"/>
                </a:lnTo>
                <a:lnTo>
                  <a:pt x="45025" y="60773"/>
                </a:lnTo>
                <a:lnTo>
                  <a:pt x="46329" y="60435"/>
                </a:lnTo>
                <a:lnTo>
                  <a:pt x="47634" y="60048"/>
                </a:lnTo>
                <a:lnTo>
                  <a:pt x="48890" y="59614"/>
                </a:lnTo>
                <a:lnTo>
                  <a:pt x="50146" y="59131"/>
                </a:lnTo>
                <a:lnTo>
                  <a:pt x="51402" y="58648"/>
                </a:lnTo>
                <a:lnTo>
                  <a:pt x="52658" y="58116"/>
                </a:lnTo>
                <a:lnTo>
                  <a:pt x="53866" y="57536"/>
                </a:lnTo>
                <a:lnTo>
                  <a:pt x="55073" y="56908"/>
                </a:lnTo>
                <a:lnTo>
                  <a:pt x="56233" y="56280"/>
                </a:lnTo>
                <a:lnTo>
                  <a:pt x="57392" y="55604"/>
                </a:lnTo>
                <a:lnTo>
                  <a:pt x="58552" y="54879"/>
                </a:lnTo>
                <a:lnTo>
                  <a:pt x="59663" y="54106"/>
                </a:lnTo>
                <a:lnTo>
                  <a:pt x="61064" y="53092"/>
                </a:lnTo>
                <a:lnTo>
                  <a:pt x="62368" y="51981"/>
                </a:lnTo>
                <a:lnTo>
                  <a:pt x="63672" y="50821"/>
                </a:lnTo>
                <a:lnTo>
                  <a:pt x="64880" y="49565"/>
                </a:lnTo>
                <a:lnTo>
                  <a:pt x="66040" y="48261"/>
                </a:lnTo>
                <a:lnTo>
                  <a:pt x="67102" y="46908"/>
                </a:lnTo>
                <a:lnTo>
                  <a:pt x="68117" y="45507"/>
                </a:lnTo>
                <a:lnTo>
                  <a:pt x="69083" y="44058"/>
                </a:lnTo>
                <a:lnTo>
                  <a:pt x="69953" y="42561"/>
                </a:lnTo>
                <a:lnTo>
                  <a:pt x="70822" y="41015"/>
                </a:lnTo>
                <a:lnTo>
                  <a:pt x="71547" y="39469"/>
                </a:lnTo>
                <a:lnTo>
                  <a:pt x="72272" y="37875"/>
                </a:lnTo>
                <a:lnTo>
                  <a:pt x="72851" y="36232"/>
                </a:lnTo>
                <a:lnTo>
                  <a:pt x="73431" y="34590"/>
                </a:lnTo>
                <a:lnTo>
                  <a:pt x="73914" y="32947"/>
                </a:lnTo>
                <a:lnTo>
                  <a:pt x="74301" y="31256"/>
                </a:lnTo>
                <a:lnTo>
                  <a:pt x="74639" y="29710"/>
                </a:lnTo>
                <a:lnTo>
                  <a:pt x="74880" y="28068"/>
                </a:lnTo>
                <a:lnTo>
                  <a:pt x="75122" y="26329"/>
                </a:lnTo>
                <a:lnTo>
                  <a:pt x="75218" y="24541"/>
                </a:lnTo>
                <a:lnTo>
                  <a:pt x="75315" y="22706"/>
                </a:lnTo>
                <a:lnTo>
                  <a:pt x="75267" y="20918"/>
                </a:lnTo>
                <a:lnTo>
                  <a:pt x="75122" y="19082"/>
                </a:lnTo>
                <a:lnTo>
                  <a:pt x="75025" y="18213"/>
                </a:lnTo>
                <a:lnTo>
                  <a:pt x="74880" y="17295"/>
                </a:lnTo>
                <a:lnTo>
                  <a:pt x="74687" y="16425"/>
                </a:lnTo>
                <a:lnTo>
                  <a:pt x="74494" y="15556"/>
                </a:lnTo>
                <a:lnTo>
                  <a:pt x="74252" y="14735"/>
                </a:lnTo>
                <a:lnTo>
                  <a:pt x="73962" y="13913"/>
                </a:lnTo>
                <a:lnTo>
                  <a:pt x="73624" y="13140"/>
                </a:lnTo>
                <a:lnTo>
                  <a:pt x="73286" y="12367"/>
                </a:lnTo>
                <a:lnTo>
                  <a:pt x="72900" y="11594"/>
                </a:lnTo>
                <a:lnTo>
                  <a:pt x="72465" y="10870"/>
                </a:lnTo>
                <a:lnTo>
                  <a:pt x="71982" y="10194"/>
                </a:lnTo>
                <a:lnTo>
                  <a:pt x="71450" y="9566"/>
                </a:lnTo>
                <a:lnTo>
                  <a:pt x="70871" y="8937"/>
                </a:lnTo>
                <a:lnTo>
                  <a:pt x="70243" y="8358"/>
                </a:lnTo>
                <a:lnTo>
                  <a:pt x="69566" y="7826"/>
                </a:lnTo>
                <a:lnTo>
                  <a:pt x="68842" y="7343"/>
                </a:lnTo>
                <a:lnTo>
                  <a:pt x="68069" y="6909"/>
                </a:lnTo>
                <a:lnTo>
                  <a:pt x="67247" y="6570"/>
                </a:lnTo>
                <a:lnTo>
                  <a:pt x="66378" y="6232"/>
                </a:lnTo>
                <a:lnTo>
                  <a:pt x="65508" y="5991"/>
                </a:lnTo>
                <a:lnTo>
                  <a:pt x="64639" y="5846"/>
                </a:lnTo>
                <a:lnTo>
                  <a:pt x="63817" y="5749"/>
                </a:lnTo>
                <a:lnTo>
                  <a:pt x="62610" y="5749"/>
                </a:lnTo>
                <a:lnTo>
                  <a:pt x="61450" y="5846"/>
                </a:lnTo>
                <a:lnTo>
                  <a:pt x="60291" y="6087"/>
                </a:lnTo>
                <a:lnTo>
                  <a:pt x="59131" y="6377"/>
                </a:lnTo>
                <a:lnTo>
                  <a:pt x="57972" y="6667"/>
                </a:lnTo>
                <a:lnTo>
                  <a:pt x="56813" y="7053"/>
                </a:lnTo>
                <a:lnTo>
                  <a:pt x="54445" y="7826"/>
                </a:lnTo>
                <a:lnTo>
                  <a:pt x="53334" y="8116"/>
                </a:lnTo>
                <a:lnTo>
                  <a:pt x="52175" y="8358"/>
                </a:lnTo>
                <a:lnTo>
                  <a:pt x="51064" y="8551"/>
                </a:lnTo>
                <a:lnTo>
                  <a:pt x="50484" y="8599"/>
                </a:lnTo>
                <a:lnTo>
                  <a:pt x="49904" y="8599"/>
                </a:lnTo>
                <a:lnTo>
                  <a:pt x="49276" y="8551"/>
                </a:lnTo>
                <a:lnTo>
                  <a:pt x="48648" y="8503"/>
                </a:lnTo>
                <a:lnTo>
                  <a:pt x="48069" y="8406"/>
                </a:lnTo>
                <a:lnTo>
                  <a:pt x="47441" y="8261"/>
                </a:lnTo>
                <a:lnTo>
                  <a:pt x="46329" y="7923"/>
                </a:lnTo>
                <a:lnTo>
                  <a:pt x="45170" y="7488"/>
                </a:lnTo>
                <a:lnTo>
                  <a:pt x="44107" y="7005"/>
                </a:lnTo>
                <a:lnTo>
                  <a:pt x="43044" y="6425"/>
                </a:lnTo>
                <a:lnTo>
                  <a:pt x="41982" y="5797"/>
                </a:lnTo>
                <a:lnTo>
                  <a:pt x="40919" y="5169"/>
                </a:lnTo>
                <a:lnTo>
                  <a:pt x="38890" y="3817"/>
                </a:lnTo>
                <a:lnTo>
                  <a:pt x="37827" y="3189"/>
                </a:lnTo>
                <a:lnTo>
                  <a:pt x="36764" y="2561"/>
                </a:lnTo>
                <a:lnTo>
                  <a:pt x="35701" y="1981"/>
                </a:lnTo>
                <a:lnTo>
                  <a:pt x="34590" y="1450"/>
                </a:lnTo>
                <a:lnTo>
                  <a:pt x="33479" y="1015"/>
                </a:lnTo>
                <a:lnTo>
                  <a:pt x="32320" y="677"/>
                </a:lnTo>
                <a:lnTo>
                  <a:pt x="31160" y="387"/>
                </a:lnTo>
                <a:lnTo>
                  <a:pt x="30001" y="194"/>
                </a:lnTo>
                <a:lnTo>
                  <a:pt x="28793" y="97"/>
                </a:lnTo>
                <a:lnTo>
                  <a:pt x="2763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9"/>
          <p:cNvSpPr/>
          <p:nvPr/>
        </p:nvSpPr>
        <p:spPr>
          <a:xfrm rot="-8346330">
            <a:off x="6559180" y="4302139"/>
            <a:ext cx="3729655" cy="3843965"/>
          </a:xfrm>
          <a:custGeom>
            <a:avLst/>
            <a:gdLst/>
            <a:ahLst/>
            <a:cxnLst/>
            <a:rect l="l" t="t" r="r" b="b"/>
            <a:pathLst>
              <a:path w="29952" h="30870" extrusionOk="0">
                <a:moveTo>
                  <a:pt x="20000" y="0"/>
                </a:moveTo>
                <a:lnTo>
                  <a:pt x="19179" y="48"/>
                </a:lnTo>
                <a:lnTo>
                  <a:pt x="18261" y="145"/>
                </a:lnTo>
                <a:lnTo>
                  <a:pt x="17392" y="290"/>
                </a:lnTo>
                <a:lnTo>
                  <a:pt x="16474" y="435"/>
                </a:lnTo>
                <a:lnTo>
                  <a:pt x="15556" y="628"/>
                </a:lnTo>
                <a:lnTo>
                  <a:pt x="13720" y="1159"/>
                </a:lnTo>
                <a:lnTo>
                  <a:pt x="11933" y="1739"/>
                </a:lnTo>
                <a:lnTo>
                  <a:pt x="10193" y="2415"/>
                </a:lnTo>
                <a:lnTo>
                  <a:pt x="8551" y="3092"/>
                </a:lnTo>
                <a:lnTo>
                  <a:pt x="7053" y="3816"/>
                </a:lnTo>
                <a:lnTo>
                  <a:pt x="5894" y="4396"/>
                </a:lnTo>
                <a:lnTo>
                  <a:pt x="4831" y="5121"/>
                </a:lnTo>
                <a:lnTo>
                  <a:pt x="4300" y="5507"/>
                </a:lnTo>
                <a:lnTo>
                  <a:pt x="3817" y="5942"/>
                </a:lnTo>
                <a:lnTo>
                  <a:pt x="3334" y="6377"/>
                </a:lnTo>
                <a:lnTo>
                  <a:pt x="2899" y="6812"/>
                </a:lnTo>
                <a:lnTo>
                  <a:pt x="2464" y="7295"/>
                </a:lnTo>
                <a:lnTo>
                  <a:pt x="2029" y="7778"/>
                </a:lnTo>
                <a:lnTo>
                  <a:pt x="1691" y="8309"/>
                </a:lnTo>
                <a:lnTo>
                  <a:pt x="1353" y="8841"/>
                </a:lnTo>
                <a:lnTo>
                  <a:pt x="1015" y="9420"/>
                </a:lnTo>
                <a:lnTo>
                  <a:pt x="773" y="10000"/>
                </a:lnTo>
                <a:lnTo>
                  <a:pt x="532" y="10580"/>
                </a:lnTo>
                <a:lnTo>
                  <a:pt x="338" y="11208"/>
                </a:lnTo>
                <a:lnTo>
                  <a:pt x="193" y="11836"/>
                </a:lnTo>
                <a:lnTo>
                  <a:pt x="97" y="12512"/>
                </a:lnTo>
                <a:lnTo>
                  <a:pt x="0" y="13188"/>
                </a:lnTo>
                <a:lnTo>
                  <a:pt x="0" y="13865"/>
                </a:lnTo>
                <a:lnTo>
                  <a:pt x="0" y="14541"/>
                </a:lnTo>
                <a:lnTo>
                  <a:pt x="97" y="15217"/>
                </a:lnTo>
                <a:lnTo>
                  <a:pt x="193" y="15894"/>
                </a:lnTo>
                <a:lnTo>
                  <a:pt x="290" y="16522"/>
                </a:lnTo>
                <a:lnTo>
                  <a:pt x="676" y="17874"/>
                </a:lnTo>
                <a:lnTo>
                  <a:pt x="1111" y="19179"/>
                </a:lnTo>
                <a:lnTo>
                  <a:pt x="1643" y="20435"/>
                </a:lnTo>
                <a:lnTo>
                  <a:pt x="2222" y="21691"/>
                </a:lnTo>
                <a:lnTo>
                  <a:pt x="2657" y="22512"/>
                </a:lnTo>
                <a:lnTo>
                  <a:pt x="3140" y="23333"/>
                </a:lnTo>
                <a:lnTo>
                  <a:pt x="3623" y="24155"/>
                </a:lnTo>
                <a:lnTo>
                  <a:pt x="4155" y="24928"/>
                </a:lnTo>
                <a:lnTo>
                  <a:pt x="4734" y="25700"/>
                </a:lnTo>
                <a:lnTo>
                  <a:pt x="5314" y="26425"/>
                </a:lnTo>
                <a:lnTo>
                  <a:pt x="5942" y="27101"/>
                </a:lnTo>
                <a:lnTo>
                  <a:pt x="6619" y="27778"/>
                </a:lnTo>
                <a:lnTo>
                  <a:pt x="7295" y="28357"/>
                </a:lnTo>
                <a:lnTo>
                  <a:pt x="8020" y="28937"/>
                </a:lnTo>
                <a:lnTo>
                  <a:pt x="8792" y="29420"/>
                </a:lnTo>
                <a:lnTo>
                  <a:pt x="9565" y="29855"/>
                </a:lnTo>
                <a:lnTo>
                  <a:pt x="10387" y="30242"/>
                </a:lnTo>
                <a:lnTo>
                  <a:pt x="11208" y="30531"/>
                </a:lnTo>
                <a:lnTo>
                  <a:pt x="12078" y="30725"/>
                </a:lnTo>
                <a:lnTo>
                  <a:pt x="12995" y="30870"/>
                </a:lnTo>
                <a:lnTo>
                  <a:pt x="14203" y="30870"/>
                </a:lnTo>
                <a:lnTo>
                  <a:pt x="14783" y="30821"/>
                </a:lnTo>
                <a:lnTo>
                  <a:pt x="15411" y="30725"/>
                </a:lnTo>
                <a:lnTo>
                  <a:pt x="15991" y="30580"/>
                </a:lnTo>
                <a:lnTo>
                  <a:pt x="16570" y="30435"/>
                </a:lnTo>
                <a:lnTo>
                  <a:pt x="17150" y="30242"/>
                </a:lnTo>
                <a:lnTo>
                  <a:pt x="17681" y="30048"/>
                </a:lnTo>
                <a:lnTo>
                  <a:pt x="18261" y="29758"/>
                </a:lnTo>
                <a:lnTo>
                  <a:pt x="18793" y="29517"/>
                </a:lnTo>
                <a:lnTo>
                  <a:pt x="19855" y="28889"/>
                </a:lnTo>
                <a:lnTo>
                  <a:pt x="20822" y="28116"/>
                </a:lnTo>
                <a:lnTo>
                  <a:pt x="21739" y="27343"/>
                </a:lnTo>
                <a:lnTo>
                  <a:pt x="22561" y="26473"/>
                </a:lnTo>
                <a:lnTo>
                  <a:pt x="23334" y="25556"/>
                </a:lnTo>
                <a:lnTo>
                  <a:pt x="24058" y="24589"/>
                </a:lnTo>
                <a:lnTo>
                  <a:pt x="24735" y="23575"/>
                </a:lnTo>
                <a:lnTo>
                  <a:pt x="25363" y="22512"/>
                </a:lnTo>
                <a:lnTo>
                  <a:pt x="25942" y="21498"/>
                </a:lnTo>
                <a:lnTo>
                  <a:pt x="27053" y="19324"/>
                </a:lnTo>
                <a:lnTo>
                  <a:pt x="28068" y="17198"/>
                </a:lnTo>
                <a:lnTo>
                  <a:pt x="28503" y="16135"/>
                </a:lnTo>
                <a:lnTo>
                  <a:pt x="28889" y="15024"/>
                </a:lnTo>
                <a:lnTo>
                  <a:pt x="29227" y="13913"/>
                </a:lnTo>
                <a:lnTo>
                  <a:pt x="29517" y="12802"/>
                </a:lnTo>
                <a:lnTo>
                  <a:pt x="29759" y="11691"/>
                </a:lnTo>
                <a:lnTo>
                  <a:pt x="29904" y="10531"/>
                </a:lnTo>
                <a:lnTo>
                  <a:pt x="29952" y="9420"/>
                </a:lnTo>
                <a:lnTo>
                  <a:pt x="29904" y="8358"/>
                </a:lnTo>
                <a:lnTo>
                  <a:pt x="29759" y="7343"/>
                </a:lnTo>
                <a:lnTo>
                  <a:pt x="29517" y="6377"/>
                </a:lnTo>
                <a:lnTo>
                  <a:pt x="29227" y="5507"/>
                </a:lnTo>
                <a:lnTo>
                  <a:pt x="28841" y="4638"/>
                </a:lnTo>
                <a:lnTo>
                  <a:pt x="28358" y="3865"/>
                </a:lnTo>
                <a:lnTo>
                  <a:pt x="27778" y="3140"/>
                </a:lnTo>
                <a:lnTo>
                  <a:pt x="27150" y="2464"/>
                </a:lnTo>
                <a:lnTo>
                  <a:pt x="26474" y="1884"/>
                </a:lnTo>
                <a:lnTo>
                  <a:pt x="25701" y="1353"/>
                </a:lnTo>
                <a:lnTo>
                  <a:pt x="24831" y="918"/>
                </a:lnTo>
                <a:lnTo>
                  <a:pt x="23913" y="580"/>
                </a:lnTo>
                <a:lnTo>
                  <a:pt x="22947" y="290"/>
                </a:lnTo>
                <a:lnTo>
                  <a:pt x="21933" y="97"/>
                </a:lnTo>
                <a:lnTo>
                  <a:pt x="2082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9"/>
          <p:cNvSpPr/>
          <p:nvPr/>
        </p:nvSpPr>
        <p:spPr>
          <a:xfrm>
            <a:off x="-910325" y="-1480850"/>
            <a:ext cx="2254487" cy="2323508"/>
          </a:xfrm>
          <a:custGeom>
            <a:avLst/>
            <a:gdLst/>
            <a:ahLst/>
            <a:cxnLst/>
            <a:rect l="l" t="t" r="r" b="b"/>
            <a:pathLst>
              <a:path w="29952" h="30870" extrusionOk="0">
                <a:moveTo>
                  <a:pt x="20000" y="0"/>
                </a:moveTo>
                <a:lnTo>
                  <a:pt x="19179" y="48"/>
                </a:lnTo>
                <a:lnTo>
                  <a:pt x="18261" y="145"/>
                </a:lnTo>
                <a:lnTo>
                  <a:pt x="17392" y="290"/>
                </a:lnTo>
                <a:lnTo>
                  <a:pt x="16474" y="435"/>
                </a:lnTo>
                <a:lnTo>
                  <a:pt x="15556" y="628"/>
                </a:lnTo>
                <a:lnTo>
                  <a:pt x="13720" y="1159"/>
                </a:lnTo>
                <a:lnTo>
                  <a:pt x="11933" y="1739"/>
                </a:lnTo>
                <a:lnTo>
                  <a:pt x="10193" y="2415"/>
                </a:lnTo>
                <a:lnTo>
                  <a:pt x="8551" y="3092"/>
                </a:lnTo>
                <a:lnTo>
                  <a:pt x="7053" y="3816"/>
                </a:lnTo>
                <a:lnTo>
                  <a:pt x="5894" y="4396"/>
                </a:lnTo>
                <a:lnTo>
                  <a:pt x="4831" y="5121"/>
                </a:lnTo>
                <a:lnTo>
                  <a:pt x="4300" y="5507"/>
                </a:lnTo>
                <a:lnTo>
                  <a:pt x="3817" y="5942"/>
                </a:lnTo>
                <a:lnTo>
                  <a:pt x="3334" y="6377"/>
                </a:lnTo>
                <a:lnTo>
                  <a:pt x="2899" y="6812"/>
                </a:lnTo>
                <a:lnTo>
                  <a:pt x="2464" y="7295"/>
                </a:lnTo>
                <a:lnTo>
                  <a:pt x="2029" y="7778"/>
                </a:lnTo>
                <a:lnTo>
                  <a:pt x="1691" y="8309"/>
                </a:lnTo>
                <a:lnTo>
                  <a:pt x="1353" y="8841"/>
                </a:lnTo>
                <a:lnTo>
                  <a:pt x="1015" y="9420"/>
                </a:lnTo>
                <a:lnTo>
                  <a:pt x="773" y="10000"/>
                </a:lnTo>
                <a:lnTo>
                  <a:pt x="532" y="10580"/>
                </a:lnTo>
                <a:lnTo>
                  <a:pt x="338" y="11208"/>
                </a:lnTo>
                <a:lnTo>
                  <a:pt x="193" y="11836"/>
                </a:lnTo>
                <a:lnTo>
                  <a:pt x="97" y="12512"/>
                </a:lnTo>
                <a:lnTo>
                  <a:pt x="0" y="13188"/>
                </a:lnTo>
                <a:lnTo>
                  <a:pt x="0" y="13865"/>
                </a:lnTo>
                <a:lnTo>
                  <a:pt x="0" y="14541"/>
                </a:lnTo>
                <a:lnTo>
                  <a:pt x="97" y="15217"/>
                </a:lnTo>
                <a:lnTo>
                  <a:pt x="193" y="15894"/>
                </a:lnTo>
                <a:lnTo>
                  <a:pt x="290" y="16522"/>
                </a:lnTo>
                <a:lnTo>
                  <a:pt x="676" y="17874"/>
                </a:lnTo>
                <a:lnTo>
                  <a:pt x="1111" y="19179"/>
                </a:lnTo>
                <a:lnTo>
                  <a:pt x="1643" y="20435"/>
                </a:lnTo>
                <a:lnTo>
                  <a:pt x="2222" y="21691"/>
                </a:lnTo>
                <a:lnTo>
                  <a:pt x="2657" y="22512"/>
                </a:lnTo>
                <a:lnTo>
                  <a:pt x="3140" y="23333"/>
                </a:lnTo>
                <a:lnTo>
                  <a:pt x="3623" y="24155"/>
                </a:lnTo>
                <a:lnTo>
                  <a:pt x="4155" y="24928"/>
                </a:lnTo>
                <a:lnTo>
                  <a:pt x="4734" y="25700"/>
                </a:lnTo>
                <a:lnTo>
                  <a:pt x="5314" y="26425"/>
                </a:lnTo>
                <a:lnTo>
                  <a:pt x="5942" y="27101"/>
                </a:lnTo>
                <a:lnTo>
                  <a:pt x="6619" y="27778"/>
                </a:lnTo>
                <a:lnTo>
                  <a:pt x="7295" y="28357"/>
                </a:lnTo>
                <a:lnTo>
                  <a:pt x="8020" y="28937"/>
                </a:lnTo>
                <a:lnTo>
                  <a:pt x="8792" y="29420"/>
                </a:lnTo>
                <a:lnTo>
                  <a:pt x="9565" y="29855"/>
                </a:lnTo>
                <a:lnTo>
                  <a:pt x="10387" y="30242"/>
                </a:lnTo>
                <a:lnTo>
                  <a:pt x="11208" y="30531"/>
                </a:lnTo>
                <a:lnTo>
                  <a:pt x="12078" y="30725"/>
                </a:lnTo>
                <a:lnTo>
                  <a:pt x="12995" y="30870"/>
                </a:lnTo>
                <a:lnTo>
                  <a:pt x="14203" y="30870"/>
                </a:lnTo>
                <a:lnTo>
                  <a:pt x="14783" y="30821"/>
                </a:lnTo>
                <a:lnTo>
                  <a:pt x="15411" y="30725"/>
                </a:lnTo>
                <a:lnTo>
                  <a:pt x="15991" y="30580"/>
                </a:lnTo>
                <a:lnTo>
                  <a:pt x="16570" y="30435"/>
                </a:lnTo>
                <a:lnTo>
                  <a:pt x="17150" y="30242"/>
                </a:lnTo>
                <a:lnTo>
                  <a:pt x="17681" y="30048"/>
                </a:lnTo>
                <a:lnTo>
                  <a:pt x="18261" y="29758"/>
                </a:lnTo>
                <a:lnTo>
                  <a:pt x="18793" y="29517"/>
                </a:lnTo>
                <a:lnTo>
                  <a:pt x="19855" y="28889"/>
                </a:lnTo>
                <a:lnTo>
                  <a:pt x="20822" y="28116"/>
                </a:lnTo>
                <a:lnTo>
                  <a:pt x="21739" y="27343"/>
                </a:lnTo>
                <a:lnTo>
                  <a:pt x="22561" y="26473"/>
                </a:lnTo>
                <a:lnTo>
                  <a:pt x="23334" y="25556"/>
                </a:lnTo>
                <a:lnTo>
                  <a:pt x="24058" y="24589"/>
                </a:lnTo>
                <a:lnTo>
                  <a:pt x="24735" y="23575"/>
                </a:lnTo>
                <a:lnTo>
                  <a:pt x="25363" y="22512"/>
                </a:lnTo>
                <a:lnTo>
                  <a:pt x="25942" y="21498"/>
                </a:lnTo>
                <a:lnTo>
                  <a:pt x="27053" y="19324"/>
                </a:lnTo>
                <a:lnTo>
                  <a:pt x="28068" y="17198"/>
                </a:lnTo>
                <a:lnTo>
                  <a:pt x="28503" y="16135"/>
                </a:lnTo>
                <a:lnTo>
                  <a:pt x="28889" y="15024"/>
                </a:lnTo>
                <a:lnTo>
                  <a:pt x="29227" y="13913"/>
                </a:lnTo>
                <a:lnTo>
                  <a:pt x="29517" y="12802"/>
                </a:lnTo>
                <a:lnTo>
                  <a:pt x="29759" y="11691"/>
                </a:lnTo>
                <a:lnTo>
                  <a:pt x="29904" y="10531"/>
                </a:lnTo>
                <a:lnTo>
                  <a:pt x="29952" y="9420"/>
                </a:lnTo>
                <a:lnTo>
                  <a:pt x="29904" y="8358"/>
                </a:lnTo>
                <a:lnTo>
                  <a:pt x="29759" y="7343"/>
                </a:lnTo>
                <a:lnTo>
                  <a:pt x="29517" y="6377"/>
                </a:lnTo>
                <a:lnTo>
                  <a:pt x="29227" y="5507"/>
                </a:lnTo>
                <a:lnTo>
                  <a:pt x="28841" y="4638"/>
                </a:lnTo>
                <a:lnTo>
                  <a:pt x="28358" y="3865"/>
                </a:lnTo>
                <a:lnTo>
                  <a:pt x="27778" y="3140"/>
                </a:lnTo>
                <a:lnTo>
                  <a:pt x="27150" y="2464"/>
                </a:lnTo>
                <a:lnTo>
                  <a:pt x="26474" y="1884"/>
                </a:lnTo>
                <a:lnTo>
                  <a:pt x="25701" y="1353"/>
                </a:lnTo>
                <a:lnTo>
                  <a:pt x="24831" y="918"/>
                </a:lnTo>
                <a:lnTo>
                  <a:pt x="23913" y="580"/>
                </a:lnTo>
                <a:lnTo>
                  <a:pt x="22947" y="290"/>
                </a:lnTo>
                <a:lnTo>
                  <a:pt x="21933" y="97"/>
                </a:lnTo>
                <a:lnTo>
                  <a:pt x="2082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7" name="Google Shape;207;p9"/>
          <p:cNvGrpSpPr/>
          <p:nvPr/>
        </p:nvGrpSpPr>
        <p:grpSpPr>
          <a:xfrm rot="10800000">
            <a:off x="4184270" y="4595506"/>
            <a:ext cx="1629084" cy="699291"/>
            <a:chOff x="2131825" y="1374025"/>
            <a:chExt cx="998825" cy="428750"/>
          </a:xfrm>
        </p:grpSpPr>
        <p:sp>
          <p:nvSpPr>
            <p:cNvPr id="208" name="Google Shape;208;p9"/>
            <p:cNvSpPr/>
            <p:nvPr/>
          </p:nvSpPr>
          <p:spPr>
            <a:xfrm>
              <a:off x="2131825" y="1374025"/>
              <a:ext cx="998825" cy="428750"/>
            </a:xfrm>
            <a:custGeom>
              <a:avLst/>
              <a:gdLst/>
              <a:ahLst/>
              <a:cxnLst/>
              <a:rect l="l" t="t" r="r" b="b"/>
              <a:pathLst>
                <a:path w="39953" h="17150" extrusionOk="0">
                  <a:moveTo>
                    <a:pt x="0" y="0"/>
                  </a:moveTo>
                  <a:lnTo>
                    <a:pt x="338" y="2029"/>
                  </a:lnTo>
                  <a:lnTo>
                    <a:pt x="821" y="4058"/>
                  </a:lnTo>
                  <a:lnTo>
                    <a:pt x="1353" y="6039"/>
                  </a:lnTo>
                  <a:lnTo>
                    <a:pt x="1691" y="7005"/>
                  </a:lnTo>
                  <a:lnTo>
                    <a:pt x="2029" y="7971"/>
                  </a:lnTo>
                  <a:lnTo>
                    <a:pt x="2416" y="8937"/>
                  </a:lnTo>
                  <a:lnTo>
                    <a:pt x="2850" y="9855"/>
                  </a:lnTo>
                  <a:lnTo>
                    <a:pt x="3334" y="10773"/>
                  </a:lnTo>
                  <a:lnTo>
                    <a:pt x="3865" y="11642"/>
                  </a:lnTo>
                  <a:lnTo>
                    <a:pt x="4493" y="12464"/>
                  </a:lnTo>
                  <a:lnTo>
                    <a:pt x="5169" y="13237"/>
                  </a:lnTo>
                  <a:lnTo>
                    <a:pt x="5894" y="13913"/>
                  </a:lnTo>
                  <a:lnTo>
                    <a:pt x="6667" y="14589"/>
                  </a:lnTo>
                  <a:lnTo>
                    <a:pt x="7488" y="15121"/>
                  </a:lnTo>
                  <a:lnTo>
                    <a:pt x="8358" y="15604"/>
                  </a:lnTo>
                  <a:lnTo>
                    <a:pt x="9276" y="15990"/>
                  </a:lnTo>
                  <a:lnTo>
                    <a:pt x="10193" y="16328"/>
                  </a:lnTo>
                  <a:lnTo>
                    <a:pt x="11160" y="16618"/>
                  </a:lnTo>
                  <a:lnTo>
                    <a:pt x="12126" y="16812"/>
                  </a:lnTo>
                  <a:lnTo>
                    <a:pt x="13092" y="16956"/>
                  </a:lnTo>
                  <a:lnTo>
                    <a:pt x="14107" y="17053"/>
                  </a:lnTo>
                  <a:lnTo>
                    <a:pt x="15073" y="17101"/>
                  </a:lnTo>
                  <a:lnTo>
                    <a:pt x="16087" y="17150"/>
                  </a:lnTo>
                  <a:lnTo>
                    <a:pt x="17053" y="17101"/>
                  </a:lnTo>
                  <a:lnTo>
                    <a:pt x="18068" y="17053"/>
                  </a:lnTo>
                  <a:lnTo>
                    <a:pt x="20049" y="16908"/>
                  </a:lnTo>
                  <a:lnTo>
                    <a:pt x="21981" y="16715"/>
                  </a:lnTo>
                  <a:lnTo>
                    <a:pt x="24686" y="16377"/>
                  </a:lnTo>
                  <a:lnTo>
                    <a:pt x="26039" y="16184"/>
                  </a:lnTo>
                  <a:lnTo>
                    <a:pt x="27343" y="15942"/>
                  </a:lnTo>
                  <a:lnTo>
                    <a:pt x="28648" y="15652"/>
                  </a:lnTo>
                  <a:lnTo>
                    <a:pt x="29904" y="15266"/>
                  </a:lnTo>
                  <a:lnTo>
                    <a:pt x="31160" y="14783"/>
                  </a:lnTo>
                  <a:lnTo>
                    <a:pt x="31788" y="14493"/>
                  </a:lnTo>
                  <a:lnTo>
                    <a:pt x="32368" y="14203"/>
                  </a:lnTo>
                  <a:lnTo>
                    <a:pt x="33189" y="13720"/>
                  </a:lnTo>
                  <a:lnTo>
                    <a:pt x="33962" y="13188"/>
                  </a:lnTo>
                  <a:lnTo>
                    <a:pt x="34686" y="12657"/>
                  </a:lnTo>
                  <a:lnTo>
                    <a:pt x="35411" y="12029"/>
                  </a:lnTo>
                  <a:lnTo>
                    <a:pt x="36039" y="11353"/>
                  </a:lnTo>
                  <a:lnTo>
                    <a:pt x="36667" y="10676"/>
                  </a:lnTo>
                  <a:lnTo>
                    <a:pt x="37247" y="9903"/>
                  </a:lnTo>
                  <a:lnTo>
                    <a:pt x="37778" y="9130"/>
                  </a:lnTo>
                  <a:lnTo>
                    <a:pt x="38261" y="8357"/>
                  </a:lnTo>
                  <a:lnTo>
                    <a:pt x="38648" y="7488"/>
                  </a:lnTo>
                  <a:lnTo>
                    <a:pt x="39034" y="6667"/>
                  </a:lnTo>
                  <a:lnTo>
                    <a:pt x="39324" y="5797"/>
                  </a:lnTo>
                  <a:lnTo>
                    <a:pt x="39614" y="4879"/>
                  </a:lnTo>
                  <a:lnTo>
                    <a:pt x="39759" y="3961"/>
                  </a:lnTo>
                  <a:lnTo>
                    <a:pt x="39904" y="3043"/>
                  </a:lnTo>
                  <a:lnTo>
                    <a:pt x="39952" y="2126"/>
                  </a:lnTo>
                  <a:lnTo>
                    <a:pt x="35797" y="1884"/>
                  </a:lnTo>
                  <a:lnTo>
                    <a:pt x="35701" y="2609"/>
                  </a:lnTo>
                  <a:lnTo>
                    <a:pt x="35604" y="3333"/>
                  </a:lnTo>
                  <a:lnTo>
                    <a:pt x="35508" y="4010"/>
                  </a:lnTo>
                  <a:lnTo>
                    <a:pt x="35314" y="4686"/>
                  </a:lnTo>
                  <a:lnTo>
                    <a:pt x="35073" y="5362"/>
                  </a:lnTo>
                  <a:lnTo>
                    <a:pt x="34831" y="5990"/>
                  </a:lnTo>
                  <a:lnTo>
                    <a:pt x="34541" y="6667"/>
                  </a:lnTo>
                  <a:lnTo>
                    <a:pt x="34203" y="7246"/>
                  </a:lnTo>
                  <a:lnTo>
                    <a:pt x="33865" y="7826"/>
                  </a:lnTo>
                  <a:lnTo>
                    <a:pt x="33430" y="8406"/>
                  </a:lnTo>
                  <a:lnTo>
                    <a:pt x="32996" y="8937"/>
                  </a:lnTo>
                  <a:lnTo>
                    <a:pt x="32512" y="9469"/>
                  </a:lnTo>
                  <a:lnTo>
                    <a:pt x="32029" y="9952"/>
                  </a:lnTo>
                  <a:lnTo>
                    <a:pt x="31498" y="10386"/>
                  </a:lnTo>
                  <a:lnTo>
                    <a:pt x="30918" y="10821"/>
                  </a:lnTo>
                  <a:lnTo>
                    <a:pt x="30339" y="11208"/>
                  </a:lnTo>
                  <a:lnTo>
                    <a:pt x="29662" y="11594"/>
                  </a:lnTo>
                  <a:lnTo>
                    <a:pt x="29034" y="11884"/>
                  </a:lnTo>
                  <a:lnTo>
                    <a:pt x="28358" y="12174"/>
                  </a:lnTo>
                  <a:lnTo>
                    <a:pt x="27633" y="12415"/>
                  </a:lnTo>
                  <a:lnTo>
                    <a:pt x="26957" y="12657"/>
                  </a:lnTo>
                  <a:lnTo>
                    <a:pt x="26232" y="12802"/>
                  </a:lnTo>
                  <a:lnTo>
                    <a:pt x="24783" y="13092"/>
                  </a:lnTo>
                  <a:lnTo>
                    <a:pt x="23285" y="13333"/>
                  </a:lnTo>
                  <a:lnTo>
                    <a:pt x="21788" y="13430"/>
                  </a:lnTo>
                  <a:lnTo>
                    <a:pt x="20290" y="13527"/>
                  </a:lnTo>
                  <a:lnTo>
                    <a:pt x="18793" y="13575"/>
                  </a:lnTo>
                  <a:lnTo>
                    <a:pt x="17633" y="13623"/>
                  </a:lnTo>
                  <a:lnTo>
                    <a:pt x="15218" y="13623"/>
                  </a:lnTo>
                  <a:lnTo>
                    <a:pt x="14058" y="13478"/>
                  </a:lnTo>
                  <a:lnTo>
                    <a:pt x="12899" y="13333"/>
                  </a:lnTo>
                  <a:lnTo>
                    <a:pt x="12319" y="13188"/>
                  </a:lnTo>
                  <a:lnTo>
                    <a:pt x="11788" y="13043"/>
                  </a:lnTo>
                  <a:lnTo>
                    <a:pt x="11208" y="12850"/>
                  </a:lnTo>
                  <a:lnTo>
                    <a:pt x="10677" y="12609"/>
                  </a:lnTo>
                  <a:lnTo>
                    <a:pt x="10193" y="12319"/>
                  </a:lnTo>
                  <a:lnTo>
                    <a:pt x="9662" y="12029"/>
                  </a:lnTo>
                  <a:lnTo>
                    <a:pt x="8986" y="11546"/>
                  </a:lnTo>
                  <a:lnTo>
                    <a:pt x="8358" y="10966"/>
                  </a:lnTo>
                  <a:lnTo>
                    <a:pt x="7826" y="10386"/>
                  </a:lnTo>
                  <a:lnTo>
                    <a:pt x="7295" y="9710"/>
                  </a:lnTo>
                  <a:lnTo>
                    <a:pt x="6860" y="8985"/>
                  </a:lnTo>
                  <a:lnTo>
                    <a:pt x="6474" y="8261"/>
                  </a:lnTo>
                  <a:lnTo>
                    <a:pt x="6087" y="7488"/>
                  </a:lnTo>
                  <a:lnTo>
                    <a:pt x="5797" y="6715"/>
                  </a:lnTo>
                  <a:lnTo>
                    <a:pt x="5556" y="5942"/>
                  </a:lnTo>
                  <a:lnTo>
                    <a:pt x="5314" y="5121"/>
                  </a:lnTo>
                  <a:lnTo>
                    <a:pt x="5121" y="4300"/>
                  </a:lnTo>
                  <a:lnTo>
                    <a:pt x="4976" y="3478"/>
                  </a:lnTo>
                  <a:lnTo>
                    <a:pt x="4735" y="1836"/>
                  </a:lnTo>
                  <a:lnTo>
                    <a:pt x="4541" y="145"/>
                  </a:lnTo>
                  <a:lnTo>
                    <a:pt x="4445" y="97"/>
                  </a:lnTo>
                  <a:lnTo>
                    <a:pt x="43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9"/>
            <p:cNvSpPr/>
            <p:nvPr/>
          </p:nvSpPr>
          <p:spPr>
            <a:xfrm>
              <a:off x="2296075" y="1374025"/>
              <a:ext cx="619575" cy="265700"/>
            </a:xfrm>
            <a:custGeom>
              <a:avLst/>
              <a:gdLst/>
              <a:ahLst/>
              <a:cxnLst/>
              <a:rect l="l" t="t" r="r" b="b"/>
              <a:pathLst>
                <a:path w="24783" h="10628" extrusionOk="0">
                  <a:moveTo>
                    <a:pt x="0" y="0"/>
                  </a:moveTo>
                  <a:lnTo>
                    <a:pt x="194" y="1256"/>
                  </a:lnTo>
                  <a:lnTo>
                    <a:pt x="483" y="2512"/>
                  </a:lnTo>
                  <a:lnTo>
                    <a:pt x="822" y="3768"/>
                  </a:lnTo>
                  <a:lnTo>
                    <a:pt x="1256" y="4976"/>
                  </a:lnTo>
                  <a:lnTo>
                    <a:pt x="1498" y="5556"/>
                  </a:lnTo>
                  <a:lnTo>
                    <a:pt x="1739" y="6135"/>
                  </a:lnTo>
                  <a:lnTo>
                    <a:pt x="2029" y="6667"/>
                  </a:lnTo>
                  <a:lnTo>
                    <a:pt x="2416" y="7246"/>
                  </a:lnTo>
                  <a:lnTo>
                    <a:pt x="2754" y="7729"/>
                  </a:lnTo>
                  <a:lnTo>
                    <a:pt x="3189" y="8213"/>
                  </a:lnTo>
                  <a:lnTo>
                    <a:pt x="3623" y="8647"/>
                  </a:lnTo>
                  <a:lnTo>
                    <a:pt x="4155" y="9034"/>
                  </a:lnTo>
                  <a:lnTo>
                    <a:pt x="4638" y="9372"/>
                  </a:lnTo>
                  <a:lnTo>
                    <a:pt x="5169" y="9710"/>
                  </a:lnTo>
                  <a:lnTo>
                    <a:pt x="5749" y="9952"/>
                  </a:lnTo>
                  <a:lnTo>
                    <a:pt x="6329" y="10145"/>
                  </a:lnTo>
                  <a:lnTo>
                    <a:pt x="6909" y="10290"/>
                  </a:lnTo>
                  <a:lnTo>
                    <a:pt x="7537" y="10435"/>
                  </a:lnTo>
                  <a:lnTo>
                    <a:pt x="8116" y="10531"/>
                  </a:lnTo>
                  <a:lnTo>
                    <a:pt x="8744" y="10580"/>
                  </a:lnTo>
                  <a:lnTo>
                    <a:pt x="9952" y="10628"/>
                  </a:lnTo>
                  <a:lnTo>
                    <a:pt x="11208" y="10580"/>
                  </a:lnTo>
                  <a:lnTo>
                    <a:pt x="12416" y="10483"/>
                  </a:lnTo>
                  <a:lnTo>
                    <a:pt x="13672" y="10386"/>
                  </a:lnTo>
                  <a:lnTo>
                    <a:pt x="15314" y="10193"/>
                  </a:lnTo>
                  <a:lnTo>
                    <a:pt x="16136" y="10048"/>
                  </a:lnTo>
                  <a:lnTo>
                    <a:pt x="16957" y="9903"/>
                  </a:lnTo>
                  <a:lnTo>
                    <a:pt x="17778" y="9710"/>
                  </a:lnTo>
                  <a:lnTo>
                    <a:pt x="18551" y="9469"/>
                  </a:lnTo>
                  <a:lnTo>
                    <a:pt x="19324" y="9179"/>
                  </a:lnTo>
                  <a:lnTo>
                    <a:pt x="20097" y="8841"/>
                  </a:lnTo>
                  <a:lnTo>
                    <a:pt x="20580" y="8551"/>
                  </a:lnTo>
                  <a:lnTo>
                    <a:pt x="21063" y="8213"/>
                  </a:lnTo>
                  <a:lnTo>
                    <a:pt x="21546" y="7826"/>
                  </a:lnTo>
                  <a:lnTo>
                    <a:pt x="21981" y="7488"/>
                  </a:lnTo>
                  <a:lnTo>
                    <a:pt x="22368" y="7053"/>
                  </a:lnTo>
                  <a:lnTo>
                    <a:pt x="22754" y="6618"/>
                  </a:lnTo>
                  <a:lnTo>
                    <a:pt x="23140" y="6184"/>
                  </a:lnTo>
                  <a:lnTo>
                    <a:pt x="23430" y="5700"/>
                  </a:lnTo>
                  <a:lnTo>
                    <a:pt x="23720" y="5169"/>
                  </a:lnTo>
                  <a:lnTo>
                    <a:pt x="24010" y="4686"/>
                  </a:lnTo>
                  <a:lnTo>
                    <a:pt x="24252" y="4155"/>
                  </a:lnTo>
                  <a:lnTo>
                    <a:pt x="24445" y="3575"/>
                  </a:lnTo>
                  <a:lnTo>
                    <a:pt x="24590" y="3043"/>
                  </a:lnTo>
                  <a:lnTo>
                    <a:pt x="24686" y="2464"/>
                  </a:lnTo>
                  <a:lnTo>
                    <a:pt x="24783" y="1884"/>
                  </a:lnTo>
                  <a:lnTo>
                    <a:pt x="24783" y="1304"/>
                  </a:lnTo>
                  <a:lnTo>
                    <a:pt x="22223" y="1208"/>
                  </a:lnTo>
                  <a:lnTo>
                    <a:pt x="22126" y="2077"/>
                  </a:lnTo>
                  <a:lnTo>
                    <a:pt x="21933" y="2899"/>
                  </a:lnTo>
                  <a:lnTo>
                    <a:pt x="21643" y="3720"/>
                  </a:lnTo>
                  <a:lnTo>
                    <a:pt x="21256" y="4493"/>
                  </a:lnTo>
                  <a:lnTo>
                    <a:pt x="20773" y="5217"/>
                  </a:lnTo>
                  <a:lnTo>
                    <a:pt x="20194" y="5894"/>
                  </a:lnTo>
                  <a:lnTo>
                    <a:pt x="19566" y="6473"/>
                  </a:lnTo>
                  <a:lnTo>
                    <a:pt x="18841" y="6957"/>
                  </a:lnTo>
                  <a:lnTo>
                    <a:pt x="18020" y="7391"/>
                  </a:lnTo>
                  <a:lnTo>
                    <a:pt x="17150" y="7729"/>
                  </a:lnTo>
                  <a:lnTo>
                    <a:pt x="16281" y="7971"/>
                  </a:lnTo>
                  <a:lnTo>
                    <a:pt x="15363" y="8164"/>
                  </a:lnTo>
                  <a:lnTo>
                    <a:pt x="14445" y="8261"/>
                  </a:lnTo>
                  <a:lnTo>
                    <a:pt x="13527" y="8357"/>
                  </a:lnTo>
                  <a:lnTo>
                    <a:pt x="11691" y="8454"/>
                  </a:lnTo>
                  <a:lnTo>
                    <a:pt x="9469" y="8454"/>
                  </a:lnTo>
                  <a:lnTo>
                    <a:pt x="8696" y="8406"/>
                  </a:lnTo>
                  <a:lnTo>
                    <a:pt x="7971" y="8261"/>
                  </a:lnTo>
                  <a:lnTo>
                    <a:pt x="7295" y="8068"/>
                  </a:lnTo>
                  <a:lnTo>
                    <a:pt x="6619" y="7826"/>
                  </a:lnTo>
                  <a:lnTo>
                    <a:pt x="5991" y="7488"/>
                  </a:lnTo>
                  <a:lnTo>
                    <a:pt x="5556" y="7150"/>
                  </a:lnTo>
                  <a:lnTo>
                    <a:pt x="5169" y="6812"/>
                  </a:lnTo>
                  <a:lnTo>
                    <a:pt x="4831" y="6425"/>
                  </a:lnTo>
                  <a:lnTo>
                    <a:pt x="4541" y="6039"/>
                  </a:lnTo>
                  <a:lnTo>
                    <a:pt x="4252" y="5604"/>
                  </a:lnTo>
                  <a:lnTo>
                    <a:pt x="4010" y="5121"/>
                  </a:lnTo>
                  <a:lnTo>
                    <a:pt x="3768" y="4638"/>
                  </a:lnTo>
                  <a:lnTo>
                    <a:pt x="3575" y="4155"/>
                  </a:lnTo>
                  <a:lnTo>
                    <a:pt x="3285" y="3188"/>
                  </a:lnTo>
                  <a:lnTo>
                    <a:pt x="3092" y="2174"/>
                  </a:lnTo>
                  <a:lnTo>
                    <a:pt x="2947" y="1111"/>
                  </a:lnTo>
                  <a:lnTo>
                    <a:pt x="2802" y="97"/>
                  </a:lnTo>
                  <a:lnTo>
                    <a:pt x="27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9"/>
            <p:cNvSpPr/>
            <p:nvPr/>
          </p:nvSpPr>
          <p:spPr>
            <a:xfrm>
              <a:off x="2444625" y="1381250"/>
              <a:ext cx="333350" cy="122025"/>
            </a:xfrm>
            <a:custGeom>
              <a:avLst/>
              <a:gdLst/>
              <a:ahLst/>
              <a:cxnLst/>
              <a:rect l="l" t="t" r="r" b="b"/>
              <a:pathLst>
                <a:path w="13334" h="4881" extrusionOk="0">
                  <a:moveTo>
                    <a:pt x="0" y="1"/>
                  </a:moveTo>
                  <a:lnTo>
                    <a:pt x="145" y="532"/>
                  </a:lnTo>
                  <a:lnTo>
                    <a:pt x="290" y="1015"/>
                  </a:lnTo>
                  <a:lnTo>
                    <a:pt x="532" y="1498"/>
                  </a:lnTo>
                  <a:lnTo>
                    <a:pt x="773" y="1933"/>
                  </a:lnTo>
                  <a:lnTo>
                    <a:pt x="1111" y="2368"/>
                  </a:lnTo>
                  <a:lnTo>
                    <a:pt x="1450" y="2803"/>
                  </a:lnTo>
                  <a:lnTo>
                    <a:pt x="1836" y="3141"/>
                  </a:lnTo>
                  <a:lnTo>
                    <a:pt x="2223" y="3479"/>
                  </a:lnTo>
                  <a:lnTo>
                    <a:pt x="2657" y="3817"/>
                  </a:lnTo>
                  <a:lnTo>
                    <a:pt x="3140" y="4059"/>
                  </a:lnTo>
                  <a:lnTo>
                    <a:pt x="3624" y="4300"/>
                  </a:lnTo>
                  <a:lnTo>
                    <a:pt x="4107" y="4494"/>
                  </a:lnTo>
                  <a:lnTo>
                    <a:pt x="4638" y="4687"/>
                  </a:lnTo>
                  <a:lnTo>
                    <a:pt x="5169" y="4783"/>
                  </a:lnTo>
                  <a:lnTo>
                    <a:pt x="5701" y="4880"/>
                  </a:lnTo>
                  <a:lnTo>
                    <a:pt x="6764" y="4880"/>
                  </a:lnTo>
                  <a:lnTo>
                    <a:pt x="7295" y="4832"/>
                  </a:lnTo>
                  <a:lnTo>
                    <a:pt x="7778" y="4735"/>
                  </a:lnTo>
                  <a:lnTo>
                    <a:pt x="8310" y="4590"/>
                  </a:lnTo>
                  <a:lnTo>
                    <a:pt x="8793" y="4445"/>
                  </a:lnTo>
                  <a:lnTo>
                    <a:pt x="9324" y="4252"/>
                  </a:lnTo>
                  <a:lnTo>
                    <a:pt x="9807" y="4011"/>
                  </a:lnTo>
                  <a:lnTo>
                    <a:pt x="10242" y="3769"/>
                  </a:lnTo>
                  <a:lnTo>
                    <a:pt x="10725" y="3479"/>
                  </a:lnTo>
                  <a:lnTo>
                    <a:pt x="11160" y="3141"/>
                  </a:lnTo>
                  <a:lnTo>
                    <a:pt x="11546" y="2803"/>
                  </a:lnTo>
                  <a:lnTo>
                    <a:pt x="11933" y="2416"/>
                  </a:lnTo>
                  <a:lnTo>
                    <a:pt x="12319" y="2030"/>
                  </a:lnTo>
                  <a:lnTo>
                    <a:pt x="12657" y="1643"/>
                  </a:lnTo>
                  <a:lnTo>
                    <a:pt x="12996" y="1209"/>
                  </a:lnTo>
                  <a:lnTo>
                    <a:pt x="13334" y="774"/>
                  </a:lnTo>
                  <a:lnTo>
                    <a:pt x="9952" y="581"/>
                  </a:lnTo>
                  <a:lnTo>
                    <a:pt x="6667" y="387"/>
                  </a:lnTo>
                  <a:lnTo>
                    <a:pt x="3334" y="19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" name="Google Shape;211;p9"/>
          <p:cNvGrpSpPr/>
          <p:nvPr/>
        </p:nvGrpSpPr>
        <p:grpSpPr>
          <a:xfrm rot="5400000">
            <a:off x="7114518" y="4739363"/>
            <a:ext cx="1403771" cy="568839"/>
            <a:chOff x="1168050" y="3161450"/>
            <a:chExt cx="605100" cy="245200"/>
          </a:xfrm>
        </p:grpSpPr>
        <p:sp>
          <p:nvSpPr>
            <p:cNvPr id="212" name="Google Shape;212;p9"/>
            <p:cNvSpPr/>
            <p:nvPr/>
          </p:nvSpPr>
          <p:spPr>
            <a:xfrm>
              <a:off x="1168050" y="3161450"/>
              <a:ext cx="603900" cy="50750"/>
            </a:xfrm>
            <a:custGeom>
              <a:avLst/>
              <a:gdLst/>
              <a:ahLst/>
              <a:cxnLst/>
              <a:rect l="l" t="t" r="r" b="b"/>
              <a:pathLst>
                <a:path w="24156" h="2030" extrusionOk="0">
                  <a:moveTo>
                    <a:pt x="15121" y="0"/>
                  </a:moveTo>
                  <a:lnTo>
                    <a:pt x="12078" y="49"/>
                  </a:lnTo>
                  <a:lnTo>
                    <a:pt x="9034" y="145"/>
                  </a:lnTo>
                  <a:lnTo>
                    <a:pt x="6039" y="290"/>
                  </a:lnTo>
                  <a:lnTo>
                    <a:pt x="2996" y="435"/>
                  </a:lnTo>
                  <a:lnTo>
                    <a:pt x="0" y="677"/>
                  </a:lnTo>
                  <a:lnTo>
                    <a:pt x="97" y="2029"/>
                  </a:lnTo>
                  <a:lnTo>
                    <a:pt x="3092" y="1836"/>
                  </a:lnTo>
                  <a:lnTo>
                    <a:pt x="6087" y="1643"/>
                  </a:lnTo>
                  <a:lnTo>
                    <a:pt x="9082" y="1498"/>
                  </a:lnTo>
                  <a:lnTo>
                    <a:pt x="12126" y="1401"/>
                  </a:lnTo>
                  <a:lnTo>
                    <a:pt x="15121" y="1353"/>
                  </a:lnTo>
                  <a:lnTo>
                    <a:pt x="18116" y="1353"/>
                  </a:lnTo>
                  <a:lnTo>
                    <a:pt x="21112" y="1401"/>
                  </a:lnTo>
                  <a:lnTo>
                    <a:pt x="24107" y="1498"/>
                  </a:lnTo>
                  <a:lnTo>
                    <a:pt x="24155" y="97"/>
                  </a:lnTo>
                  <a:lnTo>
                    <a:pt x="21160" y="49"/>
                  </a:lnTo>
                  <a:lnTo>
                    <a:pt x="1811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9"/>
            <p:cNvSpPr/>
            <p:nvPr/>
          </p:nvSpPr>
          <p:spPr>
            <a:xfrm>
              <a:off x="1174075" y="3214600"/>
              <a:ext cx="599075" cy="59200"/>
            </a:xfrm>
            <a:custGeom>
              <a:avLst/>
              <a:gdLst/>
              <a:ahLst/>
              <a:cxnLst/>
              <a:rect l="l" t="t" r="r" b="b"/>
              <a:pathLst>
                <a:path w="23963" h="2368" extrusionOk="0">
                  <a:moveTo>
                    <a:pt x="23817" y="0"/>
                  </a:moveTo>
                  <a:lnTo>
                    <a:pt x="20871" y="290"/>
                  </a:lnTo>
                  <a:lnTo>
                    <a:pt x="17875" y="483"/>
                  </a:lnTo>
                  <a:lnTo>
                    <a:pt x="14880" y="676"/>
                  </a:lnTo>
                  <a:lnTo>
                    <a:pt x="11933" y="821"/>
                  </a:lnTo>
                  <a:lnTo>
                    <a:pt x="8938" y="918"/>
                  </a:lnTo>
                  <a:lnTo>
                    <a:pt x="5943" y="966"/>
                  </a:lnTo>
                  <a:lnTo>
                    <a:pt x="1" y="966"/>
                  </a:lnTo>
                  <a:lnTo>
                    <a:pt x="1" y="2319"/>
                  </a:lnTo>
                  <a:lnTo>
                    <a:pt x="2948" y="2367"/>
                  </a:lnTo>
                  <a:lnTo>
                    <a:pt x="5991" y="2319"/>
                  </a:lnTo>
                  <a:lnTo>
                    <a:pt x="8986" y="2271"/>
                  </a:lnTo>
                  <a:lnTo>
                    <a:pt x="11982" y="2174"/>
                  </a:lnTo>
                  <a:lnTo>
                    <a:pt x="14977" y="2029"/>
                  </a:lnTo>
                  <a:lnTo>
                    <a:pt x="17972" y="1836"/>
                  </a:lnTo>
                  <a:lnTo>
                    <a:pt x="20967" y="1643"/>
                  </a:lnTo>
                  <a:lnTo>
                    <a:pt x="23962" y="1401"/>
                  </a:lnTo>
                  <a:lnTo>
                    <a:pt x="238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9"/>
            <p:cNvSpPr/>
            <p:nvPr/>
          </p:nvSpPr>
          <p:spPr>
            <a:xfrm>
              <a:off x="1170450" y="3296725"/>
              <a:ext cx="597875" cy="50750"/>
            </a:xfrm>
            <a:custGeom>
              <a:avLst/>
              <a:gdLst/>
              <a:ahLst/>
              <a:cxnLst/>
              <a:rect l="l" t="t" r="r" b="b"/>
              <a:pathLst>
                <a:path w="23915" h="2030" extrusionOk="0">
                  <a:moveTo>
                    <a:pt x="17972" y="0"/>
                  </a:moveTo>
                  <a:lnTo>
                    <a:pt x="14977" y="48"/>
                  </a:lnTo>
                  <a:lnTo>
                    <a:pt x="11982" y="97"/>
                  </a:lnTo>
                  <a:lnTo>
                    <a:pt x="8938" y="145"/>
                  </a:lnTo>
                  <a:lnTo>
                    <a:pt x="5943" y="290"/>
                  </a:lnTo>
                  <a:lnTo>
                    <a:pt x="2996" y="435"/>
                  </a:lnTo>
                  <a:lnTo>
                    <a:pt x="1" y="628"/>
                  </a:lnTo>
                  <a:lnTo>
                    <a:pt x="98" y="2029"/>
                  </a:lnTo>
                  <a:lnTo>
                    <a:pt x="3044" y="1836"/>
                  </a:lnTo>
                  <a:lnTo>
                    <a:pt x="6040" y="1643"/>
                  </a:lnTo>
                  <a:lnTo>
                    <a:pt x="8986" y="1546"/>
                  </a:lnTo>
                  <a:lnTo>
                    <a:pt x="11982" y="1449"/>
                  </a:lnTo>
                  <a:lnTo>
                    <a:pt x="14977" y="1401"/>
                  </a:lnTo>
                  <a:lnTo>
                    <a:pt x="17924" y="1401"/>
                  </a:lnTo>
                  <a:lnTo>
                    <a:pt x="20919" y="1449"/>
                  </a:lnTo>
                  <a:lnTo>
                    <a:pt x="23866" y="1498"/>
                  </a:lnTo>
                  <a:lnTo>
                    <a:pt x="23914" y="145"/>
                  </a:lnTo>
                  <a:lnTo>
                    <a:pt x="20919" y="48"/>
                  </a:lnTo>
                  <a:lnTo>
                    <a:pt x="1797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9"/>
            <p:cNvSpPr/>
            <p:nvPr/>
          </p:nvSpPr>
          <p:spPr>
            <a:xfrm>
              <a:off x="1174075" y="3364350"/>
              <a:ext cx="590625" cy="42300"/>
            </a:xfrm>
            <a:custGeom>
              <a:avLst/>
              <a:gdLst/>
              <a:ahLst/>
              <a:cxnLst/>
              <a:rect l="l" t="t" r="r" b="b"/>
              <a:pathLst>
                <a:path w="23625" h="1692" extrusionOk="0">
                  <a:moveTo>
                    <a:pt x="23624" y="0"/>
                  </a:moveTo>
                  <a:lnTo>
                    <a:pt x="1" y="290"/>
                  </a:lnTo>
                  <a:lnTo>
                    <a:pt x="49" y="1691"/>
                  </a:lnTo>
                  <a:lnTo>
                    <a:pt x="23624" y="1353"/>
                  </a:lnTo>
                  <a:lnTo>
                    <a:pt x="2362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6" name="Google Shape;216;p9"/>
          <p:cNvSpPr/>
          <p:nvPr/>
        </p:nvSpPr>
        <p:spPr>
          <a:xfrm>
            <a:off x="5276800" y="-408325"/>
            <a:ext cx="1202402" cy="1162553"/>
          </a:xfrm>
          <a:custGeom>
            <a:avLst/>
            <a:gdLst/>
            <a:ahLst/>
            <a:cxnLst/>
            <a:rect l="l" t="t" r="r" b="b"/>
            <a:pathLst>
              <a:path w="26282" h="25411" extrusionOk="0">
                <a:moveTo>
                  <a:pt x="12754" y="5749"/>
                </a:moveTo>
                <a:lnTo>
                  <a:pt x="13238" y="5797"/>
                </a:lnTo>
                <a:lnTo>
                  <a:pt x="13721" y="5894"/>
                </a:lnTo>
                <a:lnTo>
                  <a:pt x="14204" y="5991"/>
                </a:lnTo>
                <a:lnTo>
                  <a:pt x="14687" y="6136"/>
                </a:lnTo>
                <a:lnTo>
                  <a:pt x="15605" y="6522"/>
                </a:lnTo>
                <a:lnTo>
                  <a:pt x="16523" y="7005"/>
                </a:lnTo>
                <a:lnTo>
                  <a:pt x="17392" y="7537"/>
                </a:lnTo>
                <a:lnTo>
                  <a:pt x="17779" y="7826"/>
                </a:lnTo>
                <a:lnTo>
                  <a:pt x="18165" y="8165"/>
                </a:lnTo>
                <a:lnTo>
                  <a:pt x="18552" y="8551"/>
                </a:lnTo>
                <a:lnTo>
                  <a:pt x="18841" y="8937"/>
                </a:lnTo>
                <a:lnTo>
                  <a:pt x="19131" y="9372"/>
                </a:lnTo>
                <a:lnTo>
                  <a:pt x="19373" y="9807"/>
                </a:lnTo>
                <a:lnTo>
                  <a:pt x="19614" y="10435"/>
                </a:lnTo>
                <a:lnTo>
                  <a:pt x="19759" y="11160"/>
                </a:lnTo>
                <a:lnTo>
                  <a:pt x="19808" y="11836"/>
                </a:lnTo>
                <a:lnTo>
                  <a:pt x="19759" y="12561"/>
                </a:lnTo>
                <a:lnTo>
                  <a:pt x="19663" y="13285"/>
                </a:lnTo>
                <a:lnTo>
                  <a:pt x="19469" y="13962"/>
                </a:lnTo>
                <a:lnTo>
                  <a:pt x="19180" y="14638"/>
                </a:lnTo>
                <a:lnTo>
                  <a:pt x="18841" y="15266"/>
                </a:lnTo>
                <a:lnTo>
                  <a:pt x="18552" y="15797"/>
                </a:lnTo>
                <a:lnTo>
                  <a:pt x="18165" y="16329"/>
                </a:lnTo>
                <a:lnTo>
                  <a:pt x="17730" y="16812"/>
                </a:lnTo>
                <a:lnTo>
                  <a:pt x="17296" y="17247"/>
                </a:lnTo>
                <a:lnTo>
                  <a:pt x="16812" y="17681"/>
                </a:lnTo>
                <a:lnTo>
                  <a:pt x="16329" y="18068"/>
                </a:lnTo>
                <a:lnTo>
                  <a:pt x="15798" y="18358"/>
                </a:lnTo>
                <a:lnTo>
                  <a:pt x="15218" y="18648"/>
                </a:lnTo>
                <a:lnTo>
                  <a:pt x="14590" y="18889"/>
                </a:lnTo>
                <a:lnTo>
                  <a:pt x="14011" y="19034"/>
                </a:lnTo>
                <a:lnTo>
                  <a:pt x="13383" y="19131"/>
                </a:lnTo>
                <a:lnTo>
                  <a:pt x="12754" y="19179"/>
                </a:lnTo>
                <a:lnTo>
                  <a:pt x="12126" y="19179"/>
                </a:lnTo>
                <a:lnTo>
                  <a:pt x="11498" y="19082"/>
                </a:lnTo>
                <a:lnTo>
                  <a:pt x="10870" y="18937"/>
                </a:lnTo>
                <a:lnTo>
                  <a:pt x="10291" y="18696"/>
                </a:lnTo>
                <a:lnTo>
                  <a:pt x="9759" y="18406"/>
                </a:lnTo>
                <a:lnTo>
                  <a:pt x="9228" y="18068"/>
                </a:lnTo>
                <a:lnTo>
                  <a:pt x="8793" y="17681"/>
                </a:lnTo>
                <a:lnTo>
                  <a:pt x="8407" y="17247"/>
                </a:lnTo>
                <a:lnTo>
                  <a:pt x="8068" y="16764"/>
                </a:lnTo>
                <a:lnTo>
                  <a:pt x="7779" y="16280"/>
                </a:lnTo>
                <a:lnTo>
                  <a:pt x="7537" y="15701"/>
                </a:lnTo>
                <a:lnTo>
                  <a:pt x="7296" y="15169"/>
                </a:lnTo>
                <a:lnTo>
                  <a:pt x="7151" y="14590"/>
                </a:lnTo>
                <a:lnTo>
                  <a:pt x="7006" y="13962"/>
                </a:lnTo>
                <a:lnTo>
                  <a:pt x="6909" y="13382"/>
                </a:lnTo>
                <a:lnTo>
                  <a:pt x="6861" y="12754"/>
                </a:lnTo>
                <a:lnTo>
                  <a:pt x="6861" y="12174"/>
                </a:lnTo>
                <a:lnTo>
                  <a:pt x="6861" y="11546"/>
                </a:lnTo>
                <a:lnTo>
                  <a:pt x="6909" y="10966"/>
                </a:lnTo>
                <a:lnTo>
                  <a:pt x="7006" y="10387"/>
                </a:lnTo>
                <a:lnTo>
                  <a:pt x="7102" y="9904"/>
                </a:lnTo>
                <a:lnTo>
                  <a:pt x="7247" y="9372"/>
                </a:lnTo>
                <a:lnTo>
                  <a:pt x="7440" y="8889"/>
                </a:lnTo>
                <a:lnTo>
                  <a:pt x="7682" y="8406"/>
                </a:lnTo>
                <a:lnTo>
                  <a:pt x="7924" y="7971"/>
                </a:lnTo>
                <a:lnTo>
                  <a:pt x="8213" y="7537"/>
                </a:lnTo>
                <a:lnTo>
                  <a:pt x="8600" y="7150"/>
                </a:lnTo>
                <a:lnTo>
                  <a:pt x="8986" y="6812"/>
                </a:lnTo>
                <a:lnTo>
                  <a:pt x="9373" y="6522"/>
                </a:lnTo>
                <a:lnTo>
                  <a:pt x="9808" y="6280"/>
                </a:lnTo>
                <a:lnTo>
                  <a:pt x="10291" y="6087"/>
                </a:lnTo>
                <a:lnTo>
                  <a:pt x="10725" y="5942"/>
                </a:lnTo>
                <a:lnTo>
                  <a:pt x="11257" y="5797"/>
                </a:lnTo>
                <a:lnTo>
                  <a:pt x="11740" y="5749"/>
                </a:lnTo>
                <a:close/>
                <a:moveTo>
                  <a:pt x="11015" y="0"/>
                </a:moveTo>
                <a:lnTo>
                  <a:pt x="9856" y="97"/>
                </a:lnTo>
                <a:lnTo>
                  <a:pt x="8697" y="338"/>
                </a:lnTo>
                <a:lnTo>
                  <a:pt x="7585" y="628"/>
                </a:lnTo>
                <a:lnTo>
                  <a:pt x="6523" y="966"/>
                </a:lnTo>
                <a:lnTo>
                  <a:pt x="5991" y="1208"/>
                </a:lnTo>
                <a:lnTo>
                  <a:pt x="5460" y="1450"/>
                </a:lnTo>
                <a:lnTo>
                  <a:pt x="4977" y="1739"/>
                </a:lnTo>
                <a:lnTo>
                  <a:pt x="4494" y="2078"/>
                </a:lnTo>
                <a:lnTo>
                  <a:pt x="4010" y="2416"/>
                </a:lnTo>
                <a:lnTo>
                  <a:pt x="3576" y="2754"/>
                </a:lnTo>
                <a:lnTo>
                  <a:pt x="3141" y="3140"/>
                </a:lnTo>
                <a:lnTo>
                  <a:pt x="2754" y="3575"/>
                </a:lnTo>
                <a:lnTo>
                  <a:pt x="2368" y="4010"/>
                </a:lnTo>
                <a:lnTo>
                  <a:pt x="2030" y="4493"/>
                </a:lnTo>
                <a:lnTo>
                  <a:pt x="1692" y="5024"/>
                </a:lnTo>
                <a:lnTo>
                  <a:pt x="1353" y="5556"/>
                </a:lnTo>
                <a:lnTo>
                  <a:pt x="1112" y="6087"/>
                </a:lnTo>
                <a:lnTo>
                  <a:pt x="870" y="6667"/>
                </a:lnTo>
                <a:lnTo>
                  <a:pt x="629" y="7247"/>
                </a:lnTo>
                <a:lnTo>
                  <a:pt x="436" y="7826"/>
                </a:lnTo>
                <a:lnTo>
                  <a:pt x="291" y="8406"/>
                </a:lnTo>
                <a:lnTo>
                  <a:pt x="194" y="9034"/>
                </a:lnTo>
                <a:lnTo>
                  <a:pt x="97" y="9662"/>
                </a:lnTo>
                <a:lnTo>
                  <a:pt x="49" y="10242"/>
                </a:lnTo>
                <a:lnTo>
                  <a:pt x="1" y="10870"/>
                </a:lnTo>
                <a:lnTo>
                  <a:pt x="1" y="11498"/>
                </a:lnTo>
                <a:lnTo>
                  <a:pt x="49" y="12126"/>
                </a:lnTo>
                <a:lnTo>
                  <a:pt x="97" y="12706"/>
                </a:lnTo>
                <a:lnTo>
                  <a:pt x="194" y="13334"/>
                </a:lnTo>
                <a:lnTo>
                  <a:pt x="339" y="13962"/>
                </a:lnTo>
                <a:lnTo>
                  <a:pt x="629" y="15121"/>
                </a:lnTo>
                <a:lnTo>
                  <a:pt x="1064" y="16280"/>
                </a:lnTo>
                <a:lnTo>
                  <a:pt x="1595" y="17392"/>
                </a:lnTo>
                <a:lnTo>
                  <a:pt x="2223" y="18454"/>
                </a:lnTo>
                <a:lnTo>
                  <a:pt x="2948" y="19469"/>
                </a:lnTo>
                <a:lnTo>
                  <a:pt x="3721" y="20435"/>
                </a:lnTo>
                <a:lnTo>
                  <a:pt x="4542" y="21305"/>
                </a:lnTo>
                <a:lnTo>
                  <a:pt x="5460" y="22126"/>
                </a:lnTo>
                <a:lnTo>
                  <a:pt x="5991" y="22609"/>
                </a:lnTo>
                <a:lnTo>
                  <a:pt x="6571" y="22995"/>
                </a:lnTo>
                <a:lnTo>
                  <a:pt x="7151" y="23382"/>
                </a:lnTo>
                <a:lnTo>
                  <a:pt x="7779" y="23768"/>
                </a:lnTo>
                <a:lnTo>
                  <a:pt x="8358" y="24107"/>
                </a:lnTo>
                <a:lnTo>
                  <a:pt x="8986" y="24396"/>
                </a:lnTo>
                <a:lnTo>
                  <a:pt x="9663" y="24638"/>
                </a:lnTo>
                <a:lnTo>
                  <a:pt x="10291" y="24879"/>
                </a:lnTo>
                <a:lnTo>
                  <a:pt x="10967" y="25073"/>
                </a:lnTo>
                <a:lnTo>
                  <a:pt x="11643" y="25218"/>
                </a:lnTo>
                <a:lnTo>
                  <a:pt x="12320" y="25314"/>
                </a:lnTo>
                <a:lnTo>
                  <a:pt x="12996" y="25411"/>
                </a:lnTo>
                <a:lnTo>
                  <a:pt x="13672" y="25411"/>
                </a:lnTo>
                <a:lnTo>
                  <a:pt x="14397" y="25363"/>
                </a:lnTo>
                <a:lnTo>
                  <a:pt x="15073" y="25266"/>
                </a:lnTo>
                <a:lnTo>
                  <a:pt x="15750" y="25121"/>
                </a:lnTo>
                <a:lnTo>
                  <a:pt x="16668" y="24831"/>
                </a:lnTo>
                <a:lnTo>
                  <a:pt x="17585" y="24445"/>
                </a:lnTo>
                <a:lnTo>
                  <a:pt x="18407" y="23962"/>
                </a:lnTo>
                <a:lnTo>
                  <a:pt x="19228" y="23382"/>
                </a:lnTo>
                <a:lnTo>
                  <a:pt x="20049" y="22802"/>
                </a:lnTo>
                <a:lnTo>
                  <a:pt x="20774" y="22126"/>
                </a:lnTo>
                <a:lnTo>
                  <a:pt x="21450" y="21401"/>
                </a:lnTo>
                <a:lnTo>
                  <a:pt x="22127" y="20677"/>
                </a:lnTo>
                <a:lnTo>
                  <a:pt x="22755" y="19904"/>
                </a:lnTo>
                <a:lnTo>
                  <a:pt x="23334" y="19131"/>
                </a:lnTo>
                <a:lnTo>
                  <a:pt x="23866" y="18309"/>
                </a:lnTo>
                <a:lnTo>
                  <a:pt x="24397" y="17488"/>
                </a:lnTo>
                <a:lnTo>
                  <a:pt x="24832" y="16619"/>
                </a:lnTo>
                <a:lnTo>
                  <a:pt x="25267" y="15749"/>
                </a:lnTo>
                <a:lnTo>
                  <a:pt x="25605" y="14831"/>
                </a:lnTo>
                <a:lnTo>
                  <a:pt x="25895" y="13913"/>
                </a:lnTo>
                <a:lnTo>
                  <a:pt x="26088" y="12947"/>
                </a:lnTo>
                <a:lnTo>
                  <a:pt x="26233" y="11981"/>
                </a:lnTo>
                <a:lnTo>
                  <a:pt x="26281" y="11015"/>
                </a:lnTo>
                <a:lnTo>
                  <a:pt x="26233" y="10000"/>
                </a:lnTo>
                <a:lnTo>
                  <a:pt x="26136" y="9034"/>
                </a:lnTo>
                <a:lnTo>
                  <a:pt x="25895" y="8116"/>
                </a:lnTo>
                <a:lnTo>
                  <a:pt x="25605" y="7198"/>
                </a:lnTo>
                <a:lnTo>
                  <a:pt x="25218" y="6280"/>
                </a:lnTo>
                <a:lnTo>
                  <a:pt x="24928" y="5846"/>
                </a:lnTo>
                <a:lnTo>
                  <a:pt x="24687" y="5459"/>
                </a:lnTo>
                <a:lnTo>
                  <a:pt x="24059" y="4638"/>
                </a:lnTo>
                <a:lnTo>
                  <a:pt x="23383" y="3913"/>
                </a:lnTo>
                <a:lnTo>
                  <a:pt x="22610" y="3237"/>
                </a:lnTo>
                <a:lnTo>
                  <a:pt x="21788" y="2657"/>
                </a:lnTo>
                <a:lnTo>
                  <a:pt x="20919" y="2126"/>
                </a:lnTo>
                <a:lnTo>
                  <a:pt x="20001" y="1643"/>
                </a:lnTo>
                <a:lnTo>
                  <a:pt x="19035" y="1256"/>
                </a:lnTo>
                <a:lnTo>
                  <a:pt x="17972" y="918"/>
                </a:lnTo>
                <a:lnTo>
                  <a:pt x="16909" y="580"/>
                </a:lnTo>
                <a:lnTo>
                  <a:pt x="15750" y="338"/>
                </a:lnTo>
                <a:lnTo>
                  <a:pt x="14590" y="145"/>
                </a:lnTo>
                <a:lnTo>
                  <a:pt x="13383" y="49"/>
                </a:lnTo>
                <a:lnTo>
                  <a:pt x="1222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9"/>
          <p:cNvSpPr/>
          <p:nvPr/>
        </p:nvSpPr>
        <p:spPr>
          <a:xfrm>
            <a:off x="7823768" y="409629"/>
            <a:ext cx="950622" cy="911989"/>
          </a:xfrm>
          <a:custGeom>
            <a:avLst/>
            <a:gdLst/>
            <a:ahLst/>
            <a:cxnLst/>
            <a:rect l="l" t="t" r="r" b="b"/>
            <a:pathLst>
              <a:path w="11885" h="11402" extrusionOk="0">
                <a:moveTo>
                  <a:pt x="6571" y="0"/>
                </a:moveTo>
                <a:lnTo>
                  <a:pt x="6088" y="49"/>
                </a:lnTo>
                <a:lnTo>
                  <a:pt x="5605" y="145"/>
                </a:lnTo>
                <a:lnTo>
                  <a:pt x="4639" y="387"/>
                </a:lnTo>
                <a:lnTo>
                  <a:pt x="3866" y="628"/>
                </a:lnTo>
                <a:lnTo>
                  <a:pt x="3093" y="1015"/>
                </a:lnTo>
                <a:lnTo>
                  <a:pt x="2368" y="1450"/>
                </a:lnTo>
                <a:lnTo>
                  <a:pt x="1740" y="1933"/>
                </a:lnTo>
                <a:lnTo>
                  <a:pt x="1450" y="2223"/>
                </a:lnTo>
                <a:lnTo>
                  <a:pt x="1209" y="2512"/>
                </a:lnTo>
                <a:lnTo>
                  <a:pt x="919" y="2851"/>
                </a:lnTo>
                <a:lnTo>
                  <a:pt x="726" y="3189"/>
                </a:lnTo>
                <a:lnTo>
                  <a:pt x="532" y="3575"/>
                </a:lnTo>
                <a:lnTo>
                  <a:pt x="339" y="3962"/>
                </a:lnTo>
                <a:lnTo>
                  <a:pt x="242" y="4348"/>
                </a:lnTo>
                <a:lnTo>
                  <a:pt x="97" y="4783"/>
                </a:lnTo>
                <a:lnTo>
                  <a:pt x="49" y="5218"/>
                </a:lnTo>
                <a:lnTo>
                  <a:pt x="1" y="5604"/>
                </a:lnTo>
                <a:lnTo>
                  <a:pt x="49" y="6039"/>
                </a:lnTo>
                <a:lnTo>
                  <a:pt x="49" y="6474"/>
                </a:lnTo>
                <a:lnTo>
                  <a:pt x="146" y="6860"/>
                </a:lnTo>
                <a:lnTo>
                  <a:pt x="242" y="7295"/>
                </a:lnTo>
                <a:lnTo>
                  <a:pt x="339" y="7682"/>
                </a:lnTo>
                <a:lnTo>
                  <a:pt x="484" y="8068"/>
                </a:lnTo>
                <a:lnTo>
                  <a:pt x="677" y="8454"/>
                </a:lnTo>
                <a:lnTo>
                  <a:pt x="870" y="8793"/>
                </a:lnTo>
                <a:lnTo>
                  <a:pt x="1112" y="9131"/>
                </a:lnTo>
                <a:lnTo>
                  <a:pt x="1402" y="9469"/>
                </a:lnTo>
                <a:lnTo>
                  <a:pt x="1643" y="9807"/>
                </a:lnTo>
                <a:lnTo>
                  <a:pt x="1982" y="10049"/>
                </a:lnTo>
                <a:lnTo>
                  <a:pt x="2271" y="10339"/>
                </a:lnTo>
                <a:lnTo>
                  <a:pt x="2658" y="10580"/>
                </a:lnTo>
                <a:lnTo>
                  <a:pt x="3044" y="10822"/>
                </a:lnTo>
                <a:lnTo>
                  <a:pt x="3527" y="11015"/>
                </a:lnTo>
                <a:lnTo>
                  <a:pt x="3962" y="11160"/>
                </a:lnTo>
                <a:lnTo>
                  <a:pt x="4445" y="11256"/>
                </a:lnTo>
                <a:lnTo>
                  <a:pt x="4928" y="11353"/>
                </a:lnTo>
                <a:lnTo>
                  <a:pt x="5412" y="11401"/>
                </a:lnTo>
                <a:lnTo>
                  <a:pt x="5895" y="11401"/>
                </a:lnTo>
                <a:lnTo>
                  <a:pt x="6378" y="11353"/>
                </a:lnTo>
                <a:lnTo>
                  <a:pt x="6909" y="11305"/>
                </a:lnTo>
                <a:lnTo>
                  <a:pt x="7392" y="11160"/>
                </a:lnTo>
                <a:lnTo>
                  <a:pt x="7875" y="10967"/>
                </a:lnTo>
                <a:lnTo>
                  <a:pt x="8358" y="10773"/>
                </a:lnTo>
                <a:lnTo>
                  <a:pt x="8841" y="10532"/>
                </a:lnTo>
                <a:lnTo>
                  <a:pt x="9276" y="10242"/>
                </a:lnTo>
                <a:lnTo>
                  <a:pt x="9711" y="9904"/>
                </a:lnTo>
                <a:lnTo>
                  <a:pt x="10098" y="9566"/>
                </a:lnTo>
                <a:lnTo>
                  <a:pt x="10436" y="9179"/>
                </a:lnTo>
                <a:lnTo>
                  <a:pt x="10774" y="8744"/>
                </a:lnTo>
                <a:lnTo>
                  <a:pt x="11064" y="8310"/>
                </a:lnTo>
                <a:lnTo>
                  <a:pt x="11305" y="7875"/>
                </a:lnTo>
                <a:lnTo>
                  <a:pt x="11499" y="7392"/>
                </a:lnTo>
                <a:lnTo>
                  <a:pt x="11692" y="6909"/>
                </a:lnTo>
                <a:lnTo>
                  <a:pt x="11788" y="6377"/>
                </a:lnTo>
                <a:lnTo>
                  <a:pt x="11837" y="5894"/>
                </a:lnTo>
                <a:lnTo>
                  <a:pt x="11885" y="5459"/>
                </a:lnTo>
                <a:lnTo>
                  <a:pt x="11837" y="5025"/>
                </a:lnTo>
                <a:lnTo>
                  <a:pt x="11788" y="4590"/>
                </a:lnTo>
                <a:lnTo>
                  <a:pt x="11740" y="4155"/>
                </a:lnTo>
                <a:lnTo>
                  <a:pt x="11595" y="3768"/>
                </a:lnTo>
                <a:lnTo>
                  <a:pt x="11450" y="3334"/>
                </a:lnTo>
                <a:lnTo>
                  <a:pt x="11257" y="2947"/>
                </a:lnTo>
                <a:lnTo>
                  <a:pt x="11064" y="2561"/>
                </a:lnTo>
                <a:lnTo>
                  <a:pt x="10822" y="2223"/>
                </a:lnTo>
                <a:lnTo>
                  <a:pt x="10581" y="1836"/>
                </a:lnTo>
                <a:lnTo>
                  <a:pt x="10291" y="1546"/>
                </a:lnTo>
                <a:lnTo>
                  <a:pt x="9953" y="1256"/>
                </a:lnTo>
                <a:lnTo>
                  <a:pt x="9614" y="967"/>
                </a:lnTo>
                <a:lnTo>
                  <a:pt x="9276" y="725"/>
                </a:lnTo>
                <a:lnTo>
                  <a:pt x="8890" y="532"/>
                </a:lnTo>
                <a:lnTo>
                  <a:pt x="8503" y="339"/>
                </a:lnTo>
                <a:lnTo>
                  <a:pt x="8020" y="194"/>
                </a:lnTo>
                <a:lnTo>
                  <a:pt x="7537" y="49"/>
                </a:lnTo>
                <a:lnTo>
                  <a:pt x="705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9"/>
          <p:cNvSpPr/>
          <p:nvPr/>
        </p:nvSpPr>
        <p:spPr>
          <a:xfrm>
            <a:off x="404288" y="399849"/>
            <a:ext cx="568281" cy="545158"/>
          </a:xfrm>
          <a:custGeom>
            <a:avLst/>
            <a:gdLst/>
            <a:ahLst/>
            <a:cxnLst/>
            <a:rect l="l" t="t" r="r" b="b"/>
            <a:pathLst>
              <a:path w="11885" h="11402" extrusionOk="0">
                <a:moveTo>
                  <a:pt x="6571" y="0"/>
                </a:moveTo>
                <a:lnTo>
                  <a:pt x="6088" y="49"/>
                </a:lnTo>
                <a:lnTo>
                  <a:pt x="5605" y="145"/>
                </a:lnTo>
                <a:lnTo>
                  <a:pt x="4639" y="387"/>
                </a:lnTo>
                <a:lnTo>
                  <a:pt x="3866" y="628"/>
                </a:lnTo>
                <a:lnTo>
                  <a:pt x="3093" y="1015"/>
                </a:lnTo>
                <a:lnTo>
                  <a:pt x="2368" y="1450"/>
                </a:lnTo>
                <a:lnTo>
                  <a:pt x="1740" y="1933"/>
                </a:lnTo>
                <a:lnTo>
                  <a:pt x="1450" y="2223"/>
                </a:lnTo>
                <a:lnTo>
                  <a:pt x="1209" y="2512"/>
                </a:lnTo>
                <a:lnTo>
                  <a:pt x="919" y="2851"/>
                </a:lnTo>
                <a:lnTo>
                  <a:pt x="726" y="3189"/>
                </a:lnTo>
                <a:lnTo>
                  <a:pt x="532" y="3575"/>
                </a:lnTo>
                <a:lnTo>
                  <a:pt x="339" y="3962"/>
                </a:lnTo>
                <a:lnTo>
                  <a:pt x="242" y="4348"/>
                </a:lnTo>
                <a:lnTo>
                  <a:pt x="97" y="4783"/>
                </a:lnTo>
                <a:lnTo>
                  <a:pt x="49" y="5218"/>
                </a:lnTo>
                <a:lnTo>
                  <a:pt x="1" y="5604"/>
                </a:lnTo>
                <a:lnTo>
                  <a:pt x="49" y="6039"/>
                </a:lnTo>
                <a:lnTo>
                  <a:pt x="49" y="6474"/>
                </a:lnTo>
                <a:lnTo>
                  <a:pt x="146" y="6860"/>
                </a:lnTo>
                <a:lnTo>
                  <a:pt x="242" y="7295"/>
                </a:lnTo>
                <a:lnTo>
                  <a:pt x="339" y="7682"/>
                </a:lnTo>
                <a:lnTo>
                  <a:pt x="484" y="8068"/>
                </a:lnTo>
                <a:lnTo>
                  <a:pt x="677" y="8454"/>
                </a:lnTo>
                <a:lnTo>
                  <a:pt x="870" y="8793"/>
                </a:lnTo>
                <a:lnTo>
                  <a:pt x="1112" y="9131"/>
                </a:lnTo>
                <a:lnTo>
                  <a:pt x="1402" y="9469"/>
                </a:lnTo>
                <a:lnTo>
                  <a:pt x="1643" y="9807"/>
                </a:lnTo>
                <a:lnTo>
                  <a:pt x="1982" y="10049"/>
                </a:lnTo>
                <a:lnTo>
                  <a:pt x="2271" y="10339"/>
                </a:lnTo>
                <a:lnTo>
                  <a:pt x="2658" y="10580"/>
                </a:lnTo>
                <a:lnTo>
                  <a:pt x="3044" y="10822"/>
                </a:lnTo>
                <a:lnTo>
                  <a:pt x="3527" y="11015"/>
                </a:lnTo>
                <a:lnTo>
                  <a:pt x="3962" y="11160"/>
                </a:lnTo>
                <a:lnTo>
                  <a:pt x="4445" y="11256"/>
                </a:lnTo>
                <a:lnTo>
                  <a:pt x="4928" y="11353"/>
                </a:lnTo>
                <a:lnTo>
                  <a:pt x="5412" y="11401"/>
                </a:lnTo>
                <a:lnTo>
                  <a:pt x="5895" y="11401"/>
                </a:lnTo>
                <a:lnTo>
                  <a:pt x="6378" y="11353"/>
                </a:lnTo>
                <a:lnTo>
                  <a:pt x="6909" y="11305"/>
                </a:lnTo>
                <a:lnTo>
                  <a:pt x="7392" y="11160"/>
                </a:lnTo>
                <a:lnTo>
                  <a:pt x="7875" y="10967"/>
                </a:lnTo>
                <a:lnTo>
                  <a:pt x="8358" y="10773"/>
                </a:lnTo>
                <a:lnTo>
                  <a:pt x="8841" y="10532"/>
                </a:lnTo>
                <a:lnTo>
                  <a:pt x="9276" y="10242"/>
                </a:lnTo>
                <a:lnTo>
                  <a:pt x="9711" y="9904"/>
                </a:lnTo>
                <a:lnTo>
                  <a:pt x="10098" y="9566"/>
                </a:lnTo>
                <a:lnTo>
                  <a:pt x="10436" y="9179"/>
                </a:lnTo>
                <a:lnTo>
                  <a:pt x="10774" y="8744"/>
                </a:lnTo>
                <a:lnTo>
                  <a:pt x="11064" y="8310"/>
                </a:lnTo>
                <a:lnTo>
                  <a:pt x="11305" y="7875"/>
                </a:lnTo>
                <a:lnTo>
                  <a:pt x="11499" y="7392"/>
                </a:lnTo>
                <a:lnTo>
                  <a:pt x="11692" y="6909"/>
                </a:lnTo>
                <a:lnTo>
                  <a:pt x="11788" y="6377"/>
                </a:lnTo>
                <a:lnTo>
                  <a:pt x="11837" y="5894"/>
                </a:lnTo>
                <a:lnTo>
                  <a:pt x="11885" y="5459"/>
                </a:lnTo>
                <a:lnTo>
                  <a:pt x="11837" y="5025"/>
                </a:lnTo>
                <a:lnTo>
                  <a:pt x="11788" y="4590"/>
                </a:lnTo>
                <a:lnTo>
                  <a:pt x="11740" y="4155"/>
                </a:lnTo>
                <a:lnTo>
                  <a:pt x="11595" y="3768"/>
                </a:lnTo>
                <a:lnTo>
                  <a:pt x="11450" y="3334"/>
                </a:lnTo>
                <a:lnTo>
                  <a:pt x="11257" y="2947"/>
                </a:lnTo>
                <a:lnTo>
                  <a:pt x="11064" y="2561"/>
                </a:lnTo>
                <a:lnTo>
                  <a:pt x="10822" y="2223"/>
                </a:lnTo>
                <a:lnTo>
                  <a:pt x="10581" y="1836"/>
                </a:lnTo>
                <a:lnTo>
                  <a:pt x="10291" y="1546"/>
                </a:lnTo>
                <a:lnTo>
                  <a:pt x="9953" y="1256"/>
                </a:lnTo>
                <a:lnTo>
                  <a:pt x="9614" y="967"/>
                </a:lnTo>
                <a:lnTo>
                  <a:pt x="9276" y="725"/>
                </a:lnTo>
                <a:lnTo>
                  <a:pt x="8890" y="532"/>
                </a:lnTo>
                <a:lnTo>
                  <a:pt x="8503" y="339"/>
                </a:lnTo>
                <a:lnTo>
                  <a:pt x="8020" y="194"/>
                </a:lnTo>
                <a:lnTo>
                  <a:pt x="7537" y="49"/>
                </a:lnTo>
                <a:lnTo>
                  <a:pt x="705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9" name="Google Shape;219;p9"/>
          <p:cNvGrpSpPr/>
          <p:nvPr/>
        </p:nvGrpSpPr>
        <p:grpSpPr>
          <a:xfrm rot="4500025">
            <a:off x="-414198" y="3959255"/>
            <a:ext cx="801426" cy="891437"/>
            <a:chOff x="5036425" y="4336575"/>
            <a:chExt cx="462575" cy="514500"/>
          </a:xfrm>
        </p:grpSpPr>
        <p:sp>
          <p:nvSpPr>
            <p:cNvPr id="220" name="Google Shape;220;p9"/>
            <p:cNvSpPr/>
            <p:nvPr/>
          </p:nvSpPr>
          <p:spPr>
            <a:xfrm>
              <a:off x="5036425" y="4557575"/>
              <a:ext cx="129250" cy="118375"/>
            </a:xfrm>
            <a:custGeom>
              <a:avLst/>
              <a:gdLst/>
              <a:ahLst/>
              <a:cxnLst/>
              <a:rect l="l" t="t" r="r" b="b"/>
              <a:pathLst>
                <a:path w="5170" h="4735" extrusionOk="0">
                  <a:moveTo>
                    <a:pt x="3382" y="1"/>
                  </a:moveTo>
                  <a:lnTo>
                    <a:pt x="2947" y="49"/>
                  </a:lnTo>
                  <a:lnTo>
                    <a:pt x="2561" y="146"/>
                  </a:lnTo>
                  <a:lnTo>
                    <a:pt x="2223" y="291"/>
                  </a:lnTo>
                  <a:lnTo>
                    <a:pt x="1836" y="435"/>
                  </a:lnTo>
                  <a:lnTo>
                    <a:pt x="1498" y="629"/>
                  </a:lnTo>
                  <a:lnTo>
                    <a:pt x="1160" y="870"/>
                  </a:lnTo>
                  <a:lnTo>
                    <a:pt x="870" y="1112"/>
                  </a:lnTo>
                  <a:lnTo>
                    <a:pt x="580" y="1402"/>
                  </a:lnTo>
                  <a:lnTo>
                    <a:pt x="338" y="1740"/>
                  </a:lnTo>
                  <a:lnTo>
                    <a:pt x="97" y="2175"/>
                  </a:lnTo>
                  <a:lnTo>
                    <a:pt x="49" y="2416"/>
                  </a:lnTo>
                  <a:lnTo>
                    <a:pt x="0" y="2706"/>
                  </a:lnTo>
                  <a:lnTo>
                    <a:pt x="0" y="2948"/>
                  </a:lnTo>
                  <a:lnTo>
                    <a:pt x="0" y="3189"/>
                  </a:lnTo>
                  <a:lnTo>
                    <a:pt x="49" y="3431"/>
                  </a:lnTo>
                  <a:lnTo>
                    <a:pt x="145" y="3672"/>
                  </a:lnTo>
                  <a:lnTo>
                    <a:pt x="290" y="3962"/>
                  </a:lnTo>
                  <a:lnTo>
                    <a:pt x="483" y="4204"/>
                  </a:lnTo>
                  <a:lnTo>
                    <a:pt x="725" y="4397"/>
                  </a:lnTo>
                  <a:lnTo>
                    <a:pt x="1015" y="4542"/>
                  </a:lnTo>
                  <a:lnTo>
                    <a:pt x="1305" y="4638"/>
                  </a:lnTo>
                  <a:lnTo>
                    <a:pt x="1594" y="4735"/>
                  </a:lnTo>
                  <a:lnTo>
                    <a:pt x="2223" y="4735"/>
                  </a:lnTo>
                  <a:lnTo>
                    <a:pt x="2512" y="4687"/>
                  </a:lnTo>
                  <a:lnTo>
                    <a:pt x="2802" y="4590"/>
                  </a:lnTo>
                  <a:lnTo>
                    <a:pt x="3092" y="4445"/>
                  </a:lnTo>
                  <a:lnTo>
                    <a:pt x="3334" y="4300"/>
                  </a:lnTo>
                  <a:lnTo>
                    <a:pt x="3623" y="4107"/>
                  </a:lnTo>
                  <a:lnTo>
                    <a:pt x="3817" y="3914"/>
                  </a:lnTo>
                  <a:lnTo>
                    <a:pt x="4252" y="3431"/>
                  </a:lnTo>
                  <a:lnTo>
                    <a:pt x="4686" y="2803"/>
                  </a:lnTo>
                  <a:lnTo>
                    <a:pt x="4880" y="2416"/>
                  </a:lnTo>
                  <a:lnTo>
                    <a:pt x="5024" y="2030"/>
                  </a:lnTo>
                  <a:lnTo>
                    <a:pt x="5121" y="1643"/>
                  </a:lnTo>
                  <a:lnTo>
                    <a:pt x="5169" y="1257"/>
                  </a:lnTo>
                  <a:lnTo>
                    <a:pt x="5121" y="919"/>
                  </a:lnTo>
                  <a:lnTo>
                    <a:pt x="5024" y="725"/>
                  </a:lnTo>
                  <a:lnTo>
                    <a:pt x="4928" y="580"/>
                  </a:lnTo>
                  <a:lnTo>
                    <a:pt x="4686" y="339"/>
                  </a:lnTo>
                  <a:lnTo>
                    <a:pt x="4445" y="146"/>
                  </a:lnTo>
                  <a:lnTo>
                    <a:pt x="4107" y="49"/>
                  </a:lnTo>
                  <a:lnTo>
                    <a:pt x="38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5165650" y="4776175"/>
              <a:ext cx="77325" cy="74900"/>
            </a:xfrm>
            <a:custGeom>
              <a:avLst/>
              <a:gdLst/>
              <a:ahLst/>
              <a:cxnLst/>
              <a:rect l="l" t="t" r="r" b="b"/>
              <a:pathLst>
                <a:path w="3093" h="2996" extrusionOk="0">
                  <a:moveTo>
                    <a:pt x="1112" y="1"/>
                  </a:moveTo>
                  <a:lnTo>
                    <a:pt x="870" y="97"/>
                  </a:lnTo>
                  <a:lnTo>
                    <a:pt x="580" y="242"/>
                  </a:lnTo>
                  <a:lnTo>
                    <a:pt x="387" y="435"/>
                  </a:lnTo>
                  <a:lnTo>
                    <a:pt x="194" y="677"/>
                  </a:lnTo>
                  <a:lnTo>
                    <a:pt x="49" y="967"/>
                  </a:lnTo>
                  <a:lnTo>
                    <a:pt x="0" y="1305"/>
                  </a:lnTo>
                  <a:lnTo>
                    <a:pt x="0" y="1595"/>
                  </a:lnTo>
                  <a:lnTo>
                    <a:pt x="49" y="1885"/>
                  </a:lnTo>
                  <a:lnTo>
                    <a:pt x="194" y="2175"/>
                  </a:lnTo>
                  <a:lnTo>
                    <a:pt x="339" y="2416"/>
                  </a:lnTo>
                  <a:lnTo>
                    <a:pt x="580" y="2658"/>
                  </a:lnTo>
                  <a:lnTo>
                    <a:pt x="822" y="2803"/>
                  </a:lnTo>
                  <a:lnTo>
                    <a:pt x="1063" y="2948"/>
                  </a:lnTo>
                  <a:lnTo>
                    <a:pt x="1401" y="2996"/>
                  </a:lnTo>
                  <a:lnTo>
                    <a:pt x="1691" y="2996"/>
                  </a:lnTo>
                  <a:lnTo>
                    <a:pt x="1981" y="2948"/>
                  </a:lnTo>
                  <a:lnTo>
                    <a:pt x="2271" y="2803"/>
                  </a:lnTo>
                  <a:lnTo>
                    <a:pt x="2512" y="2658"/>
                  </a:lnTo>
                  <a:lnTo>
                    <a:pt x="2706" y="2464"/>
                  </a:lnTo>
                  <a:lnTo>
                    <a:pt x="2899" y="2223"/>
                  </a:lnTo>
                  <a:lnTo>
                    <a:pt x="2996" y="1933"/>
                  </a:lnTo>
                  <a:lnTo>
                    <a:pt x="3092" y="1643"/>
                  </a:lnTo>
                  <a:lnTo>
                    <a:pt x="3092" y="1305"/>
                  </a:lnTo>
                  <a:lnTo>
                    <a:pt x="3044" y="967"/>
                  </a:lnTo>
                  <a:lnTo>
                    <a:pt x="2899" y="725"/>
                  </a:lnTo>
                  <a:lnTo>
                    <a:pt x="2706" y="484"/>
                  </a:lnTo>
                  <a:lnTo>
                    <a:pt x="2512" y="291"/>
                  </a:lnTo>
                  <a:lnTo>
                    <a:pt x="2271" y="146"/>
                  </a:lnTo>
                  <a:lnTo>
                    <a:pt x="1981" y="49"/>
                  </a:lnTo>
                  <a:lnTo>
                    <a:pt x="16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5265900" y="4598650"/>
              <a:ext cx="64025" cy="85775"/>
            </a:xfrm>
            <a:custGeom>
              <a:avLst/>
              <a:gdLst/>
              <a:ahLst/>
              <a:cxnLst/>
              <a:rect l="l" t="t" r="r" b="b"/>
              <a:pathLst>
                <a:path w="2561" h="3431" extrusionOk="0">
                  <a:moveTo>
                    <a:pt x="1449" y="0"/>
                  </a:moveTo>
                  <a:lnTo>
                    <a:pt x="1111" y="97"/>
                  </a:lnTo>
                  <a:lnTo>
                    <a:pt x="821" y="193"/>
                  </a:lnTo>
                  <a:lnTo>
                    <a:pt x="580" y="387"/>
                  </a:lnTo>
                  <a:lnTo>
                    <a:pt x="338" y="580"/>
                  </a:lnTo>
                  <a:lnTo>
                    <a:pt x="145" y="821"/>
                  </a:lnTo>
                  <a:lnTo>
                    <a:pt x="48" y="1063"/>
                  </a:lnTo>
                  <a:lnTo>
                    <a:pt x="0" y="1256"/>
                  </a:lnTo>
                  <a:lnTo>
                    <a:pt x="0" y="1401"/>
                  </a:lnTo>
                  <a:lnTo>
                    <a:pt x="48" y="1788"/>
                  </a:lnTo>
                  <a:lnTo>
                    <a:pt x="145" y="2126"/>
                  </a:lnTo>
                  <a:lnTo>
                    <a:pt x="338" y="2464"/>
                  </a:lnTo>
                  <a:lnTo>
                    <a:pt x="483" y="2706"/>
                  </a:lnTo>
                  <a:lnTo>
                    <a:pt x="676" y="2947"/>
                  </a:lnTo>
                  <a:lnTo>
                    <a:pt x="870" y="3189"/>
                  </a:lnTo>
                  <a:lnTo>
                    <a:pt x="1159" y="3334"/>
                  </a:lnTo>
                  <a:lnTo>
                    <a:pt x="1401" y="3430"/>
                  </a:lnTo>
                  <a:lnTo>
                    <a:pt x="1739" y="3430"/>
                  </a:lnTo>
                  <a:lnTo>
                    <a:pt x="2029" y="3382"/>
                  </a:lnTo>
                  <a:lnTo>
                    <a:pt x="2126" y="3285"/>
                  </a:lnTo>
                  <a:lnTo>
                    <a:pt x="2222" y="3189"/>
                  </a:lnTo>
                  <a:lnTo>
                    <a:pt x="2319" y="3044"/>
                  </a:lnTo>
                  <a:lnTo>
                    <a:pt x="2416" y="2899"/>
                  </a:lnTo>
                  <a:lnTo>
                    <a:pt x="2464" y="2561"/>
                  </a:lnTo>
                  <a:lnTo>
                    <a:pt x="2560" y="1933"/>
                  </a:lnTo>
                  <a:lnTo>
                    <a:pt x="2560" y="1546"/>
                  </a:lnTo>
                  <a:lnTo>
                    <a:pt x="2560" y="1160"/>
                  </a:lnTo>
                  <a:lnTo>
                    <a:pt x="2512" y="821"/>
                  </a:lnTo>
                  <a:lnTo>
                    <a:pt x="2416" y="483"/>
                  </a:lnTo>
                  <a:lnTo>
                    <a:pt x="2222" y="242"/>
                  </a:lnTo>
                  <a:lnTo>
                    <a:pt x="2126" y="97"/>
                  </a:lnTo>
                  <a:lnTo>
                    <a:pt x="1981" y="49"/>
                  </a:lnTo>
                  <a:lnTo>
                    <a:pt x="17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9"/>
            <p:cNvSpPr/>
            <p:nvPr/>
          </p:nvSpPr>
          <p:spPr>
            <a:xfrm>
              <a:off x="5206700" y="4354675"/>
              <a:ext cx="85775" cy="105100"/>
            </a:xfrm>
            <a:custGeom>
              <a:avLst/>
              <a:gdLst/>
              <a:ahLst/>
              <a:cxnLst/>
              <a:rect l="l" t="t" r="r" b="b"/>
              <a:pathLst>
                <a:path w="3431" h="4204" extrusionOk="0">
                  <a:moveTo>
                    <a:pt x="1402" y="1"/>
                  </a:moveTo>
                  <a:lnTo>
                    <a:pt x="1160" y="49"/>
                  </a:lnTo>
                  <a:lnTo>
                    <a:pt x="967" y="146"/>
                  </a:lnTo>
                  <a:lnTo>
                    <a:pt x="774" y="242"/>
                  </a:lnTo>
                  <a:lnTo>
                    <a:pt x="629" y="436"/>
                  </a:lnTo>
                  <a:lnTo>
                    <a:pt x="484" y="629"/>
                  </a:lnTo>
                  <a:lnTo>
                    <a:pt x="339" y="822"/>
                  </a:lnTo>
                  <a:lnTo>
                    <a:pt x="194" y="1305"/>
                  </a:lnTo>
                  <a:lnTo>
                    <a:pt x="49" y="1837"/>
                  </a:lnTo>
                  <a:lnTo>
                    <a:pt x="1" y="2320"/>
                  </a:lnTo>
                  <a:lnTo>
                    <a:pt x="1" y="2754"/>
                  </a:lnTo>
                  <a:lnTo>
                    <a:pt x="1" y="3044"/>
                  </a:lnTo>
                  <a:lnTo>
                    <a:pt x="49" y="3334"/>
                  </a:lnTo>
                  <a:lnTo>
                    <a:pt x="146" y="3624"/>
                  </a:lnTo>
                  <a:lnTo>
                    <a:pt x="291" y="3866"/>
                  </a:lnTo>
                  <a:lnTo>
                    <a:pt x="387" y="3962"/>
                  </a:lnTo>
                  <a:lnTo>
                    <a:pt x="532" y="4059"/>
                  </a:lnTo>
                  <a:lnTo>
                    <a:pt x="870" y="4155"/>
                  </a:lnTo>
                  <a:lnTo>
                    <a:pt x="1209" y="4204"/>
                  </a:lnTo>
                  <a:lnTo>
                    <a:pt x="1547" y="4155"/>
                  </a:lnTo>
                  <a:lnTo>
                    <a:pt x="1982" y="4059"/>
                  </a:lnTo>
                  <a:lnTo>
                    <a:pt x="2416" y="3817"/>
                  </a:lnTo>
                  <a:lnTo>
                    <a:pt x="2803" y="3576"/>
                  </a:lnTo>
                  <a:lnTo>
                    <a:pt x="3093" y="3189"/>
                  </a:lnTo>
                  <a:lnTo>
                    <a:pt x="3238" y="2996"/>
                  </a:lnTo>
                  <a:lnTo>
                    <a:pt x="3334" y="2754"/>
                  </a:lnTo>
                  <a:lnTo>
                    <a:pt x="3383" y="2513"/>
                  </a:lnTo>
                  <a:lnTo>
                    <a:pt x="3431" y="2320"/>
                  </a:lnTo>
                  <a:lnTo>
                    <a:pt x="3431" y="1837"/>
                  </a:lnTo>
                  <a:lnTo>
                    <a:pt x="3286" y="1402"/>
                  </a:lnTo>
                  <a:lnTo>
                    <a:pt x="3093" y="967"/>
                  </a:lnTo>
                  <a:lnTo>
                    <a:pt x="2755" y="580"/>
                  </a:lnTo>
                  <a:lnTo>
                    <a:pt x="2416" y="291"/>
                  </a:lnTo>
                  <a:lnTo>
                    <a:pt x="2175" y="194"/>
                  </a:lnTo>
                  <a:lnTo>
                    <a:pt x="1933" y="97"/>
                  </a:lnTo>
                  <a:lnTo>
                    <a:pt x="16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9"/>
            <p:cNvSpPr/>
            <p:nvPr/>
          </p:nvSpPr>
          <p:spPr>
            <a:xfrm>
              <a:off x="5390275" y="4481500"/>
              <a:ext cx="97850" cy="78525"/>
            </a:xfrm>
            <a:custGeom>
              <a:avLst/>
              <a:gdLst/>
              <a:ahLst/>
              <a:cxnLst/>
              <a:rect l="l" t="t" r="r" b="b"/>
              <a:pathLst>
                <a:path w="3914" h="3141" extrusionOk="0">
                  <a:moveTo>
                    <a:pt x="871" y="0"/>
                  </a:moveTo>
                  <a:lnTo>
                    <a:pt x="677" y="49"/>
                  </a:lnTo>
                  <a:lnTo>
                    <a:pt x="532" y="145"/>
                  </a:lnTo>
                  <a:lnTo>
                    <a:pt x="387" y="242"/>
                  </a:lnTo>
                  <a:lnTo>
                    <a:pt x="242" y="387"/>
                  </a:lnTo>
                  <a:lnTo>
                    <a:pt x="146" y="580"/>
                  </a:lnTo>
                  <a:lnTo>
                    <a:pt x="1" y="918"/>
                  </a:lnTo>
                  <a:lnTo>
                    <a:pt x="1" y="1305"/>
                  </a:lnTo>
                  <a:lnTo>
                    <a:pt x="49" y="1739"/>
                  </a:lnTo>
                  <a:lnTo>
                    <a:pt x="146" y="1933"/>
                  </a:lnTo>
                  <a:lnTo>
                    <a:pt x="242" y="2078"/>
                  </a:lnTo>
                  <a:lnTo>
                    <a:pt x="484" y="2416"/>
                  </a:lnTo>
                  <a:lnTo>
                    <a:pt x="822" y="2657"/>
                  </a:lnTo>
                  <a:lnTo>
                    <a:pt x="1160" y="2802"/>
                  </a:lnTo>
                  <a:lnTo>
                    <a:pt x="1547" y="2947"/>
                  </a:lnTo>
                  <a:lnTo>
                    <a:pt x="1933" y="3044"/>
                  </a:lnTo>
                  <a:lnTo>
                    <a:pt x="2320" y="3092"/>
                  </a:lnTo>
                  <a:lnTo>
                    <a:pt x="3141" y="3140"/>
                  </a:lnTo>
                  <a:lnTo>
                    <a:pt x="3528" y="3092"/>
                  </a:lnTo>
                  <a:lnTo>
                    <a:pt x="3672" y="3044"/>
                  </a:lnTo>
                  <a:lnTo>
                    <a:pt x="3817" y="2947"/>
                  </a:lnTo>
                  <a:lnTo>
                    <a:pt x="3914" y="2754"/>
                  </a:lnTo>
                  <a:lnTo>
                    <a:pt x="3914" y="2561"/>
                  </a:lnTo>
                  <a:lnTo>
                    <a:pt x="3866" y="2367"/>
                  </a:lnTo>
                  <a:lnTo>
                    <a:pt x="3817" y="2174"/>
                  </a:lnTo>
                  <a:lnTo>
                    <a:pt x="3672" y="1884"/>
                  </a:lnTo>
                  <a:lnTo>
                    <a:pt x="3431" y="1594"/>
                  </a:lnTo>
                  <a:lnTo>
                    <a:pt x="3141" y="1256"/>
                  </a:lnTo>
                  <a:lnTo>
                    <a:pt x="2803" y="966"/>
                  </a:lnTo>
                  <a:lnTo>
                    <a:pt x="2513" y="677"/>
                  </a:lnTo>
                  <a:lnTo>
                    <a:pt x="2127" y="435"/>
                  </a:lnTo>
                  <a:lnTo>
                    <a:pt x="1788" y="193"/>
                  </a:lnTo>
                  <a:lnTo>
                    <a:pt x="1499" y="49"/>
                  </a:lnTo>
                  <a:lnTo>
                    <a:pt x="12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5447050" y="4673525"/>
              <a:ext cx="51950" cy="50750"/>
            </a:xfrm>
            <a:custGeom>
              <a:avLst/>
              <a:gdLst/>
              <a:ahLst/>
              <a:cxnLst/>
              <a:rect l="l" t="t" r="r" b="b"/>
              <a:pathLst>
                <a:path w="2078" h="2030" extrusionOk="0">
                  <a:moveTo>
                    <a:pt x="1015" y="0"/>
                  </a:moveTo>
                  <a:lnTo>
                    <a:pt x="677" y="97"/>
                  </a:lnTo>
                  <a:lnTo>
                    <a:pt x="387" y="242"/>
                  </a:lnTo>
                  <a:lnTo>
                    <a:pt x="145" y="483"/>
                  </a:lnTo>
                  <a:lnTo>
                    <a:pt x="97" y="628"/>
                  </a:lnTo>
                  <a:lnTo>
                    <a:pt x="49" y="773"/>
                  </a:lnTo>
                  <a:lnTo>
                    <a:pt x="0" y="967"/>
                  </a:lnTo>
                  <a:lnTo>
                    <a:pt x="0" y="1160"/>
                  </a:lnTo>
                  <a:lnTo>
                    <a:pt x="49" y="1305"/>
                  </a:lnTo>
                  <a:lnTo>
                    <a:pt x="97" y="1450"/>
                  </a:lnTo>
                  <a:lnTo>
                    <a:pt x="242" y="1740"/>
                  </a:lnTo>
                  <a:lnTo>
                    <a:pt x="532" y="1884"/>
                  </a:lnTo>
                  <a:lnTo>
                    <a:pt x="822" y="2029"/>
                  </a:lnTo>
                  <a:lnTo>
                    <a:pt x="1112" y="2029"/>
                  </a:lnTo>
                  <a:lnTo>
                    <a:pt x="1450" y="1981"/>
                  </a:lnTo>
                  <a:lnTo>
                    <a:pt x="1595" y="1884"/>
                  </a:lnTo>
                  <a:lnTo>
                    <a:pt x="1740" y="1788"/>
                  </a:lnTo>
                  <a:lnTo>
                    <a:pt x="1933" y="1595"/>
                  </a:lnTo>
                  <a:lnTo>
                    <a:pt x="2029" y="1353"/>
                  </a:lnTo>
                  <a:lnTo>
                    <a:pt x="2078" y="1111"/>
                  </a:lnTo>
                  <a:lnTo>
                    <a:pt x="2078" y="870"/>
                  </a:lnTo>
                  <a:lnTo>
                    <a:pt x="1981" y="628"/>
                  </a:lnTo>
                  <a:lnTo>
                    <a:pt x="1885" y="435"/>
                  </a:lnTo>
                  <a:lnTo>
                    <a:pt x="1691" y="242"/>
                  </a:lnTo>
                  <a:lnTo>
                    <a:pt x="1498" y="97"/>
                  </a:lnTo>
                  <a:lnTo>
                    <a:pt x="1257" y="49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5407200" y="4336575"/>
              <a:ext cx="55575" cy="38675"/>
            </a:xfrm>
            <a:custGeom>
              <a:avLst/>
              <a:gdLst/>
              <a:ahLst/>
              <a:cxnLst/>
              <a:rect l="l" t="t" r="r" b="b"/>
              <a:pathLst>
                <a:path w="2223" h="1547" extrusionOk="0">
                  <a:moveTo>
                    <a:pt x="1015" y="0"/>
                  </a:moveTo>
                  <a:lnTo>
                    <a:pt x="773" y="48"/>
                  </a:lnTo>
                  <a:lnTo>
                    <a:pt x="532" y="145"/>
                  </a:lnTo>
                  <a:lnTo>
                    <a:pt x="290" y="290"/>
                  </a:lnTo>
                  <a:lnTo>
                    <a:pt x="145" y="435"/>
                  </a:lnTo>
                  <a:lnTo>
                    <a:pt x="0" y="628"/>
                  </a:lnTo>
                  <a:lnTo>
                    <a:pt x="0" y="821"/>
                  </a:lnTo>
                  <a:lnTo>
                    <a:pt x="0" y="966"/>
                  </a:lnTo>
                  <a:lnTo>
                    <a:pt x="97" y="1111"/>
                  </a:lnTo>
                  <a:lnTo>
                    <a:pt x="194" y="1256"/>
                  </a:lnTo>
                  <a:lnTo>
                    <a:pt x="338" y="1353"/>
                  </a:lnTo>
                  <a:lnTo>
                    <a:pt x="628" y="1449"/>
                  </a:lnTo>
                  <a:lnTo>
                    <a:pt x="918" y="1546"/>
                  </a:lnTo>
                  <a:lnTo>
                    <a:pt x="1546" y="1546"/>
                  </a:lnTo>
                  <a:lnTo>
                    <a:pt x="1788" y="1498"/>
                  </a:lnTo>
                  <a:lnTo>
                    <a:pt x="2029" y="1353"/>
                  </a:lnTo>
                  <a:lnTo>
                    <a:pt x="2174" y="1160"/>
                  </a:lnTo>
                  <a:lnTo>
                    <a:pt x="2222" y="966"/>
                  </a:lnTo>
                  <a:lnTo>
                    <a:pt x="2174" y="725"/>
                  </a:lnTo>
                  <a:lnTo>
                    <a:pt x="2078" y="483"/>
                  </a:lnTo>
                  <a:lnTo>
                    <a:pt x="1933" y="290"/>
                  </a:lnTo>
                  <a:lnTo>
                    <a:pt x="1691" y="145"/>
                  </a:lnTo>
                  <a:lnTo>
                    <a:pt x="1450" y="48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0"/>
          <p:cNvSpPr txBox="1">
            <a:spLocks noGrp="1"/>
          </p:cNvSpPr>
          <p:nvPr>
            <p:ph type="title"/>
          </p:nvPr>
        </p:nvSpPr>
        <p:spPr>
          <a:xfrm>
            <a:off x="720000" y="1105375"/>
            <a:ext cx="3534600" cy="132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10"/>
          <p:cNvSpPr/>
          <p:nvPr/>
        </p:nvSpPr>
        <p:spPr>
          <a:xfrm>
            <a:off x="7807213" y="-1577575"/>
            <a:ext cx="2992265" cy="2466359"/>
          </a:xfrm>
          <a:custGeom>
            <a:avLst/>
            <a:gdLst/>
            <a:ahLst/>
            <a:cxnLst/>
            <a:rect l="l" t="t" r="r" b="b"/>
            <a:pathLst>
              <a:path w="75315" h="62078" extrusionOk="0">
                <a:moveTo>
                  <a:pt x="26426" y="0"/>
                </a:moveTo>
                <a:lnTo>
                  <a:pt x="25218" y="49"/>
                </a:lnTo>
                <a:lnTo>
                  <a:pt x="24059" y="194"/>
                </a:lnTo>
                <a:lnTo>
                  <a:pt x="22851" y="338"/>
                </a:lnTo>
                <a:lnTo>
                  <a:pt x="21692" y="580"/>
                </a:lnTo>
                <a:lnTo>
                  <a:pt x="20532" y="870"/>
                </a:lnTo>
                <a:lnTo>
                  <a:pt x="19421" y="1256"/>
                </a:lnTo>
                <a:lnTo>
                  <a:pt x="18262" y="1643"/>
                </a:lnTo>
                <a:lnTo>
                  <a:pt x="17199" y="2078"/>
                </a:lnTo>
                <a:lnTo>
                  <a:pt x="16088" y="2609"/>
                </a:lnTo>
                <a:lnTo>
                  <a:pt x="15073" y="3140"/>
                </a:lnTo>
                <a:lnTo>
                  <a:pt x="14059" y="3768"/>
                </a:lnTo>
                <a:lnTo>
                  <a:pt x="12851" y="4590"/>
                </a:lnTo>
                <a:lnTo>
                  <a:pt x="11740" y="5411"/>
                </a:lnTo>
                <a:lnTo>
                  <a:pt x="10629" y="6329"/>
                </a:lnTo>
                <a:lnTo>
                  <a:pt x="9614" y="7295"/>
                </a:lnTo>
                <a:lnTo>
                  <a:pt x="8600" y="8261"/>
                </a:lnTo>
                <a:lnTo>
                  <a:pt x="7682" y="9324"/>
                </a:lnTo>
                <a:lnTo>
                  <a:pt x="6812" y="10435"/>
                </a:lnTo>
                <a:lnTo>
                  <a:pt x="5943" y="11546"/>
                </a:lnTo>
                <a:lnTo>
                  <a:pt x="5170" y="12706"/>
                </a:lnTo>
                <a:lnTo>
                  <a:pt x="4445" y="13913"/>
                </a:lnTo>
                <a:lnTo>
                  <a:pt x="3769" y="15121"/>
                </a:lnTo>
                <a:lnTo>
                  <a:pt x="3141" y="16425"/>
                </a:lnTo>
                <a:lnTo>
                  <a:pt x="2561" y="17681"/>
                </a:lnTo>
                <a:lnTo>
                  <a:pt x="2030" y="18986"/>
                </a:lnTo>
                <a:lnTo>
                  <a:pt x="1595" y="20338"/>
                </a:lnTo>
                <a:lnTo>
                  <a:pt x="1208" y="21691"/>
                </a:lnTo>
                <a:lnTo>
                  <a:pt x="822" y="23044"/>
                </a:lnTo>
                <a:lnTo>
                  <a:pt x="532" y="24445"/>
                </a:lnTo>
                <a:lnTo>
                  <a:pt x="339" y="25846"/>
                </a:lnTo>
                <a:lnTo>
                  <a:pt x="146" y="27247"/>
                </a:lnTo>
                <a:lnTo>
                  <a:pt x="49" y="28648"/>
                </a:lnTo>
                <a:lnTo>
                  <a:pt x="1" y="30049"/>
                </a:lnTo>
                <a:lnTo>
                  <a:pt x="1" y="31450"/>
                </a:lnTo>
                <a:lnTo>
                  <a:pt x="49" y="32850"/>
                </a:lnTo>
                <a:lnTo>
                  <a:pt x="194" y="34251"/>
                </a:lnTo>
                <a:lnTo>
                  <a:pt x="387" y="35652"/>
                </a:lnTo>
                <a:lnTo>
                  <a:pt x="629" y="37005"/>
                </a:lnTo>
                <a:lnTo>
                  <a:pt x="967" y="38406"/>
                </a:lnTo>
                <a:lnTo>
                  <a:pt x="1353" y="39759"/>
                </a:lnTo>
                <a:lnTo>
                  <a:pt x="1788" y="41063"/>
                </a:lnTo>
                <a:lnTo>
                  <a:pt x="2320" y="42367"/>
                </a:lnTo>
                <a:lnTo>
                  <a:pt x="2899" y="43672"/>
                </a:lnTo>
                <a:lnTo>
                  <a:pt x="3527" y="44928"/>
                </a:lnTo>
                <a:lnTo>
                  <a:pt x="4204" y="46135"/>
                </a:lnTo>
                <a:lnTo>
                  <a:pt x="4977" y="47295"/>
                </a:lnTo>
                <a:lnTo>
                  <a:pt x="5749" y="48406"/>
                </a:lnTo>
                <a:lnTo>
                  <a:pt x="6619" y="49517"/>
                </a:lnTo>
                <a:lnTo>
                  <a:pt x="7489" y="50580"/>
                </a:lnTo>
                <a:lnTo>
                  <a:pt x="8455" y="51594"/>
                </a:lnTo>
                <a:lnTo>
                  <a:pt x="9421" y="52561"/>
                </a:lnTo>
                <a:lnTo>
                  <a:pt x="10484" y="53527"/>
                </a:lnTo>
                <a:lnTo>
                  <a:pt x="11547" y="54396"/>
                </a:lnTo>
                <a:lnTo>
                  <a:pt x="12658" y="55218"/>
                </a:lnTo>
                <a:lnTo>
                  <a:pt x="13769" y="56039"/>
                </a:lnTo>
                <a:lnTo>
                  <a:pt x="14977" y="56812"/>
                </a:lnTo>
                <a:lnTo>
                  <a:pt x="16136" y="57488"/>
                </a:lnTo>
                <a:lnTo>
                  <a:pt x="17392" y="58164"/>
                </a:lnTo>
                <a:lnTo>
                  <a:pt x="18648" y="58744"/>
                </a:lnTo>
                <a:lnTo>
                  <a:pt x="19904" y="59276"/>
                </a:lnTo>
                <a:lnTo>
                  <a:pt x="21160" y="59759"/>
                </a:lnTo>
                <a:lnTo>
                  <a:pt x="22416" y="60193"/>
                </a:lnTo>
                <a:lnTo>
                  <a:pt x="23721" y="60628"/>
                </a:lnTo>
                <a:lnTo>
                  <a:pt x="25025" y="60966"/>
                </a:lnTo>
                <a:lnTo>
                  <a:pt x="26329" y="61256"/>
                </a:lnTo>
                <a:lnTo>
                  <a:pt x="27634" y="61498"/>
                </a:lnTo>
                <a:lnTo>
                  <a:pt x="28986" y="61691"/>
                </a:lnTo>
                <a:lnTo>
                  <a:pt x="30291" y="61884"/>
                </a:lnTo>
                <a:lnTo>
                  <a:pt x="31643" y="61981"/>
                </a:lnTo>
                <a:lnTo>
                  <a:pt x="32996" y="62029"/>
                </a:lnTo>
                <a:lnTo>
                  <a:pt x="34349" y="62077"/>
                </a:lnTo>
                <a:lnTo>
                  <a:pt x="35701" y="62077"/>
                </a:lnTo>
                <a:lnTo>
                  <a:pt x="37006" y="61981"/>
                </a:lnTo>
                <a:lnTo>
                  <a:pt x="38358" y="61884"/>
                </a:lnTo>
                <a:lnTo>
                  <a:pt x="39711" y="61739"/>
                </a:lnTo>
                <a:lnTo>
                  <a:pt x="41064" y="61594"/>
                </a:lnTo>
                <a:lnTo>
                  <a:pt x="42368" y="61353"/>
                </a:lnTo>
                <a:lnTo>
                  <a:pt x="43721" y="61063"/>
                </a:lnTo>
                <a:lnTo>
                  <a:pt x="45025" y="60773"/>
                </a:lnTo>
                <a:lnTo>
                  <a:pt x="46329" y="60435"/>
                </a:lnTo>
                <a:lnTo>
                  <a:pt x="47634" y="60048"/>
                </a:lnTo>
                <a:lnTo>
                  <a:pt x="48890" y="59614"/>
                </a:lnTo>
                <a:lnTo>
                  <a:pt x="50146" y="59131"/>
                </a:lnTo>
                <a:lnTo>
                  <a:pt x="51402" y="58648"/>
                </a:lnTo>
                <a:lnTo>
                  <a:pt x="52658" y="58116"/>
                </a:lnTo>
                <a:lnTo>
                  <a:pt x="53866" y="57536"/>
                </a:lnTo>
                <a:lnTo>
                  <a:pt x="55073" y="56908"/>
                </a:lnTo>
                <a:lnTo>
                  <a:pt x="56233" y="56280"/>
                </a:lnTo>
                <a:lnTo>
                  <a:pt x="57392" y="55604"/>
                </a:lnTo>
                <a:lnTo>
                  <a:pt x="58552" y="54879"/>
                </a:lnTo>
                <a:lnTo>
                  <a:pt x="59663" y="54106"/>
                </a:lnTo>
                <a:lnTo>
                  <a:pt x="61064" y="53092"/>
                </a:lnTo>
                <a:lnTo>
                  <a:pt x="62368" y="51981"/>
                </a:lnTo>
                <a:lnTo>
                  <a:pt x="63672" y="50821"/>
                </a:lnTo>
                <a:lnTo>
                  <a:pt x="64880" y="49565"/>
                </a:lnTo>
                <a:lnTo>
                  <a:pt x="66040" y="48261"/>
                </a:lnTo>
                <a:lnTo>
                  <a:pt x="67102" y="46908"/>
                </a:lnTo>
                <a:lnTo>
                  <a:pt x="68117" y="45507"/>
                </a:lnTo>
                <a:lnTo>
                  <a:pt x="69083" y="44058"/>
                </a:lnTo>
                <a:lnTo>
                  <a:pt x="69953" y="42561"/>
                </a:lnTo>
                <a:lnTo>
                  <a:pt x="70822" y="41015"/>
                </a:lnTo>
                <a:lnTo>
                  <a:pt x="71547" y="39469"/>
                </a:lnTo>
                <a:lnTo>
                  <a:pt x="72272" y="37875"/>
                </a:lnTo>
                <a:lnTo>
                  <a:pt x="72851" y="36232"/>
                </a:lnTo>
                <a:lnTo>
                  <a:pt x="73431" y="34590"/>
                </a:lnTo>
                <a:lnTo>
                  <a:pt x="73914" y="32947"/>
                </a:lnTo>
                <a:lnTo>
                  <a:pt x="74301" y="31256"/>
                </a:lnTo>
                <a:lnTo>
                  <a:pt x="74639" y="29710"/>
                </a:lnTo>
                <a:lnTo>
                  <a:pt x="74880" y="28068"/>
                </a:lnTo>
                <a:lnTo>
                  <a:pt x="75122" y="26329"/>
                </a:lnTo>
                <a:lnTo>
                  <a:pt x="75218" y="24541"/>
                </a:lnTo>
                <a:lnTo>
                  <a:pt x="75315" y="22706"/>
                </a:lnTo>
                <a:lnTo>
                  <a:pt x="75267" y="20918"/>
                </a:lnTo>
                <a:lnTo>
                  <a:pt x="75122" y="19082"/>
                </a:lnTo>
                <a:lnTo>
                  <a:pt x="75025" y="18213"/>
                </a:lnTo>
                <a:lnTo>
                  <a:pt x="74880" y="17295"/>
                </a:lnTo>
                <a:lnTo>
                  <a:pt x="74687" y="16425"/>
                </a:lnTo>
                <a:lnTo>
                  <a:pt x="74494" y="15556"/>
                </a:lnTo>
                <a:lnTo>
                  <a:pt x="74252" y="14735"/>
                </a:lnTo>
                <a:lnTo>
                  <a:pt x="73962" y="13913"/>
                </a:lnTo>
                <a:lnTo>
                  <a:pt x="73624" y="13140"/>
                </a:lnTo>
                <a:lnTo>
                  <a:pt x="73286" y="12367"/>
                </a:lnTo>
                <a:lnTo>
                  <a:pt x="72900" y="11594"/>
                </a:lnTo>
                <a:lnTo>
                  <a:pt x="72465" y="10870"/>
                </a:lnTo>
                <a:lnTo>
                  <a:pt x="71982" y="10194"/>
                </a:lnTo>
                <a:lnTo>
                  <a:pt x="71450" y="9566"/>
                </a:lnTo>
                <a:lnTo>
                  <a:pt x="70871" y="8937"/>
                </a:lnTo>
                <a:lnTo>
                  <a:pt x="70243" y="8358"/>
                </a:lnTo>
                <a:lnTo>
                  <a:pt x="69566" y="7826"/>
                </a:lnTo>
                <a:lnTo>
                  <a:pt x="68842" y="7343"/>
                </a:lnTo>
                <a:lnTo>
                  <a:pt x="68069" y="6909"/>
                </a:lnTo>
                <a:lnTo>
                  <a:pt x="67247" y="6570"/>
                </a:lnTo>
                <a:lnTo>
                  <a:pt x="66378" y="6232"/>
                </a:lnTo>
                <a:lnTo>
                  <a:pt x="65508" y="5991"/>
                </a:lnTo>
                <a:lnTo>
                  <a:pt x="64639" y="5846"/>
                </a:lnTo>
                <a:lnTo>
                  <a:pt x="63817" y="5749"/>
                </a:lnTo>
                <a:lnTo>
                  <a:pt x="62610" y="5749"/>
                </a:lnTo>
                <a:lnTo>
                  <a:pt x="61450" y="5846"/>
                </a:lnTo>
                <a:lnTo>
                  <a:pt x="60291" y="6087"/>
                </a:lnTo>
                <a:lnTo>
                  <a:pt x="59131" y="6377"/>
                </a:lnTo>
                <a:lnTo>
                  <a:pt x="57972" y="6667"/>
                </a:lnTo>
                <a:lnTo>
                  <a:pt x="56813" y="7053"/>
                </a:lnTo>
                <a:lnTo>
                  <a:pt x="54445" y="7826"/>
                </a:lnTo>
                <a:lnTo>
                  <a:pt x="53334" y="8116"/>
                </a:lnTo>
                <a:lnTo>
                  <a:pt x="52175" y="8358"/>
                </a:lnTo>
                <a:lnTo>
                  <a:pt x="51064" y="8551"/>
                </a:lnTo>
                <a:lnTo>
                  <a:pt x="50484" y="8599"/>
                </a:lnTo>
                <a:lnTo>
                  <a:pt x="49904" y="8599"/>
                </a:lnTo>
                <a:lnTo>
                  <a:pt x="49276" y="8551"/>
                </a:lnTo>
                <a:lnTo>
                  <a:pt x="48648" y="8503"/>
                </a:lnTo>
                <a:lnTo>
                  <a:pt x="48069" y="8406"/>
                </a:lnTo>
                <a:lnTo>
                  <a:pt x="47441" y="8261"/>
                </a:lnTo>
                <a:lnTo>
                  <a:pt x="46329" y="7923"/>
                </a:lnTo>
                <a:lnTo>
                  <a:pt x="45170" y="7488"/>
                </a:lnTo>
                <a:lnTo>
                  <a:pt x="44107" y="7005"/>
                </a:lnTo>
                <a:lnTo>
                  <a:pt x="43044" y="6425"/>
                </a:lnTo>
                <a:lnTo>
                  <a:pt x="41982" y="5797"/>
                </a:lnTo>
                <a:lnTo>
                  <a:pt x="40919" y="5169"/>
                </a:lnTo>
                <a:lnTo>
                  <a:pt x="38890" y="3817"/>
                </a:lnTo>
                <a:lnTo>
                  <a:pt x="37827" y="3189"/>
                </a:lnTo>
                <a:lnTo>
                  <a:pt x="36764" y="2561"/>
                </a:lnTo>
                <a:lnTo>
                  <a:pt x="35701" y="1981"/>
                </a:lnTo>
                <a:lnTo>
                  <a:pt x="34590" y="1450"/>
                </a:lnTo>
                <a:lnTo>
                  <a:pt x="33479" y="1015"/>
                </a:lnTo>
                <a:lnTo>
                  <a:pt x="32320" y="677"/>
                </a:lnTo>
                <a:lnTo>
                  <a:pt x="31160" y="387"/>
                </a:lnTo>
                <a:lnTo>
                  <a:pt x="30001" y="194"/>
                </a:lnTo>
                <a:lnTo>
                  <a:pt x="28793" y="97"/>
                </a:lnTo>
                <a:lnTo>
                  <a:pt x="2763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0"/>
          <p:cNvSpPr/>
          <p:nvPr/>
        </p:nvSpPr>
        <p:spPr>
          <a:xfrm rot="-8346330">
            <a:off x="7864955" y="3628564"/>
            <a:ext cx="3729655" cy="3843965"/>
          </a:xfrm>
          <a:custGeom>
            <a:avLst/>
            <a:gdLst/>
            <a:ahLst/>
            <a:cxnLst/>
            <a:rect l="l" t="t" r="r" b="b"/>
            <a:pathLst>
              <a:path w="29952" h="30870" extrusionOk="0">
                <a:moveTo>
                  <a:pt x="20000" y="0"/>
                </a:moveTo>
                <a:lnTo>
                  <a:pt x="19179" y="48"/>
                </a:lnTo>
                <a:lnTo>
                  <a:pt x="18261" y="145"/>
                </a:lnTo>
                <a:lnTo>
                  <a:pt x="17392" y="290"/>
                </a:lnTo>
                <a:lnTo>
                  <a:pt x="16474" y="435"/>
                </a:lnTo>
                <a:lnTo>
                  <a:pt x="15556" y="628"/>
                </a:lnTo>
                <a:lnTo>
                  <a:pt x="13720" y="1159"/>
                </a:lnTo>
                <a:lnTo>
                  <a:pt x="11933" y="1739"/>
                </a:lnTo>
                <a:lnTo>
                  <a:pt x="10193" y="2415"/>
                </a:lnTo>
                <a:lnTo>
                  <a:pt x="8551" y="3092"/>
                </a:lnTo>
                <a:lnTo>
                  <a:pt x="7053" y="3816"/>
                </a:lnTo>
                <a:lnTo>
                  <a:pt x="5894" y="4396"/>
                </a:lnTo>
                <a:lnTo>
                  <a:pt x="4831" y="5121"/>
                </a:lnTo>
                <a:lnTo>
                  <a:pt x="4300" y="5507"/>
                </a:lnTo>
                <a:lnTo>
                  <a:pt x="3817" y="5942"/>
                </a:lnTo>
                <a:lnTo>
                  <a:pt x="3334" y="6377"/>
                </a:lnTo>
                <a:lnTo>
                  <a:pt x="2899" y="6812"/>
                </a:lnTo>
                <a:lnTo>
                  <a:pt x="2464" y="7295"/>
                </a:lnTo>
                <a:lnTo>
                  <a:pt x="2029" y="7778"/>
                </a:lnTo>
                <a:lnTo>
                  <a:pt x="1691" y="8309"/>
                </a:lnTo>
                <a:lnTo>
                  <a:pt x="1353" y="8841"/>
                </a:lnTo>
                <a:lnTo>
                  <a:pt x="1015" y="9420"/>
                </a:lnTo>
                <a:lnTo>
                  <a:pt x="773" y="10000"/>
                </a:lnTo>
                <a:lnTo>
                  <a:pt x="532" y="10580"/>
                </a:lnTo>
                <a:lnTo>
                  <a:pt x="338" y="11208"/>
                </a:lnTo>
                <a:lnTo>
                  <a:pt x="193" y="11836"/>
                </a:lnTo>
                <a:lnTo>
                  <a:pt x="97" y="12512"/>
                </a:lnTo>
                <a:lnTo>
                  <a:pt x="0" y="13188"/>
                </a:lnTo>
                <a:lnTo>
                  <a:pt x="0" y="13865"/>
                </a:lnTo>
                <a:lnTo>
                  <a:pt x="0" y="14541"/>
                </a:lnTo>
                <a:lnTo>
                  <a:pt x="97" y="15217"/>
                </a:lnTo>
                <a:lnTo>
                  <a:pt x="193" y="15894"/>
                </a:lnTo>
                <a:lnTo>
                  <a:pt x="290" y="16522"/>
                </a:lnTo>
                <a:lnTo>
                  <a:pt x="676" y="17874"/>
                </a:lnTo>
                <a:lnTo>
                  <a:pt x="1111" y="19179"/>
                </a:lnTo>
                <a:lnTo>
                  <a:pt x="1643" y="20435"/>
                </a:lnTo>
                <a:lnTo>
                  <a:pt x="2222" y="21691"/>
                </a:lnTo>
                <a:lnTo>
                  <a:pt x="2657" y="22512"/>
                </a:lnTo>
                <a:lnTo>
                  <a:pt x="3140" y="23333"/>
                </a:lnTo>
                <a:lnTo>
                  <a:pt x="3623" y="24155"/>
                </a:lnTo>
                <a:lnTo>
                  <a:pt x="4155" y="24928"/>
                </a:lnTo>
                <a:lnTo>
                  <a:pt x="4734" y="25700"/>
                </a:lnTo>
                <a:lnTo>
                  <a:pt x="5314" y="26425"/>
                </a:lnTo>
                <a:lnTo>
                  <a:pt x="5942" y="27101"/>
                </a:lnTo>
                <a:lnTo>
                  <a:pt x="6619" y="27778"/>
                </a:lnTo>
                <a:lnTo>
                  <a:pt x="7295" y="28357"/>
                </a:lnTo>
                <a:lnTo>
                  <a:pt x="8020" y="28937"/>
                </a:lnTo>
                <a:lnTo>
                  <a:pt x="8792" y="29420"/>
                </a:lnTo>
                <a:lnTo>
                  <a:pt x="9565" y="29855"/>
                </a:lnTo>
                <a:lnTo>
                  <a:pt x="10387" y="30242"/>
                </a:lnTo>
                <a:lnTo>
                  <a:pt x="11208" y="30531"/>
                </a:lnTo>
                <a:lnTo>
                  <a:pt x="12078" y="30725"/>
                </a:lnTo>
                <a:lnTo>
                  <a:pt x="12995" y="30870"/>
                </a:lnTo>
                <a:lnTo>
                  <a:pt x="14203" y="30870"/>
                </a:lnTo>
                <a:lnTo>
                  <a:pt x="14783" y="30821"/>
                </a:lnTo>
                <a:lnTo>
                  <a:pt x="15411" y="30725"/>
                </a:lnTo>
                <a:lnTo>
                  <a:pt x="15991" y="30580"/>
                </a:lnTo>
                <a:lnTo>
                  <a:pt x="16570" y="30435"/>
                </a:lnTo>
                <a:lnTo>
                  <a:pt x="17150" y="30242"/>
                </a:lnTo>
                <a:lnTo>
                  <a:pt x="17681" y="30048"/>
                </a:lnTo>
                <a:lnTo>
                  <a:pt x="18261" y="29758"/>
                </a:lnTo>
                <a:lnTo>
                  <a:pt x="18793" y="29517"/>
                </a:lnTo>
                <a:lnTo>
                  <a:pt x="19855" y="28889"/>
                </a:lnTo>
                <a:lnTo>
                  <a:pt x="20822" y="28116"/>
                </a:lnTo>
                <a:lnTo>
                  <a:pt x="21739" y="27343"/>
                </a:lnTo>
                <a:lnTo>
                  <a:pt x="22561" y="26473"/>
                </a:lnTo>
                <a:lnTo>
                  <a:pt x="23334" y="25556"/>
                </a:lnTo>
                <a:lnTo>
                  <a:pt x="24058" y="24589"/>
                </a:lnTo>
                <a:lnTo>
                  <a:pt x="24735" y="23575"/>
                </a:lnTo>
                <a:lnTo>
                  <a:pt x="25363" y="22512"/>
                </a:lnTo>
                <a:lnTo>
                  <a:pt x="25942" y="21498"/>
                </a:lnTo>
                <a:lnTo>
                  <a:pt x="27053" y="19324"/>
                </a:lnTo>
                <a:lnTo>
                  <a:pt x="28068" y="17198"/>
                </a:lnTo>
                <a:lnTo>
                  <a:pt x="28503" y="16135"/>
                </a:lnTo>
                <a:lnTo>
                  <a:pt x="28889" y="15024"/>
                </a:lnTo>
                <a:lnTo>
                  <a:pt x="29227" y="13913"/>
                </a:lnTo>
                <a:lnTo>
                  <a:pt x="29517" y="12802"/>
                </a:lnTo>
                <a:lnTo>
                  <a:pt x="29759" y="11691"/>
                </a:lnTo>
                <a:lnTo>
                  <a:pt x="29904" y="10531"/>
                </a:lnTo>
                <a:lnTo>
                  <a:pt x="29952" y="9420"/>
                </a:lnTo>
                <a:lnTo>
                  <a:pt x="29904" y="8358"/>
                </a:lnTo>
                <a:lnTo>
                  <a:pt x="29759" y="7343"/>
                </a:lnTo>
                <a:lnTo>
                  <a:pt x="29517" y="6377"/>
                </a:lnTo>
                <a:lnTo>
                  <a:pt x="29227" y="5507"/>
                </a:lnTo>
                <a:lnTo>
                  <a:pt x="28841" y="4638"/>
                </a:lnTo>
                <a:lnTo>
                  <a:pt x="28358" y="3865"/>
                </a:lnTo>
                <a:lnTo>
                  <a:pt x="27778" y="3140"/>
                </a:lnTo>
                <a:lnTo>
                  <a:pt x="27150" y="2464"/>
                </a:lnTo>
                <a:lnTo>
                  <a:pt x="26474" y="1884"/>
                </a:lnTo>
                <a:lnTo>
                  <a:pt x="25701" y="1353"/>
                </a:lnTo>
                <a:lnTo>
                  <a:pt x="24831" y="918"/>
                </a:lnTo>
                <a:lnTo>
                  <a:pt x="23913" y="580"/>
                </a:lnTo>
                <a:lnTo>
                  <a:pt x="22947" y="290"/>
                </a:lnTo>
                <a:lnTo>
                  <a:pt x="21933" y="97"/>
                </a:lnTo>
                <a:lnTo>
                  <a:pt x="2082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1" name="Google Shape;231;p10"/>
          <p:cNvGrpSpPr/>
          <p:nvPr/>
        </p:nvGrpSpPr>
        <p:grpSpPr>
          <a:xfrm rot="4500025">
            <a:off x="8210927" y="4400355"/>
            <a:ext cx="801426" cy="891437"/>
            <a:chOff x="5036425" y="4336575"/>
            <a:chExt cx="462575" cy="514500"/>
          </a:xfrm>
        </p:grpSpPr>
        <p:sp>
          <p:nvSpPr>
            <p:cNvPr id="232" name="Google Shape;232;p10"/>
            <p:cNvSpPr/>
            <p:nvPr/>
          </p:nvSpPr>
          <p:spPr>
            <a:xfrm>
              <a:off x="5036425" y="4557575"/>
              <a:ext cx="129250" cy="118375"/>
            </a:xfrm>
            <a:custGeom>
              <a:avLst/>
              <a:gdLst/>
              <a:ahLst/>
              <a:cxnLst/>
              <a:rect l="l" t="t" r="r" b="b"/>
              <a:pathLst>
                <a:path w="5170" h="4735" extrusionOk="0">
                  <a:moveTo>
                    <a:pt x="3382" y="1"/>
                  </a:moveTo>
                  <a:lnTo>
                    <a:pt x="2947" y="49"/>
                  </a:lnTo>
                  <a:lnTo>
                    <a:pt x="2561" y="146"/>
                  </a:lnTo>
                  <a:lnTo>
                    <a:pt x="2223" y="291"/>
                  </a:lnTo>
                  <a:lnTo>
                    <a:pt x="1836" y="435"/>
                  </a:lnTo>
                  <a:lnTo>
                    <a:pt x="1498" y="629"/>
                  </a:lnTo>
                  <a:lnTo>
                    <a:pt x="1160" y="870"/>
                  </a:lnTo>
                  <a:lnTo>
                    <a:pt x="870" y="1112"/>
                  </a:lnTo>
                  <a:lnTo>
                    <a:pt x="580" y="1402"/>
                  </a:lnTo>
                  <a:lnTo>
                    <a:pt x="338" y="1740"/>
                  </a:lnTo>
                  <a:lnTo>
                    <a:pt x="97" y="2175"/>
                  </a:lnTo>
                  <a:lnTo>
                    <a:pt x="49" y="2416"/>
                  </a:lnTo>
                  <a:lnTo>
                    <a:pt x="0" y="2706"/>
                  </a:lnTo>
                  <a:lnTo>
                    <a:pt x="0" y="2948"/>
                  </a:lnTo>
                  <a:lnTo>
                    <a:pt x="0" y="3189"/>
                  </a:lnTo>
                  <a:lnTo>
                    <a:pt x="49" y="3431"/>
                  </a:lnTo>
                  <a:lnTo>
                    <a:pt x="145" y="3672"/>
                  </a:lnTo>
                  <a:lnTo>
                    <a:pt x="290" y="3962"/>
                  </a:lnTo>
                  <a:lnTo>
                    <a:pt x="483" y="4204"/>
                  </a:lnTo>
                  <a:lnTo>
                    <a:pt x="725" y="4397"/>
                  </a:lnTo>
                  <a:lnTo>
                    <a:pt x="1015" y="4542"/>
                  </a:lnTo>
                  <a:lnTo>
                    <a:pt x="1305" y="4638"/>
                  </a:lnTo>
                  <a:lnTo>
                    <a:pt x="1594" y="4735"/>
                  </a:lnTo>
                  <a:lnTo>
                    <a:pt x="2223" y="4735"/>
                  </a:lnTo>
                  <a:lnTo>
                    <a:pt x="2512" y="4687"/>
                  </a:lnTo>
                  <a:lnTo>
                    <a:pt x="2802" y="4590"/>
                  </a:lnTo>
                  <a:lnTo>
                    <a:pt x="3092" y="4445"/>
                  </a:lnTo>
                  <a:lnTo>
                    <a:pt x="3334" y="4300"/>
                  </a:lnTo>
                  <a:lnTo>
                    <a:pt x="3623" y="4107"/>
                  </a:lnTo>
                  <a:lnTo>
                    <a:pt x="3817" y="3914"/>
                  </a:lnTo>
                  <a:lnTo>
                    <a:pt x="4252" y="3431"/>
                  </a:lnTo>
                  <a:lnTo>
                    <a:pt x="4686" y="2803"/>
                  </a:lnTo>
                  <a:lnTo>
                    <a:pt x="4880" y="2416"/>
                  </a:lnTo>
                  <a:lnTo>
                    <a:pt x="5024" y="2030"/>
                  </a:lnTo>
                  <a:lnTo>
                    <a:pt x="5121" y="1643"/>
                  </a:lnTo>
                  <a:lnTo>
                    <a:pt x="5169" y="1257"/>
                  </a:lnTo>
                  <a:lnTo>
                    <a:pt x="5121" y="919"/>
                  </a:lnTo>
                  <a:lnTo>
                    <a:pt x="5024" y="725"/>
                  </a:lnTo>
                  <a:lnTo>
                    <a:pt x="4928" y="580"/>
                  </a:lnTo>
                  <a:lnTo>
                    <a:pt x="4686" y="339"/>
                  </a:lnTo>
                  <a:lnTo>
                    <a:pt x="4445" y="146"/>
                  </a:lnTo>
                  <a:lnTo>
                    <a:pt x="4107" y="49"/>
                  </a:lnTo>
                  <a:lnTo>
                    <a:pt x="38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0"/>
            <p:cNvSpPr/>
            <p:nvPr/>
          </p:nvSpPr>
          <p:spPr>
            <a:xfrm>
              <a:off x="5165650" y="4776175"/>
              <a:ext cx="77325" cy="74900"/>
            </a:xfrm>
            <a:custGeom>
              <a:avLst/>
              <a:gdLst/>
              <a:ahLst/>
              <a:cxnLst/>
              <a:rect l="l" t="t" r="r" b="b"/>
              <a:pathLst>
                <a:path w="3093" h="2996" extrusionOk="0">
                  <a:moveTo>
                    <a:pt x="1112" y="1"/>
                  </a:moveTo>
                  <a:lnTo>
                    <a:pt x="870" y="97"/>
                  </a:lnTo>
                  <a:lnTo>
                    <a:pt x="580" y="242"/>
                  </a:lnTo>
                  <a:lnTo>
                    <a:pt x="387" y="435"/>
                  </a:lnTo>
                  <a:lnTo>
                    <a:pt x="194" y="677"/>
                  </a:lnTo>
                  <a:lnTo>
                    <a:pt x="49" y="967"/>
                  </a:lnTo>
                  <a:lnTo>
                    <a:pt x="0" y="1305"/>
                  </a:lnTo>
                  <a:lnTo>
                    <a:pt x="0" y="1595"/>
                  </a:lnTo>
                  <a:lnTo>
                    <a:pt x="49" y="1885"/>
                  </a:lnTo>
                  <a:lnTo>
                    <a:pt x="194" y="2175"/>
                  </a:lnTo>
                  <a:lnTo>
                    <a:pt x="339" y="2416"/>
                  </a:lnTo>
                  <a:lnTo>
                    <a:pt x="580" y="2658"/>
                  </a:lnTo>
                  <a:lnTo>
                    <a:pt x="822" y="2803"/>
                  </a:lnTo>
                  <a:lnTo>
                    <a:pt x="1063" y="2948"/>
                  </a:lnTo>
                  <a:lnTo>
                    <a:pt x="1401" y="2996"/>
                  </a:lnTo>
                  <a:lnTo>
                    <a:pt x="1691" y="2996"/>
                  </a:lnTo>
                  <a:lnTo>
                    <a:pt x="1981" y="2948"/>
                  </a:lnTo>
                  <a:lnTo>
                    <a:pt x="2271" y="2803"/>
                  </a:lnTo>
                  <a:lnTo>
                    <a:pt x="2512" y="2658"/>
                  </a:lnTo>
                  <a:lnTo>
                    <a:pt x="2706" y="2464"/>
                  </a:lnTo>
                  <a:lnTo>
                    <a:pt x="2899" y="2223"/>
                  </a:lnTo>
                  <a:lnTo>
                    <a:pt x="2996" y="1933"/>
                  </a:lnTo>
                  <a:lnTo>
                    <a:pt x="3092" y="1643"/>
                  </a:lnTo>
                  <a:lnTo>
                    <a:pt x="3092" y="1305"/>
                  </a:lnTo>
                  <a:lnTo>
                    <a:pt x="3044" y="967"/>
                  </a:lnTo>
                  <a:lnTo>
                    <a:pt x="2899" y="725"/>
                  </a:lnTo>
                  <a:lnTo>
                    <a:pt x="2706" y="484"/>
                  </a:lnTo>
                  <a:lnTo>
                    <a:pt x="2512" y="291"/>
                  </a:lnTo>
                  <a:lnTo>
                    <a:pt x="2271" y="146"/>
                  </a:lnTo>
                  <a:lnTo>
                    <a:pt x="1981" y="49"/>
                  </a:lnTo>
                  <a:lnTo>
                    <a:pt x="16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0"/>
            <p:cNvSpPr/>
            <p:nvPr/>
          </p:nvSpPr>
          <p:spPr>
            <a:xfrm>
              <a:off x="5265900" y="4598650"/>
              <a:ext cx="64025" cy="85775"/>
            </a:xfrm>
            <a:custGeom>
              <a:avLst/>
              <a:gdLst/>
              <a:ahLst/>
              <a:cxnLst/>
              <a:rect l="l" t="t" r="r" b="b"/>
              <a:pathLst>
                <a:path w="2561" h="3431" extrusionOk="0">
                  <a:moveTo>
                    <a:pt x="1449" y="0"/>
                  </a:moveTo>
                  <a:lnTo>
                    <a:pt x="1111" y="97"/>
                  </a:lnTo>
                  <a:lnTo>
                    <a:pt x="821" y="193"/>
                  </a:lnTo>
                  <a:lnTo>
                    <a:pt x="580" y="387"/>
                  </a:lnTo>
                  <a:lnTo>
                    <a:pt x="338" y="580"/>
                  </a:lnTo>
                  <a:lnTo>
                    <a:pt x="145" y="821"/>
                  </a:lnTo>
                  <a:lnTo>
                    <a:pt x="48" y="1063"/>
                  </a:lnTo>
                  <a:lnTo>
                    <a:pt x="0" y="1256"/>
                  </a:lnTo>
                  <a:lnTo>
                    <a:pt x="0" y="1401"/>
                  </a:lnTo>
                  <a:lnTo>
                    <a:pt x="48" y="1788"/>
                  </a:lnTo>
                  <a:lnTo>
                    <a:pt x="145" y="2126"/>
                  </a:lnTo>
                  <a:lnTo>
                    <a:pt x="338" y="2464"/>
                  </a:lnTo>
                  <a:lnTo>
                    <a:pt x="483" y="2706"/>
                  </a:lnTo>
                  <a:lnTo>
                    <a:pt x="676" y="2947"/>
                  </a:lnTo>
                  <a:lnTo>
                    <a:pt x="870" y="3189"/>
                  </a:lnTo>
                  <a:lnTo>
                    <a:pt x="1159" y="3334"/>
                  </a:lnTo>
                  <a:lnTo>
                    <a:pt x="1401" y="3430"/>
                  </a:lnTo>
                  <a:lnTo>
                    <a:pt x="1739" y="3430"/>
                  </a:lnTo>
                  <a:lnTo>
                    <a:pt x="2029" y="3382"/>
                  </a:lnTo>
                  <a:lnTo>
                    <a:pt x="2126" y="3285"/>
                  </a:lnTo>
                  <a:lnTo>
                    <a:pt x="2222" y="3189"/>
                  </a:lnTo>
                  <a:lnTo>
                    <a:pt x="2319" y="3044"/>
                  </a:lnTo>
                  <a:lnTo>
                    <a:pt x="2416" y="2899"/>
                  </a:lnTo>
                  <a:lnTo>
                    <a:pt x="2464" y="2561"/>
                  </a:lnTo>
                  <a:lnTo>
                    <a:pt x="2560" y="1933"/>
                  </a:lnTo>
                  <a:lnTo>
                    <a:pt x="2560" y="1546"/>
                  </a:lnTo>
                  <a:lnTo>
                    <a:pt x="2560" y="1160"/>
                  </a:lnTo>
                  <a:lnTo>
                    <a:pt x="2512" y="821"/>
                  </a:lnTo>
                  <a:lnTo>
                    <a:pt x="2416" y="483"/>
                  </a:lnTo>
                  <a:lnTo>
                    <a:pt x="2222" y="242"/>
                  </a:lnTo>
                  <a:lnTo>
                    <a:pt x="2126" y="97"/>
                  </a:lnTo>
                  <a:lnTo>
                    <a:pt x="1981" y="49"/>
                  </a:lnTo>
                  <a:lnTo>
                    <a:pt x="17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0"/>
            <p:cNvSpPr/>
            <p:nvPr/>
          </p:nvSpPr>
          <p:spPr>
            <a:xfrm>
              <a:off x="5206700" y="4354675"/>
              <a:ext cx="85775" cy="105100"/>
            </a:xfrm>
            <a:custGeom>
              <a:avLst/>
              <a:gdLst/>
              <a:ahLst/>
              <a:cxnLst/>
              <a:rect l="l" t="t" r="r" b="b"/>
              <a:pathLst>
                <a:path w="3431" h="4204" extrusionOk="0">
                  <a:moveTo>
                    <a:pt x="1402" y="1"/>
                  </a:moveTo>
                  <a:lnTo>
                    <a:pt x="1160" y="49"/>
                  </a:lnTo>
                  <a:lnTo>
                    <a:pt x="967" y="146"/>
                  </a:lnTo>
                  <a:lnTo>
                    <a:pt x="774" y="242"/>
                  </a:lnTo>
                  <a:lnTo>
                    <a:pt x="629" y="436"/>
                  </a:lnTo>
                  <a:lnTo>
                    <a:pt x="484" y="629"/>
                  </a:lnTo>
                  <a:lnTo>
                    <a:pt x="339" y="822"/>
                  </a:lnTo>
                  <a:lnTo>
                    <a:pt x="194" y="1305"/>
                  </a:lnTo>
                  <a:lnTo>
                    <a:pt x="49" y="1837"/>
                  </a:lnTo>
                  <a:lnTo>
                    <a:pt x="1" y="2320"/>
                  </a:lnTo>
                  <a:lnTo>
                    <a:pt x="1" y="2754"/>
                  </a:lnTo>
                  <a:lnTo>
                    <a:pt x="1" y="3044"/>
                  </a:lnTo>
                  <a:lnTo>
                    <a:pt x="49" y="3334"/>
                  </a:lnTo>
                  <a:lnTo>
                    <a:pt x="146" y="3624"/>
                  </a:lnTo>
                  <a:lnTo>
                    <a:pt x="291" y="3866"/>
                  </a:lnTo>
                  <a:lnTo>
                    <a:pt x="387" y="3962"/>
                  </a:lnTo>
                  <a:lnTo>
                    <a:pt x="532" y="4059"/>
                  </a:lnTo>
                  <a:lnTo>
                    <a:pt x="870" y="4155"/>
                  </a:lnTo>
                  <a:lnTo>
                    <a:pt x="1209" y="4204"/>
                  </a:lnTo>
                  <a:lnTo>
                    <a:pt x="1547" y="4155"/>
                  </a:lnTo>
                  <a:lnTo>
                    <a:pt x="1982" y="4059"/>
                  </a:lnTo>
                  <a:lnTo>
                    <a:pt x="2416" y="3817"/>
                  </a:lnTo>
                  <a:lnTo>
                    <a:pt x="2803" y="3576"/>
                  </a:lnTo>
                  <a:lnTo>
                    <a:pt x="3093" y="3189"/>
                  </a:lnTo>
                  <a:lnTo>
                    <a:pt x="3238" y="2996"/>
                  </a:lnTo>
                  <a:lnTo>
                    <a:pt x="3334" y="2754"/>
                  </a:lnTo>
                  <a:lnTo>
                    <a:pt x="3383" y="2513"/>
                  </a:lnTo>
                  <a:lnTo>
                    <a:pt x="3431" y="2320"/>
                  </a:lnTo>
                  <a:lnTo>
                    <a:pt x="3431" y="1837"/>
                  </a:lnTo>
                  <a:lnTo>
                    <a:pt x="3286" y="1402"/>
                  </a:lnTo>
                  <a:lnTo>
                    <a:pt x="3093" y="967"/>
                  </a:lnTo>
                  <a:lnTo>
                    <a:pt x="2755" y="580"/>
                  </a:lnTo>
                  <a:lnTo>
                    <a:pt x="2416" y="291"/>
                  </a:lnTo>
                  <a:lnTo>
                    <a:pt x="2175" y="194"/>
                  </a:lnTo>
                  <a:lnTo>
                    <a:pt x="1933" y="97"/>
                  </a:lnTo>
                  <a:lnTo>
                    <a:pt x="16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0"/>
            <p:cNvSpPr/>
            <p:nvPr/>
          </p:nvSpPr>
          <p:spPr>
            <a:xfrm>
              <a:off x="5390275" y="4481500"/>
              <a:ext cx="97850" cy="78525"/>
            </a:xfrm>
            <a:custGeom>
              <a:avLst/>
              <a:gdLst/>
              <a:ahLst/>
              <a:cxnLst/>
              <a:rect l="l" t="t" r="r" b="b"/>
              <a:pathLst>
                <a:path w="3914" h="3141" extrusionOk="0">
                  <a:moveTo>
                    <a:pt x="871" y="0"/>
                  </a:moveTo>
                  <a:lnTo>
                    <a:pt x="677" y="49"/>
                  </a:lnTo>
                  <a:lnTo>
                    <a:pt x="532" y="145"/>
                  </a:lnTo>
                  <a:lnTo>
                    <a:pt x="387" y="242"/>
                  </a:lnTo>
                  <a:lnTo>
                    <a:pt x="242" y="387"/>
                  </a:lnTo>
                  <a:lnTo>
                    <a:pt x="146" y="580"/>
                  </a:lnTo>
                  <a:lnTo>
                    <a:pt x="1" y="918"/>
                  </a:lnTo>
                  <a:lnTo>
                    <a:pt x="1" y="1305"/>
                  </a:lnTo>
                  <a:lnTo>
                    <a:pt x="49" y="1739"/>
                  </a:lnTo>
                  <a:lnTo>
                    <a:pt x="146" y="1933"/>
                  </a:lnTo>
                  <a:lnTo>
                    <a:pt x="242" y="2078"/>
                  </a:lnTo>
                  <a:lnTo>
                    <a:pt x="484" y="2416"/>
                  </a:lnTo>
                  <a:lnTo>
                    <a:pt x="822" y="2657"/>
                  </a:lnTo>
                  <a:lnTo>
                    <a:pt x="1160" y="2802"/>
                  </a:lnTo>
                  <a:lnTo>
                    <a:pt x="1547" y="2947"/>
                  </a:lnTo>
                  <a:lnTo>
                    <a:pt x="1933" y="3044"/>
                  </a:lnTo>
                  <a:lnTo>
                    <a:pt x="2320" y="3092"/>
                  </a:lnTo>
                  <a:lnTo>
                    <a:pt x="3141" y="3140"/>
                  </a:lnTo>
                  <a:lnTo>
                    <a:pt x="3528" y="3092"/>
                  </a:lnTo>
                  <a:lnTo>
                    <a:pt x="3672" y="3044"/>
                  </a:lnTo>
                  <a:lnTo>
                    <a:pt x="3817" y="2947"/>
                  </a:lnTo>
                  <a:lnTo>
                    <a:pt x="3914" y="2754"/>
                  </a:lnTo>
                  <a:lnTo>
                    <a:pt x="3914" y="2561"/>
                  </a:lnTo>
                  <a:lnTo>
                    <a:pt x="3866" y="2367"/>
                  </a:lnTo>
                  <a:lnTo>
                    <a:pt x="3817" y="2174"/>
                  </a:lnTo>
                  <a:lnTo>
                    <a:pt x="3672" y="1884"/>
                  </a:lnTo>
                  <a:lnTo>
                    <a:pt x="3431" y="1594"/>
                  </a:lnTo>
                  <a:lnTo>
                    <a:pt x="3141" y="1256"/>
                  </a:lnTo>
                  <a:lnTo>
                    <a:pt x="2803" y="966"/>
                  </a:lnTo>
                  <a:lnTo>
                    <a:pt x="2513" y="677"/>
                  </a:lnTo>
                  <a:lnTo>
                    <a:pt x="2127" y="435"/>
                  </a:lnTo>
                  <a:lnTo>
                    <a:pt x="1788" y="193"/>
                  </a:lnTo>
                  <a:lnTo>
                    <a:pt x="1499" y="49"/>
                  </a:lnTo>
                  <a:lnTo>
                    <a:pt x="12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0"/>
            <p:cNvSpPr/>
            <p:nvPr/>
          </p:nvSpPr>
          <p:spPr>
            <a:xfrm>
              <a:off x="5447050" y="4673525"/>
              <a:ext cx="51950" cy="50750"/>
            </a:xfrm>
            <a:custGeom>
              <a:avLst/>
              <a:gdLst/>
              <a:ahLst/>
              <a:cxnLst/>
              <a:rect l="l" t="t" r="r" b="b"/>
              <a:pathLst>
                <a:path w="2078" h="2030" extrusionOk="0">
                  <a:moveTo>
                    <a:pt x="1015" y="0"/>
                  </a:moveTo>
                  <a:lnTo>
                    <a:pt x="677" y="97"/>
                  </a:lnTo>
                  <a:lnTo>
                    <a:pt x="387" y="242"/>
                  </a:lnTo>
                  <a:lnTo>
                    <a:pt x="145" y="483"/>
                  </a:lnTo>
                  <a:lnTo>
                    <a:pt x="97" y="628"/>
                  </a:lnTo>
                  <a:lnTo>
                    <a:pt x="49" y="773"/>
                  </a:lnTo>
                  <a:lnTo>
                    <a:pt x="0" y="967"/>
                  </a:lnTo>
                  <a:lnTo>
                    <a:pt x="0" y="1160"/>
                  </a:lnTo>
                  <a:lnTo>
                    <a:pt x="49" y="1305"/>
                  </a:lnTo>
                  <a:lnTo>
                    <a:pt x="97" y="1450"/>
                  </a:lnTo>
                  <a:lnTo>
                    <a:pt x="242" y="1740"/>
                  </a:lnTo>
                  <a:lnTo>
                    <a:pt x="532" y="1884"/>
                  </a:lnTo>
                  <a:lnTo>
                    <a:pt x="822" y="2029"/>
                  </a:lnTo>
                  <a:lnTo>
                    <a:pt x="1112" y="2029"/>
                  </a:lnTo>
                  <a:lnTo>
                    <a:pt x="1450" y="1981"/>
                  </a:lnTo>
                  <a:lnTo>
                    <a:pt x="1595" y="1884"/>
                  </a:lnTo>
                  <a:lnTo>
                    <a:pt x="1740" y="1788"/>
                  </a:lnTo>
                  <a:lnTo>
                    <a:pt x="1933" y="1595"/>
                  </a:lnTo>
                  <a:lnTo>
                    <a:pt x="2029" y="1353"/>
                  </a:lnTo>
                  <a:lnTo>
                    <a:pt x="2078" y="1111"/>
                  </a:lnTo>
                  <a:lnTo>
                    <a:pt x="2078" y="870"/>
                  </a:lnTo>
                  <a:lnTo>
                    <a:pt x="1981" y="628"/>
                  </a:lnTo>
                  <a:lnTo>
                    <a:pt x="1885" y="435"/>
                  </a:lnTo>
                  <a:lnTo>
                    <a:pt x="1691" y="242"/>
                  </a:lnTo>
                  <a:lnTo>
                    <a:pt x="1498" y="97"/>
                  </a:lnTo>
                  <a:lnTo>
                    <a:pt x="1257" y="49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0"/>
            <p:cNvSpPr/>
            <p:nvPr/>
          </p:nvSpPr>
          <p:spPr>
            <a:xfrm>
              <a:off x="5407200" y="4336575"/>
              <a:ext cx="55575" cy="38675"/>
            </a:xfrm>
            <a:custGeom>
              <a:avLst/>
              <a:gdLst/>
              <a:ahLst/>
              <a:cxnLst/>
              <a:rect l="l" t="t" r="r" b="b"/>
              <a:pathLst>
                <a:path w="2223" h="1547" extrusionOk="0">
                  <a:moveTo>
                    <a:pt x="1015" y="0"/>
                  </a:moveTo>
                  <a:lnTo>
                    <a:pt x="773" y="48"/>
                  </a:lnTo>
                  <a:lnTo>
                    <a:pt x="532" y="145"/>
                  </a:lnTo>
                  <a:lnTo>
                    <a:pt x="290" y="290"/>
                  </a:lnTo>
                  <a:lnTo>
                    <a:pt x="145" y="435"/>
                  </a:lnTo>
                  <a:lnTo>
                    <a:pt x="0" y="628"/>
                  </a:lnTo>
                  <a:lnTo>
                    <a:pt x="0" y="821"/>
                  </a:lnTo>
                  <a:lnTo>
                    <a:pt x="0" y="966"/>
                  </a:lnTo>
                  <a:lnTo>
                    <a:pt x="97" y="1111"/>
                  </a:lnTo>
                  <a:lnTo>
                    <a:pt x="194" y="1256"/>
                  </a:lnTo>
                  <a:lnTo>
                    <a:pt x="338" y="1353"/>
                  </a:lnTo>
                  <a:lnTo>
                    <a:pt x="628" y="1449"/>
                  </a:lnTo>
                  <a:lnTo>
                    <a:pt x="918" y="1546"/>
                  </a:lnTo>
                  <a:lnTo>
                    <a:pt x="1546" y="1546"/>
                  </a:lnTo>
                  <a:lnTo>
                    <a:pt x="1788" y="1498"/>
                  </a:lnTo>
                  <a:lnTo>
                    <a:pt x="2029" y="1353"/>
                  </a:lnTo>
                  <a:lnTo>
                    <a:pt x="2174" y="1160"/>
                  </a:lnTo>
                  <a:lnTo>
                    <a:pt x="2222" y="966"/>
                  </a:lnTo>
                  <a:lnTo>
                    <a:pt x="2174" y="725"/>
                  </a:lnTo>
                  <a:lnTo>
                    <a:pt x="2078" y="483"/>
                  </a:lnTo>
                  <a:lnTo>
                    <a:pt x="1933" y="290"/>
                  </a:lnTo>
                  <a:lnTo>
                    <a:pt x="1691" y="145"/>
                  </a:lnTo>
                  <a:lnTo>
                    <a:pt x="1450" y="48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9" name="Google Shape;239;p10"/>
          <p:cNvGrpSpPr/>
          <p:nvPr/>
        </p:nvGrpSpPr>
        <p:grpSpPr>
          <a:xfrm>
            <a:off x="8494493" y="2287326"/>
            <a:ext cx="1403771" cy="568839"/>
            <a:chOff x="1168050" y="3161450"/>
            <a:chExt cx="605100" cy="245200"/>
          </a:xfrm>
        </p:grpSpPr>
        <p:sp>
          <p:nvSpPr>
            <p:cNvPr id="240" name="Google Shape;240;p10"/>
            <p:cNvSpPr/>
            <p:nvPr/>
          </p:nvSpPr>
          <p:spPr>
            <a:xfrm>
              <a:off x="1168050" y="3161450"/>
              <a:ext cx="603900" cy="50750"/>
            </a:xfrm>
            <a:custGeom>
              <a:avLst/>
              <a:gdLst/>
              <a:ahLst/>
              <a:cxnLst/>
              <a:rect l="l" t="t" r="r" b="b"/>
              <a:pathLst>
                <a:path w="24156" h="2030" extrusionOk="0">
                  <a:moveTo>
                    <a:pt x="15121" y="0"/>
                  </a:moveTo>
                  <a:lnTo>
                    <a:pt x="12078" y="49"/>
                  </a:lnTo>
                  <a:lnTo>
                    <a:pt x="9034" y="145"/>
                  </a:lnTo>
                  <a:lnTo>
                    <a:pt x="6039" y="290"/>
                  </a:lnTo>
                  <a:lnTo>
                    <a:pt x="2996" y="435"/>
                  </a:lnTo>
                  <a:lnTo>
                    <a:pt x="0" y="677"/>
                  </a:lnTo>
                  <a:lnTo>
                    <a:pt x="97" y="2029"/>
                  </a:lnTo>
                  <a:lnTo>
                    <a:pt x="3092" y="1836"/>
                  </a:lnTo>
                  <a:lnTo>
                    <a:pt x="6087" y="1643"/>
                  </a:lnTo>
                  <a:lnTo>
                    <a:pt x="9082" y="1498"/>
                  </a:lnTo>
                  <a:lnTo>
                    <a:pt x="12126" y="1401"/>
                  </a:lnTo>
                  <a:lnTo>
                    <a:pt x="15121" y="1353"/>
                  </a:lnTo>
                  <a:lnTo>
                    <a:pt x="18116" y="1353"/>
                  </a:lnTo>
                  <a:lnTo>
                    <a:pt x="21112" y="1401"/>
                  </a:lnTo>
                  <a:lnTo>
                    <a:pt x="24107" y="1498"/>
                  </a:lnTo>
                  <a:lnTo>
                    <a:pt x="24155" y="97"/>
                  </a:lnTo>
                  <a:lnTo>
                    <a:pt x="21160" y="49"/>
                  </a:lnTo>
                  <a:lnTo>
                    <a:pt x="1811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0"/>
            <p:cNvSpPr/>
            <p:nvPr/>
          </p:nvSpPr>
          <p:spPr>
            <a:xfrm>
              <a:off x="1174075" y="3214600"/>
              <a:ext cx="599075" cy="59200"/>
            </a:xfrm>
            <a:custGeom>
              <a:avLst/>
              <a:gdLst/>
              <a:ahLst/>
              <a:cxnLst/>
              <a:rect l="l" t="t" r="r" b="b"/>
              <a:pathLst>
                <a:path w="23963" h="2368" extrusionOk="0">
                  <a:moveTo>
                    <a:pt x="23817" y="0"/>
                  </a:moveTo>
                  <a:lnTo>
                    <a:pt x="20871" y="290"/>
                  </a:lnTo>
                  <a:lnTo>
                    <a:pt x="17875" y="483"/>
                  </a:lnTo>
                  <a:lnTo>
                    <a:pt x="14880" y="676"/>
                  </a:lnTo>
                  <a:lnTo>
                    <a:pt x="11933" y="821"/>
                  </a:lnTo>
                  <a:lnTo>
                    <a:pt x="8938" y="918"/>
                  </a:lnTo>
                  <a:lnTo>
                    <a:pt x="5943" y="966"/>
                  </a:lnTo>
                  <a:lnTo>
                    <a:pt x="1" y="966"/>
                  </a:lnTo>
                  <a:lnTo>
                    <a:pt x="1" y="2319"/>
                  </a:lnTo>
                  <a:lnTo>
                    <a:pt x="2948" y="2367"/>
                  </a:lnTo>
                  <a:lnTo>
                    <a:pt x="5991" y="2319"/>
                  </a:lnTo>
                  <a:lnTo>
                    <a:pt x="8986" y="2271"/>
                  </a:lnTo>
                  <a:lnTo>
                    <a:pt x="11982" y="2174"/>
                  </a:lnTo>
                  <a:lnTo>
                    <a:pt x="14977" y="2029"/>
                  </a:lnTo>
                  <a:lnTo>
                    <a:pt x="17972" y="1836"/>
                  </a:lnTo>
                  <a:lnTo>
                    <a:pt x="20967" y="1643"/>
                  </a:lnTo>
                  <a:lnTo>
                    <a:pt x="23962" y="1401"/>
                  </a:lnTo>
                  <a:lnTo>
                    <a:pt x="238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0"/>
            <p:cNvSpPr/>
            <p:nvPr/>
          </p:nvSpPr>
          <p:spPr>
            <a:xfrm>
              <a:off x="1170450" y="3296725"/>
              <a:ext cx="597875" cy="50750"/>
            </a:xfrm>
            <a:custGeom>
              <a:avLst/>
              <a:gdLst/>
              <a:ahLst/>
              <a:cxnLst/>
              <a:rect l="l" t="t" r="r" b="b"/>
              <a:pathLst>
                <a:path w="23915" h="2030" extrusionOk="0">
                  <a:moveTo>
                    <a:pt x="17972" y="0"/>
                  </a:moveTo>
                  <a:lnTo>
                    <a:pt x="14977" y="48"/>
                  </a:lnTo>
                  <a:lnTo>
                    <a:pt x="11982" y="97"/>
                  </a:lnTo>
                  <a:lnTo>
                    <a:pt x="8938" y="145"/>
                  </a:lnTo>
                  <a:lnTo>
                    <a:pt x="5943" y="290"/>
                  </a:lnTo>
                  <a:lnTo>
                    <a:pt x="2996" y="435"/>
                  </a:lnTo>
                  <a:lnTo>
                    <a:pt x="1" y="628"/>
                  </a:lnTo>
                  <a:lnTo>
                    <a:pt x="98" y="2029"/>
                  </a:lnTo>
                  <a:lnTo>
                    <a:pt x="3044" y="1836"/>
                  </a:lnTo>
                  <a:lnTo>
                    <a:pt x="6040" y="1643"/>
                  </a:lnTo>
                  <a:lnTo>
                    <a:pt x="8986" y="1546"/>
                  </a:lnTo>
                  <a:lnTo>
                    <a:pt x="11982" y="1449"/>
                  </a:lnTo>
                  <a:lnTo>
                    <a:pt x="14977" y="1401"/>
                  </a:lnTo>
                  <a:lnTo>
                    <a:pt x="17924" y="1401"/>
                  </a:lnTo>
                  <a:lnTo>
                    <a:pt x="20919" y="1449"/>
                  </a:lnTo>
                  <a:lnTo>
                    <a:pt x="23866" y="1498"/>
                  </a:lnTo>
                  <a:lnTo>
                    <a:pt x="23914" y="145"/>
                  </a:lnTo>
                  <a:lnTo>
                    <a:pt x="20919" y="48"/>
                  </a:lnTo>
                  <a:lnTo>
                    <a:pt x="1797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0"/>
            <p:cNvSpPr/>
            <p:nvPr/>
          </p:nvSpPr>
          <p:spPr>
            <a:xfrm>
              <a:off x="1174075" y="3364350"/>
              <a:ext cx="590625" cy="42300"/>
            </a:xfrm>
            <a:custGeom>
              <a:avLst/>
              <a:gdLst/>
              <a:ahLst/>
              <a:cxnLst/>
              <a:rect l="l" t="t" r="r" b="b"/>
              <a:pathLst>
                <a:path w="23625" h="1692" extrusionOk="0">
                  <a:moveTo>
                    <a:pt x="23624" y="0"/>
                  </a:moveTo>
                  <a:lnTo>
                    <a:pt x="1" y="290"/>
                  </a:lnTo>
                  <a:lnTo>
                    <a:pt x="49" y="1691"/>
                  </a:lnTo>
                  <a:lnTo>
                    <a:pt x="23624" y="1353"/>
                  </a:lnTo>
                  <a:lnTo>
                    <a:pt x="2362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4" name="Google Shape;244;p10"/>
          <p:cNvSpPr/>
          <p:nvPr/>
        </p:nvSpPr>
        <p:spPr>
          <a:xfrm>
            <a:off x="2129125" y="-1693500"/>
            <a:ext cx="2254487" cy="2323508"/>
          </a:xfrm>
          <a:custGeom>
            <a:avLst/>
            <a:gdLst/>
            <a:ahLst/>
            <a:cxnLst/>
            <a:rect l="l" t="t" r="r" b="b"/>
            <a:pathLst>
              <a:path w="29952" h="30870" extrusionOk="0">
                <a:moveTo>
                  <a:pt x="20000" y="0"/>
                </a:moveTo>
                <a:lnTo>
                  <a:pt x="19179" y="48"/>
                </a:lnTo>
                <a:lnTo>
                  <a:pt x="18261" y="145"/>
                </a:lnTo>
                <a:lnTo>
                  <a:pt x="17392" y="290"/>
                </a:lnTo>
                <a:lnTo>
                  <a:pt x="16474" y="435"/>
                </a:lnTo>
                <a:lnTo>
                  <a:pt x="15556" y="628"/>
                </a:lnTo>
                <a:lnTo>
                  <a:pt x="13720" y="1159"/>
                </a:lnTo>
                <a:lnTo>
                  <a:pt x="11933" y="1739"/>
                </a:lnTo>
                <a:lnTo>
                  <a:pt x="10193" y="2415"/>
                </a:lnTo>
                <a:lnTo>
                  <a:pt x="8551" y="3092"/>
                </a:lnTo>
                <a:lnTo>
                  <a:pt x="7053" y="3816"/>
                </a:lnTo>
                <a:lnTo>
                  <a:pt x="5894" y="4396"/>
                </a:lnTo>
                <a:lnTo>
                  <a:pt x="4831" y="5121"/>
                </a:lnTo>
                <a:lnTo>
                  <a:pt x="4300" y="5507"/>
                </a:lnTo>
                <a:lnTo>
                  <a:pt x="3817" y="5942"/>
                </a:lnTo>
                <a:lnTo>
                  <a:pt x="3334" y="6377"/>
                </a:lnTo>
                <a:lnTo>
                  <a:pt x="2899" y="6812"/>
                </a:lnTo>
                <a:lnTo>
                  <a:pt x="2464" y="7295"/>
                </a:lnTo>
                <a:lnTo>
                  <a:pt x="2029" y="7778"/>
                </a:lnTo>
                <a:lnTo>
                  <a:pt x="1691" y="8309"/>
                </a:lnTo>
                <a:lnTo>
                  <a:pt x="1353" y="8841"/>
                </a:lnTo>
                <a:lnTo>
                  <a:pt x="1015" y="9420"/>
                </a:lnTo>
                <a:lnTo>
                  <a:pt x="773" y="10000"/>
                </a:lnTo>
                <a:lnTo>
                  <a:pt x="532" y="10580"/>
                </a:lnTo>
                <a:lnTo>
                  <a:pt x="338" y="11208"/>
                </a:lnTo>
                <a:lnTo>
                  <a:pt x="193" y="11836"/>
                </a:lnTo>
                <a:lnTo>
                  <a:pt x="97" y="12512"/>
                </a:lnTo>
                <a:lnTo>
                  <a:pt x="0" y="13188"/>
                </a:lnTo>
                <a:lnTo>
                  <a:pt x="0" y="13865"/>
                </a:lnTo>
                <a:lnTo>
                  <a:pt x="0" y="14541"/>
                </a:lnTo>
                <a:lnTo>
                  <a:pt x="97" y="15217"/>
                </a:lnTo>
                <a:lnTo>
                  <a:pt x="193" y="15894"/>
                </a:lnTo>
                <a:lnTo>
                  <a:pt x="290" y="16522"/>
                </a:lnTo>
                <a:lnTo>
                  <a:pt x="676" y="17874"/>
                </a:lnTo>
                <a:lnTo>
                  <a:pt x="1111" y="19179"/>
                </a:lnTo>
                <a:lnTo>
                  <a:pt x="1643" y="20435"/>
                </a:lnTo>
                <a:lnTo>
                  <a:pt x="2222" y="21691"/>
                </a:lnTo>
                <a:lnTo>
                  <a:pt x="2657" y="22512"/>
                </a:lnTo>
                <a:lnTo>
                  <a:pt x="3140" y="23333"/>
                </a:lnTo>
                <a:lnTo>
                  <a:pt x="3623" y="24155"/>
                </a:lnTo>
                <a:lnTo>
                  <a:pt x="4155" y="24928"/>
                </a:lnTo>
                <a:lnTo>
                  <a:pt x="4734" y="25700"/>
                </a:lnTo>
                <a:lnTo>
                  <a:pt x="5314" y="26425"/>
                </a:lnTo>
                <a:lnTo>
                  <a:pt x="5942" y="27101"/>
                </a:lnTo>
                <a:lnTo>
                  <a:pt x="6619" y="27778"/>
                </a:lnTo>
                <a:lnTo>
                  <a:pt x="7295" y="28357"/>
                </a:lnTo>
                <a:lnTo>
                  <a:pt x="8020" y="28937"/>
                </a:lnTo>
                <a:lnTo>
                  <a:pt x="8792" y="29420"/>
                </a:lnTo>
                <a:lnTo>
                  <a:pt x="9565" y="29855"/>
                </a:lnTo>
                <a:lnTo>
                  <a:pt x="10387" y="30242"/>
                </a:lnTo>
                <a:lnTo>
                  <a:pt x="11208" y="30531"/>
                </a:lnTo>
                <a:lnTo>
                  <a:pt x="12078" y="30725"/>
                </a:lnTo>
                <a:lnTo>
                  <a:pt x="12995" y="30870"/>
                </a:lnTo>
                <a:lnTo>
                  <a:pt x="14203" y="30870"/>
                </a:lnTo>
                <a:lnTo>
                  <a:pt x="14783" y="30821"/>
                </a:lnTo>
                <a:lnTo>
                  <a:pt x="15411" y="30725"/>
                </a:lnTo>
                <a:lnTo>
                  <a:pt x="15991" y="30580"/>
                </a:lnTo>
                <a:lnTo>
                  <a:pt x="16570" y="30435"/>
                </a:lnTo>
                <a:lnTo>
                  <a:pt x="17150" y="30242"/>
                </a:lnTo>
                <a:lnTo>
                  <a:pt x="17681" y="30048"/>
                </a:lnTo>
                <a:lnTo>
                  <a:pt x="18261" y="29758"/>
                </a:lnTo>
                <a:lnTo>
                  <a:pt x="18793" y="29517"/>
                </a:lnTo>
                <a:lnTo>
                  <a:pt x="19855" y="28889"/>
                </a:lnTo>
                <a:lnTo>
                  <a:pt x="20822" y="28116"/>
                </a:lnTo>
                <a:lnTo>
                  <a:pt x="21739" y="27343"/>
                </a:lnTo>
                <a:lnTo>
                  <a:pt x="22561" y="26473"/>
                </a:lnTo>
                <a:lnTo>
                  <a:pt x="23334" y="25556"/>
                </a:lnTo>
                <a:lnTo>
                  <a:pt x="24058" y="24589"/>
                </a:lnTo>
                <a:lnTo>
                  <a:pt x="24735" y="23575"/>
                </a:lnTo>
                <a:lnTo>
                  <a:pt x="25363" y="22512"/>
                </a:lnTo>
                <a:lnTo>
                  <a:pt x="25942" y="21498"/>
                </a:lnTo>
                <a:lnTo>
                  <a:pt x="27053" y="19324"/>
                </a:lnTo>
                <a:lnTo>
                  <a:pt x="28068" y="17198"/>
                </a:lnTo>
                <a:lnTo>
                  <a:pt x="28503" y="16135"/>
                </a:lnTo>
                <a:lnTo>
                  <a:pt x="28889" y="15024"/>
                </a:lnTo>
                <a:lnTo>
                  <a:pt x="29227" y="13913"/>
                </a:lnTo>
                <a:lnTo>
                  <a:pt x="29517" y="12802"/>
                </a:lnTo>
                <a:lnTo>
                  <a:pt x="29759" y="11691"/>
                </a:lnTo>
                <a:lnTo>
                  <a:pt x="29904" y="10531"/>
                </a:lnTo>
                <a:lnTo>
                  <a:pt x="29952" y="9420"/>
                </a:lnTo>
                <a:lnTo>
                  <a:pt x="29904" y="8358"/>
                </a:lnTo>
                <a:lnTo>
                  <a:pt x="29759" y="7343"/>
                </a:lnTo>
                <a:lnTo>
                  <a:pt x="29517" y="6377"/>
                </a:lnTo>
                <a:lnTo>
                  <a:pt x="29227" y="5507"/>
                </a:lnTo>
                <a:lnTo>
                  <a:pt x="28841" y="4638"/>
                </a:lnTo>
                <a:lnTo>
                  <a:pt x="28358" y="3865"/>
                </a:lnTo>
                <a:lnTo>
                  <a:pt x="27778" y="3140"/>
                </a:lnTo>
                <a:lnTo>
                  <a:pt x="27150" y="2464"/>
                </a:lnTo>
                <a:lnTo>
                  <a:pt x="26474" y="1884"/>
                </a:lnTo>
                <a:lnTo>
                  <a:pt x="25701" y="1353"/>
                </a:lnTo>
                <a:lnTo>
                  <a:pt x="24831" y="918"/>
                </a:lnTo>
                <a:lnTo>
                  <a:pt x="23913" y="580"/>
                </a:lnTo>
                <a:lnTo>
                  <a:pt x="22947" y="290"/>
                </a:lnTo>
                <a:lnTo>
                  <a:pt x="21933" y="97"/>
                </a:lnTo>
                <a:lnTo>
                  <a:pt x="2082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5" name="Google Shape;245;p10"/>
          <p:cNvGrpSpPr/>
          <p:nvPr/>
        </p:nvGrpSpPr>
        <p:grpSpPr>
          <a:xfrm rot="-5400000">
            <a:off x="-557580" y="77156"/>
            <a:ext cx="1629084" cy="699291"/>
            <a:chOff x="2131825" y="1374025"/>
            <a:chExt cx="998825" cy="428750"/>
          </a:xfrm>
        </p:grpSpPr>
        <p:sp>
          <p:nvSpPr>
            <p:cNvPr id="246" name="Google Shape;246;p10"/>
            <p:cNvSpPr/>
            <p:nvPr/>
          </p:nvSpPr>
          <p:spPr>
            <a:xfrm>
              <a:off x="2131825" y="1374025"/>
              <a:ext cx="998825" cy="428750"/>
            </a:xfrm>
            <a:custGeom>
              <a:avLst/>
              <a:gdLst/>
              <a:ahLst/>
              <a:cxnLst/>
              <a:rect l="l" t="t" r="r" b="b"/>
              <a:pathLst>
                <a:path w="39953" h="17150" extrusionOk="0">
                  <a:moveTo>
                    <a:pt x="0" y="0"/>
                  </a:moveTo>
                  <a:lnTo>
                    <a:pt x="338" y="2029"/>
                  </a:lnTo>
                  <a:lnTo>
                    <a:pt x="821" y="4058"/>
                  </a:lnTo>
                  <a:lnTo>
                    <a:pt x="1353" y="6039"/>
                  </a:lnTo>
                  <a:lnTo>
                    <a:pt x="1691" y="7005"/>
                  </a:lnTo>
                  <a:lnTo>
                    <a:pt x="2029" y="7971"/>
                  </a:lnTo>
                  <a:lnTo>
                    <a:pt x="2416" y="8937"/>
                  </a:lnTo>
                  <a:lnTo>
                    <a:pt x="2850" y="9855"/>
                  </a:lnTo>
                  <a:lnTo>
                    <a:pt x="3334" y="10773"/>
                  </a:lnTo>
                  <a:lnTo>
                    <a:pt x="3865" y="11642"/>
                  </a:lnTo>
                  <a:lnTo>
                    <a:pt x="4493" y="12464"/>
                  </a:lnTo>
                  <a:lnTo>
                    <a:pt x="5169" y="13237"/>
                  </a:lnTo>
                  <a:lnTo>
                    <a:pt x="5894" y="13913"/>
                  </a:lnTo>
                  <a:lnTo>
                    <a:pt x="6667" y="14589"/>
                  </a:lnTo>
                  <a:lnTo>
                    <a:pt x="7488" y="15121"/>
                  </a:lnTo>
                  <a:lnTo>
                    <a:pt x="8358" y="15604"/>
                  </a:lnTo>
                  <a:lnTo>
                    <a:pt x="9276" y="15990"/>
                  </a:lnTo>
                  <a:lnTo>
                    <a:pt x="10193" y="16328"/>
                  </a:lnTo>
                  <a:lnTo>
                    <a:pt x="11160" y="16618"/>
                  </a:lnTo>
                  <a:lnTo>
                    <a:pt x="12126" y="16812"/>
                  </a:lnTo>
                  <a:lnTo>
                    <a:pt x="13092" y="16956"/>
                  </a:lnTo>
                  <a:lnTo>
                    <a:pt x="14107" y="17053"/>
                  </a:lnTo>
                  <a:lnTo>
                    <a:pt x="15073" y="17101"/>
                  </a:lnTo>
                  <a:lnTo>
                    <a:pt x="16087" y="17150"/>
                  </a:lnTo>
                  <a:lnTo>
                    <a:pt x="17053" y="17101"/>
                  </a:lnTo>
                  <a:lnTo>
                    <a:pt x="18068" y="17053"/>
                  </a:lnTo>
                  <a:lnTo>
                    <a:pt x="20049" y="16908"/>
                  </a:lnTo>
                  <a:lnTo>
                    <a:pt x="21981" y="16715"/>
                  </a:lnTo>
                  <a:lnTo>
                    <a:pt x="24686" y="16377"/>
                  </a:lnTo>
                  <a:lnTo>
                    <a:pt x="26039" y="16184"/>
                  </a:lnTo>
                  <a:lnTo>
                    <a:pt x="27343" y="15942"/>
                  </a:lnTo>
                  <a:lnTo>
                    <a:pt x="28648" y="15652"/>
                  </a:lnTo>
                  <a:lnTo>
                    <a:pt x="29904" y="15266"/>
                  </a:lnTo>
                  <a:lnTo>
                    <a:pt x="31160" y="14783"/>
                  </a:lnTo>
                  <a:lnTo>
                    <a:pt x="31788" y="14493"/>
                  </a:lnTo>
                  <a:lnTo>
                    <a:pt x="32368" y="14203"/>
                  </a:lnTo>
                  <a:lnTo>
                    <a:pt x="33189" y="13720"/>
                  </a:lnTo>
                  <a:lnTo>
                    <a:pt x="33962" y="13188"/>
                  </a:lnTo>
                  <a:lnTo>
                    <a:pt x="34686" y="12657"/>
                  </a:lnTo>
                  <a:lnTo>
                    <a:pt x="35411" y="12029"/>
                  </a:lnTo>
                  <a:lnTo>
                    <a:pt x="36039" y="11353"/>
                  </a:lnTo>
                  <a:lnTo>
                    <a:pt x="36667" y="10676"/>
                  </a:lnTo>
                  <a:lnTo>
                    <a:pt x="37247" y="9903"/>
                  </a:lnTo>
                  <a:lnTo>
                    <a:pt x="37778" y="9130"/>
                  </a:lnTo>
                  <a:lnTo>
                    <a:pt x="38261" y="8357"/>
                  </a:lnTo>
                  <a:lnTo>
                    <a:pt x="38648" y="7488"/>
                  </a:lnTo>
                  <a:lnTo>
                    <a:pt x="39034" y="6667"/>
                  </a:lnTo>
                  <a:lnTo>
                    <a:pt x="39324" y="5797"/>
                  </a:lnTo>
                  <a:lnTo>
                    <a:pt x="39614" y="4879"/>
                  </a:lnTo>
                  <a:lnTo>
                    <a:pt x="39759" y="3961"/>
                  </a:lnTo>
                  <a:lnTo>
                    <a:pt x="39904" y="3043"/>
                  </a:lnTo>
                  <a:lnTo>
                    <a:pt x="39952" y="2126"/>
                  </a:lnTo>
                  <a:lnTo>
                    <a:pt x="35797" y="1884"/>
                  </a:lnTo>
                  <a:lnTo>
                    <a:pt x="35701" y="2609"/>
                  </a:lnTo>
                  <a:lnTo>
                    <a:pt x="35604" y="3333"/>
                  </a:lnTo>
                  <a:lnTo>
                    <a:pt x="35508" y="4010"/>
                  </a:lnTo>
                  <a:lnTo>
                    <a:pt x="35314" y="4686"/>
                  </a:lnTo>
                  <a:lnTo>
                    <a:pt x="35073" y="5362"/>
                  </a:lnTo>
                  <a:lnTo>
                    <a:pt x="34831" y="5990"/>
                  </a:lnTo>
                  <a:lnTo>
                    <a:pt x="34541" y="6667"/>
                  </a:lnTo>
                  <a:lnTo>
                    <a:pt x="34203" y="7246"/>
                  </a:lnTo>
                  <a:lnTo>
                    <a:pt x="33865" y="7826"/>
                  </a:lnTo>
                  <a:lnTo>
                    <a:pt x="33430" y="8406"/>
                  </a:lnTo>
                  <a:lnTo>
                    <a:pt x="32996" y="8937"/>
                  </a:lnTo>
                  <a:lnTo>
                    <a:pt x="32512" y="9469"/>
                  </a:lnTo>
                  <a:lnTo>
                    <a:pt x="32029" y="9952"/>
                  </a:lnTo>
                  <a:lnTo>
                    <a:pt x="31498" y="10386"/>
                  </a:lnTo>
                  <a:lnTo>
                    <a:pt x="30918" y="10821"/>
                  </a:lnTo>
                  <a:lnTo>
                    <a:pt x="30339" y="11208"/>
                  </a:lnTo>
                  <a:lnTo>
                    <a:pt x="29662" y="11594"/>
                  </a:lnTo>
                  <a:lnTo>
                    <a:pt x="29034" y="11884"/>
                  </a:lnTo>
                  <a:lnTo>
                    <a:pt x="28358" y="12174"/>
                  </a:lnTo>
                  <a:lnTo>
                    <a:pt x="27633" y="12415"/>
                  </a:lnTo>
                  <a:lnTo>
                    <a:pt x="26957" y="12657"/>
                  </a:lnTo>
                  <a:lnTo>
                    <a:pt x="26232" y="12802"/>
                  </a:lnTo>
                  <a:lnTo>
                    <a:pt x="24783" y="13092"/>
                  </a:lnTo>
                  <a:lnTo>
                    <a:pt x="23285" y="13333"/>
                  </a:lnTo>
                  <a:lnTo>
                    <a:pt x="21788" y="13430"/>
                  </a:lnTo>
                  <a:lnTo>
                    <a:pt x="20290" y="13527"/>
                  </a:lnTo>
                  <a:lnTo>
                    <a:pt x="18793" y="13575"/>
                  </a:lnTo>
                  <a:lnTo>
                    <a:pt x="17633" y="13623"/>
                  </a:lnTo>
                  <a:lnTo>
                    <a:pt x="15218" y="13623"/>
                  </a:lnTo>
                  <a:lnTo>
                    <a:pt x="14058" y="13478"/>
                  </a:lnTo>
                  <a:lnTo>
                    <a:pt x="12899" y="13333"/>
                  </a:lnTo>
                  <a:lnTo>
                    <a:pt x="12319" y="13188"/>
                  </a:lnTo>
                  <a:lnTo>
                    <a:pt x="11788" y="13043"/>
                  </a:lnTo>
                  <a:lnTo>
                    <a:pt x="11208" y="12850"/>
                  </a:lnTo>
                  <a:lnTo>
                    <a:pt x="10677" y="12609"/>
                  </a:lnTo>
                  <a:lnTo>
                    <a:pt x="10193" y="12319"/>
                  </a:lnTo>
                  <a:lnTo>
                    <a:pt x="9662" y="12029"/>
                  </a:lnTo>
                  <a:lnTo>
                    <a:pt x="8986" y="11546"/>
                  </a:lnTo>
                  <a:lnTo>
                    <a:pt x="8358" y="10966"/>
                  </a:lnTo>
                  <a:lnTo>
                    <a:pt x="7826" y="10386"/>
                  </a:lnTo>
                  <a:lnTo>
                    <a:pt x="7295" y="9710"/>
                  </a:lnTo>
                  <a:lnTo>
                    <a:pt x="6860" y="8985"/>
                  </a:lnTo>
                  <a:lnTo>
                    <a:pt x="6474" y="8261"/>
                  </a:lnTo>
                  <a:lnTo>
                    <a:pt x="6087" y="7488"/>
                  </a:lnTo>
                  <a:lnTo>
                    <a:pt x="5797" y="6715"/>
                  </a:lnTo>
                  <a:lnTo>
                    <a:pt x="5556" y="5942"/>
                  </a:lnTo>
                  <a:lnTo>
                    <a:pt x="5314" y="5121"/>
                  </a:lnTo>
                  <a:lnTo>
                    <a:pt x="5121" y="4300"/>
                  </a:lnTo>
                  <a:lnTo>
                    <a:pt x="4976" y="3478"/>
                  </a:lnTo>
                  <a:lnTo>
                    <a:pt x="4735" y="1836"/>
                  </a:lnTo>
                  <a:lnTo>
                    <a:pt x="4541" y="145"/>
                  </a:lnTo>
                  <a:lnTo>
                    <a:pt x="4445" y="97"/>
                  </a:lnTo>
                  <a:lnTo>
                    <a:pt x="43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0"/>
            <p:cNvSpPr/>
            <p:nvPr/>
          </p:nvSpPr>
          <p:spPr>
            <a:xfrm>
              <a:off x="2296075" y="1374025"/>
              <a:ext cx="619575" cy="265700"/>
            </a:xfrm>
            <a:custGeom>
              <a:avLst/>
              <a:gdLst/>
              <a:ahLst/>
              <a:cxnLst/>
              <a:rect l="l" t="t" r="r" b="b"/>
              <a:pathLst>
                <a:path w="24783" h="10628" extrusionOk="0">
                  <a:moveTo>
                    <a:pt x="0" y="0"/>
                  </a:moveTo>
                  <a:lnTo>
                    <a:pt x="194" y="1256"/>
                  </a:lnTo>
                  <a:lnTo>
                    <a:pt x="483" y="2512"/>
                  </a:lnTo>
                  <a:lnTo>
                    <a:pt x="822" y="3768"/>
                  </a:lnTo>
                  <a:lnTo>
                    <a:pt x="1256" y="4976"/>
                  </a:lnTo>
                  <a:lnTo>
                    <a:pt x="1498" y="5556"/>
                  </a:lnTo>
                  <a:lnTo>
                    <a:pt x="1739" y="6135"/>
                  </a:lnTo>
                  <a:lnTo>
                    <a:pt x="2029" y="6667"/>
                  </a:lnTo>
                  <a:lnTo>
                    <a:pt x="2416" y="7246"/>
                  </a:lnTo>
                  <a:lnTo>
                    <a:pt x="2754" y="7729"/>
                  </a:lnTo>
                  <a:lnTo>
                    <a:pt x="3189" y="8213"/>
                  </a:lnTo>
                  <a:lnTo>
                    <a:pt x="3623" y="8647"/>
                  </a:lnTo>
                  <a:lnTo>
                    <a:pt x="4155" y="9034"/>
                  </a:lnTo>
                  <a:lnTo>
                    <a:pt x="4638" y="9372"/>
                  </a:lnTo>
                  <a:lnTo>
                    <a:pt x="5169" y="9710"/>
                  </a:lnTo>
                  <a:lnTo>
                    <a:pt x="5749" y="9952"/>
                  </a:lnTo>
                  <a:lnTo>
                    <a:pt x="6329" y="10145"/>
                  </a:lnTo>
                  <a:lnTo>
                    <a:pt x="6909" y="10290"/>
                  </a:lnTo>
                  <a:lnTo>
                    <a:pt x="7537" y="10435"/>
                  </a:lnTo>
                  <a:lnTo>
                    <a:pt x="8116" y="10531"/>
                  </a:lnTo>
                  <a:lnTo>
                    <a:pt x="8744" y="10580"/>
                  </a:lnTo>
                  <a:lnTo>
                    <a:pt x="9952" y="10628"/>
                  </a:lnTo>
                  <a:lnTo>
                    <a:pt x="11208" y="10580"/>
                  </a:lnTo>
                  <a:lnTo>
                    <a:pt x="12416" y="10483"/>
                  </a:lnTo>
                  <a:lnTo>
                    <a:pt x="13672" y="10386"/>
                  </a:lnTo>
                  <a:lnTo>
                    <a:pt x="15314" y="10193"/>
                  </a:lnTo>
                  <a:lnTo>
                    <a:pt x="16136" y="10048"/>
                  </a:lnTo>
                  <a:lnTo>
                    <a:pt x="16957" y="9903"/>
                  </a:lnTo>
                  <a:lnTo>
                    <a:pt x="17778" y="9710"/>
                  </a:lnTo>
                  <a:lnTo>
                    <a:pt x="18551" y="9469"/>
                  </a:lnTo>
                  <a:lnTo>
                    <a:pt x="19324" y="9179"/>
                  </a:lnTo>
                  <a:lnTo>
                    <a:pt x="20097" y="8841"/>
                  </a:lnTo>
                  <a:lnTo>
                    <a:pt x="20580" y="8551"/>
                  </a:lnTo>
                  <a:lnTo>
                    <a:pt x="21063" y="8213"/>
                  </a:lnTo>
                  <a:lnTo>
                    <a:pt x="21546" y="7826"/>
                  </a:lnTo>
                  <a:lnTo>
                    <a:pt x="21981" y="7488"/>
                  </a:lnTo>
                  <a:lnTo>
                    <a:pt x="22368" y="7053"/>
                  </a:lnTo>
                  <a:lnTo>
                    <a:pt x="22754" y="6618"/>
                  </a:lnTo>
                  <a:lnTo>
                    <a:pt x="23140" y="6184"/>
                  </a:lnTo>
                  <a:lnTo>
                    <a:pt x="23430" y="5700"/>
                  </a:lnTo>
                  <a:lnTo>
                    <a:pt x="23720" y="5169"/>
                  </a:lnTo>
                  <a:lnTo>
                    <a:pt x="24010" y="4686"/>
                  </a:lnTo>
                  <a:lnTo>
                    <a:pt x="24252" y="4155"/>
                  </a:lnTo>
                  <a:lnTo>
                    <a:pt x="24445" y="3575"/>
                  </a:lnTo>
                  <a:lnTo>
                    <a:pt x="24590" y="3043"/>
                  </a:lnTo>
                  <a:lnTo>
                    <a:pt x="24686" y="2464"/>
                  </a:lnTo>
                  <a:lnTo>
                    <a:pt x="24783" y="1884"/>
                  </a:lnTo>
                  <a:lnTo>
                    <a:pt x="24783" y="1304"/>
                  </a:lnTo>
                  <a:lnTo>
                    <a:pt x="22223" y="1208"/>
                  </a:lnTo>
                  <a:lnTo>
                    <a:pt x="22126" y="2077"/>
                  </a:lnTo>
                  <a:lnTo>
                    <a:pt x="21933" y="2899"/>
                  </a:lnTo>
                  <a:lnTo>
                    <a:pt x="21643" y="3720"/>
                  </a:lnTo>
                  <a:lnTo>
                    <a:pt x="21256" y="4493"/>
                  </a:lnTo>
                  <a:lnTo>
                    <a:pt x="20773" y="5217"/>
                  </a:lnTo>
                  <a:lnTo>
                    <a:pt x="20194" y="5894"/>
                  </a:lnTo>
                  <a:lnTo>
                    <a:pt x="19566" y="6473"/>
                  </a:lnTo>
                  <a:lnTo>
                    <a:pt x="18841" y="6957"/>
                  </a:lnTo>
                  <a:lnTo>
                    <a:pt x="18020" y="7391"/>
                  </a:lnTo>
                  <a:lnTo>
                    <a:pt x="17150" y="7729"/>
                  </a:lnTo>
                  <a:lnTo>
                    <a:pt x="16281" y="7971"/>
                  </a:lnTo>
                  <a:lnTo>
                    <a:pt x="15363" y="8164"/>
                  </a:lnTo>
                  <a:lnTo>
                    <a:pt x="14445" y="8261"/>
                  </a:lnTo>
                  <a:lnTo>
                    <a:pt x="13527" y="8357"/>
                  </a:lnTo>
                  <a:lnTo>
                    <a:pt x="11691" y="8454"/>
                  </a:lnTo>
                  <a:lnTo>
                    <a:pt x="9469" y="8454"/>
                  </a:lnTo>
                  <a:lnTo>
                    <a:pt x="8696" y="8406"/>
                  </a:lnTo>
                  <a:lnTo>
                    <a:pt x="7971" y="8261"/>
                  </a:lnTo>
                  <a:lnTo>
                    <a:pt x="7295" y="8068"/>
                  </a:lnTo>
                  <a:lnTo>
                    <a:pt x="6619" y="7826"/>
                  </a:lnTo>
                  <a:lnTo>
                    <a:pt x="5991" y="7488"/>
                  </a:lnTo>
                  <a:lnTo>
                    <a:pt x="5556" y="7150"/>
                  </a:lnTo>
                  <a:lnTo>
                    <a:pt x="5169" y="6812"/>
                  </a:lnTo>
                  <a:lnTo>
                    <a:pt x="4831" y="6425"/>
                  </a:lnTo>
                  <a:lnTo>
                    <a:pt x="4541" y="6039"/>
                  </a:lnTo>
                  <a:lnTo>
                    <a:pt x="4252" y="5604"/>
                  </a:lnTo>
                  <a:lnTo>
                    <a:pt x="4010" y="5121"/>
                  </a:lnTo>
                  <a:lnTo>
                    <a:pt x="3768" y="4638"/>
                  </a:lnTo>
                  <a:lnTo>
                    <a:pt x="3575" y="4155"/>
                  </a:lnTo>
                  <a:lnTo>
                    <a:pt x="3285" y="3188"/>
                  </a:lnTo>
                  <a:lnTo>
                    <a:pt x="3092" y="2174"/>
                  </a:lnTo>
                  <a:lnTo>
                    <a:pt x="2947" y="1111"/>
                  </a:lnTo>
                  <a:lnTo>
                    <a:pt x="2802" y="97"/>
                  </a:lnTo>
                  <a:lnTo>
                    <a:pt x="27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0"/>
            <p:cNvSpPr/>
            <p:nvPr/>
          </p:nvSpPr>
          <p:spPr>
            <a:xfrm>
              <a:off x="2444625" y="1381250"/>
              <a:ext cx="333350" cy="122025"/>
            </a:xfrm>
            <a:custGeom>
              <a:avLst/>
              <a:gdLst/>
              <a:ahLst/>
              <a:cxnLst/>
              <a:rect l="l" t="t" r="r" b="b"/>
              <a:pathLst>
                <a:path w="13334" h="4881" extrusionOk="0">
                  <a:moveTo>
                    <a:pt x="0" y="1"/>
                  </a:moveTo>
                  <a:lnTo>
                    <a:pt x="145" y="532"/>
                  </a:lnTo>
                  <a:lnTo>
                    <a:pt x="290" y="1015"/>
                  </a:lnTo>
                  <a:lnTo>
                    <a:pt x="532" y="1498"/>
                  </a:lnTo>
                  <a:lnTo>
                    <a:pt x="773" y="1933"/>
                  </a:lnTo>
                  <a:lnTo>
                    <a:pt x="1111" y="2368"/>
                  </a:lnTo>
                  <a:lnTo>
                    <a:pt x="1450" y="2803"/>
                  </a:lnTo>
                  <a:lnTo>
                    <a:pt x="1836" y="3141"/>
                  </a:lnTo>
                  <a:lnTo>
                    <a:pt x="2223" y="3479"/>
                  </a:lnTo>
                  <a:lnTo>
                    <a:pt x="2657" y="3817"/>
                  </a:lnTo>
                  <a:lnTo>
                    <a:pt x="3140" y="4059"/>
                  </a:lnTo>
                  <a:lnTo>
                    <a:pt x="3624" y="4300"/>
                  </a:lnTo>
                  <a:lnTo>
                    <a:pt x="4107" y="4494"/>
                  </a:lnTo>
                  <a:lnTo>
                    <a:pt x="4638" y="4687"/>
                  </a:lnTo>
                  <a:lnTo>
                    <a:pt x="5169" y="4783"/>
                  </a:lnTo>
                  <a:lnTo>
                    <a:pt x="5701" y="4880"/>
                  </a:lnTo>
                  <a:lnTo>
                    <a:pt x="6764" y="4880"/>
                  </a:lnTo>
                  <a:lnTo>
                    <a:pt x="7295" y="4832"/>
                  </a:lnTo>
                  <a:lnTo>
                    <a:pt x="7778" y="4735"/>
                  </a:lnTo>
                  <a:lnTo>
                    <a:pt x="8310" y="4590"/>
                  </a:lnTo>
                  <a:lnTo>
                    <a:pt x="8793" y="4445"/>
                  </a:lnTo>
                  <a:lnTo>
                    <a:pt x="9324" y="4252"/>
                  </a:lnTo>
                  <a:lnTo>
                    <a:pt x="9807" y="4011"/>
                  </a:lnTo>
                  <a:lnTo>
                    <a:pt x="10242" y="3769"/>
                  </a:lnTo>
                  <a:lnTo>
                    <a:pt x="10725" y="3479"/>
                  </a:lnTo>
                  <a:lnTo>
                    <a:pt x="11160" y="3141"/>
                  </a:lnTo>
                  <a:lnTo>
                    <a:pt x="11546" y="2803"/>
                  </a:lnTo>
                  <a:lnTo>
                    <a:pt x="11933" y="2416"/>
                  </a:lnTo>
                  <a:lnTo>
                    <a:pt x="12319" y="2030"/>
                  </a:lnTo>
                  <a:lnTo>
                    <a:pt x="12657" y="1643"/>
                  </a:lnTo>
                  <a:lnTo>
                    <a:pt x="12996" y="1209"/>
                  </a:lnTo>
                  <a:lnTo>
                    <a:pt x="13334" y="774"/>
                  </a:lnTo>
                  <a:lnTo>
                    <a:pt x="9952" y="581"/>
                  </a:lnTo>
                  <a:lnTo>
                    <a:pt x="6667" y="387"/>
                  </a:lnTo>
                  <a:lnTo>
                    <a:pt x="3334" y="19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9" name="Google Shape;249;p10"/>
          <p:cNvSpPr/>
          <p:nvPr/>
        </p:nvSpPr>
        <p:spPr>
          <a:xfrm>
            <a:off x="2435388" y="189600"/>
            <a:ext cx="494505" cy="474409"/>
          </a:xfrm>
          <a:custGeom>
            <a:avLst/>
            <a:gdLst/>
            <a:ahLst/>
            <a:cxnLst/>
            <a:rect l="l" t="t" r="r" b="b"/>
            <a:pathLst>
              <a:path w="11885" h="11402" extrusionOk="0">
                <a:moveTo>
                  <a:pt x="6571" y="0"/>
                </a:moveTo>
                <a:lnTo>
                  <a:pt x="6088" y="49"/>
                </a:lnTo>
                <a:lnTo>
                  <a:pt x="5605" y="145"/>
                </a:lnTo>
                <a:lnTo>
                  <a:pt x="4639" y="387"/>
                </a:lnTo>
                <a:lnTo>
                  <a:pt x="3866" y="628"/>
                </a:lnTo>
                <a:lnTo>
                  <a:pt x="3093" y="1015"/>
                </a:lnTo>
                <a:lnTo>
                  <a:pt x="2368" y="1450"/>
                </a:lnTo>
                <a:lnTo>
                  <a:pt x="1740" y="1933"/>
                </a:lnTo>
                <a:lnTo>
                  <a:pt x="1450" y="2223"/>
                </a:lnTo>
                <a:lnTo>
                  <a:pt x="1209" y="2512"/>
                </a:lnTo>
                <a:lnTo>
                  <a:pt x="919" y="2851"/>
                </a:lnTo>
                <a:lnTo>
                  <a:pt x="726" y="3189"/>
                </a:lnTo>
                <a:lnTo>
                  <a:pt x="532" y="3575"/>
                </a:lnTo>
                <a:lnTo>
                  <a:pt x="339" y="3962"/>
                </a:lnTo>
                <a:lnTo>
                  <a:pt x="242" y="4348"/>
                </a:lnTo>
                <a:lnTo>
                  <a:pt x="97" y="4783"/>
                </a:lnTo>
                <a:lnTo>
                  <a:pt x="49" y="5218"/>
                </a:lnTo>
                <a:lnTo>
                  <a:pt x="1" y="5604"/>
                </a:lnTo>
                <a:lnTo>
                  <a:pt x="49" y="6039"/>
                </a:lnTo>
                <a:lnTo>
                  <a:pt x="49" y="6474"/>
                </a:lnTo>
                <a:lnTo>
                  <a:pt x="146" y="6860"/>
                </a:lnTo>
                <a:lnTo>
                  <a:pt x="242" y="7295"/>
                </a:lnTo>
                <a:lnTo>
                  <a:pt x="339" y="7682"/>
                </a:lnTo>
                <a:lnTo>
                  <a:pt x="484" y="8068"/>
                </a:lnTo>
                <a:lnTo>
                  <a:pt x="677" y="8454"/>
                </a:lnTo>
                <a:lnTo>
                  <a:pt x="870" y="8793"/>
                </a:lnTo>
                <a:lnTo>
                  <a:pt x="1112" y="9131"/>
                </a:lnTo>
                <a:lnTo>
                  <a:pt x="1402" y="9469"/>
                </a:lnTo>
                <a:lnTo>
                  <a:pt x="1643" y="9807"/>
                </a:lnTo>
                <a:lnTo>
                  <a:pt x="1982" y="10049"/>
                </a:lnTo>
                <a:lnTo>
                  <a:pt x="2271" y="10339"/>
                </a:lnTo>
                <a:lnTo>
                  <a:pt x="2658" y="10580"/>
                </a:lnTo>
                <a:lnTo>
                  <a:pt x="3044" y="10822"/>
                </a:lnTo>
                <a:lnTo>
                  <a:pt x="3527" y="11015"/>
                </a:lnTo>
                <a:lnTo>
                  <a:pt x="3962" y="11160"/>
                </a:lnTo>
                <a:lnTo>
                  <a:pt x="4445" y="11256"/>
                </a:lnTo>
                <a:lnTo>
                  <a:pt x="4928" y="11353"/>
                </a:lnTo>
                <a:lnTo>
                  <a:pt x="5412" y="11401"/>
                </a:lnTo>
                <a:lnTo>
                  <a:pt x="5895" y="11401"/>
                </a:lnTo>
                <a:lnTo>
                  <a:pt x="6378" y="11353"/>
                </a:lnTo>
                <a:lnTo>
                  <a:pt x="6909" y="11305"/>
                </a:lnTo>
                <a:lnTo>
                  <a:pt x="7392" y="11160"/>
                </a:lnTo>
                <a:lnTo>
                  <a:pt x="7875" y="10967"/>
                </a:lnTo>
                <a:lnTo>
                  <a:pt x="8358" y="10773"/>
                </a:lnTo>
                <a:lnTo>
                  <a:pt x="8841" y="10532"/>
                </a:lnTo>
                <a:lnTo>
                  <a:pt x="9276" y="10242"/>
                </a:lnTo>
                <a:lnTo>
                  <a:pt x="9711" y="9904"/>
                </a:lnTo>
                <a:lnTo>
                  <a:pt x="10098" y="9566"/>
                </a:lnTo>
                <a:lnTo>
                  <a:pt x="10436" y="9179"/>
                </a:lnTo>
                <a:lnTo>
                  <a:pt x="10774" y="8744"/>
                </a:lnTo>
                <a:lnTo>
                  <a:pt x="11064" y="8310"/>
                </a:lnTo>
                <a:lnTo>
                  <a:pt x="11305" y="7875"/>
                </a:lnTo>
                <a:lnTo>
                  <a:pt x="11499" y="7392"/>
                </a:lnTo>
                <a:lnTo>
                  <a:pt x="11692" y="6909"/>
                </a:lnTo>
                <a:lnTo>
                  <a:pt x="11788" y="6377"/>
                </a:lnTo>
                <a:lnTo>
                  <a:pt x="11837" y="5894"/>
                </a:lnTo>
                <a:lnTo>
                  <a:pt x="11885" y="5459"/>
                </a:lnTo>
                <a:lnTo>
                  <a:pt x="11837" y="5025"/>
                </a:lnTo>
                <a:lnTo>
                  <a:pt x="11788" y="4590"/>
                </a:lnTo>
                <a:lnTo>
                  <a:pt x="11740" y="4155"/>
                </a:lnTo>
                <a:lnTo>
                  <a:pt x="11595" y="3768"/>
                </a:lnTo>
                <a:lnTo>
                  <a:pt x="11450" y="3334"/>
                </a:lnTo>
                <a:lnTo>
                  <a:pt x="11257" y="2947"/>
                </a:lnTo>
                <a:lnTo>
                  <a:pt x="11064" y="2561"/>
                </a:lnTo>
                <a:lnTo>
                  <a:pt x="10822" y="2223"/>
                </a:lnTo>
                <a:lnTo>
                  <a:pt x="10581" y="1836"/>
                </a:lnTo>
                <a:lnTo>
                  <a:pt x="10291" y="1546"/>
                </a:lnTo>
                <a:lnTo>
                  <a:pt x="9953" y="1256"/>
                </a:lnTo>
                <a:lnTo>
                  <a:pt x="9614" y="967"/>
                </a:lnTo>
                <a:lnTo>
                  <a:pt x="9276" y="725"/>
                </a:lnTo>
                <a:lnTo>
                  <a:pt x="8890" y="532"/>
                </a:lnTo>
                <a:lnTo>
                  <a:pt x="8503" y="339"/>
                </a:lnTo>
                <a:lnTo>
                  <a:pt x="8020" y="194"/>
                </a:lnTo>
                <a:lnTo>
                  <a:pt x="7537" y="49"/>
                </a:lnTo>
                <a:lnTo>
                  <a:pt x="705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0"/>
          <p:cNvSpPr/>
          <p:nvPr/>
        </p:nvSpPr>
        <p:spPr>
          <a:xfrm>
            <a:off x="244150" y="2296088"/>
            <a:ext cx="762363" cy="731381"/>
          </a:xfrm>
          <a:custGeom>
            <a:avLst/>
            <a:gdLst/>
            <a:ahLst/>
            <a:cxnLst/>
            <a:rect l="l" t="t" r="r" b="b"/>
            <a:pathLst>
              <a:path w="11885" h="11402" extrusionOk="0">
                <a:moveTo>
                  <a:pt x="6571" y="0"/>
                </a:moveTo>
                <a:lnTo>
                  <a:pt x="6088" y="49"/>
                </a:lnTo>
                <a:lnTo>
                  <a:pt x="5605" y="145"/>
                </a:lnTo>
                <a:lnTo>
                  <a:pt x="4639" y="387"/>
                </a:lnTo>
                <a:lnTo>
                  <a:pt x="3866" y="628"/>
                </a:lnTo>
                <a:lnTo>
                  <a:pt x="3093" y="1015"/>
                </a:lnTo>
                <a:lnTo>
                  <a:pt x="2368" y="1450"/>
                </a:lnTo>
                <a:lnTo>
                  <a:pt x="1740" y="1933"/>
                </a:lnTo>
                <a:lnTo>
                  <a:pt x="1450" y="2223"/>
                </a:lnTo>
                <a:lnTo>
                  <a:pt x="1209" y="2512"/>
                </a:lnTo>
                <a:lnTo>
                  <a:pt x="919" y="2851"/>
                </a:lnTo>
                <a:lnTo>
                  <a:pt x="726" y="3189"/>
                </a:lnTo>
                <a:lnTo>
                  <a:pt x="532" y="3575"/>
                </a:lnTo>
                <a:lnTo>
                  <a:pt x="339" y="3962"/>
                </a:lnTo>
                <a:lnTo>
                  <a:pt x="242" y="4348"/>
                </a:lnTo>
                <a:lnTo>
                  <a:pt x="97" y="4783"/>
                </a:lnTo>
                <a:lnTo>
                  <a:pt x="49" y="5218"/>
                </a:lnTo>
                <a:lnTo>
                  <a:pt x="1" y="5604"/>
                </a:lnTo>
                <a:lnTo>
                  <a:pt x="49" y="6039"/>
                </a:lnTo>
                <a:lnTo>
                  <a:pt x="49" y="6474"/>
                </a:lnTo>
                <a:lnTo>
                  <a:pt x="146" y="6860"/>
                </a:lnTo>
                <a:lnTo>
                  <a:pt x="242" y="7295"/>
                </a:lnTo>
                <a:lnTo>
                  <a:pt x="339" y="7682"/>
                </a:lnTo>
                <a:lnTo>
                  <a:pt x="484" y="8068"/>
                </a:lnTo>
                <a:lnTo>
                  <a:pt x="677" y="8454"/>
                </a:lnTo>
                <a:lnTo>
                  <a:pt x="870" y="8793"/>
                </a:lnTo>
                <a:lnTo>
                  <a:pt x="1112" y="9131"/>
                </a:lnTo>
                <a:lnTo>
                  <a:pt x="1402" y="9469"/>
                </a:lnTo>
                <a:lnTo>
                  <a:pt x="1643" y="9807"/>
                </a:lnTo>
                <a:lnTo>
                  <a:pt x="1982" y="10049"/>
                </a:lnTo>
                <a:lnTo>
                  <a:pt x="2271" y="10339"/>
                </a:lnTo>
                <a:lnTo>
                  <a:pt x="2658" y="10580"/>
                </a:lnTo>
                <a:lnTo>
                  <a:pt x="3044" y="10822"/>
                </a:lnTo>
                <a:lnTo>
                  <a:pt x="3527" y="11015"/>
                </a:lnTo>
                <a:lnTo>
                  <a:pt x="3962" y="11160"/>
                </a:lnTo>
                <a:lnTo>
                  <a:pt x="4445" y="11256"/>
                </a:lnTo>
                <a:lnTo>
                  <a:pt x="4928" y="11353"/>
                </a:lnTo>
                <a:lnTo>
                  <a:pt x="5412" y="11401"/>
                </a:lnTo>
                <a:lnTo>
                  <a:pt x="5895" y="11401"/>
                </a:lnTo>
                <a:lnTo>
                  <a:pt x="6378" y="11353"/>
                </a:lnTo>
                <a:lnTo>
                  <a:pt x="6909" y="11305"/>
                </a:lnTo>
                <a:lnTo>
                  <a:pt x="7392" y="11160"/>
                </a:lnTo>
                <a:lnTo>
                  <a:pt x="7875" y="10967"/>
                </a:lnTo>
                <a:lnTo>
                  <a:pt x="8358" y="10773"/>
                </a:lnTo>
                <a:lnTo>
                  <a:pt x="8841" y="10532"/>
                </a:lnTo>
                <a:lnTo>
                  <a:pt x="9276" y="10242"/>
                </a:lnTo>
                <a:lnTo>
                  <a:pt x="9711" y="9904"/>
                </a:lnTo>
                <a:lnTo>
                  <a:pt x="10098" y="9566"/>
                </a:lnTo>
                <a:lnTo>
                  <a:pt x="10436" y="9179"/>
                </a:lnTo>
                <a:lnTo>
                  <a:pt x="10774" y="8744"/>
                </a:lnTo>
                <a:lnTo>
                  <a:pt x="11064" y="8310"/>
                </a:lnTo>
                <a:lnTo>
                  <a:pt x="11305" y="7875"/>
                </a:lnTo>
                <a:lnTo>
                  <a:pt x="11499" y="7392"/>
                </a:lnTo>
                <a:lnTo>
                  <a:pt x="11692" y="6909"/>
                </a:lnTo>
                <a:lnTo>
                  <a:pt x="11788" y="6377"/>
                </a:lnTo>
                <a:lnTo>
                  <a:pt x="11837" y="5894"/>
                </a:lnTo>
                <a:lnTo>
                  <a:pt x="11885" y="5459"/>
                </a:lnTo>
                <a:lnTo>
                  <a:pt x="11837" y="5025"/>
                </a:lnTo>
                <a:lnTo>
                  <a:pt x="11788" y="4590"/>
                </a:lnTo>
                <a:lnTo>
                  <a:pt x="11740" y="4155"/>
                </a:lnTo>
                <a:lnTo>
                  <a:pt x="11595" y="3768"/>
                </a:lnTo>
                <a:lnTo>
                  <a:pt x="11450" y="3334"/>
                </a:lnTo>
                <a:lnTo>
                  <a:pt x="11257" y="2947"/>
                </a:lnTo>
                <a:lnTo>
                  <a:pt x="11064" y="2561"/>
                </a:lnTo>
                <a:lnTo>
                  <a:pt x="10822" y="2223"/>
                </a:lnTo>
                <a:lnTo>
                  <a:pt x="10581" y="1836"/>
                </a:lnTo>
                <a:lnTo>
                  <a:pt x="10291" y="1546"/>
                </a:lnTo>
                <a:lnTo>
                  <a:pt x="9953" y="1256"/>
                </a:lnTo>
                <a:lnTo>
                  <a:pt x="9614" y="967"/>
                </a:lnTo>
                <a:lnTo>
                  <a:pt x="9276" y="725"/>
                </a:lnTo>
                <a:lnTo>
                  <a:pt x="8890" y="532"/>
                </a:lnTo>
                <a:lnTo>
                  <a:pt x="8503" y="339"/>
                </a:lnTo>
                <a:lnTo>
                  <a:pt x="8020" y="194"/>
                </a:lnTo>
                <a:lnTo>
                  <a:pt x="7537" y="49"/>
                </a:lnTo>
                <a:lnTo>
                  <a:pt x="705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3_1_1"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p38"/>
          <p:cNvSpPr/>
          <p:nvPr/>
        </p:nvSpPr>
        <p:spPr>
          <a:xfrm rot="-8346330">
            <a:off x="-3501083" y="2980964"/>
            <a:ext cx="3729655" cy="3843965"/>
          </a:xfrm>
          <a:custGeom>
            <a:avLst/>
            <a:gdLst/>
            <a:ahLst/>
            <a:cxnLst/>
            <a:rect l="l" t="t" r="r" b="b"/>
            <a:pathLst>
              <a:path w="29952" h="30870" extrusionOk="0">
                <a:moveTo>
                  <a:pt x="20000" y="0"/>
                </a:moveTo>
                <a:lnTo>
                  <a:pt x="19179" y="48"/>
                </a:lnTo>
                <a:lnTo>
                  <a:pt x="18261" y="145"/>
                </a:lnTo>
                <a:lnTo>
                  <a:pt x="17392" y="290"/>
                </a:lnTo>
                <a:lnTo>
                  <a:pt x="16474" y="435"/>
                </a:lnTo>
                <a:lnTo>
                  <a:pt x="15556" y="628"/>
                </a:lnTo>
                <a:lnTo>
                  <a:pt x="13720" y="1159"/>
                </a:lnTo>
                <a:lnTo>
                  <a:pt x="11933" y="1739"/>
                </a:lnTo>
                <a:lnTo>
                  <a:pt x="10193" y="2415"/>
                </a:lnTo>
                <a:lnTo>
                  <a:pt x="8551" y="3092"/>
                </a:lnTo>
                <a:lnTo>
                  <a:pt x="7053" y="3816"/>
                </a:lnTo>
                <a:lnTo>
                  <a:pt x="5894" y="4396"/>
                </a:lnTo>
                <a:lnTo>
                  <a:pt x="4831" y="5121"/>
                </a:lnTo>
                <a:lnTo>
                  <a:pt x="4300" y="5507"/>
                </a:lnTo>
                <a:lnTo>
                  <a:pt x="3817" y="5942"/>
                </a:lnTo>
                <a:lnTo>
                  <a:pt x="3334" y="6377"/>
                </a:lnTo>
                <a:lnTo>
                  <a:pt x="2899" y="6812"/>
                </a:lnTo>
                <a:lnTo>
                  <a:pt x="2464" y="7295"/>
                </a:lnTo>
                <a:lnTo>
                  <a:pt x="2029" y="7778"/>
                </a:lnTo>
                <a:lnTo>
                  <a:pt x="1691" y="8309"/>
                </a:lnTo>
                <a:lnTo>
                  <a:pt x="1353" y="8841"/>
                </a:lnTo>
                <a:lnTo>
                  <a:pt x="1015" y="9420"/>
                </a:lnTo>
                <a:lnTo>
                  <a:pt x="773" y="10000"/>
                </a:lnTo>
                <a:lnTo>
                  <a:pt x="532" y="10580"/>
                </a:lnTo>
                <a:lnTo>
                  <a:pt x="338" y="11208"/>
                </a:lnTo>
                <a:lnTo>
                  <a:pt x="193" y="11836"/>
                </a:lnTo>
                <a:lnTo>
                  <a:pt x="97" y="12512"/>
                </a:lnTo>
                <a:lnTo>
                  <a:pt x="0" y="13188"/>
                </a:lnTo>
                <a:lnTo>
                  <a:pt x="0" y="13865"/>
                </a:lnTo>
                <a:lnTo>
                  <a:pt x="0" y="14541"/>
                </a:lnTo>
                <a:lnTo>
                  <a:pt x="97" y="15217"/>
                </a:lnTo>
                <a:lnTo>
                  <a:pt x="193" y="15894"/>
                </a:lnTo>
                <a:lnTo>
                  <a:pt x="290" y="16522"/>
                </a:lnTo>
                <a:lnTo>
                  <a:pt x="676" y="17874"/>
                </a:lnTo>
                <a:lnTo>
                  <a:pt x="1111" y="19179"/>
                </a:lnTo>
                <a:lnTo>
                  <a:pt x="1643" y="20435"/>
                </a:lnTo>
                <a:lnTo>
                  <a:pt x="2222" y="21691"/>
                </a:lnTo>
                <a:lnTo>
                  <a:pt x="2657" y="22512"/>
                </a:lnTo>
                <a:lnTo>
                  <a:pt x="3140" y="23333"/>
                </a:lnTo>
                <a:lnTo>
                  <a:pt x="3623" y="24155"/>
                </a:lnTo>
                <a:lnTo>
                  <a:pt x="4155" y="24928"/>
                </a:lnTo>
                <a:lnTo>
                  <a:pt x="4734" y="25700"/>
                </a:lnTo>
                <a:lnTo>
                  <a:pt x="5314" y="26425"/>
                </a:lnTo>
                <a:lnTo>
                  <a:pt x="5942" y="27101"/>
                </a:lnTo>
                <a:lnTo>
                  <a:pt x="6619" y="27778"/>
                </a:lnTo>
                <a:lnTo>
                  <a:pt x="7295" y="28357"/>
                </a:lnTo>
                <a:lnTo>
                  <a:pt x="8020" y="28937"/>
                </a:lnTo>
                <a:lnTo>
                  <a:pt x="8792" y="29420"/>
                </a:lnTo>
                <a:lnTo>
                  <a:pt x="9565" y="29855"/>
                </a:lnTo>
                <a:lnTo>
                  <a:pt x="10387" y="30242"/>
                </a:lnTo>
                <a:lnTo>
                  <a:pt x="11208" y="30531"/>
                </a:lnTo>
                <a:lnTo>
                  <a:pt x="12078" y="30725"/>
                </a:lnTo>
                <a:lnTo>
                  <a:pt x="12995" y="30870"/>
                </a:lnTo>
                <a:lnTo>
                  <a:pt x="14203" y="30870"/>
                </a:lnTo>
                <a:lnTo>
                  <a:pt x="14783" y="30821"/>
                </a:lnTo>
                <a:lnTo>
                  <a:pt x="15411" y="30725"/>
                </a:lnTo>
                <a:lnTo>
                  <a:pt x="15991" y="30580"/>
                </a:lnTo>
                <a:lnTo>
                  <a:pt x="16570" y="30435"/>
                </a:lnTo>
                <a:lnTo>
                  <a:pt x="17150" y="30242"/>
                </a:lnTo>
                <a:lnTo>
                  <a:pt x="17681" y="30048"/>
                </a:lnTo>
                <a:lnTo>
                  <a:pt x="18261" y="29758"/>
                </a:lnTo>
                <a:lnTo>
                  <a:pt x="18793" y="29517"/>
                </a:lnTo>
                <a:lnTo>
                  <a:pt x="19855" y="28889"/>
                </a:lnTo>
                <a:lnTo>
                  <a:pt x="20822" y="28116"/>
                </a:lnTo>
                <a:lnTo>
                  <a:pt x="21739" y="27343"/>
                </a:lnTo>
                <a:lnTo>
                  <a:pt x="22561" y="26473"/>
                </a:lnTo>
                <a:lnTo>
                  <a:pt x="23334" y="25556"/>
                </a:lnTo>
                <a:lnTo>
                  <a:pt x="24058" y="24589"/>
                </a:lnTo>
                <a:lnTo>
                  <a:pt x="24735" y="23575"/>
                </a:lnTo>
                <a:lnTo>
                  <a:pt x="25363" y="22512"/>
                </a:lnTo>
                <a:lnTo>
                  <a:pt x="25942" y="21498"/>
                </a:lnTo>
                <a:lnTo>
                  <a:pt x="27053" y="19324"/>
                </a:lnTo>
                <a:lnTo>
                  <a:pt x="28068" y="17198"/>
                </a:lnTo>
                <a:lnTo>
                  <a:pt x="28503" y="16135"/>
                </a:lnTo>
                <a:lnTo>
                  <a:pt x="28889" y="15024"/>
                </a:lnTo>
                <a:lnTo>
                  <a:pt x="29227" y="13913"/>
                </a:lnTo>
                <a:lnTo>
                  <a:pt x="29517" y="12802"/>
                </a:lnTo>
                <a:lnTo>
                  <a:pt x="29759" y="11691"/>
                </a:lnTo>
                <a:lnTo>
                  <a:pt x="29904" y="10531"/>
                </a:lnTo>
                <a:lnTo>
                  <a:pt x="29952" y="9420"/>
                </a:lnTo>
                <a:lnTo>
                  <a:pt x="29904" y="8358"/>
                </a:lnTo>
                <a:lnTo>
                  <a:pt x="29759" y="7343"/>
                </a:lnTo>
                <a:lnTo>
                  <a:pt x="29517" y="6377"/>
                </a:lnTo>
                <a:lnTo>
                  <a:pt x="29227" y="5507"/>
                </a:lnTo>
                <a:lnTo>
                  <a:pt x="28841" y="4638"/>
                </a:lnTo>
                <a:lnTo>
                  <a:pt x="28358" y="3865"/>
                </a:lnTo>
                <a:lnTo>
                  <a:pt x="27778" y="3140"/>
                </a:lnTo>
                <a:lnTo>
                  <a:pt x="27150" y="2464"/>
                </a:lnTo>
                <a:lnTo>
                  <a:pt x="26474" y="1884"/>
                </a:lnTo>
                <a:lnTo>
                  <a:pt x="25701" y="1353"/>
                </a:lnTo>
                <a:lnTo>
                  <a:pt x="24831" y="918"/>
                </a:lnTo>
                <a:lnTo>
                  <a:pt x="23913" y="580"/>
                </a:lnTo>
                <a:lnTo>
                  <a:pt x="22947" y="290"/>
                </a:lnTo>
                <a:lnTo>
                  <a:pt x="21933" y="97"/>
                </a:lnTo>
                <a:lnTo>
                  <a:pt x="2082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p38"/>
          <p:cNvSpPr/>
          <p:nvPr/>
        </p:nvSpPr>
        <p:spPr>
          <a:xfrm rot="-8346330">
            <a:off x="-2312808" y="-2852961"/>
            <a:ext cx="3729655" cy="3843965"/>
          </a:xfrm>
          <a:custGeom>
            <a:avLst/>
            <a:gdLst/>
            <a:ahLst/>
            <a:cxnLst/>
            <a:rect l="l" t="t" r="r" b="b"/>
            <a:pathLst>
              <a:path w="29952" h="30870" extrusionOk="0">
                <a:moveTo>
                  <a:pt x="20000" y="0"/>
                </a:moveTo>
                <a:lnTo>
                  <a:pt x="19179" y="48"/>
                </a:lnTo>
                <a:lnTo>
                  <a:pt x="18261" y="145"/>
                </a:lnTo>
                <a:lnTo>
                  <a:pt x="17392" y="290"/>
                </a:lnTo>
                <a:lnTo>
                  <a:pt x="16474" y="435"/>
                </a:lnTo>
                <a:lnTo>
                  <a:pt x="15556" y="628"/>
                </a:lnTo>
                <a:lnTo>
                  <a:pt x="13720" y="1159"/>
                </a:lnTo>
                <a:lnTo>
                  <a:pt x="11933" y="1739"/>
                </a:lnTo>
                <a:lnTo>
                  <a:pt x="10193" y="2415"/>
                </a:lnTo>
                <a:lnTo>
                  <a:pt x="8551" y="3092"/>
                </a:lnTo>
                <a:lnTo>
                  <a:pt x="7053" y="3816"/>
                </a:lnTo>
                <a:lnTo>
                  <a:pt x="5894" y="4396"/>
                </a:lnTo>
                <a:lnTo>
                  <a:pt x="4831" y="5121"/>
                </a:lnTo>
                <a:lnTo>
                  <a:pt x="4300" y="5507"/>
                </a:lnTo>
                <a:lnTo>
                  <a:pt x="3817" y="5942"/>
                </a:lnTo>
                <a:lnTo>
                  <a:pt x="3334" y="6377"/>
                </a:lnTo>
                <a:lnTo>
                  <a:pt x="2899" y="6812"/>
                </a:lnTo>
                <a:lnTo>
                  <a:pt x="2464" y="7295"/>
                </a:lnTo>
                <a:lnTo>
                  <a:pt x="2029" y="7778"/>
                </a:lnTo>
                <a:lnTo>
                  <a:pt x="1691" y="8309"/>
                </a:lnTo>
                <a:lnTo>
                  <a:pt x="1353" y="8841"/>
                </a:lnTo>
                <a:lnTo>
                  <a:pt x="1015" y="9420"/>
                </a:lnTo>
                <a:lnTo>
                  <a:pt x="773" y="10000"/>
                </a:lnTo>
                <a:lnTo>
                  <a:pt x="532" y="10580"/>
                </a:lnTo>
                <a:lnTo>
                  <a:pt x="338" y="11208"/>
                </a:lnTo>
                <a:lnTo>
                  <a:pt x="193" y="11836"/>
                </a:lnTo>
                <a:lnTo>
                  <a:pt x="97" y="12512"/>
                </a:lnTo>
                <a:lnTo>
                  <a:pt x="0" y="13188"/>
                </a:lnTo>
                <a:lnTo>
                  <a:pt x="0" y="13865"/>
                </a:lnTo>
                <a:lnTo>
                  <a:pt x="0" y="14541"/>
                </a:lnTo>
                <a:lnTo>
                  <a:pt x="97" y="15217"/>
                </a:lnTo>
                <a:lnTo>
                  <a:pt x="193" y="15894"/>
                </a:lnTo>
                <a:lnTo>
                  <a:pt x="290" y="16522"/>
                </a:lnTo>
                <a:lnTo>
                  <a:pt x="676" y="17874"/>
                </a:lnTo>
                <a:lnTo>
                  <a:pt x="1111" y="19179"/>
                </a:lnTo>
                <a:lnTo>
                  <a:pt x="1643" y="20435"/>
                </a:lnTo>
                <a:lnTo>
                  <a:pt x="2222" y="21691"/>
                </a:lnTo>
                <a:lnTo>
                  <a:pt x="2657" y="22512"/>
                </a:lnTo>
                <a:lnTo>
                  <a:pt x="3140" y="23333"/>
                </a:lnTo>
                <a:lnTo>
                  <a:pt x="3623" y="24155"/>
                </a:lnTo>
                <a:lnTo>
                  <a:pt x="4155" y="24928"/>
                </a:lnTo>
                <a:lnTo>
                  <a:pt x="4734" y="25700"/>
                </a:lnTo>
                <a:lnTo>
                  <a:pt x="5314" y="26425"/>
                </a:lnTo>
                <a:lnTo>
                  <a:pt x="5942" y="27101"/>
                </a:lnTo>
                <a:lnTo>
                  <a:pt x="6619" y="27778"/>
                </a:lnTo>
                <a:lnTo>
                  <a:pt x="7295" y="28357"/>
                </a:lnTo>
                <a:lnTo>
                  <a:pt x="8020" y="28937"/>
                </a:lnTo>
                <a:lnTo>
                  <a:pt x="8792" y="29420"/>
                </a:lnTo>
                <a:lnTo>
                  <a:pt x="9565" y="29855"/>
                </a:lnTo>
                <a:lnTo>
                  <a:pt x="10387" y="30242"/>
                </a:lnTo>
                <a:lnTo>
                  <a:pt x="11208" y="30531"/>
                </a:lnTo>
                <a:lnTo>
                  <a:pt x="12078" y="30725"/>
                </a:lnTo>
                <a:lnTo>
                  <a:pt x="12995" y="30870"/>
                </a:lnTo>
                <a:lnTo>
                  <a:pt x="14203" y="30870"/>
                </a:lnTo>
                <a:lnTo>
                  <a:pt x="14783" y="30821"/>
                </a:lnTo>
                <a:lnTo>
                  <a:pt x="15411" y="30725"/>
                </a:lnTo>
                <a:lnTo>
                  <a:pt x="15991" y="30580"/>
                </a:lnTo>
                <a:lnTo>
                  <a:pt x="16570" y="30435"/>
                </a:lnTo>
                <a:lnTo>
                  <a:pt x="17150" y="30242"/>
                </a:lnTo>
                <a:lnTo>
                  <a:pt x="17681" y="30048"/>
                </a:lnTo>
                <a:lnTo>
                  <a:pt x="18261" y="29758"/>
                </a:lnTo>
                <a:lnTo>
                  <a:pt x="18793" y="29517"/>
                </a:lnTo>
                <a:lnTo>
                  <a:pt x="19855" y="28889"/>
                </a:lnTo>
                <a:lnTo>
                  <a:pt x="20822" y="28116"/>
                </a:lnTo>
                <a:lnTo>
                  <a:pt x="21739" y="27343"/>
                </a:lnTo>
                <a:lnTo>
                  <a:pt x="22561" y="26473"/>
                </a:lnTo>
                <a:lnTo>
                  <a:pt x="23334" y="25556"/>
                </a:lnTo>
                <a:lnTo>
                  <a:pt x="24058" y="24589"/>
                </a:lnTo>
                <a:lnTo>
                  <a:pt x="24735" y="23575"/>
                </a:lnTo>
                <a:lnTo>
                  <a:pt x="25363" y="22512"/>
                </a:lnTo>
                <a:lnTo>
                  <a:pt x="25942" y="21498"/>
                </a:lnTo>
                <a:lnTo>
                  <a:pt x="27053" y="19324"/>
                </a:lnTo>
                <a:lnTo>
                  <a:pt x="28068" y="17198"/>
                </a:lnTo>
                <a:lnTo>
                  <a:pt x="28503" y="16135"/>
                </a:lnTo>
                <a:lnTo>
                  <a:pt x="28889" y="15024"/>
                </a:lnTo>
                <a:lnTo>
                  <a:pt x="29227" y="13913"/>
                </a:lnTo>
                <a:lnTo>
                  <a:pt x="29517" y="12802"/>
                </a:lnTo>
                <a:lnTo>
                  <a:pt x="29759" y="11691"/>
                </a:lnTo>
                <a:lnTo>
                  <a:pt x="29904" y="10531"/>
                </a:lnTo>
                <a:lnTo>
                  <a:pt x="29952" y="9420"/>
                </a:lnTo>
                <a:lnTo>
                  <a:pt x="29904" y="8358"/>
                </a:lnTo>
                <a:lnTo>
                  <a:pt x="29759" y="7343"/>
                </a:lnTo>
                <a:lnTo>
                  <a:pt x="29517" y="6377"/>
                </a:lnTo>
                <a:lnTo>
                  <a:pt x="29227" y="5507"/>
                </a:lnTo>
                <a:lnTo>
                  <a:pt x="28841" y="4638"/>
                </a:lnTo>
                <a:lnTo>
                  <a:pt x="28358" y="3865"/>
                </a:lnTo>
                <a:lnTo>
                  <a:pt x="27778" y="3140"/>
                </a:lnTo>
                <a:lnTo>
                  <a:pt x="27150" y="2464"/>
                </a:lnTo>
                <a:lnTo>
                  <a:pt x="26474" y="1884"/>
                </a:lnTo>
                <a:lnTo>
                  <a:pt x="25701" y="1353"/>
                </a:lnTo>
                <a:lnTo>
                  <a:pt x="24831" y="918"/>
                </a:lnTo>
                <a:lnTo>
                  <a:pt x="23913" y="580"/>
                </a:lnTo>
                <a:lnTo>
                  <a:pt x="22947" y="290"/>
                </a:lnTo>
                <a:lnTo>
                  <a:pt x="21933" y="97"/>
                </a:lnTo>
                <a:lnTo>
                  <a:pt x="2082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2" name="Google Shape;942;p38"/>
          <p:cNvSpPr/>
          <p:nvPr/>
        </p:nvSpPr>
        <p:spPr>
          <a:xfrm>
            <a:off x="-972612" y="4727725"/>
            <a:ext cx="1721791" cy="1774562"/>
          </a:xfrm>
          <a:custGeom>
            <a:avLst/>
            <a:gdLst/>
            <a:ahLst/>
            <a:cxnLst/>
            <a:rect l="l" t="t" r="r" b="b"/>
            <a:pathLst>
              <a:path w="29952" h="30870" extrusionOk="0">
                <a:moveTo>
                  <a:pt x="20000" y="0"/>
                </a:moveTo>
                <a:lnTo>
                  <a:pt x="19179" y="48"/>
                </a:lnTo>
                <a:lnTo>
                  <a:pt x="18261" y="145"/>
                </a:lnTo>
                <a:lnTo>
                  <a:pt x="17392" y="290"/>
                </a:lnTo>
                <a:lnTo>
                  <a:pt x="16474" y="435"/>
                </a:lnTo>
                <a:lnTo>
                  <a:pt x="15556" y="628"/>
                </a:lnTo>
                <a:lnTo>
                  <a:pt x="13720" y="1159"/>
                </a:lnTo>
                <a:lnTo>
                  <a:pt x="11933" y="1739"/>
                </a:lnTo>
                <a:lnTo>
                  <a:pt x="10193" y="2415"/>
                </a:lnTo>
                <a:lnTo>
                  <a:pt x="8551" y="3092"/>
                </a:lnTo>
                <a:lnTo>
                  <a:pt x="7053" y="3816"/>
                </a:lnTo>
                <a:lnTo>
                  <a:pt x="5894" y="4396"/>
                </a:lnTo>
                <a:lnTo>
                  <a:pt x="4831" y="5121"/>
                </a:lnTo>
                <a:lnTo>
                  <a:pt x="4300" y="5507"/>
                </a:lnTo>
                <a:lnTo>
                  <a:pt x="3817" y="5942"/>
                </a:lnTo>
                <a:lnTo>
                  <a:pt x="3334" y="6377"/>
                </a:lnTo>
                <a:lnTo>
                  <a:pt x="2899" y="6812"/>
                </a:lnTo>
                <a:lnTo>
                  <a:pt x="2464" y="7295"/>
                </a:lnTo>
                <a:lnTo>
                  <a:pt x="2029" y="7778"/>
                </a:lnTo>
                <a:lnTo>
                  <a:pt x="1691" y="8309"/>
                </a:lnTo>
                <a:lnTo>
                  <a:pt x="1353" y="8841"/>
                </a:lnTo>
                <a:lnTo>
                  <a:pt x="1015" y="9420"/>
                </a:lnTo>
                <a:lnTo>
                  <a:pt x="773" y="10000"/>
                </a:lnTo>
                <a:lnTo>
                  <a:pt x="532" y="10580"/>
                </a:lnTo>
                <a:lnTo>
                  <a:pt x="338" y="11208"/>
                </a:lnTo>
                <a:lnTo>
                  <a:pt x="193" y="11836"/>
                </a:lnTo>
                <a:lnTo>
                  <a:pt x="97" y="12512"/>
                </a:lnTo>
                <a:lnTo>
                  <a:pt x="0" y="13188"/>
                </a:lnTo>
                <a:lnTo>
                  <a:pt x="0" y="13865"/>
                </a:lnTo>
                <a:lnTo>
                  <a:pt x="0" y="14541"/>
                </a:lnTo>
                <a:lnTo>
                  <a:pt x="97" y="15217"/>
                </a:lnTo>
                <a:lnTo>
                  <a:pt x="193" y="15894"/>
                </a:lnTo>
                <a:lnTo>
                  <a:pt x="290" y="16522"/>
                </a:lnTo>
                <a:lnTo>
                  <a:pt x="676" y="17874"/>
                </a:lnTo>
                <a:lnTo>
                  <a:pt x="1111" y="19179"/>
                </a:lnTo>
                <a:lnTo>
                  <a:pt x="1643" y="20435"/>
                </a:lnTo>
                <a:lnTo>
                  <a:pt x="2222" y="21691"/>
                </a:lnTo>
                <a:lnTo>
                  <a:pt x="2657" y="22512"/>
                </a:lnTo>
                <a:lnTo>
                  <a:pt x="3140" y="23333"/>
                </a:lnTo>
                <a:lnTo>
                  <a:pt x="3623" y="24155"/>
                </a:lnTo>
                <a:lnTo>
                  <a:pt x="4155" y="24928"/>
                </a:lnTo>
                <a:lnTo>
                  <a:pt x="4734" y="25700"/>
                </a:lnTo>
                <a:lnTo>
                  <a:pt x="5314" y="26425"/>
                </a:lnTo>
                <a:lnTo>
                  <a:pt x="5942" y="27101"/>
                </a:lnTo>
                <a:lnTo>
                  <a:pt x="6619" y="27778"/>
                </a:lnTo>
                <a:lnTo>
                  <a:pt x="7295" y="28357"/>
                </a:lnTo>
                <a:lnTo>
                  <a:pt x="8020" y="28937"/>
                </a:lnTo>
                <a:lnTo>
                  <a:pt x="8792" y="29420"/>
                </a:lnTo>
                <a:lnTo>
                  <a:pt x="9565" y="29855"/>
                </a:lnTo>
                <a:lnTo>
                  <a:pt x="10387" y="30242"/>
                </a:lnTo>
                <a:lnTo>
                  <a:pt x="11208" y="30531"/>
                </a:lnTo>
                <a:lnTo>
                  <a:pt x="12078" y="30725"/>
                </a:lnTo>
                <a:lnTo>
                  <a:pt x="12995" y="30870"/>
                </a:lnTo>
                <a:lnTo>
                  <a:pt x="14203" y="30870"/>
                </a:lnTo>
                <a:lnTo>
                  <a:pt x="14783" y="30821"/>
                </a:lnTo>
                <a:lnTo>
                  <a:pt x="15411" y="30725"/>
                </a:lnTo>
                <a:lnTo>
                  <a:pt x="15991" y="30580"/>
                </a:lnTo>
                <a:lnTo>
                  <a:pt x="16570" y="30435"/>
                </a:lnTo>
                <a:lnTo>
                  <a:pt x="17150" y="30242"/>
                </a:lnTo>
                <a:lnTo>
                  <a:pt x="17681" y="30048"/>
                </a:lnTo>
                <a:lnTo>
                  <a:pt x="18261" y="29758"/>
                </a:lnTo>
                <a:lnTo>
                  <a:pt x="18793" y="29517"/>
                </a:lnTo>
                <a:lnTo>
                  <a:pt x="19855" y="28889"/>
                </a:lnTo>
                <a:lnTo>
                  <a:pt x="20822" y="28116"/>
                </a:lnTo>
                <a:lnTo>
                  <a:pt x="21739" y="27343"/>
                </a:lnTo>
                <a:lnTo>
                  <a:pt x="22561" y="26473"/>
                </a:lnTo>
                <a:lnTo>
                  <a:pt x="23334" y="25556"/>
                </a:lnTo>
                <a:lnTo>
                  <a:pt x="24058" y="24589"/>
                </a:lnTo>
                <a:lnTo>
                  <a:pt x="24735" y="23575"/>
                </a:lnTo>
                <a:lnTo>
                  <a:pt x="25363" y="22512"/>
                </a:lnTo>
                <a:lnTo>
                  <a:pt x="25942" y="21498"/>
                </a:lnTo>
                <a:lnTo>
                  <a:pt x="27053" y="19324"/>
                </a:lnTo>
                <a:lnTo>
                  <a:pt x="28068" y="17198"/>
                </a:lnTo>
                <a:lnTo>
                  <a:pt x="28503" y="16135"/>
                </a:lnTo>
                <a:lnTo>
                  <a:pt x="28889" y="15024"/>
                </a:lnTo>
                <a:lnTo>
                  <a:pt x="29227" y="13913"/>
                </a:lnTo>
                <a:lnTo>
                  <a:pt x="29517" y="12802"/>
                </a:lnTo>
                <a:lnTo>
                  <a:pt x="29759" y="11691"/>
                </a:lnTo>
                <a:lnTo>
                  <a:pt x="29904" y="10531"/>
                </a:lnTo>
                <a:lnTo>
                  <a:pt x="29952" y="9420"/>
                </a:lnTo>
                <a:lnTo>
                  <a:pt x="29904" y="8358"/>
                </a:lnTo>
                <a:lnTo>
                  <a:pt x="29759" y="7343"/>
                </a:lnTo>
                <a:lnTo>
                  <a:pt x="29517" y="6377"/>
                </a:lnTo>
                <a:lnTo>
                  <a:pt x="29227" y="5507"/>
                </a:lnTo>
                <a:lnTo>
                  <a:pt x="28841" y="4638"/>
                </a:lnTo>
                <a:lnTo>
                  <a:pt x="28358" y="3865"/>
                </a:lnTo>
                <a:lnTo>
                  <a:pt x="27778" y="3140"/>
                </a:lnTo>
                <a:lnTo>
                  <a:pt x="27150" y="2464"/>
                </a:lnTo>
                <a:lnTo>
                  <a:pt x="26474" y="1884"/>
                </a:lnTo>
                <a:lnTo>
                  <a:pt x="25701" y="1353"/>
                </a:lnTo>
                <a:lnTo>
                  <a:pt x="24831" y="918"/>
                </a:lnTo>
                <a:lnTo>
                  <a:pt x="23913" y="580"/>
                </a:lnTo>
                <a:lnTo>
                  <a:pt x="22947" y="290"/>
                </a:lnTo>
                <a:lnTo>
                  <a:pt x="21933" y="97"/>
                </a:lnTo>
                <a:lnTo>
                  <a:pt x="2082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3" name="Google Shape;943;p38"/>
          <p:cNvGrpSpPr/>
          <p:nvPr/>
        </p:nvGrpSpPr>
        <p:grpSpPr>
          <a:xfrm>
            <a:off x="2890356" y="787951"/>
            <a:ext cx="1403771" cy="568839"/>
            <a:chOff x="1168050" y="3161450"/>
            <a:chExt cx="605100" cy="245200"/>
          </a:xfrm>
        </p:grpSpPr>
        <p:sp>
          <p:nvSpPr>
            <p:cNvPr id="944" name="Google Shape;944;p38"/>
            <p:cNvSpPr/>
            <p:nvPr/>
          </p:nvSpPr>
          <p:spPr>
            <a:xfrm>
              <a:off x="1168050" y="3161450"/>
              <a:ext cx="603900" cy="50750"/>
            </a:xfrm>
            <a:custGeom>
              <a:avLst/>
              <a:gdLst/>
              <a:ahLst/>
              <a:cxnLst/>
              <a:rect l="l" t="t" r="r" b="b"/>
              <a:pathLst>
                <a:path w="24156" h="2030" extrusionOk="0">
                  <a:moveTo>
                    <a:pt x="15121" y="0"/>
                  </a:moveTo>
                  <a:lnTo>
                    <a:pt x="12078" y="49"/>
                  </a:lnTo>
                  <a:lnTo>
                    <a:pt x="9034" y="145"/>
                  </a:lnTo>
                  <a:lnTo>
                    <a:pt x="6039" y="290"/>
                  </a:lnTo>
                  <a:lnTo>
                    <a:pt x="2996" y="435"/>
                  </a:lnTo>
                  <a:lnTo>
                    <a:pt x="0" y="677"/>
                  </a:lnTo>
                  <a:lnTo>
                    <a:pt x="97" y="2029"/>
                  </a:lnTo>
                  <a:lnTo>
                    <a:pt x="3092" y="1836"/>
                  </a:lnTo>
                  <a:lnTo>
                    <a:pt x="6087" y="1643"/>
                  </a:lnTo>
                  <a:lnTo>
                    <a:pt x="9082" y="1498"/>
                  </a:lnTo>
                  <a:lnTo>
                    <a:pt x="12126" y="1401"/>
                  </a:lnTo>
                  <a:lnTo>
                    <a:pt x="15121" y="1353"/>
                  </a:lnTo>
                  <a:lnTo>
                    <a:pt x="18116" y="1353"/>
                  </a:lnTo>
                  <a:lnTo>
                    <a:pt x="21112" y="1401"/>
                  </a:lnTo>
                  <a:lnTo>
                    <a:pt x="24107" y="1498"/>
                  </a:lnTo>
                  <a:lnTo>
                    <a:pt x="24155" y="97"/>
                  </a:lnTo>
                  <a:lnTo>
                    <a:pt x="21160" y="49"/>
                  </a:lnTo>
                  <a:lnTo>
                    <a:pt x="1811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8"/>
            <p:cNvSpPr/>
            <p:nvPr/>
          </p:nvSpPr>
          <p:spPr>
            <a:xfrm>
              <a:off x="1174075" y="3214600"/>
              <a:ext cx="599075" cy="59200"/>
            </a:xfrm>
            <a:custGeom>
              <a:avLst/>
              <a:gdLst/>
              <a:ahLst/>
              <a:cxnLst/>
              <a:rect l="l" t="t" r="r" b="b"/>
              <a:pathLst>
                <a:path w="23963" h="2368" extrusionOk="0">
                  <a:moveTo>
                    <a:pt x="23817" y="0"/>
                  </a:moveTo>
                  <a:lnTo>
                    <a:pt x="20871" y="290"/>
                  </a:lnTo>
                  <a:lnTo>
                    <a:pt x="17875" y="483"/>
                  </a:lnTo>
                  <a:lnTo>
                    <a:pt x="14880" y="676"/>
                  </a:lnTo>
                  <a:lnTo>
                    <a:pt x="11933" y="821"/>
                  </a:lnTo>
                  <a:lnTo>
                    <a:pt x="8938" y="918"/>
                  </a:lnTo>
                  <a:lnTo>
                    <a:pt x="5943" y="966"/>
                  </a:lnTo>
                  <a:lnTo>
                    <a:pt x="1" y="966"/>
                  </a:lnTo>
                  <a:lnTo>
                    <a:pt x="1" y="2319"/>
                  </a:lnTo>
                  <a:lnTo>
                    <a:pt x="2948" y="2367"/>
                  </a:lnTo>
                  <a:lnTo>
                    <a:pt x="5991" y="2319"/>
                  </a:lnTo>
                  <a:lnTo>
                    <a:pt x="8986" y="2271"/>
                  </a:lnTo>
                  <a:lnTo>
                    <a:pt x="11982" y="2174"/>
                  </a:lnTo>
                  <a:lnTo>
                    <a:pt x="14977" y="2029"/>
                  </a:lnTo>
                  <a:lnTo>
                    <a:pt x="17972" y="1836"/>
                  </a:lnTo>
                  <a:lnTo>
                    <a:pt x="20967" y="1643"/>
                  </a:lnTo>
                  <a:lnTo>
                    <a:pt x="23962" y="1401"/>
                  </a:lnTo>
                  <a:lnTo>
                    <a:pt x="2381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8"/>
            <p:cNvSpPr/>
            <p:nvPr/>
          </p:nvSpPr>
          <p:spPr>
            <a:xfrm>
              <a:off x="1170450" y="3296725"/>
              <a:ext cx="597875" cy="50750"/>
            </a:xfrm>
            <a:custGeom>
              <a:avLst/>
              <a:gdLst/>
              <a:ahLst/>
              <a:cxnLst/>
              <a:rect l="l" t="t" r="r" b="b"/>
              <a:pathLst>
                <a:path w="23915" h="2030" extrusionOk="0">
                  <a:moveTo>
                    <a:pt x="17972" y="0"/>
                  </a:moveTo>
                  <a:lnTo>
                    <a:pt x="14977" y="48"/>
                  </a:lnTo>
                  <a:lnTo>
                    <a:pt x="11982" y="97"/>
                  </a:lnTo>
                  <a:lnTo>
                    <a:pt x="8938" y="145"/>
                  </a:lnTo>
                  <a:lnTo>
                    <a:pt x="5943" y="290"/>
                  </a:lnTo>
                  <a:lnTo>
                    <a:pt x="2996" y="435"/>
                  </a:lnTo>
                  <a:lnTo>
                    <a:pt x="1" y="628"/>
                  </a:lnTo>
                  <a:lnTo>
                    <a:pt x="98" y="2029"/>
                  </a:lnTo>
                  <a:lnTo>
                    <a:pt x="3044" y="1836"/>
                  </a:lnTo>
                  <a:lnTo>
                    <a:pt x="6040" y="1643"/>
                  </a:lnTo>
                  <a:lnTo>
                    <a:pt x="8986" y="1546"/>
                  </a:lnTo>
                  <a:lnTo>
                    <a:pt x="11982" y="1449"/>
                  </a:lnTo>
                  <a:lnTo>
                    <a:pt x="14977" y="1401"/>
                  </a:lnTo>
                  <a:lnTo>
                    <a:pt x="17924" y="1401"/>
                  </a:lnTo>
                  <a:lnTo>
                    <a:pt x="20919" y="1449"/>
                  </a:lnTo>
                  <a:lnTo>
                    <a:pt x="23866" y="1498"/>
                  </a:lnTo>
                  <a:lnTo>
                    <a:pt x="23914" y="145"/>
                  </a:lnTo>
                  <a:lnTo>
                    <a:pt x="20919" y="48"/>
                  </a:lnTo>
                  <a:lnTo>
                    <a:pt x="1797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8"/>
            <p:cNvSpPr/>
            <p:nvPr/>
          </p:nvSpPr>
          <p:spPr>
            <a:xfrm>
              <a:off x="1174075" y="3364350"/>
              <a:ext cx="590625" cy="42300"/>
            </a:xfrm>
            <a:custGeom>
              <a:avLst/>
              <a:gdLst/>
              <a:ahLst/>
              <a:cxnLst/>
              <a:rect l="l" t="t" r="r" b="b"/>
              <a:pathLst>
                <a:path w="23625" h="1692" extrusionOk="0">
                  <a:moveTo>
                    <a:pt x="23624" y="0"/>
                  </a:moveTo>
                  <a:lnTo>
                    <a:pt x="1" y="290"/>
                  </a:lnTo>
                  <a:lnTo>
                    <a:pt x="49" y="1691"/>
                  </a:lnTo>
                  <a:lnTo>
                    <a:pt x="23624" y="1353"/>
                  </a:lnTo>
                  <a:lnTo>
                    <a:pt x="2362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8" name="Google Shape;948;p38"/>
          <p:cNvSpPr/>
          <p:nvPr/>
        </p:nvSpPr>
        <p:spPr>
          <a:xfrm rot="10326052">
            <a:off x="7280869" y="4134198"/>
            <a:ext cx="2992225" cy="2466326"/>
          </a:xfrm>
          <a:custGeom>
            <a:avLst/>
            <a:gdLst/>
            <a:ahLst/>
            <a:cxnLst/>
            <a:rect l="l" t="t" r="r" b="b"/>
            <a:pathLst>
              <a:path w="75315" h="62078" extrusionOk="0">
                <a:moveTo>
                  <a:pt x="26426" y="0"/>
                </a:moveTo>
                <a:lnTo>
                  <a:pt x="25218" y="49"/>
                </a:lnTo>
                <a:lnTo>
                  <a:pt x="24059" y="194"/>
                </a:lnTo>
                <a:lnTo>
                  <a:pt x="22851" y="338"/>
                </a:lnTo>
                <a:lnTo>
                  <a:pt x="21692" y="580"/>
                </a:lnTo>
                <a:lnTo>
                  <a:pt x="20532" y="870"/>
                </a:lnTo>
                <a:lnTo>
                  <a:pt x="19421" y="1256"/>
                </a:lnTo>
                <a:lnTo>
                  <a:pt x="18262" y="1643"/>
                </a:lnTo>
                <a:lnTo>
                  <a:pt x="17199" y="2078"/>
                </a:lnTo>
                <a:lnTo>
                  <a:pt x="16088" y="2609"/>
                </a:lnTo>
                <a:lnTo>
                  <a:pt x="15073" y="3140"/>
                </a:lnTo>
                <a:lnTo>
                  <a:pt x="14059" y="3768"/>
                </a:lnTo>
                <a:lnTo>
                  <a:pt x="12851" y="4590"/>
                </a:lnTo>
                <a:lnTo>
                  <a:pt x="11740" y="5411"/>
                </a:lnTo>
                <a:lnTo>
                  <a:pt x="10629" y="6329"/>
                </a:lnTo>
                <a:lnTo>
                  <a:pt x="9614" y="7295"/>
                </a:lnTo>
                <a:lnTo>
                  <a:pt x="8600" y="8261"/>
                </a:lnTo>
                <a:lnTo>
                  <a:pt x="7682" y="9324"/>
                </a:lnTo>
                <a:lnTo>
                  <a:pt x="6812" y="10435"/>
                </a:lnTo>
                <a:lnTo>
                  <a:pt x="5943" y="11546"/>
                </a:lnTo>
                <a:lnTo>
                  <a:pt x="5170" y="12706"/>
                </a:lnTo>
                <a:lnTo>
                  <a:pt x="4445" y="13913"/>
                </a:lnTo>
                <a:lnTo>
                  <a:pt x="3769" y="15121"/>
                </a:lnTo>
                <a:lnTo>
                  <a:pt x="3141" y="16425"/>
                </a:lnTo>
                <a:lnTo>
                  <a:pt x="2561" y="17681"/>
                </a:lnTo>
                <a:lnTo>
                  <a:pt x="2030" y="18986"/>
                </a:lnTo>
                <a:lnTo>
                  <a:pt x="1595" y="20338"/>
                </a:lnTo>
                <a:lnTo>
                  <a:pt x="1208" y="21691"/>
                </a:lnTo>
                <a:lnTo>
                  <a:pt x="822" y="23044"/>
                </a:lnTo>
                <a:lnTo>
                  <a:pt x="532" y="24445"/>
                </a:lnTo>
                <a:lnTo>
                  <a:pt x="339" y="25846"/>
                </a:lnTo>
                <a:lnTo>
                  <a:pt x="146" y="27247"/>
                </a:lnTo>
                <a:lnTo>
                  <a:pt x="49" y="28648"/>
                </a:lnTo>
                <a:lnTo>
                  <a:pt x="1" y="30049"/>
                </a:lnTo>
                <a:lnTo>
                  <a:pt x="1" y="31450"/>
                </a:lnTo>
                <a:lnTo>
                  <a:pt x="49" y="32850"/>
                </a:lnTo>
                <a:lnTo>
                  <a:pt x="194" y="34251"/>
                </a:lnTo>
                <a:lnTo>
                  <a:pt x="387" y="35652"/>
                </a:lnTo>
                <a:lnTo>
                  <a:pt x="629" y="37005"/>
                </a:lnTo>
                <a:lnTo>
                  <a:pt x="967" y="38406"/>
                </a:lnTo>
                <a:lnTo>
                  <a:pt x="1353" y="39759"/>
                </a:lnTo>
                <a:lnTo>
                  <a:pt x="1788" y="41063"/>
                </a:lnTo>
                <a:lnTo>
                  <a:pt x="2320" y="42367"/>
                </a:lnTo>
                <a:lnTo>
                  <a:pt x="2899" y="43672"/>
                </a:lnTo>
                <a:lnTo>
                  <a:pt x="3527" y="44928"/>
                </a:lnTo>
                <a:lnTo>
                  <a:pt x="4204" y="46135"/>
                </a:lnTo>
                <a:lnTo>
                  <a:pt x="4977" y="47295"/>
                </a:lnTo>
                <a:lnTo>
                  <a:pt x="5749" y="48406"/>
                </a:lnTo>
                <a:lnTo>
                  <a:pt x="6619" y="49517"/>
                </a:lnTo>
                <a:lnTo>
                  <a:pt x="7489" y="50580"/>
                </a:lnTo>
                <a:lnTo>
                  <a:pt x="8455" y="51594"/>
                </a:lnTo>
                <a:lnTo>
                  <a:pt x="9421" y="52561"/>
                </a:lnTo>
                <a:lnTo>
                  <a:pt x="10484" y="53527"/>
                </a:lnTo>
                <a:lnTo>
                  <a:pt x="11547" y="54396"/>
                </a:lnTo>
                <a:lnTo>
                  <a:pt x="12658" y="55218"/>
                </a:lnTo>
                <a:lnTo>
                  <a:pt x="13769" y="56039"/>
                </a:lnTo>
                <a:lnTo>
                  <a:pt x="14977" y="56812"/>
                </a:lnTo>
                <a:lnTo>
                  <a:pt x="16136" y="57488"/>
                </a:lnTo>
                <a:lnTo>
                  <a:pt x="17392" y="58164"/>
                </a:lnTo>
                <a:lnTo>
                  <a:pt x="18648" y="58744"/>
                </a:lnTo>
                <a:lnTo>
                  <a:pt x="19904" y="59276"/>
                </a:lnTo>
                <a:lnTo>
                  <a:pt x="21160" y="59759"/>
                </a:lnTo>
                <a:lnTo>
                  <a:pt x="22416" y="60193"/>
                </a:lnTo>
                <a:lnTo>
                  <a:pt x="23721" y="60628"/>
                </a:lnTo>
                <a:lnTo>
                  <a:pt x="25025" y="60966"/>
                </a:lnTo>
                <a:lnTo>
                  <a:pt x="26329" y="61256"/>
                </a:lnTo>
                <a:lnTo>
                  <a:pt x="27634" y="61498"/>
                </a:lnTo>
                <a:lnTo>
                  <a:pt x="28986" y="61691"/>
                </a:lnTo>
                <a:lnTo>
                  <a:pt x="30291" y="61884"/>
                </a:lnTo>
                <a:lnTo>
                  <a:pt x="31643" y="61981"/>
                </a:lnTo>
                <a:lnTo>
                  <a:pt x="32996" y="62029"/>
                </a:lnTo>
                <a:lnTo>
                  <a:pt x="34349" y="62077"/>
                </a:lnTo>
                <a:lnTo>
                  <a:pt x="35701" y="62077"/>
                </a:lnTo>
                <a:lnTo>
                  <a:pt x="37006" y="61981"/>
                </a:lnTo>
                <a:lnTo>
                  <a:pt x="38358" y="61884"/>
                </a:lnTo>
                <a:lnTo>
                  <a:pt x="39711" y="61739"/>
                </a:lnTo>
                <a:lnTo>
                  <a:pt x="41064" y="61594"/>
                </a:lnTo>
                <a:lnTo>
                  <a:pt x="42368" y="61353"/>
                </a:lnTo>
                <a:lnTo>
                  <a:pt x="43721" y="61063"/>
                </a:lnTo>
                <a:lnTo>
                  <a:pt x="45025" y="60773"/>
                </a:lnTo>
                <a:lnTo>
                  <a:pt x="46329" y="60435"/>
                </a:lnTo>
                <a:lnTo>
                  <a:pt x="47634" y="60048"/>
                </a:lnTo>
                <a:lnTo>
                  <a:pt x="48890" y="59614"/>
                </a:lnTo>
                <a:lnTo>
                  <a:pt x="50146" y="59131"/>
                </a:lnTo>
                <a:lnTo>
                  <a:pt x="51402" y="58648"/>
                </a:lnTo>
                <a:lnTo>
                  <a:pt x="52658" y="58116"/>
                </a:lnTo>
                <a:lnTo>
                  <a:pt x="53866" y="57536"/>
                </a:lnTo>
                <a:lnTo>
                  <a:pt x="55073" y="56908"/>
                </a:lnTo>
                <a:lnTo>
                  <a:pt x="56233" y="56280"/>
                </a:lnTo>
                <a:lnTo>
                  <a:pt x="57392" y="55604"/>
                </a:lnTo>
                <a:lnTo>
                  <a:pt x="58552" y="54879"/>
                </a:lnTo>
                <a:lnTo>
                  <a:pt x="59663" y="54106"/>
                </a:lnTo>
                <a:lnTo>
                  <a:pt x="61064" y="53092"/>
                </a:lnTo>
                <a:lnTo>
                  <a:pt x="62368" y="51981"/>
                </a:lnTo>
                <a:lnTo>
                  <a:pt x="63672" y="50821"/>
                </a:lnTo>
                <a:lnTo>
                  <a:pt x="64880" y="49565"/>
                </a:lnTo>
                <a:lnTo>
                  <a:pt x="66040" y="48261"/>
                </a:lnTo>
                <a:lnTo>
                  <a:pt x="67102" y="46908"/>
                </a:lnTo>
                <a:lnTo>
                  <a:pt x="68117" y="45507"/>
                </a:lnTo>
                <a:lnTo>
                  <a:pt x="69083" y="44058"/>
                </a:lnTo>
                <a:lnTo>
                  <a:pt x="69953" y="42561"/>
                </a:lnTo>
                <a:lnTo>
                  <a:pt x="70822" y="41015"/>
                </a:lnTo>
                <a:lnTo>
                  <a:pt x="71547" y="39469"/>
                </a:lnTo>
                <a:lnTo>
                  <a:pt x="72272" y="37875"/>
                </a:lnTo>
                <a:lnTo>
                  <a:pt x="72851" y="36232"/>
                </a:lnTo>
                <a:lnTo>
                  <a:pt x="73431" y="34590"/>
                </a:lnTo>
                <a:lnTo>
                  <a:pt x="73914" y="32947"/>
                </a:lnTo>
                <a:lnTo>
                  <a:pt x="74301" y="31256"/>
                </a:lnTo>
                <a:lnTo>
                  <a:pt x="74639" y="29710"/>
                </a:lnTo>
                <a:lnTo>
                  <a:pt x="74880" y="28068"/>
                </a:lnTo>
                <a:lnTo>
                  <a:pt x="75122" y="26329"/>
                </a:lnTo>
                <a:lnTo>
                  <a:pt x="75218" y="24541"/>
                </a:lnTo>
                <a:lnTo>
                  <a:pt x="75315" y="22706"/>
                </a:lnTo>
                <a:lnTo>
                  <a:pt x="75267" y="20918"/>
                </a:lnTo>
                <a:lnTo>
                  <a:pt x="75122" y="19082"/>
                </a:lnTo>
                <a:lnTo>
                  <a:pt x="75025" y="18213"/>
                </a:lnTo>
                <a:lnTo>
                  <a:pt x="74880" y="17295"/>
                </a:lnTo>
                <a:lnTo>
                  <a:pt x="74687" y="16425"/>
                </a:lnTo>
                <a:lnTo>
                  <a:pt x="74494" y="15556"/>
                </a:lnTo>
                <a:lnTo>
                  <a:pt x="74252" y="14735"/>
                </a:lnTo>
                <a:lnTo>
                  <a:pt x="73962" y="13913"/>
                </a:lnTo>
                <a:lnTo>
                  <a:pt x="73624" y="13140"/>
                </a:lnTo>
                <a:lnTo>
                  <a:pt x="73286" y="12367"/>
                </a:lnTo>
                <a:lnTo>
                  <a:pt x="72900" y="11594"/>
                </a:lnTo>
                <a:lnTo>
                  <a:pt x="72465" y="10870"/>
                </a:lnTo>
                <a:lnTo>
                  <a:pt x="71982" y="10194"/>
                </a:lnTo>
                <a:lnTo>
                  <a:pt x="71450" y="9566"/>
                </a:lnTo>
                <a:lnTo>
                  <a:pt x="70871" y="8937"/>
                </a:lnTo>
                <a:lnTo>
                  <a:pt x="70243" y="8358"/>
                </a:lnTo>
                <a:lnTo>
                  <a:pt x="69566" y="7826"/>
                </a:lnTo>
                <a:lnTo>
                  <a:pt x="68842" y="7343"/>
                </a:lnTo>
                <a:lnTo>
                  <a:pt x="68069" y="6909"/>
                </a:lnTo>
                <a:lnTo>
                  <a:pt x="67247" y="6570"/>
                </a:lnTo>
                <a:lnTo>
                  <a:pt x="66378" y="6232"/>
                </a:lnTo>
                <a:lnTo>
                  <a:pt x="65508" y="5991"/>
                </a:lnTo>
                <a:lnTo>
                  <a:pt x="64639" y="5846"/>
                </a:lnTo>
                <a:lnTo>
                  <a:pt x="63817" y="5749"/>
                </a:lnTo>
                <a:lnTo>
                  <a:pt x="62610" y="5749"/>
                </a:lnTo>
                <a:lnTo>
                  <a:pt x="61450" y="5846"/>
                </a:lnTo>
                <a:lnTo>
                  <a:pt x="60291" y="6087"/>
                </a:lnTo>
                <a:lnTo>
                  <a:pt x="59131" y="6377"/>
                </a:lnTo>
                <a:lnTo>
                  <a:pt x="57972" y="6667"/>
                </a:lnTo>
                <a:lnTo>
                  <a:pt x="56813" y="7053"/>
                </a:lnTo>
                <a:lnTo>
                  <a:pt x="54445" y="7826"/>
                </a:lnTo>
                <a:lnTo>
                  <a:pt x="53334" y="8116"/>
                </a:lnTo>
                <a:lnTo>
                  <a:pt x="52175" y="8358"/>
                </a:lnTo>
                <a:lnTo>
                  <a:pt x="51064" y="8551"/>
                </a:lnTo>
                <a:lnTo>
                  <a:pt x="50484" y="8599"/>
                </a:lnTo>
                <a:lnTo>
                  <a:pt x="49904" y="8599"/>
                </a:lnTo>
                <a:lnTo>
                  <a:pt x="49276" y="8551"/>
                </a:lnTo>
                <a:lnTo>
                  <a:pt x="48648" y="8503"/>
                </a:lnTo>
                <a:lnTo>
                  <a:pt x="48069" y="8406"/>
                </a:lnTo>
                <a:lnTo>
                  <a:pt x="47441" y="8261"/>
                </a:lnTo>
                <a:lnTo>
                  <a:pt x="46329" y="7923"/>
                </a:lnTo>
                <a:lnTo>
                  <a:pt x="45170" y="7488"/>
                </a:lnTo>
                <a:lnTo>
                  <a:pt x="44107" y="7005"/>
                </a:lnTo>
                <a:lnTo>
                  <a:pt x="43044" y="6425"/>
                </a:lnTo>
                <a:lnTo>
                  <a:pt x="41982" y="5797"/>
                </a:lnTo>
                <a:lnTo>
                  <a:pt x="40919" y="5169"/>
                </a:lnTo>
                <a:lnTo>
                  <a:pt x="38890" y="3817"/>
                </a:lnTo>
                <a:lnTo>
                  <a:pt x="37827" y="3189"/>
                </a:lnTo>
                <a:lnTo>
                  <a:pt x="36764" y="2561"/>
                </a:lnTo>
                <a:lnTo>
                  <a:pt x="35701" y="1981"/>
                </a:lnTo>
                <a:lnTo>
                  <a:pt x="34590" y="1450"/>
                </a:lnTo>
                <a:lnTo>
                  <a:pt x="33479" y="1015"/>
                </a:lnTo>
                <a:lnTo>
                  <a:pt x="32320" y="677"/>
                </a:lnTo>
                <a:lnTo>
                  <a:pt x="31160" y="387"/>
                </a:lnTo>
                <a:lnTo>
                  <a:pt x="30001" y="194"/>
                </a:lnTo>
                <a:lnTo>
                  <a:pt x="28793" y="97"/>
                </a:lnTo>
                <a:lnTo>
                  <a:pt x="2763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38"/>
          <p:cNvSpPr/>
          <p:nvPr/>
        </p:nvSpPr>
        <p:spPr>
          <a:xfrm flipH="1">
            <a:off x="-712912" y="491109"/>
            <a:ext cx="1202402" cy="1162553"/>
          </a:xfrm>
          <a:custGeom>
            <a:avLst/>
            <a:gdLst/>
            <a:ahLst/>
            <a:cxnLst/>
            <a:rect l="l" t="t" r="r" b="b"/>
            <a:pathLst>
              <a:path w="26282" h="25411" extrusionOk="0">
                <a:moveTo>
                  <a:pt x="12754" y="5749"/>
                </a:moveTo>
                <a:lnTo>
                  <a:pt x="13238" y="5797"/>
                </a:lnTo>
                <a:lnTo>
                  <a:pt x="13721" y="5894"/>
                </a:lnTo>
                <a:lnTo>
                  <a:pt x="14204" y="5991"/>
                </a:lnTo>
                <a:lnTo>
                  <a:pt x="14687" y="6136"/>
                </a:lnTo>
                <a:lnTo>
                  <a:pt x="15605" y="6522"/>
                </a:lnTo>
                <a:lnTo>
                  <a:pt x="16523" y="7005"/>
                </a:lnTo>
                <a:lnTo>
                  <a:pt x="17392" y="7537"/>
                </a:lnTo>
                <a:lnTo>
                  <a:pt x="17779" y="7826"/>
                </a:lnTo>
                <a:lnTo>
                  <a:pt x="18165" y="8165"/>
                </a:lnTo>
                <a:lnTo>
                  <a:pt x="18552" y="8551"/>
                </a:lnTo>
                <a:lnTo>
                  <a:pt x="18841" y="8937"/>
                </a:lnTo>
                <a:lnTo>
                  <a:pt x="19131" y="9372"/>
                </a:lnTo>
                <a:lnTo>
                  <a:pt x="19373" y="9807"/>
                </a:lnTo>
                <a:lnTo>
                  <a:pt x="19614" y="10435"/>
                </a:lnTo>
                <a:lnTo>
                  <a:pt x="19759" y="11160"/>
                </a:lnTo>
                <a:lnTo>
                  <a:pt x="19808" y="11836"/>
                </a:lnTo>
                <a:lnTo>
                  <a:pt x="19759" y="12561"/>
                </a:lnTo>
                <a:lnTo>
                  <a:pt x="19663" y="13285"/>
                </a:lnTo>
                <a:lnTo>
                  <a:pt x="19469" y="13962"/>
                </a:lnTo>
                <a:lnTo>
                  <a:pt x="19180" y="14638"/>
                </a:lnTo>
                <a:lnTo>
                  <a:pt x="18841" y="15266"/>
                </a:lnTo>
                <a:lnTo>
                  <a:pt x="18552" y="15797"/>
                </a:lnTo>
                <a:lnTo>
                  <a:pt x="18165" y="16329"/>
                </a:lnTo>
                <a:lnTo>
                  <a:pt x="17730" y="16812"/>
                </a:lnTo>
                <a:lnTo>
                  <a:pt x="17296" y="17247"/>
                </a:lnTo>
                <a:lnTo>
                  <a:pt x="16812" y="17681"/>
                </a:lnTo>
                <a:lnTo>
                  <a:pt x="16329" y="18068"/>
                </a:lnTo>
                <a:lnTo>
                  <a:pt x="15798" y="18358"/>
                </a:lnTo>
                <a:lnTo>
                  <a:pt x="15218" y="18648"/>
                </a:lnTo>
                <a:lnTo>
                  <a:pt x="14590" y="18889"/>
                </a:lnTo>
                <a:lnTo>
                  <a:pt x="14011" y="19034"/>
                </a:lnTo>
                <a:lnTo>
                  <a:pt x="13383" y="19131"/>
                </a:lnTo>
                <a:lnTo>
                  <a:pt x="12754" y="19179"/>
                </a:lnTo>
                <a:lnTo>
                  <a:pt x="12126" y="19179"/>
                </a:lnTo>
                <a:lnTo>
                  <a:pt x="11498" y="19082"/>
                </a:lnTo>
                <a:lnTo>
                  <a:pt x="10870" y="18937"/>
                </a:lnTo>
                <a:lnTo>
                  <a:pt x="10291" y="18696"/>
                </a:lnTo>
                <a:lnTo>
                  <a:pt x="9759" y="18406"/>
                </a:lnTo>
                <a:lnTo>
                  <a:pt x="9228" y="18068"/>
                </a:lnTo>
                <a:lnTo>
                  <a:pt x="8793" y="17681"/>
                </a:lnTo>
                <a:lnTo>
                  <a:pt x="8407" y="17247"/>
                </a:lnTo>
                <a:lnTo>
                  <a:pt x="8068" y="16764"/>
                </a:lnTo>
                <a:lnTo>
                  <a:pt x="7779" y="16280"/>
                </a:lnTo>
                <a:lnTo>
                  <a:pt x="7537" y="15701"/>
                </a:lnTo>
                <a:lnTo>
                  <a:pt x="7296" y="15169"/>
                </a:lnTo>
                <a:lnTo>
                  <a:pt x="7151" y="14590"/>
                </a:lnTo>
                <a:lnTo>
                  <a:pt x="7006" y="13962"/>
                </a:lnTo>
                <a:lnTo>
                  <a:pt x="6909" y="13382"/>
                </a:lnTo>
                <a:lnTo>
                  <a:pt x="6861" y="12754"/>
                </a:lnTo>
                <a:lnTo>
                  <a:pt x="6861" y="12174"/>
                </a:lnTo>
                <a:lnTo>
                  <a:pt x="6861" y="11546"/>
                </a:lnTo>
                <a:lnTo>
                  <a:pt x="6909" y="10966"/>
                </a:lnTo>
                <a:lnTo>
                  <a:pt x="7006" y="10387"/>
                </a:lnTo>
                <a:lnTo>
                  <a:pt x="7102" y="9904"/>
                </a:lnTo>
                <a:lnTo>
                  <a:pt x="7247" y="9372"/>
                </a:lnTo>
                <a:lnTo>
                  <a:pt x="7440" y="8889"/>
                </a:lnTo>
                <a:lnTo>
                  <a:pt x="7682" y="8406"/>
                </a:lnTo>
                <a:lnTo>
                  <a:pt x="7924" y="7971"/>
                </a:lnTo>
                <a:lnTo>
                  <a:pt x="8213" y="7537"/>
                </a:lnTo>
                <a:lnTo>
                  <a:pt x="8600" y="7150"/>
                </a:lnTo>
                <a:lnTo>
                  <a:pt x="8986" y="6812"/>
                </a:lnTo>
                <a:lnTo>
                  <a:pt x="9373" y="6522"/>
                </a:lnTo>
                <a:lnTo>
                  <a:pt x="9808" y="6280"/>
                </a:lnTo>
                <a:lnTo>
                  <a:pt x="10291" y="6087"/>
                </a:lnTo>
                <a:lnTo>
                  <a:pt x="10725" y="5942"/>
                </a:lnTo>
                <a:lnTo>
                  <a:pt x="11257" y="5797"/>
                </a:lnTo>
                <a:lnTo>
                  <a:pt x="11740" y="5749"/>
                </a:lnTo>
                <a:close/>
                <a:moveTo>
                  <a:pt x="11015" y="0"/>
                </a:moveTo>
                <a:lnTo>
                  <a:pt x="9856" y="97"/>
                </a:lnTo>
                <a:lnTo>
                  <a:pt x="8697" y="338"/>
                </a:lnTo>
                <a:lnTo>
                  <a:pt x="7585" y="628"/>
                </a:lnTo>
                <a:lnTo>
                  <a:pt x="6523" y="966"/>
                </a:lnTo>
                <a:lnTo>
                  <a:pt x="5991" y="1208"/>
                </a:lnTo>
                <a:lnTo>
                  <a:pt x="5460" y="1450"/>
                </a:lnTo>
                <a:lnTo>
                  <a:pt x="4977" y="1739"/>
                </a:lnTo>
                <a:lnTo>
                  <a:pt x="4494" y="2078"/>
                </a:lnTo>
                <a:lnTo>
                  <a:pt x="4010" y="2416"/>
                </a:lnTo>
                <a:lnTo>
                  <a:pt x="3576" y="2754"/>
                </a:lnTo>
                <a:lnTo>
                  <a:pt x="3141" y="3140"/>
                </a:lnTo>
                <a:lnTo>
                  <a:pt x="2754" y="3575"/>
                </a:lnTo>
                <a:lnTo>
                  <a:pt x="2368" y="4010"/>
                </a:lnTo>
                <a:lnTo>
                  <a:pt x="2030" y="4493"/>
                </a:lnTo>
                <a:lnTo>
                  <a:pt x="1692" y="5024"/>
                </a:lnTo>
                <a:lnTo>
                  <a:pt x="1353" y="5556"/>
                </a:lnTo>
                <a:lnTo>
                  <a:pt x="1112" y="6087"/>
                </a:lnTo>
                <a:lnTo>
                  <a:pt x="870" y="6667"/>
                </a:lnTo>
                <a:lnTo>
                  <a:pt x="629" y="7247"/>
                </a:lnTo>
                <a:lnTo>
                  <a:pt x="436" y="7826"/>
                </a:lnTo>
                <a:lnTo>
                  <a:pt x="291" y="8406"/>
                </a:lnTo>
                <a:lnTo>
                  <a:pt x="194" y="9034"/>
                </a:lnTo>
                <a:lnTo>
                  <a:pt x="97" y="9662"/>
                </a:lnTo>
                <a:lnTo>
                  <a:pt x="49" y="10242"/>
                </a:lnTo>
                <a:lnTo>
                  <a:pt x="1" y="10870"/>
                </a:lnTo>
                <a:lnTo>
                  <a:pt x="1" y="11498"/>
                </a:lnTo>
                <a:lnTo>
                  <a:pt x="49" y="12126"/>
                </a:lnTo>
                <a:lnTo>
                  <a:pt x="97" y="12706"/>
                </a:lnTo>
                <a:lnTo>
                  <a:pt x="194" y="13334"/>
                </a:lnTo>
                <a:lnTo>
                  <a:pt x="339" y="13962"/>
                </a:lnTo>
                <a:lnTo>
                  <a:pt x="629" y="15121"/>
                </a:lnTo>
                <a:lnTo>
                  <a:pt x="1064" y="16280"/>
                </a:lnTo>
                <a:lnTo>
                  <a:pt x="1595" y="17392"/>
                </a:lnTo>
                <a:lnTo>
                  <a:pt x="2223" y="18454"/>
                </a:lnTo>
                <a:lnTo>
                  <a:pt x="2948" y="19469"/>
                </a:lnTo>
                <a:lnTo>
                  <a:pt x="3721" y="20435"/>
                </a:lnTo>
                <a:lnTo>
                  <a:pt x="4542" y="21305"/>
                </a:lnTo>
                <a:lnTo>
                  <a:pt x="5460" y="22126"/>
                </a:lnTo>
                <a:lnTo>
                  <a:pt x="5991" y="22609"/>
                </a:lnTo>
                <a:lnTo>
                  <a:pt x="6571" y="22995"/>
                </a:lnTo>
                <a:lnTo>
                  <a:pt x="7151" y="23382"/>
                </a:lnTo>
                <a:lnTo>
                  <a:pt x="7779" y="23768"/>
                </a:lnTo>
                <a:lnTo>
                  <a:pt x="8358" y="24107"/>
                </a:lnTo>
                <a:lnTo>
                  <a:pt x="8986" y="24396"/>
                </a:lnTo>
                <a:lnTo>
                  <a:pt x="9663" y="24638"/>
                </a:lnTo>
                <a:lnTo>
                  <a:pt x="10291" y="24879"/>
                </a:lnTo>
                <a:lnTo>
                  <a:pt x="10967" y="25073"/>
                </a:lnTo>
                <a:lnTo>
                  <a:pt x="11643" y="25218"/>
                </a:lnTo>
                <a:lnTo>
                  <a:pt x="12320" y="25314"/>
                </a:lnTo>
                <a:lnTo>
                  <a:pt x="12996" y="25411"/>
                </a:lnTo>
                <a:lnTo>
                  <a:pt x="13672" y="25411"/>
                </a:lnTo>
                <a:lnTo>
                  <a:pt x="14397" y="25363"/>
                </a:lnTo>
                <a:lnTo>
                  <a:pt x="15073" y="25266"/>
                </a:lnTo>
                <a:lnTo>
                  <a:pt x="15750" y="25121"/>
                </a:lnTo>
                <a:lnTo>
                  <a:pt x="16668" y="24831"/>
                </a:lnTo>
                <a:lnTo>
                  <a:pt x="17585" y="24445"/>
                </a:lnTo>
                <a:lnTo>
                  <a:pt x="18407" y="23962"/>
                </a:lnTo>
                <a:lnTo>
                  <a:pt x="19228" y="23382"/>
                </a:lnTo>
                <a:lnTo>
                  <a:pt x="20049" y="22802"/>
                </a:lnTo>
                <a:lnTo>
                  <a:pt x="20774" y="22126"/>
                </a:lnTo>
                <a:lnTo>
                  <a:pt x="21450" y="21401"/>
                </a:lnTo>
                <a:lnTo>
                  <a:pt x="22127" y="20677"/>
                </a:lnTo>
                <a:lnTo>
                  <a:pt x="22755" y="19904"/>
                </a:lnTo>
                <a:lnTo>
                  <a:pt x="23334" y="19131"/>
                </a:lnTo>
                <a:lnTo>
                  <a:pt x="23866" y="18309"/>
                </a:lnTo>
                <a:lnTo>
                  <a:pt x="24397" y="17488"/>
                </a:lnTo>
                <a:lnTo>
                  <a:pt x="24832" y="16619"/>
                </a:lnTo>
                <a:lnTo>
                  <a:pt x="25267" y="15749"/>
                </a:lnTo>
                <a:lnTo>
                  <a:pt x="25605" y="14831"/>
                </a:lnTo>
                <a:lnTo>
                  <a:pt x="25895" y="13913"/>
                </a:lnTo>
                <a:lnTo>
                  <a:pt x="26088" y="12947"/>
                </a:lnTo>
                <a:lnTo>
                  <a:pt x="26233" y="11981"/>
                </a:lnTo>
                <a:lnTo>
                  <a:pt x="26281" y="11015"/>
                </a:lnTo>
                <a:lnTo>
                  <a:pt x="26233" y="10000"/>
                </a:lnTo>
                <a:lnTo>
                  <a:pt x="26136" y="9034"/>
                </a:lnTo>
                <a:lnTo>
                  <a:pt x="25895" y="8116"/>
                </a:lnTo>
                <a:lnTo>
                  <a:pt x="25605" y="7198"/>
                </a:lnTo>
                <a:lnTo>
                  <a:pt x="25218" y="6280"/>
                </a:lnTo>
                <a:lnTo>
                  <a:pt x="24928" y="5846"/>
                </a:lnTo>
                <a:lnTo>
                  <a:pt x="24687" y="5459"/>
                </a:lnTo>
                <a:lnTo>
                  <a:pt x="24059" y="4638"/>
                </a:lnTo>
                <a:lnTo>
                  <a:pt x="23383" y="3913"/>
                </a:lnTo>
                <a:lnTo>
                  <a:pt x="22610" y="3237"/>
                </a:lnTo>
                <a:lnTo>
                  <a:pt x="21788" y="2657"/>
                </a:lnTo>
                <a:lnTo>
                  <a:pt x="20919" y="2126"/>
                </a:lnTo>
                <a:lnTo>
                  <a:pt x="20001" y="1643"/>
                </a:lnTo>
                <a:lnTo>
                  <a:pt x="19035" y="1256"/>
                </a:lnTo>
                <a:lnTo>
                  <a:pt x="17972" y="918"/>
                </a:lnTo>
                <a:lnTo>
                  <a:pt x="16909" y="580"/>
                </a:lnTo>
                <a:lnTo>
                  <a:pt x="15750" y="338"/>
                </a:lnTo>
                <a:lnTo>
                  <a:pt x="14590" y="145"/>
                </a:lnTo>
                <a:lnTo>
                  <a:pt x="13383" y="49"/>
                </a:lnTo>
                <a:lnTo>
                  <a:pt x="1222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0" name="Google Shape;950;p38"/>
          <p:cNvGrpSpPr/>
          <p:nvPr/>
        </p:nvGrpSpPr>
        <p:grpSpPr>
          <a:xfrm rot="-4500025" flipH="1">
            <a:off x="3742987" y="4067780"/>
            <a:ext cx="801426" cy="891437"/>
            <a:chOff x="5036425" y="4336575"/>
            <a:chExt cx="462575" cy="514500"/>
          </a:xfrm>
        </p:grpSpPr>
        <p:sp>
          <p:nvSpPr>
            <p:cNvPr id="951" name="Google Shape;951;p38"/>
            <p:cNvSpPr/>
            <p:nvPr/>
          </p:nvSpPr>
          <p:spPr>
            <a:xfrm>
              <a:off x="5036425" y="4557575"/>
              <a:ext cx="129250" cy="118375"/>
            </a:xfrm>
            <a:custGeom>
              <a:avLst/>
              <a:gdLst/>
              <a:ahLst/>
              <a:cxnLst/>
              <a:rect l="l" t="t" r="r" b="b"/>
              <a:pathLst>
                <a:path w="5170" h="4735" extrusionOk="0">
                  <a:moveTo>
                    <a:pt x="3382" y="1"/>
                  </a:moveTo>
                  <a:lnTo>
                    <a:pt x="2947" y="49"/>
                  </a:lnTo>
                  <a:lnTo>
                    <a:pt x="2561" y="146"/>
                  </a:lnTo>
                  <a:lnTo>
                    <a:pt x="2223" y="291"/>
                  </a:lnTo>
                  <a:lnTo>
                    <a:pt x="1836" y="435"/>
                  </a:lnTo>
                  <a:lnTo>
                    <a:pt x="1498" y="629"/>
                  </a:lnTo>
                  <a:lnTo>
                    <a:pt x="1160" y="870"/>
                  </a:lnTo>
                  <a:lnTo>
                    <a:pt x="870" y="1112"/>
                  </a:lnTo>
                  <a:lnTo>
                    <a:pt x="580" y="1402"/>
                  </a:lnTo>
                  <a:lnTo>
                    <a:pt x="338" y="1740"/>
                  </a:lnTo>
                  <a:lnTo>
                    <a:pt x="97" y="2175"/>
                  </a:lnTo>
                  <a:lnTo>
                    <a:pt x="49" y="2416"/>
                  </a:lnTo>
                  <a:lnTo>
                    <a:pt x="0" y="2706"/>
                  </a:lnTo>
                  <a:lnTo>
                    <a:pt x="0" y="2948"/>
                  </a:lnTo>
                  <a:lnTo>
                    <a:pt x="0" y="3189"/>
                  </a:lnTo>
                  <a:lnTo>
                    <a:pt x="49" y="3431"/>
                  </a:lnTo>
                  <a:lnTo>
                    <a:pt x="145" y="3672"/>
                  </a:lnTo>
                  <a:lnTo>
                    <a:pt x="290" y="3962"/>
                  </a:lnTo>
                  <a:lnTo>
                    <a:pt x="483" y="4204"/>
                  </a:lnTo>
                  <a:lnTo>
                    <a:pt x="725" y="4397"/>
                  </a:lnTo>
                  <a:lnTo>
                    <a:pt x="1015" y="4542"/>
                  </a:lnTo>
                  <a:lnTo>
                    <a:pt x="1305" y="4638"/>
                  </a:lnTo>
                  <a:lnTo>
                    <a:pt x="1594" y="4735"/>
                  </a:lnTo>
                  <a:lnTo>
                    <a:pt x="2223" y="4735"/>
                  </a:lnTo>
                  <a:lnTo>
                    <a:pt x="2512" y="4687"/>
                  </a:lnTo>
                  <a:lnTo>
                    <a:pt x="2802" y="4590"/>
                  </a:lnTo>
                  <a:lnTo>
                    <a:pt x="3092" y="4445"/>
                  </a:lnTo>
                  <a:lnTo>
                    <a:pt x="3334" y="4300"/>
                  </a:lnTo>
                  <a:lnTo>
                    <a:pt x="3623" y="4107"/>
                  </a:lnTo>
                  <a:lnTo>
                    <a:pt x="3817" y="3914"/>
                  </a:lnTo>
                  <a:lnTo>
                    <a:pt x="4252" y="3431"/>
                  </a:lnTo>
                  <a:lnTo>
                    <a:pt x="4686" y="2803"/>
                  </a:lnTo>
                  <a:lnTo>
                    <a:pt x="4880" y="2416"/>
                  </a:lnTo>
                  <a:lnTo>
                    <a:pt x="5024" y="2030"/>
                  </a:lnTo>
                  <a:lnTo>
                    <a:pt x="5121" y="1643"/>
                  </a:lnTo>
                  <a:lnTo>
                    <a:pt x="5169" y="1257"/>
                  </a:lnTo>
                  <a:lnTo>
                    <a:pt x="5121" y="919"/>
                  </a:lnTo>
                  <a:lnTo>
                    <a:pt x="5024" y="725"/>
                  </a:lnTo>
                  <a:lnTo>
                    <a:pt x="4928" y="580"/>
                  </a:lnTo>
                  <a:lnTo>
                    <a:pt x="4686" y="339"/>
                  </a:lnTo>
                  <a:lnTo>
                    <a:pt x="4445" y="146"/>
                  </a:lnTo>
                  <a:lnTo>
                    <a:pt x="4107" y="49"/>
                  </a:lnTo>
                  <a:lnTo>
                    <a:pt x="381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8"/>
            <p:cNvSpPr/>
            <p:nvPr/>
          </p:nvSpPr>
          <p:spPr>
            <a:xfrm>
              <a:off x="5165650" y="4776175"/>
              <a:ext cx="77325" cy="74900"/>
            </a:xfrm>
            <a:custGeom>
              <a:avLst/>
              <a:gdLst/>
              <a:ahLst/>
              <a:cxnLst/>
              <a:rect l="l" t="t" r="r" b="b"/>
              <a:pathLst>
                <a:path w="3093" h="2996" extrusionOk="0">
                  <a:moveTo>
                    <a:pt x="1112" y="1"/>
                  </a:moveTo>
                  <a:lnTo>
                    <a:pt x="870" y="97"/>
                  </a:lnTo>
                  <a:lnTo>
                    <a:pt x="580" y="242"/>
                  </a:lnTo>
                  <a:lnTo>
                    <a:pt x="387" y="435"/>
                  </a:lnTo>
                  <a:lnTo>
                    <a:pt x="194" y="677"/>
                  </a:lnTo>
                  <a:lnTo>
                    <a:pt x="49" y="967"/>
                  </a:lnTo>
                  <a:lnTo>
                    <a:pt x="0" y="1305"/>
                  </a:lnTo>
                  <a:lnTo>
                    <a:pt x="0" y="1595"/>
                  </a:lnTo>
                  <a:lnTo>
                    <a:pt x="49" y="1885"/>
                  </a:lnTo>
                  <a:lnTo>
                    <a:pt x="194" y="2175"/>
                  </a:lnTo>
                  <a:lnTo>
                    <a:pt x="339" y="2416"/>
                  </a:lnTo>
                  <a:lnTo>
                    <a:pt x="580" y="2658"/>
                  </a:lnTo>
                  <a:lnTo>
                    <a:pt x="822" y="2803"/>
                  </a:lnTo>
                  <a:lnTo>
                    <a:pt x="1063" y="2948"/>
                  </a:lnTo>
                  <a:lnTo>
                    <a:pt x="1401" y="2996"/>
                  </a:lnTo>
                  <a:lnTo>
                    <a:pt x="1691" y="2996"/>
                  </a:lnTo>
                  <a:lnTo>
                    <a:pt x="1981" y="2948"/>
                  </a:lnTo>
                  <a:lnTo>
                    <a:pt x="2271" y="2803"/>
                  </a:lnTo>
                  <a:lnTo>
                    <a:pt x="2512" y="2658"/>
                  </a:lnTo>
                  <a:lnTo>
                    <a:pt x="2706" y="2464"/>
                  </a:lnTo>
                  <a:lnTo>
                    <a:pt x="2899" y="2223"/>
                  </a:lnTo>
                  <a:lnTo>
                    <a:pt x="2996" y="1933"/>
                  </a:lnTo>
                  <a:lnTo>
                    <a:pt x="3092" y="1643"/>
                  </a:lnTo>
                  <a:lnTo>
                    <a:pt x="3092" y="1305"/>
                  </a:lnTo>
                  <a:lnTo>
                    <a:pt x="3044" y="967"/>
                  </a:lnTo>
                  <a:lnTo>
                    <a:pt x="2899" y="725"/>
                  </a:lnTo>
                  <a:lnTo>
                    <a:pt x="2706" y="484"/>
                  </a:lnTo>
                  <a:lnTo>
                    <a:pt x="2512" y="291"/>
                  </a:lnTo>
                  <a:lnTo>
                    <a:pt x="2271" y="146"/>
                  </a:lnTo>
                  <a:lnTo>
                    <a:pt x="1981" y="49"/>
                  </a:lnTo>
                  <a:lnTo>
                    <a:pt x="16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8"/>
            <p:cNvSpPr/>
            <p:nvPr/>
          </p:nvSpPr>
          <p:spPr>
            <a:xfrm>
              <a:off x="5265900" y="4598650"/>
              <a:ext cx="64025" cy="85775"/>
            </a:xfrm>
            <a:custGeom>
              <a:avLst/>
              <a:gdLst/>
              <a:ahLst/>
              <a:cxnLst/>
              <a:rect l="l" t="t" r="r" b="b"/>
              <a:pathLst>
                <a:path w="2561" h="3431" extrusionOk="0">
                  <a:moveTo>
                    <a:pt x="1449" y="0"/>
                  </a:moveTo>
                  <a:lnTo>
                    <a:pt x="1111" y="97"/>
                  </a:lnTo>
                  <a:lnTo>
                    <a:pt x="821" y="193"/>
                  </a:lnTo>
                  <a:lnTo>
                    <a:pt x="580" y="387"/>
                  </a:lnTo>
                  <a:lnTo>
                    <a:pt x="338" y="580"/>
                  </a:lnTo>
                  <a:lnTo>
                    <a:pt x="145" y="821"/>
                  </a:lnTo>
                  <a:lnTo>
                    <a:pt x="48" y="1063"/>
                  </a:lnTo>
                  <a:lnTo>
                    <a:pt x="0" y="1256"/>
                  </a:lnTo>
                  <a:lnTo>
                    <a:pt x="0" y="1401"/>
                  </a:lnTo>
                  <a:lnTo>
                    <a:pt x="48" y="1788"/>
                  </a:lnTo>
                  <a:lnTo>
                    <a:pt x="145" y="2126"/>
                  </a:lnTo>
                  <a:lnTo>
                    <a:pt x="338" y="2464"/>
                  </a:lnTo>
                  <a:lnTo>
                    <a:pt x="483" y="2706"/>
                  </a:lnTo>
                  <a:lnTo>
                    <a:pt x="676" y="2947"/>
                  </a:lnTo>
                  <a:lnTo>
                    <a:pt x="870" y="3189"/>
                  </a:lnTo>
                  <a:lnTo>
                    <a:pt x="1159" y="3334"/>
                  </a:lnTo>
                  <a:lnTo>
                    <a:pt x="1401" y="3430"/>
                  </a:lnTo>
                  <a:lnTo>
                    <a:pt x="1739" y="3430"/>
                  </a:lnTo>
                  <a:lnTo>
                    <a:pt x="2029" y="3382"/>
                  </a:lnTo>
                  <a:lnTo>
                    <a:pt x="2126" y="3285"/>
                  </a:lnTo>
                  <a:lnTo>
                    <a:pt x="2222" y="3189"/>
                  </a:lnTo>
                  <a:lnTo>
                    <a:pt x="2319" y="3044"/>
                  </a:lnTo>
                  <a:lnTo>
                    <a:pt x="2416" y="2899"/>
                  </a:lnTo>
                  <a:lnTo>
                    <a:pt x="2464" y="2561"/>
                  </a:lnTo>
                  <a:lnTo>
                    <a:pt x="2560" y="1933"/>
                  </a:lnTo>
                  <a:lnTo>
                    <a:pt x="2560" y="1546"/>
                  </a:lnTo>
                  <a:lnTo>
                    <a:pt x="2560" y="1160"/>
                  </a:lnTo>
                  <a:lnTo>
                    <a:pt x="2512" y="821"/>
                  </a:lnTo>
                  <a:lnTo>
                    <a:pt x="2416" y="483"/>
                  </a:lnTo>
                  <a:lnTo>
                    <a:pt x="2222" y="242"/>
                  </a:lnTo>
                  <a:lnTo>
                    <a:pt x="2126" y="97"/>
                  </a:lnTo>
                  <a:lnTo>
                    <a:pt x="1981" y="49"/>
                  </a:lnTo>
                  <a:lnTo>
                    <a:pt x="17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8"/>
            <p:cNvSpPr/>
            <p:nvPr/>
          </p:nvSpPr>
          <p:spPr>
            <a:xfrm>
              <a:off x="5206700" y="4354675"/>
              <a:ext cx="85775" cy="105100"/>
            </a:xfrm>
            <a:custGeom>
              <a:avLst/>
              <a:gdLst/>
              <a:ahLst/>
              <a:cxnLst/>
              <a:rect l="l" t="t" r="r" b="b"/>
              <a:pathLst>
                <a:path w="3431" h="4204" extrusionOk="0">
                  <a:moveTo>
                    <a:pt x="1402" y="1"/>
                  </a:moveTo>
                  <a:lnTo>
                    <a:pt x="1160" y="49"/>
                  </a:lnTo>
                  <a:lnTo>
                    <a:pt x="967" y="146"/>
                  </a:lnTo>
                  <a:lnTo>
                    <a:pt x="774" y="242"/>
                  </a:lnTo>
                  <a:lnTo>
                    <a:pt x="629" y="436"/>
                  </a:lnTo>
                  <a:lnTo>
                    <a:pt x="484" y="629"/>
                  </a:lnTo>
                  <a:lnTo>
                    <a:pt x="339" y="822"/>
                  </a:lnTo>
                  <a:lnTo>
                    <a:pt x="194" y="1305"/>
                  </a:lnTo>
                  <a:lnTo>
                    <a:pt x="49" y="1837"/>
                  </a:lnTo>
                  <a:lnTo>
                    <a:pt x="1" y="2320"/>
                  </a:lnTo>
                  <a:lnTo>
                    <a:pt x="1" y="2754"/>
                  </a:lnTo>
                  <a:lnTo>
                    <a:pt x="1" y="3044"/>
                  </a:lnTo>
                  <a:lnTo>
                    <a:pt x="49" y="3334"/>
                  </a:lnTo>
                  <a:lnTo>
                    <a:pt x="146" y="3624"/>
                  </a:lnTo>
                  <a:lnTo>
                    <a:pt x="291" y="3866"/>
                  </a:lnTo>
                  <a:lnTo>
                    <a:pt x="387" y="3962"/>
                  </a:lnTo>
                  <a:lnTo>
                    <a:pt x="532" y="4059"/>
                  </a:lnTo>
                  <a:lnTo>
                    <a:pt x="870" y="4155"/>
                  </a:lnTo>
                  <a:lnTo>
                    <a:pt x="1209" y="4204"/>
                  </a:lnTo>
                  <a:lnTo>
                    <a:pt x="1547" y="4155"/>
                  </a:lnTo>
                  <a:lnTo>
                    <a:pt x="1982" y="4059"/>
                  </a:lnTo>
                  <a:lnTo>
                    <a:pt x="2416" y="3817"/>
                  </a:lnTo>
                  <a:lnTo>
                    <a:pt x="2803" y="3576"/>
                  </a:lnTo>
                  <a:lnTo>
                    <a:pt x="3093" y="3189"/>
                  </a:lnTo>
                  <a:lnTo>
                    <a:pt x="3238" y="2996"/>
                  </a:lnTo>
                  <a:lnTo>
                    <a:pt x="3334" y="2754"/>
                  </a:lnTo>
                  <a:lnTo>
                    <a:pt x="3383" y="2513"/>
                  </a:lnTo>
                  <a:lnTo>
                    <a:pt x="3431" y="2320"/>
                  </a:lnTo>
                  <a:lnTo>
                    <a:pt x="3431" y="1837"/>
                  </a:lnTo>
                  <a:lnTo>
                    <a:pt x="3286" y="1402"/>
                  </a:lnTo>
                  <a:lnTo>
                    <a:pt x="3093" y="967"/>
                  </a:lnTo>
                  <a:lnTo>
                    <a:pt x="2755" y="580"/>
                  </a:lnTo>
                  <a:lnTo>
                    <a:pt x="2416" y="291"/>
                  </a:lnTo>
                  <a:lnTo>
                    <a:pt x="2175" y="194"/>
                  </a:lnTo>
                  <a:lnTo>
                    <a:pt x="1933" y="97"/>
                  </a:lnTo>
                  <a:lnTo>
                    <a:pt x="16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8"/>
            <p:cNvSpPr/>
            <p:nvPr/>
          </p:nvSpPr>
          <p:spPr>
            <a:xfrm>
              <a:off x="5390275" y="4481500"/>
              <a:ext cx="97850" cy="78525"/>
            </a:xfrm>
            <a:custGeom>
              <a:avLst/>
              <a:gdLst/>
              <a:ahLst/>
              <a:cxnLst/>
              <a:rect l="l" t="t" r="r" b="b"/>
              <a:pathLst>
                <a:path w="3914" h="3141" extrusionOk="0">
                  <a:moveTo>
                    <a:pt x="871" y="0"/>
                  </a:moveTo>
                  <a:lnTo>
                    <a:pt x="677" y="49"/>
                  </a:lnTo>
                  <a:lnTo>
                    <a:pt x="532" y="145"/>
                  </a:lnTo>
                  <a:lnTo>
                    <a:pt x="387" y="242"/>
                  </a:lnTo>
                  <a:lnTo>
                    <a:pt x="242" y="387"/>
                  </a:lnTo>
                  <a:lnTo>
                    <a:pt x="146" y="580"/>
                  </a:lnTo>
                  <a:lnTo>
                    <a:pt x="1" y="918"/>
                  </a:lnTo>
                  <a:lnTo>
                    <a:pt x="1" y="1305"/>
                  </a:lnTo>
                  <a:lnTo>
                    <a:pt x="49" y="1739"/>
                  </a:lnTo>
                  <a:lnTo>
                    <a:pt x="146" y="1933"/>
                  </a:lnTo>
                  <a:lnTo>
                    <a:pt x="242" y="2078"/>
                  </a:lnTo>
                  <a:lnTo>
                    <a:pt x="484" y="2416"/>
                  </a:lnTo>
                  <a:lnTo>
                    <a:pt x="822" y="2657"/>
                  </a:lnTo>
                  <a:lnTo>
                    <a:pt x="1160" y="2802"/>
                  </a:lnTo>
                  <a:lnTo>
                    <a:pt x="1547" y="2947"/>
                  </a:lnTo>
                  <a:lnTo>
                    <a:pt x="1933" y="3044"/>
                  </a:lnTo>
                  <a:lnTo>
                    <a:pt x="2320" y="3092"/>
                  </a:lnTo>
                  <a:lnTo>
                    <a:pt x="3141" y="3140"/>
                  </a:lnTo>
                  <a:lnTo>
                    <a:pt x="3528" y="3092"/>
                  </a:lnTo>
                  <a:lnTo>
                    <a:pt x="3672" y="3044"/>
                  </a:lnTo>
                  <a:lnTo>
                    <a:pt x="3817" y="2947"/>
                  </a:lnTo>
                  <a:lnTo>
                    <a:pt x="3914" y="2754"/>
                  </a:lnTo>
                  <a:lnTo>
                    <a:pt x="3914" y="2561"/>
                  </a:lnTo>
                  <a:lnTo>
                    <a:pt x="3866" y="2367"/>
                  </a:lnTo>
                  <a:lnTo>
                    <a:pt x="3817" y="2174"/>
                  </a:lnTo>
                  <a:lnTo>
                    <a:pt x="3672" y="1884"/>
                  </a:lnTo>
                  <a:lnTo>
                    <a:pt x="3431" y="1594"/>
                  </a:lnTo>
                  <a:lnTo>
                    <a:pt x="3141" y="1256"/>
                  </a:lnTo>
                  <a:lnTo>
                    <a:pt x="2803" y="966"/>
                  </a:lnTo>
                  <a:lnTo>
                    <a:pt x="2513" y="677"/>
                  </a:lnTo>
                  <a:lnTo>
                    <a:pt x="2127" y="435"/>
                  </a:lnTo>
                  <a:lnTo>
                    <a:pt x="1788" y="193"/>
                  </a:lnTo>
                  <a:lnTo>
                    <a:pt x="1499" y="49"/>
                  </a:lnTo>
                  <a:lnTo>
                    <a:pt x="125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8"/>
            <p:cNvSpPr/>
            <p:nvPr/>
          </p:nvSpPr>
          <p:spPr>
            <a:xfrm>
              <a:off x="5447050" y="4673525"/>
              <a:ext cx="51950" cy="50750"/>
            </a:xfrm>
            <a:custGeom>
              <a:avLst/>
              <a:gdLst/>
              <a:ahLst/>
              <a:cxnLst/>
              <a:rect l="l" t="t" r="r" b="b"/>
              <a:pathLst>
                <a:path w="2078" h="2030" extrusionOk="0">
                  <a:moveTo>
                    <a:pt x="1015" y="0"/>
                  </a:moveTo>
                  <a:lnTo>
                    <a:pt x="677" y="97"/>
                  </a:lnTo>
                  <a:lnTo>
                    <a:pt x="387" y="242"/>
                  </a:lnTo>
                  <a:lnTo>
                    <a:pt x="145" y="483"/>
                  </a:lnTo>
                  <a:lnTo>
                    <a:pt x="97" y="628"/>
                  </a:lnTo>
                  <a:lnTo>
                    <a:pt x="49" y="773"/>
                  </a:lnTo>
                  <a:lnTo>
                    <a:pt x="0" y="967"/>
                  </a:lnTo>
                  <a:lnTo>
                    <a:pt x="0" y="1160"/>
                  </a:lnTo>
                  <a:lnTo>
                    <a:pt x="49" y="1305"/>
                  </a:lnTo>
                  <a:lnTo>
                    <a:pt x="97" y="1450"/>
                  </a:lnTo>
                  <a:lnTo>
                    <a:pt x="242" y="1740"/>
                  </a:lnTo>
                  <a:lnTo>
                    <a:pt x="532" y="1884"/>
                  </a:lnTo>
                  <a:lnTo>
                    <a:pt x="822" y="2029"/>
                  </a:lnTo>
                  <a:lnTo>
                    <a:pt x="1112" y="2029"/>
                  </a:lnTo>
                  <a:lnTo>
                    <a:pt x="1450" y="1981"/>
                  </a:lnTo>
                  <a:lnTo>
                    <a:pt x="1595" y="1884"/>
                  </a:lnTo>
                  <a:lnTo>
                    <a:pt x="1740" y="1788"/>
                  </a:lnTo>
                  <a:lnTo>
                    <a:pt x="1933" y="1595"/>
                  </a:lnTo>
                  <a:lnTo>
                    <a:pt x="2029" y="1353"/>
                  </a:lnTo>
                  <a:lnTo>
                    <a:pt x="2078" y="1111"/>
                  </a:lnTo>
                  <a:lnTo>
                    <a:pt x="2078" y="870"/>
                  </a:lnTo>
                  <a:lnTo>
                    <a:pt x="1981" y="628"/>
                  </a:lnTo>
                  <a:lnTo>
                    <a:pt x="1885" y="435"/>
                  </a:lnTo>
                  <a:lnTo>
                    <a:pt x="1691" y="242"/>
                  </a:lnTo>
                  <a:lnTo>
                    <a:pt x="1498" y="97"/>
                  </a:lnTo>
                  <a:lnTo>
                    <a:pt x="1257" y="49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8"/>
            <p:cNvSpPr/>
            <p:nvPr/>
          </p:nvSpPr>
          <p:spPr>
            <a:xfrm>
              <a:off x="5407200" y="4336575"/>
              <a:ext cx="55575" cy="38675"/>
            </a:xfrm>
            <a:custGeom>
              <a:avLst/>
              <a:gdLst/>
              <a:ahLst/>
              <a:cxnLst/>
              <a:rect l="l" t="t" r="r" b="b"/>
              <a:pathLst>
                <a:path w="2223" h="1547" extrusionOk="0">
                  <a:moveTo>
                    <a:pt x="1015" y="0"/>
                  </a:moveTo>
                  <a:lnTo>
                    <a:pt x="773" y="48"/>
                  </a:lnTo>
                  <a:lnTo>
                    <a:pt x="532" y="145"/>
                  </a:lnTo>
                  <a:lnTo>
                    <a:pt x="290" y="290"/>
                  </a:lnTo>
                  <a:lnTo>
                    <a:pt x="145" y="435"/>
                  </a:lnTo>
                  <a:lnTo>
                    <a:pt x="0" y="628"/>
                  </a:lnTo>
                  <a:lnTo>
                    <a:pt x="0" y="821"/>
                  </a:lnTo>
                  <a:lnTo>
                    <a:pt x="0" y="966"/>
                  </a:lnTo>
                  <a:lnTo>
                    <a:pt x="97" y="1111"/>
                  </a:lnTo>
                  <a:lnTo>
                    <a:pt x="194" y="1256"/>
                  </a:lnTo>
                  <a:lnTo>
                    <a:pt x="338" y="1353"/>
                  </a:lnTo>
                  <a:lnTo>
                    <a:pt x="628" y="1449"/>
                  </a:lnTo>
                  <a:lnTo>
                    <a:pt x="918" y="1546"/>
                  </a:lnTo>
                  <a:lnTo>
                    <a:pt x="1546" y="1546"/>
                  </a:lnTo>
                  <a:lnTo>
                    <a:pt x="1788" y="1498"/>
                  </a:lnTo>
                  <a:lnTo>
                    <a:pt x="2029" y="1353"/>
                  </a:lnTo>
                  <a:lnTo>
                    <a:pt x="2174" y="1160"/>
                  </a:lnTo>
                  <a:lnTo>
                    <a:pt x="2222" y="966"/>
                  </a:lnTo>
                  <a:lnTo>
                    <a:pt x="2174" y="725"/>
                  </a:lnTo>
                  <a:lnTo>
                    <a:pt x="2078" y="483"/>
                  </a:lnTo>
                  <a:lnTo>
                    <a:pt x="1933" y="290"/>
                  </a:lnTo>
                  <a:lnTo>
                    <a:pt x="1691" y="145"/>
                  </a:lnTo>
                  <a:lnTo>
                    <a:pt x="1450" y="48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8" name="Google Shape;958;p38"/>
          <p:cNvSpPr/>
          <p:nvPr/>
        </p:nvSpPr>
        <p:spPr>
          <a:xfrm>
            <a:off x="7845213" y="3940296"/>
            <a:ext cx="728937" cy="699313"/>
          </a:xfrm>
          <a:custGeom>
            <a:avLst/>
            <a:gdLst/>
            <a:ahLst/>
            <a:cxnLst/>
            <a:rect l="l" t="t" r="r" b="b"/>
            <a:pathLst>
              <a:path w="11885" h="11402" extrusionOk="0">
                <a:moveTo>
                  <a:pt x="6571" y="0"/>
                </a:moveTo>
                <a:lnTo>
                  <a:pt x="6088" y="49"/>
                </a:lnTo>
                <a:lnTo>
                  <a:pt x="5605" y="145"/>
                </a:lnTo>
                <a:lnTo>
                  <a:pt x="4639" y="387"/>
                </a:lnTo>
                <a:lnTo>
                  <a:pt x="3866" y="628"/>
                </a:lnTo>
                <a:lnTo>
                  <a:pt x="3093" y="1015"/>
                </a:lnTo>
                <a:lnTo>
                  <a:pt x="2368" y="1450"/>
                </a:lnTo>
                <a:lnTo>
                  <a:pt x="1740" y="1933"/>
                </a:lnTo>
                <a:lnTo>
                  <a:pt x="1450" y="2223"/>
                </a:lnTo>
                <a:lnTo>
                  <a:pt x="1209" y="2512"/>
                </a:lnTo>
                <a:lnTo>
                  <a:pt x="919" y="2851"/>
                </a:lnTo>
                <a:lnTo>
                  <a:pt x="726" y="3189"/>
                </a:lnTo>
                <a:lnTo>
                  <a:pt x="532" y="3575"/>
                </a:lnTo>
                <a:lnTo>
                  <a:pt x="339" y="3962"/>
                </a:lnTo>
                <a:lnTo>
                  <a:pt x="242" y="4348"/>
                </a:lnTo>
                <a:lnTo>
                  <a:pt x="97" y="4783"/>
                </a:lnTo>
                <a:lnTo>
                  <a:pt x="49" y="5218"/>
                </a:lnTo>
                <a:lnTo>
                  <a:pt x="1" y="5604"/>
                </a:lnTo>
                <a:lnTo>
                  <a:pt x="49" y="6039"/>
                </a:lnTo>
                <a:lnTo>
                  <a:pt x="49" y="6474"/>
                </a:lnTo>
                <a:lnTo>
                  <a:pt x="146" y="6860"/>
                </a:lnTo>
                <a:lnTo>
                  <a:pt x="242" y="7295"/>
                </a:lnTo>
                <a:lnTo>
                  <a:pt x="339" y="7682"/>
                </a:lnTo>
                <a:lnTo>
                  <a:pt x="484" y="8068"/>
                </a:lnTo>
                <a:lnTo>
                  <a:pt x="677" y="8454"/>
                </a:lnTo>
                <a:lnTo>
                  <a:pt x="870" y="8793"/>
                </a:lnTo>
                <a:lnTo>
                  <a:pt x="1112" y="9131"/>
                </a:lnTo>
                <a:lnTo>
                  <a:pt x="1402" y="9469"/>
                </a:lnTo>
                <a:lnTo>
                  <a:pt x="1643" y="9807"/>
                </a:lnTo>
                <a:lnTo>
                  <a:pt x="1982" y="10049"/>
                </a:lnTo>
                <a:lnTo>
                  <a:pt x="2271" y="10339"/>
                </a:lnTo>
                <a:lnTo>
                  <a:pt x="2658" y="10580"/>
                </a:lnTo>
                <a:lnTo>
                  <a:pt x="3044" y="10822"/>
                </a:lnTo>
                <a:lnTo>
                  <a:pt x="3527" y="11015"/>
                </a:lnTo>
                <a:lnTo>
                  <a:pt x="3962" y="11160"/>
                </a:lnTo>
                <a:lnTo>
                  <a:pt x="4445" y="11256"/>
                </a:lnTo>
                <a:lnTo>
                  <a:pt x="4928" y="11353"/>
                </a:lnTo>
                <a:lnTo>
                  <a:pt x="5412" y="11401"/>
                </a:lnTo>
                <a:lnTo>
                  <a:pt x="5895" y="11401"/>
                </a:lnTo>
                <a:lnTo>
                  <a:pt x="6378" y="11353"/>
                </a:lnTo>
                <a:lnTo>
                  <a:pt x="6909" y="11305"/>
                </a:lnTo>
                <a:lnTo>
                  <a:pt x="7392" y="11160"/>
                </a:lnTo>
                <a:lnTo>
                  <a:pt x="7875" y="10967"/>
                </a:lnTo>
                <a:lnTo>
                  <a:pt x="8358" y="10773"/>
                </a:lnTo>
                <a:lnTo>
                  <a:pt x="8841" y="10532"/>
                </a:lnTo>
                <a:lnTo>
                  <a:pt x="9276" y="10242"/>
                </a:lnTo>
                <a:lnTo>
                  <a:pt x="9711" y="9904"/>
                </a:lnTo>
                <a:lnTo>
                  <a:pt x="10098" y="9566"/>
                </a:lnTo>
                <a:lnTo>
                  <a:pt x="10436" y="9179"/>
                </a:lnTo>
                <a:lnTo>
                  <a:pt x="10774" y="8744"/>
                </a:lnTo>
                <a:lnTo>
                  <a:pt x="11064" y="8310"/>
                </a:lnTo>
                <a:lnTo>
                  <a:pt x="11305" y="7875"/>
                </a:lnTo>
                <a:lnTo>
                  <a:pt x="11499" y="7392"/>
                </a:lnTo>
                <a:lnTo>
                  <a:pt x="11692" y="6909"/>
                </a:lnTo>
                <a:lnTo>
                  <a:pt x="11788" y="6377"/>
                </a:lnTo>
                <a:lnTo>
                  <a:pt x="11837" y="5894"/>
                </a:lnTo>
                <a:lnTo>
                  <a:pt x="11885" y="5459"/>
                </a:lnTo>
                <a:lnTo>
                  <a:pt x="11837" y="5025"/>
                </a:lnTo>
                <a:lnTo>
                  <a:pt x="11788" y="4590"/>
                </a:lnTo>
                <a:lnTo>
                  <a:pt x="11740" y="4155"/>
                </a:lnTo>
                <a:lnTo>
                  <a:pt x="11595" y="3768"/>
                </a:lnTo>
                <a:lnTo>
                  <a:pt x="11450" y="3334"/>
                </a:lnTo>
                <a:lnTo>
                  <a:pt x="11257" y="2947"/>
                </a:lnTo>
                <a:lnTo>
                  <a:pt x="11064" y="2561"/>
                </a:lnTo>
                <a:lnTo>
                  <a:pt x="10822" y="2223"/>
                </a:lnTo>
                <a:lnTo>
                  <a:pt x="10581" y="1836"/>
                </a:lnTo>
                <a:lnTo>
                  <a:pt x="10291" y="1546"/>
                </a:lnTo>
                <a:lnTo>
                  <a:pt x="9953" y="1256"/>
                </a:lnTo>
                <a:lnTo>
                  <a:pt x="9614" y="967"/>
                </a:lnTo>
                <a:lnTo>
                  <a:pt x="9276" y="725"/>
                </a:lnTo>
                <a:lnTo>
                  <a:pt x="8890" y="532"/>
                </a:lnTo>
                <a:lnTo>
                  <a:pt x="8503" y="339"/>
                </a:lnTo>
                <a:lnTo>
                  <a:pt x="8020" y="194"/>
                </a:lnTo>
                <a:lnTo>
                  <a:pt x="7537" y="49"/>
                </a:lnTo>
                <a:lnTo>
                  <a:pt x="705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38"/>
          <p:cNvSpPr/>
          <p:nvPr/>
        </p:nvSpPr>
        <p:spPr>
          <a:xfrm rot="-8346330">
            <a:off x="8286792" y="-2366436"/>
            <a:ext cx="3729655" cy="3843965"/>
          </a:xfrm>
          <a:custGeom>
            <a:avLst/>
            <a:gdLst/>
            <a:ahLst/>
            <a:cxnLst/>
            <a:rect l="l" t="t" r="r" b="b"/>
            <a:pathLst>
              <a:path w="29952" h="30870" extrusionOk="0">
                <a:moveTo>
                  <a:pt x="20000" y="0"/>
                </a:moveTo>
                <a:lnTo>
                  <a:pt x="19179" y="48"/>
                </a:lnTo>
                <a:lnTo>
                  <a:pt x="18261" y="145"/>
                </a:lnTo>
                <a:lnTo>
                  <a:pt x="17392" y="290"/>
                </a:lnTo>
                <a:lnTo>
                  <a:pt x="16474" y="435"/>
                </a:lnTo>
                <a:lnTo>
                  <a:pt x="15556" y="628"/>
                </a:lnTo>
                <a:lnTo>
                  <a:pt x="13720" y="1159"/>
                </a:lnTo>
                <a:lnTo>
                  <a:pt x="11933" y="1739"/>
                </a:lnTo>
                <a:lnTo>
                  <a:pt x="10193" y="2415"/>
                </a:lnTo>
                <a:lnTo>
                  <a:pt x="8551" y="3092"/>
                </a:lnTo>
                <a:lnTo>
                  <a:pt x="7053" y="3816"/>
                </a:lnTo>
                <a:lnTo>
                  <a:pt x="5894" y="4396"/>
                </a:lnTo>
                <a:lnTo>
                  <a:pt x="4831" y="5121"/>
                </a:lnTo>
                <a:lnTo>
                  <a:pt x="4300" y="5507"/>
                </a:lnTo>
                <a:lnTo>
                  <a:pt x="3817" y="5942"/>
                </a:lnTo>
                <a:lnTo>
                  <a:pt x="3334" y="6377"/>
                </a:lnTo>
                <a:lnTo>
                  <a:pt x="2899" y="6812"/>
                </a:lnTo>
                <a:lnTo>
                  <a:pt x="2464" y="7295"/>
                </a:lnTo>
                <a:lnTo>
                  <a:pt x="2029" y="7778"/>
                </a:lnTo>
                <a:lnTo>
                  <a:pt x="1691" y="8309"/>
                </a:lnTo>
                <a:lnTo>
                  <a:pt x="1353" y="8841"/>
                </a:lnTo>
                <a:lnTo>
                  <a:pt x="1015" y="9420"/>
                </a:lnTo>
                <a:lnTo>
                  <a:pt x="773" y="10000"/>
                </a:lnTo>
                <a:lnTo>
                  <a:pt x="532" y="10580"/>
                </a:lnTo>
                <a:lnTo>
                  <a:pt x="338" y="11208"/>
                </a:lnTo>
                <a:lnTo>
                  <a:pt x="193" y="11836"/>
                </a:lnTo>
                <a:lnTo>
                  <a:pt x="97" y="12512"/>
                </a:lnTo>
                <a:lnTo>
                  <a:pt x="0" y="13188"/>
                </a:lnTo>
                <a:lnTo>
                  <a:pt x="0" y="13865"/>
                </a:lnTo>
                <a:lnTo>
                  <a:pt x="0" y="14541"/>
                </a:lnTo>
                <a:lnTo>
                  <a:pt x="97" y="15217"/>
                </a:lnTo>
                <a:lnTo>
                  <a:pt x="193" y="15894"/>
                </a:lnTo>
                <a:lnTo>
                  <a:pt x="290" y="16522"/>
                </a:lnTo>
                <a:lnTo>
                  <a:pt x="676" y="17874"/>
                </a:lnTo>
                <a:lnTo>
                  <a:pt x="1111" y="19179"/>
                </a:lnTo>
                <a:lnTo>
                  <a:pt x="1643" y="20435"/>
                </a:lnTo>
                <a:lnTo>
                  <a:pt x="2222" y="21691"/>
                </a:lnTo>
                <a:lnTo>
                  <a:pt x="2657" y="22512"/>
                </a:lnTo>
                <a:lnTo>
                  <a:pt x="3140" y="23333"/>
                </a:lnTo>
                <a:lnTo>
                  <a:pt x="3623" y="24155"/>
                </a:lnTo>
                <a:lnTo>
                  <a:pt x="4155" y="24928"/>
                </a:lnTo>
                <a:lnTo>
                  <a:pt x="4734" y="25700"/>
                </a:lnTo>
                <a:lnTo>
                  <a:pt x="5314" y="26425"/>
                </a:lnTo>
                <a:lnTo>
                  <a:pt x="5942" y="27101"/>
                </a:lnTo>
                <a:lnTo>
                  <a:pt x="6619" y="27778"/>
                </a:lnTo>
                <a:lnTo>
                  <a:pt x="7295" y="28357"/>
                </a:lnTo>
                <a:lnTo>
                  <a:pt x="8020" y="28937"/>
                </a:lnTo>
                <a:lnTo>
                  <a:pt x="8792" y="29420"/>
                </a:lnTo>
                <a:lnTo>
                  <a:pt x="9565" y="29855"/>
                </a:lnTo>
                <a:lnTo>
                  <a:pt x="10387" y="30242"/>
                </a:lnTo>
                <a:lnTo>
                  <a:pt x="11208" y="30531"/>
                </a:lnTo>
                <a:lnTo>
                  <a:pt x="12078" y="30725"/>
                </a:lnTo>
                <a:lnTo>
                  <a:pt x="12995" y="30870"/>
                </a:lnTo>
                <a:lnTo>
                  <a:pt x="14203" y="30870"/>
                </a:lnTo>
                <a:lnTo>
                  <a:pt x="14783" y="30821"/>
                </a:lnTo>
                <a:lnTo>
                  <a:pt x="15411" y="30725"/>
                </a:lnTo>
                <a:lnTo>
                  <a:pt x="15991" y="30580"/>
                </a:lnTo>
                <a:lnTo>
                  <a:pt x="16570" y="30435"/>
                </a:lnTo>
                <a:lnTo>
                  <a:pt x="17150" y="30242"/>
                </a:lnTo>
                <a:lnTo>
                  <a:pt x="17681" y="30048"/>
                </a:lnTo>
                <a:lnTo>
                  <a:pt x="18261" y="29758"/>
                </a:lnTo>
                <a:lnTo>
                  <a:pt x="18793" y="29517"/>
                </a:lnTo>
                <a:lnTo>
                  <a:pt x="19855" y="28889"/>
                </a:lnTo>
                <a:lnTo>
                  <a:pt x="20822" y="28116"/>
                </a:lnTo>
                <a:lnTo>
                  <a:pt x="21739" y="27343"/>
                </a:lnTo>
                <a:lnTo>
                  <a:pt x="22561" y="26473"/>
                </a:lnTo>
                <a:lnTo>
                  <a:pt x="23334" y="25556"/>
                </a:lnTo>
                <a:lnTo>
                  <a:pt x="24058" y="24589"/>
                </a:lnTo>
                <a:lnTo>
                  <a:pt x="24735" y="23575"/>
                </a:lnTo>
                <a:lnTo>
                  <a:pt x="25363" y="22512"/>
                </a:lnTo>
                <a:lnTo>
                  <a:pt x="25942" y="21498"/>
                </a:lnTo>
                <a:lnTo>
                  <a:pt x="27053" y="19324"/>
                </a:lnTo>
                <a:lnTo>
                  <a:pt x="28068" y="17198"/>
                </a:lnTo>
                <a:lnTo>
                  <a:pt x="28503" y="16135"/>
                </a:lnTo>
                <a:lnTo>
                  <a:pt x="28889" y="15024"/>
                </a:lnTo>
                <a:lnTo>
                  <a:pt x="29227" y="13913"/>
                </a:lnTo>
                <a:lnTo>
                  <a:pt x="29517" y="12802"/>
                </a:lnTo>
                <a:lnTo>
                  <a:pt x="29759" y="11691"/>
                </a:lnTo>
                <a:lnTo>
                  <a:pt x="29904" y="10531"/>
                </a:lnTo>
                <a:lnTo>
                  <a:pt x="29952" y="9420"/>
                </a:lnTo>
                <a:lnTo>
                  <a:pt x="29904" y="8358"/>
                </a:lnTo>
                <a:lnTo>
                  <a:pt x="29759" y="7343"/>
                </a:lnTo>
                <a:lnTo>
                  <a:pt x="29517" y="6377"/>
                </a:lnTo>
                <a:lnTo>
                  <a:pt x="29227" y="5507"/>
                </a:lnTo>
                <a:lnTo>
                  <a:pt x="28841" y="4638"/>
                </a:lnTo>
                <a:lnTo>
                  <a:pt x="28358" y="3865"/>
                </a:lnTo>
                <a:lnTo>
                  <a:pt x="27778" y="3140"/>
                </a:lnTo>
                <a:lnTo>
                  <a:pt x="27150" y="2464"/>
                </a:lnTo>
                <a:lnTo>
                  <a:pt x="26474" y="1884"/>
                </a:lnTo>
                <a:lnTo>
                  <a:pt x="25701" y="1353"/>
                </a:lnTo>
                <a:lnTo>
                  <a:pt x="24831" y="918"/>
                </a:lnTo>
                <a:lnTo>
                  <a:pt x="23913" y="580"/>
                </a:lnTo>
                <a:lnTo>
                  <a:pt x="22947" y="290"/>
                </a:lnTo>
                <a:lnTo>
                  <a:pt x="21933" y="97"/>
                </a:lnTo>
                <a:lnTo>
                  <a:pt x="2082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_1"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p39"/>
          <p:cNvSpPr/>
          <p:nvPr/>
        </p:nvSpPr>
        <p:spPr>
          <a:xfrm rot="-8346330">
            <a:off x="-3173558" y="2658989"/>
            <a:ext cx="3729655" cy="3843965"/>
          </a:xfrm>
          <a:custGeom>
            <a:avLst/>
            <a:gdLst/>
            <a:ahLst/>
            <a:cxnLst/>
            <a:rect l="l" t="t" r="r" b="b"/>
            <a:pathLst>
              <a:path w="29952" h="30870" extrusionOk="0">
                <a:moveTo>
                  <a:pt x="20000" y="0"/>
                </a:moveTo>
                <a:lnTo>
                  <a:pt x="19179" y="48"/>
                </a:lnTo>
                <a:lnTo>
                  <a:pt x="18261" y="145"/>
                </a:lnTo>
                <a:lnTo>
                  <a:pt x="17392" y="290"/>
                </a:lnTo>
                <a:lnTo>
                  <a:pt x="16474" y="435"/>
                </a:lnTo>
                <a:lnTo>
                  <a:pt x="15556" y="628"/>
                </a:lnTo>
                <a:lnTo>
                  <a:pt x="13720" y="1159"/>
                </a:lnTo>
                <a:lnTo>
                  <a:pt x="11933" y="1739"/>
                </a:lnTo>
                <a:lnTo>
                  <a:pt x="10193" y="2415"/>
                </a:lnTo>
                <a:lnTo>
                  <a:pt x="8551" y="3092"/>
                </a:lnTo>
                <a:lnTo>
                  <a:pt x="7053" y="3816"/>
                </a:lnTo>
                <a:lnTo>
                  <a:pt x="5894" y="4396"/>
                </a:lnTo>
                <a:lnTo>
                  <a:pt x="4831" y="5121"/>
                </a:lnTo>
                <a:lnTo>
                  <a:pt x="4300" y="5507"/>
                </a:lnTo>
                <a:lnTo>
                  <a:pt x="3817" y="5942"/>
                </a:lnTo>
                <a:lnTo>
                  <a:pt x="3334" y="6377"/>
                </a:lnTo>
                <a:lnTo>
                  <a:pt x="2899" y="6812"/>
                </a:lnTo>
                <a:lnTo>
                  <a:pt x="2464" y="7295"/>
                </a:lnTo>
                <a:lnTo>
                  <a:pt x="2029" y="7778"/>
                </a:lnTo>
                <a:lnTo>
                  <a:pt x="1691" y="8309"/>
                </a:lnTo>
                <a:lnTo>
                  <a:pt x="1353" y="8841"/>
                </a:lnTo>
                <a:lnTo>
                  <a:pt x="1015" y="9420"/>
                </a:lnTo>
                <a:lnTo>
                  <a:pt x="773" y="10000"/>
                </a:lnTo>
                <a:lnTo>
                  <a:pt x="532" y="10580"/>
                </a:lnTo>
                <a:lnTo>
                  <a:pt x="338" y="11208"/>
                </a:lnTo>
                <a:lnTo>
                  <a:pt x="193" y="11836"/>
                </a:lnTo>
                <a:lnTo>
                  <a:pt x="97" y="12512"/>
                </a:lnTo>
                <a:lnTo>
                  <a:pt x="0" y="13188"/>
                </a:lnTo>
                <a:lnTo>
                  <a:pt x="0" y="13865"/>
                </a:lnTo>
                <a:lnTo>
                  <a:pt x="0" y="14541"/>
                </a:lnTo>
                <a:lnTo>
                  <a:pt x="97" y="15217"/>
                </a:lnTo>
                <a:lnTo>
                  <a:pt x="193" y="15894"/>
                </a:lnTo>
                <a:lnTo>
                  <a:pt x="290" y="16522"/>
                </a:lnTo>
                <a:lnTo>
                  <a:pt x="676" y="17874"/>
                </a:lnTo>
                <a:lnTo>
                  <a:pt x="1111" y="19179"/>
                </a:lnTo>
                <a:lnTo>
                  <a:pt x="1643" y="20435"/>
                </a:lnTo>
                <a:lnTo>
                  <a:pt x="2222" y="21691"/>
                </a:lnTo>
                <a:lnTo>
                  <a:pt x="2657" y="22512"/>
                </a:lnTo>
                <a:lnTo>
                  <a:pt x="3140" y="23333"/>
                </a:lnTo>
                <a:lnTo>
                  <a:pt x="3623" y="24155"/>
                </a:lnTo>
                <a:lnTo>
                  <a:pt x="4155" y="24928"/>
                </a:lnTo>
                <a:lnTo>
                  <a:pt x="4734" y="25700"/>
                </a:lnTo>
                <a:lnTo>
                  <a:pt x="5314" y="26425"/>
                </a:lnTo>
                <a:lnTo>
                  <a:pt x="5942" y="27101"/>
                </a:lnTo>
                <a:lnTo>
                  <a:pt x="6619" y="27778"/>
                </a:lnTo>
                <a:lnTo>
                  <a:pt x="7295" y="28357"/>
                </a:lnTo>
                <a:lnTo>
                  <a:pt x="8020" y="28937"/>
                </a:lnTo>
                <a:lnTo>
                  <a:pt x="8792" y="29420"/>
                </a:lnTo>
                <a:lnTo>
                  <a:pt x="9565" y="29855"/>
                </a:lnTo>
                <a:lnTo>
                  <a:pt x="10387" y="30242"/>
                </a:lnTo>
                <a:lnTo>
                  <a:pt x="11208" y="30531"/>
                </a:lnTo>
                <a:lnTo>
                  <a:pt x="12078" y="30725"/>
                </a:lnTo>
                <a:lnTo>
                  <a:pt x="12995" y="30870"/>
                </a:lnTo>
                <a:lnTo>
                  <a:pt x="14203" y="30870"/>
                </a:lnTo>
                <a:lnTo>
                  <a:pt x="14783" y="30821"/>
                </a:lnTo>
                <a:lnTo>
                  <a:pt x="15411" y="30725"/>
                </a:lnTo>
                <a:lnTo>
                  <a:pt x="15991" y="30580"/>
                </a:lnTo>
                <a:lnTo>
                  <a:pt x="16570" y="30435"/>
                </a:lnTo>
                <a:lnTo>
                  <a:pt x="17150" y="30242"/>
                </a:lnTo>
                <a:lnTo>
                  <a:pt x="17681" y="30048"/>
                </a:lnTo>
                <a:lnTo>
                  <a:pt x="18261" y="29758"/>
                </a:lnTo>
                <a:lnTo>
                  <a:pt x="18793" y="29517"/>
                </a:lnTo>
                <a:lnTo>
                  <a:pt x="19855" y="28889"/>
                </a:lnTo>
                <a:lnTo>
                  <a:pt x="20822" y="28116"/>
                </a:lnTo>
                <a:lnTo>
                  <a:pt x="21739" y="27343"/>
                </a:lnTo>
                <a:lnTo>
                  <a:pt x="22561" y="26473"/>
                </a:lnTo>
                <a:lnTo>
                  <a:pt x="23334" y="25556"/>
                </a:lnTo>
                <a:lnTo>
                  <a:pt x="24058" y="24589"/>
                </a:lnTo>
                <a:lnTo>
                  <a:pt x="24735" y="23575"/>
                </a:lnTo>
                <a:lnTo>
                  <a:pt x="25363" y="22512"/>
                </a:lnTo>
                <a:lnTo>
                  <a:pt x="25942" y="21498"/>
                </a:lnTo>
                <a:lnTo>
                  <a:pt x="27053" y="19324"/>
                </a:lnTo>
                <a:lnTo>
                  <a:pt x="28068" y="17198"/>
                </a:lnTo>
                <a:lnTo>
                  <a:pt x="28503" y="16135"/>
                </a:lnTo>
                <a:lnTo>
                  <a:pt x="28889" y="15024"/>
                </a:lnTo>
                <a:lnTo>
                  <a:pt x="29227" y="13913"/>
                </a:lnTo>
                <a:lnTo>
                  <a:pt x="29517" y="12802"/>
                </a:lnTo>
                <a:lnTo>
                  <a:pt x="29759" y="11691"/>
                </a:lnTo>
                <a:lnTo>
                  <a:pt x="29904" y="10531"/>
                </a:lnTo>
                <a:lnTo>
                  <a:pt x="29952" y="9420"/>
                </a:lnTo>
                <a:lnTo>
                  <a:pt x="29904" y="8358"/>
                </a:lnTo>
                <a:lnTo>
                  <a:pt x="29759" y="7343"/>
                </a:lnTo>
                <a:lnTo>
                  <a:pt x="29517" y="6377"/>
                </a:lnTo>
                <a:lnTo>
                  <a:pt x="29227" y="5507"/>
                </a:lnTo>
                <a:lnTo>
                  <a:pt x="28841" y="4638"/>
                </a:lnTo>
                <a:lnTo>
                  <a:pt x="28358" y="3865"/>
                </a:lnTo>
                <a:lnTo>
                  <a:pt x="27778" y="3140"/>
                </a:lnTo>
                <a:lnTo>
                  <a:pt x="27150" y="2464"/>
                </a:lnTo>
                <a:lnTo>
                  <a:pt x="26474" y="1884"/>
                </a:lnTo>
                <a:lnTo>
                  <a:pt x="25701" y="1353"/>
                </a:lnTo>
                <a:lnTo>
                  <a:pt x="24831" y="918"/>
                </a:lnTo>
                <a:lnTo>
                  <a:pt x="23913" y="580"/>
                </a:lnTo>
                <a:lnTo>
                  <a:pt x="22947" y="290"/>
                </a:lnTo>
                <a:lnTo>
                  <a:pt x="21933" y="97"/>
                </a:lnTo>
                <a:lnTo>
                  <a:pt x="2082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p39"/>
          <p:cNvSpPr/>
          <p:nvPr/>
        </p:nvSpPr>
        <p:spPr>
          <a:xfrm rot="-8346330">
            <a:off x="-2312808" y="-2852961"/>
            <a:ext cx="3729655" cy="3843965"/>
          </a:xfrm>
          <a:custGeom>
            <a:avLst/>
            <a:gdLst/>
            <a:ahLst/>
            <a:cxnLst/>
            <a:rect l="l" t="t" r="r" b="b"/>
            <a:pathLst>
              <a:path w="29952" h="30870" extrusionOk="0">
                <a:moveTo>
                  <a:pt x="20000" y="0"/>
                </a:moveTo>
                <a:lnTo>
                  <a:pt x="19179" y="48"/>
                </a:lnTo>
                <a:lnTo>
                  <a:pt x="18261" y="145"/>
                </a:lnTo>
                <a:lnTo>
                  <a:pt x="17392" y="290"/>
                </a:lnTo>
                <a:lnTo>
                  <a:pt x="16474" y="435"/>
                </a:lnTo>
                <a:lnTo>
                  <a:pt x="15556" y="628"/>
                </a:lnTo>
                <a:lnTo>
                  <a:pt x="13720" y="1159"/>
                </a:lnTo>
                <a:lnTo>
                  <a:pt x="11933" y="1739"/>
                </a:lnTo>
                <a:lnTo>
                  <a:pt x="10193" y="2415"/>
                </a:lnTo>
                <a:lnTo>
                  <a:pt x="8551" y="3092"/>
                </a:lnTo>
                <a:lnTo>
                  <a:pt x="7053" y="3816"/>
                </a:lnTo>
                <a:lnTo>
                  <a:pt x="5894" y="4396"/>
                </a:lnTo>
                <a:lnTo>
                  <a:pt x="4831" y="5121"/>
                </a:lnTo>
                <a:lnTo>
                  <a:pt x="4300" y="5507"/>
                </a:lnTo>
                <a:lnTo>
                  <a:pt x="3817" y="5942"/>
                </a:lnTo>
                <a:lnTo>
                  <a:pt x="3334" y="6377"/>
                </a:lnTo>
                <a:lnTo>
                  <a:pt x="2899" y="6812"/>
                </a:lnTo>
                <a:lnTo>
                  <a:pt x="2464" y="7295"/>
                </a:lnTo>
                <a:lnTo>
                  <a:pt x="2029" y="7778"/>
                </a:lnTo>
                <a:lnTo>
                  <a:pt x="1691" y="8309"/>
                </a:lnTo>
                <a:lnTo>
                  <a:pt x="1353" y="8841"/>
                </a:lnTo>
                <a:lnTo>
                  <a:pt x="1015" y="9420"/>
                </a:lnTo>
                <a:lnTo>
                  <a:pt x="773" y="10000"/>
                </a:lnTo>
                <a:lnTo>
                  <a:pt x="532" y="10580"/>
                </a:lnTo>
                <a:lnTo>
                  <a:pt x="338" y="11208"/>
                </a:lnTo>
                <a:lnTo>
                  <a:pt x="193" y="11836"/>
                </a:lnTo>
                <a:lnTo>
                  <a:pt x="97" y="12512"/>
                </a:lnTo>
                <a:lnTo>
                  <a:pt x="0" y="13188"/>
                </a:lnTo>
                <a:lnTo>
                  <a:pt x="0" y="13865"/>
                </a:lnTo>
                <a:lnTo>
                  <a:pt x="0" y="14541"/>
                </a:lnTo>
                <a:lnTo>
                  <a:pt x="97" y="15217"/>
                </a:lnTo>
                <a:lnTo>
                  <a:pt x="193" y="15894"/>
                </a:lnTo>
                <a:lnTo>
                  <a:pt x="290" y="16522"/>
                </a:lnTo>
                <a:lnTo>
                  <a:pt x="676" y="17874"/>
                </a:lnTo>
                <a:lnTo>
                  <a:pt x="1111" y="19179"/>
                </a:lnTo>
                <a:lnTo>
                  <a:pt x="1643" y="20435"/>
                </a:lnTo>
                <a:lnTo>
                  <a:pt x="2222" y="21691"/>
                </a:lnTo>
                <a:lnTo>
                  <a:pt x="2657" y="22512"/>
                </a:lnTo>
                <a:lnTo>
                  <a:pt x="3140" y="23333"/>
                </a:lnTo>
                <a:lnTo>
                  <a:pt x="3623" y="24155"/>
                </a:lnTo>
                <a:lnTo>
                  <a:pt x="4155" y="24928"/>
                </a:lnTo>
                <a:lnTo>
                  <a:pt x="4734" y="25700"/>
                </a:lnTo>
                <a:lnTo>
                  <a:pt x="5314" y="26425"/>
                </a:lnTo>
                <a:lnTo>
                  <a:pt x="5942" y="27101"/>
                </a:lnTo>
                <a:lnTo>
                  <a:pt x="6619" y="27778"/>
                </a:lnTo>
                <a:lnTo>
                  <a:pt x="7295" y="28357"/>
                </a:lnTo>
                <a:lnTo>
                  <a:pt x="8020" y="28937"/>
                </a:lnTo>
                <a:lnTo>
                  <a:pt x="8792" y="29420"/>
                </a:lnTo>
                <a:lnTo>
                  <a:pt x="9565" y="29855"/>
                </a:lnTo>
                <a:lnTo>
                  <a:pt x="10387" y="30242"/>
                </a:lnTo>
                <a:lnTo>
                  <a:pt x="11208" y="30531"/>
                </a:lnTo>
                <a:lnTo>
                  <a:pt x="12078" y="30725"/>
                </a:lnTo>
                <a:lnTo>
                  <a:pt x="12995" y="30870"/>
                </a:lnTo>
                <a:lnTo>
                  <a:pt x="14203" y="30870"/>
                </a:lnTo>
                <a:lnTo>
                  <a:pt x="14783" y="30821"/>
                </a:lnTo>
                <a:lnTo>
                  <a:pt x="15411" y="30725"/>
                </a:lnTo>
                <a:lnTo>
                  <a:pt x="15991" y="30580"/>
                </a:lnTo>
                <a:lnTo>
                  <a:pt x="16570" y="30435"/>
                </a:lnTo>
                <a:lnTo>
                  <a:pt x="17150" y="30242"/>
                </a:lnTo>
                <a:lnTo>
                  <a:pt x="17681" y="30048"/>
                </a:lnTo>
                <a:lnTo>
                  <a:pt x="18261" y="29758"/>
                </a:lnTo>
                <a:lnTo>
                  <a:pt x="18793" y="29517"/>
                </a:lnTo>
                <a:lnTo>
                  <a:pt x="19855" y="28889"/>
                </a:lnTo>
                <a:lnTo>
                  <a:pt x="20822" y="28116"/>
                </a:lnTo>
                <a:lnTo>
                  <a:pt x="21739" y="27343"/>
                </a:lnTo>
                <a:lnTo>
                  <a:pt x="22561" y="26473"/>
                </a:lnTo>
                <a:lnTo>
                  <a:pt x="23334" y="25556"/>
                </a:lnTo>
                <a:lnTo>
                  <a:pt x="24058" y="24589"/>
                </a:lnTo>
                <a:lnTo>
                  <a:pt x="24735" y="23575"/>
                </a:lnTo>
                <a:lnTo>
                  <a:pt x="25363" y="22512"/>
                </a:lnTo>
                <a:lnTo>
                  <a:pt x="25942" y="21498"/>
                </a:lnTo>
                <a:lnTo>
                  <a:pt x="27053" y="19324"/>
                </a:lnTo>
                <a:lnTo>
                  <a:pt x="28068" y="17198"/>
                </a:lnTo>
                <a:lnTo>
                  <a:pt x="28503" y="16135"/>
                </a:lnTo>
                <a:lnTo>
                  <a:pt x="28889" y="15024"/>
                </a:lnTo>
                <a:lnTo>
                  <a:pt x="29227" y="13913"/>
                </a:lnTo>
                <a:lnTo>
                  <a:pt x="29517" y="12802"/>
                </a:lnTo>
                <a:lnTo>
                  <a:pt x="29759" y="11691"/>
                </a:lnTo>
                <a:lnTo>
                  <a:pt x="29904" y="10531"/>
                </a:lnTo>
                <a:lnTo>
                  <a:pt x="29952" y="9420"/>
                </a:lnTo>
                <a:lnTo>
                  <a:pt x="29904" y="8358"/>
                </a:lnTo>
                <a:lnTo>
                  <a:pt x="29759" y="7343"/>
                </a:lnTo>
                <a:lnTo>
                  <a:pt x="29517" y="6377"/>
                </a:lnTo>
                <a:lnTo>
                  <a:pt x="29227" y="5507"/>
                </a:lnTo>
                <a:lnTo>
                  <a:pt x="28841" y="4638"/>
                </a:lnTo>
                <a:lnTo>
                  <a:pt x="28358" y="3865"/>
                </a:lnTo>
                <a:lnTo>
                  <a:pt x="27778" y="3140"/>
                </a:lnTo>
                <a:lnTo>
                  <a:pt x="27150" y="2464"/>
                </a:lnTo>
                <a:lnTo>
                  <a:pt x="26474" y="1884"/>
                </a:lnTo>
                <a:lnTo>
                  <a:pt x="25701" y="1353"/>
                </a:lnTo>
                <a:lnTo>
                  <a:pt x="24831" y="918"/>
                </a:lnTo>
                <a:lnTo>
                  <a:pt x="23913" y="580"/>
                </a:lnTo>
                <a:lnTo>
                  <a:pt x="22947" y="290"/>
                </a:lnTo>
                <a:lnTo>
                  <a:pt x="21933" y="97"/>
                </a:lnTo>
                <a:lnTo>
                  <a:pt x="2082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39"/>
          <p:cNvSpPr/>
          <p:nvPr/>
        </p:nvSpPr>
        <p:spPr>
          <a:xfrm>
            <a:off x="-811887" y="4588425"/>
            <a:ext cx="1721791" cy="1774562"/>
          </a:xfrm>
          <a:custGeom>
            <a:avLst/>
            <a:gdLst/>
            <a:ahLst/>
            <a:cxnLst/>
            <a:rect l="l" t="t" r="r" b="b"/>
            <a:pathLst>
              <a:path w="29952" h="30870" extrusionOk="0">
                <a:moveTo>
                  <a:pt x="20000" y="0"/>
                </a:moveTo>
                <a:lnTo>
                  <a:pt x="19179" y="48"/>
                </a:lnTo>
                <a:lnTo>
                  <a:pt x="18261" y="145"/>
                </a:lnTo>
                <a:lnTo>
                  <a:pt x="17392" y="290"/>
                </a:lnTo>
                <a:lnTo>
                  <a:pt x="16474" y="435"/>
                </a:lnTo>
                <a:lnTo>
                  <a:pt x="15556" y="628"/>
                </a:lnTo>
                <a:lnTo>
                  <a:pt x="13720" y="1159"/>
                </a:lnTo>
                <a:lnTo>
                  <a:pt x="11933" y="1739"/>
                </a:lnTo>
                <a:lnTo>
                  <a:pt x="10193" y="2415"/>
                </a:lnTo>
                <a:lnTo>
                  <a:pt x="8551" y="3092"/>
                </a:lnTo>
                <a:lnTo>
                  <a:pt x="7053" y="3816"/>
                </a:lnTo>
                <a:lnTo>
                  <a:pt x="5894" y="4396"/>
                </a:lnTo>
                <a:lnTo>
                  <a:pt x="4831" y="5121"/>
                </a:lnTo>
                <a:lnTo>
                  <a:pt x="4300" y="5507"/>
                </a:lnTo>
                <a:lnTo>
                  <a:pt x="3817" y="5942"/>
                </a:lnTo>
                <a:lnTo>
                  <a:pt x="3334" y="6377"/>
                </a:lnTo>
                <a:lnTo>
                  <a:pt x="2899" y="6812"/>
                </a:lnTo>
                <a:lnTo>
                  <a:pt x="2464" y="7295"/>
                </a:lnTo>
                <a:lnTo>
                  <a:pt x="2029" y="7778"/>
                </a:lnTo>
                <a:lnTo>
                  <a:pt x="1691" y="8309"/>
                </a:lnTo>
                <a:lnTo>
                  <a:pt x="1353" y="8841"/>
                </a:lnTo>
                <a:lnTo>
                  <a:pt x="1015" y="9420"/>
                </a:lnTo>
                <a:lnTo>
                  <a:pt x="773" y="10000"/>
                </a:lnTo>
                <a:lnTo>
                  <a:pt x="532" y="10580"/>
                </a:lnTo>
                <a:lnTo>
                  <a:pt x="338" y="11208"/>
                </a:lnTo>
                <a:lnTo>
                  <a:pt x="193" y="11836"/>
                </a:lnTo>
                <a:lnTo>
                  <a:pt x="97" y="12512"/>
                </a:lnTo>
                <a:lnTo>
                  <a:pt x="0" y="13188"/>
                </a:lnTo>
                <a:lnTo>
                  <a:pt x="0" y="13865"/>
                </a:lnTo>
                <a:lnTo>
                  <a:pt x="0" y="14541"/>
                </a:lnTo>
                <a:lnTo>
                  <a:pt x="97" y="15217"/>
                </a:lnTo>
                <a:lnTo>
                  <a:pt x="193" y="15894"/>
                </a:lnTo>
                <a:lnTo>
                  <a:pt x="290" y="16522"/>
                </a:lnTo>
                <a:lnTo>
                  <a:pt x="676" y="17874"/>
                </a:lnTo>
                <a:lnTo>
                  <a:pt x="1111" y="19179"/>
                </a:lnTo>
                <a:lnTo>
                  <a:pt x="1643" y="20435"/>
                </a:lnTo>
                <a:lnTo>
                  <a:pt x="2222" y="21691"/>
                </a:lnTo>
                <a:lnTo>
                  <a:pt x="2657" y="22512"/>
                </a:lnTo>
                <a:lnTo>
                  <a:pt x="3140" y="23333"/>
                </a:lnTo>
                <a:lnTo>
                  <a:pt x="3623" y="24155"/>
                </a:lnTo>
                <a:lnTo>
                  <a:pt x="4155" y="24928"/>
                </a:lnTo>
                <a:lnTo>
                  <a:pt x="4734" y="25700"/>
                </a:lnTo>
                <a:lnTo>
                  <a:pt x="5314" y="26425"/>
                </a:lnTo>
                <a:lnTo>
                  <a:pt x="5942" y="27101"/>
                </a:lnTo>
                <a:lnTo>
                  <a:pt x="6619" y="27778"/>
                </a:lnTo>
                <a:lnTo>
                  <a:pt x="7295" y="28357"/>
                </a:lnTo>
                <a:lnTo>
                  <a:pt x="8020" y="28937"/>
                </a:lnTo>
                <a:lnTo>
                  <a:pt x="8792" y="29420"/>
                </a:lnTo>
                <a:lnTo>
                  <a:pt x="9565" y="29855"/>
                </a:lnTo>
                <a:lnTo>
                  <a:pt x="10387" y="30242"/>
                </a:lnTo>
                <a:lnTo>
                  <a:pt x="11208" y="30531"/>
                </a:lnTo>
                <a:lnTo>
                  <a:pt x="12078" y="30725"/>
                </a:lnTo>
                <a:lnTo>
                  <a:pt x="12995" y="30870"/>
                </a:lnTo>
                <a:lnTo>
                  <a:pt x="14203" y="30870"/>
                </a:lnTo>
                <a:lnTo>
                  <a:pt x="14783" y="30821"/>
                </a:lnTo>
                <a:lnTo>
                  <a:pt x="15411" y="30725"/>
                </a:lnTo>
                <a:lnTo>
                  <a:pt x="15991" y="30580"/>
                </a:lnTo>
                <a:lnTo>
                  <a:pt x="16570" y="30435"/>
                </a:lnTo>
                <a:lnTo>
                  <a:pt x="17150" y="30242"/>
                </a:lnTo>
                <a:lnTo>
                  <a:pt x="17681" y="30048"/>
                </a:lnTo>
                <a:lnTo>
                  <a:pt x="18261" y="29758"/>
                </a:lnTo>
                <a:lnTo>
                  <a:pt x="18793" y="29517"/>
                </a:lnTo>
                <a:lnTo>
                  <a:pt x="19855" y="28889"/>
                </a:lnTo>
                <a:lnTo>
                  <a:pt x="20822" y="28116"/>
                </a:lnTo>
                <a:lnTo>
                  <a:pt x="21739" y="27343"/>
                </a:lnTo>
                <a:lnTo>
                  <a:pt x="22561" y="26473"/>
                </a:lnTo>
                <a:lnTo>
                  <a:pt x="23334" y="25556"/>
                </a:lnTo>
                <a:lnTo>
                  <a:pt x="24058" y="24589"/>
                </a:lnTo>
                <a:lnTo>
                  <a:pt x="24735" y="23575"/>
                </a:lnTo>
                <a:lnTo>
                  <a:pt x="25363" y="22512"/>
                </a:lnTo>
                <a:lnTo>
                  <a:pt x="25942" y="21498"/>
                </a:lnTo>
                <a:lnTo>
                  <a:pt x="27053" y="19324"/>
                </a:lnTo>
                <a:lnTo>
                  <a:pt x="28068" y="17198"/>
                </a:lnTo>
                <a:lnTo>
                  <a:pt x="28503" y="16135"/>
                </a:lnTo>
                <a:lnTo>
                  <a:pt x="28889" y="15024"/>
                </a:lnTo>
                <a:lnTo>
                  <a:pt x="29227" y="13913"/>
                </a:lnTo>
                <a:lnTo>
                  <a:pt x="29517" y="12802"/>
                </a:lnTo>
                <a:lnTo>
                  <a:pt x="29759" y="11691"/>
                </a:lnTo>
                <a:lnTo>
                  <a:pt x="29904" y="10531"/>
                </a:lnTo>
                <a:lnTo>
                  <a:pt x="29952" y="9420"/>
                </a:lnTo>
                <a:lnTo>
                  <a:pt x="29904" y="8358"/>
                </a:lnTo>
                <a:lnTo>
                  <a:pt x="29759" y="7343"/>
                </a:lnTo>
                <a:lnTo>
                  <a:pt x="29517" y="6377"/>
                </a:lnTo>
                <a:lnTo>
                  <a:pt x="29227" y="5507"/>
                </a:lnTo>
                <a:lnTo>
                  <a:pt x="28841" y="4638"/>
                </a:lnTo>
                <a:lnTo>
                  <a:pt x="28358" y="3865"/>
                </a:lnTo>
                <a:lnTo>
                  <a:pt x="27778" y="3140"/>
                </a:lnTo>
                <a:lnTo>
                  <a:pt x="27150" y="2464"/>
                </a:lnTo>
                <a:lnTo>
                  <a:pt x="26474" y="1884"/>
                </a:lnTo>
                <a:lnTo>
                  <a:pt x="25701" y="1353"/>
                </a:lnTo>
                <a:lnTo>
                  <a:pt x="24831" y="918"/>
                </a:lnTo>
                <a:lnTo>
                  <a:pt x="23913" y="580"/>
                </a:lnTo>
                <a:lnTo>
                  <a:pt x="22947" y="290"/>
                </a:lnTo>
                <a:lnTo>
                  <a:pt x="21933" y="97"/>
                </a:lnTo>
                <a:lnTo>
                  <a:pt x="2082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39"/>
          <p:cNvSpPr/>
          <p:nvPr/>
        </p:nvSpPr>
        <p:spPr>
          <a:xfrm rot="10326052">
            <a:off x="7463019" y="4445398"/>
            <a:ext cx="2992225" cy="2466326"/>
          </a:xfrm>
          <a:custGeom>
            <a:avLst/>
            <a:gdLst/>
            <a:ahLst/>
            <a:cxnLst/>
            <a:rect l="l" t="t" r="r" b="b"/>
            <a:pathLst>
              <a:path w="75315" h="62078" extrusionOk="0">
                <a:moveTo>
                  <a:pt x="26426" y="0"/>
                </a:moveTo>
                <a:lnTo>
                  <a:pt x="25218" y="49"/>
                </a:lnTo>
                <a:lnTo>
                  <a:pt x="24059" y="194"/>
                </a:lnTo>
                <a:lnTo>
                  <a:pt x="22851" y="338"/>
                </a:lnTo>
                <a:lnTo>
                  <a:pt x="21692" y="580"/>
                </a:lnTo>
                <a:lnTo>
                  <a:pt x="20532" y="870"/>
                </a:lnTo>
                <a:lnTo>
                  <a:pt x="19421" y="1256"/>
                </a:lnTo>
                <a:lnTo>
                  <a:pt x="18262" y="1643"/>
                </a:lnTo>
                <a:lnTo>
                  <a:pt x="17199" y="2078"/>
                </a:lnTo>
                <a:lnTo>
                  <a:pt x="16088" y="2609"/>
                </a:lnTo>
                <a:lnTo>
                  <a:pt x="15073" y="3140"/>
                </a:lnTo>
                <a:lnTo>
                  <a:pt x="14059" y="3768"/>
                </a:lnTo>
                <a:lnTo>
                  <a:pt x="12851" y="4590"/>
                </a:lnTo>
                <a:lnTo>
                  <a:pt x="11740" y="5411"/>
                </a:lnTo>
                <a:lnTo>
                  <a:pt x="10629" y="6329"/>
                </a:lnTo>
                <a:lnTo>
                  <a:pt x="9614" y="7295"/>
                </a:lnTo>
                <a:lnTo>
                  <a:pt x="8600" y="8261"/>
                </a:lnTo>
                <a:lnTo>
                  <a:pt x="7682" y="9324"/>
                </a:lnTo>
                <a:lnTo>
                  <a:pt x="6812" y="10435"/>
                </a:lnTo>
                <a:lnTo>
                  <a:pt x="5943" y="11546"/>
                </a:lnTo>
                <a:lnTo>
                  <a:pt x="5170" y="12706"/>
                </a:lnTo>
                <a:lnTo>
                  <a:pt x="4445" y="13913"/>
                </a:lnTo>
                <a:lnTo>
                  <a:pt x="3769" y="15121"/>
                </a:lnTo>
                <a:lnTo>
                  <a:pt x="3141" y="16425"/>
                </a:lnTo>
                <a:lnTo>
                  <a:pt x="2561" y="17681"/>
                </a:lnTo>
                <a:lnTo>
                  <a:pt x="2030" y="18986"/>
                </a:lnTo>
                <a:lnTo>
                  <a:pt x="1595" y="20338"/>
                </a:lnTo>
                <a:lnTo>
                  <a:pt x="1208" y="21691"/>
                </a:lnTo>
                <a:lnTo>
                  <a:pt x="822" y="23044"/>
                </a:lnTo>
                <a:lnTo>
                  <a:pt x="532" y="24445"/>
                </a:lnTo>
                <a:lnTo>
                  <a:pt x="339" y="25846"/>
                </a:lnTo>
                <a:lnTo>
                  <a:pt x="146" y="27247"/>
                </a:lnTo>
                <a:lnTo>
                  <a:pt x="49" y="28648"/>
                </a:lnTo>
                <a:lnTo>
                  <a:pt x="1" y="30049"/>
                </a:lnTo>
                <a:lnTo>
                  <a:pt x="1" y="31450"/>
                </a:lnTo>
                <a:lnTo>
                  <a:pt x="49" y="32850"/>
                </a:lnTo>
                <a:lnTo>
                  <a:pt x="194" y="34251"/>
                </a:lnTo>
                <a:lnTo>
                  <a:pt x="387" y="35652"/>
                </a:lnTo>
                <a:lnTo>
                  <a:pt x="629" y="37005"/>
                </a:lnTo>
                <a:lnTo>
                  <a:pt x="967" y="38406"/>
                </a:lnTo>
                <a:lnTo>
                  <a:pt x="1353" y="39759"/>
                </a:lnTo>
                <a:lnTo>
                  <a:pt x="1788" y="41063"/>
                </a:lnTo>
                <a:lnTo>
                  <a:pt x="2320" y="42367"/>
                </a:lnTo>
                <a:lnTo>
                  <a:pt x="2899" y="43672"/>
                </a:lnTo>
                <a:lnTo>
                  <a:pt x="3527" y="44928"/>
                </a:lnTo>
                <a:lnTo>
                  <a:pt x="4204" y="46135"/>
                </a:lnTo>
                <a:lnTo>
                  <a:pt x="4977" y="47295"/>
                </a:lnTo>
                <a:lnTo>
                  <a:pt x="5749" y="48406"/>
                </a:lnTo>
                <a:lnTo>
                  <a:pt x="6619" y="49517"/>
                </a:lnTo>
                <a:lnTo>
                  <a:pt x="7489" y="50580"/>
                </a:lnTo>
                <a:lnTo>
                  <a:pt x="8455" y="51594"/>
                </a:lnTo>
                <a:lnTo>
                  <a:pt x="9421" y="52561"/>
                </a:lnTo>
                <a:lnTo>
                  <a:pt x="10484" y="53527"/>
                </a:lnTo>
                <a:lnTo>
                  <a:pt x="11547" y="54396"/>
                </a:lnTo>
                <a:lnTo>
                  <a:pt x="12658" y="55218"/>
                </a:lnTo>
                <a:lnTo>
                  <a:pt x="13769" y="56039"/>
                </a:lnTo>
                <a:lnTo>
                  <a:pt x="14977" y="56812"/>
                </a:lnTo>
                <a:lnTo>
                  <a:pt x="16136" y="57488"/>
                </a:lnTo>
                <a:lnTo>
                  <a:pt x="17392" y="58164"/>
                </a:lnTo>
                <a:lnTo>
                  <a:pt x="18648" y="58744"/>
                </a:lnTo>
                <a:lnTo>
                  <a:pt x="19904" y="59276"/>
                </a:lnTo>
                <a:lnTo>
                  <a:pt x="21160" y="59759"/>
                </a:lnTo>
                <a:lnTo>
                  <a:pt x="22416" y="60193"/>
                </a:lnTo>
                <a:lnTo>
                  <a:pt x="23721" y="60628"/>
                </a:lnTo>
                <a:lnTo>
                  <a:pt x="25025" y="60966"/>
                </a:lnTo>
                <a:lnTo>
                  <a:pt x="26329" y="61256"/>
                </a:lnTo>
                <a:lnTo>
                  <a:pt x="27634" y="61498"/>
                </a:lnTo>
                <a:lnTo>
                  <a:pt x="28986" y="61691"/>
                </a:lnTo>
                <a:lnTo>
                  <a:pt x="30291" y="61884"/>
                </a:lnTo>
                <a:lnTo>
                  <a:pt x="31643" y="61981"/>
                </a:lnTo>
                <a:lnTo>
                  <a:pt x="32996" y="62029"/>
                </a:lnTo>
                <a:lnTo>
                  <a:pt x="34349" y="62077"/>
                </a:lnTo>
                <a:lnTo>
                  <a:pt x="35701" y="62077"/>
                </a:lnTo>
                <a:lnTo>
                  <a:pt x="37006" y="61981"/>
                </a:lnTo>
                <a:lnTo>
                  <a:pt x="38358" y="61884"/>
                </a:lnTo>
                <a:lnTo>
                  <a:pt x="39711" y="61739"/>
                </a:lnTo>
                <a:lnTo>
                  <a:pt x="41064" y="61594"/>
                </a:lnTo>
                <a:lnTo>
                  <a:pt x="42368" y="61353"/>
                </a:lnTo>
                <a:lnTo>
                  <a:pt x="43721" y="61063"/>
                </a:lnTo>
                <a:lnTo>
                  <a:pt x="45025" y="60773"/>
                </a:lnTo>
                <a:lnTo>
                  <a:pt x="46329" y="60435"/>
                </a:lnTo>
                <a:lnTo>
                  <a:pt x="47634" y="60048"/>
                </a:lnTo>
                <a:lnTo>
                  <a:pt x="48890" y="59614"/>
                </a:lnTo>
                <a:lnTo>
                  <a:pt x="50146" y="59131"/>
                </a:lnTo>
                <a:lnTo>
                  <a:pt x="51402" y="58648"/>
                </a:lnTo>
                <a:lnTo>
                  <a:pt x="52658" y="58116"/>
                </a:lnTo>
                <a:lnTo>
                  <a:pt x="53866" y="57536"/>
                </a:lnTo>
                <a:lnTo>
                  <a:pt x="55073" y="56908"/>
                </a:lnTo>
                <a:lnTo>
                  <a:pt x="56233" y="56280"/>
                </a:lnTo>
                <a:lnTo>
                  <a:pt x="57392" y="55604"/>
                </a:lnTo>
                <a:lnTo>
                  <a:pt x="58552" y="54879"/>
                </a:lnTo>
                <a:lnTo>
                  <a:pt x="59663" y="54106"/>
                </a:lnTo>
                <a:lnTo>
                  <a:pt x="61064" y="53092"/>
                </a:lnTo>
                <a:lnTo>
                  <a:pt x="62368" y="51981"/>
                </a:lnTo>
                <a:lnTo>
                  <a:pt x="63672" y="50821"/>
                </a:lnTo>
                <a:lnTo>
                  <a:pt x="64880" y="49565"/>
                </a:lnTo>
                <a:lnTo>
                  <a:pt x="66040" y="48261"/>
                </a:lnTo>
                <a:lnTo>
                  <a:pt x="67102" y="46908"/>
                </a:lnTo>
                <a:lnTo>
                  <a:pt x="68117" y="45507"/>
                </a:lnTo>
                <a:lnTo>
                  <a:pt x="69083" y="44058"/>
                </a:lnTo>
                <a:lnTo>
                  <a:pt x="69953" y="42561"/>
                </a:lnTo>
                <a:lnTo>
                  <a:pt x="70822" y="41015"/>
                </a:lnTo>
                <a:lnTo>
                  <a:pt x="71547" y="39469"/>
                </a:lnTo>
                <a:lnTo>
                  <a:pt x="72272" y="37875"/>
                </a:lnTo>
                <a:lnTo>
                  <a:pt x="72851" y="36232"/>
                </a:lnTo>
                <a:lnTo>
                  <a:pt x="73431" y="34590"/>
                </a:lnTo>
                <a:lnTo>
                  <a:pt x="73914" y="32947"/>
                </a:lnTo>
                <a:lnTo>
                  <a:pt x="74301" y="31256"/>
                </a:lnTo>
                <a:lnTo>
                  <a:pt x="74639" y="29710"/>
                </a:lnTo>
                <a:lnTo>
                  <a:pt x="74880" y="28068"/>
                </a:lnTo>
                <a:lnTo>
                  <a:pt x="75122" y="26329"/>
                </a:lnTo>
                <a:lnTo>
                  <a:pt x="75218" y="24541"/>
                </a:lnTo>
                <a:lnTo>
                  <a:pt x="75315" y="22706"/>
                </a:lnTo>
                <a:lnTo>
                  <a:pt x="75267" y="20918"/>
                </a:lnTo>
                <a:lnTo>
                  <a:pt x="75122" y="19082"/>
                </a:lnTo>
                <a:lnTo>
                  <a:pt x="75025" y="18213"/>
                </a:lnTo>
                <a:lnTo>
                  <a:pt x="74880" y="17295"/>
                </a:lnTo>
                <a:lnTo>
                  <a:pt x="74687" y="16425"/>
                </a:lnTo>
                <a:lnTo>
                  <a:pt x="74494" y="15556"/>
                </a:lnTo>
                <a:lnTo>
                  <a:pt x="74252" y="14735"/>
                </a:lnTo>
                <a:lnTo>
                  <a:pt x="73962" y="13913"/>
                </a:lnTo>
                <a:lnTo>
                  <a:pt x="73624" y="13140"/>
                </a:lnTo>
                <a:lnTo>
                  <a:pt x="73286" y="12367"/>
                </a:lnTo>
                <a:lnTo>
                  <a:pt x="72900" y="11594"/>
                </a:lnTo>
                <a:lnTo>
                  <a:pt x="72465" y="10870"/>
                </a:lnTo>
                <a:lnTo>
                  <a:pt x="71982" y="10194"/>
                </a:lnTo>
                <a:lnTo>
                  <a:pt x="71450" y="9566"/>
                </a:lnTo>
                <a:lnTo>
                  <a:pt x="70871" y="8937"/>
                </a:lnTo>
                <a:lnTo>
                  <a:pt x="70243" y="8358"/>
                </a:lnTo>
                <a:lnTo>
                  <a:pt x="69566" y="7826"/>
                </a:lnTo>
                <a:lnTo>
                  <a:pt x="68842" y="7343"/>
                </a:lnTo>
                <a:lnTo>
                  <a:pt x="68069" y="6909"/>
                </a:lnTo>
                <a:lnTo>
                  <a:pt x="67247" y="6570"/>
                </a:lnTo>
                <a:lnTo>
                  <a:pt x="66378" y="6232"/>
                </a:lnTo>
                <a:lnTo>
                  <a:pt x="65508" y="5991"/>
                </a:lnTo>
                <a:lnTo>
                  <a:pt x="64639" y="5846"/>
                </a:lnTo>
                <a:lnTo>
                  <a:pt x="63817" y="5749"/>
                </a:lnTo>
                <a:lnTo>
                  <a:pt x="62610" y="5749"/>
                </a:lnTo>
                <a:lnTo>
                  <a:pt x="61450" y="5846"/>
                </a:lnTo>
                <a:lnTo>
                  <a:pt x="60291" y="6087"/>
                </a:lnTo>
                <a:lnTo>
                  <a:pt x="59131" y="6377"/>
                </a:lnTo>
                <a:lnTo>
                  <a:pt x="57972" y="6667"/>
                </a:lnTo>
                <a:lnTo>
                  <a:pt x="56813" y="7053"/>
                </a:lnTo>
                <a:lnTo>
                  <a:pt x="54445" y="7826"/>
                </a:lnTo>
                <a:lnTo>
                  <a:pt x="53334" y="8116"/>
                </a:lnTo>
                <a:lnTo>
                  <a:pt x="52175" y="8358"/>
                </a:lnTo>
                <a:lnTo>
                  <a:pt x="51064" y="8551"/>
                </a:lnTo>
                <a:lnTo>
                  <a:pt x="50484" y="8599"/>
                </a:lnTo>
                <a:lnTo>
                  <a:pt x="49904" y="8599"/>
                </a:lnTo>
                <a:lnTo>
                  <a:pt x="49276" y="8551"/>
                </a:lnTo>
                <a:lnTo>
                  <a:pt x="48648" y="8503"/>
                </a:lnTo>
                <a:lnTo>
                  <a:pt x="48069" y="8406"/>
                </a:lnTo>
                <a:lnTo>
                  <a:pt x="47441" y="8261"/>
                </a:lnTo>
                <a:lnTo>
                  <a:pt x="46329" y="7923"/>
                </a:lnTo>
                <a:lnTo>
                  <a:pt x="45170" y="7488"/>
                </a:lnTo>
                <a:lnTo>
                  <a:pt x="44107" y="7005"/>
                </a:lnTo>
                <a:lnTo>
                  <a:pt x="43044" y="6425"/>
                </a:lnTo>
                <a:lnTo>
                  <a:pt x="41982" y="5797"/>
                </a:lnTo>
                <a:lnTo>
                  <a:pt x="40919" y="5169"/>
                </a:lnTo>
                <a:lnTo>
                  <a:pt x="38890" y="3817"/>
                </a:lnTo>
                <a:lnTo>
                  <a:pt x="37827" y="3189"/>
                </a:lnTo>
                <a:lnTo>
                  <a:pt x="36764" y="2561"/>
                </a:lnTo>
                <a:lnTo>
                  <a:pt x="35701" y="1981"/>
                </a:lnTo>
                <a:lnTo>
                  <a:pt x="34590" y="1450"/>
                </a:lnTo>
                <a:lnTo>
                  <a:pt x="33479" y="1015"/>
                </a:lnTo>
                <a:lnTo>
                  <a:pt x="32320" y="677"/>
                </a:lnTo>
                <a:lnTo>
                  <a:pt x="31160" y="387"/>
                </a:lnTo>
                <a:lnTo>
                  <a:pt x="30001" y="194"/>
                </a:lnTo>
                <a:lnTo>
                  <a:pt x="28793" y="97"/>
                </a:lnTo>
                <a:lnTo>
                  <a:pt x="2763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39"/>
          <p:cNvSpPr/>
          <p:nvPr/>
        </p:nvSpPr>
        <p:spPr>
          <a:xfrm flipH="1">
            <a:off x="4730613" y="-634041"/>
            <a:ext cx="1202402" cy="1162553"/>
          </a:xfrm>
          <a:custGeom>
            <a:avLst/>
            <a:gdLst/>
            <a:ahLst/>
            <a:cxnLst/>
            <a:rect l="l" t="t" r="r" b="b"/>
            <a:pathLst>
              <a:path w="26282" h="25411" extrusionOk="0">
                <a:moveTo>
                  <a:pt x="12754" y="5749"/>
                </a:moveTo>
                <a:lnTo>
                  <a:pt x="13238" y="5797"/>
                </a:lnTo>
                <a:lnTo>
                  <a:pt x="13721" y="5894"/>
                </a:lnTo>
                <a:lnTo>
                  <a:pt x="14204" y="5991"/>
                </a:lnTo>
                <a:lnTo>
                  <a:pt x="14687" y="6136"/>
                </a:lnTo>
                <a:lnTo>
                  <a:pt x="15605" y="6522"/>
                </a:lnTo>
                <a:lnTo>
                  <a:pt x="16523" y="7005"/>
                </a:lnTo>
                <a:lnTo>
                  <a:pt x="17392" y="7537"/>
                </a:lnTo>
                <a:lnTo>
                  <a:pt x="17779" y="7826"/>
                </a:lnTo>
                <a:lnTo>
                  <a:pt x="18165" y="8165"/>
                </a:lnTo>
                <a:lnTo>
                  <a:pt x="18552" y="8551"/>
                </a:lnTo>
                <a:lnTo>
                  <a:pt x="18841" y="8937"/>
                </a:lnTo>
                <a:lnTo>
                  <a:pt x="19131" y="9372"/>
                </a:lnTo>
                <a:lnTo>
                  <a:pt x="19373" y="9807"/>
                </a:lnTo>
                <a:lnTo>
                  <a:pt x="19614" y="10435"/>
                </a:lnTo>
                <a:lnTo>
                  <a:pt x="19759" y="11160"/>
                </a:lnTo>
                <a:lnTo>
                  <a:pt x="19808" y="11836"/>
                </a:lnTo>
                <a:lnTo>
                  <a:pt x="19759" y="12561"/>
                </a:lnTo>
                <a:lnTo>
                  <a:pt x="19663" y="13285"/>
                </a:lnTo>
                <a:lnTo>
                  <a:pt x="19469" y="13962"/>
                </a:lnTo>
                <a:lnTo>
                  <a:pt x="19180" y="14638"/>
                </a:lnTo>
                <a:lnTo>
                  <a:pt x="18841" y="15266"/>
                </a:lnTo>
                <a:lnTo>
                  <a:pt x="18552" y="15797"/>
                </a:lnTo>
                <a:lnTo>
                  <a:pt x="18165" y="16329"/>
                </a:lnTo>
                <a:lnTo>
                  <a:pt x="17730" y="16812"/>
                </a:lnTo>
                <a:lnTo>
                  <a:pt x="17296" y="17247"/>
                </a:lnTo>
                <a:lnTo>
                  <a:pt x="16812" y="17681"/>
                </a:lnTo>
                <a:lnTo>
                  <a:pt x="16329" y="18068"/>
                </a:lnTo>
                <a:lnTo>
                  <a:pt x="15798" y="18358"/>
                </a:lnTo>
                <a:lnTo>
                  <a:pt x="15218" y="18648"/>
                </a:lnTo>
                <a:lnTo>
                  <a:pt x="14590" y="18889"/>
                </a:lnTo>
                <a:lnTo>
                  <a:pt x="14011" y="19034"/>
                </a:lnTo>
                <a:lnTo>
                  <a:pt x="13383" y="19131"/>
                </a:lnTo>
                <a:lnTo>
                  <a:pt x="12754" y="19179"/>
                </a:lnTo>
                <a:lnTo>
                  <a:pt x="12126" y="19179"/>
                </a:lnTo>
                <a:lnTo>
                  <a:pt x="11498" y="19082"/>
                </a:lnTo>
                <a:lnTo>
                  <a:pt x="10870" y="18937"/>
                </a:lnTo>
                <a:lnTo>
                  <a:pt x="10291" y="18696"/>
                </a:lnTo>
                <a:lnTo>
                  <a:pt x="9759" y="18406"/>
                </a:lnTo>
                <a:lnTo>
                  <a:pt x="9228" y="18068"/>
                </a:lnTo>
                <a:lnTo>
                  <a:pt x="8793" y="17681"/>
                </a:lnTo>
                <a:lnTo>
                  <a:pt x="8407" y="17247"/>
                </a:lnTo>
                <a:lnTo>
                  <a:pt x="8068" y="16764"/>
                </a:lnTo>
                <a:lnTo>
                  <a:pt x="7779" y="16280"/>
                </a:lnTo>
                <a:lnTo>
                  <a:pt x="7537" y="15701"/>
                </a:lnTo>
                <a:lnTo>
                  <a:pt x="7296" y="15169"/>
                </a:lnTo>
                <a:lnTo>
                  <a:pt x="7151" y="14590"/>
                </a:lnTo>
                <a:lnTo>
                  <a:pt x="7006" y="13962"/>
                </a:lnTo>
                <a:lnTo>
                  <a:pt x="6909" y="13382"/>
                </a:lnTo>
                <a:lnTo>
                  <a:pt x="6861" y="12754"/>
                </a:lnTo>
                <a:lnTo>
                  <a:pt x="6861" y="12174"/>
                </a:lnTo>
                <a:lnTo>
                  <a:pt x="6861" y="11546"/>
                </a:lnTo>
                <a:lnTo>
                  <a:pt x="6909" y="10966"/>
                </a:lnTo>
                <a:lnTo>
                  <a:pt x="7006" y="10387"/>
                </a:lnTo>
                <a:lnTo>
                  <a:pt x="7102" y="9904"/>
                </a:lnTo>
                <a:lnTo>
                  <a:pt x="7247" y="9372"/>
                </a:lnTo>
                <a:lnTo>
                  <a:pt x="7440" y="8889"/>
                </a:lnTo>
                <a:lnTo>
                  <a:pt x="7682" y="8406"/>
                </a:lnTo>
                <a:lnTo>
                  <a:pt x="7924" y="7971"/>
                </a:lnTo>
                <a:lnTo>
                  <a:pt x="8213" y="7537"/>
                </a:lnTo>
                <a:lnTo>
                  <a:pt x="8600" y="7150"/>
                </a:lnTo>
                <a:lnTo>
                  <a:pt x="8986" y="6812"/>
                </a:lnTo>
                <a:lnTo>
                  <a:pt x="9373" y="6522"/>
                </a:lnTo>
                <a:lnTo>
                  <a:pt x="9808" y="6280"/>
                </a:lnTo>
                <a:lnTo>
                  <a:pt x="10291" y="6087"/>
                </a:lnTo>
                <a:lnTo>
                  <a:pt x="10725" y="5942"/>
                </a:lnTo>
                <a:lnTo>
                  <a:pt x="11257" y="5797"/>
                </a:lnTo>
                <a:lnTo>
                  <a:pt x="11740" y="5749"/>
                </a:lnTo>
                <a:close/>
                <a:moveTo>
                  <a:pt x="11015" y="0"/>
                </a:moveTo>
                <a:lnTo>
                  <a:pt x="9856" y="97"/>
                </a:lnTo>
                <a:lnTo>
                  <a:pt x="8697" y="338"/>
                </a:lnTo>
                <a:lnTo>
                  <a:pt x="7585" y="628"/>
                </a:lnTo>
                <a:lnTo>
                  <a:pt x="6523" y="966"/>
                </a:lnTo>
                <a:lnTo>
                  <a:pt x="5991" y="1208"/>
                </a:lnTo>
                <a:lnTo>
                  <a:pt x="5460" y="1450"/>
                </a:lnTo>
                <a:lnTo>
                  <a:pt x="4977" y="1739"/>
                </a:lnTo>
                <a:lnTo>
                  <a:pt x="4494" y="2078"/>
                </a:lnTo>
                <a:lnTo>
                  <a:pt x="4010" y="2416"/>
                </a:lnTo>
                <a:lnTo>
                  <a:pt x="3576" y="2754"/>
                </a:lnTo>
                <a:lnTo>
                  <a:pt x="3141" y="3140"/>
                </a:lnTo>
                <a:lnTo>
                  <a:pt x="2754" y="3575"/>
                </a:lnTo>
                <a:lnTo>
                  <a:pt x="2368" y="4010"/>
                </a:lnTo>
                <a:lnTo>
                  <a:pt x="2030" y="4493"/>
                </a:lnTo>
                <a:lnTo>
                  <a:pt x="1692" y="5024"/>
                </a:lnTo>
                <a:lnTo>
                  <a:pt x="1353" y="5556"/>
                </a:lnTo>
                <a:lnTo>
                  <a:pt x="1112" y="6087"/>
                </a:lnTo>
                <a:lnTo>
                  <a:pt x="870" y="6667"/>
                </a:lnTo>
                <a:lnTo>
                  <a:pt x="629" y="7247"/>
                </a:lnTo>
                <a:lnTo>
                  <a:pt x="436" y="7826"/>
                </a:lnTo>
                <a:lnTo>
                  <a:pt x="291" y="8406"/>
                </a:lnTo>
                <a:lnTo>
                  <a:pt x="194" y="9034"/>
                </a:lnTo>
                <a:lnTo>
                  <a:pt x="97" y="9662"/>
                </a:lnTo>
                <a:lnTo>
                  <a:pt x="49" y="10242"/>
                </a:lnTo>
                <a:lnTo>
                  <a:pt x="1" y="10870"/>
                </a:lnTo>
                <a:lnTo>
                  <a:pt x="1" y="11498"/>
                </a:lnTo>
                <a:lnTo>
                  <a:pt x="49" y="12126"/>
                </a:lnTo>
                <a:lnTo>
                  <a:pt x="97" y="12706"/>
                </a:lnTo>
                <a:lnTo>
                  <a:pt x="194" y="13334"/>
                </a:lnTo>
                <a:lnTo>
                  <a:pt x="339" y="13962"/>
                </a:lnTo>
                <a:lnTo>
                  <a:pt x="629" y="15121"/>
                </a:lnTo>
                <a:lnTo>
                  <a:pt x="1064" y="16280"/>
                </a:lnTo>
                <a:lnTo>
                  <a:pt x="1595" y="17392"/>
                </a:lnTo>
                <a:lnTo>
                  <a:pt x="2223" y="18454"/>
                </a:lnTo>
                <a:lnTo>
                  <a:pt x="2948" y="19469"/>
                </a:lnTo>
                <a:lnTo>
                  <a:pt x="3721" y="20435"/>
                </a:lnTo>
                <a:lnTo>
                  <a:pt x="4542" y="21305"/>
                </a:lnTo>
                <a:lnTo>
                  <a:pt x="5460" y="22126"/>
                </a:lnTo>
                <a:lnTo>
                  <a:pt x="5991" y="22609"/>
                </a:lnTo>
                <a:lnTo>
                  <a:pt x="6571" y="22995"/>
                </a:lnTo>
                <a:lnTo>
                  <a:pt x="7151" y="23382"/>
                </a:lnTo>
                <a:lnTo>
                  <a:pt x="7779" y="23768"/>
                </a:lnTo>
                <a:lnTo>
                  <a:pt x="8358" y="24107"/>
                </a:lnTo>
                <a:lnTo>
                  <a:pt x="8986" y="24396"/>
                </a:lnTo>
                <a:lnTo>
                  <a:pt x="9663" y="24638"/>
                </a:lnTo>
                <a:lnTo>
                  <a:pt x="10291" y="24879"/>
                </a:lnTo>
                <a:lnTo>
                  <a:pt x="10967" y="25073"/>
                </a:lnTo>
                <a:lnTo>
                  <a:pt x="11643" y="25218"/>
                </a:lnTo>
                <a:lnTo>
                  <a:pt x="12320" y="25314"/>
                </a:lnTo>
                <a:lnTo>
                  <a:pt x="12996" y="25411"/>
                </a:lnTo>
                <a:lnTo>
                  <a:pt x="13672" y="25411"/>
                </a:lnTo>
                <a:lnTo>
                  <a:pt x="14397" y="25363"/>
                </a:lnTo>
                <a:lnTo>
                  <a:pt x="15073" y="25266"/>
                </a:lnTo>
                <a:lnTo>
                  <a:pt x="15750" y="25121"/>
                </a:lnTo>
                <a:lnTo>
                  <a:pt x="16668" y="24831"/>
                </a:lnTo>
                <a:lnTo>
                  <a:pt x="17585" y="24445"/>
                </a:lnTo>
                <a:lnTo>
                  <a:pt x="18407" y="23962"/>
                </a:lnTo>
                <a:lnTo>
                  <a:pt x="19228" y="23382"/>
                </a:lnTo>
                <a:lnTo>
                  <a:pt x="20049" y="22802"/>
                </a:lnTo>
                <a:lnTo>
                  <a:pt x="20774" y="22126"/>
                </a:lnTo>
                <a:lnTo>
                  <a:pt x="21450" y="21401"/>
                </a:lnTo>
                <a:lnTo>
                  <a:pt x="22127" y="20677"/>
                </a:lnTo>
                <a:lnTo>
                  <a:pt x="22755" y="19904"/>
                </a:lnTo>
                <a:lnTo>
                  <a:pt x="23334" y="19131"/>
                </a:lnTo>
                <a:lnTo>
                  <a:pt x="23866" y="18309"/>
                </a:lnTo>
                <a:lnTo>
                  <a:pt x="24397" y="17488"/>
                </a:lnTo>
                <a:lnTo>
                  <a:pt x="24832" y="16619"/>
                </a:lnTo>
                <a:lnTo>
                  <a:pt x="25267" y="15749"/>
                </a:lnTo>
                <a:lnTo>
                  <a:pt x="25605" y="14831"/>
                </a:lnTo>
                <a:lnTo>
                  <a:pt x="25895" y="13913"/>
                </a:lnTo>
                <a:lnTo>
                  <a:pt x="26088" y="12947"/>
                </a:lnTo>
                <a:lnTo>
                  <a:pt x="26233" y="11981"/>
                </a:lnTo>
                <a:lnTo>
                  <a:pt x="26281" y="11015"/>
                </a:lnTo>
                <a:lnTo>
                  <a:pt x="26233" y="10000"/>
                </a:lnTo>
                <a:lnTo>
                  <a:pt x="26136" y="9034"/>
                </a:lnTo>
                <a:lnTo>
                  <a:pt x="25895" y="8116"/>
                </a:lnTo>
                <a:lnTo>
                  <a:pt x="25605" y="7198"/>
                </a:lnTo>
                <a:lnTo>
                  <a:pt x="25218" y="6280"/>
                </a:lnTo>
                <a:lnTo>
                  <a:pt x="24928" y="5846"/>
                </a:lnTo>
                <a:lnTo>
                  <a:pt x="24687" y="5459"/>
                </a:lnTo>
                <a:lnTo>
                  <a:pt x="24059" y="4638"/>
                </a:lnTo>
                <a:lnTo>
                  <a:pt x="23383" y="3913"/>
                </a:lnTo>
                <a:lnTo>
                  <a:pt x="22610" y="3237"/>
                </a:lnTo>
                <a:lnTo>
                  <a:pt x="21788" y="2657"/>
                </a:lnTo>
                <a:lnTo>
                  <a:pt x="20919" y="2126"/>
                </a:lnTo>
                <a:lnTo>
                  <a:pt x="20001" y="1643"/>
                </a:lnTo>
                <a:lnTo>
                  <a:pt x="19035" y="1256"/>
                </a:lnTo>
                <a:lnTo>
                  <a:pt x="17972" y="918"/>
                </a:lnTo>
                <a:lnTo>
                  <a:pt x="16909" y="580"/>
                </a:lnTo>
                <a:lnTo>
                  <a:pt x="15750" y="338"/>
                </a:lnTo>
                <a:lnTo>
                  <a:pt x="14590" y="145"/>
                </a:lnTo>
                <a:lnTo>
                  <a:pt x="13383" y="49"/>
                </a:lnTo>
                <a:lnTo>
                  <a:pt x="1222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6" name="Google Shape;966;p39"/>
          <p:cNvGrpSpPr/>
          <p:nvPr/>
        </p:nvGrpSpPr>
        <p:grpSpPr>
          <a:xfrm rot="-4500025" flipH="1">
            <a:off x="4700412" y="1076280"/>
            <a:ext cx="801426" cy="891437"/>
            <a:chOff x="5036425" y="4336575"/>
            <a:chExt cx="462575" cy="514500"/>
          </a:xfrm>
        </p:grpSpPr>
        <p:sp>
          <p:nvSpPr>
            <p:cNvPr id="967" name="Google Shape;967;p39"/>
            <p:cNvSpPr/>
            <p:nvPr/>
          </p:nvSpPr>
          <p:spPr>
            <a:xfrm>
              <a:off x="5036425" y="4557575"/>
              <a:ext cx="129250" cy="118375"/>
            </a:xfrm>
            <a:custGeom>
              <a:avLst/>
              <a:gdLst/>
              <a:ahLst/>
              <a:cxnLst/>
              <a:rect l="l" t="t" r="r" b="b"/>
              <a:pathLst>
                <a:path w="5170" h="4735" extrusionOk="0">
                  <a:moveTo>
                    <a:pt x="3382" y="1"/>
                  </a:moveTo>
                  <a:lnTo>
                    <a:pt x="2947" y="49"/>
                  </a:lnTo>
                  <a:lnTo>
                    <a:pt x="2561" y="146"/>
                  </a:lnTo>
                  <a:lnTo>
                    <a:pt x="2223" y="291"/>
                  </a:lnTo>
                  <a:lnTo>
                    <a:pt x="1836" y="435"/>
                  </a:lnTo>
                  <a:lnTo>
                    <a:pt x="1498" y="629"/>
                  </a:lnTo>
                  <a:lnTo>
                    <a:pt x="1160" y="870"/>
                  </a:lnTo>
                  <a:lnTo>
                    <a:pt x="870" y="1112"/>
                  </a:lnTo>
                  <a:lnTo>
                    <a:pt x="580" y="1402"/>
                  </a:lnTo>
                  <a:lnTo>
                    <a:pt x="338" y="1740"/>
                  </a:lnTo>
                  <a:lnTo>
                    <a:pt x="97" y="2175"/>
                  </a:lnTo>
                  <a:lnTo>
                    <a:pt x="49" y="2416"/>
                  </a:lnTo>
                  <a:lnTo>
                    <a:pt x="0" y="2706"/>
                  </a:lnTo>
                  <a:lnTo>
                    <a:pt x="0" y="2948"/>
                  </a:lnTo>
                  <a:lnTo>
                    <a:pt x="0" y="3189"/>
                  </a:lnTo>
                  <a:lnTo>
                    <a:pt x="49" y="3431"/>
                  </a:lnTo>
                  <a:lnTo>
                    <a:pt x="145" y="3672"/>
                  </a:lnTo>
                  <a:lnTo>
                    <a:pt x="290" y="3962"/>
                  </a:lnTo>
                  <a:lnTo>
                    <a:pt x="483" y="4204"/>
                  </a:lnTo>
                  <a:lnTo>
                    <a:pt x="725" y="4397"/>
                  </a:lnTo>
                  <a:lnTo>
                    <a:pt x="1015" y="4542"/>
                  </a:lnTo>
                  <a:lnTo>
                    <a:pt x="1305" y="4638"/>
                  </a:lnTo>
                  <a:lnTo>
                    <a:pt x="1594" y="4735"/>
                  </a:lnTo>
                  <a:lnTo>
                    <a:pt x="2223" y="4735"/>
                  </a:lnTo>
                  <a:lnTo>
                    <a:pt x="2512" y="4687"/>
                  </a:lnTo>
                  <a:lnTo>
                    <a:pt x="2802" y="4590"/>
                  </a:lnTo>
                  <a:lnTo>
                    <a:pt x="3092" y="4445"/>
                  </a:lnTo>
                  <a:lnTo>
                    <a:pt x="3334" y="4300"/>
                  </a:lnTo>
                  <a:lnTo>
                    <a:pt x="3623" y="4107"/>
                  </a:lnTo>
                  <a:lnTo>
                    <a:pt x="3817" y="3914"/>
                  </a:lnTo>
                  <a:lnTo>
                    <a:pt x="4252" y="3431"/>
                  </a:lnTo>
                  <a:lnTo>
                    <a:pt x="4686" y="2803"/>
                  </a:lnTo>
                  <a:lnTo>
                    <a:pt x="4880" y="2416"/>
                  </a:lnTo>
                  <a:lnTo>
                    <a:pt x="5024" y="2030"/>
                  </a:lnTo>
                  <a:lnTo>
                    <a:pt x="5121" y="1643"/>
                  </a:lnTo>
                  <a:lnTo>
                    <a:pt x="5169" y="1257"/>
                  </a:lnTo>
                  <a:lnTo>
                    <a:pt x="5121" y="919"/>
                  </a:lnTo>
                  <a:lnTo>
                    <a:pt x="5024" y="725"/>
                  </a:lnTo>
                  <a:lnTo>
                    <a:pt x="4928" y="580"/>
                  </a:lnTo>
                  <a:lnTo>
                    <a:pt x="4686" y="339"/>
                  </a:lnTo>
                  <a:lnTo>
                    <a:pt x="4445" y="146"/>
                  </a:lnTo>
                  <a:lnTo>
                    <a:pt x="4107" y="49"/>
                  </a:lnTo>
                  <a:lnTo>
                    <a:pt x="381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9"/>
            <p:cNvSpPr/>
            <p:nvPr/>
          </p:nvSpPr>
          <p:spPr>
            <a:xfrm>
              <a:off x="5165650" y="4776175"/>
              <a:ext cx="77325" cy="74900"/>
            </a:xfrm>
            <a:custGeom>
              <a:avLst/>
              <a:gdLst/>
              <a:ahLst/>
              <a:cxnLst/>
              <a:rect l="l" t="t" r="r" b="b"/>
              <a:pathLst>
                <a:path w="3093" h="2996" extrusionOk="0">
                  <a:moveTo>
                    <a:pt x="1112" y="1"/>
                  </a:moveTo>
                  <a:lnTo>
                    <a:pt x="870" y="97"/>
                  </a:lnTo>
                  <a:lnTo>
                    <a:pt x="580" y="242"/>
                  </a:lnTo>
                  <a:lnTo>
                    <a:pt x="387" y="435"/>
                  </a:lnTo>
                  <a:lnTo>
                    <a:pt x="194" y="677"/>
                  </a:lnTo>
                  <a:lnTo>
                    <a:pt x="49" y="967"/>
                  </a:lnTo>
                  <a:lnTo>
                    <a:pt x="0" y="1305"/>
                  </a:lnTo>
                  <a:lnTo>
                    <a:pt x="0" y="1595"/>
                  </a:lnTo>
                  <a:lnTo>
                    <a:pt x="49" y="1885"/>
                  </a:lnTo>
                  <a:lnTo>
                    <a:pt x="194" y="2175"/>
                  </a:lnTo>
                  <a:lnTo>
                    <a:pt x="339" y="2416"/>
                  </a:lnTo>
                  <a:lnTo>
                    <a:pt x="580" y="2658"/>
                  </a:lnTo>
                  <a:lnTo>
                    <a:pt x="822" y="2803"/>
                  </a:lnTo>
                  <a:lnTo>
                    <a:pt x="1063" y="2948"/>
                  </a:lnTo>
                  <a:lnTo>
                    <a:pt x="1401" y="2996"/>
                  </a:lnTo>
                  <a:lnTo>
                    <a:pt x="1691" y="2996"/>
                  </a:lnTo>
                  <a:lnTo>
                    <a:pt x="1981" y="2948"/>
                  </a:lnTo>
                  <a:lnTo>
                    <a:pt x="2271" y="2803"/>
                  </a:lnTo>
                  <a:lnTo>
                    <a:pt x="2512" y="2658"/>
                  </a:lnTo>
                  <a:lnTo>
                    <a:pt x="2706" y="2464"/>
                  </a:lnTo>
                  <a:lnTo>
                    <a:pt x="2899" y="2223"/>
                  </a:lnTo>
                  <a:lnTo>
                    <a:pt x="2996" y="1933"/>
                  </a:lnTo>
                  <a:lnTo>
                    <a:pt x="3092" y="1643"/>
                  </a:lnTo>
                  <a:lnTo>
                    <a:pt x="3092" y="1305"/>
                  </a:lnTo>
                  <a:lnTo>
                    <a:pt x="3044" y="967"/>
                  </a:lnTo>
                  <a:lnTo>
                    <a:pt x="2899" y="725"/>
                  </a:lnTo>
                  <a:lnTo>
                    <a:pt x="2706" y="484"/>
                  </a:lnTo>
                  <a:lnTo>
                    <a:pt x="2512" y="291"/>
                  </a:lnTo>
                  <a:lnTo>
                    <a:pt x="2271" y="146"/>
                  </a:lnTo>
                  <a:lnTo>
                    <a:pt x="1981" y="49"/>
                  </a:lnTo>
                  <a:lnTo>
                    <a:pt x="16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9"/>
            <p:cNvSpPr/>
            <p:nvPr/>
          </p:nvSpPr>
          <p:spPr>
            <a:xfrm>
              <a:off x="5265900" y="4598650"/>
              <a:ext cx="64025" cy="85775"/>
            </a:xfrm>
            <a:custGeom>
              <a:avLst/>
              <a:gdLst/>
              <a:ahLst/>
              <a:cxnLst/>
              <a:rect l="l" t="t" r="r" b="b"/>
              <a:pathLst>
                <a:path w="2561" h="3431" extrusionOk="0">
                  <a:moveTo>
                    <a:pt x="1449" y="0"/>
                  </a:moveTo>
                  <a:lnTo>
                    <a:pt x="1111" y="97"/>
                  </a:lnTo>
                  <a:lnTo>
                    <a:pt x="821" y="193"/>
                  </a:lnTo>
                  <a:lnTo>
                    <a:pt x="580" y="387"/>
                  </a:lnTo>
                  <a:lnTo>
                    <a:pt x="338" y="580"/>
                  </a:lnTo>
                  <a:lnTo>
                    <a:pt x="145" y="821"/>
                  </a:lnTo>
                  <a:lnTo>
                    <a:pt x="48" y="1063"/>
                  </a:lnTo>
                  <a:lnTo>
                    <a:pt x="0" y="1256"/>
                  </a:lnTo>
                  <a:lnTo>
                    <a:pt x="0" y="1401"/>
                  </a:lnTo>
                  <a:lnTo>
                    <a:pt x="48" y="1788"/>
                  </a:lnTo>
                  <a:lnTo>
                    <a:pt x="145" y="2126"/>
                  </a:lnTo>
                  <a:lnTo>
                    <a:pt x="338" y="2464"/>
                  </a:lnTo>
                  <a:lnTo>
                    <a:pt x="483" y="2706"/>
                  </a:lnTo>
                  <a:lnTo>
                    <a:pt x="676" y="2947"/>
                  </a:lnTo>
                  <a:lnTo>
                    <a:pt x="870" y="3189"/>
                  </a:lnTo>
                  <a:lnTo>
                    <a:pt x="1159" y="3334"/>
                  </a:lnTo>
                  <a:lnTo>
                    <a:pt x="1401" y="3430"/>
                  </a:lnTo>
                  <a:lnTo>
                    <a:pt x="1739" y="3430"/>
                  </a:lnTo>
                  <a:lnTo>
                    <a:pt x="2029" y="3382"/>
                  </a:lnTo>
                  <a:lnTo>
                    <a:pt x="2126" y="3285"/>
                  </a:lnTo>
                  <a:lnTo>
                    <a:pt x="2222" y="3189"/>
                  </a:lnTo>
                  <a:lnTo>
                    <a:pt x="2319" y="3044"/>
                  </a:lnTo>
                  <a:lnTo>
                    <a:pt x="2416" y="2899"/>
                  </a:lnTo>
                  <a:lnTo>
                    <a:pt x="2464" y="2561"/>
                  </a:lnTo>
                  <a:lnTo>
                    <a:pt x="2560" y="1933"/>
                  </a:lnTo>
                  <a:lnTo>
                    <a:pt x="2560" y="1546"/>
                  </a:lnTo>
                  <a:lnTo>
                    <a:pt x="2560" y="1160"/>
                  </a:lnTo>
                  <a:lnTo>
                    <a:pt x="2512" y="821"/>
                  </a:lnTo>
                  <a:lnTo>
                    <a:pt x="2416" y="483"/>
                  </a:lnTo>
                  <a:lnTo>
                    <a:pt x="2222" y="242"/>
                  </a:lnTo>
                  <a:lnTo>
                    <a:pt x="2126" y="97"/>
                  </a:lnTo>
                  <a:lnTo>
                    <a:pt x="1981" y="49"/>
                  </a:lnTo>
                  <a:lnTo>
                    <a:pt x="17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9"/>
            <p:cNvSpPr/>
            <p:nvPr/>
          </p:nvSpPr>
          <p:spPr>
            <a:xfrm>
              <a:off x="5206700" y="4354675"/>
              <a:ext cx="85775" cy="105100"/>
            </a:xfrm>
            <a:custGeom>
              <a:avLst/>
              <a:gdLst/>
              <a:ahLst/>
              <a:cxnLst/>
              <a:rect l="l" t="t" r="r" b="b"/>
              <a:pathLst>
                <a:path w="3431" h="4204" extrusionOk="0">
                  <a:moveTo>
                    <a:pt x="1402" y="1"/>
                  </a:moveTo>
                  <a:lnTo>
                    <a:pt x="1160" y="49"/>
                  </a:lnTo>
                  <a:lnTo>
                    <a:pt x="967" y="146"/>
                  </a:lnTo>
                  <a:lnTo>
                    <a:pt x="774" y="242"/>
                  </a:lnTo>
                  <a:lnTo>
                    <a:pt x="629" y="436"/>
                  </a:lnTo>
                  <a:lnTo>
                    <a:pt x="484" y="629"/>
                  </a:lnTo>
                  <a:lnTo>
                    <a:pt x="339" y="822"/>
                  </a:lnTo>
                  <a:lnTo>
                    <a:pt x="194" y="1305"/>
                  </a:lnTo>
                  <a:lnTo>
                    <a:pt x="49" y="1837"/>
                  </a:lnTo>
                  <a:lnTo>
                    <a:pt x="1" y="2320"/>
                  </a:lnTo>
                  <a:lnTo>
                    <a:pt x="1" y="2754"/>
                  </a:lnTo>
                  <a:lnTo>
                    <a:pt x="1" y="3044"/>
                  </a:lnTo>
                  <a:lnTo>
                    <a:pt x="49" y="3334"/>
                  </a:lnTo>
                  <a:lnTo>
                    <a:pt x="146" y="3624"/>
                  </a:lnTo>
                  <a:lnTo>
                    <a:pt x="291" y="3866"/>
                  </a:lnTo>
                  <a:lnTo>
                    <a:pt x="387" y="3962"/>
                  </a:lnTo>
                  <a:lnTo>
                    <a:pt x="532" y="4059"/>
                  </a:lnTo>
                  <a:lnTo>
                    <a:pt x="870" y="4155"/>
                  </a:lnTo>
                  <a:lnTo>
                    <a:pt x="1209" y="4204"/>
                  </a:lnTo>
                  <a:lnTo>
                    <a:pt x="1547" y="4155"/>
                  </a:lnTo>
                  <a:lnTo>
                    <a:pt x="1982" y="4059"/>
                  </a:lnTo>
                  <a:lnTo>
                    <a:pt x="2416" y="3817"/>
                  </a:lnTo>
                  <a:lnTo>
                    <a:pt x="2803" y="3576"/>
                  </a:lnTo>
                  <a:lnTo>
                    <a:pt x="3093" y="3189"/>
                  </a:lnTo>
                  <a:lnTo>
                    <a:pt x="3238" y="2996"/>
                  </a:lnTo>
                  <a:lnTo>
                    <a:pt x="3334" y="2754"/>
                  </a:lnTo>
                  <a:lnTo>
                    <a:pt x="3383" y="2513"/>
                  </a:lnTo>
                  <a:lnTo>
                    <a:pt x="3431" y="2320"/>
                  </a:lnTo>
                  <a:lnTo>
                    <a:pt x="3431" y="1837"/>
                  </a:lnTo>
                  <a:lnTo>
                    <a:pt x="3286" y="1402"/>
                  </a:lnTo>
                  <a:lnTo>
                    <a:pt x="3093" y="967"/>
                  </a:lnTo>
                  <a:lnTo>
                    <a:pt x="2755" y="580"/>
                  </a:lnTo>
                  <a:lnTo>
                    <a:pt x="2416" y="291"/>
                  </a:lnTo>
                  <a:lnTo>
                    <a:pt x="2175" y="194"/>
                  </a:lnTo>
                  <a:lnTo>
                    <a:pt x="1933" y="97"/>
                  </a:lnTo>
                  <a:lnTo>
                    <a:pt x="16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9"/>
            <p:cNvSpPr/>
            <p:nvPr/>
          </p:nvSpPr>
          <p:spPr>
            <a:xfrm>
              <a:off x="5390275" y="4481500"/>
              <a:ext cx="97850" cy="78525"/>
            </a:xfrm>
            <a:custGeom>
              <a:avLst/>
              <a:gdLst/>
              <a:ahLst/>
              <a:cxnLst/>
              <a:rect l="l" t="t" r="r" b="b"/>
              <a:pathLst>
                <a:path w="3914" h="3141" extrusionOk="0">
                  <a:moveTo>
                    <a:pt x="871" y="0"/>
                  </a:moveTo>
                  <a:lnTo>
                    <a:pt x="677" y="49"/>
                  </a:lnTo>
                  <a:lnTo>
                    <a:pt x="532" y="145"/>
                  </a:lnTo>
                  <a:lnTo>
                    <a:pt x="387" y="242"/>
                  </a:lnTo>
                  <a:lnTo>
                    <a:pt x="242" y="387"/>
                  </a:lnTo>
                  <a:lnTo>
                    <a:pt x="146" y="580"/>
                  </a:lnTo>
                  <a:lnTo>
                    <a:pt x="1" y="918"/>
                  </a:lnTo>
                  <a:lnTo>
                    <a:pt x="1" y="1305"/>
                  </a:lnTo>
                  <a:lnTo>
                    <a:pt x="49" y="1739"/>
                  </a:lnTo>
                  <a:lnTo>
                    <a:pt x="146" y="1933"/>
                  </a:lnTo>
                  <a:lnTo>
                    <a:pt x="242" y="2078"/>
                  </a:lnTo>
                  <a:lnTo>
                    <a:pt x="484" y="2416"/>
                  </a:lnTo>
                  <a:lnTo>
                    <a:pt x="822" y="2657"/>
                  </a:lnTo>
                  <a:lnTo>
                    <a:pt x="1160" y="2802"/>
                  </a:lnTo>
                  <a:lnTo>
                    <a:pt x="1547" y="2947"/>
                  </a:lnTo>
                  <a:lnTo>
                    <a:pt x="1933" y="3044"/>
                  </a:lnTo>
                  <a:lnTo>
                    <a:pt x="2320" y="3092"/>
                  </a:lnTo>
                  <a:lnTo>
                    <a:pt x="3141" y="3140"/>
                  </a:lnTo>
                  <a:lnTo>
                    <a:pt x="3528" y="3092"/>
                  </a:lnTo>
                  <a:lnTo>
                    <a:pt x="3672" y="3044"/>
                  </a:lnTo>
                  <a:lnTo>
                    <a:pt x="3817" y="2947"/>
                  </a:lnTo>
                  <a:lnTo>
                    <a:pt x="3914" y="2754"/>
                  </a:lnTo>
                  <a:lnTo>
                    <a:pt x="3914" y="2561"/>
                  </a:lnTo>
                  <a:lnTo>
                    <a:pt x="3866" y="2367"/>
                  </a:lnTo>
                  <a:lnTo>
                    <a:pt x="3817" y="2174"/>
                  </a:lnTo>
                  <a:lnTo>
                    <a:pt x="3672" y="1884"/>
                  </a:lnTo>
                  <a:lnTo>
                    <a:pt x="3431" y="1594"/>
                  </a:lnTo>
                  <a:lnTo>
                    <a:pt x="3141" y="1256"/>
                  </a:lnTo>
                  <a:lnTo>
                    <a:pt x="2803" y="966"/>
                  </a:lnTo>
                  <a:lnTo>
                    <a:pt x="2513" y="677"/>
                  </a:lnTo>
                  <a:lnTo>
                    <a:pt x="2127" y="435"/>
                  </a:lnTo>
                  <a:lnTo>
                    <a:pt x="1788" y="193"/>
                  </a:lnTo>
                  <a:lnTo>
                    <a:pt x="1499" y="49"/>
                  </a:lnTo>
                  <a:lnTo>
                    <a:pt x="125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9"/>
            <p:cNvSpPr/>
            <p:nvPr/>
          </p:nvSpPr>
          <p:spPr>
            <a:xfrm>
              <a:off x="5447050" y="4673525"/>
              <a:ext cx="51950" cy="50750"/>
            </a:xfrm>
            <a:custGeom>
              <a:avLst/>
              <a:gdLst/>
              <a:ahLst/>
              <a:cxnLst/>
              <a:rect l="l" t="t" r="r" b="b"/>
              <a:pathLst>
                <a:path w="2078" h="2030" extrusionOk="0">
                  <a:moveTo>
                    <a:pt x="1015" y="0"/>
                  </a:moveTo>
                  <a:lnTo>
                    <a:pt x="677" y="97"/>
                  </a:lnTo>
                  <a:lnTo>
                    <a:pt x="387" y="242"/>
                  </a:lnTo>
                  <a:lnTo>
                    <a:pt x="145" y="483"/>
                  </a:lnTo>
                  <a:lnTo>
                    <a:pt x="97" y="628"/>
                  </a:lnTo>
                  <a:lnTo>
                    <a:pt x="49" y="773"/>
                  </a:lnTo>
                  <a:lnTo>
                    <a:pt x="0" y="967"/>
                  </a:lnTo>
                  <a:lnTo>
                    <a:pt x="0" y="1160"/>
                  </a:lnTo>
                  <a:lnTo>
                    <a:pt x="49" y="1305"/>
                  </a:lnTo>
                  <a:lnTo>
                    <a:pt x="97" y="1450"/>
                  </a:lnTo>
                  <a:lnTo>
                    <a:pt x="242" y="1740"/>
                  </a:lnTo>
                  <a:lnTo>
                    <a:pt x="532" y="1884"/>
                  </a:lnTo>
                  <a:lnTo>
                    <a:pt x="822" y="2029"/>
                  </a:lnTo>
                  <a:lnTo>
                    <a:pt x="1112" y="2029"/>
                  </a:lnTo>
                  <a:lnTo>
                    <a:pt x="1450" y="1981"/>
                  </a:lnTo>
                  <a:lnTo>
                    <a:pt x="1595" y="1884"/>
                  </a:lnTo>
                  <a:lnTo>
                    <a:pt x="1740" y="1788"/>
                  </a:lnTo>
                  <a:lnTo>
                    <a:pt x="1933" y="1595"/>
                  </a:lnTo>
                  <a:lnTo>
                    <a:pt x="2029" y="1353"/>
                  </a:lnTo>
                  <a:lnTo>
                    <a:pt x="2078" y="1111"/>
                  </a:lnTo>
                  <a:lnTo>
                    <a:pt x="2078" y="870"/>
                  </a:lnTo>
                  <a:lnTo>
                    <a:pt x="1981" y="628"/>
                  </a:lnTo>
                  <a:lnTo>
                    <a:pt x="1885" y="435"/>
                  </a:lnTo>
                  <a:lnTo>
                    <a:pt x="1691" y="242"/>
                  </a:lnTo>
                  <a:lnTo>
                    <a:pt x="1498" y="97"/>
                  </a:lnTo>
                  <a:lnTo>
                    <a:pt x="1257" y="49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9"/>
            <p:cNvSpPr/>
            <p:nvPr/>
          </p:nvSpPr>
          <p:spPr>
            <a:xfrm>
              <a:off x="5407200" y="4336575"/>
              <a:ext cx="55575" cy="38675"/>
            </a:xfrm>
            <a:custGeom>
              <a:avLst/>
              <a:gdLst/>
              <a:ahLst/>
              <a:cxnLst/>
              <a:rect l="l" t="t" r="r" b="b"/>
              <a:pathLst>
                <a:path w="2223" h="1547" extrusionOk="0">
                  <a:moveTo>
                    <a:pt x="1015" y="0"/>
                  </a:moveTo>
                  <a:lnTo>
                    <a:pt x="773" y="48"/>
                  </a:lnTo>
                  <a:lnTo>
                    <a:pt x="532" y="145"/>
                  </a:lnTo>
                  <a:lnTo>
                    <a:pt x="290" y="290"/>
                  </a:lnTo>
                  <a:lnTo>
                    <a:pt x="145" y="435"/>
                  </a:lnTo>
                  <a:lnTo>
                    <a:pt x="0" y="628"/>
                  </a:lnTo>
                  <a:lnTo>
                    <a:pt x="0" y="821"/>
                  </a:lnTo>
                  <a:lnTo>
                    <a:pt x="0" y="966"/>
                  </a:lnTo>
                  <a:lnTo>
                    <a:pt x="97" y="1111"/>
                  </a:lnTo>
                  <a:lnTo>
                    <a:pt x="194" y="1256"/>
                  </a:lnTo>
                  <a:lnTo>
                    <a:pt x="338" y="1353"/>
                  </a:lnTo>
                  <a:lnTo>
                    <a:pt x="628" y="1449"/>
                  </a:lnTo>
                  <a:lnTo>
                    <a:pt x="918" y="1546"/>
                  </a:lnTo>
                  <a:lnTo>
                    <a:pt x="1546" y="1546"/>
                  </a:lnTo>
                  <a:lnTo>
                    <a:pt x="1788" y="1498"/>
                  </a:lnTo>
                  <a:lnTo>
                    <a:pt x="2029" y="1353"/>
                  </a:lnTo>
                  <a:lnTo>
                    <a:pt x="2174" y="1160"/>
                  </a:lnTo>
                  <a:lnTo>
                    <a:pt x="2222" y="966"/>
                  </a:lnTo>
                  <a:lnTo>
                    <a:pt x="2174" y="725"/>
                  </a:lnTo>
                  <a:lnTo>
                    <a:pt x="2078" y="483"/>
                  </a:lnTo>
                  <a:lnTo>
                    <a:pt x="1933" y="290"/>
                  </a:lnTo>
                  <a:lnTo>
                    <a:pt x="1691" y="145"/>
                  </a:lnTo>
                  <a:lnTo>
                    <a:pt x="1450" y="48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4" name="Google Shape;974;p39"/>
          <p:cNvSpPr/>
          <p:nvPr/>
        </p:nvSpPr>
        <p:spPr>
          <a:xfrm rot="-8346330">
            <a:off x="7751017" y="-2109261"/>
            <a:ext cx="3729655" cy="3843965"/>
          </a:xfrm>
          <a:custGeom>
            <a:avLst/>
            <a:gdLst/>
            <a:ahLst/>
            <a:cxnLst/>
            <a:rect l="l" t="t" r="r" b="b"/>
            <a:pathLst>
              <a:path w="29952" h="30870" extrusionOk="0">
                <a:moveTo>
                  <a:pt x="20000" y="0"/>
                </a:moveTo>
                <a:lnTo>
                  <a:pt x="19179" y="48"/>
                </a:lnTo>
                <a:lnTo>
                  <a:pt x="18261" y="145"/>
                </a:lnTo>
                <a:lnTo>
                  <a:pt x="17392" y="290"/>
                </a:lnTo>
                <a:lnTo>
                  <a:pt x="16474" y="435"/>
                </a:lnTo>
                <a:lnTo>
                  <a:pt x="15556" y="628"/>
                </a:lnTo>
                <a:lnTo>
                  <a:pt x="13720" y="1159"/>
                </a:lnTo>
                <a:lnTo>
                  <a:pt x="11933" y="1739"/>
                </a:lnTo>
                <a:lnTo>
                  <a:pt x="10193" y="2415"/>
                </a:lnTo>
                <a:lnTo>
                  <a:pt x="8551" y="3092"/>
                </a:lnTo>
                <a:lnTo>
                  <a:pt x="7053" y="3816"/>
                </a:lnTo>
                <a:lnTo>
                  <a:pt x="5894" y="4396"/>
                </a:lnTo>
                <a:lnTo>
                  <a:pt x="4831" y="5121"/>
                </a:lnTo>
                <a:lnTo>
                  <a:pt x="4300" y="5507"/>
                </a:lnTo>
                <a:lnTo>
                  <a:pt x="3817" y="5942"/>
                </a:lnTo>
                <a:lnTo>
                  <a:pt x="3334" y="6377"/>
                </a:lnTo>
                <a:lnTo>
                  <a:pt x="2899" y="6812"/>
                </a:lnTo>
                <a:lnTo>
                  <a:pt x="2464" y="7295"/>
                </a:lnTo>
                <a:lnTo>
                  <a:pt x="2029" y="7778"/>
                </a:lnTo>
                <a:lnTo>
                  <a:pt x="1691" y="8309"/>
                </a:lnTo>
                <a:lnTo>
                  <a:pt x="1353" y="8841"/>
                </a:lnTo>
                <a:lnTo>
                  <a:pt x="1015" y="9420"/>
                </a:lnTo>
                <a:lnTo>
                  <a:pt x="773" y="10000"/>
                </a:lnTo>
                <a:lnTo>
                  <a:pt x="532" y="10580"/>
                </a:lnTo>
                <a:lnTo>
                  <a:pt x="338" y="11208"/>
                </a:lnTo>
                <a:lnTo>
                  <a:pt x="193" y="11836"/>
                </a:lnTo>
                <a:lnTo>
                  <a:pt x="97" y="12512"/>
                </a:lnTo>
                <a:lnTo>
                  <a:pt x="0" y="13188"/>
                </a:lnTo>
                <a:lnTo>
                  <a:pt x="0" y="13865"/>
                </a:lnTo>
                <a:lnTo>
                  <a:pt x="0" y="14541"/>
                </a:lnTo>
                <a:lnTo>
                  <a:pt x="97" y="15217"/>
                </a:lnTo>
                <a:lnTo>
                  <a:pt x="193" y="15894"/>
                </a:lnTo>
                <a:lnTo>
                  <a:pt x="290" y="16522"/>
                </a:lnTo>
                <a:lnTo>
                  <a:pt x="676" y="17874"/>
                </a:lnTo>
                <a:lnTo>
                  <a:pt x="1111" y="19179"/>
                </a:lnTo>
                <a:lnTo>
                  <a:pt x="1643" y="20435"/>
                </a:lnTo>
                <a:lnTo>
                  <a:pt x="2222" y="21691"/>
                </a:lnTo>
                <a:lnTo>
                  <a:pt x="2657" y="22512"/>
                </a:lnTo>
                <a:lnTo>
                  <a:pt x="3140" y="23333"/>
                </a:lnTo>
                <a:lnTo>
                  <a:pt x="3623" y="24155"/>
                </a:lnTo>
                <a:lnTo>
                  <a:pt x="4155" y="24928"/>
                </a:lnTo>
                <a:lnTo>
                  <a:pt x="4734" y="25700"/>
                </a:lnTo>
                <a:lnTo>
                  <a:pt x="5314" y="26425"/>
                </a:lnTo>
                <a:lnTo>
                  <a:pt x="5942" y="27101"/>
                </a:lnTo>
                <a:lnTo>
                  <a:pt x="6619" y="27778"/>
                </a:lnTo>
                <a:lnTo>
                  <a:pt x="7295" y="28357"/>
                </a:lnTo>
                <a:lnTo>
                  <a:pt x="8020" y="28937"/>
                </a:lnTo>
                <a:lnTo>
                  <a:pt x="8792" y="29420"/>
                </a:lnTo>
                <a:lnTo>
                  <a:pt x="9565" y="29855"/>
                </a:lnTo>
                <a:lnTo>
                  <a:pt x="10387" y="30242"/>
                </a:lnTo>
                <a:lnTo>
                  <a:pt x="11208" y="30531"/>
                </a:lnTo>
                <a:lnTo>
                  <a:pt x="12078" y="30725"/>
                </a:lnTo>
                <a:lnTo>
                  <a:pt x="12995" y="30870"/>
                </a:lnTo>
                <a:lnTo>
                  <a:pt x="14203" y="30870"/>
                </a:lnTo>
                <a:lnTo>
                  <a:pt x="14783" y="30821"/>
                </a:lnTo>
                <a:lnTo>
                  <a:pt x="15411" y="30725"/>
                </a:lnTo>
                <a:lnTo>
                  <a:pt x="15991" y="30580"/>
                </a:lnTo>
                <a:lnTo>
                  <a:pt x="16570" y="30435"/>
                </a:lnTo>
                <a:lnTo>
                  <a:pt x="17150" y="30242"/>
                </a:lnTo>
                <a:lnTo>
                  <a:pt x="17681" y="30048"/>
                </a:lnTo>
                <a:lnTo>
                  <a:pt x="18261" y="29758"/>
                </a:lnTo>
                <a:lnTo>
                  <a:pt x="18793" y="29517"/>
                </a:lnTo>
                <a:lnTo>
                  <a:pt x="19855" y="28889"/>
                </a:lnTo>
                <a:lnTo>
                  <a:pt x="20822" y="28116"/>
                </a:lnTo>
                <a:lnTo>
                  <a:pt x="21739" y="27343"/>
                </a:lnTo>
                <a:lnTo>
                  <a:pt x="22561" y="26473"/>
                </a:lnTo>
                <a:lnTo>
                  <a:pt x="23334" y="25556"/>
                </a:lnTo>
                <a:lnTo>
                  <a:pt x="24058" y="24589"/>
                </a:lnTo>
                <a:lnTo>
                  <a:pt x="24735" y="23575"/>
                </a:lnTo>
                <a:lnTo>
                  <a:pt x="25363" y="22512"/>
                </a:lnTo>
                <a:lnTo>
                  <a:pt x="25942" y="21498"/>
                </a:lnTo>
                <a:lnTo>
                  <a:pt x="27053" y="19324"/>
                </a:lnTo>
                <a:lnTo>
                  <a:pt x="28068" y="17198"/>
                </a:lnTo>
                <a:lnTo>
                  <a:pt x="28503" y="16135"/>
                </a:lnTo>
                <a:lnTo>
                  <a:pt x="28889" y="15024"/>
                </a:lnTo>
                <a:lnTo>
                  <a:pt x="29227" y="13913"/>
                </a:lnTo>
                <a:lnTo>
                  <a:pt x="29517" y="12802"/>
                </a:lnTo>
                <a:lnTo>
                  <a:pt x="29759" y="11691"/>
                </a:lnTo>
                <a:lnTo>
                  <a:pt x="29904" y="10531"/>
                </a:lnTo>
                <a:lnTo>
                  <a:pt x="29952" y="9420"/>
                </a:lnTo>
                <a:lnTo>
                  <a:pt x="29904" y="8358"/>
                </a:lnTo>
                <a:lnTo>
                  <a:pt x="29759" y="7343"/>
                </a:lnTo>
                <a:lnTo>
                  <a:pt x="29517" y="6377"/>
                </a:lnTo>
                <a:lnTo>
                  <a:pt x="29227" y="5507"/>
                </a:lnTo>
                <a:lnTo>
                  <a:pt x="28841" y="4638"/>
                </a:lnTo>
                <a:lnTo>
                  <a:pt x="28358" y="3865"/>
                </a:lnTo>
                <a:lnTo>
                  <a:pt x="27778" y="3140"/>
                </a:lnTo>
                <a:lnTo>
                  <a:pt x="27150" y="2464"/>
                </a:lnTo>
                <a:lnTo>
                  <a:pt x="26474" y="1884"/>
                </a:lnTo>
                <a:lnTo>
                  <a:pt x="25701" y="1353"/>
                </a:lnTo>
                <a:lnTo>
                  <a:pt x="24831" y="918"/>
                </a:lnTo>
                <a:lnTo>
                  <a:pt x="23913" y="580"/>
                </a:lnTo>
                <a:lnTo>
                  <a:pt x="22947" y="290"/>
                </a:lnTo>
                <a:lnTo>
                  <a:pt x="21933" y="97"/>
                </a:lnTo>
                <a:lnTo>
                  <a:pt x="2082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" name="Google Shape;975;p39"/>
          <p:cNvSpPr/>
          <p:nvPr/>
        </p:nvSpPr>
        <p:spPr>
          <a:xfrm>
            <a:off x="7523763" y="575596"/>
            <a:ext cx="728937" cy="699313"/>
          </a:xfrm>
          <a:custGeom>
            <a:avLst/>
            <a:gdLst/>
            <a:ahLst/>
            <a:cxnLst/>
            <a:rect l="l" t="t" r="r" b="b"/>
            <a:pathLst>
              <a:path w="11885" h="11402" extrusionOk="0">
                <a:moveTo>
                  <a:pt x="6571" y="0"/>
                </a:moveTo>
                <a:lnTo>
                  <a:pt x="6088" y="49"/>
                </a:lnTo>
                <a:lnTo>
                  <a:pt x="5605" y="145"/>
                </a:lnTo>
                <a:lnTo>
                  <a:pt x="4639" y="387"/>
                </a:lnTo>
                <a:lnTo>
                  <a:pt x="3866" y="628"/>
                </a:lnTo>
                <a:lnTo>
                  <a:pt x="3093" y="1015"/>
                </a:lnTo>
                <a:lnTo>
                  <a:pt x="2368" y="1450"/>
                </a:lnTo>
                <a:lnTo>
                  <a:pt x="1740" y="1933"/>
                </a:lnTo>
                <a:lnTo>
                  <a:pt x="1450" y="2223"/>
                </a:lnTo>
                <a:lnTo>
                  <a:pt x="1209" y="2512"/>
                </a:lnTo>
                <a:lnTo>
                  <a:pt x="919" y="2851"/>
                </a:lnTo>
                <a:lnTo>
                  <a:pt x="726" y="3189"/>
                </a:lnTo>
                <a:lnTo>
                  <a:pt x="532" y="3575"/>
                </a:lnTo>
                <a:lnTo>
                  <a:pt x="339" y="3962"/>
                </a:lnTo>
                <a:lnTo>
                  <a:pt x="242" y="4348"/>
                </a:lnTo>
                <a:lnTo>
                  <a:pt x="97" y="4783"/>
                </a:lnTo>
                <a:lnTo>
                  <a:pt x="49" y="5218"/>
                </a:lnTo>
                <a:lnTo>
                  <a:pt x="1" y="5604"/>
                </a:lnTo>
                <a:lnTo>
                  <a:pt x="49" y="6039"/>
                </a:lnTo>
                <a:lnTo>
                  <a:pt x="49" y="6474"/>
                </a:lnTo>
                <a:lnTo>
                  <a:pt x="146" y="6860"/>
                </a:lnTo>
                <a:lnTo>
                  <a:pt x="242" y="7295"/>
                </a:lnTo>
                <a:lnTo>
                  <a:pt x="339" y="7682"/>
                </a:lnTo>
                <a:lnTo>
                  <a:pt x="484" y="8068"/>
                </a:lnTo>
                <a:lnTo>
                  <a:pt x="677" y="8454"/>
                </a:lnTo>
                <a:lnTo>
                  <a:pt x="870" y="8793"/>
                </a:lnTo>
                <a:lnTo>
                  <a:pt x="1112" y="9131"/>
                </a:lnTo>
                <a:lnTo>
                  <a:pt x="1402" y="9469"/>
                </a:lnTo>
                <a:lnTo>
                  <a:pt x="1643" y="9807"/>
                </a:lnTo>
                <a:lnTo>
                  <a:pt x="1982" y="10049"/>
                </a:lnTo>
                <a:lnTo>
                  <a:pt x="2271" y="10339"/>
                </a:lnTo>
                <a:lnTo>
                  <a:pt x="2658" y="10580"/>
                </a:lnTo>
                <a:lnTo>
                  <a:pt x="3044" y="10822"/>
                </a:lnTo>
                <a:lnTo>
                  <a:pt x="3527" y="11015"/>
                </a:lnTo>
                <a:lnTo>
                  <a:pt x="3962" y="11160"/>
                </a:lnTo>
                <a:lnTo>
                  <a:pt x="4445" y="11256"/>
                </a:lnTo>
                <a:lnTo>
                  <a:pt x="4928" y="11353"/>
                </a:lnTo>
                <a:lnTo>
                  <a:pt x="5412" y="11401"/>
                </a:lnTo>
                <a:lnTo>
                  <a:pt x="5895" y="11401"/>
                </a:lnTo>
                <a:lnTo>
                  <a:pt x="6378" y="11353"/>
                </a:lnTo>
                <a:lnTo>
                  <a:pt x="6909" y="11305"/>
                </a:lnTo>
                <a:lnTo>
                  <a:pt x="7392" y="11160"/>
                </a:lnTo>
                <a:lnTo>
                  <a:pt x="7875" y="10967"/>
                </a:lnTo>
                <a:lnTo>
                  <a:pt x="8358" y="10773"/>
                </a:lnTo>
                <a:lnTo>
                  <a:pt x="8841" y="10532"/>
                </a:lnTo>
                <a:lnTo>
                  <a:pt x="9276" y="10242"/>
                </a:lnTo>
                <a:lnTo>
                  <a:pt x="9711" y="9904"/>
                </a:lnTo>
                <a:lnTo>
                  <a:pt x="10098" y="9566"/>
                </a:lnTo>
                <a:lnTo>
                  <a:pt x="10436" y="9179"/>
                </a:lnTo>
                <a:lnTo>
                  <a:pt x="10774" y="8744"/>
                </a:lnTo>
                <a:lnTo>
                  <a:pt x="11064" y="8310"/>
                </a:lnTo>
                <a:lnTo>
                  <a:pt x="11305" y="7875"/>
                </a:lnTo>
                <a:lnTo>
                  <a:pt x="11499" y="7392"/>
                </a:lnTo>
                <a:lnTo>
                  <a:pt x="11692" y="6909"/>
                </a:lnTo>
                <a:lnTo>
                  <a:pt x="11788" y="6377"/>
                </a:lnTo>
                <a:lnTo>
                  <a:pt x="11837" y="5894"/>
                </a:lnTo>
                <a:lnTo>
                  <a:pt x="11885" y="5459"/>
                </a:lnTo>
                <a:lnTo>
                  <a:pt x="11837" y="5025"/>
                </a:lnTo>
                <a:lnTo>
                  <a:pt x="11788" y="4590"/>
                </a:lnTo>
                <a:lnTo>
                  <a:pt x="11740" y="4155"/>
                </a:lnTo>
                <a:lnTo>
                  <a:pt x="11595" y="3768"/>
                </a:lnTo>
                <a:lnTo>
                  <a:pt x="11450" y="3334"/>
                </a:lnTo>
                <a:lnTo>
                  <a:pt x="11257" y="2947"/>
                </a:lnTo>
                <a:lnTo>
                  <a:pt x="11064" y="2561"/>
                </a:lnTo>
                <a:lnTo>
                  <a:pt x="10822" y="2223"/>
                </a:lnTo>
                <a:lnTo>
                  <a:pt x="10581" y="1836"/>
                </a:lnTo>
                <a:lnTo>
                  <a:pt x="10291" y="1546"/>
                </a:lnTo>
                <a:lnTo>
                  <a:pt x="9953" y="1256"/>
                </a:lnTo>
                <a:lnTo>
                  <a:pt x="9614" y="967"/>
                </a:lnTo>
                <a:lnTo>
                  <a:pt x="9276" y="725"/>
                </a:lnTo>
                <a:lnTo>
                  <a:pt x="8890" y="532"/>
                </a:lnTo>
                <a:lnTo>
                  <a:pt x="8503" y="339"/>
                </a:lnTo>
                <a:lnTo>
                  <a:pt x="8020" y="194"/>
                </a:lnTo>
                <a:lnTo>
                  <a:pt x="7537" y="49"/>
                </a:lnTo>
                <a:lnTo>
                  <a:pt x="705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p39"/>
          <p:cNvSpPr/>
          <p:nvPr/>
        </p:nvSpPr>
        <p:spPr>
          <a:xfrm flipH="1">
            <a:off x="4666338" y="4713059"/>
            <a:ext cx="1202402" cy="1162553"/>
          </a:xfrm>
          <a:custGeom>
            <a:avLst/>
            <a:gdLst/>
            <a:ahLst/>
            <a:cxnLst/>
            <a:rect l="l" t="t" r="r" b="b"/>
            <a:pathLst>
              <a:path w="26282" h="25411" extrusionOk="0">
                <a:moveTo>
                  <a:pt x="12754" y="5749"/>
                </a:moveTo>
                <a:lnTo>
                  <a:pt x="13238" y="5797"/>
                </a:lnTo>
                <a:lnTo>
                  <a:pt x="13721" y="5894"/>
                </a:lnTo>
                <a:lnTo>
                  <a:pt x="14204" y="5991"/>
                </a:lnTo>
                <a:lnTo>
                  <a:pt x="14687" y="6136"/>
                </a:lnTo>
                <a:lnTo>
                  <a:pt x="15605" y="6522"/>
                </a:lnTo>
                <a:lnTo>
                  <a:pt x="16523" y="7005"/>
                </a:lnTo>
                <a:lnTo>
                  <a:pt x="17392" y="7537"/>
                </a:lnTo>
                <a:lnTo>
                  <a:pt x="17779" y="7826"/>
                </a:lnTo>
                <a:lnTo>
                  <a:pt x="18165" y="8165"/>
                </a:lnTo>
                <a:lnTo>
                  <a:pt x="18552" y="8551"/>
                </a:lnTo>
                <a:lnTo>
                  <a:pt x="18841" y="8937"/>
                </a:lnTo>
                <a:lnTo>
                  <a:pt x="19131" y="9372"/>
                </a:lnTo>
                <a:lnTo>
                  <a:pt x="19373" y="9807"/>
                </a:lnTo>
                <a:lnTo>
                  <a:pt x="19614" y="10435"/>
                </a:lnTo>
                <a:lnTo>
                  <a:pt x="19759" y="11160"/>
                </a:lnTo>
                <a:lnTo>
                  <a:pt x="19808" y="11836"/>
                </a:lnTo>
                <a:lnTo>
                  <a:pt x="19759" y="12561"/>
                </a:lnTo>
                <a:lnTo>
                  <a:pt x="19663" y="13285"/>
                </a:lnTo>
                <a:lnTo>
                  <a:pt x="19469" y="13962"/>
                </a:lnTo>
                <a:lnTo>
                  <a:pt x="19180" y="14638"/>
                </a:lnTo>
                <a:lnTo>
                  <a:pt x="18841" y="15266"/>
                </a:lnTo>
                <a:lnTo>
                  <a:pt x="18552" y="15797"/>
                </a:lnTo>
                <a:lnTo>
                  <a:pt x="18165" y="16329"/>
                </a:lnTo>
                <a:lnTo>
                  <a:pt x="17730" y="16812"/>
                </a:lnTo>
                <a:lnTo>
                  <a:pt x="17296" y="17247"/>
                </a:lnTo>
                <a:lnTo>
                  <a:pt x="16812" y="17681"/>
                </a:lnTo>
                <a:lnTo>
                  <a:pt x="16329" y="18068"/>
                </a:lnTo>
                <a:lnTo>
                  <a:pt x="15798" y="18358"/>
                </a:lnTo>
                <a:lnTo>
                  <a:pt x="15218" y="18648"/>
                </a:lnTo>
                <a:lnTo>
                  <a:pt x="14590" y="18889"/>
                </a:lnTo>
                <a:lnTo>
                  <a:pt x="14011" y="19034"/>
                </a:lnTo>
                <a:lnTo>
                  <a:pt x="13383" y="19131"/>
                </a:lnTo>
                <a:lnTo>
                  <a:pt x="12754" y="19179"/>
                </a:lnTo>
                <a:lnTo>
                  <a:pt x="12126" y="19179"/>
                </a:lnTo>
                <a:lnTo>
                  <a:pt x="11498" y="19082"/>
                </a:lnTo>
                <a:lnTo>
                  <a:pt x="10870" y="18937"/>
                </a:lnTo>
                <a:lnTo>
                  <a:pt x="10291" y="18696"/>
                </a:lnTo>
                <a:lnTo>
                  <a:pt x="9759" y="18406"/>
                </a:lnTo>
                <a:lnTo>
                  <a:pt x="9228" y="18068"/>
                </a:lnTo>
                <a:lnTo>
                  <a:pt x="8793" y="17681"/>
                </a:lnTo>
                <a:lnTo>
                  <a:pt x="8407" y="17247"/>
                </a:lnTo>
                <a:lnTo>
                  <a:pt x="8068" y="16764"/>
                </a:lnTo>
                <a:lnTo>
                  <a:pt x="7779" y="16280"/>
                </a:lnTo>
                <a:lnTo>
                  <a:pt x="7537" y="15701"/>
                </a:lnTo>
                <a:lnTo>
                  <a:pt x="7296" y="15169"/>
                </a:lnTo>
                <a:lnTo>
                  <a:pt x="7151" y="14590"/>
                </a:lnTo>
                <a:lnTo>
                  <a:pt x="7006" y="13962"/>
                </a:lnTo>
                <a:lnTo>
                  <a:pt x="6909" y="13382"/>
                </a:lnTo>
                <a:lnTo>
                  <a:pt x="6861" y="12754"/>
                </a:lnTo>
                <a:lnTo>
                  <a:pt x="6861" y="12174"/>
                </a:lnTo>
                <a:lnTo>
                  <a:pt x="6861" y="11546"/>
                </a:lnTo>
                <a:lnTo>
                  <a:pt x="6909" y="10966"/>
                </a:lnTo>
                <a:lnTo>
                  <a:pt x="7006" y="10387"/>
                </a:lnTo>
                <a:lnTo>
                  <a:pt x="7102" y="9904"/>
                </a:lnTo>
                <a:lnTo>
                  <a:pt x="7247" y="9372"/>
                </a:lnTo>
                <a:lnTo>
                  <a:pt x="7440" y="8889"/>
                </a:lnTo>
                <a:lnTo>
                  <a:pt x="7682" y="8406"/>
                </a:lnTo>
                <a:lnTo>
                  <a:pt x="7924" y="7971"/>
                </a:lnTo>
                <a:lnTo>
                  <a:pt x="8213" y="7537"/>
                </a:lnTo>
                <a:lnTo>
                  <a:pt x="8600" y="7150"/>
                </a:lnTo>
                <a:lnTo>
                  <a:pt x="8986" y="6812"/>
                </a:lnTo>
                <a:lnTo>
                  <a:pt x="9373" y="6522"/>
                </a:lnTo>
                <a:lnTo>
                  <a:pt x="9808" y="6280"/>
                </a:lnTo>
                <a:lnTo>
                  <a:pt x="10291" y="6087"/>
                </a:lnTo>
                <a:lnTo>
                  <a:pt x="10725" y="5942"/>
                </a:lnTo>
                <a:lnTo>
                  <a:pt x="11257" y="5797"/>
                </a:lnTo>
                <a:lnTo>
                  <a:pt x="11740" y="5749"/>
                </a:lnTo>
                <a:close/>
                <a:moveTo>
                  <a:pt x="11015" y="0"/>
                </a:moveTo>
                <a:lnTo>
                  <a:pt x="9856" y="97"/>
                </a:lnTo>
                <a:lnTo>
                  <a:pt x="8697" y="338"/>
                </a:lnTo>
                <a:lnTo>
                  <a:pt x="7585" y="628"/>
                </a:lnTo>
                <a:lnTo>
                  <a:pt x="6523" y="966"/>
                </a:lnTo>
                <a:lnTo>
                  <a:pt x="5991" y="1208"/>
                </a:lnTo>
                <a:lnTo>
                  <a:pt x="5460" y="1450"/>
                </a:lnTo>
                <a:lnTo>
                  <a:pt x="4977" y="1739"/>
                </a:lnTo>
                <a:lnTo>
                  <a:pt x="4494" y="2078"/>
                </a:lnTo>
                <a:lnTo>
                  <a:pt x="4010" y="2416"/>
                </a:lnTo>
                <a:lnTo>
                  <a:pt x="3576" y="2754"/>
                </a:lnTo>
                <a:lnTo>
                  <a:pt x="3141" y="3140"/>
                </a:lnTo>
                <a:lnTo>
                  <a:pt x="2754" y="3575"/>
                </a:lnTo>
                <a:lnTo>
                  <a:pt x="2368" y="4010"/>
                </a:lnTo>
                <a:lnTo>
                  <a:pt x="2030" y="4493"/>
                </a:lnTo>
                <a:lnTo>
                  <a:pt x="1692" y="5024"/>
                </a:lnTo>
                <a:lnTo>
                  <a:pt x="1353" y="5556"/>
                </a:lnTo>
                <a:lnTo>
                  <a:pt x="1112" y="6087"/>
                </a:lnTo>
                <a:lnTo>
                  <a:pt x="870" y="6667"/>
                </a:lnTo>
                <a:lnTo>
                  <a:pt x="629" y="7247"/>
                </a:lnTo>
                <a:lnTo>
                  <a:pt x="436" y="7826"/>
                </a:lnTo>
                <a:lnTo>
                  <a:pt x="291" y="8406"/>
                </a:lnTo>
                <a:lnTo>
                  <a:pt x="194" y="9034"/>
                </a:lnTo>
                <a:lnTo>
                  <a:pt x="97" y="9662"/>
                </a:lnTo>
                <a:lnTo>
                  <a:pt x="49" y="10242"/>
                </a:lnTo>
                <a:lnTo>
                  <a:pt x="1" y="10870"/>
                </a:lnTo>
                <a:lnTo>
                  <a:pt x="1" y="11498"/>
                </a:lnTo>
                <a:lnTo>
                  <a:pt x="49" y="12126"/>
                </a:lnTo>
                <a:lnTo>
                  <a:pt x="97" y="12706"/>
                </a:lnTo>
                <a:lnTo>
                  <a:pt x="194" y="13334"/>
                </a:lnTo>
                <a:lnTo>
                  <a:pt x="339" y="13962"/>
                </a:lnTo>
                <a:lnTo>
                  <a:pt x="629" y="15121"/>
                </a:lnTo>
                <a:lnTo>
                  <a:pt x="1064" y="16280"/>
                </a:lnTo>
                <a:lnTo>
                  <a:pt x="1595" y="17392"/>
                </a:lnTo>
                <a:lnTo>
                  <a:pt x="2223" y="18454"/>
                </a:lnTo>
                <a:lnTo>
                  <a:pt x="2948" y="19469"/>
                </a:lnTo>
                <a:lnTo>
                  <a:pt x="3721" y="20435"/>
                </a:lnTo>
                <a:lnTo>
                  <a:pt x="4542" y="21305"/>
                </a:lnTo>
                <a:lnTo>
                  <a:pt x="5460" y="22126"/>
                </a:lnTo>
                <a:lnTo>
                  <a:pt x="5991" y="22609"/>
                </a:lnTo>
                <a:lnTo>
                  <a:pt x="6571" y="22995"/>
                </a:lnTo>
                <a:lnTo>
                  <a:pt x="7151" y="23382"/>
                </a:lnTo>
                <a:lnTo>
                  <a:pt x="7779" y="23768"/>
                </a:lnTo>
                <a:lnTo>
                  <a:pt x="8358" y="24107"/>
                </a:lnTo>
                <a:lnTo>
                  <a:pt x="8986" y="24396"/>
                </a:lnTo>
                <a:lnTo>
                  <a:pt x="9663" y="24638"/>
                </a:lnTo>
                <a:lnTo>
                  <a:pt x="10291" y="24879"/>
                </a:lnTo>
                <a:lnTo>
                  <a:pt x="10967" y="25073"/>
                </a:lnTo>
                <a:lnTo>
                  <a:pt x="11643" y="25218"/>
                </a:lnTo>
                <a:lnTo>
                  <a:pt x="12320" y="25314"/>
                </a:lnTo>
                <a:lnTo>
                  <a:pt x="12996" y="25411"/>
                </a:lnTo>
                <a:lnTo>
                  <a:pt x="13672" y="25411"/>
                </a:lnTo>
                <a:lnTo>
                  <a:pt x="14397" y="25363"/>
                </a:lnTo>
                <a:lnTo>
                  <a:pt x="15073" y="25266"/>
                </a:lnTo>
                <a:lnTo>
                  <a:pt x="15750" y="25121"/>
                </a:lnTo>
                <a:lnTo>
                  <a:pt x="16668" y="24831"/>
                </a:lnTo>
                <a:lnTo>
                  <a:pt x="17585" y="24445"/>
                </a:lnTo>
                <a:lnTo>
                  <a:pt x="18407" y="23962"/>
                </a:lnTo>
                <a:lnTo>
                  <a:pt x="19228" y="23382"/>
                </a:lnTo>
                <a:lnTo>
                  <a:pt x="20049" y="22802"/>
                </a:lnTo>
                <a:lnTo>
                  <a:pt x="20774" y="22126"/>
                </a:lnTo>
                <a:lnTo>
                  <a:pt x="21450" y="21401"/>
                </a:lnTo>
                <a:lnTo>
                  <a:pt x="22127" y="20677"/>
                </a:lnTo>
                <a:lnTo>
                  <a:pt x="22755" y="19904"/>
                </a:lnTo>
                <a:lnTo>
                  <a:pt x="23334" y="19131"/>
                </a:lnTo>
                <a:lnTo>
                  <a:pt x="23866" y="18309"/>
                </a:lnTo>
                <a:lnTo>
                  <a:pt x="24397" y="17488"/>
                </a:lnTo>
                <a:lnTo>
                  <a:pt x="24832" y="16619"/>
                </a:lnTo>
                <a:lnTo>
                  <a:pt x="25267" y="15749"/>
                </a:lnTo>
                <a:lnTo>
                  <a:pt x="25605" y="14831"/>
                </a:lnTo>
                <a:lnTo>
                  <a:pt x="25895" y="13913"/>
                </a:lnTo>
                <a:lnTo>
                  <a:pt x="26088" y="12947"/>
                </a:lnTo>
                <a:lnTo>
                  <a:pt x="26233" y="11981"/>
                </a:lnTo>
                <a:lnTo>
                  <a:pt x="26281" y="11015"/>
                </a:lnTo>
                <a:lnTo>
                  <a:pt x="26233" y="10000"/>
                </a:lnTo>
                <a:lnTo>
                  <a:pt x="26136" y="9034"/>
                </a:lnTo>
                <a:lnTo>
                  <a:pt x="25895" y="8116"/>
                </a:lnTo>
                <a:lnTo>
                  <a:pt x="25605" y="7198"/>
                </a:lnTo>
                <a:lnTo>
                  <a:pt x="25218" y="6280"/>
                </a:lnTo>
                <a:lnTo>
                  <a:pt x="24928" y="5846"/>
                </a:lnTo>
                <a:lnTo>
                  <a:pt x="24687" y="5459"/>
                </a:lnTo>
                <a:lnTo>
                  <a:pt x="24059" y="4638"/>
                </a:lnTo>
                <a:lnTo>
                  <a:pt x="23383" y="3913"/>
                </a:lnTo>
                <a:lnTo>
                  <a:pt x="22610" y="3237"/>
                </a:lnTo>
                <a:lnTo>
                  <a:pt x="21788" y="2657"/>
                </a:lnTo>
                <a:lnTo>
                  <a:pt x="20919" y="2126"/>
                </a:lnTo>
                <a:lnTo>
                  <a:pt x="20001" y="1643"/>
                </a:lnTo>
                <a:lnTo>
                  <a:pt x="19035" y="1256"/>
                </a:lnTo>
                <a:lnTo>
                  <a:pt x="17972" y="918"/>
                </a:lnTo>
                <a:lnTo>
                  <a:pt x="16909" y="580"/>
                </a:lnTo>
                <a:lnTo>
                  <a:pt x="15750" y="338"/>
                </a:lnTo>
                <a:lnTo>
                  <a:pt x="14590" y="145"/>
                </a:lnTo>
                <a:lnTo>
                  <a:pt x="13383" y="49"/>
                </a:lnTo>
                <a:lnTo>
                  <a:pt x="1222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7" name="Google Shape;977;p39"/>
          <p:cNvGrpSpPr/>
          <p:nvPr/>
        </p:nvGrpSpPr>
        <p:grpSpPr>
          <a:xfrm>
            <a:off x="-904607" y="668551"/>
            <a:ext cx="1403771" cy="568839"/>
            <a:chOff x="1168050" y="3161450"/>
            <a:chExt cx="605100" cy="245200"/>
          </a:xfrm>
        </p:grpSpPr>
        <p:sp>
          <p:nvSpPr>
            <p:cNvPr id="978" name="Google Shape;978;p39"/>
            <p:cNvSpPr/>
            <p:nvPr/>
          </p:nvSpPr>
          <p:spPr>
            <a:xfrm>
              <a:off x="1168050" y="3161450"/>
              <a:ext cx="603900" cy="50750"/>
            </a:xfrm>
            <a:custGeom>
              <a:avLst/>
              <a:gdLst/>
              <a:ahLst/>
              <a:cxnLst/>
              <a:rect l="l" t="t" r="r" b="b"/>
              <a:pathLst>
                <a:path w="24156" h="2030" extrusionOk="0">
                  <a:moveTo>
                    <a:pt x="15121" y="0"/>
                  </a:moveTo>
                  <a:lnTo>
                    <a:pt x="12078" y="49"/>
                  </a:lnTo>
                  <a:lnTo>
                    <a:pt x="9034" y="145"/>
                  </a:lnTo>
                  <a:lnTo>
                    <a:pt x="6039" y="290"/>
                  </a:lnTo>
                  <a:lnTo>
                    <a:pt x="2996" y="435"/>
                  </a:lnTo>
                  <a:lnTo>
                    <a:pt x="0" y="677"/>
                  </a:lnTo>
                  <a:lnTo>
                    <a:pt x="97" y="2029"/>
                  </a:lnTo>
                  <a:lnTo>
                    <a:pt x="3092" y="1836"/>
                  </a:lnTo>
                  <a:lnTo>
                    <a:pt x="6087" y="1643"/>
                  </a:lnTo>
                  <a:lnTo>
                    <a:pt x="9082" y="1498"/>
                  </a:lnTo>
                  <a:lnTo>
                    <a:pt x="12126" y="1401"/>
                  </a:lnTo>
                  <a:lnTo>
                    <a:pt x="15121" y="1353"/>
                  </a:lnTo>
                  <a:lnTo>
                    <a:pt x="18116" y="1353"/>
                  </a:lnTo>
                  <a:lnTo>
                    <a:pt x="21112" y="1401"/>
                  </a:lnTo>
                  <a:lnTo>
                    <a:pt x="24107" y="1498"/>
                  </a:lnTo>
                  <a:lnTo>
                    <a:pt x="24155" y="97"/>
                  </a:lnTo>
                  <a:lnTo>
                    <a:pt x="21160" y="49"/>
                  </a:lnTo>
                  <a:lnTo>
                    <a:pt x="1811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9"/>
            <p:cNvSpPr/>
            <p:nvPr/>
          </p:nvSpPr>
          <p:spPr>
            <a:xfrm>
              <a:off x="1174075" y="3214600"/>
              <a:ext cx="599075" cy="59200"/>
            </a:xfrm>
            <a:custGeom>
              <a:avLst/>
              <a:gdLst/>
              <a:ahLst/>
              <a:cxnLst/>
              <a:rect l="l" t="t" r="r" b="b"/>
              <a:pathLst>
                <a:path w="23963" h="2368" extrusionOk="0">
                  <a:moveTo>
                    <a:pt x="23817" y="0"/>
                  </a:moveTo>
                  <a:lnTo>
                    <a:pt x="20871" y="290"/>
                  </a:lnTo>
                  <a:lnTo>
                    <a:pt x="17875" y="483"/>
                  </a:lnTo>
                  <a:lnTo>
                    <a:pt x="14880" y="676"/>
                  </a:lnTo>
                  <a:lnTo>
                    <a:pt x="11933" y="821"/>
                  </a:lnTo>
                  <a:lnTo>
                    <a:pt x="8938" y="918"/>
                  </a:lnTo>
                  <a:lnTo>
                    <a:pt x="5943" y="966"/>
                  </a:lnTo>
                  <a:lnTo>
                    <a:pt x="1" y="966"/>
                  </a:lnTo>
                  <a:lnTo>
                    <a:pt x="1" y="2319"/>
                  </a:lnTo>
                  <a:lnTo>
                    <a:pt x="2948" y="2367"/>
                  </a:lnTo>
                  <a:lnTo>
                    <a:pt x="5991" y="2319"/>
                  </a:lnTo>
                  <a:lnTo>
                    <a:pt x="8986" y="2271"/>
                  </a:lnTo>
                  <a:lnTo>
                    <a:pt x="11982" y="2174"/>
                  </a:lnTo>
                  <a:lnTo>
                    <a:pt x="14977" y="2029"/>
                  </a:lnTo>
                  <a:lnTo>
                    <a:pt x="17972" y="1836"/>
                  </a:lnTo>
                  <a:lnTo>
                    <a:pt x="20967" y="1643"/>
                  </a:lnTo>
                  <a:lnTo>
                    <a:pt x="23962" y="1401"/>
                  </a:lnTo>
                  <a:lnTo>
                    <a:pt x="2381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9"/>
            <p:cNvSpPr/>
            <p:nvPr/>
          </p:nvSpPr>
          <p:spPr>
            <a:xfrm>
              <a:off x="1170450" y="3296725"/>
              <a:ext cx="597875" cy="50750"/>
            </a:xfrm>
            <a:custGeom>
              <a:avLst/>
              <a:gdLst/>
              <a:ahLst/>
              <a:cxnLst/>
              <a:rect l="l" t="t" r="r" b="b"/>
              <a:pathLst>
                <a:path w="23915" h="2030" extrusionOk="0">
                  <a:moveTo>
                    <a:pt x="17972" y="0"/>
                  </a:moveTo>
                  <a:lnTo>
                    <a:pt x="14977" y="48"/>
                  </a:lnTo>
                  <a:lnTo>
                    <a:pt x="11982" y="97"/>
                  </a:lnTo>
                  <a:lnTo>
                    <a:pt x="8938" y="145"/>
                  </a:lnTo>
                  <a:lnTo>
                    <a:pt x="5943" y="290"/>
                  </a:lnTo>
                  <a:lnTo>
                    <a:pt x="2996" y="435"/>
                  </a:lnTo>
                  <a:lnTo>
                    <a:pt x="1" y="628"/>
                  </a:lnTo>
                  <a:lnTo>
                    <a:pt x="98" y="2029"/>
                  </a:lnTo>
                  <a:lnTo>
                    <a:pt x="3044" y="1836"/>
                  </a:lnTo>
                  <a:lnTo>
                    <a:pt x="6040" y="1643"/>
                  </a:lnTo>
                  <a:lnTo>
                    <a:pt x="8986" y="1546"/>
                  </a:lnTo>
                  <a:lnTo>
                    <a:pt x="11982" y="1449"/>
                  </a:lnTo>
                  <a:lnTo>
                    <a:pt x="14977" y="1401"/>
                  </a:lnTo>
                  <a:lnTo>
                    <a:pt x="17924" y="1401"/>
                  </a:lnTo>
                  <a:lnTo>
                    <a:pt x="20919" y="1449"/>
                  </a:lnTo>
                  <a:lnTo>
                    <a:pt x="23866" y="1498"/>
                  </a:lnTo>
                  <a:lnTo>
                    <a:pt x="23914" y="145"/>
                  </a:lnTo>
                  <a:lnTo>
                    <a:pt x="20919" y="48"/>
                  </a:lnTo>
                  <a:lnTo>
                    <a:pt x="1797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9"/>
            <p:cNvSpPr/>
            <p:nvPr/>
          </p:nvSpPr>
          <p:spPr>
            <a:xfrm>
              <a:off x="1174075" y="3364350"/>
              <a:ext cx="590625" cy="42300"/>
            </a:xfrm>
            <a:custGeom>
              <a:avLst/>
              <a:gdLst/>
              <a:ahLst/>
              <a:cxnLst/>
              <a:rect l="l" t="t" r="r" b="b"/>
              <a:pathLst>
                <a:path w="23625" h="1692" extrusionOk="0">
                  <a:moveTo>
                    <a:pt x="23624" y="0"/>
                  </a:moveTo>
                  <a:lnTo>
                    <a:pt x="1" y="290"/>
                  </a:lnTo>
                  <a:lnTo>
                    <a:pt x="49" y="1691"/>
                  </a:lnTo>
                  <a:lnTo>
                    <a:pt x="23624" y="1353"/>
                  </a:lnTo>
                  <a:lnTo>
                    <a:pt x="2362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18075" y="445025"/>
            <a:ext cx="7907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Ranchers"/>
              <a:buNone/>
              <a:defRPr sz="34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Ranchers"/>
              <a:buNone/>
              <a:defRPr sz="34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Ranchers"/>
              <a:buNone/>
              <a:defRPr sz="34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Ranchers"/>
              <a:buNone/>
              <a:defRPr sz="34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Ranchers"/>
              <a:buNone/>
              <a:defRPr sz="34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Ranchers"/>
              <a:buNone/>
              <a:defRPr sz="34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Ranchers"/>
              <a:buNone/>
              <a:defRPr sz="34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Ranchers"/>
              <a:buNone/>
              <a:defRPr sz="34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Ranchers"/>
              <a:buNone/>
              <a:defRPr sz="34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18075" y="1152475"/>
            <a:ext cx="79077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5" r:id="rId5"/>
    <p:sldLayoutId id="2147483656" r:id="rId6"/>
    <p:sldLayoutId id="2147483658" r:id="rId7"/>
    <p:sldLayoutId id="2147483684" r:id="rId8"/>
    <p:sldLayoutId id="2147483685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p43"/>
          <p:cNvSpPr/>
          <p:nvPr/>
        </p:nvSpPr>
        <p:spPr>
          <a:xfrm>
            <a:off x="792275" y="3670150"/>
            <a:ext cx="4211400" cy="4041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3" name="Google Shape;993;p43"/>
          <p:cNvSpPr txBox="1">
            <a:spLocks noGrp="1"/>
          </p:cNvSpPr>
          <p:nvPr>
            <p:ph type="ctrTitle"/>
          </p:nvPr>
        </p:nvSpPr>
        <p:spPr>
          <a:xfrm>
            <a:off x="510089" y="1150075"/>
            <a:ext cx="3314600" cy="22554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KOMUNIKASI DALAM  LAYANAN KESEHATAN</a:t>
            </a:r>
            <a:endParaRPr sz="3200" dirty="0">
              <a:solidFill>
                <a:schemeClr val="lt2"/>
              </a:solidFill>
            </a:endParaRPr>
          </a:p>
        </p:txBody>
      </p:sp>
      <p:sp>
        <p:nvSpPr>
          <p:cNvPr id="994" name="Google Shape;994;p43"/>
          <p:cNvSpPr txBox="1">
            <a:spLocks noGrp="1"/>
          </p:cNvSpPr>
          <p:nvPr>
            <p:ph type="subTitle" idx="1"/>
          </p:nvPr>
        </p:nvSpPr>
        <p:spPr>
          <a:xfrm>
            <a:off x="944425" y="3634300"/>
            <a:ext cx="38907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Etik</a:t>
            </a:r>
            <a:r>
              <a:rPr lang="en" dirty="0"/>
              <a:t>  </a:t>
            </a:r>
            <a:r>
              <a:rPr lang="en" dirty="0" err="1"/>
              <a:t>Pratiwi,M.Kep</a:t>
            </a:r>
            <a:endParaRPr dirty="0"/>
          </a:p>
        </p:txBody>
      </p:sp>
      <p:grpSp>
        <p:nvGrpSpPr>
          <p:cNvPr id="995" name="Google Shape;995;p43"/>
          <p:cNvGrpSpPr/>
          <p:nvPr/>
        </p:nvGrpSpPr>
        <p:grpSpPr>
          <a:xfrm rot="305248">
            <a:off x="5234040" y="1514461"/>
            <a:ext cx="3961372" cy="5371751"/>
            <a:chOff x="3070313" y="1933800"/>
            <a:chExt cx="1147225" cy="1555675"/>
          </a:xfrm>
        </p:grpSpPr>
        <p:sp>
          <p:nvSpPr>
            <p:cNvPr id="996" name="Google Shape;996;p43"/>
            <p:cNvSpPr/>
            <p:nvPr/>
          </p:nvSpPr>
          <p:spPr>
            <a:xfrm>
              <a:off x="3652888" y="2092675"/>
              <a:ext cx="421925" cy="421925"/>
            </a:xfrm>
            <a:custGeom>
              <a:avLst/>
              <a:gdLst/>
              <a:ahLst/>
              <a:cxnLst/>
              <a:rect l="l" t="t" r="r" b="b"/>
              <a:pathLst>
                <a:path w="16877" h="16877" extrusionOk="0">
                  <a:moveTo>
                    <a:pt x="8008" y="1"/>
                  </a:moveTo>
                  <a:lnTo>
                    <a:pt x="7577" y="37"/>
                  </a:lnTo>
                  <a:lnTo>
                    <a:pt x="6715" y="180"/>
                  </a:lnTo>
                  <a:lnTo>
                    <a:pt x="5925" y="360"/>
                  </a:lnTo>
                  <a:lnTo>
                    <a:pt x="5136" y="647"/>
                  </a:lnTo>
                  <a:lnTo>
                    <a:pt x="4417" y="1006"/>
                  </a:lnTo>
                  <a:lnTo>
                    <a:pt x="3699" y="1437"/>
                  </a:lnTo>
                  <a:lnTo>
                    <a:pt x="3053" y="1940"/>
                  </a:lnTo>
                  <a:lnTo>
                    <a:pt x="2443" y="2478"/>
                  </a:lnTo>
                  <a:lnTo>
                    <a:pt x="1904" y="3053"/>
                  </a:lnTo>
                  <a:lnTo>
                    <a:pt x="1437" y="3735"/>
                  </a:lnTo>
                  <a:lnTo>
                    <a:pt x="1006" y="4417"/>
                  </a:lnTo>
                  <a:lnTo>
                    <a:pt x="647" y="5135"/>
                  </a:lnTo>
                  <a:lnTo>
                    <a:pt x="360" y="5925"/>
                  </a:lnTo>
                  <a:lnTo>
                    <a:pt x="145" y="6751"/>
                  </a:lnTo>
                  <a:lnTo>
                    <a:pt x="37" y="7577"/>
                  </a:lnTo>
                  <a:lnTo>
                    <a:pt x="1" y="8008"/>
                  </a:lnTo>
                  <a:lnTo>
                    <a:pt x="1" y="8439"/>
                  </a:lnTo>
                  <a:lnTo>
                    <a:pt x="1" y="9157"/>
                  </a:lnTo>
                  <a:lnTo>
                    <a:pt x="109" y="9875"/>
                  </a:lnTo>
                  <a:lnTo>
                    <a:pt x="252" y="10557"/>
                  </a:lnTo>
                  <a:lnTo>
                    <a:pt x="468" y="11239"/>
                  </a:lnTo>
                  <a:lnTo>
                    <a:pt x="719" y="11886"/>
                  </a:lnTo>
                  <a:lnTo>
                    <a:pt x="1006" y="12496"/>
                  </a:lnTo>
                  <a:lnTo>
                    <a:pt x="1365" y="13071"/>
                  </a:lnTo>
                  <a:lnTo>
                    <a:pt x="1760" y="13645"/>
                  </a:lnTo>
                  <a:lnTo>
                    <a:pt x="2083" y="14004"/>
                  </a:lnTo>
                  <a:lnTo>
                    <a:pt x="2407" y="14327"/>
                  </a:lnTo>
                  <a:lnTo>
                    <a:pt x="2730" y="14651"/>
                  </a:lnTo>
                  <a:lnTo>
                    <a:pt x="3089" y="14974"/>
                  </a:lnTo>
                  <a:lnTo>
                    <a:pt x="3448" y="15261"/>
                  </a:lnTo>
                  <a:lnTo>
                    <a:pt x="3843" y="15512"/>
                  </a:lnTo>
                  <a:lnTo>
                    <a:pt x="4238" y="15764"/>
                  </a:lnTo>
                  <a:lnTo>
                    <a:pt x="4669" y="15979"/>
                  </a:lnTo>
                  <a:lnTo>
                    <a:pt x="5100" y="16195"/>
                  </a:lnTo>
                  <a:lnTo>
                    <a:pt x="5530" y="16374"/>
                  </a:lnTo>
                  <a:lnTo>
                    <a:pt x="5997" y="16518"/>
                  </a:lnTo>
                  <a:lnTo>
                    <a:pt x="6464" y="16661"/>
                  </a:lnTo>
                  <a:lnTo>
                    <a:pt x="6931" y="16733"/>
                  </a:lnTo>
                  <a:lnTo>
                    <a:pt x="7434" y="16805"/>
                  </a:lnTo>
                  <a:lnTo>
                    <a:pt x="7936" y="16877"/>
                  </a:lnTo>
                  <a:lnTo>
                    <a:pt x="8870" y="16877"/>
                  </a:lnTo>
                  <a:lnTo>
                    <a:pt x="9301" y="16841"/>
                  </a:lnTo>
                  <a:lnTo>
                    <a:pt x="10126" y="16697"/>
                  </a:lnTo>
                  <a:lnTo>
                    <a:pt x="10916" y="16482"/>
                  </a:lnTo>
                  <a:lnTo>
                    <a:pt x="11706" y="16230"/>
                  </a:lnTo>
                  <a:lnTo>
                    <a:pt x="12460" y="15871"/>
                  </a:lnTo>
                  <a:lnTo>
                    <a:pt x="13143" y="15440"/>
                  </a:lnTo>
                  <a:lnTo>
                    <a:pt x="13789" y="14938"/>
                  </a:lnTo>
                  <a:lnTo>
                    <a:pt x="14399" y="14399"/>
                  </a:lnTo>
                  <a:lnTo>
                    <a:pt x="14938" y="13789"/>
                  </a:lnTo>
                  <a:lnTo>
                    <a:pt x="15441" y="13142"/>
                  </a:lnTo>
                  <a:lnTo>
                    <a:pt x="15836" y="12460"/>
                  </a:lnTo>
                  <a:lnTo>
                    <a:pt x="16195" y="11706"/>
                  </a:lnTo>
                  <a:lnTo>
                    <a:pt x="16482" y="10952"/>
                  </a:lnTo>
                  <a:lnTo>
                    <a:pt x="16697" y="10126"/>
                  </a:lnTo>
                  <a:lnTo>
                    <a:pt x="16805" y="9300"/>
                  </a:lnTo>
                  <a:lnTo>
                    <a:pt x="16841" y="8870"/>
                  </a:lnTo>
                  <a:lnTo>
                    <a:pt x="16877" y="8439"/>
                  </a:lnTo>
                  <a:lnTo>
                    <a:pt x="16841" y="7972"/>
                  </a:lnTo>
                  <a:lnTo>
                    <a:pt x="16805" y="7505"/>
                  </a:lnTo>
                  <a:lnTo>
                    <a:pt x="16769" y="7074"/>
                  </a:lnTo>
                  <a:lnTo>
                    <a:pt x="16661" y="6608"/>
                  </a:lnTo>
                  <a:lnTo>
                    <a:pt x="16554" y="6177"/>
                  </a:lnTo>
                  <a:lnTo>
                    <a:pt x="16446" y="5746"/>
                  </a:lnTo>
                  <a:lnTo>
                    <a:pt x="16266" y="5351"/>
                  </a:lnTo>
                  <a:lnTo>
                    <a:pt x="16123" y="4920"/>
                  </a:lnTo>
                  <a:lnTo>
                    <a:pt x="15907" y="4561"/>
                  </a:lnTo>
                  <a:lnTo>
                    <a:pt x="15692" y="4166"/>
                  </a:lnTo>
                  <a:lnTo>
                    <a:pt x="15477" y="3807"/>
                  </a:lnTo>
                  <a:lnTo>
                    <a:pt x="15225" y="3448"/>
                  </a:lnTo>
                  <a:lnTo>
                    <a:pt x="14974" y="3089"/>
                  </a:lnTo>
                  <a:lnTo>
                    <a:pt x="14687" y="2766"/>
                  </a:lnTo>
                  <a:lnTo>
                    <a:pt x="14363" y="2442"/>
                  </a:lnTo>
                  <a:lnTo>
                    <a:pt x="14040" y="2155"/>
                  </a:lnTo>
                  <a:lnTo>
                    <a:pt x="13466" y="1688"/>
                  </a:lnTo>
                  <a:lnTo>
                    <a:pt x="12855" y="1257"/>
                  </a:lnTo>
                  <a:lnTo>
                    <a:pt x="12173" y="898"/>
                  </a:lnTo>
                  <a:lnTo>
                    <a:pt x="11491" y="575"/>
                  </a:lnTo>
                  <a:lnTo>
                    <a:pt x="10773" y="324"/>
                  </a:lnTo>
                  <a:lnTo>
                    <a:pt x="10019" y="144"/>
                  </a:lnTo>
                  <a:lnTo>
                    <a:pt x="9229" y="37"/>
                  </a:lnTo>
                  <a:lnTo>
                    <a:pt x="84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3"/>
            <p:cNvSpPr/>
            <p:nvPr/>
          </p:nvSpPr>
          <p:spPr>
            <a:xfrm>
              <a:off x="3692388" y="2079225"/>
              <a:ext cx="388725" cy="573625"/>
            </a:xfrm>
            <a:custGeom>
              <a:avLst/>
              <a:gdLst/>
              <a:ahLst/>
              <a:cxnLst/>
              <a:rect l="l" t="t" r="r" b="b"/>
              <a:pathLst>
                <a:path w="15549" h="22945" extrusionOk="0">
                  <a:moveTo>
                    <a:pt x="7864" y="0"/>
                  </a:moveTo>
                  <a:lnTo>
                    <a:pt x="7074" y="36"/>
                  </a:lnTo>
                  <a:lnTo>
                    <a:pt x="6177" y="144"/>
                  </a:lnTo>
                  <a:lnTo>
                    <a:pt x="5387" y="323"/>
                  </a:lnTo>
                  <a:lnTo>
                    <a:pt x="4669" y="503"/>
                  </a:lnTo>
                  <a:lnTo>
                    <a:pt x="4022" y="754"/>
                  </a:lnTo>
                  <a:lnTo>
                    <a:pt x="3412" y="1077"/>
                  </a:lnTo>
                  <a:lnTo>
                    <a:pt x="2909" y="1400"/>
                  </a:lnTo>
                  <a:lnTo>
                    <a:pt x="2406" y="1760"/>
                  </a:lnTo>
                  <a:lnTo>
                    <a:pt x="2012" y="2155"/>
                  </a:lnTo>
                  <a:lnTo>
                    <a:pt x="1617" y="2621"/>
                  </a:lnTo>
                  <a:lnTo>
                    <a:pt x="1293" y="3088"/>
                  </a:lnTo>
                  <a:lnTo>
                    <a:pt x="1006" y="3591"/>
                  </a:lnTo>
                  <a:lnTo>
                    <a:pt x="791" y="4129"/>
                  </a:lnTo>
                  <a:lnTo>
                    <a:pt x="575" y="4668"/>
                  </a:lnTo>
                  <a:lnTo>
                    <a:pt x="396" y="5278"/>
                  </a:lnTo>
                  <a:lnTo>
                    <a:pt x="252" y="5853"/>
                  </a:lnTo>
                  <a:lnTo>
                    <a:pt x="144" y="6499"/>
                  </a:lnTo>
                  <a:lnTo>
                    <a:pt x="37" y="7146"/>
                  </a:lnTo>
                  <a:lnTo>
                    <a:pt x="1" y="7792"/>
                  </a:lnTo>
                  <a:lnTo>
                    <a:pt x="1" y="8330"/>
                  </a:lnTo>
                  <a:lnTo>
                    <a:pt x="37" y="9013"/>
                  </a:lnTo>
                  <a:lnTo>
                    <a:pt x="108" y="9803"/>
                  </a:lnTo>
                  <a:lnTo>
                    <a:pt x="216" y="10628"/>
                  </a:lnTo>
                  <a:lnTo>
                    <a:pt x="360" y="11526"/>
                  </a:lnTo>
                  <a:lnTo>
                    <a:pt x="575" y="12424"/>
                  </a:lnTo>
                  <a:lnTo>
                    <a:pt x="863" y="13321"/>
                  </a:lnTo>
                  <a:lnTo>
                    <a:pt x="1006" y="13752"/>
                  </a:lnTo>
                  <a:lnTo>
                    <a:pt x="1222" y="14183"/>
                  </a:lnTo>
                  <a:lnTo>
                    <a:pt x="1437" y="14614"/>
                  </a:lnTo>
                  <a:lnTo>
                    <a:pt x="1652" y="14973"/>
                  </a:lnTo>
                  <a:lnTo>
                    <a:pt x="1904" y="15368"/>
                  </a:lnTo>
                  <a:lnTo>
                    <a:pt x="2191" y="15691"/>
                  </a:lnTo>
                  <a:lnTo>
                    <a:pt x="2514" y="16014"/>
                  </a:lnTo>
                  <a:lnTo>
                    <a:pt x="2873" y="16302"/>
                  </a:lnTo>
                  <a:lnTo>
                    <a:pt x="3232" y="16553"/>
                  </a:lnTo>
                  <a:lnTo>
                    <a:pt x="3627" y="16768"/>
                  </a:lnTo>
                  <a:lnTo>
                    <a:pt x="4058" y="16948"/>
                  </a:lnTo>
                  <a:lnTo>
                    <a:pt x="4525" y="17092"/>
                  </a:lnTo>
                  <a:lnTo>
                    <a:pt x="5028" y="17163"/>
                  </a:lnTo>
                  <a:lnTo>
                    <a:pt x="5530" y="17199"/>
                  </a:lnTo>
                  <a:lnTo>
                    <a:pt x="6177" y="20036"/>
                  </a:lnTo>
                  <a:lnTo>
                    <a:pt x="7649" y="20539"/>
                  </a:lnTo>
                  <a:lnTo>
                    <a:pt x="10880" y="21580"/>
                  </a:lnTo>
                  <a:lnTo>
                    <a:pt x="14076" y="22585"/>
                  </a:lnTo>
                  <a:lnTo>
                    <a:pt x="15153" y="22873"/>
                  </a:lnTo>
                  <a:lnTo>
                    <a:pt x="15441" y="22944"/>
                  </a:lnTo>
                  <a:lnTo>
                    <a:pt x="15548" y="22944"/>
                  </a:lnTo>
                  <a:lnTo>
                    <a:pt x="15441" y="22442"/>
                  </a:lnTo>
                  <a:lnTo>
                    <a:pt x="15153" y="21364"/>
                  </a:lnTo>
                  <a:lnTo>
                    <a:pt x="14256" y="18133"/>
                  </a:lnTo>
                  <a:lnTo>
                    <a:pt x="12963" y="13537"/>
                  </a:lnTo>
                  <a:lnTo>
                    <a:pt x="13107" y="13357"/>
                  </a:lnTo>
                  <a:lnTo>
                    <a:pt x="13466" y="12855"/>
                  </a:lnTo>
                  <a:lnTo>
                    <a:pt x="13897" y="12065"/>
                  </a:lnTo>
                  <a:lnTo>
                    <a:pt x="14148" y="11598"/>
                  </a:lnTo>
                  <a:lnTo>
                    <a:pt x="14399" y="11059"/>
                  </a:lnTo>
                  <a:lnTo>
                    <a:pt x="14615" y="10485"/>
                  </a:lnTo>
                  <a:lnTo>
                    <a:pt x="14830" y="9910"/>
                  </a:lnTo>
                  <a:lnTo>
                    <a:pt x="14974" y="9264"/>
                  </a:lnTo>
                  <a:lnTo>
                    <a:pt x="15081" y="8618"/>
                  </a:lnTo>
                  <a:lnTo>
                    <a:pt x="15117" y="7935"/>
                  </a:lnTo>
                  <a:lnTo>
                    <a:pt x="15081" y="7289"/>
                  </a:lnTo>
                  <a:lnTo>
                    <a:pt x="15046" y="6930"/>
                  </a:lnTo>
                  <a:lnTo>
                    <a:pt x="14938" y="6607"/>
                  </a:lnTo>
                  <a:lnTo>
                    <a:pt x="14866" y="6284"/>
                  </a:lnTo>
                  <a:lnTo>
                    <a:pt x="14722" y="5925"/>
                  </a:lnTo>
                  <a:lnTo>
                    <a:pt x="14471" y="5278"/>
                  </a:lnTo>
                  <a:lnTo>
                    <a:pt x="14148" y="4632"/>
                  </a:lnTo>
                  <a:lnTo>
                    <a:pt x="13825" y="4022"/>
                  </a:lnTo>
                  <a:lnTo>
                    <a:pt x="13466" y="3411"/>
                  </a:lnTo>
                  <a:lnTo>
                    <a:pt x="13071" y="2873"/>
                  </a:lnTo>
                  <a:lnTo>
                    <a:pt x="12676" y="2334"/>
                  </a:lnTo>
                  <a:lnTo>
                    <a:pt x="12209" y="1867"/>
                  </a:lnTo>
                  <a:lnTo>
                    <a:pt x="11742" y="1400"/>
                  </a:lnTo>
                  <a:lnTo>
                    <a:pt x="11204" y="1005"/>
                  </a:lnTo>
                  <a:lnTo>
                    <a:pt x="10629" y="682"/>
                  </a:lnTo>
                  <a:lnTo>
                    <a:pt x="10019" y="431"/>
                  </a:lnTo>
                  <a:lnTo>
                    <a:pt x="9372" y="216"/>
                  </a:lnTo>
                  <a:lnTo>
                    <a:pt x="8654" y="72"/>
                  </a:lnTo>
                  <a:lnTo>
                    <a:pt x="78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3"/>
            <p:cNvSpPr/>
            <p:nvPr/>
          </p:nvSpPr>
          <p:spPr>
            <a:xfrm>
              <a:off x="3830638" y="2445450"/>
              <a:ext cx="140950" cy="114050"/>
            </a:xfrm>
            <a:custGeom>
              <a:avLst/>
              <a:gdLst/>
              <a:ahLst/>
              <a:cxnLst/>
              <a:rect l="l" t="t" r="r" b="b"/>
              <a:pathLst>
                <a:path w="5638" h="4562" extrusionOk="0">
                  <a:moveTo>
                    <a:pt x="5638" y="1"/>
                  </a:moveTo>
                  <a:lnTo>
                    <a:pt x="5135" y="360"/>
                  </a:lnTo>
                  <a:lnTo>
                    <a:pt x="4525" y="719"/>
                  </a:lnTo>
                  <a:lnTo>
                    <a:pt x="3806" y="1150"/>
                  </a:lnTo>
                  <a:lnTo>
                    <a:pt x="2945" y="1581"/>
                  </a:lnTo>
                  <a:lnTo>
                    <a:pt x="1975" y="2012"/>
                  </a:lnTo>
                  <a:lnTo>
                    <a:pt x="1508" y="2191"/>
                  </a:lnTo>
                  <a:lnTo>
                    <a:pt x="1006" y="2335"/>
                  </a:lnTo>
                  <a:lnTo>
                    <a:pt x="503" y="2478"/>
                  </a:lnTo>
                  <a:lnTo>
                    <a:pt x="0" y="2550"/>
                  </a:lnTo>
                  <a:lnTo>
                    <a:pt x="467" y="4561"/>
                  </a:lnTo>
                  <a:lnTo>
                    <a:pt x="1185" y="4346"/>
                  </a:lnTo>
                  <a:lnTo>
                    <a:pt x="1832" y="4058"/>
                  </a:lnTo>
                  <a:lnTo>
                    <a:pt x="2406" y="3771"/>
                  </a:lnTo>
                  <a:lnTo>
                    <a:pt x="2945" y="3412"/>
                  </a:lnTo>
                  <a:lnTo>
                    <a:pt x="3411" y="3053"/>
                  </a:lnTo>
                  <a:lnTo>
                    <a:pt x="3842" y="2694"/>
                  </a:lnTo>
                  <a:lnTo>
                    <a:pt x="4201" y="2299"/>
                  </a:lnTo>
                  <a:lnTo>
                    <a:pt x="4525" y="1904"/>
                  </a:lnTo>
                  <a:lnTo>
                    <a:pt x="4812" y="1545"/>
                  </a:lnTo>
                  <a:lnTo>
                    <a:pt x="5027" y="1186"/>
                  </a:lnTo>
                  <a:lnTo>
                    <a:pt x="5386" y="575"/>
                  </a:lnTo>
                  <a:lnTo>
                    <a:pt x="5566" y="145"/>
                  </a:lnTo>
                  <a:lnTo>
                    <a:pt x="56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43"/>
            <p:cNvSpPr/>
            <p:nvPr/>
          </p:nvSpPr>
          <p:spPr>
            <a:xfrm>
              <a:off x="3696888" y="1933800"/>
              <a:ext cx="487450" cy="474875"/>
            </a:xfrm>
            <a:custGeom>
              <a:avLst/>
              <a:gdLst/>
              <a:ahLst/>
              <a:cxnLst/>
              <a:rect l="l" t="t" r="r" b="b"/>
              <a:pathLst>
                <a:path w="19498" h="18995" extrusionOk="0">
                  <a:moveTo>
                    <a:pt x="3376" y="0"/>
                  </a:moveTo>
                  <a:lnTo>
                    <a:pt x="3052" y="36"/>
                  </a:lnTo>
                  <a:lnTo>
                    <a:pt x="2693" y="72"/>
                  </a:lnTo>
                  <a:lnTo>
                    <a:pt x="2370" y="144"/>
                  </a:lnTo>
                  <a:lnTo>
                    <a:pt x="2047" y="216"/>
                  </a:lnTo>
                  <a:lnTo>
                    <a:pt x="1760" y="359"/>
                  </a:lnTo>
                  <a:lnTo>
                    <a:pt x="1472" y="503"/>
                  </a:lnTo>
                  <a:lnTo>
                    <a:pt x="1221" y="647"/>
                  </a:lnTo>
                  <a:lnTo>
                    <a:pt x="970" y="826"/>
                  </a:lnTo>
                  <a:lnTo>
                    <a:pt x="754" y="1042"/>
                  </a:lnTo>
                  <a:lnTo>
                    <a:pt x="539" y="1293"/>
                  </a:lnTo>
                  <a:lnTo>
                    <a:pt x="395" y="1580"/>
                  </a:lnTo>
                  <a:lnTo>
                    <a:pt x="252" y="1867"/>
                  </a:lnTo>
                  <a:lnTo>
                    <a:pt x="144" y="2191"/>
                  </a:lnTo>
                  <a:lnTo>
                    <a:pt x="72" y="2514"/>
                  </a:lnTo>
                  <a:lnTo>
                    <a:pt x="36" y="2837"/>
                  </a:lnTo>
                  <a:lnTo>
                    <a:pt x="0" y="3160"/>
                  </a:lnTo>
                  <a:lnTo>
                    <a:pt x="0" y="3447"/>
                  </a:lnTo>
                  <a:lnTo>
                    <a:pt x="36" y="4022"/>
                  </a:lnTo>
                  <a:lnTo>
                    <a:pt x="180" y="4560"/>
                  </a:lnTo>
                  <a:lnTo>
                    <a:pt x="359" y="5027"/>
                  </a:lnTo>
                  <a:lnTo>
                    <a:pt x="575" y="5494"/>
                  </a:lnTo>
                  <a:lnTo>
                    <a:pt x="862" y="5889"/>
                  </a:lnTo>
                  <a:lnTo>
                    <a:pt x="1149" y="6248"/>
                  </a:lnTo>
                  <a:lnTo>
                    <a:pt x="1437" y="6571"/>
                  </a:lnTo>
                  <a:lnTo>
                    <a:pt x="1724" y="6858"/>
                  </a:lnTo>
                  <a:lnTo>
                    <a:pt x="2262" y="7289"/>
                  </a:lnTo>
                  <a:lnTo>
                    <a:pt x="2693" y="7541"/>
                  </a:lnTo>
                  <a:lnTo>
                    <a:pt x="2837" y="7612"/>
                  </a:lnTo>
                  <a:lnTo>
                    <a:pt x="3052" y="7936"/>
                  </a:lnTo>
                  <a:lnTo>
                    <a:pt x="3268" y="8223"/>
                  </a:lnTo>
                  <a:lnTo>
                    <a:pt x="3483" y="8474"/>
                  </a:lnTo>
                  <a:lnTo>
                    <a:pt x="3699" y="8690"/>
                  </a:lnTo>
                  <a:lnTo>
                    <a:pt x="3950" y="8905"/>
                  </a:lnTo>
                  <a:lnTo>
                    <a:pt x="4165" y="9085"/>
                  </a:lnTo>
                  <a:lnTo>
                    <a:pt x="4668" y="9336"/>
                  </a:lnTo>
                  <a:lnTo>
                    <a:pt x="5135" y="9551"/>
                  </a:lnTo>
                  <a:lnTo>
                    <a:pt x="5638" y="9659"/>
                  </a:lnTo>
                  <a:lnTo>
                    <a:pt x="6104" y="9731"/>
                  </a:lnTo>
                  <a:lnTo>
                    <a:pt x="6571" y="9731"/>
                  </a:lnTo>
                  <a:lnTo>
                    <a:pt x="7002" y="9695"/>
                  </a:lnTo>
                  <a:lnTo>
                    <a:pt x="7433" y="9659"/>
                  </a:lnTo>
                  <a:lnTo>
                    <a:pt x="7792" y="9551"/>
                  </a:lnTo>
                  <a:lnTo>
                    <a:pt x="8079" y="9480"/>
                  </a:lnTo>
                  <a:lnTo>
                    <a:pt x="8546" y="9300"/>
                  </a:lnTo>
                  <a:lnTo>
                    <a:pt x="8690" y="9228"/>
                  </a:lnTo>
                  <a:lnTo>
                    <a:pt x="8474" y="10198"/>
                  </a:lnTo>
                  <a:lnTo>
                    <a:pt x="8331" y="10988"/>
                  </a:lnTo>
                  <a:lnTo>
                    <a:pt x="8295" y="11706"/>
                  </a:lnTo>
                  <a:lnTo>
                    <a:pt x="8259" y="12316"/>
                  </a:lnTo>
                  <a:lnTo>
                    <a:pt x="8295" y="12819"/>
                  </a:lnTo>
                  <a:lnTo>
                    <a:pt x="8402" y="13214"/>
                  </a:lnTo>
                  <a:lnTo>
                    <a:pt x="8510" y="13537"/>
                  </a:lnTo>
                  <a:lnTo>
                    <a:pt x="8654" y="13788"/>
                  </a:lnTo>
                  <a:lnTo>
                    <a:pt x="8833" y="13968"/>
                  </a:lnTo>
                  <a:lnTo>
                    <a:pt x="8977" y="14112"/>
                  </a:lnTo>
                  <a:lnTo>
                    <a:pt x="9156" y="14183"/>
                  </a:lnTo>
                  <a:lnTo>
                    <a:pt x="9300" y="14255"/>
                  </a:lnTo>
                  <a:lnTo>
                    <a:pt x="9551" y="14291"/>
                  </a:lnTo>
                  <a:lnTo>
                    <a:pt x="9659" y="14255"/>
                  </a:lnTo>
                  <a:lnTo>
                    <a:pt x="10772" y="16553"/>
                  </a:lnTo>
                  <a:lnTo>
                    <a:pt x="10844" y="16804"/>
                  </a:lnTo>
                  <a:lnTo>
                    <a:pt x="10952" y="17056"/>
                  </a:lnTo>
                  <a:lnTo>
                    <a:pt x="11167" y="17415"/>
                  </a:lnTo>
                  <a:lnTo>
                    <a:pt x="11454" y="17774"/>
                  </a:lnTo>
                  <a:lnTo>
                    <a:pt x="11634" y="17989"/>
                  </a:lnTo>
                  <a:lnTo>
                    <a:pt x="11849" y="18169"/>
                  </a:lnTo>
                  <a:lnTo>
                    <a:pt x="12137" y="18348"/>
                  </a:lnTo>
                  <a:lnTo>
                    <a:pt x="12424" y="18528"/>
                  </a:lnTo>
                  <a:lnTo>
                    <a:pt x="12783" y="18708"/>
                  </a:lnTo>
                  <a:lnTo>
                    <a:pt x="13178" y="18851"/>
                  </a:lnTo>
                  <a:lnTo>
                    <a:pt x="13537" y="18959"/>
                  </a:lnTo>
                  <a:lnTo>
                    <a:pt x="13860" y="18995"/>
                  </a:lnTo>
                  <a:lnTo>
                    <a:pt x="14147" y="18959"/>
                  </a:lnTo>
                  <a:lnTo>
                    <a:pt x="14363" y="18923"/>
                  </a:lnTo>
                  <a:lnTo>
                    <a:pt x="14542" y="18815"/>
                  </a:lnTo>
                  <a:lnTo>
                    <a:pt x="14686" y="18672"/>
                  </a:lnTo>
                  <a:lnTo>
                    <a:pt x="14758" y="18528"/>
                  </a:lnTo>
                  <a:lnTo>
                    <a:pt x="14830" y="18384"/>
                  </a:lnTo>
                  <a:lnTo>
                    <a:pt x="14901" y="18205"/>
                  </a:lnTo>
                  <a:lnTo>
                    <a:pt x="14901" y="18025"/>
                  </a:lnTo>
                  <a:lnTo>
                    <a:pt x="14901" y="17666"/>
                  </a:lnTo>
                  <a:lnTo>
                    <a:pt x="14866" y="17343"/>
                  </a:lnTo>
                  <a:lnTo>
                    <a:pt x="15045" y="17307"/>
                  </a:lnTo>
                  <a:lnTo>
                    <a:pt x="15512" y="17235"/>
                  </a:lnTo>
                  <a:lnTo>
                    <a:pt x="16194" y="17020"/>
                  </a:lnTo>
                  <a:lnTo>
                    <a:pt x="16589" y="16876"/>
                  </a:lnTo>
                  <a:lnTo>
                    <a:pt x="16984" y="16697"/>
                  </a:lnTo>
                  <a:lnTo>
                    <a:pt x="17379" y="16481"/>
                  </a:lnTo>
                  <a:lnTo>
                    <a:pt x="17774" y="16230"/>
                  </a:lnTo>
                  <a:lnTo>
                    <a:pt x="18169" y="15943"/>
                  </a:lnTo>
                  <a:lnTo>
                    <a:pt x="18528" y="15584"/>
                  </a:lnTo>
                  <a:lnTo>
                    <a:pt x="18851" y="15153"/>
                  </a:lnTo>
                  <a:lnTo>
                    <a:pt x="19138" y="14686"/>
                  </a:lnTo>
                  <a:lnTo>
                    <a:pt x="19246" y="14435"/>
                  </a:lnTo>
                  <a:lnTo>
                    <a:pt x="19318" y="14183"/>
                  </a:lnTo>
                  <a:lnTo>
                    <a:pt x="19426" y="13896"/>
                  </a:lnTo>
                  <a:lnTo>
                    <a:pt x="19462" y="13573"/>
                  </a:lnTo>
                  <a:lnTo>
                    <a:pt x="19497" y="13286"/>
                  </a:lnTo>
                  <a:lnTo>
                    <a:pt x="19497" y="12998"/>
                  </a:lnTo>
                  <a:lnTo>
                    <a:pt x="19462" y="12711"/>
                  </a:lnTo>
                  <a:lnTo>
                    <a:pt x="19426" y="12460"/>
                  </a:lnTo>
                  <a:lnTo>
                    <a:pt x="19318" y="12244"/>
                  </a:lnTo>
                  <a:lnTo>
                    <a:pt x="19210" y="12029"/>
                  </a:lnTo>
                  <a:lnTo>
                    <a:pt x="19103" y="11813"/>
                  </a:lnTo>
                  <a:lnTo>
                    <a:pt x="18959" y="11634"/>
                  </a:lnTo>
                  <a:lnTo>
                    <a:pt x="18600" y="11275"/>
                  </a:lnTo>
                  <a:lnTo>
                    <a:pt x="18205" y="10988"/>
                  </a:lnTo>
                  <a:lnTo>
                    <a:pt x="17774" y="10772"/>
                  </a:lnTo>
                  <a:lnTo>
                    <a:pt x="17343" y="10557"/>
                  </a:lnTo>
                  <a:lnTo>
                    <a:pt x="16876" y="10413"/>
                  </a:lnTo>
                  <a:lnTo>
                    <a:pt x="16410" y="10305"/>
                  </a:lnTo>
                  <a:lnTo>
                    <a:pt x="15620" y="10126"/>
                  </a:lnTo>
                  <a:lnTo>
                    <a:pt x="15045" y="10054"/>
                  </a:lnTo>
                  <a:lnTo>
                    <a:pt x="14794" y="10054"/>
                  </a:lnTo>
                  <a:lnTo>
                    <a:pt x="14866" y="9946"/>
                  </a:lnTo>
                  <a:lnTo>
                    <a:pt x="14937" y="9623"/>
                  </a:lnTo>
                  <a:lnTo>
                    <a:pt x="15045" y="9085"/>
                  </a:lnTo>
                  <a:lnTo>
                    <a:pt x="15117" y="8438"/>
                  </a:lnTo>
                  <a:lnTo>
                    <a:pt x="15153" y="8043"/>
                  </a:lnTo>
                  <a:lnTo>
                    <a:pt x="15117" y="7612"/>
                  </a:lnTo>
                  <a:lnTo>
                    <a:pt x="15081" y="7182"/>
                  </a:lnTo>
                  <a:lnTo>
                    <a:pt x="15009" y="6751"/>
                  </a:lnTo>
                  <a:lnTo>
                    <a:pt x="14866" y="6248"/>
                  </a:lnTo>
                  <a:lnTo>
                    <a:pt x="14686" y="5781"/>
                  </a:lnTo>
                  <a:lnTo>
                    <a:pt x="14471" y="5279"/>
                  </a:lnTo>
                  <a:lnTo>
                    <a:pt x="14183" y="4776"/>
                  </a:lnTo>
                  <a:lnTo>
                    <a:pt x="13860" y="4309"/>
                  </a:lnTo>
                  <a:lnTo>
                    <a:pt x="13465" y="3914"/>
                  </a:lnTo>
                  <a:lnTo>
                    <a:pt x="13106" y="3627"/>
                  </a:lnTo>
                  <a:lnTo>
                    <a:pt x="12675" y="3375"/>
                  </a:lnTo>
                  <a:lnTo>
                    <a:pt x="12280" y="3196"/>
                  </a:lnTo>
                  <a:lnTo>
                    <a:pt x="11849" y="3088"/>
                  </a:lnTo>
                  <a:lnTo>
                    <a:pt x="11454" y="3016"/>
                  </a:lnTo>
                  <a:lnTo>
                    <a:pt x="11059" y="2981"/>
                  </a:lnTo>
                  <a:lnTo>
                    <a:pt x="10665" y="2945"/>
                  </a:lnTo>
                  <a:lnTo>
                    <a:pt x="10341" y="2981"/>
                  </a:lnTo>
                  <a:lnTo>
                    <a:pt x="9731" y="3052"/>
                  </a:lnTo>
                  <a:lnTo>
                    <a:pt x="9336" y="3160"/>
                  </a:lnTo>
                  <a:lnTo>
                    <a:pt x="9192" y="3196"/>
                  </a:lnTo>
                  <a:lnTo>
                    <a:pt x="9049" y="2873"/>
                  </a:lnTo>
                  <a:lnTo>
                    <a:pt x="8869" y="2586"/>
                  </a:lnTo>
                  <a:lnTo>
                    <a:pt x="8654" y="2298"/>
                  </a:lnTo>
                  <a:lnTo>
                    <a:pt x="8438" y="2011"/>
                  </a:lnTo>
                  <a:lnTo>
                    <a:pt x="8187" y="1760"/>
                  </a:lnTo>
                  <a:lnTo>
                    <a:pt x="7900" y="1508"/>
                  </a:lnTo>
                  <a:lnTo>
                    <a:pt x="7612" y="1293"/>
                  </a:lnTo>
                  <a:lnTo>
                    <a:pt x="7289" y="1077"/>
                  </a:lnTo>
                  <a:lnTo>
                    <a:pt x="6643" y="718"/>
                  </a:lnTo>
                  <a:lnTo>
                    <a:pt x="5925" y="431"/>
                  </a:lnTo>
                  <a:lnTo>
                    <a:pt x="5207" y="180"/>
                  </a:lnTo>
                  <a:lnTo>
                    <a:pt x="4489" y="36"/>
                  </a:lnTo>
                  <a:lnTo>
                    <a:pt x="37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3"/>
            <p:cNvSpPr/>
            <p:nvPr/>
          </p:nvSpPr>
          <p:spPr>
            <a:xfrm>
              <a:off x="4060438" y="2013675"/>
              <a:ext cx="39525" cy="177775"/>
            </a:xfrm>
            <a:custGeom>
              <a:avLst/>
              <a:gdLst/>
              <a:ahLst/>
              <a:cxnLst/>
              <a:rect l="l" t="t" r="r" b="b"/>
              <a:pathLst>
                <a:path w="1581" h="7111" extrusionOk="0">
                  <a:moveTo>
                    <a:pt x="395" y="1"/>
                  </a:moveTo>
                  <a:lnTo>
                    <a:pt x="324" y="37"/>
                  </a:lnTo>
                  <a:lnTo>
                    <a:pt x="252" y="73"/>
                  </a:lnTo>
                  <a:lnTo>
                    <a:pt x="288" y="180"/>
                  </a:lnTo>
                  <a:lnTo>
                    <a:pt x="611" y="827"/>
                  </a:lnTo>
                  <a:lnTo>
                    <a:pt x="898" y="1473"/>
                  </a:lnTo>
                  <a:lnTo>
                    <a:pt x="1149" y="2191"/>
                  </a:lnTo>
                  <a:lnTo>
                    <a:pt x="1293" y="2909"/>
                  </a:lnTo>
                  <a:lnTo>
                    <a:pt x="1329" y="3268"/>
                  </a:lnTo>
                  <a:lnTo>
                    <a:pt x="1365" y="3627"/>
                  </a:lnTo>
                  <a:lnTo>
                    <a:pt x="1365" y="3987"/>
                  </a:lnTo>
                  <a:lnTo>
                    <a:pt x="1329" y="4346"/>
                  </a:lnTo>
                  <a:lnTo>
                    <a:pt x="1293" y="4705"/>
                  </a:lnTo>
                  <a:lnTo>
                    <a:pt x="1185" y="5064"/>
                  </a:lnTo>
                  <a:lnTo>
                    <a:pt x="1078" y="5423"/>
                  </a:lnTo>
                  <a:lnTo>
                    <a:pt x="934" y="5746"/>
                  </a:lnTo>
                  <a:lnTo>
                    <a:pt x="754" y="6069"/>
                  </a:lnTo>
                  <a:lnTo>
                    <a:pt x="539" y="6392"/>
                  </a:lnTo>
                  <a:lnTo>
                    <a:pt x="288" y="6680"/>
                  </a:lnTo>
                  <a:lnTo>
                    <a:pt x="36" y="6931"/>
                  </a:lnTo>
                  <a:lnTo>
                    <a:pt x="0" y="7003"/>
                  </a:lnTo>
                  <a:lnTo>
                    <a:pt x="0" y="7075"/>
                  </a:lnTo>
                  <a:lnTo>
                    <a:pt x="72" y="7110"/>
                  </a:lnTo>
                  <a:lnTo>
                    <a:pt x="180" y="7075"/>
                  </a:lnTo>
                  <a:lnTo>
                    <a:pt x="431" y="6859"/>
                  </a:lnTo>
                  <a:lnTo>
                    <a:pt x="647" y="6572"/>
                  </a:lnTo>
                  <a:lnTo>
                    <a:pt x="862" y="6320"/>
                  </a:lnTo>
                  <a:lnTo>
                    <a:pt x="1042" y="5997"/>
                  </a:lnTo>
                  <a:lnTo>
                    <a:pt x="1185" y="5710"/>
                  </a:lnTo>
                  <a:lnTo>
                    <a:pt x="1293" y="5387"/>
                  </a:lnTo>
                  <a:lnTo>
                    <a:pt x="1401" y="5028"/>
                  </a:lnTo>
                  <a:lnTo>
                    <a:pt x="1473" y="4705"/>
                  </a:lnTo>
                  <a:lnTo>
                    <a:pt x="1544" y="4310"/>
                  </a:lnTo>
                  <a:lnTo>
                    <a:pt x="1580" y="3951"/>
                  </a:lnTo>
                  <a:lnTo>
                    <a:pt x="1580" y="3556"/>
                  </a:lnTo>
                  <a:lnTo>
                    <a:pt x="1544" y="3197"/>
                  </a:lnTo>
                  <a:lnTo>
                    <a:pt x="1508" y="2802"/>
                  </a:lnTo>
                  <a:lnTo>
                    <a:pt x="1437" y="2443"/>
                  </a:lnTo>
                  <a:lnTo>
                    <a:pt x="1221" y="1724"/>
                  </a:lnTo>
                  <a:lnTo>
                    <a:pt x="1042" y="1294"/>
                  </a:lnTo>
                  <a:lnTo>
                    <a:pt x="862" y="863"/>
                  </a:lnTo>
                  <a:lnTo>
                    <a:pt x="467" y="73"/>
                  </a:lnTo>
                  <a:lnTo>
                    <a:pt x="3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43"/>
            <p:cNvSpPr/>
            <p:nvPr/>
          </p:nvSpPr>
          <p:spPr>
            <a:xfrm>
              <a:off x="3674438" y="2010100"/>
              <a:ext cx="96975" cy="115825"/>
            </a:xfrm>
            <a:custGeom>
              <a:avLst/>
              <a:gdLst/>
              <a:ahLst/>
              <a:cxnLst/>
              <a:rect l="l" t="t" r="r" b="b"/>
              <a:pathLst>
                <a:path w="3879" h="4633" extrusionOk="0">
                  <a:moveTo>
                    <a:pt x="37" y="0"/>
                  </a:moveTo>
                  <a:lnTo>
                    <a:pt x="1" y="108"/>
                  </a:lnTo>
                  <a:lnTo>
                    <a:pt x="72" y="718"/>
                  </a:lnTo>
                  <a:lnTo>
                    <a:pt x="252" y="1293"/>
                  </a:lnTo>
                  <a:lnTo>
                    <a:pt x="467" y="1867"/>
                  </a:lnTo>
                  <a:lnTo>
                    <a:pt x="755" y="2406"/>
                  </a:lnTo>
                  <a:lnTo>
                    <a:pt x="1114" y="2909"/>
                  </a:lnTo>
                  <a:lnTo>
                    <a:pt x="1545" y="3340"/>
                  </a:lnTo>
                  <a:lnTo>
                    <a:pt x="2011" y="3770"/>
                  </a:lnTo>
                  <a:lnTo>
                    <a:pt x="2514" y="4094"/>
                  </a:lnTo>
                  <a:lnTo>
                    <a:pt x="2801" y="4273"/>
                  </a:lnTo>
                  <a:lnTo>
                    <a:pt x="3124" y="4417"/>
                  </a:lnTo>
                  <a:lnTo>
                    <a:pt x="3448" y="4560"/>
                  </a:lnTo>
                  <a:lnTo>
                    <a:pt x="3771" y="4632"/>
                  </a:lnTo>
                  <a:lnTo>
                    <a:pt x="3843" y="4632"/>
                  </a:lnTo>
                  <a:lnTo>
                    <a:pt x="3879" y="4560"/>
                  </a:lnTo>
                  <a:lnTo>
                    <a:pt x="3879" y="4489"/>
                  </a:lnTo>
                  <a:lnTo>
                    <a:pt x="3843" y="4453"/>
                  </a:lnTo>
                  <a:lnTo>
                    <a:pt x="3268" y="4273"/>
                  </a:lnTo>
                  <a:lnTo>
                    <a:pt x="2730" y="4022"/>
                  </a:lnTo>
                  <a:lnTo>
                    <a:pt x="2263" y="3699"/>
                  </a:lnTo>
                  <a:lnTo>
                    <a:pt x="1796" y="3340"/>
                  </a:lnTo>
                  <a:lnTo>
                    <a:pt x="1365" y="2909"/>
                  </a:lnTo>
                  <a:lnTo>
                    <a:pt x="1042" y="2442"/>
                  </a:lnTo>
                  <a:lnTo>
                    <a:pt x="719" y="1939"/>
                  </a:lnTo>
                  <a:lnTo>
                    <a:pt x="467" y="1401"/>
                  </a:lnTo>
                  <a:lnTo>
                    <a:pt x="360" y="1078"/>
                  </a:lnTo>
                  <a:lnTo>
                    <a:pt x="288" y="754"/>
                  </a:lnTo>
                  <a:lnTo>
                    <a:pt x="216" y="431"/>
                  </a:lnTo>
                  <a:lnTo>
                    <a:pt x="180" y="108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43"/>
            <p:cNvSpPr/>
            <p:nvPr/>
          </p:nvSpPr>
          <p:spPr>
            <a:xfrm>
              <a:off x="4064913" y="2182450"/>
              <a:ext cx="151750" cy="53875"/>
            </a:xfrm>
            <a:custGeom>
              <a:avLst/>
              <a:gdLst/>
              <a:ahLst/>
              <a:cxnLst/>
              <a:rect l="l" t="t" r="r" b="b"/>
              <a:pathLst>
                <a:path w="6070" h="2155" extrusionOk="0">
                  <a:moveTo>
                    <a:pt x="1760" y="0"/>
                  </a:moveTo>
                  <a:lnTo>
                    <a:pt x="1329" y="36"/>
                  </a:lnTo>
                  <a:lnTo>
                    <a:pt x="934" y="36"/>
                  </a:lnTo>
                  <a:lnTo>
                    <a:pt x="109" y="144"/>
                  </a:lnTo>
                  <a:lnTo>
                    <a:pt x="37" y="180"/>
                  </a:lnTo>
                  <a:lnTo>
                    <a:pt x="1" y="252"/>
                  </a:lnTo>
                  <a:lnTo>
                    <a:pt x="37" y="324"/>
                  </a:lnTo>
                  <a:lnTo>
                    <a:pt x="109" y="359"/>
                  </a:lnTo>
                  <a:lnTo>
                    <a:pt x="755" y="252"/>
                  </a:lnTo>
                  <a:lnTo>
                    <a:pt x="1437" y="216"/>
                  </a:lnTo>
                  <a:lnTo>
                    <a:pt x="2119" y="216"/>
                  </a:lnTo>
                  <a:lnTo>
                    <a:pt x="2478" y="252"/>
                  </a:lnTo>
                  <a:lnTo>
                    <a:pt x="2802" y="324"/>
                  </a:lnTo>
                  <a:lnTo>
                    <a:pt x="3376" y="467"/>
                  </a:lnTo>
                  <a:lnTo>
                    <a:pt x="3915" y="647"/>
                  </a:lnTo>
                  <a:lnTo>
                    <a:pt x="4417" y="898"/>
                  </a:lnTo>
                  <a:lnTo>
                    <a:pt x="4920" y="1221"/>
                  </a:lnTo>
                  <a:lnTo>
                    <a:pt x="5459" y="1652"/>
                  </a:lnTo>
                  <a:lnTo>
                    <a:pt x="5890" y="2119"/>
                  </a:lnTo>
                  <a:lnTo>
                    <a:pt x="5961" y="2155"/>
                  </a:lnTo>
                  <a:lnTo>
                    <a:pt x="6033" y="2119"/>
                  </a:lnTo>
                  <a:lnTo>
                    <a:pt x="6069" y="2047"/>
                  </a:lnTo>
                  <a:lnTo>
                    <a:pt x="6033" y="1975"/>
                  </a:lnTo>
                  <a:lnTo>
                    <a:pt x="5638" y="1544"/>
                  </a:lnTo>
                  <a:lnTo>
                    <a:pt x="5171" y="1149"/>
                  </a:lnTo>
                  <a:lnTo>
                    <a:pt x="4669" y="826"/>
                  </a:lnTo>
                  <a:lnTo>
                    <a:pt x="4130" y="539"/>
                  </a:lnTo>
                  <a:lnTo>
                    <a:pt x="3556" y="324"/>
                  </a:lnTo>
                  <a:lnTo>
                    <a:pt x="2981" y="144"/>
                  </a:lnTo>
                  <a:lnTo>
                    <a:pt x="2371" y="36"/>
                  </a:lnTo>
                  <a:lnTo>
                    <a:pt x="176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43"/>
            <p:cNvSpPr/>
            <p:nvPr/>
          </p:nvSpPr>
          <p:spPr>
            <a:xfrm>
              <a:off x="3917713" y="2274000"/>
              <a:ext cx="95175" cy="94275"/>
            </a:xfrm>
            <a:custGeom>
              <a:avLst/>
              <a:gdLst/>
              <a:ahLst/>
              <a:cxnLst/>
              <a:rect l="l" t="t" r="r" b="b"/>
              <a:pathLst>
                <a:path w="3807" h="3771" extrusionOk="0">
                  <a:moveTo>
                    <a:pt x="2155" y="1"/>
                  </a:moveTo>
                  <a:lnTo>
                    <a:pt x="1867" y="37"/>
                  </a:lnTo>
                  <a:lnTo>
                    <a:pt x="1616" y="109"/>
                  </a:lnTo>
                  <a:lnTo>
                    <a:pt x="1365" y="216"/>
                  </a:lnTo>
                  <a:lnTo>
                    <a:pt x="1149" y="360"/>
                  </a:lnTo>
                  <a:lnTo>
                    <a:pt x="934" y="504"/>
                  </a:lnTo>
                  <a:lnTo>
                    <a:pt x="539" y="863"/>
                  </a:lnTo>
                  <a:lnTo>
                    <a:pt x="252" y="1186"/>
                  </a:lnTo>
                  <a:lnTo>
                    <a:pt x="0" y="1545"/>
                  </a:lnTo>
                  <a:lnTo>
                    <a:pt x="575" y="3735"/>
                  </a:lnTo>
                  <a:lnTo>
                    <a:pt x="1149" y="3771"/>
                  </a:lnTo>
                  <a:lnTo>
                    <a:pt x="1688" y="3735"/>
                  </a:lnTo>
                  <a:lnTo>
                    <a:pt x="2155" y="3627"/>
                  </a:lnTo>
                  <a:lnTo>
                    <a:pt x="2550" y="3484"/>
                  </a:lnTo>
                  <a:lnTo>
                    <a:pt x="2909" y="3304"/>
                  </a:lnTo>
                  <a:lnTo>
                    <a:pt x="3196" y="3053"/>
                  </a:lnTo>
                  <a:lnTo>
                    <a:pt x="3411" y="2802"/>
                  </a:lnTo>
                  <a:lnTo>
                    <a:pt x="3591" y="2514"/>
                  </a:lnTo>
                  <a:lnTo>
                    <a:pt x="3735" y="2227"/>
                  </a:lnTo>
                  <a:lnTo>
                    <a:pt x="3806" y="1940"/>
                  </a:lnTo>
                  <a:lnTo>
                    <a:pt x="3806" y="1617"/>
                  </a:lnTo>
                  <a:lnTo>
                    <a:pt x="3770" y="1329"/>
                  </a:lnTo>
                  <a:lnTo>
                    <a:pt x="3663" y="1042"/>
                  </a:lnTo>
                  <a:lnTo>
                    <a:pt x="3483" y="755"/>
                  </a:lnTo>
                  <a:lnTo>
                    <a:pt x="3268" y="504"/>
                  </a:lnTo>
                  <a:lnTo>
                    <a:pt x="3016" y="288"/>
                  </a:lnTo>
                  <a:lnTo>
                    <a:pt x="2729" y="109"/>
                  </a:lnTo>
                  <a:lnTo>
                    <a:pt x="2442" y="37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F4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43"/>
            <p:cNvSpPr/>
            <p:nvPr/>
          </p:nvSpPr>
          <p:spPr>
            <a:xfrm>
              <a:off x="3939263" y="2291075"/>
              <a:ext cx="45800" cy="48475"/>
            </a:xfrm>
            <a:custGeom>
              <a:avLst/>
              <a:gdLst/>
              <a:ahLst/>
              <a:cxnLst/>
              <a:rect l="l" t="t" r="r" b="b"/>
              <a:pathLst>
                <a:path w="1832" h="1939" extrusionOk="0">
                  <a:moveTo>
                    <a:pt x="1724" y="0"/>
                  </a:moveTo>
                  <a:lnTo>
                    <a:pt x="1652" y="36"/>
                  </a:lnTo>
                  <a:lnTo>
                    <a:pt x="826" y="862"/>
                  </a:lnTo>
                  <a:lnTo>
                    <a:pt x="36" y="1759"/>
                  </a:lnTo>
                  <a:lnTo>
                    <a:pt x="0" y="1831"/>
                  </a:lnTo>
                  <a:lnTo>
                    <a:pt x="36" y="1903"/>
                  </a:lnTo>
                  <a:lnTo>
                    <a:pt x="108" y="1939"/>
                  </a:lnTo>
                  <a:lnTo>
                    <a:pt x="180" y="1903"/>
                  </a:lnTo>
                  <a:lnTo>
                    <a:pt x="970" y="1005"/>
                  </a:lnTo>
                  <a:lnTo>
                    <a:pt x="1795" y="180"/>
                  </a:lnTo>
                  <a:lnTo>
                    <a:pt x="1831" y="108"/>
                  </a:lnTo>
                  <a:lnTo>
                    <a:pt x="1795" y="36"/>
                  </a:lnTo>
                  <a:lnTo>
                    <a:pt x="17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43"/>
            <p:cNvSpPr/>
            <p:nvPr/>
          </p:nvSpPr>
          <p:spPr>
            <a:xfrm>
              <a:off x="3070313" y="2396100"/>
              <a:ext cx="741500" cy="1093375"/>
            </a:xfrm>
            <a:custGeom>
              <a:avLst/>
              <a:gdLst/>
              <a:ahLst/>
              <a:cxnLst/>
              <a:rect l="l" t="t" r="r" b="b"/>
              <a:pathLst>
                <a:path w="29660" h="43735" extrusionOk="0">
                  <a:moveTo>
                    <a:pt x="3914" y="0"/>
                  </a:moveTo>
                  <a:lnTo>
                    <a:pt x="3735" y="36"/>
                  </a:lnTo>
                  <a:lnTo>
                    <a:pt x="3591" y="108"/>
                  </a:lnTo>
                  <a:lnTo>
                    <a:pt x="3519" y="144"/>
                  </a:lnTo>
                  <a:lnTo>
                    <a:pt x="3519" y="216"/>
                  </a:lnTo>
                  <a:lnTo>
                    <a:pt x="3519" y="431"/>
                  </a:lnTo>
                  <a:lnTo>
                    <a:pt x="3591" y="718"/>
                  </a:lnTo>
                  <a:lnTo>
                    <a:pt x="3699" y="1077"/>
                  </a:lnTo>
                  <a:lnTo>
                    <a:pt x="4094" y="1939"/>
                  </a:lnTo>
                  <a:lnTo>
                    <a:pt x="4561" y="2873"/>
                  </a:lnTo>
                  <a:lnTo>
                    <a:pt x="5063" y="3770"/>
                  </a:lnTo>
                  <a:lnTo>
                    <a:pt x="5530" y="4560"/>
                  </a:lnTo>
                  <a:lnTo>
                    <a:pt x="5997" y="5314"/>
                  </a:lnTo>
                  <a:lnTo>
                    <a:pt x="5494" y="4524"/>
                  </a:lnTo>
                  <a:lnTo>
                    <a:pt x="4956" y="3734"/>
                  </a:lnTo>
                  <a:lnTo>
                    <a:pt x="4309" y="2837"/>
                  </a:lnTo>
                  <a:lnTo>
                    <a:pt x="3591" y="1939"/>
                  </a:lnTo>
                  <a:lnTo>
                    <a:pt x="3232" y="1544"/>
                  </a:lnTo>
                  <a:lnTo>
                    <a:pt x="2873" y="1185"/>
                  </a:lnTo>
                  <a:lnTo>
                    <a:pt x="2514" y="898"/>
                  </a:lnTo>
                  <a:lnTo>
                    <a:pt x="2191" y="682"/>
                  </a:lnTo>
                  <a:lnTo>
                    <a:pt x="1904" y="539"/>
                  </a:lnTo>
                  <a:lnTo>
                    <a:pt x="1652" y="539"/>
                  </a:lnTo>
                  <a:lnTo>
                    <a:pt x="1257" y="611"/>
                  </a:lnTo>
                  <a:lnTo>
                    <a:pt x="934" y="790"/>
                  </a:lnTo>
                  <a:lnTo>
                    <a:pt x="683" y="970"/>
                  </a:lnTo>
                  <a:lnTo>
                    <a:pt x="467" y="1185"/>
                  </a:lnTo>
                  <a:lnTo>
                    <a:pt x="288" y="1472"/>
                  </a:lnTo>
                  <a:lnTo>
                    <a:pt x="180" y="1795"/>
                  </a:lnTo>
                  <a:lnTo>
                    <a:pt x="72" y="2119"/>
                  </a:lnTo>
                  <a:lnTo>
                    <a:pt x="37" y="2478"/>
                  </a:lnTo>
                  <a:lnTo>
                    <a:pt x="1" y="2873"/>
                  </a:lnTo>
                  <a:lnTo>
                    <a:pt x="37" y="3303"/>
                  </a:lnTo>
                  <a:lnTo>
                    <a:pt x="72" y="3734"/>
                  </a:lnTo>
                  <a:lnTo>
                    <a:pt x="144" y="4201"/>
                  </a:lnTo>
                  <a:lnTo>
                    <a:pt x="396" y="5135"/>
                  </a:lnTo>
                  <a:lnTo>
                    <a:pt x="683" y="6068"/>
                  </a:lnTo>
                  <a:lnTo>
                    <a:pt x="1006" y="7038"/>
                  </a:lnTo>
                  <a:lnTo>
                    <a:pt x="1365" y="7935"/>
                  </a:lnTo>
                  <a:lnTo>
                    <a:pt x="1760" y="8761"/>
                  </a:lnTo>
                  <a:lnTo>
                    <a:pt x="2119" y="9515"/>
                  </a:lnTo>
                  <a:lnTo>
                    <a:pt x="2694" y="10664"/>
                  </a:lnTo>
                  <a:lnTo>
                    <a:pt x="2909" y="11059"/>
                  </a:lnTo>
                  <a:lnTo>
                    <a:pt x="2909" y="12496"/>
                  </a:lnTo>
                  <a:lnTo>
                    <a:pt x="2909" y="14075"/>
                  </a:lnTo>
                  <a:lnTo>
                    <a:pt x="2981" y="16194"/>
                  </a:lnTo>
                  <a:lnTo>
                    <a:pt x="3124" y="18636"/>
                  </a:lnTo>
                  <a:lnTo>
                    <a:pt x="3340" y="21400"/>
                  </a:lnTo>
                  <a:lnTo>
                    <a:pt x="3484" y="22872"/>
                  </a:lnTo>
                  <a:lnTo>
                    <a:pt x="3663" y="24345"/>
                  </a:lnTo>
                  <a:lnTo>
                    <a:pt x="3879" y="25889"/>
                  </a:lnTo>
                  <a:lnTo>
                    <a:pt x="4130" y="27397"/>
                  </a:lnTo>
                  <a:lnTo>
                    <a:pt x="4417" y="28941"/>
                  </a:lnTo>
                  <a:lnTo>
                    <a:pt x="4740" y="30449"/>
                  </a:lnTo>
                  <a:lnTo>
                    <a:pt x="5099" y="31957"/>
                  </a:lnTo>
                  <a:lnTo>
                    <a:pt x="5530" y="33393"/>
                  </a:lnTo>
                  <a:lnTo>
                    <a:pt x="5997" y="34793"/>
                  </a:lnTo>
                  <a:lnTo>
                    <a:pt x="6500" y="36158"/>
                  </a:lnTo>
                  <a:lnTo>
                    <a:pt x="7074" y="37451"/>
                  </a:lnTo>
                  <a:lnTo>
                    <a:pt x="7397" y="38061"/>
                  </a:lnTo>
                  <a:lnTo>
                    <a:pt x="7721" y="38635"/>
                  </a:lnTo>
                  <a:lnTo>
                    <a:pt x="8044" y="39210"/>
                  </a:lnTo>
                  <a:lnTo>
                    <a:pt x="8403" y="39713"/>
                  </a:lnTo>
                  <a:lnTo>
                    <a:pt x="8798" y="40251"/>
                  </a:lnTo>
                  <a:lnTo>
                    <a:pt x="9157" y="40718"/>
                  </a:lnTo>
                  <a:lnTo>
                    <a:pt x="9552" y="41185"/>
                  </a:lnTo>
                  <a:lnTo>
                    <a:pt x="9983" y="41580"/>
                  </a:lnTo>
                  <a:lnTo>
                    <a:pt x="10413" y="41975"/>
                  </a:lnTo>
                  <a:lnTo>
                    <a:pt x="10880" y="42334"/>
                  </a:lnTo>
                  <a:lnTo>
                    <a:pt x="11347" y="42657"/>
                  </a:lnTo>
                  <a:lnTo>
                    <a:pt x="11850" y="42944"/>
                  </a:lnTo>
                  <a:lnTo>
                    <a:pt x="12352" y="43160"/>
                  </a:lnTo>
                  <a:lnTo>
                    <a:pt x="12855" y="43375"/>
                  </a:lnTo>
                  <a:lnTo>
                    <a:pt x="13430" y="43519"/>
                  </a:lnTo>
                  <a:lnTo>
                    <a:pt x="13968" y="43626"/>
                  </a:lnTo>
                  <a:lnTo>
                    <a:pt x="14579" y="43698"/>
                  </a:lnTo>
                  <a:lnTo>
                    <a:pt x="15189" y="43734"/>
                  </a:lnTo>
                  <a:lnTo>
                    <a:pt x="16015" y="43698"/>
                  </a:lnTo>
                  <a:lnTo>
                    <a:pt x="16805" y="43662"/>
                  </a:lnTo>
                  <a:lnTo>
                    <a:pt x="17559" y="43555"/>
                  </a:lnTo>
                  <a:lnTo>
                    <a:pt x="18313" y="43411"/>
                  </a:lnTo>
                  <a:lnTo>
                    <a:pt x="18995" y="43267"/>
                  </a:lnTo>
                  <a:lnTo>
                    <a:pt x="19677" y="43052"/>
                  </a:lnTo>
                  <a:lnTo>
                    <a:pt x="20324" y="42801"/>
                  </a:lnTo>
                  <a:lnTo>
                    <a:pt x="20970" y="42549"/>
                  </a:lnTo>
                  <a:lnTo>
                    <a:pt x="21544" y="42262"/>
                  </a:lnTo>
                  <a:lnTo>
                    <a:pt x="22119" y="41903"/>
                  </a:lnTo>
                  <a:lnTo>
                    <a:pt x="22658" y="41580"/>
                  </a:lnTo>
                  <a:lnTo>
                    <a:pt x="23160" y="41185"/>
                  </a:lnTo>
                  <a:lnTo>
                    <a:pt x="23663" y="40790"/>
                  </a:lnTo>
                  <a:lnTo>
                    <a:pt x="24130" y="40359"/>
                  </a:lnTo>
                  <a:lnTo>
                    <a:pt x="24561" y="39892"/>
                  </a:lnTo>
                  <a:lnTo>
                    <a:pt x="24991" y="39425"/>
                  </a:lnTo>
                  <a:lnTo>
                    <a:pt x="25386" y="38923"/>
                  </a:lnTo>
                  <a:lnTo>
                    <a:pt x="25746" y="38420"/>
                  </a:lnTo>
                  <a:lnTo>
                    <a:pt x="26105" y="37881"/>
                  </a:lnTo>
                  <a:lnTo>
                    <a:pt x="26428" y="37307"/>
                  </a:lnTo>
                  <a:lnTo>
                    <a:pt x="26751" y="36768"/>
                  </a:lnTo>
                  <a:lnTo>
                    <a:pt x="27038" y="36194"/>
                  </a:lnTo>
                  <a:lnTo>
                    <a:pt x="27289" y="35583"/>
                  </a:lnTo>
                  <a:lnTo>
                    <a:pt x="27541" y="34973"/>
                  </a:lnTo>
                  <a:lnTo>
                    <a:pt x="28008" y="33752"/>
                  </a:lnTo>
                  <a:lnTo>
                    <a:pt x="28403" y="32495"/>
                  </a:lnTo>
                  <a:lnTo>
                    <a:pt x="28726" y="31203"/>
                  </a:lnTo>
                  <a:lnTo>
                    <a:pt x="28977" y="29910"/>
                  </a:lnTo>
                  <a:lnTo>
                    <a:pt x="29193" y="28618"/>
                  </a:lnTo>
                  <a:lnTo>
                    <a:pt x="29372" y="27325"/>
                  </a:lnTo>
                  <a:lnTo>
                    <a:pt x="29480" y="26068"/>
                  </a:lnTo>
                  <a:lnTo>
                    <a:pt x="29588" y="24847"/>
                  </a:lnTo>
                  <a:lnTo>
                    <a:pt x="29623" y="23662"/>
                  </a:lnTo>
                  <a:lnTo>
                    <a:pt x="29659" y="22513"/>
                  </a:lnTo>
                  <a:lnTo>
                    <a:pt x="29659" y="21436"/>
                  </a:lnTo>
                  <a:lnTo>
                    <a:pt x="29623" y="20395"/>
                  </a:lnTo>
                  <a:lnTo>
                    <a:pt x="29552" y="18636"/>
                  </a:lnTo>
                  <a:lnTo>
                    <a:pt x="29408" y="17271"/>
                  </a:lnTo>
                  <a:lnTo>
                    <a:pt x="29300" y="16086"/>
                  </a:lnTo>
                  <a:lnTo>
                    <a:pt x="20647" y="14865"/>
                  </a:lnTo>
                  <a:lnTo>
                    <a:pt x="16123" y="31311"/>
                  </a:lnTo>
                  <a:lnTo>
                    <a:pt x="15871" y="29048"/>
                  </a:lnTo>
                  <a:lnTo>
                    <a:pt x="15584" y="26571"/>
                  </a:lnTo>
                  <a:lnTo>
                    <a:pt x="15189" y="23519"/>
                  </a:lnTo>
                  <a:lnTo>
                    <a:pt x="14722" y="20215"/>
                  </a:lnTo>
                  <a:lnTo>
                    <a:pt x="14435" y="18492"/>
                  </a:lnTo>
                  <a:lnTo>
                    <a:pt x="14148" y="16804"/>
                  </a:lnTo>
                  <a:lnTo>
                    <a:pt x="13861" y="15189"/>
                  </a:lnTo>
                  <a:lnTo>
                    <a:pt x="13537" y="13609"/>
                  </a:lnTo>
                  <a:lnTo>
                    <a:pt x="13214" y="12172"/>
                  </a:lnTo>
                  <a:lnTo>
                    <a:pt x="12855" y="10880"/>
                  </a:lnTo>
                  <a:lnTo>
                    <a:pt x="11706" y="6751"/>
                  </a:lnTo>
                  <a:lnTo>
                    <a:pt x="11275" y="5207"/>
                  </a:lnTo>
                  <a:lnTo>
                    <a:pt x="10880" y="4022"/>
                  </a:lnTo>
                  <a:lnTo>
                    <a:pt x="10701" y="3519"/>
                  </a:lnTo>
                  <a:lnTo>
                    <a:pt x="10521" y="3088"/>
                  </a:lnTo>
                  <a:lnTo>
                    <a:pt x="10342" y="2765"/>
                  </a:lnTo>
                  <a:lnTo>
                    <a:pt x="10162" y="2478"/>
                  </a:lnTo>
                  <a:lnTo>
                    <a:pt x="9947" y="2262"/>
                  </a:lnTo>
                  <a:lnTo>
                    <a:pt x="9731" y="2119"/>
                  </a:lnTo>
                  <a:lnTo>
                    <a:pt x="9516" y="2047"/>
                  </a:lnTo>
                  <a:lnTo>
                    <a:pt x="9264" y="2011"/>
                  </a:lnTo>
                  <a:lnTo>
                    <a:pt x="9157" y="2047"/>
                  </a:lnTo>
                  <a:lnTo>
                    <a:pt x="9049" y="2083"/>
                  </a:lnTo>
                  <a:lnTo>
                    <a:pt x="8941" y="2154"/>
                  </a:lnTo>
                  <a:lnTo>
                    <a:pt x="8870" y="2226"/>
                  </a:lnTo>
                  <a:lnTo>
                    <a:pt x="8726" y="2478"/>
                  </a:lnTo>
                  <a:lnTo>
                    <a:pt x="8654" y="2765"/>
                  </a:lnTo>
                  <a:lnTo>
                    <a:pt x="8618" y="3124"/>
                  </a:lnTo>
                  <a:lnTo>
                    <a:pt x="8618" y="3519"/>
                  </a:lnTo>
                  <a:lnTo>
                    <a:pt x="8654" y="3950"/>
                  </a:lnTo>
                  <a:lnTo>
                    <a:pt x="8726" y="4417"/>
                  </a:lnTo>
                  <a:lnTo>
                    <a:pt x="8870" y="5278"/>
                  </a:lnTo>
                  <a:lnTo>
                    <a:pt x="9013" y="6032"/>
                  </a:lnTo>
                  <a:lnTo>
                    <a:pt x="9229" y="6786"/>
                  </a:lnTo>
                  <a:lnTo>
                    <a:pt x="8582" y="5566"/>
                  </a:lnTo>
                  <a:lnTo>
                    <a:pt x="7864" y="4345"/>
                  </a:lnTo>
                  <a:lnTo>
                    <a:pt x="7038" y="3016"/>
                  </a:lnTo>
                  <a:lnTo>
                    <a:pt x="6572" y="2334"/>
                  </a:lnTo>
                  <a:lnTo>
                    <a:pt x="6105" y="1724"/>
                  </a:lnTo>
                  <a:lnTo>
                    <a:pt x="5638" y="1149"/>
                  </a:lnTo>
                  <a:lnTo>
                    <a:pt x="5171" y="646"/>
                  </a:lnTo>
                  <a:lnTo>
                    <a:pt x="4740" y="287"/>
                  </a:lnTo>
                  <a:lnTo>
                    <a:pt x="4525" y="144"/>
                  </a:lnTo>
                  <a:lnTo>
                    <a:pt x="4309" y="72"/>
                  </a:lnTo>
                  <a:lnTo>
                    <a:pt x="40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43"/>
            <p:cNvSpPr/>
            <p:nvPr/>
          </p:nvSpPr>
          <p:spPr>
            <a:xfrm>
              <a:off x="3071213" y="2489450"/>
              <a:ext cx="114025" cy="119400"/>
            </a:xfrm>
            <a:custGeom>
              <a:avLst/>
              <a:gdLst/>
              <a:ahLst/>
              <a:cxnLst/>
              <a:rect l="l" t="t" r="r" b="b"/>
              <a:pathLst>
                <a:path w="4561" h="4776" extrusionOk="0">
                  <a:moveTo>
                    <a:pt x="216" y="0"/>
                  </a:moveTo>
                  <a:lnTo>
                    <a:pt x="108" y="72"/>
                  </a:lnTo>
                  <a:lnTo>
                    <a:pt x="36" y="144"/>
                  </a:lnTo>
                  <a:lnTo>
                    <a:pt x="1" y="180"/>
                  </a:lnTo>
                  <a:lnTo>
                    <a:pt x="1" y="252"/>
                  </a:lnTo>
                  <a:lnTo>
                    <a:pt x="36" y="324"/>
                  </a:lnTo>
                  <a:lnTo>
                    <a:pt x="108" y="324"/>
                  </a:lnTo>
                  <a:lnTo>
                    <a:pt x="180" y="288"/>
                  </a:lnTo>
                  <a:lnTo>
                    <a:pt x="216" y="216"/>
                  </a:lnTo>
                  <a:lnTo>
                    <a:pt x="288" y="216"/>
                  </a:lnTo>
                  <a:lnTo>
                    <a:pt x="360" y="180"/>
                  </a:lnTo>
                  <a:lnTo>
                    <a:pt x="503" y="216"/>
                  </a:lnTo>
                  <a:lnTo>
                    <a:pt x="755" y="324"/>
                  </a:lnTo>
                  <a:lnTo>
                    <a:pt x="1078" y="539"/>
                  </a:lnTo>
                  <a:lnTo>
                    <a:pt x="1509" y="898"/>
                  </a:lnTo>
                  <a:lnTo>
                    <a:pt x="2047" y="1473"/>
                  </a:lnTo>
                  <a:lnTo>
                    <a:pt x="2694" y="2262"/>
                  </a:lnTo>
                  <a:lnTo>
                    <a:pt x="3448" y="3340"/>
                  </a:lnTo>
                  <a:lnTo>
                    <a:pt x="4381" y="4704"/>
                  </a:lnTo>
                  <a:lnTo>
                    <a:pt x="4417" y="4740"/>
                  </a:lnTo>
                  <a:lnTo>
                    <a:pt x="4453" y="4776"/>
                  </a:lnTo>
                  <a:lnTo>
                    <a:pt x="4525" y="4740"/>
                  </a:lnTo>
                  <a:lnTo>
                    <a:pt x="4561" y="4704"/>
                  </a:lnTo>
                  <a:lnTo>
                    <a:pt x="4561" y="4596"/>
                  </a:lnTo>
                  <a:lnTo>
                    <a:pt x="3843" y="3519"/>
                  </a:lnTo>
                  <a:lnTo>
                    <a:pt x="3160" y="2586"/>
                  </a:lnTo>
                  <a:lnTo>
                    <a:pt x="2550" y="1796"/>
                  </a:lnTo>
                  <a:lnTo>
                    <a:pt x="2011" y="1113"/>
                  </a:lnTo>
                  <a:lnTo>
                    <a:pt x="1509" y="611"/>
                  </a:lnTo>
                  <a:lnTo>
                    <a:pt x="1042" y="252"/>
                  </a:lnTo>
                  <a:lnTo>
                    <a:pt x="862" y="144"/>
                  </a:lnTo>
                  <a:lnTo>
                    <a:pt x="683" y="36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43"/>
            <p:cNvSpPr/>
            <p:nvPr/>
          </p:nvSpPr>
          <p:spPr>
            <a:xfrm>
              <a:off x="3077488" y="2429300"/>
              <a:ext cx="139175" cy="157125"/>
            </a:xfrm>
            <a:custGeom>
              <a:avLst/>
              <a:gdLst/>
              <a:ahLst/>
              <a:cxnLst/>
              <a:rect l="l" t="t" r="r" b="b"/>
              <a:pathLst>
                <a:path w="5567" h="6285" extrusionOk="0">
                  <a:moveTo>
                    <a:pt x="180" y="1"/>
                  </a:moveTo>
                  <a:lnTo>
                    <a:pt x="73" y="37"/>
                  </a:lnTo>
                  <a:lnTo>
                    <a:pt x="1" y="108"/>
                  </a:lnTo>
                  <a:lnTo>
                    <a:pt x="37" y="180"/>
                  </a:lnTo>
                  <a:lnTo>
                    <a:pt x="73" y="216"/>
                  </a:lnTo>
                  <a:lnTo>
                    <a:pt x="145" y="216"/>
                  </a:lnTo>
                  <a:lnTo>
                    <a:pt x="252" y="180"/>
                  </a:lnTo>
                  <a:lnTo>
                    <a:pt x="324" y="180"/>
                  </a:lnTo>
                  <a:lnTo>
                    <a:pt x="539" y="252"/>
                  </a:lnTo>
                  <a:lnTo>
                    <a:pt x="791" y="396"/>
                  </a:lnTo>
                  <a:lnTo>
                    <a:pt x="1078" y="647"/>
                  </a:lnTo>
                  <a:lnTo>
                    <a:pt x="1365" y="934"/>
                  </a:lnTo>
                  <a:lnTo>
                    <a:pt x="1724" y="1293"/>
                  </a:lnTo>
                  <a:lnTo>
                    <a:pt x="2443" y="2119"/>
                  </a:lnTo>
                  <a:lnTo>
                    <a:pt x="3232" y="3124"/>
                  </a:lnTo>
                  <a:lnTo>
                    <a:pt x="3986" y="4166"/>
                  </a:lnTo>
                  <a:lnTo>
                    <a:pt x="4741" y="5243"/>
                  </a:lnTo>
                  <a:lnTo>
                    <a:pt x="5387" y="6248"/>
                  </a:lnTo>
                  <a:lnTo>
                    <a:pt x="5423" y="6284"/>
                  </a:lnTo>
                  <a:lnTo>
                    <a:pt x="5530" y="6284"/>
                  </a:lnTo>
                  <a:lnTo>
                    <a:pt x="5566" y="6212"/>
                  </a:lnTo>
                  <a:lnTo>
                    <a:pt x="5566" y="6141"/>
                  </a:lnTo>
                  <a:lnTo>
                    <a:pt x="4669" y="4812"/>
                  </a:lnTo>
                  <a:lnTo>
                    <a:pt x="3951" y="3735"/>
                  </a:lnTo>
                  <a:lnTo>
                    <a:pt x="3089" y="2622"/>
                  </a:lnTo>
                  <a:lnTo>
                    <a:pt x="2191" y="1509"/>
                  </a:lnTo>
                  <a:lnTo>
                    <a:pt x="1760" y="1042"/>
                  </a:lnTo>
                  <a:lnTo>
                    <a:pt x="1365" y="647"/>
                  </a:lnTo>
                  <a:lnTo>
                    <a:pt x="970" y="324"/>
                  </a:lnTo>
                  <a:lnTo>
                    <a:pt x="611" y="108"/>
                  </a:lnTo>
                  <a:lnTo>
                    <a:pt x="468" y="37"/>
                  </a:lnTo>
                  <a:lnTo>
                    <a:pt x="3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43"/>
            <p:cNvSpPr/>
            <p:nvPr/>
          </p:nvSpPr>
          <p:spPr>
            <a:xfrm>
              <a:off x="3278563" y="2583700"/>
              <a:ext cx="25175" cy="105050"/>
            </a:xfrm>
            <a:custGeom>
              <a:avLst/>
              <a:gdLst/>
              <a:ahLst/>
              <a:cxnLst/>
              <a:rect l="l" t="t" r="r" b="b"/>
              <a:pathLst>
                <a:path w="1007" h="4202" extrusionOk="0">
                  <a:moveTo>
                    <a:pt x="899" y="1"/>
                  </a:moveTo>
                  <a:lnTo>
                    <a:pt x="827" y="72"/>
                  </a:lnTo>
                  <a:lnTo>
                    <a:pt x="611" y="396"/>
                  </a:lnTo>
                  <a:lnTo>
                    <a:pt x="396" y="790"/>
                  </a:lnTo>
                  <a:lnTo>
                    <a:pt x="216" y="1329"/>
                  </a:lnTo>
                  <a:lnTo>
                    <a:pt x="109" y="1616"/>
                  </a:lnTo>
                  <a:lnTo>
                    <a:pt x="73" y="1939"/>
                  </a:lnTo>
                  <a:lnTo>
                    <a:pt x="1" y="2263"/>
                  </a:lnTo>
                  <a:lnTo>
                    <a:pt x="1" y="2622"/>
                  </a:lnTo>
                  <a:lnTo>
                    <a:pt x="37" y="3017"/>
                  </a:lnTo>
                  <a:lnTo>
                    <a:pt x="109" y="3376"/>
                  </a:lnTo>
                  <a:lnTo>
                    <a:pt x="216" y="3771"/>
                  </a:lnTo>
                  <a:lnTo>
                    <a:pt x="396" y="4166"/>
                  </a:lnTo>
                  <a:lnTo>
                    <a:pt x="432" y="4202"/>
                  </a:lnTo>
                  <a:lnTo>
                    <a:pt x="540" y="4202"/>
                  </a:lnTo>
                  <a:lnTo>
                    <a:pt x="575" y="4130"/>
                  </a:lnTo>
                  <a:lnTo>
                    <a:pt x="575" y="4058"/>
                  </a:lnTo>
                  <a:lnTo>
                    <a:pt x="432" y="3699"/>
                  </a:lnTo>
                  <a:lnTo>
                    <a:pt x="288" y="3340"/>
                  </a:lnTo>
                  <a:lnTo>
                    <a:pt x="252" y="2981"/>
                  </a:lnTo>
                  <a:lnTo>
                    <a:pt x="216" y="2622"/>
                  </a:lnTo>
                  <a:lnTo>
                    <a:pt x="216" y="2299"/>
                  </a:lnTo>
                  <a:lnTo>
                    <a:pt x="252" y="1975"/>
                  </a:lnTo>
                  <a:lnTo>
                    <a:pt x="324" y="1652"/>
                  </a:lnTo>
                  <a:lnTo>
                    <a:pt x="396" y="1401"/>
                  </a:lnTo>
                  <a:lnTo>
                    <a:pt x="575" y="898"/>
                  </a:lnTo>
                  <a:lnTo>
                    <a:pt x="755" y="503"/>
                  </a:lnTo>
                  <a:lnTo>
                    <a:pt x="970" y="180"/>
                  </a:lnTo>
                  <a:lnTo>
                    <a:pt x="1006" y="108"/>
                  </a:lnTo>
                  <a:lnTo>
                    <a:pt x="970" y="36"/>
                  </a:lnTo>
                  <a:lnTo>
                    <a:pt x="8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43"/>
            <p:cNvSpPr/>
            <p:nvPr/>
          </p:nvSpPr>
          <p:spPr>
            <a:xfrm>
              <a:off x="3193288" y="2489450"/>
              <a:ext cx="61075" cy="79025"/>
            </a:xfrm>
            <a:custGeom>
              <a:avLst/>
              <a:gdLst/>
              <a:ahLst/>
              <a:cxnLst/>
              <a:rect l="l" t="t" r="r" b="b"/>
              <a:pathLst>
                <a:path w="2443" h="3161" extrusionOk="0">
                  <a:moveTo>
                    <a:pt x="37" y="0"/>
                  </a:moveTo>
                  <a:lnTo>
                    <a:pt x="1" y="72"/>
                  </a:lnTo>
                  <a:lnTo>
                    <a:pt x="1" y="144"/>
                  </a:lnTo>
                  <a:lnTo>
                    <a:pt x="647" y="1078"/>
                  </a:lnTo>
                  <a:lnTo>
                    <a:pt x="1401" y="2047"/>
                  </a:lnTo>
                  <a:lnTo>
                    <a:pt x="2263" y="3124"/>
                  </a:lnTo>
                  <a:lnTo>
                    <a:pt x="2335" y="3160"/>
                  </a:lnTo>
                  <a:lnTo>
                    <a:pt x="2407" y="3124"/>
                  </a:lnTo>
                  <a:lnTo>
                    <a:pt x="2442" y="3052"/>
                  </a:lnTo>
                  <a:lnTo>
                    <a:pt x="2407" y="2981"/>
                  </a:lnTo>
                  <a:lnTo>
                    <a:pt x="1545" y="1903"/>
                  </a:lnTo>
                  <a:lnTo>
                    <a:pt x="827" y="934"/>
                  </a:lnTo>
                  <a:lnTo>
                    <a:pt x="180" y="36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43"/>
            <p:cNvSpPr/>
            <p:nvPr/>
          </p:nvSpPr>
          <p:spPr>
            <a:xfrm>
              <a:off x="3473363" y="2495725"/>
              <a:ext cx="744175" cy="871650"/>
            </a:xfrm>
            <a:custGeom>
              <a:avLst/>
              <a:gdLst/>
              <a:ahLst/>
              <a:cxnLst/>
              <a:rect l="l" t="t" r="r" b="b"/>
              <a:pathLst>
                <a:path w="29767" h="34866" extrusionOk="0">
                  <a:moveTo>
                    <a:pt x="29767" y="1"/>
                  </a:moveTo>
                  <a:lnTo>
                    <a:pt x="27649" y="503"/>
                  </a:lnTo>
                  <a:lnTo>
                    <a:pt x="22406" y="1760"/>
                  </a:lnTo>
                  <a:lnTo>
                    <a:pt x="19139" y="2514"/>
                  </a:lnTo>
                  <a:lnTo>
                    <a:pt x="15799" y="3268"/>
                  </a:lnTo>
                  <a:lnTo>
                    <a:pt x="12532" y="3915"/>
                  </a:lnTo>
                  <a:lnTo>
                    <a:pt x="11024" y="4202"/>
                  </a:lnTo>
                  <a:lnTo>
                    <a:pt x="9588" y="4453"/>
                  </a:lnTo>
                  <a:lnTo>
                    <a:pt x="9264" y="4525"/>
                  </a:lnTo>
                  <a:lnTo>
                    <a:pt x="8977" y="4597"/>
                  </a:lnTo>
                  <a:lnTo>
                    <a:pt x="8654" y="4740"/>
                  </a:lnTo>
                  <a:lnTo>
                    <a:pt x="8331" y="4920"/>
                  </a:lnTo>
                  <a:lnTo>
                    <a:pt x="8008" y="5099"/>
                  </a:lnTo>
                  <a:lnTo>
                    <a:pt x="7685" y="5351"/>
                  </a:lnTo>
                  <a:lnTo>
                    <a:pt x="7074" y="5853"/>
                  </a:lnTo>
                  <a:lnTo>
                    <a:pt x="6464" y="6500"/>
                  </a:lnTo>
                  <a:lnTo>
                    <a:pt x="5853" y="7182"/>
                  </a:lnTo>
                  <a:lnTo>
                    <a:pt x="5315" y="7972"/>
                  </a:lnTo>
                  <a:lnTo>
                    <a:pt x="4740" y="8798"/>
                  </a:lnTo>
                  <a:lnTo>
                    <a:pt x="4238" y="9695"/>
                  </a:lnTo>
                  <a:lnTo>
                    <a:pt x="3771" y="10629"/>
                  </a:lnTo>
                  <a:lnTo>
                    <a:pt x="3340" y="11563"/>
                  </a:lnTo>
                  <a:lnTo>
                    <a:pt x="2945" y="12496"/>
                  </a:lnTo>
                  <a:lnTo>
                    <a:pt x="2622" y="13466"/>
                  </a:lnTo>
                  <a:lnTo>
                    <a:pt x="2335" y="14399"/>
                  </a:lnTo>
                  <a:lnTo>
                    <a:pt x="2119" y="15297"/>
                  </a:lnTo>
                  <a:lnTo>
                    <a:pt x="1975" y="16195"/>
                  </a:lnTo>
                  <a:lnTo>
                    <a:pt x="1832" y="16984"/>
                  </a:lnTo>
                  <a:lnTo>
                    <a:pt x="1688" y="17703"/>
                  </a:lnTo>
                  <a:lnTo>
                    <a:pt x="1545" y="18313"/>
                  </a:lnTo>
                  <a:lnTo>
                    <a:pt x="1401" y="18852"/>
                  </a:lnTo>
                  <a:lnTo>
                    <a:pt x="1078" y="19785"/>
                  </a:lnTo>
                  <a:lnTo>
                    <a:pt x="791" y="20503"/>
                  </a:lnTo>
                  <a:lnTo>
                    <a:pt x="503" y="21114"/>
                  </a:lnTo>
                  <a:lnTo>
                    <a:pt x="431" y="21401"/>
                  </a:lnTo>
                  <a:lnTo>
                    <a:pt x="324" y="21688"/>
                  </a:lnTo>
                  <a:lnTo>
                    <a:pt x="288" y="22011"/>
                  </a:lnTo>
                  <a:lnTo>
                    <a:pt x="252" y="22335"/>
                  </a:lnTo>
                  <a:lnTo>
                    <a:pt x="252" y="22694"/>
                  </a:lnTo>
                  <a:lnTo>
                    <a:pt x="288" y="23089"/>
                  </a:lnTo>
                  <a:lnTo>
                    <a:pt x="360" y="23771"/>
                  </a:lnTo>
                  <a:lnTo>
                    <a:pt x="360" y="24345"/>
                  </a:lnTo>
                  <a:lnTo>
                    <a:pt x="324" y="24812"/>
                  </a:lnTo>
                  <a:lnTo>
                    <a:pt x="252" y="25207"/>
                  </a:lnTo>
                  <a:lnTo>
                    <a:pt x="144" y="25530"/>
                  </a:lnTo>
                  <a:lnTo>
                    <a:pt x="72" y="25746"/>
                  </a:lnTo>
                  <a:lnTo>
                    <a:pt x="1" y="25925"/>
                  </a:lnTo>
                  <a:lnTo>
                    <a:pt x="13501" y="26859"/>
                  </a:lnTo>
                  <a:lnTo>
                    <a:pt x="13860" y="23089"/>
                  </a:lnTo>
                  <a:lnTo>
                    <a:pt x="16123" y="34866"/>
                  </a:lnTo>
                  <a:lnTo>
                    <a:pt x="29767" y="34866"/>
                  </a:lnTo>
                  <a:lnTo>
                    <a:pt x="297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43"/>
            <p:cNvSpPr/>
            <p:nvPr/>
          </p:nvSpPr>
          <p:spPr>
            <a:xfrm>
              <a:off x="3805488" y="2508300"/>
              <a:ext cx="359100" cy="136475"/>
            </a:xfrm>
            <a:custGeom>
              <a:avLst/>
              <a:gdLst/>
              <a:ahLst/>
              <a:cxnLst/>
              <a:rect l="l" t="t" r="r" b="b"/>
              <a:pathLst>
                <a:path w="14364" h="5459" extrusionOk="0">
                  <a:moveTo>
                    <a:pt x="14364" y="0"/>
                  </a:moveTo>
                  <a:lnTo>
                    <a:pt x="1" y="3196"/>
                  </a:lnTo>
                  <a:lnTo>
                    <a:pt x="360" y="3447"/>
                  </a:lnTo>
                  <a:lnTo>
                    <a:pt x="755" y="3735"/>
                  </a:lnTo>
                  <a:lnTo>
                    <a:pt x="1294" y="4094"/>
                  </a:lnTo>
                  <a:lnTo>
                    <a:pt x="1976" y="4453"/>
                  </a:lnTo>
                  <a:lnTo>
                    <a:pt x="2802" y="4812"/>
                  </a:lnTo>
                  <a:lnTo>
                    <a:pt x="3233" y="4991"/>
                  </a:lnTo>
                  <a:lnTo>
                    <a:pt x="3699" y="5135"/>
                  </a:lnTo>
                  <a:lnTo>
                    <a:pt x="4166" y="5243"/>
                  </a:lnTo>
                  <a:lnTo>
                    <a:pt x="4669" y="5350"/>
                  </a:lnTo>
                  <a:lnTo>
                    <a:pt x="5207" y="5422"/>
                  </a:lnTo>
                  <a:lnTo>
                    <a:pt x="5746" y="5458"/>
                  </a:lnTo>
                  <a:lnTo>
                    <a:pt x="6321" y="5458"/>
                  </a:lnTo>
                  <a:lnTo>
                    <a:pt x="6895" y="5386"/>
                  </a:lnTo>
                  <a:lnTo>
                    <a:pt x="7470" y="5315"/>
                  </a:lnTo>
                  <a:lnTo>
                    <a:pt x="8080" y="5171"/>
                  </a:lnTo>
                  <a:lnTo>
                    <a:pt x="8690" y="4955"/>
                  </a:lnTo>
                  <a:lnTo>
                    <a:pt x="9301" y="4704"/>
                  </a:lnTo>
                  <a:lnTo>
                    <a:pt x="9911" y="4381"/>
                  </a:lnTo>
                  <a:lnTo>
                    <a:pt x="10557" y="4022"/>
                  </a:lnTo>
                  <a:lnTo>
                    <a:pt x="11204" y="3555"/>
                  </a:lnTo>
                  <a:lnTo>
                    <a:pt x="11814" y="3017"/>
                  </a:lnTo>
                  <a:lnTo>
                    <a:pt x="12460" y="2370"/>
                  </a:lnTo>
                  <a:lnTo>
                    <a:pt x="13107" y="1688"/>
                  </a:lnTo>
                  <a:lnTo>
                    <a:pt x="13753" y="898"/>
                  </a:lnTo>
                  <a:lnTo>
                    <a:pt x="143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43"/>
            <p:cNvSpPr/>
            <p:nvPr/>
          </p:nvSpPr>
          <p:spPr>
            <a:xfrm>
              <a:off x="3780363" y="2891600"/>
              <a:ext cx="60175" cy="267525"/>
            </a:xfrm>
            <a:custGeom>
              <a:avLst/>
              <a:gdLst/>
              <a:ahLst/>
              <a:cxnLst/>
              <a:rect l="l" t="t" r="r" b="b"/>
              <a:pathLst>
                <a:path w="2407" h="10701" extrusionOk="0">
                  <a:moveTo>
                    <a:pt x="216" y="0"/>
                  </a:moveTo>
                  <a:lnTo>
                    <a:pt x="1" y="36"/>
                  </a:lnTo>
                  <a:lnTo>
                    <a:pt x="2191" y="10701"/>
                  </a:lnTo>
                  <a:lnTo>
                    <a:pt x="2406" y="10665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43"/>
            <p:cNvSpPr/>
            <p:nvPr/>
          </p:nvSpPr>
          <p:spPr>
            <a:xfrm>
              <a:off x="3725613" y="2901475"/>
              <a:ext cx="76325" cy="80800"/>
            </a:xfrm>
            <a:custGeom>
              <a:avLst/>
              <a:gdLst/>
              <a:ahLst/>
              <a:cxnLst/>
              <a:rect l="l" t="t" r="r" b="b"/>
              <a:pathLst>
                <a:path w="3053" h="3232" extrusionOk="0">
                  <a:moveTo>
                    <a:pt x="180" y="0"/>
                  </a:moveTo>
                  <a:lnTo>
                    <a:pt x="0" y="72"/>
                  </a:lnTo>
                  <a:lnTo>
                    <a:pt x="216" y="503"/>
                  </a:lnTo>
                  <a:lnTo>
                    <a:pt x="395" y="898"/>
                  </a:lnTo>
                  <a:lnTo>
                    <a:pt x="647" y="1257"/>
                  </a:lnTo>
                  <a:lnTo>
                    <a:pt x="862" y="1580"/>
                  </a:lnTo>
                  <a:lnTo>
                    <a:pt x="1113" y="1868"/>
                  </a:lnTo>
                  <a:lnTo>
                    <a:pt x="1365" y="2155"/>
                  </a:lnTo>
                  <a:lnTo>
                    <a:pt x="1832" y="2550"/>
                  </a:lnTo>
                  <a:lnTo>
                    <a:pt x="2262" y="2873"/>
                  </a:lnTo>
                  <a:lnTo>
                    <a:pt x="2621" y="3052"/>
                  </a:lnTo>
                  <a:lnTo>
                    <a:pt x="2981" y="3232"/>
                  </a:lnTo>
                  <a:lnTo>
                    <a:pt x="3052" y="3017"/>
                  </a:lnTo>
                  <a:lnTo>
                    <a:pt x="2729" y="2873"/>
                  </a:lnTo>
                  <a:lnTo>
                    <a:pt x="2370" y="2693"/>
                  </a:lnTo>
                  <a:lnTo>
                    <a:pt x="1975" y="2406"/>
                  </a:lnTo>
                  <a:lnTo>
                    <a:pt x="1508" y="1975"/>
                  </a:lnTo>
                  <a:lnTo>
                    <a:pt x="1257" y="1760"/>
                  </a:lnTo>
                  <a:lnTo>
                    <a:pt x="1042" y="1473"/>
                  </a:lnTo>
                  <a:lnTo>
                    <a:pt x="826" y="1149"/>
                  </a:lnTo>
                  <a:lnTo>
                    <a:pt x="575" y="790"/>
                  </a:lnTo>
                  <a:lnTo>
                    <a:pt x="395" y="431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43"/>
            <p:cNvSpPr/>
            <p:nvPr/>
          </p:nvSpPr>
          <p:spPr>
            <a:xfrm>
              <a:off x="3740863" y="2260550"/>
              <a:ext cx="22475" cy="35925"/>
            </a:xfrm>
            <a:custGeom>
              <a:avLst/>
              <a:gdLst/>
              <a:ahLst/>
              <a:cxnLst/>
              <a:rect l="l" t="t" r="r" b="b"/>
              <a:pathLst>
                <a:path w="899" h="1437" extrusionOk="0">
                  <a:moveTo>
                    <a:pt x="575" y="0"/>
                  </a:moveTo>
                  <a:lnTo>
                    <a:pt x="467" y="36"/>
                  </a:lnTo>
                  <a:lnTo>
                    <a:pt x="360" y="108"/>
                  </a:lnTo>
                  <a:lnTo>
                    <a:pt x="324" y="216"/>
                  </a:lnTo>
                  <a:lnTo>
                    <a:pt x="144" y="647"/>
                  </a:lnTo>
                  <a:lnTo>
                    <a:pt x="73" y="862"/>
                  </a:lnTo>
                  <a:lnTo>
                    <a:pt x="1" y="1077"/>
                  </a:lnTo>
                  <a:lnTo>
                    <a:pt x="1" y="1185"/>
                  </a:lnTo>
                  <a:lnTo>
                    <a:pt x="37" y="1293"/>
                  </a:lnTo>
                  <a:lnTo>
                    <a:pt x="73" y="1365"/>
                  </a:lnTo>
                  <a:lnTo>
                    <a:pt x="144" y="1401"/>
                  </a:lnTo>
                  <a:lnTo>
                    <a:pt x="252" y="1436"/>
                  </a:lnTo>
                  <a:lnTo>
                    <a:pt x="324" y="1436"/>
                  </a:lnTo>
                  <a:lnTo>
                    <a:pt x="432" y="1401"/>
                  </a:lnTo>
                  <a:lnTo>
                    <a:pt x="467" y="1329"/>
                  </a:lnTo>
                  <a:lnTo>
                    <a:pt x="611" y="1077"/>
                  </a:lnTo>
                  <a:lnTo>
                    <a:pt x="719" y="862"/>
                  </a:lnTo>
                  <a:lnTo>
                    <a:pt x="898" y="395"/>
                  </a:lnTo>
                  <a:lnTo>
                    <a:pt x="898" y="287"/>
                  </a:lnTo>
                  <a:lnTo>
                    <a:pt x="862" y="180"/>
                  </a:lnTo>
                  <a:lnTo>
                    <a:pt x="791" y="108"/>
                  </a:lnTo>
                  <a:lnTo>
                    <a:pt x="683" y="36"/>
                  </a:lnTo>
                  <a:lnTo>
                    <a:pt x="5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43"/>
            <p:cNvSpPr/>
            <p:nvPr/>
          </p:nvSpPr>
          <p:spPr>
            <a:xfrm>
              <a:off x="3710338" y="2253350"/>
              <a:ext cx="24275" cy="37750"/>
            </a:xfrm>
            <a:custGeom>
              <a:avLst/>
              <a:gdLst/>
              <a:ahLst/>
              <a:cxnLst/>
              <a:rect l="l" t="t" r="r" b="b"/>
              <a:pathLst>
                <a:path w="971" h="1510" extrusionOk="0">
                  <a:moveTo>
                    <a:pt x="647" y="1"/>
                  </a:moveTo>
                  <a:lnTo>
                    <a:pt x="539" y="37"/>
                  </a:lnTo>
                  <a:lnTo>
                    <a:pt x="432" y="109"/>
                  </a:lnTo>
                  <a:lnTo>
                    <a:pt x="396" y="181"/>
                  </a:lnTo>
                  <a:lnTo>
                    <a:pt x="180" y="683"/>
                  </a:lnTo>
                  <a:lnTo>
                    <a:pt x="73" y="935"/>
                  </a:lnTo>
                  <a:lnTo>
                    <a:pt x="1" y="1150"/>
                  </a:lnTo>
                  <a:lnTo>
                    <a:pt x="1" y="1258"/>
                  </a:lnTo>
                  <a:lnTo>
                    <a:pt x="37" y="1365"/>
                  </a:lnTo>
                  <a:lnTo>
                    <a:pt x="109" y="1401"/>
                  </a:lnTo>
                  <a:lnTo>
                    <a:pt x="180" y="1473"/>
                  </a:lnTo>
                  <a:lnTo>
                    <a:pt x="252" y="1509"/>
                  </a:lnTo>
                  <a:lnTo>
                    <a:pt x="324" y="1473"/>
                  </a:lnTo>
                  <a:lnTo>
                    <a:pt x="432" y="1437"/>
                  </a:lnTo>
                  <a:lnTo>
                    <a:pt x="504" y="1401"/>
                  </a:lnTo>
                  <a:lnTo>
                    <a:pt x="611" y="1258"/>
                  </a:lnTo>
                  <a:lnTo>
                    <a:pt x="683" y="1078"/>
                  </a:lnTo>
                  <a:lnTo>
                    <a:pt x="755" y="899"/>
                  </a:lnTo>
                  <a:lnTo>
                    <a:pt x="934" y="360"/>
                  </a:lnTo>
                  <a:lnTo>
                    <a:pt x="970" y="252"/>
                  </a:lnTo>
                  <a:lnTo>
                    <a:pt x="934" y="145"/>
                  </a:lnTo>
                  <a:lnTo>
                    <a:pt x="863" y="73"/>
                  </a:lnTo>
                  <a:lnTo>
                    <a:pt x="7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43"/>
            <p:cNvSpPr/>
            <p:nvPr/>
          </p:nvSpPr>
          <p:spPr>
            <a:xfrm>
              <a:off x="3713038" y="2308125"/>
              <a:ext cx="71850" cy="42200"/>
            </a:xfrm>
            <a:custGeom>
              <a:avLst/>
              <a:gdLst/>
              <a:ahLst/>
              <a:cxnLst/>
              <a:rect l="l" t="t" r="r" b="b"/>
              <a:pathLst>
                <a:path w="2874" h="1688" extrusionOk="0">
                  <a:moveTo>
                    <a:pt x="2658" y="0"/>
                  </a:moveTo>
                  <a:lnTo>
                    <a:pt x="2586" y="36"/>
                  </a:lnTo>
                  <a:lnTo>
                    <a:pt x="2514" y="144"/>
                  </a:lnTo>
                  <a:lnTo>
                    <a:pt x="2442" y="288"/>
                  </a:lnTo>
                  <a:lnTo>
                    <a:pt x="2335" y="431"/>
                  </a:lnTo>
                  <a:lnTo>
                    <a:pt x="2227" y="539"/>
                  </a:lnTo>
                  <a:lnTo>
                    <a:pt x="2155" y="611"/>
                  </a:lnTo>
                  <a:lnTo>
                    <a:pt x="2155" y="647"/>
                  </a:lnTo>
                  <a:lnTo>
                    <a:pt x="1904" y="862"/>
                  </a:lnTo>
                  <a:lnTo>
                    <a:pt x="1616" y="1042"/>
                  </a:lnTo>
                  <a:lnTo>
                    <a:pt x="1329" y="1113"/>
                  </a:lnTo>
                  <a:lnTo>
                    <a:pt x="1006" y="1149"/>
                  </a:lnTo>
                  <a:lnTo>
                    <a:pt x="683" y="1113"/>
                  </a:lnTo>
                  <a:lnTo>
                    <a:pt x="396" y="970"/>
                  </a:lnTo>
                  <a:lnTo>
                    <a:pt x="288" y="934"/>
                  </a:lnTo>
                  <a:lnTo>
                    <a:pt x="216" y="934"/>
                  </a:lnTo>
                  <a:lnTo>
                    <a:pt x="108" y="970"/>
                  </a:lnTo>
                  <a:lnTo>
                    <a:pt x="37" y="1042"/>
                  </a:lnTo>
                  <a:lnTo>
                    <a:pt x="1" y="1149"/>
                  </a:lnTo>
                  <a:lnTo>
                    <a:pt x="1" y="1221"/>
                  </a:lnTo>
                  <a:lnTo>
                    <a:pt x="37" y="1329"/>
                  </a:lnTo>
                  <a:lnTo>
                    <a:pt x="108" y="1401"/>
                  </a:lnTo>
                  <a:lnTo>
                    <a:pt x="324" y="1508"/>
                  </a:lnTo>
                  <a:lnTo>
                    <a:pt x="539" y="1580"/>
                  </a:lnTo>
                  <a:lnTo>
                    <a:pt x="755" y="1652"/>
                  </a:lnTo>
                  <a:lnTo>
                    <a:pt x="970" y="1688"/>
                  </a:lnTo>
                  <a:lnTo>
                    <a:pt x="1437" y="1688"/>
                  </a:lnTo>
                  <a:lnTo>
                    <a:pt x="1652" y="1616"/>
                  </a:lnTo>
                  <a:lnTo>
                    <a:pt x="1868" y="1544"/>
                  </a:lnTo>
                  <a:lnTo>
                    <a:pt x="2083" y="1437"/>
                  </a:lnTo>
                  <a:lnTo>
                    <a:pt x="2263" y="1329"/>
                  </a:lnTo>
                  <a:lnTo>
                    <a:pt x="2442" y="1185"/>
                  </a:lnTo>
                  <a:lnTo>
                    <a:pt x="2586" y="1006"/>
                  </a:lnTo>
                  <a:lnTo>
                    <a:pt x="2730" y="826"/>
                  </a:lnTo>
                  <a:lnTo>
                    <a:pt x="2801" y="611"/>
                  </a:lnTo>
                  <a:lnTo>
                    <a:pt x="2873" y="431"/>
                  </a:lnTo>
                  <a:lnTo>
                    <a:pt x="2873" y="216"/>
                  </a:lnTo>
                  <a:lnTo>
                    <a:pt x="2873" y="144"/>
                  </a:lnTo>
                  <a:lnTo>
                    <a:pt x="2837" y="72"/>
                  </a:lnTo>
                  <a:lnTo>
                    <a:pt x="2801" y="36"/>
                  </a:lnTo>
                  <a:lnTo>
                    <a:pt x="27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7" name="Google Shape;1017;p43"/>
          <p:cNvGrpSpPr/>
          <p:nvPr/>
        </p:nvGrpSpPr>
        <p:grpSpPr>
          <a:xfrm rot="-449619">
            <a:off x="6014125" y="2135230"/>
            <a:ext cx="1068474" cy="801826"/>
            <a:chOff x="2727413" y="815300"/>
            <a:chExt cx="510800" cy="383325"/>
          </a:xfrm>
        </p:grpSpPr>
        <p:sp>
          <p:nvSpPr>
            <p:cNvPr id="1018" name="Google Shape;1018;p43"/>
            <p:cNvSpPr/>
            <p:nvPr/>
          </p:nvSpPr>
          <p:spPr>
            <a:xfrm>
              <a:off x="2727413" y="815300"/>
              <a:ext cx="510800" cy="328575"/>
            </a:xfrm>
            <a:custGeom>
              <a:avLst/>
              <a:gdLst/>
              <a:ahLst/>
              <a:cxnLst/>
              <a:rect l="l" t="t" r="r" b="b"/>
              <a:pathLst>
                <a:path w="20432" h="13143" extrusionOk="0">
                  <a:moveTo>
                    <a:pt x="3699" y="1"/>
                  </a:moveTo>
                  <a:lnTo>
                    <a:pt x="3304" y="37"/>
                  </a:lnTo>
                  <a:lnTo>
                    <a:pt x="2945" y="73"/>
                  </a:lnTo>
                  <a:lnTo>
                    <a:pt x="2586" y="180"/>
                  </a:lnTo>
                  <a:lnTo>
                    <a:pt x="2262" y="288"/>
                  </a:lnTo>
                  <a:lnTo>
                    <a:pt x="1939" y="468"/>
                  </a:lnTo>
                  <a:lnTo>
                    <a:pt x="1616" y="647"/>
                  </a:lnTo>
                  <a:lnTo>
                    <a:pt x="1329" y="863"/>
                  </a:lnTo>
                  <a:lnTo>
                    <a:pt x="1078" y="1078"/>
                  </a:lnTo>
                  <a:lnTo>
                    <a:pt x="826" y="1365"/>
                  </a:lnTo>
                  <a:lnTo>
                    <a:pt x="611" y="1653"/>
                  </a:lnTo>
                  <a:lnTo>
                    <a:pt x="431" y="1940"/>
                  </a:lnTo>
                  <a:lnTo>
                    <a:pt x="288" y="2263"/>
                  </a:lnTo>
                  <a:lnTo>
                    <a:pt x="144" y="2622"/>
                  </a:lnTo>
                  <a:lnTo>
                    <a:pt x="72" y="2981"/>
                  </a:lnTo>
                  <a:lnTo>
                    <a:pt x="0" y="3340"/>
                  </a:lnTo>
                  <a:lnTo>
                    <a:pt x="0" y="3699"/>
                  </a:lnTo>
                  <a:lnTo>
                    <a:pt x="0" y="9444"/>
                  </a:lnTo>
                  <a:lnTo>
                    <a:pt x="0" y="9803"/>
                  </a:lnTo>
                  <a:lnTo>
                    <a:pt x="72" y="10162"/>
                  </a:lnTo>
                  <a:lnTo>
                    <a:pt x="144" y="10521"/>
                  </a:lnTo>
                  <a:lnTo>
                    <a:pt x="288" y="10880"/>
                  </a:lnTo>
                  <a:lnTo>
                    <a:pt x="431" y="11204"/>
                  </a:lnTo>
                  <a:lnTo>
                    <a:pt x="611" y="11491"/>
                  </a:lnTo>
                  <a:lnTo>
                    <a:pt x="826" y="11778"/>
                  </a:lnTo>
                  <a:lnTo>
                    <a:pt x="1078" y="12065"/>
                  </a:lnTo>
                  <a:lnTo>
                    <a:pt x="1329" y="12281"/>
                  </a:lnTo>
                  <a:lnTo>
                    <a:pt x="1616" y="12496"/>
                  </a:lnTo>
                  <a:lnTo>
                    <a:pt x="1939" y="12676"/>
                  </a:lnTo>
                  <a:lnTo>
                    <a:pt x="2262" y="12855"/>
                  </a:lnTo>
                  <a:lnTo>
                    <a:pt x="2586" y="12963"/>
                  </a:lnTo>
                  <a:lnTo>
                    <a:pt x="2945" y="13071"/>
                  </a:lnTo>
                  <a:lnTo>
                    <a:pt x="3304" y="13107"/>
                  </a:lnTo>
                  <a:lnTo>
                    <a:pt x="3699" y="13143"/>
                  </a:lnTo>
                  <a:lnTo>
                    <a:pt x="16733" y="13143"/>
                  </a:lnTo>
                  <a:lnTo>
                    <a:pt x="17092" y="13107"/>
                  </a:lnTo>
                  <a:lnTo>
                    <a:pt x="17487" y="13071"/>
                  </a:lnTo>
                  <a:lnTo>
                    <a:pt x="17846" y="12963"/>
                  </a:lnTo>
                  <a:lnTo>
                    <a:pt x="18169" y="12855"/>
                  </a:lnTo>
                  <a:lnTo>
                    <a:pt x="18492" y="12676"/>
                  </a:lnTo>
                  <a:lnTo>
                    <a:pt x="18815" y="12496"/>
                  </a:lnTo>
                  <a:lnTo>
                    <a:pt x="19067" y="12281"/>
                  </a:lnTo>
                  <a:lnTo>
                    <a:pt x="19354" y="12065"/>
                  </a:lnTo>
                  <a:lnTo>
                    <a:pt x="19569" y="11778"/>
                  </a:lnTo>
                  <a:lnTo>
                    <a:pt x="19785" y="11491"/>
                  </a:lnTo>
                  <a:lnTo>
                    <a:pt x="20000" y="11204"/>
                  </a:lnTo>
                  <a:lnTo>
                    <a:pt x="20144" y="10880"/>
                  </a:lnTo>
                  <a:lnTo>
                    <a:pt x="20252" y="10521"/>
                  </a:lnTo>
                  <a:lnTo>
                    <a:pt x="20359" y="10162"/>
                  </a:lnTo>
                  <a:lnTo>
                    <a:pt x="20395" y="9803"/>
                  </a:lnTo>
                  <a:lnTo>
                    <a:pt x="20431" y="9444"/>
                  </a:lnTo>
                  <a:lnTo>
                    <a:pt x="20431" y="3699"/>
                  </a:lnTo>
                  <a:lnTo>
                    <a:pt x="20395" y="3340"/>
                  </a:lnTo>
                  <a:lnTo>
                    <a:pt x="20359" y="2981"/>
                  </a:lnTo>
                  <a:lnTo>
                    <a:pt x="20252" y="2622"/>
                  </a:lnTo>
                  <a:lnTo>
                    <a:pt x="20144" y="2263"/>
                  </a:lnTo>
                  <a:lnTo>
                    <a:pt x="20000" y="1940"/>
                  </a:lnTo>
                  <a:lnTo>
                    <a:pt x="19785" y="1653"/>
                  </a:lnTo>
                  <a:lnTo>
                    <a:pt x="19569" y="1365"/>
                  </a:lnTo>
                  <a:lnTo>
                    <a:pt x="19354" y="1078"/>
                  </a:lnTo>
                  <a:lnTo>
                    <a:pt x="19067" y="863"/>
                  </a:lnTo>
                  <a:lnTo>
                    <a:pt x="18815" y="647"/>
                  </a:lnTo>
                  <a:lnTo>
                    <a:pt x="18492" y="468"/>
                  </a:lnTo>
                  <a:lnTo>
                    <a:pt x="18169" y="288"/>
                  </a:lnTo>
                  <a:lnTo>
                    <a:pt x="17846" y="180"/>
                  </a:lnTo>
                  <a:lnTo>
                    <a:pt x="17487" y="73"/>
                  </a:lnTo>
                  <a:lnTo>
                    <a:pt x="17092" y="37"/>
                  </a:lnTo>
                  <a:lnTo>
                    <a:pt x="1673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ts val="1100"/>
                <a:buFont typeface="Arial"/>
                <a:buNone/>
              </a:pPr>
              <a:r>
                <a:rPr lang="en" sz="24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Hello!</a:t>
              </a:r>
              <a:endParaRPr sz="900">
                <a:solidFill>
                  <a:schemeClr val="dk2"/>
                </a:solidFill>
              </a:endParaRPr>
            </a:p>
          </p:txBody>
        </p:sp>
        <p:sp>
          <p:nvSpPr>
            <p:cNvPr id="1019" name="Google Shape;1019;p43"/>
            <p:cNvSpPr/>
            <p:nvPr/>
          </p:nvSpPr>
          <p:spPr>
            <a:xfrm>
              <a:off x="3038013" y="1098075"/>
              <a:ext cx="85300" cy="100550"/>
            </a:xfrm>
            <a:custGeom>
              <a:avLst/>
              <a:gdLst/>
              <a:ahLst/>
              <a:cxnLst/>
              <a:rect l="l" t="t" r="r" b="b"/>
              <a:pathLst>
                <a:path w="3412" h="4022" extrusionOk="0">
                  <a:moveTo>
                    <a:pt x="2478" y="0"/>
                  </a:moveTo>
                  <a:lnTo>
                    <a:pt x="0" y="539"/>
                  </a:lnTo>
                  <a:lnTo>
                    <a:pt x="2657" y="3878"/>
                  </a:lnTo>
                  <a:lnTo>
                    <a:pt x="2765" y="3986"/>
                  </a:lnTo>
                  <a:lnTo>
                    <a:pt x="2908" y="4022"/>
                  </a:lnTo>
                  <a:lnTo>
                    <a:pt x="3052" y="4022"/>
                  </a:lnTo>
                  <a:lnTo>
                    <a:pt x="3196" y="3986"/>
                  </a:lnTo>
                  <a:lnTo>
                    <a:pt x="3303" y="3914"/>
                  </a:lnTo>
                  <a:lnTo>
                    <a:pt x="3375" y="3806"/>
                  </a:lnTo>
                  <a:lnTo>
                    <a:pt x="3411" y="3663"/>
                  </a:lnTo>
                  <a:lnTo>
                    <a:pt x="3411" y="3483"/>
                  </a:lnTo>
                  <a:lnTo>
                    <a:pt x="24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p48"/>
          <p:cNvSpPr/>
          <p:nvPr/>
        </p:nvSpPr>
        <p:spPr>
          <a:xfrm>
            <a:off x="556163" y="541151"/>
            <a:ext cx="1384573" cy="1328304"/>
          </a:xfrm>
          <a:custGeom>
            <a:avLst/>
            <a:gdLst/>
            <a:ahLst/>
            <a:cxnLst/>
            <a:rect l="l" t="t" r="r" b="b"/>
            <a:pathLst>
              <a:path w="11885" h="11402" extrusionOk="0">
                <a:moveTo>
                  <a:pt x="6571" y="0"/>
                </a:moveTo>
                <a:lnTo>
                  <a:pt x="6088" y="49"/>
                </a:lnTo>
                <a:lnTo>
                  <a:pt x="5605" y="145"/>
                </a:lnTo>
                <a:lnTo>
                  <a:pt x="4639" y="387"/>
                </a:lnTo>
                <a:lnTo>
                  <a:pt x="3866" y="628"/>
                </a:lnTo>
                <a:lnTo>
                  <a:pt x="3093" y="1015"/>
                </a:lnTo>
                <a:lnTo>
                  <a:pt x="2368" y="1450"/>
                </a:lnTo>
                <a:lnTo>
                  <a:pt x="1740" y="1933"/>
                </a:lnTo>
                <a:lnTo>
                  <a:pt x="1450" y="2223"/>
                </a:lnTo>
                <a:lnTo>
                  <a:pt x="1209" y="2512"/>
                </a:lnTo>
                <a:lnTo>
                  <a:pt x="919" y="2851"/>
                </a:lnTo>
                <a:lnTo>
                  <a:pt x="726" y="3189"/>
                </a:lnTo>
                <a:lnTo>
                  <a:pt x="532" y="3575"/>
                </a:lnTo>
                <a:lnTo>
                  <a:pt x="339" y="3962"/>
                </a:lnTo>
                <a:lnTo>
                  <a:pt x="242" y="4348"/>
                </a:lnTo>
                <a:lnTo>
                  <a:pt x="97" y="4783"/>
                </a:lnTo>
                <a:lnTo>
                  <a:pt x="49" y="5218"/>
                </a:lnTo>
                <a:lnTo>
                  <a:pt x="1" y="5604"/>
                </a:lnTo>
                <a:lnTo>
                  <a:pt x="49" y="6039"/>
                </a:lnTo>
                <a:lnTo>
                  <a:pt x="49" y="6474"/>
                </a:lnTo>
                <a:lnTo>
                  <a:pt x="146" y="6860"/>
                </a:lnTo>
                <a:lnTo>
                  <a:pt x="242" y="7295"/>
                </a:lnTo>
                <a:lnTo>
                  <a:pt x="339" y="7682"/>
                </a:lnTo>
                <a:lnTo>
                  <a:pt x="484" y="8068"/>
                </a:lnTo>
                <a:lnTo>
                  <a:pt x="677" y="8454"/>
                </a:lnTo>
                <a:lnTo>
                  <a:pt x="870" y="8793"/>
                </a:lnTo>
                <a:lnTo>
                  <a:pt x="1112" y="9131"/>
                </a:lnTo>
                <a:lnTo>
                  <a:pt x="1402" y="9469"/>
                </a:lnTo>
                <a:lnTo>
                  <a:pt x="1643" y="9807"/>
                </a:lnTo>
                <a:lnTo>
                  <a:pt x="1982" y="10049"/>
                </a:lnTo>
                <a:lnTo>
                  <a:pt x="2271" y="10339"/>
                </a:lnTo>
                <a:lnTo>
                  <a:pt x="2658" y="10580"/>
                </a:lnTo>
                <a:lnTo>
                  <a:pt x="3044" y="10822"/>
                </a:lnTo>
                <a:lnTo>
                  <a:pt x="3527" y="11015"/>
                </a:lnTo>
                <a:lnTo>
                  <a:pt x="3962" y="11160"/>
                </a:lnTo>
                <a:lnTo>
                  <a:pt x="4445" y="11256"/>
                </a:lnTo>
                <a:lnTo>
                  <a:pt x="4928" y="11353"/>
                </a:lnTo>
                <a:lnTo>
                  <a:pt x="5412" y="11401"/>
                </a:lnTo>
                <a:lnTo>
                  <a:pt x="5895" y="11401"/>
                </a:lnTo>
                <a:lnTo>
                  <a:pt x="6378" y="11353"/>
                </a:lnTo>
                <a:lnTo>
                  <a:pt x="6909" y="11305"/>
                </a:lnTo>
                <a:lnTo>
                  <a:pt x="7392" y="11160"/>
                </a:lnTo>
                <a:lnTo>
                  <a:pt x="7875" y="10967"/>
                </a:lnTo>
                <a:lnTo>
                  <a:pt x="8358" y="10773"/>
                </a:lnTo>
                <a:lnTo>
                  <a:pt x="8841" y="10532"/>
                </a:lnTo>
                <a:lnTo>
                  <a:pt x="9276" y="10242"/>
                </a:lnTo>
                <a:lnTo>
                  <a:pt x="9711" y="9904"/>
                </a:lnTo>
                <a:lnTo>
                  <a:pt x="10098" y="9566"/>
                </a:lnTo>
                <a:lnTo>
                  <a:pt x="10436" y="9179"/>
                </a:lnTo>
                <a:lnTo>
                  <a:pt x="10774" y="8744"/>
                </a:lnTo>
                <a:lnTo>
                  <a:pt x="11064" y="8310"/>
                </a:lnTo>
                <a:lnTo>
                  <a:pt x="11305" y="7875"/>
                </a:lnTo>
                <a:lnTo>
                  <a:pt x="11499" y="7392"/>
                </a:lnTo>
                <a:lnTo>
                  <a:pt x="11692" y="6909"/>
                </a:lnTo>
                <a:lnTo>
                  <a:pt x="11788" y="6377"/>
                </a:lnTo>
                <a:lnTo>
                  <a:pt x="11837" y="5894"/>
                </a:lnTo>
                <a:lnTo>
                  <a:pt x="11885" y="5459"/>
                </a:lnTo>
                <a:lnTo>
                  <a:pt x="11837" y="5025"/>
                </a:lnTo>
                <a:lnTo>
                  <a:pt x="11788" y="4590"/>
                </a:lnTo>
                <a:lnTo>
                  <a:pt x="11740" y="4155"/>
                </a:lnTo>
                <a:lnTo>
                  <a:pt x="11595" y="3768"/>
                </a:lnTo>
                <a:lnTo>
                  <a:pt x="11450" y="3334"/>
                </a:lnTo>
                <a:lnTo>
                  <a:pt x="11257" y="2947"/>
                </a:lnTo>
                <a:lnTo>
                  <a:pt x="11064" y="2561"/>
                </a:lnTo>
                <a:lnTo>
                  <a:pt x="10822" y="2223"/>
                </a:lnTo>
                <a:lnTo>
                  <a:pt x="10581" y="1836"/>
                </a:lnTo>
                <a:lnTo>
                  <a:pt x="10291" y="1546"/>
                </a:lnTo>
                <a:lnTo>
                  <a:pt x="9953" y="1256"/>
                </a:lnTo>
                <a:lnTo>
                  <a:pt x="9614" y="967"/>
                </a:lnTo>
                <a:lnTo>
                  <a:pt x="9276" y="725"/>
                </a:lnTo>
                <a:lnTo>
                  <a:pt x="8890" y="532"/>
                </a:lnTo>
                <a:lnTo>
                  <a:pt x="8503" y="339"/>
                </a:lnTo>
                <a:lnTo>
                  <a:pt x="8020" y="194"/>
                </a:lnTo>
                <a:lnTo>
                  <a:pt x="7537" y="49"/>
                </a:lnTo>
                <a:lnTo>
                  <a:pt x="705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5" name="Google Shape;1075;p48"/>
          <p:cNvSpPr txBox="1">
            <a:spLocks noGrp="1"/>
          </p:cNvSpPr>
          <p:nvPr>
            <p:ph type="title"/>
          </p:nvPr>
        </p:nvSpPr>
        <p:spPr>
          <a:xfrm>
            <a:off x="720000" y="1963375"/>
            <a:ext cx="4389622" cy="11069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err="1"/>
              <a:t>Terapeutik</a:t>
            </a:r>
            <a:r>
              <a:rPr lang="en" sz="1800" dirty="0"/>
              <a:t> Communication</a:t>
            </a:r>
            <a:endParaRPr sz="1800" dirty="0">
              <a:solidFill>
                <a:schemeClr val="lt2"/>
              </a:solidFill>
            </a:endParaRPr>
          </a:p>
        </p:txBody>
      </p:sp>
      <p:sp>
        <p:nvSpPr>
          <p:cNvPr id="1076" name="Google Shape;1076;p48"/>
          <p:cNvSpPr txBox="1">
            <a:spLocks noGrp="1"/>
          </p:cNvSpPr>
          <p:nvPr>
            <p:ph type="title" idx="2"/>
          </p:nvPr>
        </p:nvSpPr>
        <p:spPr>
          <a:xfrm>
            <a:off x="720000" y="674750"/>
            <a:ext cx="1056900" cy="106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grpSp>
        <p:nvGrpSpPr>
          <p:cNvPr id="1078" name="Google Shape;1078;p48"/>
          <p:cNvGrpSpPr/>
          <p:nvPr/>
        </p:nvGrpSpPr>
        <p:grpSpPr>
          <a:xfrm rot="-449619">
            <a:off x="5475175" y="1382805"/>
            <a:ext cx="1068474" cy="801826"/>
            <a:chOff x="2727413" y="815300"/>
            <a:chExt cx="510800" cy="383325"/>
          </a:xfrm>
        </p:grpSpPr>
        <p:sp>
          <p:nvSpPr>
            <p:cNvPr id="1079" name="Google Shape;1079;p48"/>
            <p:cNvSpPr/>
            <p:nvPr/>
          </p:nvSpPr>
          <p:spPr>
            <a:xfrm>
              <a:off x="2727413" y="815300"/>
              <a:ext cx="510800" cy="328575"/>
            </a:xfrm>
            <a:custGeom>
              <a:avLst/>
              <a:gdLst/>
              <a:ahLst/>
              <a:cxnLst/>
              <a:rect l="l" t="t" r="r" b="b"/>
              <a:pathLst>
                <a:path w="20432" h="13143" extrusionOk="0">
                  <a:moveTo>
                    <a:pt x="3699" y="1"/>
                  </a:moveTo>
                  <a:lnTo>
                    <a:pt x="3304" y="37"/>
                  </a:lnTo>
                  <a:lnTo>
                    <a:pt x="2945" y="73"/>
                  </a:lnTo>
                  <a:lnTo>
                    <a:pt x="2586" y="180"/>
                  </a:lnTo>
                  <a:lnTo>
                    <a:pt x="2262" y="288"/>
                  </a:lnTo>
                  <a:lnTo>
                    <a:pt x="1939" y="468"/>
                  </a:lnTo>
                  <a:lnTo>
                    <a:pt x="1616" y="647"/>
                  </a:lnTo>
                  <a:lnTo>
                    <a:pt x="1329" y="863"/>
                  </a:lnTo>
                  <a:lnTo>
                    <a:pt x="1078" y="1078"/>
                  </a:lnTo>
                  <a:lnTo>
                    <a:pt x="826" y="1365"/>
                  </a:lnTo>
                  <a:lnTo>
                    <a:pt x="611" y="1653"/>
                  </a:lnTo>
                  <a:lnTo>
                    <a:pt x="431" y="1940"/>
                  </a:lnTo>
                  <a:lnTo>
                    <a:pt x="288" y="2263"/>
                  </a:lnTo>
                  <a:lnTo>
                    <a:pt x="144" y="2622"/>
                  </a:lnTo>
                  <a:lnTo>
                    <a:pt x="72" y="2981"/>
                  </a:lnTo>
                  <a:lnTo>
                    <a:pt x="0" y="3340"/>
                  </a:lnTo>
                  <a:lnTo>
                    <a:pt x="0" y="3699"/>
                  </a:lnTo>
                  <a:lnTo>
                    <a:pt x="0" y="9444"/>
                  </a:lnTo>
                  <a:lnTo>
                    <a:pt x="0" y="9803"/>
                  </a:lnTo>
                  <a:lnTo>
                    <a:pt x="72" y="10162"/>
                  </a:lnTo>
                  <a:lnTo>
                    <a:pt x="144" y="10521"/>
                  </a:lnTo>
                  <a:lnTo>
                    <a:pt x="288" y="10880"/>
                  </a:lnTo>
                  <a:lnTo>
                    <a:pt x="431" y="11204"/>
                  </a:lnTo>
                  <a:lnTo>
                    <a:pt x="611" y="11491"/>
                  </a:lnTo>
                  <a:lnTo>
                    <a:pt x="826" y="11778"/>
                  </a:lnTo>
                  <a:lnTo>
                    <a:pt x="1078" y="12065"/>
                  </a:lnTo>
                  <a:lnTo>
                    <a:pt x="1329" y="12281"/>
                  </a:lnTo>
                  <a:lnTo>
                    <a:pt x="1616" y="12496"/>
                  </a:lnTo>
                  <a:lnTo>
                    <a:pt x="1939" y="12676"/>
                  </a:lnTo>
                  <a:lnTo>
                    <a:pt x="2262" y="12855"/>
                  </a:lnTo>
                  <a:lnTo>
                    <a:pt x="2586" y="12963"/>
                  </a:lnTo>
                  <a:lnTo>
                    <a:pt x="2945" y="13071"/>
                  </a:lnTo>
                  <a:lnTo>
                    <a:pt x="3304" y="13107"/>
                  </a:lnTo>
                  <a:lnTo>
                    <a:pt x="3699" y="13143"/>
                  </a:lnTo>
                  <a:lnTo>
                    <a:pt x="16733" y="13143"/>
                  </a:lnTo>
                  <a:lnTo>
                    <a:pt x="17092" y="13107"/>
                  </a:lnTo>
                  <a:lnTo>
                    <a:pt x="17487" y="13071"/>
                  </a:lnTo>
                  <a:lnTo>
                    <a:pt x="17846" y="12963"/>
                  </a:lnTo>
                  <a:lnTo>
                    <a:pt x="18169" y="12855"/>
                  </a:lnTo>
                  <a:lnTo>
                    <a:pt x="18492" y="12676"/>
                  </a:lnTo>
                  <a:lnTo>
                    <a:pt x="18815" y="12496"/>
                  </a:lnTo>
                  <a:lnTo>
                    <a:pt x="19067" y="12281"/>
                  </a:lnTo>
                  <a:lnTo>
                    <a:pt x="19354" y="12065"/>
                  </a:lnTo>
                  <a:lnTo>
                    <a:pt x="19569" y="11778"/>
                  </a:lnTo>
                  <a:lnTo>
                    <a:pt x="19785" y="11491"/>
                  </a:lnTo>
                  <a:lnTo>
                    <a:pt x="20000" y="11204"/>
                  </a:lnTo>
                  <a:lnTo>
                    <a:pt x="20144" y="10880"/>
                  </a:lnTo>
                  <a:lnTo>
                    <a:pt x="20252" y="10521"/>
                  </a:lnTo>
                  <a:lnTo>
                    <a:pt x="20359" y="10162"/>
                  </a:lnTo>
                  <a:lnTo>
                    <a:pt x="20395" y="9803"/>
                  </a:lnTo>
                  <a:lnTo>
                    <a:pt x="20431" y="9444"/>
                  </a:lnTo>
                  <a:lnTo>
                    <a:pt x="20431" y="3699"/>
                  </a:lnTo>
                  <a:lnTo>
                    <a:pt x="20395" y="3340"/>
                  </a:lnTo>
                  <a:lnTo>
                    <a:pt x="20359" y="2981"/>
                  </a:lnTo>
                  <a:lnTo>
                    <a:pt x="20252" y="2622"/>
                  </a:lnTo>
                  <a:lnTo>
                    <a:pt x="20144" y="2263"/>
                  </a:lnTo>
                  <a:lnTo>
                    <a:pt x="20000" y="1940"/>
                  </a:lnTo>
                  <a:lnTo>
                    <a:pt x="19785" y="1653"/>
                  </a:lnTo>
                  <a:lnTo>
                    <a:pt x="19569" y="1365"/>
                  </a:lnTo>
                  <a:lnTo>
                    <a:pt x="19354" y="1078"/>
                  </a:lnTo>
                  <a:lnTo>
                    <a:pt x="19067" y="863"/>
                  </a:lnTo>
                  <a:lnTo>
                    <a:pt x="18815" y="647"/>
                  </a:lnTo>
                  <a:lnTo>
                    <a:pt x="18492" y="468"/>
                  </a:lnTo>
                  <a:lnTo>
                    <a:pt x="18169" y="288"/>
                  </a:lnTo>
                  <a:lnTo>
                    <a:pt x="17846" y="180"/>
                  </a:lnTo>
                  <a:lnTo>
                    <a:pt x="17487" y="73"/>
                  </a:lnTo>
                  <a:lnTo>
                    <a:pt x="17092" y="37"/>
                  </a:lnTo>
                  <a:lnTo>
                    <a:pt x="1673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Hello!</a:t>
              </a:r>
              <a:endParaRPr sz="900">
                <a:solidFill>
                  <a:schemeClr val="dk2"/>
                </a:solidFill>
              </a:endParaRPr>
            </a:p>
          </p:txBody>
        </p:sp>
        <p:sp>
          <p:nvSpPr>
            <p:cNvPr id="1080" name="Google Shape;1080;p48"/>
            <p:cNvSpPr/>
            <p:nvPr/>
          </p:nvSpPr>
          <p:spPr>
            <a:xfrm>
              <a:off x="3038013" y="1098075"/>
              <a:ext cx="85300" cy="100550"/>
            </a:xfrm>
            <a:custGeom>
              <a:avLst/>
              <a:gdLst/>
              <a:ahLst/>
              <a:cxnLst/>
              <a:rect l="l" t="t" r="r" b="b"/>
              <a:pathLst>
                <a:path w="3412" h="4022" extrusionOk="0">
                  <a:moveTo>
                    <a:pt x="2478" y="0"/>
                  </a:moveTo>
                  <a:lnTo>
                    <a:pt x="0" y="539"/>
                  </a:lnTo>
                  <a:lnTo>
                    <a:pt x="2657" y="3878"/>
                  </a:lnTo>
                  <a:lnTo>
                    <a:pt x="2765" y="3986"/>
                  </a:lnTo>
                  <a:lnTo>
                    <a:pt x="2908" y="4022"/>
                  </a:lnTo>
                  <a:lnTo>
                    <a:pt x="3052" y="4022"/>
                  </a:lnTo>
                  <a:lnTo>
                    <a:pt x="3196" y="3986"/>
                  </a:lnTo>
                  <a:lnTo>
                    <a:pt x="3303" y="3914"/>
                  </a:lnTo>
                  <a:lnTo>
                    <a:pt x="3375" y="3806"/>
                  </a:lnTo>
                  <a:lnTo>
                    <a:pt x="3411" y="3663"/>
                  </a:lnTo>
                  <a:lnTo>
                    <a:pt x="3411" y="3483"/>
                  </a:lnTo>
                  <a:lnTo>
                    <a:pt x="247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/>
            </a:p>
          </p:txBody>
        </p:sp>
      </p:grpSp>
      <p:grpSp>
        <p:nvGrpSpPr>
          <p:cNvPr id="1081" name="Google Shape;1081;p48"/>
          <p:cNvGrpSpPr/>
          <p:nvPr/>
        </p:nvGrpSpPr>
        <p:grpSpPr>
          <a:xfrm>
            <a:off x="3704378" y="347996"/>
            <a:ext cx="8534988" cy="4939261"/>
            <a:chOff x="3513353" y="347996"/>
            <a:chExt cx="8534988" cy="4939261"/>
          </a:xfrm>
        </p:grpSpPr>
        <p:sp>
          <p:nvSpPr>
            <p:cNvPr id="1082" name="Google Shape;1082;p48"/>
            <p:cNvSpPr/>
            <p:nvPr/>
          </p:nvSpPr>
          <p:spPr>
            <a:xfrm>
              <a:off x="7413137" y="2152888"/>
              <a:ext cx="4635204" cy="3126133"/>
            </a:xfrm>
            <a:custGeom>
              <a:avLst/>
              <a:gdLst/>
              <a:ahLst/>
              <a:cxnLst/>
              <a:rect l="l" t="t" r="r" b="b"/>
              <a:pathLst>
                <a:path w="60217" h="40611" extrusionOk="0">
                  <a:moveTo>
                    <a:pt x="9157" y="0"/>
                  </a:moveTo>
                  <a:lnTo>
                    <a:pt x="8295" y="72"/>
                  </a:lnTo>
                  <a:lnTo>
                    <a:pt x="7470" y="216"/>
                  </a:lnTo>
                  <a:lnTo>
                    <a:pt x="6608" y="467"/>
                  </a:lnTo>
                  <a:lnTo>
                    <a:pt x="5782" y="790"/>
                  </a:lnTo>
                  <a:lnTo>
                    <a:pt x="5279" y="1005"/>
                  </a:lnTo>
                  <a:lnTo>
                    <a:pt x="4812" y="1257"/>
                  </a:lnTo>
                  <a:lnTo>
                    <a:pt x="4382" y="1508"/>
                  </a:lnTo>
                  <a:lnTo>
                    <a:pt x="3951" y="1795"/>
                  </a:lnTo>
                  <a:lnTo>
                    <a:pt x="3520" y="2119"/>
                  </a:lnTo>
                  <a:lnTo>
                    <a:pt x="3161" y="2442"/>
                  </a:lnTo>
                  <a:lnTo>
                    <a:pt x="2766" y="2801"/>
                  </a:lnTo>
                  <a:lnTo>
                    <a:pt x="2443" y="3160"/>
                  </a:lnTo>
                  <a:lnTo>
                    <a:pt x="2119" y="3555"/>
                  </a:lnTo>
                  <a:lnTo>
                    <a:pt x="1796" y="3950"/>
                  </a:lnTo>
                  <a:lnTo>
                    <a:pt x="1509" y="4345"/>
                  </a:lnTo>
                  <a:lnTo>
                    <a:pt x="1258" y="4776"/>
                  </a:lnTo>
                  <a:lnTo>
                    <a:pt x="1042" y="5207"/>
                  </a:lnTo>
                  <a:lnTo>
                    <a:pt x="827" y="5673"/>
                  </a:lnTo>
                  <a:lnTo>
                    <a:pt x="611" y="6104"/>
                  </a:lnTo>
                  <a:lnTo>
                    <a:pt x="468" y="6571"/>
                  </a:lnTo>
                  <a:lnTo>
                    <a:pt x="324" y="7038"/>
                  </a:lnTo>
                  <a:lnTo>
                    <a:pt x="216" y="7540"/>
                  </a:lnTo>
                  <a:lnTo>
                    <a:pt x="109" y="8007"/>
                  </a:lnTo>
                  <a:lnTo>
                    <a:pt x="37" y="8510"/>
                  </a:lnTo>
                  <a:lnTo>
                    <a:pt x="1" y="9013"/>
                  </a:lnTo>
                  <a:lnTo>
                    <a:pt x="1" y="9515"/>
                  </a:lnTo>
                  <a:lnTo>
                    <a:pt x="1" y="10018"/>
                  </a:lnTo>
                  <a:lnTo>
                    <a:pt x="37" y="10485"/>
                  </a:lnTo>
                  <a:lnTo>
                    <a:pt x="109" y="10987"/>
                  </a:lnTo>
                  <a:lnTo>
                    <a:pt x="181" y="11490"/>
                  </a:lnTo>
                  <a:lnTo>
                    <a:pt x="324" y="11993"/>
                  </a:lnTo>
                  <a:lnTo>
                    <a:pt x="468" y="12496"/>
                  </a:lnTo>
                  <a:lnTo>
                    <a:pt x="647" y="12962"/>
                  </a:lnTo>
                  <a:lnTo>
                    <a:pt x="827" y="13465"/>
                  </a:lnTo>
                  <a:lnTo>
                    <a:pt x="1078" y="13932"/>
                  </a:lnTo>
                  <a:lnTo>
                    <a:pt x="1330" y="14399"/>
                  </a:lnTo>
                  <a:lnTo>
                    <a:pt x="2550" y="16373"/>
                  </a:lnTo>
                  <a:lnTo>
                    <a:pt x="3915" y="18492"/>
                  </a:lnTo>
                  <a:lnTo>
                    <a:pt x="5423" y="20718"/>
                  </a:lnTo>
                  <a:lnTo>
                    <a:pt x="7039" y="23016"/>
                  </a:lnTo>
                  <a:lnTo>
                    <a:pt x="8762" y="25314"/>
                  </a:lnTo>
                  <a:lnTo>
                    <a:pt x="10557" y="27612"/>
                  </a:lnTo>
                  <a:lnTo>
                    <a:pt x="11491" y="28725"/>
                  </a:lnTo>
                  <a:lnTo>
                    <a:pt x="12425" y="29838"/>
                  </a:lnTo>
                  <a:lnTo>
                    <a:pt x="13358" y="30916"/>
                  </a:lnTo>
                  <a:lnTo>
                    <a:pt x="14292" y="31957"/>
                  </a:lnTo>
                  <a:lnTo>
                    <a:pt x="15261" y="32962"/>
                  </a:lnTo>
                  <a:lnTo>
                    <a:pt x="16195" y="33932"/>
                  </a:lnTo>
                  <a:lnTo>
                    <a:pt x="17164" y="34865"/>
                  </a:lnTo>
                  <a:lnTo>
                    <a:pt x="18134" y="35763"/>
                  </a:lnTo>
                  <a:lnTo>
                    <a:pt x="19067" y="36589"/>
                  </a:lnTo>
                  <a:lnTo>
                    <a:pt x="20037" y="37343"/>
                  </a:lnTo>
                  <a:lnTo>
                    <a:pt x="20970" y="38025"/>
                  </a:lnTo>
                  <a:lnTo>
                    <a:pt x="21868" y="38635"/>
                  </a:lnTo>
                  <a:lnTo>
                    <a:pt x="22802" y="39210"/>
                  </a:lnTo>
                  <a:lnTo>
                    <a:pt x="23663" y="39677"/>
                  </a:lnTo>
                  <a:lnTo>
                    <a:pt x="24561" y="40036"/>
                  </a:lnTo>
                  <a:lnTo>
                    <a:pt x="25423" y="40323"/>
                  </a:lnTo>
                  <a:lnTo>
                    <a:pt x="25818" y="40431"/>
                  </a:lnTo>
                  <a:lnTo>
                    <a:pt x="26249" y="40538"/>
                  </a:lnTo>
                  <a:lnTo>
                    <a:pt x="26644" y="40574"/>
                  </a:lnTo>
                  <a:lnTo>
                    <a:pt x="27039" y="40610"/>
                  </a:lnTo>
                  <a:lnTo>
                    <a:pt x="27828" y="40610"/>
                  </a:lnTo>
                  <a:lnTo>
                    <a:pt x="28188" y="40538"/>
                  </a:lnTo>
                  <a:lnTo>
                    <a:pt x="28547" y="40467"/>
                  </a:lnTo>
                  <a:lnTo>
                    <a:pt x="29552" y="40179"/>
                  </a:lnTo>
                  <a:lnTo>
                    <a:pt x="30521" y="39784"/>
                  </a:lnTo>
                  <a:lnTo>
                    <a:pt x="31527" y="39318"/>
                  </a:lnTo>
                  <a:lnTo>
                    <a:pt x="32532" y="38779"/>
                  </a:lnTo>
                  <a:lnTo>
                    <a:pt x="33538" y="38169"/>
                  </a:lnTo>
                  <a:lnTo>
                    <a:pt x="34507" y="37522"/>
                  </a:lnTo>
                  <a:lnTo>
                    <a:pt x="35477" y="36804"/>
                  </a:lnTo>
                  <a:lnTo>
                    <a:pt x="36446" y="36050"/>
                  </a:lnTo>
                  <a:lnTo>
                    <a:pt x="37415" y="35260"/>
                  </a:lnTo>
                  <a:lnTo>
                    <a:pt x="38349" y="34434"/>
                  </a:lnTo>
                  <a:lnTo>
                    <a:pt x="39247" y="33609"/>
                  </a:lnTo>
                  <a:lnTo>
                    <a:pt x="40144" y="32747"/>
                  </a:lnTo>
                  <a:lnTo>
                    <a:pt x="41006" y="31849"/>
                  </a:lnTo>
                  <a:lnTo>
                    <a:pt x="41832" y="30987"/>
                  </a:lnTo>
                  <a:lnTo>
                    <a:pt x="43412" y="29264"/>
                  </a:lnTo>
                  <a:lnTo>
                    <a:pt x="43520" y="29120"/>
                  </a:lnTo>
                  <a:lnTo>
                    <a:pt x="44704" y="27756"/>
                  </a:lnTo>
                  <a:lnTo>
                    <a:pt x="45746" y="26463"/>
                  </a:lnTo>
                  <a:lnTo>
                    <a:pt x="46679" y="25314"/>
                  </a:lnTo>
                  <a:lnTo>
                    <a:pt x="47433" y="24273"/>
                  </a:lnTo>
                  <a:lnTo>
                    <a:pt x="48546" y="22801"/>
                  </a:lnTo>
                  <a:lnTo>
                    <a:pt x="48941" y="22226"/>
                  </a:lnTo>
                  <a:lnTo>
                    <a:pt x="49300" y="22980"/>
                  </a:lnTo>
                  <a:lnTo>
                    <a:pt x="49839" y="24022"/>
                  </a:lnTo>
                  <a:lnTo>
                    <a:pt x="50737" y="25673"/>
                  </a:lnTo>
                  <a:lnTo>
                    <a:pt x="51024" y="26140"/>
                  </a:lnTo>
                  <a:lnTo>
                    <a:pt x="51311" y="26535"/>
                  </a:lnTo>
                  <a:lnTo>
                    <a:pt x="51598" y="26858"/>
                  </a:lnTo>
                  <a:lnTo>
                    <a:pt x="51886" y="27109"/>
                  </a:lnTo>
                  <a:lnTo>
                    <a:pt x="52173" y="27325"/>
                  </a:lnTo>
                  <a:lnTo>
                    <a:pt x="52424" y="27469"/>
                  </a:lnTo>
                  <a:lnTo>
                    <a:pt x="52712" y="27612"/>
                  </a:lnTo>
                  <a:lnTo>
                    <a:pt x="52963" y="27684"/>
                  </a:lnTo>
                  <a:lnTo>
                    <a:pt x="53214" y="27720"/>
                  </a:lnTo>
                  <a:lnTo>
                    <a:pt x="53430" y="27756"/>
                  </a:lnTo>
                  <a:lnTo>
                    <a:pt x="53789" y="27756"/>
                  </a:lnTo>
                  <a:lnTo>
                    <a:pt x="54004" y="27720"/>
                  </a:lnTo>
                  <a:lnTo>
                    <a:pt x="54112" y="27684"/>
                  </a:lnTo>
                  <a:lnTo>
                    <a:pt x="54327" y="27971"/>
                  </a:lnTo>
                  <a:lnTo>
                    <a:pt x="54579" y="28187"/>
                  </a:lnTo>
                  <a:lnTo>
                    <a:pt x="54866" y="28366"/>
                  </a:lnTo>
                  <a:lnTo>
                    <a:pt x="55153" y="28510"/>
                  </a:lnTo>
                  <a:lnTo>
                    <a:pt x="55656" y="28689"/>
                  </a:lnTo>
                  <a:lnTo>
                    <a:pt x="55871" y="28761"/>
                  </a:lnTo>
                  <a:lnTo>
                    <a:pt x="57308" y="30269"/>
                  </a:lnTo>
                  <a:lnTo>
                    <a:pt x="57595" y="30521"/>
                  </a:lnTo>
                  <a:lnTo>
                    <a:pt x="57882" y="30736"/>
                  </a:lnTo>
                  <a:lnTo>
                    <a:pt x="58205" y="30880"/>
                  </a:lnTo>
                  <a:lnTo>
                    <a:pt x="58528" y="30951"/>
                  </a:lnTo>
                  <a:lnTo>
                    <a:pt x="58816" y="30987"/>
                  </a:lnTo>
                  <a:lnTo>
                    <a:pt x="59103" y="30987"/>
                  </a:lnTo>
                  <a:lnTo>
                    <a:pt x="59390" y="30916"/>
                  </a:lnTo>
                  <a:lnTo>
                    <a:pt x="59642" y="30772"/>
                  </a:lnTo>
                  <a:lnTo>
                    <a:pt x="59857" y="30592"/>
                  </a:lnTo>
                  <a:lnTo>
                    <a:pt x="60001" y="30341"/>
                  </a:lnTo>
                  <a:lnTo>
                    <a:pt x="60144" y="30054"/>
                  </a:lnTo>
                  <a:lnTo>
                    <a:pt x="60216" y="29695"/>
                  </a:lnTo>
                  <a:lnTo>
                    <a:pt x="60216" y="29264"/>
                  </a:lnTo>
                  <a:lnTo>
                    <a:pt x="60180" y="28797"/>
                  </a:lnTo>
                  <a:lnTo>
                    <a:pt x="60036" y="28294"/>
                  </a:lnTo>
                  <a:lnTo>
                    <a:pt x="59821" y="27720"/>
                  </a:lnTo>
                  <a:lnTo>
                    <a:pt x="59426" y="26679"/>
                  </a:lnTo>
                  <a:lnTo>
                    <a:pt x="59139" y="25817"/>
                  </a:lnTo>
                  <a:lnTo>
                    <a:pt x="58959" y="25099"/>
                  </a:lnTo>
                  <a:lnTo>
                    <a:pt x="58852" y="24488"/>
                  </a:lnTo>
                  <a:lnTo>
                    <a:pt x="58708" y="23196"/>
                  </a:lnTo>
                  <a:lnTo>
                    <a:pt x="58600" y="22406"/>
                  </a:lnTo>
                  <a:lnTo>
                    <a:pt x="58421" y="21436"/>
                  </a:lnTo>
                  <a:lnTo>
                    <a:pt x="58277" y="20826"/>
                  </a:lnTo>
                  <a:lnTo>
                    <a:pt x="58062" y="20072"/>
                  </a:lnTo>
                  <a:lnTo>
                    <a:pt x="57738" y="19174"/>
                  </a:lnTo>
                  <a:lnTo>
                    <a:pt x="57344" y="18205"/>
                  </a:lnTo>
                  <a:lnTo>
                    <a:pt x="56877" y="17199"/>
                  </a:lnTo>
                  <a:lnTo>
                    <a:pt x="56302" y="16122"/>
                  </a:lnTo>
                  <a:lnTo>
                    <a:pt x="55620" y="15045"/>
                  </a:lnTo>
                  <a:lnTo>
                    <a:pt x="55261" y="14506"/>
                  </a:lnTo>
                  <a:lnTo>
                    <a:pt x="54866" y="13968"/>
                  </a:lnTo>
                  <a:lnTo>
                    <a:pt x="54471" y="13465"/>
                  </a:lnTo>
                  <a:lnTo>
                    <a:pt x="54040" y="12962"/>
                  </a:lnTo>
                  <a:lnTo>
                    <a:pt x="53573" y="12496"/>
                  </a:lnTo>
                  <a:lnTo>
                    <a:pt x="53071" y="12029"/>
                  </a:lnTo>
                  <a:lnTo>
                    <a:pt x="52568" y="11598"/>
                  </a:lnTo>
                  <a:lnTo>
                    <a:pt x="52029" y="11167"/>
                  </a:lnTo>
                  <a:lnTo>
                    <a:pt x="51491" y="10808"/>
                  </a:lnTo>
                  <a:lnTo>
                    <a:pt x="50880" y="10449"/>
                  </a:lnTo>
                  <a:lnTo>
                    <a:pt x="50270" y="10162"/>
                  </a:lnTo>
                  <a:lnTo>
                    <a:pt x="49624" y="9910"/>
                  </a:lnTo>
                  <a:lnTo>
                    <a:pt x="48977" y="9695"/>
                  </a:lnTo>
                  <a:lnTo>
                    <a:pt x="48295" y="9551"/>
                  </a:lnTo>
                  <a:lnTo>
                    <a:pt x="47577" y="9443"/>
                  </a:lnTo>
                  <a:lnTo>
                    <a:pt x="46823" y="9372"/>
                  </a:lnTo>
                  <a:lnTo>
                    <a:pt x="46033" y="9372"/>
                  </a:lnTo>
                  <a:lnTo>
                    <a:pt x="45243" y="9443"/>
                  </a:lnTo>
                  <a:lnTo>
                    <a:pt x="44920" y="9515"/>
                  </a:lnTo>
                  <a:lnTo>
                    <a:pt x="44597" y="9623"/>
                  </a:lnTo>
                  <a:lnTo>
                    <a:pt x="44238" y="9731"/>
                  </a:lnTo>
                  <a:lnTo>
                    <a:pt x="43879" y="9874"/>
                  </a:lnTo>
                  <a:lnTo>
                    <a:pt x="43053" y="10269"/>
                  </a:lnTo>
                  <a:lnTo>
                    <a:pt x="42227" y="10772"/>
                  </a:lnTo>
                  <a:lnTo>
                    <a:pt x="41293" y="11382"/>
                  </a:lnTo>
                  <a:lnTo>
                    <a:pt x="40360" y="12029"/>
                  </a:lnTo>
                  <a:lnTo>
                    <a:pt x="39390" y="12747"/>
                  </a:lnTo>
                  <a:lnTo>
                    <a:pt x="38421" y="13537"/>
                  </a:lnTo>
                  <a:lnTo>
                    <a:pt x="36697" y="14973"/>
                  </a:lnTo>
                  <a:lnTo>
                    <a:pt x="35046" y="16445"/>
                  </a:lnTo>
                  <a:lnTo>
                    <a:pt x="33466" y="17882"/>
                  </a:lnTo>
                  <a:lnTo>
                    <a:pt x="32065" y="19210"/>
                  </a:lnTo>
                  <a:lnTo>
                    <a:pt x="29947" y="21293"/>
                  </a:lnTo>
                  <a:lnTo>
                    <a:pt x="29121" y="22083"/>
                  </a:lnTo>
                  <a:lnTo>
                    <a:pt x="17739" y="4704"/>
                  </a:lnTo>
                  <a:lnTo>
                    <a:pt x="17236" y="3950"/>
                  </a:lnTo>
                  <a:lnTo>
                    <a:pt x="16697" y="3268"/>
                  </a:lnTo>
                  <a:lnTo>
                    <a:pt x="16087" y="2657"/>
                  </a:lnTo>
                  <a:lnTo>
                    <a:pt x="15441" y="2083"/>
                  </a:lnTo>
                  <a:lnTo>
                    <a:pt x="14759" y="1580"/>
                  </a:lnTo>
                  <a:lnTo>
                    <a:pt x="14040" y="1149"/>
                  </a:lnTo>
                  <a:lnTo>
                    <a:pt x="13286" y="790"/>
                  </a:lnTo>
                  <a:lnTo>
                    <a:pt x="12496" y="467"/>
                  </a:lnTo>
                  <a:lnTo>
                    <a:pt x="11671" y="251"/>
                  </a:lnTo>
                  <a:lnTo>
                    <a:pt x="10845" y="108"/>
                  </a:lnTo>
                  <a:lnTo>
                    <a:pt x="10019" y="36"/>
                  </a:lnTo>
                  <a:lnTo>
                    <a:pt x="915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48"/>
            <p:cNvSpPr/>
            <p:nvPr/>
          </p:nvSpPr>
          <p:spPr>
            <a:xfrm>
              <a:off x="7404901" y="2147345"/>
              <a:ext cx="3366502" cy="3139912"/>
            </a:xfrm>
            <a:custGeom>
              <a:avLst/>
              <a:gdLst/>
              <a:ahLst/>
              <a:cxnLst/>
              <a:rect l="l" t="t" r="r" b="b"/>
              <a:pathLst>
                <a:path w="43735" h="40790" extrusionOk="0">
                  <a:moveTo>
                    <a:pt x="10090" y="180"/>
                  </a:moveTo>
                  <a:lnTo>
                    <a:pt x="10952" y="252"/>
                  </a:lnTo>
                  <a:lnTo>
                    <a:pt x="11778" y="431"/>
                  </a:lnTo>
                  <a:lnTo>
                    <a:pt x="12568" y="647"/>
                  </a:lnTo>
                  <a:lnTo>
                    <a:pt x="13357" y="934"/>
                  </a:lnTo>
                  <a:lnTo>
                    <a:pt x="14111" y="1293"/>
                  </a:lnTo>
                  <a:lnTo>
                    <a:pt x="14830" y="1724"/>
                  </a:lnTo>
                  <a:lnTo>
                    <a:pt x="15512" y="2226"/>
                  </a:lnTo>
                  <a:lnTo>
                    <a:pt x="16158" y="2801"/>
                  </a:lnTo>
                  <a:lnTo>
                    <a:pt x="16733" y="3411"/>
                  </a:lnTo>
                  <a:lnTo>
                    <a:pt x="17271" y="4094"/>
                  </a:lnTo>
                  <a:lnTo>
                    <a:pt x="17738" y="4812"/>
                  </a:lnTo>
                  <a:lnTo>
                    <a:pt x="29228" y="22298"/>
                  </a:lnTo>
                  <a:lnTo>
                    <a:pt x="29300" y="22226"/>
                  </a:lnTo>
                  <a:lnTo>
                    <a:pt x="30126" y="21401"/>
                  </a:lnTo>
                  <a:lnTo>
                    <a:pt x="32208" y="19354"/>
                  </a:lnTo>
                  <a:lnTo>
                    <a:pt x="33609" y="18025"/>
                  </a:lnTo>
                  <a:lnTo>
                    <a:pt x="35153" y="16625"/>
                  </a:lnTo>
                  <a:lnTo>
                    <a:pt x="36804" y="15153"/>
                  </a:lnTo>
                  <a:lnTo>
                    <a:pt x="38492" y="13752"/>
                  </a:lnTo>
                  <a:lnTo>
                    <a:pt x="43519" y="29156"/>
                  </a:lnTo>
                  <a:lnTo>
                    <a:pt x="43447" y="29264"/>
                  </a:lnTo>
                  <a:lnTo>
                    <a:pt x="41939" y="30916"/>
                  </a:lnTo>
                  <a:lnTo>
                    <a:pt x="41113" y="31777"/>
                  </a:lnTo>
                  <a:lnTo>
                    <a:pt x="40251" y="32639"/>
                  </a:lnTo>
                  <a:lnTo>
                    <a:pt x="39390" y="33501"/>
                  </a:lnTo>
                  <a:lnTo>
                    <a:pt x="38492" y="34363"/>
                  </a:lnTo>
                  <a:lnTo>
                    <a:pt x="37558" y="35189"/>
                  </a:lnTo>
                  <a:lnTo>
                    <a:pt x="36589" y="35979"/>
                  </a:lnTo>
                  <a:lnTo>
                    <a:pt x="35655" y="36733"/>
                  </a:lnTo>
                  <a:lnTo>
                    <a:pt x="34650" y="37451"/>
                  </a:lnTo>
                  <a:lnTo>
                    <a:pt x="33680" y="38133"/>
                  </a:lnTo>
                  <a:lnTo>
                    <a:pt x="32675" y="38743"/>
                  </a:lnTo>
                  <a:lnTo>
                    <a:pt x="31670" y="39282"/>
                  </a:lnTo>
                  <a:lnTo>
                    <a:pt x="30664" y="39749"/>
                  </a:lnTo>
                  <a:lnTo>
                    <a:pt x="29659" y="40144"/>
                  </a:lnTo>
                  <a:lnTo>
                    <a:pt x="29156" y="40323"/>
                  </a:lnTo>
                  <a:lnTo>
                    <a:pt x="28654" y="40467"/>
                  </a:lnTo>
                  <a:lnTo>
                    <a:pt x="28043" y="40575"/>
                  </a:lnTo>
                  <a:lnTo>
                    <a:pt x="27433" y="40610"/>
                  </a:lnTo>
                  <a:lnTo>
                    <a:pt x="27074" y="40575"/>
                  </a:lnTo>
                  <a:lnTo>
                    <a:pt x="26715" y="40539"/>
                  </a:lnTo>
                  <a:lnTo>
                    <a:pt x="25961" y="40431"/>
                  </a:lnTo>
                  <a:lnTo>
                    <a:pt x="25207" y="40216"/>
                  </a:lnTo>
                  <a:lnTo>
                    <a:pt x="24417" y="39928"/>
                  </a:lnTo>
                  <a:lnTo>
                    <a:pt x="23627" y="39569"/>
                  </a:lnTo>
                  <a:lnTo>
                    <a:pt x="22801" y="39102"/>
                  </a:lnTo>
                  <a:lnTo>
                    <a:pt x="21975" y="38600"/>
                  </a:lnTo>
                  <a:lnTo>
                    <a:pt x="21113" y="38025"/>
                  </a:lnTo>
                  <a:lnTo>
                    <a:pt x="20251" y="37415"/>
                  </a:lnTo>
                  <a:lnTo>
                    <a:pt x="19390" y="36733"/>
                  </a:lnTo>
                  <a:lnTo>
                    <a:pt x="18528" y="35979"/>
                  </a:lnTo>
                  <a:lnTo>
                    <a:pt x="17630" y="35189"/>
                  </a:lnTo>
                  <a:lnTo>
                    <a:pt x="16769" y="34363"/>
                  </a:lnTo>
                  <a:lnTo>
                    <a:pt x="15871" y="33465"/>
                  </a:lnTo>
                  <a:lnTo>
                    <a:pt x="14973" y="32532"/>
                  </a:lnTo>
                  <a:lnTo>
                    <a:pt x="14111" y="31598"/>
                  </a:lnTo>
                  <a:lnTo>
                    <a:pt x="13214" y="30593"/>
                  </a:lnTo>
                  <a:lnTo>
                    <a:pt x="12352" y="29587"/>
                  </a:lnTo>
                  <a:lnTo>
                    <a:pt x="10593" y="27505"/>
                  </a:lnTo>
                  <a:lnTo>
                    <a:pt x="8905" y="25314"/>
                  </a:lnTo>
                  <a:lnTo>
                    <a:pt x="7253" y="23088"/>
                  </a:lnTo>
                  <a:lnTo>
                    <a:pt x="5673" y="20862"/>
                  </a:lnTo>
                  <a:lnTo>
                    <a:pt x="4201" y="18672"/>
                  </a:lnTo>
                  <a:lnTo>
                    <a:pt x="2801" y="16517"/>
                  </a:lnTo>
                  <a:lnTo>
                    <a:pt x="1508" y="14435"/>
                  </a:lnTo>
                  <a:lnTo>
                    <a:pt x="1293" y="13968"/>
                  </a:lnTo>
                  <a:lnTo>
                    <a:pt x="1042" y="13537"/>
                  </a:lnTo>
                  <a:lnTo>
                    <a:pt x="862" y="13070"/>
                  </a:lnTo>
                  <a:lnTo>
                    <a:pt x="682" y="12603"/>
                  </a:lnTo>
                  <a:lnTo>
                    <a:pt x="539" y="12101"/>
                  </a:lnTo>
                  <a:lnTo>
                    <a:pt x="431" y="11634"/>
                  </a:lnTo>
                  <a:lnTo>
                    <a:pt x="323" y="11131"/>
                  </a:lnTo>
                  <a:lnTo>
                    <a:pt x="252" y="10665"/>
                  </a:lnTo>
                  <a:lnTo>
                    <a:pt x="216" y="10162"/>
                  </a:lnTo>
                  <a:lnTo>
                    <a:pt x="180" y="9659"/>
                  </a:lnTo>
                  <a:lnTo>
                    <a:pt x="216" y="9156"/>
                  </a:lnTo>
                  <a:lnTo>
                    <a:pt x="252" y="8654"/>
                  </a:lnTo>
                  <a:lnTo>
                    <a:pt x="288" y="8151"/>
                  </a:lnTo>
                  <a:lnTo>
                    <a:pt x="395" y="7648"/>
                  </a:lnTo>
                  <a:lnTo>
                    <a:pt x="503" y="7182"/>
                  </a:lnTo>
                  <a:lnTo>
                    <a:pt x="647" y="6679"/>
                  </a:lnTo>
                  <a:lnTo>
                    <a:pt x="826" y="6212"/>
                  </a:lnTo>
                  <a:lnTo>
                    <a:pt x="1006" y="5745"/>
                  </a:lnTo>
                  <a:lnTo>
                    <a:pt x="1257" y="5279"/>
                  </a:lnTo>
                  <a:lnTo>
                    <a:pt x="1472" y="4848"/>
                  </a:lnTo>
                  <a:lnTo>
                    <a:pt x="1760" y="4417"/>
                  </a:lnTo>
                  <a:lnTo>
                    <a:pt x="2047" y="4022"/>
                  </a:lnTo>
                  <a:lnTo>
                    <a:pt x="2334" y="3627"/>
                  </a:lnTo>
                  <a:lnTo>
                    <a:pt x="2657" y="3232"/>
                  </a:lnTo>
                  <a:lnTo>
                    <a:pt x="3016" y="2873"/>
                  </a:lnTo>
                  <a:lnTo>
                    <a:pt x="3375" y="2550"/>
                  </a:lnTo>
                  <a:lnTo>
                    <a:pt x="3770" y="2226"/>
                  </a:lnTo>
                  <a:lnTo>
                    <a:pt x="4165" y="1903"/>
                  </a:lnTo>
                  <a:lnTo>
                    <a:pt x="4560" y="1652"/>
                  </a:lnTo>
                  <a:lnTo>
                    <a:pt x="4991" y="1365"/>
                  </a:lnTo>
                  <a:lnTo>
                    <a:pt x="5458" y="1149"/>
                  </a:lnTo>
                  <a:lnTo>
                    <a:pt x="5925" y="934"/>
                  </a:lnTo>
                  <a:lnTo>
                    <a:pt x="6751" y="611"/>
                  </a:lnTo>
                  <a:lnTo>
                    <a:pt x="7577" y="395"/>
                  </a:lnTo>
                  <a:lnTo>
                    <a:pt x="8402" y="252"/>
                  </a:lnTo>
                  <a:lnTo>
                    <a:pt x="9264" y="180"/>
                  </a:lnTo>
                  <a:close/>
                  <a:moveTo>
                    <a:pt x="9264" y="0"/>
                  </a:moveTo>
                  <a:lnTo>
                    <a:pt x="8402" y="72"/>
                  </a:lnTo>
                  <a:lnTo>
                    <a:pt x="7541" y="216"/>
                  </a:lnTo>
                  <a:lnTo>
                    <a:pt x="6679" y="431"/>
                  </a:lnTo>
                  <a:lnTo>
                    <a:pt x="5853" y="754"/>
                  </a:lnTo>
                  <a:lnTo>
                    <a:pt x="5386" y="970"/>
                  </a:lnTo>
                  <a:lnTo>
                    <a:pt x="4919" y="1221"/>
                  </a:lnTo>
                  <a:lnTo>
                    <a:pt x="4489" y="1472"/>
                  </a:lnTo>
                  <a:lnTo>
                    <a:pt x="4058" y="1760"/>
                  </a:lnTo>
                  <a:lnTo>
                    <a:pt x="3627" y="2083"/>
                  </a:lnTo>
                  <a:lnTo>
                    <a:pt x="3268" y="2406"/>
                  </a:lnTo>
                  <a:lnTo>
                    <a:pt x="2873" y="2765"/>
                  </a:lnTo>
                  <a:lnTo>
                    <a:pt x="2514" y="3124"/>
                  </a:lnTo>
                  <a:lnTo>
                    <a:pt x="2191" y="3483"/>
                  </a:lnTo>
                  <a:lnTo>
                    <a:pt x="1867" y="3914"/>
                  </a:lnTo>
                  <a:lnTo>
                    <a:pt x="1580" y="4309"/>
                  </a:lnTo>
                  <a:lnTo>
                    <a:pt x="1329" y="4740"/>
                  </a:lnTo>
                  <a:lnTo>
                    <a:pt x="1077" y="5207"/>
                  </a:lnTo>
                  <a:lnTo>
                    <a:pt x="862" y="5674"/>
                  </a:lnTo>
                  <a:lnTo>
                    <a:pt x="647" y="6140"/>
                  </a:lnTo>
                  <a:lnTo>
                    <a:pt x="467" y="6643"/>
                  </a:lnTo>
                  <a:lnTo>
                    <a:pt x="323" y="7110"/>
                  </a:lnTo>
                  <a:lnTo>
                    <a:pt x="216" y="7612"/>
                  </a:lnTo>
                  <a:lnTo>
                    <a:pt x="108" y="8115"/>
                  </a:lnTo>
                  <a:lnTo>
                    <a:pt x="72" y="8654"/>
                  </a:lnTo>
                  <a:lnTo>
                    <a:pt x="36" y="9156"/>
                  </a:lnTo>
                  <a:lnTo>
                    <a:pt x="0" y="9659"/>
                  </a:lnTo>
                  <a:lnTo>
                    <a:pt x="36" y="10162"/>
                  </a:lnTo>
                  <a:lnTo>
                    <a:pt x="72" y="10665"/>
                  </a:lnTo>
                  <a:lnTo>
                    <a:pt x="144" y="11167"/>
                  </a:lnTo>
                  <a:lnTo>
                    <a:pt x="252" y="11670"/>
                  </a:lnTo>
                  <a:lnTo>
                    <a:pt x="359" y="12173"/>
                  </a:lnTo>
                  <a:lnTo>
                    <a:pt x="503" y="12639"/>
                  </a:lnTo>
                  <a:lnTo>
                    <a:pt x="682" y="13142"/>
                  </a:lnTo>
                  <a:lnTo>
                    <a:pt x="898" y="13609"/>
                  </a:lnTo>
                  <a:lnTo>
                    <a:pt x="1113" y="14076"/>
                  </a:lnTo>
                  <a:lnTo>
                    <a:pt x="1365" y="14506"/>
                  </a:lnTo>
                  <a:lnTo>
                    <a:pt x="2298" y="16050"/>
                  </a:lnTo>
                  <a:lnTo>
                    <a:pt x="3447" y="17810"/>
                  </a:lnTo>
                  <a:lnTo>
                    <a:pt x="4740" y="19749"/>
                  </a:lnTo>
                  <a:lnTo>
                    <a:pt x="6176" y="21831"/>
                  </a:lnTo>
                  <a:lnTo>
                    <a:pt x="7720" y="23986"/>
                  </a:lnTo>
                  <a:lnTo>
                    <a:pt x="9372" y="26176"/>
                  </a:lnTo>
                  <a:lnTo>
                    <a:pt x="11131" y="28366"/>
                  </a:lnTo>
                  <a:lnTo>
                    <a:pt x="11993" y="29444"/>
                  </a:lnTo>
                  <a:lnTo>
                    <a:pt x="12927" y="30485"/>
                  </a:lnTo>
                  <a:lnTo>
                    <a:pt x="13824" y="31526"/>
                  </a:lnTo>
                  <a:lnTo>
                    <a:pt x="14758" y="32567"/>
                  </a:lnTo>
                  <a:lnTo>
                    <a:pt x="15727" y="33537"/>
                  </a:lnTo>
                  <a:lnTo>
                    <a:pt x="16661" y="34470"/>
                  </a:lnTo>
                  <a:lnTo>
                    <a:pt x="17594" y="35368"/>
                  </a:lnTo>
                  <a:lnTo>
                    <a:pt x="18528" y="36230"/>
                  </a:lnTo>
                  <a:lnTo>
                    <a:pt x="19462" y="37020"/>
                  </a:lnTo>
                  <a:lnTo>
                    <a:pt x="20395" y="37738"/>
                  </a:lnTo>
                  <a:lnTo>
                    <a:pt x="21329" y="38420"/>
                  </a:lnTo>
                  <a:lnTo>
                    <a:pt x="22262" y="38995"/>
                  </a:lnTo>
                  <a:lnTo>
                    <a:pt x="23160" y="39533"/>
                  </a:lnTo>
                  <a:lnTo>
                    <a:pt x="24058" y="39964"/>
                  </a:lnTo>
                  <a:lnTo>
                    <a:pt x="24919" y="40323"/>
                  </a:lnTo>
                  <a:lnTo>
                    <a:pt x="25350" y="40467"/>
                  </a:lnTo>
                  <a:lnTo>
                    <a:pt x="25781" y="40575"/>
                  </a:lnTo>
                  <a:lnTo>
                    <a:pt x="26176" y="40682"/>
                  </a:lnTo>
                  <a:lnTo>
                    <a:pt x="26607" y="40718"/>
                  </a:lnTo>
                  <a:lnTo>
                    <a:pt x="27002" y="40754"/>
                  </a:lnTo>
                  <a:lnTo>
                    <a:pt x="27397" y="40790"/>
                  </a:lnTo>
                  <a:lnTo>
                    <a:pt x="28043" y="40754"/>
                  </a:lnTo>
                  <a:lnTo>
                    <a:pt x="28689" y="40646"/>
                  </a:lnTo>
                  <a:lnTo>
                    <a:pt x="29192" y="40503"/>
                  </a:lnTo>
                  <a:lnTo>
                    <a:pt x="29695" y="40323"/>
                  </a:lnTo>
                  <a:lnTo>
                    <a:pt x="30700" y="39928"/>
                  </a:lnTo>
                  <a:lnTo>
                    <a:pt x="31742" y="39461"/>
                  </a:lnTo>
                  <a:lnTo>
                    <a:pt x="32747" y="38923"/>
                  </a:lnTo>
                  <a:lnTo>
                    <a:pt x="33752" y="38277"/>
                  </a:lnTo>
                  <a:lnTo>
                    <a:pt x="34758" y="37630"/>
                  </a:lnTo>
                  <a:lnTo>
                    <a:pt x="35727" y="36876"/>
                  </a:lnTo>
                  <a:lnTo>
                    <a:pt x="36697" y="36122"/>
                  </a:lnTo>
                  <a:lnTo>
                    <a:pt x="37666" y="35332"/>
                  </a:lnTo>
                  <a:lnTo>
                    <a:pt x="38600" y="34506"/>
                  </a:lnTo>
                  <a:lnTo>
                    <a:pt x="39497" y="33645"/>
                  </a:lnTo>
                  <a:lnTo>
                    <a:pt x="40395" y="32783"/>
                  </a:lnTo>
                  <a:lnTo>
                    <a:pt x="41257" y="31921"/>
                  </a:lnTo>
                  <a:lnTo>
                    <a:pt x="42047" y="31059"/>
                  </a:lnTo>
                  <a:lnTo>
                    <a:pt x="43591" y="29372"/>
                  </a:lnTo>
                  <a:lnTo>
                    <a:pt x="43734" y="29192"/>
                  </a:lnTo>
                  <a:lnTo>
                    <a:pt x="43734" y="29156"/>
                  </a:lnTo>
                  <a:lnTo>
                    <a:pt x="38564" y="13465"/>
                  </a:lnTo>
                  <a:lnTo>
                    <a:pt x="38456" y="13537"/>
                  </a:lnTo>
                  <a:lnTo>
                    <a:pt x="36876" y="14866"/>
                  </a:lnTo>
                  <a:lnTo>
                    <a:pt x="35332" y="16194"/>
                  </a:lnTo>
                  <a:lnTo>
                    <a:pt x="33860" y="17523"/>
                  </a:lnTo>
                  <a:lnTo>
                    <a:pt x="32531" y="18815"/>
                  </a:lnTo>
                  <a:lnTo>
                    <a:pt x="30377" y="20898"/>
                  </a:lnTo>
                  <a:lnTo>
                    <a:pt x="29264" y="22011"/>
                  </a:lnTo>
                  <a:lnTo>
                    <a:pt x="17918" y="4740"/>
                  </a:lnTo>
                  <a:lnTo>
                    <a:pt x="17415" y="3986"/>
                  </a:lnTo>
                  <a:lnTo>
                    <a:pt x="16876" y="3304"/>
                  </a:lnTo>
                  <a:lnTo>
                    <a:pt x="16266" y="2657"/>
                  </a:lnTo>
                  <a:lnTo>
                    <a:pt x="15620" y="2083"/>
                  </a:lnTo>
                  <a:lnTo>
                    <a:pt x="14937" y="1580"/>
                  </a:lnTo>
                  <a:lnTo>
                    <a:pt x="14183" y="1149"/>
                  </a:lnTo>
                  <a:lnTo>
                    <a:pt x="13429" y="790"/>
                  </a:lnTo>
                  <a:lnTo>
                    <a:pt x="12639" y="467"/>
                  </a:lnTo>
                  <a:lnTo>
                    <a:pt x="11813" y="252"/>
                  </a:lnTo>
                  <a:lnTo>
                    <a:pt x="10952" y="72"/>
                  </a:lnTo>
                  <a:lnTo>
                    <a:pt x="10126" y="0"/>
                  </a:lnTo>
                  <a:close/>
                </a:path>
              </a:pathLst>
            </a:custGeom>
            <a:solidFill>
              <a:srgbClr val="F64B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8"/>
            <p:cNvSpPr/>
            <p:nvPr/>
          </p:nvSpPr>
          <p:spPr>
            <a:xfrm>
              <a:off x="7413137" y="2152888"/>
              <a:ext cx="3349952" cy="3126133"/>
            </a:xfrm>
            <a:custGeom>
              <a:avLst/>
              <a:gdLst/>
              <a:ahLst/>
              <a:cxnLst/>
              <a:rect l="l" t="t" r="r" b="b"/>
              <a:pathLst>
                <a:path w="43520" h="40611" extrusionOk="0">
                  <a:moveTo>
                    <a:pt x="9157" y="0"/>
                  </a:moveTo>
                  <a:lnTo>
                    <a:pt x="8295" y="72"/>
                  </a:lnTo>
                  <a:lnTo>
                    <a:pt x="7470" y="216"/>
                  </a:lnTo>
                  <a:lnTo>
                    <a:pt x="6608" y="467"/>
                  </a:lnTo>
                  <a:lnTo>
                    <a:pt x="5782" y="790"/>
                  </a:lnTo>
                  <a:lnTo>
                    <a:pt x="5279" y="1005"/>
                  </a:lnTo>
                  <a:lnTo>
                    <a:pt x="4812" y="1257"/>
                  </a:lnTo>
                  <a:lnTo>
                    <a:pt x="4382" y="1508"/>
                  </a:lnTo>
                  <a:lnTo>
                    <a:pt x="3951" y="1795"/>
                  </a:lnTo>
                  <a:lnTo>
                    <a:pt x="3520" y="2119"/>
                  </a:lnTo>
                  <a:lnTo>
                    <a:pt x="3161" y="2442"/>
                  </a:lnTo>
                  <a:lnTo>
                    <a:pt x="2766" y="2801"/>
                  </a:lnTo>
                  <a:lnTo>
                    <a:pt x="2443" y="3160"/>
                  </a:lnTo>
                  <a:lnTo>
                    <a:pt x="2119" y="3555"/>
                  </a:lnTo>
                  <a:lnTo>
                    <a:pt x="1796" y="3950"/>
                  </a:lnTo>
                  <a:lnTo>
                    <a:pt x="1509" y="4345"/>
                  </a:lnTo>
                  <a:lnTo>
                    <a:pt x="1258" y="4776"/>
                  </a:lnTo>
                  <a:lnTo>
                    <a:pt x="1042" y="5207"/>
                  </a:lnTo>
                  <a:lnTo>
                    <a:pt x="827" y="5673"/>
                  </a:lnTo>
                  <a:lnTo>
                    <a:pt x="611" y="6104"/>
                  </a:lnTo>
                  <a:lnTo>
                    <a:pt x="468" y="6571"/>
                  </a:lnTo>
                  <a:lnTo>
                    <a:pt x="324" y="7038"/>
                  </a:lnTo>
                  <a:lnTo>
                    <a:pt x="216" y="7540"/>
                  </a:lnTo>
                  <a:lnTo>
                    <a:pt x="109" y="8007"/>
                  </a:lnTo>
                  <a:lnTo>
                    <a:pt x="37" y="8510"/>
                  </a:lnTo>
                  <a:lnTo>
                    <a:pt x="1" y="9013"/>
                  </a:lnTo>
                  <a:lnTo>
                    <a:pt x="1" y="9515"/>
                  </a:lnTo>
                  <a:lnTo>
                    <a:pt x="1" y="10018"/>
                  </a:lnTo>
                  <a:lnTo>
                    <a:pt x="37" y="10485"/>
                  </a:lnTo>
                  <a:lnTo>
                    <a:pt x="109" y="10987"/>
                  </a:lnTo>
                  <a:lnTo>
                    <a:pt x="181" y="11490"/>
                  </a:lnTo>
                  <a:lnTo>
                    <a:pt x="324" y="11993"/>
                  </a:lnTo>
                  <a:lnTo>
                    <a:pt x="468" y="12496"/>
                  </a:lnTo>
                  <a:lnTo>
                    <a:pt x="647" y="12962"/>
                  </a:lnTo>
                  <a:lnTo>
                    <a:pt x="827" y="13465"/>
                  </a:lnTo>
                  <a:lnTo>
                    <a:pt x="1078" y="13932"/>
                  </a:lnTo>
                  <a:lnTo>
                    <a:pt x="1330" y="14399"/>
                  </a:lnTo>
                  <a:lnTo>
                    <a:pt x="2550" y="16373"/>
                  </a:lnTo>
                  <a:lnTo>
                    <a:pt x="3915" y="18492"/>
                  </a:lnTo>
                  <a:lnTo>
                    <a:pt x="5423" y="20718"/>
                  </a:lnTo>
                  <a:lnTo>
                    <a:pt x="7039" y="23016"/>
                  </a:lnTo>
                  <a:lnTo>
                    <a:pt x="8762" y="25314"/>
                  </a:lnTo>
                  <a:lnTo>
                    <a:pt x="10557" y="27612"/>
                  </a:lnTo>
                  <a:lnTo>
                    <a:pt x="11491" y="28725"/>
                  </a:lnTo>
                  <a:lnTo>
                    <a:pt x="12425" y="29838"/>
                  </a:lnTo>
                  <a:lnTo>
                    <a:pt x="13358" y="30916"/>
                  </a:lnTo>
                  <a:lnTo>
                    <a:pt x="14292" y="31957"/>
                  </a:lnTo>
                  <a:lnTo>
                    <a:pt x="15261" y="32962"/>
                  </a:lnTo>
                  <a:lnTo>
                    <a:pt x="16195" y="33932"/>
                  </a:lnTo>
                  <a:lnTo>
                    <a:pt x="17164" y="34865"/>
                  </a:lnTo>
                  <a:lnTo>
                    <a:pt x="18134" y="35763"/>
                  </a:lnTo>
                  <a:lnTo>
                    <a:pt x="19067" y="36589"/>
                  </a:lnTo>
                  <a:lnTo>
                    <a:pt x="20037" y="37343"/>
                  </a:lnTo>
                  <a:lnTo>
                    <a:pt x="20970" y="38025"/>
                  </a:lnTo>
                  <a:lnTo>
                    <a:pt x="21868" y="38635"/>
                  </a:lnTo>
                  <a:lnTo>
                    <a:pt x="22802" y="39210"/>
                  </a:lnTo>
                  <a:lnTo>
                    <a:pt x="23663" y="39677"/>
                  </a:lnTo>
                  <a:lnTo>
                    <a:pt x="24561" y="40036"/>
                  </a:lnTo>
                  <a:lnTo>
                    <a:pt x="25423" y="40323"/>
                  </a:lnTo>
                  <a:lnTo>
                    <a:pt x="25818" y="40431"/>
                  </a:lnTo>
                  <a:lnTo>
                    <a:pt x="26249" y="40538"/>
                  </a:lnTo>
                  <a:lnTo>
                    <a:pt x="26644" y="40574"/>
                  </a:lnTo>
                  <a:lnTo>
                    <a:pt x="27039" y="40610"/>
                  </a:lnTo>
                  <a:lnTo>
                    <a:pt x="27828" y="40610"/>
                  </a:lnTo>
                  <a:lnTo>
                    <a:pt x="28188" y="40538"/>
                  </a:lnTo>
                  <a:lnTo>
                    <a:pt x="28547" y="40467"/>
                  </a:lnTo>
                  <a:lnTo>
                    <a:pt x="29552" y="40179"/>
                  </a:lnTo>
                  <a:lnTo>
                    <a:pt x="30521" y="39784"/>
                  </a:lnTo>
                  <a:lnTo>
                    <a:pt x="31527" y="39318"/>
                  </a:lnTo>
                  <a:lnTo>
                    <a:pt x="32532" y="38779"/>
                  </a:lnTo>
                  <a:lnTo>
                    <a:pt x="33538" y="38169"/>
                  </a:lnTo>
                  <a:lnTo>
                    <a:pt x="34507" y="37522"/>
                  </a:lnTo>
                  <a:lnTo>
                    <a:pt x="35477" y="36804"/>
                  </a:lnTo>
                  <a:lnTo>
                    <a:pt x="36446" y="36050"/>
                  </a:lnTo>
                  <a:lnTo>
                    <a:pt x="37415" y="35260"/>
                  </a:lnTo>
                  <a:lnTo>
                    <a:pt x="38349" y="34434"/>
                  </a:lnTo>
                  <a:lnTo>
                    <a:pt x="39247" y="33609"/>
                  </a:lnTo>
                  <a:lnTo>
                    <a:pt x="40144" y="32747"/>
                  </a:lnTo>
                  <a:lnTo>
                    <a:pt x="41006" y="31849"/>
                  </a:lnTo>
                  <a:lnTo>
                    <a:pt x="41832" y="30987"/>
                  </a:lnTo>
                  <a:lnTo>
                    <a:pt x="43412" y="29264"/>
                  </a:lnTo>
                  <a:lnTo>
                    <a:pt x="43520" y="29120"/>
                  </a:lnTo>
                  <a:lnTo>
                    <a:pt x="38421" y="13537"/>
                  </a:lnTo>
                  <a:lnTo>
                    <a:pt x="36697" y="14973"/>
                  </a:lnTo>
                  <a:lnTo>
                    <a:pt x="35046" y="16445"/>
                  </a:lnTo>
                  <a:lnTo>
                    <a:pt x="33466" y="17882"/>
                  </a:lnTo>
                  <a:lnTo>
                    <a:pt x="32065" y="19210"/>
                  </a:lnTo>
                  <a:lnTo>
                    <a:pt x="29947" y="21293"/>
                  </a:lnTo>
                  <a:lnTo>
                    <a:pt x="29121" y="22083"/>
                  </a:lnTo>
                  <a:lnTo>
                    <a:pt x="17739" y="4704"/>
                  </a:lnTo>
                  <a:lnTo>
                    <a:pt x="17236" y="3950"/>
                  </a:lnTo>
                  <a:lnTo>
                    <a:pt x="16697" y="3268"/>
                  </a:lnTo>
                  <a:lnTo>
                    <a:pt x="16087" y="2657"/>
                  </a:lnTo>
                  <a:lnTo>
                    <a:pt x="15441" y="2083"/>
                  </a:lnTo>
                  <a:lnTo>
                    <a:pt x="14759" y="1580"/>
                  </a:lnTo>
                  <a:lnTo>
                    <a:pt x="14040" y="1149"/>
                  </a:lnTo>
                  <a:lnTo>
                    <a:pt x="13286" y="790"/>
                  </a:lnTo>
                  <a:lnTo>
                    <a:pt x="12496" y="467"/>
                  </a:lnTo>
                  <a:lnTo>
                    <a:pt x="11671" y="251"/>
                  </a:lnTo>
                  <a:lnTo>
                    <a:pt x="10845" y="108"/>
                  </a:lnTo>
                  <a:lnTo>
                    <a:pt x="10019" y="36"/>
                  </a:lnTo>
                  <a:lnTo>
                    <a:pt x="91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8"/>
            <p:cNvSpPr/>
            <p:nvPr/>
          </p:nvSpPr>
          <p:spPr>
            <a:xfrm>
              <a:off x="7404901" y="1577943"/>
              <a:ext cx="638508" cy="668934"/>
            </a:xfrm>
            <a:custGeom>
              <a:avLst/>
              <a:gdLst/>
              <a:ahLst/>
              <a:cxnLst/>
              <a:rect l="l" t="t" r="r" b="b"/>
              <a:pathLst>
                <a:path w="8295" h="8690" extrusionOk="0">
                  <a:moveTo>
                    <a:pt x="575" y="1"/>
                  </a:moveTo>
                  <a:lnTo>
                    <a:pt x="0" y="8654"/>
                  </a:lnTo>
                  <a:lnTo>
                    <a:pt x="36" y="8654"/>
                  </a:lnTo>
                  <a:lnTo>
                    <a:pt x="108" y="8690"/>
                  </a:lnTo>
                  <a:lnTo>
                    <a:pt x="359" y="8690"/>
                  </a:lnTo>
                  <a:lnTo>
                    <a:pt x="1293" y="8654"/>
                  </a:lnTo>
                  <a:lnTo>
                    <a:pt x="2621" y="8510"/>
                  </a:lnTo>
                  <a:lnTo>
                    <a:pt x="4165" y="8367"/>
                  </a:lnTo>
                  <a:lnTo>
                    <a:pt x="7002" y="8080"/>
                  </a:lnTo>
                  <a:lnTo>
                    <a:pt x="8295" y="7936"/>
                  </a:lnTo>
                  <a:lnTo>
                    <a:pt x="6643" y="1257"/>
                  </a:lnTo>
                  <a:lnTo>
                    <a:pt x="5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8"/>
            <p:cNvSpPr/>
            <p:nvPr/>
          </p:nvSpPr>
          <p:spPr>
            <a:xfrm>
              <a:off x="7415909" y="1713346"/>
              <a:ext cx="497643" cy="367722"/>
            </a:xfrm>
            <a:custGeom>
              <a:avLst/>
              <a:gdLst/>
              <a:ahLst/>
              <a:cxnLst/>
              <a:rect l="l" t="t" r="r" b="b"/>
              <a:pathLst>
                <a:path w="6465" h="4777" extrusionOk="0">
                  <a:moveTo>
                    <a:pt x="6464" y="1"/>
                  </a:moveTo>
                  <a:lnTo>
                    <a:pt x="216" y="1689"/>
                  </a:lnTo>
                  <a:lnTo>
                    <a:pt x="1" y="4777"/>
                  </a:lnTo>
                  <a:lnTo>
                    <a:pt x="646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8"/>
            <p:cNvSpPr/>
            <p:nvPr/>
          </p:nvSpPr>
          <p:spPr>
            <a:xfrm>
              <a:off x="6636537" y="400495"/>
              <a:ext cx="1724702" cy="1431782"/>
            </a:xfrm>
            <a:custGeom>
              <a:avLst/>
              <a:gdLst/>
              <a:ahLst/>
              <a:cxnLst/>
              <a:rect l="l" t="t" r="r" b="b"/>
              <a:pathLst>
                <a:path w="22406" h="18600" extrusionOk="0">
                  <a:moveTo>
                    <a:pt x="12065" y="0"/>
                  </a:moveTo>
                  <a:lnTo>
                    <a:pt x="11383" y="36"/>
                  </a:lnTo>
                  <a:lnTo>
                    <a:pt x="10700" y="108"/>
                  </a:lnTo>
                  <a:lnTo>
                    <a:pt x="10018" y="180"/>
                  </a:lnTo>
                  <a:lnTo>
                    <a:pt x="9982" y="216"/>
                  </a:lnTo>
                  <a:lnTo>
                    <a:pt x="9192" y="359"/>
                  </a:lnTo>
                  <a:lnTo>
                    <a:pt x="8366" y="575"/>
                  </a:lnTo>
                  <a:lnTo>
                    <a:pt x="7541" y="862"/>
                  </a:lnTo>
                  <a:lnTo>
                    <a:pt x="7505" y="862"/>
                  </a:lnTo>
                  <a:lnTo>
                    <a:pt x="6751" y="1149"/>
                  </a:lnTo>
                  <a:lnTo>
                    <a:pt x="6068" y="1473"/>
                  </a:lnTo>
                  <a:lnTo>
                    <a:pt x="5386" y="1832"/>
                  </a:lnTo>
                  <a:lnTo>
                    <a:pt x="4776" y="2227"/>
                  </a:lnTo>
                  <a:lnTo>
                    <a:pt x="4022" y="2765"/>
                  </a:lnTo>
                  <a:lnTo>
                    <a:pt x="3304" y="3340"/>
                  </a:lnTo>
                  <a:lnTo>
                    <a:pt x="2657" y="3950"/>
                  </a:lnTo>
                  <a:lnTo>
                    <a:pt x="2083" y="4632"/>
                  </a:lnTo>
                  <a:lnTo>
                    <a:pt x="1580" y="5315"/>
                  </a:lnTo>
                  <a:lnTo>
                    <a:pt x="1113" y="6033"/>
                  </a:lnTo>
                  <a:lnTo>
                    <a:pt x="754" y="6787"/>
                  </a:lnTo>
                  <a:lnTo>
                    <a:pt x="431" y="7541"/>
                  </a:lnTo>
                  <a:lnTo>
                    <a:pt x="252" y="8187"/>
                  </a:lnTo>
                  <a:lnTo>
                    <a:pt x="216" y="8403"/>
                  </a:lnTo>
                  <a:lnTo>
                    <a:pt x="180" y="8438"/>
                  </a:lnTo>
                  <a:lnTo>
                    <a:pt x="180" y="8510"/>
                  </a:lnTo>
                  <a:lnTo>
                    <a:pt x="36" y="9336"/>
                  </a:lnTo>
                  <a:lnTo>
                    <a:pt x="0" y="9731"/>
                  </a:lnTo>
                  <a:lnTo>
                    <a:pt x="0" y="10126"/>
                  </a:lnTo>
                  <a:lnTo>
                    <a:pt x="0" y="10557"/>
                  </a:lnTo>
                  <a:lnTo>
                    <a:pt x="36" y="10952"/>
                  </a:lnTo>
                  <a:lnTo>
                    <a:pt x="108" y="11383"/>
                  </a:lnTo>
                  <a:lnTo>
                    <a:pt x="180" y="11814"/>
                  </a:lnTo>
                  <a:lnTo>
                    <a:pt x="323" y="12316"/>
                  </a:lnTo>
                  <a:lnTo>
                    <a:pt x="503" y="12819"/>
                  </a:lnTo>
                  <a:lnTo>
                    <a:pt x="718" y="13322"/>
                  </a:lnTo>
                  <a:lnTo>
                    <a:pt x="934" y="13788"/>
                  </a:lnTo>
                  <a:lnTo>
                    <a:pt x="1221" y="14255"/>
                  </a:lnTo>
                  <a:lnTo>
                    <a:pt x="1508" y="14686"/>
                  </a:lnTo>
                  <a:lnTo>
                    <a:pt x="1832" y="15081"/>
                  </a:lnTo>
                  <a:lnTo>
                    <a:pt x="2191" y="15512"/>
                  </a:lnTo>
                  <a:lnTo>
                    <a:pt x="2586" y="15871"/>
                  </a:lnTo>
                  <a:lnTo>
                    <a:pt x="3016" y="16230"/>
                  </a:lnTo>
                  <a:lnTo>
                    <a:pt x="3447" y="16553"/>
                  </a:lnTo>
                  <a:lnTo>
                    <a:pt x="3878" y="16876"/>
                  </a:lnTo>
                  <a:lnTo>
                    <a:pt x="4381" y="17164"/>
                  </a:lnTo>
                  <a:lnTo>
                    <a:pt x="4884" y="17415"/>
                  </a:lnTo>
                  <a:lnTo>
                    <a:pt x="5386" y="17666"/>
                  </a:lnTo>
                  <a:lnTo>
                    <a:pt x="5925" y="17882"/>
                  </a:lnTo>
                  <a:lnTo>
                    <a:pt x="6356" y="18025"/>
                  </a:lnTo>
                  <a:lnTo>
                    <a:pt x="7289" y="18277"/>
                  </a:lnTo>
                  <a:lnTo>
                    <a:pt x="8295" y="18456"/>
                  </a:lnTo>
                  <a:lnTo>
                    <a:pt x="9300" y="18564"/>
                  </a:lnTo>
                  <a:lnTo>
                    <a:pt x="10341" y="18600"/>
                  </a:lnTo>
                  <a:lnTo>
                    <a:pt x="10988" y="18564"/>
                  </a:lnTo>
                  <a:lnTo>
                    <a:pt x="11024" y="18564"/>
                  </a:lnTo>
                  <a:lnTo>
                    <a:pt x="11885" y="18492"/>
                  </a:lnTo>
                  <a:lnTo>
                    <a:pt x="12747" y="18349"/>
                  </a:lnTo>
                  <a:lnTo>
                    <a:pt x="13214" y="18277"/>
                  </a:lnTo>
                  <a:lnTo>
                    <a:pt x="14112" y="18025"/>
                  </a:lnTo>
                  <a:lnTo>
                    <a:pt x="14973" y="17738"/>
                  </a:lnTo>
                  <a:lnTo>
                    <a:pt x="15799" y="17415"/>
                  </a:lnTo>
                  <a:lnTo>
                    <a:pt x="16553" y="17056"/>
                  </a:lnTo>
                  <a:lnTo>
                    <a:pt x="16589" y="17056"/>
                  </a:lnTo>
                  <a:lnTo>
                    <a:pt x="16733" y="16948"/>
                  </a:lnTo>
                  <a:lnTo>
                    <a:pt x="17128" y="16733"/>
                  </a:lnTo>
                  <a:lnTo>
                    <a:pt x="17523" y="16481"/>
                  </a:lnTo>
                  <a:lnTo>
                    <a:pt x="18169" y="16051"/>
                  </a:lnTo>
                  <a:lnTo>
                    <a:pt x="18779" y="15584"/>
                  </a:lnTo>
                  <a:lnTo>
                    <a:pt x="19354" y="15081"/>
                  </a:lnTo>
                  <a:lnTo>
                    <a:pt x="19892" y="14543"/>
                  </a:lnTo>
                  <a:lnTo>
                    <a:pt x="20359" y="13968"/>
                  </a:lnTo>
                  <a:lnTo>
                    <a:pt x="20790" y="13394"/>
                  </a:lnTo>
                  <a:lnTo>
                    <a:pt x="21185" y="12783"/>
                  </a:lnTo>
                  <a:lnTo>
                    <a:pt x="21508" y="12173"/>
                  </a:lnTo>
                  <a:lnTo>
                    <a:pt x="21795" y="11562"/>
                  </a:lnTo>
                  <a:lnTo>
                    <a:pt x="22047" y="10880"/>
                  </a:lnTo>
                  <a:lnTo>
                    <a:pt x="22226" y="10234"/>
                  </a:lnTo>
                  <a:lnTo>
                    <a:pt x="22334" y="9552"/>
                  </a:lnTo>
                  <a:lnTo>
                    <a:pt x="22406" y="8905"/>
                  </a:lnTo>
                  <a:lnTo>
                    <a:pt x="22406" y="8223"/>
                  </a:lnTo>
                  <a:lnTo>
                    <a:pt x="22370" y="7505"/>
                  </a:lnTo>
                  <a:lnTo>
                    <a:pt x="22226" y="6823"/>
                  </a:lnTo>
                  <a:lnTo>
                    <a:pt x="22047" y="6105"/>
                  </a:lnTo>
                  <a:lnTo>
                    <a:pt x="21760" y="5422"/>
                  </a:lnTo>
                  <a:lnTo>
                    <a:pt x="21436" y="4740"/>
                  </a:lnTo>
                  <a:lnTo>
                    <a:pt x="21041" y="4130"/>
                  </a:lnTo>
                  <a:lnTo>
                    <a:pt x="20575" y="3519"/>
                  </a:lnTo>
                  <a:lnTo>
                    <a:pt x="20072" y="2981"/>
                  </a:lnTo>
                  <a:lnTo>
                    <a:pt x="19497" y="2478"/>
                  </a:lnTo>
                  <a:lnTo>
                    <a:pt x="18923" y="2011"/>
                  </a:lnTo>
                  <a:lnTo>
                    <a:pt x="18241" y="1580"/>
                  </a:lnTo>
                  <a:lnTo>
                    <a:pt x="17559" y="1221"/>
                  </a:lnTo>
                  <a:lnTo>
                    <a:pt x="16840" y="898"/>
                  </a:lnTo>
                  <a:lnTo>
                    <a:pt x="16050" y="611"/>
                  </a:lnTo>
                  <a:lnTo>
                    <a:pt x="15261" y="395"/>
                  </a:lnTo>
                  <a:lnTo>
                    <a:pt x="14471" y="216"/>
                  </a:lnTo>
                  <a:lnTo>
                    <a:pt x="13609" y="72"/>
                  </a:lnTo>
                  <a:lnTo>
                    <a:pt x="12747" y="36"/>
                  </a:lnTo>
                  <a:lnTo>
                    <a:pt x="1206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48"/>
            <p:cNvSpPr/>
            <p:nvPr/>
          </p:nvSpPr>
          <p:spPr>
            <a:xfrm>
              <a:off x="7004092" y="400495"/>
              <a:ext cx="1357146" cy="1268743"/>
            </a:xfrm>
            <a:custGeom>
              <a:avLst/>
              <a:gdLst/>
              <a:ahLst/>
              <a:cxnLst/>
              <a:rect l="l" t="t" r="r" b="b"/>
              <a:pathLst>
                <a:path w="17631" h="16482" extrusionOk="0">
                  <a:moveTo>
                    <a:pt x="7290" y="0"/>
                  </a:moveTo>
                  <a:lnTo>
                    <a:pt x="6608" y="36"/>
                  </a:lnTo>
                  <a:lnTo>
                    <a:pt x="5925" y="108"/>
                  </a:lnTo>
                  <a:lnTo>
                    <a:pt x="5243" y="180"/>
                  </a:lnTo>
                  <a:lnTo>
                    <a:pt x="5207" y="216"/>
                  </a:lnTo>
                  <a:lnTo>
                    <a:pt x="4417" y="359"/>
                  </a:lnTo>
                  <a:lnTo>
                    <a:pt x="3591" y="575"/>
                  </a:lnTo>
                  <a:lnTo>
                    <a:pt x="2766" y="862"/>
                  </a:lnTo>
                  <a:lnTo>
                    <a:pt x="2730" y="862"/>
                  </a:lnTo>
                  <a:lnTo>
                    <a:pt x="1976" y="1149"/>
                  </a:lnTo>
                  <a:lnTo>
                    <a:pt x="1293" y="1473"/>
                  </a:lnTo>
                  <a:lnTo>
                    <a:pt x="611" y="1832"/>
                  </a:lnTo>
                  <a:lnTo>
                    <a:pt x="1" y="2227"/>
                  </a:lnTo>
                  <a:lnTo>
                    <a:pt x="37" y="2514"/>
                  </a:lnTo>
                  <a:lnTo>
                    <a:pt x="144" y="2837"/>
                  </a:lnTo>
                  <a:lnTo>
                    <a:pt x="360" y="3304"/>
                  </a:lnTo>
                  <a:lnTo>
                    <a:pt x="683" y="3806"/>
                  </a:lnTo>
                  <a:lnTo>
                    <a:pt x="899" y="4094"/>
                  </a:lnTo>
                  <a:lnTo>
                    <a:pt x="1150" y="4417"/>
                  </a:lnTo>
                  <a:lnTo>
                    <a:pt x="1437" y="4704"/>
                  </a:lnTo>
                  <a:lnTo>
                    <a:pt x="1796" y="5063"/>
                  </a:lnTo>
                  <a:lnTo>
                    <a:pt x="2191" y="5386"/>
                  </a:lnTo>
                  <a:lnTo>
                    <a:pt x="2658" y="5710"/>
                  </a:lnTo>
                  <a:lnTo>
                    <a:pt x="3161" y="6033"/>
                  </a:lnTo>
                  <a:lnTo>
                    <a:pt x="3663" y="6320"/>
                  </a:lnTo>
                  <a:lnTo>
                    <a:pt x="4166" y="6571"/>
                  </a:lnTo>
                  <a:lnTo>
                    <a:pt x="4669" y="6751"/>
                  </a:lnTo>
                  <a:lnTo>
                    <a:pt x="5171" y="6930"/>
                  </a:lnTo>
                  <a:lnTo>
                    <a:pt x="5674" y="7074"/>
                  </a:lnTo>
                  <a:lnTo>
                    <a:pt x="6608" y="7289"/>
                  </a:lnTo>
                  <a:lnTo>
                    <a:pt x="7398" y="7397"/>
                  </a:lnTo>
                  <a:lnTo>
                    <a:pt x="8044" y="7433"/>
                  </a:lnTo>
                  <a:lnTo>
                    <a:pt x="8582" y="7469"/>
                  </a:lnTo>
                  <a:lnTo>
                    <a:pt x="12748" y="16481"/>
                  </a:lnTo>
                  <a:lnTo>
                    <a:pt x="13394" y="16051"/>
                  </a:lnTo>
                  <a:lnTo>
                    <a:pt x="14004" y="15584"/>
                  </a:lnTo>
                  <a:lnTo>
                    <a:pt x="14579" y="15081"/>
                  </a:lnTo>
                  <a:lnTo>
                    <a:pt x="15117" y="14543"/>
                  </a:lnTo>
                  <a:lnTo>
                    <a:pt x="15584" y="13968"/>
                  </a:lnTo>
                  <a:lnTo>
                    <a:pt x="16015" y="13394"/>
                  </a:lnTo>
                  <a:lnTo>
                    <a:pt x="16410" y="12783"/>
                  </a:lnTo>
                  <a:lnTo>
                    <a:pt x="16733" y="12173"/>
                  </a:lnTo>
                  <a:lnTo>
                    <a:pt x="17020" y="11562"/>
                  </a:lnTo>
                  <a:lnTo>
                    <a:pt x="17272" y="10880"/>
                  </a:lnTo>
                  <a:lnTo>
                    <a:pt x="17451" y="10234"/>
                  </a:lnTo>
                  <a:lnTo>
                    <a:pt x="17559" y="9552"/>
                  </a:lnTo>
                  <a:lnTo>
                    <a:pt x="17631" y="8905"/>
                  </a:lnTo>
                  <a:lnTo>
                    <a:pt x="17631" y="8223"/>
                  </a:lnTo>
                  <a:lnTo>
                    <a:pt x="17595" y="7505"/>
                  </a:lnTo>
                  <a:lnTo>
                    <a:pt x="17451" y="6823"/>
                  </a:lnTo>
                  <a:lnTo>
                    <a:pt x="17272" y="6105"/>
                  </a:lnTo>
                  <a:lnTo>
                    <a:pt x="16985" y="5422"/>
                  </a:lnTo>
                  <a:lnTo>
                    <a:pt x="16661" y="4740"/>
                  </a:lnTo>
                  <a:lnTo>
                    <a:pt x="16266" y="4130"/>
                  </a:lnTo>
                  <a:lnTo>
                    <a:pt x="15800" y="3519"/>
                  </a:lnTo>
                  <a:lnTo>
                    <a:pt x="15297" y="2981"/>
                  </a:lnTo>
                  <a:lnTo>
                    <a:pt x="14722" y="2478"/>
                  </a:lnTo>
                  <a:lnTo>
                    <a:pt x="14148" y="2011"/>
                  </a:lnTo>
                  <a:lnTo>
                    <a:pt x="13466" y="1580"/>
                  </a:lnTo>
                  <a:lnTo>
                    <a:pt x="12784" y="1221"/>
                  </a:lnTo>
                  <a:lnTo>
                    <a:pt x="12065" y="898"/>
                  </a:lnTo>
                  <a:lnTo>
                    <a:pt x="11275" y="611"/>
                  </a:lnTo>
                  <a:lnTo>
                    <a:pt x="10486" y="395"/>
                  </a:lnTo>
                  <a:lnTo>
                    <a:pt x="9696" y="216"/>
                  </a:lnTo>
                  <a:lnTo>
                    <a:pt x="8834" y="72"/>
                  </a:lnTo>
                  <a:lnTo>
                    <a:pt x="7972" y="36"/>
                  </a:lnTo>
                  <a:lnTo>
                    <a:pt x="729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48"/>
            <p:cNvSpPr/>
            <p:nvPr/>
          </p:nvSpPr>
          <p:spPr>
            <a:xfrm>
              <a:off x="8123463" y="347996"/>
              <a:ext cx="80285" cy="320688"/>
            </a:xfrm>
            <a:custGeom>
              <a:avLst/>
              <a:gdLst/>
              <a:ahLst/>
              <a:cxnLst/>
              <a:rect l="l" t="t" r="r" b="b"/>
              <a:pathLst>
                <a:path w="1043" h="4166" extrusionOk="0">
                  <a:moveTo>
                    <a:pt x="575" y="0"/>
                  </a:moveTo>
                  <a:lnTo>
                    <a:pt x="504" y="36"/>
                  </a:lnTo>
                  <a:lnTo>
                    <a:pt x="432" y="72"/>
                  </a:lnTo>
                  <a:lnTo>
                    <a:pt x="396" y="144"/>
                  </a:lnTo>
                  <a:lnTo>
                    <a:pt x="360" y="216"/>
                  </a:lnTo>
                  <a:lnTo>
                    <a:pt x="396" y="287"/>
                  </a:lnTo>
                  <a:lnTo>
                    <a:pt x="504" y="754"/>
                  </a:lnTo>
                  <a:lnTo>
                    <a:pt x="540" y="1185"/>
                  </a:lnTo>
                  <a:lnTo>
                    <a:pt x="540" y="1652"/>
                  </a:lnTo>
                  <a:lnTo>
                    <a:pt x="504" y="2119"/>
                  </a:lnTo>
                  <a:lnTo>
                    <a:pt x="396" y="2550"/>
                  </a:lnTo>
                  <a:lnTo>
                    <a:pt x="288" y="3016"/>
                  </a:lnTo>
                  <a:lnTo>
                    <a:pt x="1" y="3878"/>
                  </a:lnTo>
                  <a:lnTo>
                    <a:pt x="1" y="3986"/>
                  </a:lnTo>
                  <a:lnTo>
                    <a:pt x="37" y="4058"/>
                  </a:lnTo>
                  <a:lnTo>
                    <a:pt x="73" y="4094"/>
                  </a:lnTo>
                  <a:lnTo>
                    <a:pt x="145" y="4129"/>
                  </a:lnTo>
                  <a:lnTo>
                    <a:pt x="252" y="4165"/>
                  </a:lnTo>
                  <a:lnTo>
                    <a:pt x="324" y="4129"/>
                  </a:lnTo>
                  <a:lnTo>
                    <a:pt x="396" y="4094"/>
                  </a:lnTo>
                  <a:lnTo>
                    <a:pt x="432" y="3986"/>
                  </a:lnTo>
                  <a:lnTo>
                    <a:pt x="791" y="3016"/>
                  </a:lnTo>
                  <a:lnTo>
                    <a:pt x="899" y="2514"/>
                  </a:lnTo>
                  <a:lnTo>
                    <a:pt x="1006" y="2011"/>
                  </a:lnTo>
                  <a:lnTo>
                    <a:pt x="1042" y="1544"/>
                  </a:lnTo>
                  <a:lnTo>
                    <a:pt x="1042" y="1041"/>
                  </a:lnTo>
                  <a:lnTo>
                    <a:pt x="934" y="575"/>
                  </a:lnTo>
                  <a:lnTo>
                    <a:pt x="791" y="108"/>
                  </a:lnTo>
                  <a:lnTo>
                    <a:pt x="719" y="36"/>
                  </a:lnTo>
                  <a:lnTo>
                    <a:pt x="683" y="36"/>
                  </a:lnTo>
                  <a:lnTo>
                    <a:pt x="5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48"/>
            <p:cNvSpPr/>
            <p:nvPr/>
          </p:nvSpPr>
          <p:spPr>
            <a:xfrm>
              <a:off x="8140089" y="488942"/>
              <a:ext cx="281959" cy="154879"/>
            </a:xfrm>
            <a:custGeom>
              <a:avLst/>
              <a:gdLst/>
              <a:ahLst/>
              <a:cxnLst/>
              <a:rect l="l" t="t" r="r" b="b"/>
              <a:pathLst>
                <a:path w="3663" h="2012" extrusionOk="0">
                  <a:moveTo>
                    <a:pt x="2765" y="0"/>
                  </a:moveTo>
                  <a:lnTo>
                    <a:pt x="2514" y="36"/>
                  </a:lnTo>
                  <a:lnTo>
                    <a:pt x="2298" y="72"/>
                  </a:lnTo>
                  <a:lnTo>
                    <a:pt x="2047" y="144"/>
                  </a:lnTo>
                  <a:lnTo>
                    <a:pt x="1616" y="359"/>
                  </a:lnTo>
                  <a:lnTo>
                    <a:pt x="1185" y="647"/>
                  </a:lnTo>
                  <a:lnTo>
                    <a:pt x="790" y="934"/>
                  </a:lnTo>
                  <a:lnTo>
                    <a:pt x="431" y="1293"/>
                  </a:lnTo>
                  <a:lnTo>
                    <a:pt x="72" y="1652"/>
                  </a:lnTo>
                  <a:lnTo>
                    <a:pt x="36" y="1724"/>
                  </a:lnTo>
                  <a:lnTo>
                    <a:pt x="0" y="1796"/>
                  </a:lnTo>
                  <a:lnTo>
                    <a:pt x="36" y="1868"/>
                  </a:lnTo>
                  <a:lnTo>
                    <a:pt x="72" y="1939"/>
                  </a:lnTo>
                  <a:lnTo>
                    <a:pt x="144" y="2011"/>
                  </a:lnTo>
                  <a:lnTo>
                    <a:pt x="324" y="2011"/>
                  </a:lnTo>
                  <a:lnTo>
                    <a:pt x="395" y="1939"/>
                  </a:lnTo>
                  <a:lnTo>
                    <a:pt x="718" y="1652"/>
                  </a:lnTo>
                  <a:lnTo>
                    <a:pt x="1042" y="1329"/>
                  </a:lnTo>
                  <a:lnTo>
                    <a:pt x="1401" y="1078"/>
                  </a:lnTo>
                  <a:lnTo>
                    <a:pt x="1760" y="826"/>
                  </a:lnTo>
                  <a:lnTo>
                    <a:pt x="2155" y="647"/>
                  </a:lnTo>
                  <a:lnTo>
                    <a:pt x="2586" y="539"/>
                  </a:lnTo>
                  <a:lnTo>
                    <a:pt x="2981" y="467"/>
                  </a:lnTo>
                  <a:lnTo>
                    <a:pt x="3196" y="467"/>
                  </a:lnTo>
                  <a:lnTo>
                    <a:pt x="3411" y="503"/>
                  </a:lnTo>
                  <a:lnTo>
                    <a:pt x="3519" y="503"/>
                  </a:lnTo>
                  <a:lnTo>
                    <a:pt x="3591" y="467"/>
                  </a:lnTo>
                  <a:lnTo>
                    <a:pt x="3627" y="431"/>
                  </a:lnTo>
                  <a:lnTo>
                    <a:pt x="3663" y="359"/>
                  </a:lnTo>
                  <a:lnTo>
                    <a:pt x="3663" y="288"/>
                  </a:lnTo>
                  <a:lnTo>
                    <a:pt x="3663" y="216"/>
                  </a:lnTo>
                  <a:lnTo>
                    <a:pt x="3591" y="144"/>
                  </a:lnTo>
                  <a:lnTo>
                    <a:pt x="3519" y="108"/>
                  </a:lnTo>
                  <a:lnTo>
                    <a:pt x="3268" y="36"/>
                  </a:lnTo>
                  <a:lnTo>
                    <a:pt x="301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48"/>
            <p:cNvSpPr/>
            <p:nvPr/>
          </p:nvSpPr>
          <p:spPr>
            <a:xfrm>
              <a:off x="6968222" y="1044489"/>
              <a:ext cx="69124" cy="118930"/>
            </a:xfrm>
            <a:custGeom>
              <a:avLst/>
              <a:gdLst/>
              <a:ahLst/>
              <a:cxnLst/>
              <a:rect l="l" t="t" r="r" b="b"/>
              <a:pathLst>
                <a:path w="898" h="1545" extrusionOk="0">
                  <a:moveTo>
                    <a:pt x="467" y="1"/>
                  </a:moveTo>
                  <a:lnTo>
                    <a:pt x="359" y="37"/>
                  </a:lnTo>
                  <a:lnTo>
                    <a:pt x="251" y="144"/>
                  </a:lnTo>
                  <a:lnTo>
                    <a:pt x="180" y="252"/>
                  </a:lnTo>
                  <a:lnTo>
                    <a:pt x="72" y="719"/>
                  </a:lnTo>
                  <a:lnTo>
                    <a:pt x="36" y="862"/>
                  </a:lnTo>
                  <a:lnTo>
                    <a:pt x="0" y="1006"/>
                  </a:lnTo>
                  <a:lnTo>
                    <a:pt x="36" y="1257"/>
                  </a:lnTo>
                  <a:lnTo>
                    <a:pt x="36" y="1329"/>
                  </a:lnTo>
                  <a:lnTo>
                    <a:pt x="72" y="1437"/>
                  </a:lnTo>
                  <a:lnTo>
                    <a:pt x="144" y="1473"/>
                  </a:lnTo>
                  <a:lnTo>
                    <a:pt x="251" y="1509"/>
                  </a:lnTo>
                  <a:lnTo>
                    <a:pt x="323" y="1545"/>
                  </a:lnTo>
                  <a:lnTo>
                    <a:pt x="431" y="1509"/>
                  </a:lnTo>
                  <a:lnTo>
                    <a:pt x="503" y="1473"/>
                  </a:lnTo>
                  <a:lnTo>
                    <a:pt x="575" y="1401"/>
                  </a:lnTo>
                  <a:lnTo>
                    <a:pt x="682" y="1186"/>
                  </a:lnTo>
                  <a:lnTo>
                    <a:pt x="754" y="1006"/>
                  </a:lnTo>
                  <a:lnTo>
                    <a:pt x="790" y="898"/>
                  </a:lnTo>
                  <a:lnTo>
                    <a:pt x="898" y="467"/>
                  </a:lnTo>
                  <a:lnTo>
                    <a:pt x="898" y="324"/>
                  </a:lnTo>
                  <a:lnTo>
                    <a:pt x="862" y="180"/>
                  </a:lnTo>
                  <a:lnTo>
                    <a:pt x="754" y="72"/>
                  </a:lnTo>
                  <a:lnTo>
                    <a:pt x="6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48"/>
            <p:cNvSpPr/>
            <p:nvPr/>
          </p:nvSpPr>
          <p:spPr>
            <a:xfrm>
              <a:off x="6824433" y="972669"/>
              <a:ext cx="69201" cy="143794"/>
            </a:xfrm>
            <a:custGeom>
              <a:avLst/>
              <a:gdLst/>
              <a:ahLst/>
              <a:cxnLst/>
              <a:rect l="l" t="t" r="r" b="b"/>
              <a:pathLst>
                <a:path w="899" h="1868" extrusionOk="0">
                  <a:moveTo>
                    <a:pt x="540" y="0"/>
                  </a:moveTo>
                  <a:lnTo>
                    <a:pt x="432" y="36"/>
                  </a:lnTo>
                  <a:lnTo>
                    <a:pt x="360" y="108"/>
                  </a:lnTo>
                  <a:lnTo>
                    <a:pt x="288" y="215"/>
                  </a:lnTo>
                  <a:lnTo>
                    <a:pt x="73" y="898"/>
                  </a:lnTo>
                  <a:lnTo>
                    <a:pt x="1" y="1221"/>
                  </a:lnTo>
                  <a:lnTo>
                    <a:pt x="1" y="1329"/>
                  </a:lnTo>
                  <a:lnTo>
                    <a:pt x="1" y="1472"/>
                  </a:lnTo>
                  <a:lnTo>
                    <a:pt x="37" y="1688"/>
                  </a:lnTo>
                  <a:lnTo>
                    <a:pt x="109" y="1795"/>
                  </a:lnTo>
                  <a:lnTo>
                    <a:pt x="180" y="1831"/>
                  </a:lnTo>
                  <a:lnTo>
                    <a:pt x="252" y="1867"/>
                  </a:lnTo>
                  <a:lnTo>
                    <a:pt x="324" y="1867"/>
                  </a:lnTo>
                  <a:lnTo>
                    <a:pt x="396" y="1831"/>
                  </a:lnTo>
                  <a:lnTo>
                    <a:pt x="504" y="1724"/>
                  </a:lnTo>
                  <a:lnTo>
                    <a:pt x="575" y="1580"/>
                  </a:lnTo>
                  <a:lnTo>
                    <a:pt x="647" y="1364"/>
                  </a:lnTo>
                  <a:lnTo>
                    <a:pt x="719" y="1041"/>
                  </a:lnTo>
                  <a:lnTo>
                    <a:pt x="863" y="395"/>
                  </a:lnTo>
                  <a:lnTo>
                    <a:pt x="899" y="287"/>
                  </a:lnTo>
                  <a:lnTo>
                    <a:pt x="863" y="144"/>
                  </a:lnTo>
                  <a:lnTo>
                    <a:pt x="755" y="72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294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48"/>
            <p:cNvSpPr/>
            <p:nvPr/>
          </p:nvSpPr>
          <p:spPr>
            <a:xfrm>
              <a:off x="6910183" y="1235239"/>
              <a:ext cx="237699" cy="176971"/>
            </a:xfrm>
            <a:custGeom>
              <a:avLst/>
              <a:gdLst/>
              <a:ahLst/>
              <a:cxnLst/>
              <a:rect l="l" t="t" r="r" b="b"/>
              <a:pathLst>
                <a:path w="3088" h="2299" extrusionOk="0">
                  <a:moveTo>
                    <a:pt x="2801" y="0"/>
                  </a:moveTo>
                  <a:lnTo>
                    <a:pt x="2729" y="36"/>
                  </a:lnTo>
                  <a:lnTo>
                    <a:pt x="2693" y="108"/>
                  </a:lnTo>
                  <a:lnTo>
                    <a:pt x="2585" y="467"/>
                  </a:lnTo>
                  <a:lnTo>
                    <a:pt x="2406" y="826"/>
                  </a:lnTo>
                  <a:lnTo>
                    <a:pt x="2154" y="1113"/>
                  </a:lnTo>
                  <a:lnTo>
                    <a:pt x="1867" y="1365"/>
                  </a:lnTo>
                  <a:lnTo>
                    <a:pt x="1688" y="1472"/>
                  </a:lnTo>
                  <a:lnTo>
                    <a:pt x="1508" y="1544"/>
                  </a:lnTo>
                  <a:lnTo>
                    <a:pt x="1113" y="1652"/>
                  </a:lnTo>
                  <a:lnTo>
                    <a:pt x="718" y="1688"/>
                  </a:lnTo>
                  <a:lnTo>
                    <a:pt x="215" y="1688"/>
                  </a:lnTo>
                  <a:lnTo>
                    <a:pt x="108" y="1724"/>
                  </a:lnTo>
                  <a:lnTo>
                    <a:pt x="36" y="1760"/>
                  </a:lnTo>
                  <a:lnTo>
                    <a:pt x="0" y="1867"/>
                  </a:lnTo>
                  <a:lnTo>
                    <a:pt x="0" y="1939"/>
                  </a:lnTo>
                  <a:lnTo>
                    <a:pt x="36" y="2011"/>
                  </a:lnTo>
                  <a:lnTo>
                    <a:pt x="72" y="2083"/>
                  </a:lnTo>
                  <a:lnTo>
                    <a:pt x="180" y="2155"/>
                  </a:lnTo>
                  <a:lnTo>
                    <a:pt x="431" y="2226"/>
                  </a:lnTo>
                  <a:lnTo>
                    <a:pt x="718" y="2262"/>
                  </a:lnTo>
                  <a:lnTo>
                    <a:pt x="969" y="2298"/>
                  </a:lnTo>
                  <a:lnTo>
                    <a:pt x="1221" y="2262"/>
                  </a:lnTo>
                  <a:lnTo>
                    <a:pt x="1472" y="2190"/>
                  </a:lnTo>
                  <a:lnTo>
                    <a:pt x="1724" y="2119"/>
                  </a:lnTo>
                  <a:lnTo>
                    <a:pt x="1975" y="1975"/>
                  </a:lnTo>
                  <a:lnTo>
                    <a:pt x="2154" y="1831"/>
                  </a:lnTo>
                  <a:lnTo>
                    <a:pt x="2370" y="1688"/>
                  </a:lnTo>
                  <a:lnTo>
                    <a:pt x="2549" y="1508"/>
                  </a:lnTo>
                  <a:lnTo>
                    <a:pt x="2693" y="1293"/>
                  </a:lnTo>
                  <a:lnTo>
                    <a:pt x="2801" y="1077"/>
                  </a:lnTo>
                  <a:lnTo>
                    <a:pt x="2908" y="862"/>
                  </a:lnTo>
                  <a:lnTo>
                    <a:pt x="2980" y="646"/>
                  </a:lnTo>
                  <a:lnTo>
                    <a:pt x="3088" y="180"/>
                  </a:lnTo>
                  <a:lnTo>
                    <a:pt x="3088" y="108"/>
                  </a:lnTo>
                  <a:lnTo>
                    <a:pt x="3052" y="36"/>
                  </a:lnTo>
                  <a:lnTo>
                    <a:pt x="29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48"/>
            <p:cNvSpPr/>
            <p:nvPr/>
          </p:nvSpPr>
          <p:spPr>
            <a:xfrm>
              <a:off x="7009635" y="892458"/>
              <a:ext cx="113384" cy="118930"/>
            </a:xfrm>
            <a:custGeom>
              <a:avLst/>
              <a:gdLst/>
              <a:ahLst/>
              <a:cxnLst/>
              <a:rect l="l" t="t" r="r" b="b"/>
              <a:pathLst>
                <a:path w="1473" h="1545" extrusionOk="0">
                  <a:moveTo>
                    <a:pt x="108" y="1"/>
                  </a:moveTo>
                  <a:lnTo>
                    <a:pt x="37" y="73"/>
                  </a:lnTo>
                  <a:lnTo>
                    <a:pt x="1" y="180"/>
                  </a:lnTo>
                  <a:lnTo>
                    <a:pt x="1" y="252"/>
                  </a:lnTo>
                  <a:lnTo>
                    <a:pt x="37" y="360"/>
                  </a:lnTo>
                  <a:lnTo>
                    <a:pt x="72" y="432"/>
                  </a:lnTo>
                  <a:lnTo>
                    <a:pt x="180" y="468"/>
                  </a:lnTo>
                  <a:lnTo>
                    <a:pt x="252" y="503"/>
                  </a:lnTo>
                  <a:lnTo>
                    <a:pt x="288" y="503"/>
                  </a:lnTo>
                  <a:lnTo>
                    <a:pt x="467" y="611"/>
                  </a:lnTo>
                  <a:lnTo>
                    <a:pt x="503" y="647"/>
                  </a:lnTo>
                  <a:lnTo>
                    <a:pt x="467" y="647"/>
                  </a:lnTo>
                  <a:lnTo>
                    <a:pt x="539" y="683"/>
                  </a:lnTo>
                  <a:lnTo>
                    <a:pt x="683" y="827"/>
                  </a:lnTo>
                  <a:lnTo>
                    <a:pt x="647" y="827"/>
                  </a:lnTo>
                  <a:lnTo>
                    <a:pt x="683" y="863"/>
                  </a:lnTo>
                  <a:lnTo>
                    <a:pt x="719" y="934"/>
                  </a:lnTo>
                  <a:lnTo>
                    <a:pt x="755" y="970"/>
                  </a:lnTo>
                  <a:lnTo>
                    <a:pt x="755" y="934"/>
                  </a:lnTo>
                  <a:lnTo>
                    <a:pt x="827" y="1078"/>
                  </a:lnTo>
                  <a:lnTo>
                    <a:pt x="934" y="1257"/>
                  </a:lnTo>
                  <a:lnTo>
                    <a:pt x="970" y="1329"/>
                  </a:lnTo>
                  <a:lnTo>
                    <a:pt x="1006" y="1365"/>
                  </a:lnTo>
                  <a:lnTo>
                    <a:pt x="1042" y="1437"/>
                  </a:lnTo>
                  <a:lnTo>
                    <a:pt x="1078" y="1509"/>
                  </a:lnTo>
                  <a:lnTo>
                    <a:pt x="1186" y="1545"/>
                  </a:lnTo>
                  <a:lnTo>
                    <a:pt x="1257" y="1545"/>
                  </a:lnTo>
                  <a:lnTo>
                    <a:pt x="1329" y="1509"/>
                  </a:lnTo>
                  <a:lnTo>
                    <a:pt x="1401" y="1473"/>
                  </a:lnTo>
                  <a:lnTo>
                    <a:pt x="1437" y="1401"/>
                  </a:lnTo>
                  <a:lnTo>
                    <a:pt x="1473" y="1293"/>
                  </a:lnTo>
                  <a:lnTo>
                    <a:pt x="1437" y="1042"/>
                  </a:lnTo>
                  <a:lnTo>
                    <a:pt x="1365" y="791"/>
                  </a:lnTo>
                  <a:lnTo>
                    <a:pt x="1257" y="575"/>
                  </a:lnTo>
                  <a:lnTo>
                    <a:pt x="1114" y="396"/>
                  </a:lnTo>
                  <a:lnTo>
                    <a:pt x="934" y="252"/>
                  </a:lnTo>
                  <a:lnTo>
                    <a:pt x="755" y="144"/>
                  </a:lnTo>
                  <a:lnTo>
                    <a:pt x="539" y="37"/>
                  </a:lnTo>
                  <a:lnTo>
                    <a:pt x="28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48"/>
            <p:cNvSpPr/>
            <p:nvPr/>
          </p:nvSpPr>
          <p:spPr>
            <a:xfrm>
              <a:off x="6807883" y="837188"/>
              <a:ext cx="143789" cy="69203"/>
            </a:xfrm>
            <a:custGeom>
              <a:avLst/>
              <a:gdLst/>
              <a:ahLst/>
              <a:cxnLst/>
              <a:rect l="l" t="t" r="r" b="b"/>
              <a:pathLst>
                <a:path w="1868" h="899" extrusionOk="0">
                  <a:moveTo>
                    <a:pt x="1149" y="1"/>
                  </a:moveTo>
                  <a:lnTo>
                    <a:pt x="898" y="37"/>
                  </a:lnTo>
                  <a:lnTo>
                    <a:pt x="647" y="108"/>
                  </a:lnTo>
                  <a:lnTo>
                    <a:pt x="324" y="252"/>
                  </a:lnTo>
                  <a:lnTo>
                    <a:pt x="180" y="360"/>
                  </a:lnTo>
                  <a:lnTo>
                    <a:pt x="72" y="467"/>
                  </a:lnTo>
                  <a:lnTo>
                    <a:pt x="0" y="539"/>
                  </a:lnTo>
                  <a:lnTo>
                    <a:pt x="0" y="647"/>
                  </a:lnTo>
                  <a:lnTo>
                    <a:pt x="0" y="755"/>
                  </a:lnTo>
                  <a:lnTo>
                    <a:pt x="72" y="826"/>
                  </a:lnTo>
                  <a:lnTo>
                    <a:pt x="144" y="862"/>
                  </a:lnTo>
                  <a:lnTo>
                    <a:pt x="252" y="898"/>
                  </a:lnTo>
                  <a:lnTo>
                    <a:pt x="324" y="862"/>
                  </a:lnTo>
                  <a:lnTo>
                    <a:pt x="395" y="826"/>
                  </a:lnTo>
                  <a:lnTo>
                    <a:pt x="431" y="791"/>
                  </a:lnTo>
                  <a:lnTo>
                    <a:pt x="539" y="719"/>
                  </a:lnTo>
                  <a:lnTo>
                    <a:pt x="683" y="647"/>
                  </a:lnTo>
                  <a:lnTo>
                    <a:pt x="719" y="647"/>
                  </a:lnTo>
                  <a:lnTo>
                    <a:pt x="790" y="611"/>
                  </a:lnTo>
                  <a:lnTo>
                    <a:pt x="970" y="575"/>
                  </a:lnTo>
                  <a:lnTo>
                    <a:pt x="1365" y="575"/>
                  </a:lnTo>
                  <a:lnTo>
                    <a:pt x="1509" y="611"/>
                  </a:lnTo>
                  <a:lnTo>
                    <a:pt x="1616" y="611"/>
                  </a:lnTo>
                  <a:lnTo>
                    <a:pt x="1724" y="575"/>
                  </a:lnTo>
                  <a:lnTo>
                    <a:pt x="1796" y="503"/>
                  </a:lnTo>
                  <a:lnTo>
                    <a:pt x="1832" y="432"/>
                  </a:lnTo>
                  <a:lnTo>
                    <a:pt x="1868" y="324"/>
                  </a:lnTo>
                  <a:lnTo>
                    <a:pt x="1832" y="216"/>
                  </a:lnTo>
                  <a:lnTo>
                    <a:pt x="1760" y="108"/>
                  </a:lnTo>
                  <a:lnTo>
                    <a:pt x="1652" y="72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48"/>
            <p:cNvSpPr/>
            <p:nvPr/>
          </p:nvSpPr>
          <p:spPr>
            <a:xfrm>
              <a:off x="7664692" y="947728"/>
              <a:ext cx="298586" cy="334544"/>
            </a:xfrm>
            <a:custGeom>
              <a:avLst/>
              <a:gdLst/>
              <a:ahLst/>
              <a:cxnLst/>
              <a:rect l="l" t="t" r="r" b="b"/>
              <a:pathLst>
                <a:path w="3879" h="4346" extrusionOk="0">
                  <a:moveTo>
                    <a:pt x="1904" y="1"/>
                  </a:moveTo>
                  <a:lnTo>
                    <a:pt x="1544" y="37"/>
                  </a:lnTo>
                  <a:lnTo>
                    <a:pt x="1185" y="73"/>
                  </a:lnTo>
                  <a:lnTo>
                    <a:pt x="575" y="180"/>
                  </a:lnTo>
                  <a:lnTo>
                    <a:pt x="180" y="288"/>
                  </a:lnTo>
                  <a:lnTo>
                    <a:pt x="0" y="360"/>
                  </a:lnTo>
                  <a:lnTo>
                    <a:pt x="1293" y="4346"/>
                  </a:lnTo>
                  <a:lnTo>
                    <a:pt x="1724" y="4166"/>
                  </a:lnTo>
                  <a:lnTo>
                    <a:pt x="2155" y="3951"/>
                  </a:lnTo>
                  <a:lnTo>
                    <a:pt x="2622" y="3663"/>
                  </a:lnTo>
                  <a:lnTo>
                    <a:pt x="2873" y="3484"/>
                  </a:lnTo>
                  <a:lnTo>
                    <a:pt x="3124" y="3304"/>
                  </a:lnTo>
                  <a:lnTo>
                    <a:pt x="3340" y="3089"/>
                  </a:lnTo>
                  <a:lnTo>
                    <a:pt x="3519" y="2838"/>
                  </a:lnTo>
                  <a:lnTo>
                    <a:pt x="3699" y="2586"/>
                  </a:lnTo>
                  <a:lnTo>
                    <a:pt x="3807" y="2335"/>
                  </a:lnTo>
                  <a:lnTo>
                    <a:pt x="3878" y="2012"/>
                  </a:lnTo>
                  <a:lnTo>
                    <a:pt x="3878" y="1724"/>
                  </a:lnTo>
                  <a:lnTo>
                    <a:pt x="3878" y="1473"/>
                  </a:lnTo>
                  <a:lnTo>
                    <a:pt x="3842" y="1258"/>
                  </a:lnTo>
                  <a:lnTo>
                    <a:pt x="3771" y="1042"/>
                  </a:lnTo>
                  <a:lnTo>
                    <a:pt x="3699" y="863"/>
                  </a:lnTo>
                  <a:lnTo>
                    <a:pt x="3591" y="719"/>
                  </a:lnTo>
                  <a:lnTo>
                    <a:pt x="3483" y="575"/>
                  </a:lnTo>
                  <a:lnTo>
                    <a:pt x="3232" y="360"/>
                  </a:lnTo>
                  <a:lnTo>
                    <a:pt x="2945" y="180"/>
                  </a:lnTo>
                  <a:lnTo>
                    <a:pt x="2586" y="73"/>
                  </a:lnTo>
                  <a:lnTo>
                    <a:pt x="2263" y="37"/>
                  </a:lnTo>
                  <a:lnTo>
                    <a:pt x="1904" y="1"/>
                  </a:lnTo>
                  <a:close/>
                </a:path>
              </a:pathLst>
            </a:custGeom>
            <a:solidFill>
              <a:srgbClr val="F4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48"/>
            <p:cNvSpPr/>
            <p:nvPr/>
          </p:nvSpPr>
          <p:spPr>
            <a:xfrm>
              <a:off x="7725502" y="1003075"/>
              <a:ext cx="154874" cy="82982"/>
            </a:xfrm>
            <a:custGeom>
              <a:avLst/>
              <a:gdLst/>
              <a:ahLst/>
              <a:cxnLst/>
              <a:rect l="l" t="t" r="r" b="b"/>
              <a:pathLst>
                <a:path w="2012" h="1078" extrusionOk="0">
                  <a:moveTo>
                    <a:pt x="1724" y="0"/>
                  </a:moveTo>
                  <a:lnTo>
                    <a:pt x="1293" y="72"/>
                  </a:lnTo>
                  <a:lnTo>
                    <a:pt x="862" y="251"/>
                  </a:lnTo>
                  <a:lnTo>
                    <a:pt x="647" y="323"/>
                  </a:lnTo>
                  <a:lnTo>
                    <a:pt x="431" y="431"/>
                  </a:lnTo>
                  <a:lnTo>
                    <a:pt x="216" y="610"/>
                  </a:lnTo>
                  <a:lnTo>
                    <a:pt x="36" y="754"/>
                  </a:lnTo>
                  <a:lnTo>
                    <a:pt x="0" y="826"/>
                  </a:lnTo>
                  <a:lnTo>
                    <a:pt x="0" y="898"/>
                  </a:lnTo>
                  <a:lnTo>
                    <a:pt x="0" y="969"/>
                  </a:lnTo>
                  <a:lnTo>
                    <a:pt x="36" y="1005"/>
                  </a:lnTo>
                  <a:lnTo>
                    <a:pt x="72" y="1041"/>
                  </a:lnTo>
                  <a:lnTo>
                    <a:pt x="144" y="1077"/>
                  </a:lnTo>
                  <a:lnTo>
                    <a:pt x="288" y="1077"/>
                  </a:lnTo>
                  <a:lnTo>
                    <a:pt x="467" y="969"/>
                  </a:lnTo>
                  <a:lnTo>
                    <a:pt x="683" y="862"/>
                  </a:lnTo>
                  <a:lnTo>
                    <a:pt x="1078" y="682"/>
                  </a:lnTo>
                  <a:lnTo>
                    <a:pt x="1437" y="503"/>
                  </a:lnTo>
                  <a:lnTo>
                    <a:pt x="1868" y="395"/>
                  </a:lnTo>
                  <a:lnTo>
                    <a:pt x="1939" y="359"/>
                  </a:lnTo>
                  <a:lnTo>
                    <a:pt x="1975" y="323"/>
                  </a:lnTo>
                  <a:lnTo>
                    <a:pt x="2011" y="215"/>
                  </a:lnTo>
                  <a:lnTo>
                    <a:pt x="2011" y="144"/>
                  </a:lnTo>
                  <a:lnTo>
                    <a:pt x="1975" y="72"/>
                  </a:lnTo>
                  <a:lnTo>
                    <a:pt x="19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48"/>
            <p:cNvSpPr/>
            <p:nvPr/>
          </p:nvSpPr>
          <p:spPr>
            <a:xfrm>
              <a:off x="7280500" y="1832200"/>
              <a:ext cx="859657" cy="522458"/>
            </a:xfrm>
            <a:custGeom>
              <a:avLst/>
              <a:gdLst/>
              <a:ahLst/>
              <a:cxnLst/>
              <a:rect l="l" t="t" r="r" b="b"/>
              <a:pathLst>
                <a:path w="11168" h="5351" extrusionOk="0">
                  <a:moveTo>
                    <a:pt x="11167" y="1"/>
                  </a:moveTo>
                  <a:lnTo>
                    <a:pt x="0" y="1724"/>
                  </a:lnTo>
                  <a:lnTo>
                    <a:pt x="1616" y="5351"/>
                  </a:lnTo>
                  <a:lnTo>
                    <a:pt x="9911" y="4633"/>
                  </a:lnTo>
                  <a:lnTo>
                    <a:pt x="11167" y="1"/>
                  </a:lnTo>
                  <a:close/>
                </a:path>
              </a:pathLst>
            </a:custGeom>
            <a:solidFill>
              <a:srgbClr val="F64B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48"/>
            <p:cNvSpPr/>
            <p:nvPr/>
          </p:nvSpPr>
          <p:spPr>
            <a:xfrm>
              <a:off x="6735988" y="2188759"/>
              <a:ext cx="1923759" cy="3057084"/>
            </a:xfrm>
            <a:custGeom>
              <a:avLst/>
              <a:gdLst/>
              <a:ahLst/>
              <a:cxnLst/>
              <a:rect l="l" t="t" r="r" b="b"/>
              <a:pathLst>
                <a:path w="24992" h="39714" extrusionOk="0">
                  <a:moveTo>
                    <a:pt x="16985" y="1"/>
                  </a:moveTo>
                  <a:lnTo>
                    <a:pt x="8690" y="719"/>
                  </a:lnTo>
                  <a:lnTo>
                    <a:pt x="8618" y="755"/>
                  </a:lnTo>
                  <a:lnTo>
                    <a:pt x="8367" y="970"/>
                  </a:lnTo>
                  <a:lnTo>
                    <a:pt x="7972" y="1329"/>
                  </a:lnTo>
                  <a:lnTo>
                    <a:pt x="7434" y="1904"/>
                  </a:lnTo>
                  <a:lnTo>
                    <a:pt x="7146" y="2299"/>
                  </a:lnTo>
                  <a:lnTo>
                    <a:pt x="6823" y="2730"/>
                  </a:lnTo>
                  <a:lnTo>
                    <a:pt x="6500" y="3268"/>
                  </a:lnTo>
                  <a:lnTo>
                    <a:pt x="6141" y="3879"/>
                  </a:lnTo>
                  <a:lnTo>
                    <a:pt x="5782" y="4561"/>
                  </a:lnTo>
                  <a:lnTo>
                    <a:pt x="5387" y="5315"/>
                  </a:lnTo>
                  <a:lnTo>
                    <a:pt x="5028" y="6213"/>
                  </a:lnTo>
                  <a:lnTo>
                    <a:pt x="4633" y="7146"/>
                  </a:lnTo>
                  <a:lnTo>
                    <a:pt x="4238" y="8223"/>
                  </a:lnTo>
                  <a:lnTo>
                    <a:pt x="3843" y="9408"/>
                  </a:lnTo>
                  <a:lnTo>
                    <a:pt x="3448" y="10665"/>
                  </a:lnTo>
                  <a:lnTo>
                    <a:pt x="3089" y="12065"/>
                  </a:lnTo>
                  <a:lnTo>
                    <a:pt x="2694" y="13609"/>
                  </a:lnTo>
                  <a:lnTo>
                    <a:pt x="2335" y="15225"/>
                  </a:lnTo>
                  <a:lnTo>
                    <a:pt x="2012" y="17021"/>
                  </a:lnTo>
                  <a:lnTo>
                    <a:pt x="1653" y="18924"/>
                  </a:lnTo>
                  <a:lnTo>
                    <a:pt x="1365" y="20970"/>
                  </a:lnTo>
                  <a:lnTo>
                    <a:pt x="1078" y="23196"/>
                  </a:lnTo>
                  <a:lnTo>
                    <a:pt x="827" y="25530"/>
                  </a:lnTo>
                  <a:lnTo>
                    <a:pt x="575" y="28044"/>
                  </a:lnTo>
                  <a:lnTo>
                    <a:pt x="396" y="30701"/>
                  </a:lnTo>
                  <a:lnTo>
                    <a:pt x="216" y="33538"/>
                  </a:lnTo>
                  <a:lnTo>
                    <a:pt x="73" y="36554"/>
                  </a:lnTo>
                  <a:lnTo>
                    <a:pt x="1" y="39713"/>
                  </a:lnTo>
                  <a:lnTo>
                    <a:pt x="24884" y="39713"/>
                  </a:lnTo>
                  <a:lnTo>
                    <a:pt x="24956" y="38349"/>
                  </a:lnTo>
                  <a:lnTo>
                    <a:pt x="24992" y="36733"/>
                  </a:lnTo>
                  <a:lnTo>
                    <a:pt x="24992" y="34651"/>
                  </a:lnTo>
                  <a:lnTo>
                    <a:pt x="24992" y="32137"/>
                  </a:lnTo>
                  <a:lnTo>
                    <a:pt x="24920" y="29265"/>
                  </a:lnTo>
                  <a:lnTo>
                    <a:pt x="24776" y="26177"/>
                  </a:lnTo>
                  <a:lnTo>
                    <a:pt x="24669" y="24561"/>
                  </a:lnTo>
                  <a:lnTo>
                    <a:pt x="24525" y="22873"/>
                  </a:lnTo>
                  <a:lnTo>
                    <a:pt x="24381" y="21186"/>
                  </a:lnTo>
                  <a:lnTo>
                    <a:pt x="24202" y="19498"/>
                  </a:lnTo>
                  <a:lnTo>
                    <a:pt x="23950" y="17810"/>
                  </a:lnTo>
                  <a:lnTo>
                    <a:pt x="23699" y="16123"/>
                  </a:lnTo>
                  <a:lnTo>
                    <a:pt x="23412" y="14435"/>
                  </a:lnTo>
                  <a:lnTo>
                    <a:pt x="23089" y="12784"/>
                  </a:lnTo>
                  <a:lnTo>
                    <a:pt x="22694" y="11168"/>
                  </a:lnTo>
                  <a:lnTo>
                    <a:pt x="22263" y="9624"/>
                  </a:lnTo>
                  <a:lnTo>
                    <a:pt x="21796" y="8116"/>
                  </a:lnTo>
                  <a:lnTo>
                    <a:pt x="21293" y="6644"/>
                  </a:lnTo>
                  <a:lnTo>
                    <a:pt x="20719" y="5279"/>
                  </a:lnTo>
                  <a:lnTo>
                    <a:pt x="20396" y="4633"/>
                  </a:lnTo>
                  <a:lnTo>
                    <a:pt x="20109" y="4022"/>
                  </a:lnTo>
                  <a:lnTo>
                    <a:pt x="19749" y="3412"/>
                  </a:lnTo>
                  <a:lnTo>
                    <a:pt x="19426" y="2837"/>
                  </a:lnTo>
                  <a:lnTo>
                    <a:pt x="19031" y="2299"/>
                  </a:lnTo>
                  <a:lnTo>
                    <a:pt x="18672" y="1760"/>
                  </a:lnTo>
                  <a:lnTo>
                    <a:pt x="18277" y="1294"/>
                  </a:lnTo>
                  <a:lnTo>
                    <a:pt x="17882" y="827"/>
                  </a:lnTo>
                  <a:lnTo>
                    <a:pt x="17451" y="396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8"/>
            <p:cNvSpPr/>
            <p:nvPr/>
          </p:nvSpPr>
          <p:spPr>
            <a:xfrm>
              <a:off x="11581103" y="3507230"/>
              <a:ext cx="259945" cy="809880"/>
            </a:xfrm>
            <a:custGeom>
              <a:avLst/>
              <a:gdLst/>
              <a:ahLst/>
              <a:cxnLst/>
              <a:rect l="l" t="t" r="r" b="b"/>
              <a:pathLst>
                <a:path w="3377" h="10521" extrusionOk="0">
                  <a:moveTo>
                    <a:pt x="252" y="0"/>
                  </a:moveTo>
                  <a:lnTo>
                    <a:pt x="144" y="36"/>
                  </a:lnTo>
                  <a:lnTo>
                    <a:pt x="73" y="72"/>
                  </a:lnTo>
                  <a:lnTo>
                    <a:pt x="37" y="108"/>
                  </a:lnTo>
                  <a:lnTo>
                    <a:pt x="1" y="216"/>
                  </a:lnTo>
                  <a:lnTo>
                    <a:pt x="1" y="288"/>
                  </a:lnTo>
                  <a:lnTo>
                    <a:pt x="37" y="359"/>
                  </a:lnTo>
                  <a:lnTo>
                    <a:pt x="109" y="467"/>
                  </a:lnTo>
                  <a:lnTo>
                    <a:pt x="324" y="647"/>
                  </a:lnTo>
                  <a:lnTo>
                    <a:pt x="504" y="862"/>
                  </a:lnTo>
                  <a:lnTo>
                    <a:pt x="647" y="1077"/>
                  </a:lnTo>
                  <a:lnTo>
                    <a:pt x="791" y="1329"/>
                  </a:lnTo>
                  <a:lnTo>
                    <a:pt x="1006" y="1831"/>
                  </a:lnTo>
                  <a:lnTo>
                    <a:pt x="1150" y="2370"/>
                  </a:lnTo>
                  <a:lnTo>
                    <a:pt x="1437" y="3591"/>
                  </a:lnTo>
                  <a:lnTo>
                    <a:pt x="1688" y="4812"/>
                  </a:lnTo>
                  <a:lnTo>
                    <a:pt x="2909" y="10377"/>
                  </a:lnTo>
                  <a:lnTo>
                    <a:pt x="2945" y="10449"/>
                  </a:lnTo>
                  <a:lnTo>
                    <a:pt x="3017" y="10521"/>
                  </a:lnTo>
                  <a:lnTo>
                    <a:pt x="3197" y="10521"/>
                  </a:lnTo>
                  <a:lnTo>
                    <a:pt x="3268" y="10485"/>
                  </a:lnTo>
                  <a:lnTo>
                    <a:pt x="3340" y="10413"/>
                  </a:lnTo>
                  <a:lnTo>
                    <a:pt x="3376" y="10341"/>
                  </a:lnTo>
                  <a:lnTo>
                    <a:pt x="3376" y="10234"/>
                  </a:lnTo>
                  <a:lnTo>
                    <a:pt x="2766" y="7182"/>
                  </a:lnTo>
                  <a:lnTo>
                    <a:pt x="2191" y="4129"/>
                  </a:lnTo>
                  <a:lnTo>
                    <a:pt x="1940" y="3016"/>
                  </a:lnTo>
                  <a:lnTo>
                    <a:pt x="1832" y="2442"/>
                  </a:lnTo>
                  <a:lnTo>
                    <a:pt x="1653" y="1867"/>
                  </a:lnTo>
                  <a:lnTo>
                    <a:pt x="1437" y="1329"/>
                  </a:lnTo>
                  <a:lnTo>
                    <a:pt x="1329" y="1077"/>
                  </a:lnTo>
                  <a:lnTo>
                    <a:pt x="1186" y="826"/>
                  </a:lnTo>
                  <a:lnTo>
                    <a:pt x="1006" y="611"/>
                  </a:lnTo>
                  <a:lnTo>
                    <a:pt x="791" y="395"/>
                  </a:lnTo>
                  <a:lnTo>
                    <a:pt x="575" y="216"/>
                  </a:lnTo>
                  <a:lnTo>
                    <a:pt x="360" y="36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48"/>
            <p:cNvSpPr/>
            <p:nvPr/>
          </p:nvSpPr>
          <p:spPr>
            <a:xfrm>
              <a:off x="11387665" y="3515466"/>
              <a:ext cx="237776" cy="677325"/>
            </a:xfrm>
            <a:custGeom>
              <a:avLst/>
              <a:gdLst/>
              <a:ahLst/>
              <a:cxnLst/>
              <a:rect l="l" t="t" r="r" b="b"/>
              <a:pathLst>
                <a:path w="3089" h="8799" extrusionOk="0">
                  <a:moveTo>
                    <a:pt x="216" y="1"/>
                  </a:moveTo>
                  <a:lnTo>
                    <a:pt x="108" y="37"/>
                  </a:lnTo>
                  <a:lnTo>
                    <a:pt x="36" y="73"/>
                  </a:lnTo>
                  <a:lnTo>
                    <a:pt x="0" y="145"/>
                  </a:lnTo>
                  <a:lnTo>
                    <a:pt x="0" y="252"/>
                  </a:lnTo>
                  <a:lnTo>
                    <a:pt x="36" y="360"/>
                  </a:lnTo>
                  <a:lnTo>
                    <a:pt x="467" y="1330"/>
                  </a:lnTo>
                  <a:lnTo>
                    <a:pt x="862" y="2335"/>
                  </a:lnTo>
                  <a:lnTo>
                    <a:pt x="1257" y="3340"/>
                  </a:lnTo>
                  <a:lnTo>
                    <a:pt x="1616" y="4346"/>
                  </a:lnTo>
                  <a:lnTo>
                    <a:pt x="1903" y="5387"/>
                  </a:lnTo>
                  <a:lnTo>
                    <a:pt x="2155" y="6428"/>
                  </a:lnTo>
                  <a:lnTo>
                    <a:pt x="2370" y="7505"/>
                  </a:lnTo>
                  <a:lnTo>
                    <a:pt x="2514" y="8547"/>
                  </a:lnTo>
                  <a:lnTo>
                    <a:pt x="2550" y="8654"/>
                  </a:lnTo>
                  <a:lnTo>
                    <a:pt x="2622" y="8762"/>
                  </a:lnTo>
                  <a:lnTo>
                    <a:pt x="2729" y="8798"/>
                  </a:lnTo>
                  <a:lnTo>
                    <a:pt x="2945" y="8798"/>
                  </a:lnTo>
                  <a:lnTo>
                    <a:pt x="3017" y="8762"/>
                  </a:lnTo>
                  <a:lnTo>
                    <a:pt x="3052" y="8654"/>
                  </a:lnTo>
                  <a:lnTo>
                    <a:pt x="3088" y="8547"/>
                  </a:lnTo>
                  <a:lnTo>
                    <a:pt x="2909" y="7434"/>
                  </a:lnTo>
                  <a:lnTo>
                    <a:pt x="2729" y="6356"/>
                  </a:lnTo>
                  <a:lnTo>
                    <a:pt x="2478" y="5279"/>
                  </a:lnTo>
                  <a:lnTo>
                    <a:pt x="2191" y="4202"/>
                  </a:lnTo>
                  <a:lnTo>
                    <a:pt x="1868" y="3125"/>
                  </a:lnTo>
                  <a:lnTo>
                    <a:pt x="1437" y="2084"/>
                  </a:lnTo>
                  <a:lnTo>
                    <a:pt x="970" y="1078"/>
                  </a:lnTo>
                  <a:lnTo>
                    <a:pt x="467" y="109"/>
                  </a:lnTo>
                  <a:lnTo>
                    <a:pt x="395" y="37"/>
                  </a:lnTo>
                  <a:lnTo>
                    <a:pt x="28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48"/>
            <p:cNvSpPr/>
            <p:nvPr/>
          </p:nvSpPr>
          <p:spPr>
            <a:xfrm>
              <a:off x="6307623" y="2202615"/>
              <a:ext cx="1235526" cy="2153215"/>
            </a:xfrm>
            <a:custGeom>
              <a:avLst/>
              <a:gdLst/>
              <a:ahLst/>
              <a:cxnLst/>
              <a:rect l="l" t="t" r="r" b="b"/>
              <a:pathLst>
                <a:path w="16051" h="27972" extrusionOk="0">
                  <a:moveTo>
                    <a:pt x="14255" y="0"/>
                  </a:moveTo>
                  <a:lnTo>
                    <a:pt x="13824" y="36"/>
                  </a:lnTo>
                  <a:lnTo>
                    <a:pt x="13394" y="72"/>
                  </a:lnTo>
                  <a:lnTo>
                    <a:pt x="12963" y="108"/>
                  </a:lnTo>
                  <a:lnTo>
                    <a:pt x="12532" y="216"/>
                  </a:lnTo>
                  <a:lnTo>
                    <a:pt x="12101" y="324"/>
                  </a:lnTo>
                  <a:lnTo>
                    <a:pt x="11634" y="467"/>
                  </a:lnTo>
                  <a:lnTo>
                    <a:pt x="11167" y="647"/>
                  </a:lnTo>
                  <a:lnTo>
                    <a:pt x="10234" y="1042"/>
                  </a:lnTo>
                  <a:lnTo>
                    <a:pt x="9300" y="1544"/>
                  </a:lnTo>
                  <a:lnTo>
                    <a:pt x="8331" y="2119"/>
                  </a:lnTo>
                  <a:lnTo>
                    <a:pt x="7361" y="2765"/>
                  </a:lnTo>
                  <a:lnTo>
                    <a:pt x="6392" y="3447"/>
                  </a:lnTo>
                  <a:lnTo>
                    <a:pt x="5422" y="4201"/>
                  </a:lnTo>
                  <a:lnTo>
                    <a:pt x="4453" y="4991"/>
                  </a:lnTo>
                  <a:lnTo>
                    <a:pt x="3519" y="5781"/>
                  </a:lnTo>
                  <a:lnTo>
                    <a:pt x="2586" y="6607"/>
                  </a:lnTo>
                  <a:lnTo>
                    <a:pt x="1688" y="7469"/>
                  </a:lnTo>
                  <a:lnTo>
                    <a:pt x="0" y="9157"/>
                  </a:lnTo>
                  <a:lnTo>
                    <a:pt x="6823" y="26643"/>
                  </a:lnTo>
                  <a:lnTo>
                    <a:pt x="7361" y="27972"/>
                  </a:lnTo>
                  <a:lnTo>
                    <a:pt x="10808" y="21257"/>
                  </a:lnTo>
                  <a:lnTo>
                    <a:pt x="14650" y="17523"/>
                  </a:lnTo>
                  <a:lnTo>
                    <a:pt x="16051" y="13537"/>
                  </a:lnTo>
                  <a:lnTo>
                    <a:pt x="14650" y="36"/>
                  </a:lnTo>
                  <a:lnTo>
                    <a:pt x="1425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48"/>
            <p:cNvSpPr/>
            <p:nvPr/>
          </p:nvSpPr>
          <p:spPr>
            <a:xfrm>
              <a:off x="6307623" y="2907421"/>
              <a:ext cx="525200" cy="1448409"/>
            </a:xfrm>
            <a:custGeom>
              <a:avLst/>
              <a:gdLst/>
              <a:ahLst/>
              <a:cxnLst/>
              <a:rect l="l" t="t" r="r" b="b"/>
              <a:pathLst>
                <a:path w="6823" h="18816" extrusionOk="0">
                  <a:moveTo>
                    <a:pt x="0" y="1"/>
                  </a:moveTo>
                  <a:lnTo>
                    <a:pt x="5566" y="18816"/>
                  </a:lnTo>
                  <a:lnTo>
                    <a:pt x="6823" y="1748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4B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48"/>
            <p:cNvSpPr/>
            <p:nvPr/>
          </p:nvSpPr>
          <p:spPr>
            <a:xfrm>
              <a:off x="3513353" y="2434779"/>
              <a:ext cx="3919259" cy="2661805"/>
            </a:xfrm>
            <a:custGeom>
              <a:avLst/>
              <a:gdLst/>
              <a:ahLst/>
              <a:cxnLst/>
              <a:rect l="l" t="t" r="r" b="b"/>
              <a:pathLst>
                <a:path w="50916" h="34579" extrusionOk="0">
                  <a:moveTo>
                    <a:pt x="45350" y="1"/>
                  </a:moveTo>
                  <a:lnTo>
                    <a:pt x="44847" y="36"/>
                  </a:lnTo>
                  <a:lnTo>
                    <a:pt x="44380" y="144"/>
                  </a:lnTo>
                  <a:lnTo>
                    <a:pt x="43878" y="288"/>
                  </a:lnTo>
                  <a:lnTo>
                    <a:pt x="43375" y="467"/>
                  </a:lnTo>
                  <a:lnTo>
                    <a:pt x="42908" y="683"/>
                  </a:lnTo>
                  <a:lnTo>
                    <a:pt x="42406" y="970"/>
                  </a:lnTo>
                  <a:lnTo>
                    <a:pt x="41903" y="1293"/>
                  </a:lnTo>
                  <a:lnTo>
                    <a:pt x="41400" y="1652"/>
                  </a:lnTo>
                  <a:lnTo>
                    <a:pt x="40897" y="2047"/>
                  </a:lnTo>
                  <a:lnTo>
                    <a:pt x="40395" y="2514"/>
                  </a:lnTo>
                  <a:lnTo>
                    <a:pt x="39856" y="3017"/>
                  </a:lnTo>
                  <a:lnTo>
                    <a:pt x="39318" y="3555"/>
                  </a:lnTo>
                  <a:lnTo>
                    <a:pt x="38204" y="4812"/>
                  </a:lnTo>
                  <a:lnTo>
                    <a:pt x="37055" y="6248"/>
                  </a:lnTo>
                  <a:lnTo>
                    <a:pt x="35799" y="7900"/>
                  </a:lnTo>
                  <a:lnTo>
                    <a:pt x="34434" y="9731"/>
                  </a:lnTo>
                  <a:lnTo>
                    <a:pt x="32962" y="11742"/>
                  </a:lnTo>
                  <a:lnTo>
                    <a:pt x="30880" y="14758"/>
                  </a:lnTo>
                  <a:lnTo>
                    <a:pt x="29264" y="17092"/>
                  </a:lnTo>
                  <a:lnTo>
                    <a:pt x="27397" y="14686"/>
                  </a:lnTo>
                  <a:lnTo>
                    <a:pt x="25530" y="12316"/>
                  </a:lnTo>
                  <a:lnTo>
                    <a:pt x="23411" y="9731"/>
                  </a:lnTo>
                  <a:lnTo>
                    <a:pt x="22262" y="8403"/>
                  </a:lnTo>
                  <a:lnTo>
                    <a:pt x="21185" y="7182"/>
                  </a:lnTo>
                  <a:lnTo>
                    <a:pt x="20215" y="6141"/>
                  </a:lnTo>
                  <a:lnTo>
                    <a:pt x="19461" y="5387"/>
                  </a:lnTo>
                  <a:lnTo>
                    <a:pt x="19174" y="5171"/>
                  </a:lnTo>
                  <a:lnTo>
                    <a:pt x="18887" y="4956"/>
                  </a:lnTo>
                  <a:lnTo>
                    <a:pt x="18241" y="4561"/>
                  </a:lnTo>
                  <a:lnTo>
                    <a:pt x="17486" y="4202"/>
                  </a:lnTo>
                  <a:lnTo>
                    <a:pt x="16625" y="3878"/>
                  </a:lnTo>
                  <a:lnTo>
                    <a:pt x="15763" y="3555"/>
                  </a:lnTo>
                  <a:lnTo>
                    <a:pt x="14829" y="3304"/>
                  </a:lnTo>
                  <a:lnTo>
                    <a:pt x="13896" y="3053"/>
                  </a:lnTo>
                  <a:lnTo>
                    <a:pt x="12962" y="2873"/>
                  </a:lnTo>
                  <a:lnTo>
                    <a:pt x="12065" y="2729"/>
                  </a:lnTo>
                  <a:lnTo>
                    <a:pt x="11203" y="2622"/>
                  </a:lnTo>
                  <a:lnTo>
                    <a:pt x="10413" y="2550"/>
                  </a:lnTo>
                  <a:lnTo>
                    <a:pt x="9731" y="2550"/>
                  </a:lnTo>
                  <a:lnTo>
                    <a:pt x="9120" y="2586"/>
                  </a:lnTo>
                  <a:lnTo>
                    <a:pt x="8869" y="2658"/>
                  </a:lnTo>
                  <a:lnTo>
                    <a:pt x="8653" y="2694"/>
                  </a:lnTo>
                  <a:lnTo>
                    <a:pt x="8474" y="2765"/>
                  </a:lnTo>
                  <a:lnTo>
                    <a:pt x="8330" y="2873"/>
                  </a:lnTo>
                  <a:lnTo>
                    <a:pt x="8259" y="2981"/>
                  </a:lnTo>
                  <a:lnTo>
                    <a:pt x="8187" y="3089"/>
                  </a:lnTo>
                  <a:lnTo>
                    <a:pt x="8187" y="3232"/>
                  </a:lnTo>
                  <a:lnTo>
                    <a:pt x="8187" y="3376"/>
                  </a:lnTo>
                  <a:lnTo>
                    <a:pt x="8259" y="3519"/>
                  </a:lnTo>
                  <a:lnTo>
                    <a:pt x="8294" y="3663"/>
                  </a:lnTo>
                  <a:lnTo>
                    <a:pt x="8510" y="3950"/>
                  </a:lnTo>
                  <a:lnTo>
                    <a:pt x="8797" y="4238"/>
                  </a:lnTo>
                  <a:lnTo>
                    <a:pt x="9120" y="4561"/>
                  </a:lnTo>
                  <a:lnTo>
                    <a:pt x="9515" y="4848"/>
                  </a:lnTo>
                  <a:lnTo>
                    <a:pt x="10377" y="5422"/>
                  </a:lnTo>
                  <a:lnTo>
                    <a:pt x="11239" y="5961"/>
                  </a:lnTo>
                  <a:lnTo>
                    <a:pt x="11993" y="6356"/>
                  </a:lnTo>
                  <a:lnTo>
                    <a:pt x="12747" y="6751"/>
                  </a:lnTo>
                  <a:lnTo>
                    <a:pt x="10736" y="6751"/>
                  </a:lnTo>
                  <a:lnTo>
                    <a:pt x="8653" y="6823"/>
                  </a:lnTo>
                  <a:lnTo>
                    <a:pt x="6248" y="6931"/>
                  </a:lnTo>
                  <a:lnTo>
                    <a:pt x="5063" y="7038"/>
                  </a:lnTo>
                  <a:lnTo>
                    <a:pt x="3914" y="7146"/>
                  </a:lnTo>
                  <a:lnTo>
                    <a:pt x="2801" y="7290"/>
                  </a:lnTo>
                  <a:lnTo>
                    <a:pt x="1867" y="7469"/>
                  </a:lnTo>
                  <a:lnTo>
                    <a:pt x="1041" y="7685"/>
                  </a:lnTo>
                  <a:lnTo>
                    <a:pt x="718" y="7792"/>
                  </a:lnTo>
                  <a:lnTo>
                    <a:pt x="467" y="7936"/>
                  </a:lnTo>
                  <a:lnTo>
                    <a:pt x="251" y="8080"/>
                  </a:lnTo>
                  <a:lnTo>
                    <a:pt x="72" y="8223"/>
                  </a:lnTo>
                  <a:lnTo>
                    <a:pt x="0" y="8367"/>
                  </a:lnTo>
                  <a:lnTo>
                    <a:pt x="0" y="8546"/>
                  </a:lnTo>
                  <a:lnTo>
                    <a:pt x="36" y="8726"/>
                  </a:lnTo>
                  <a:lnTo>
                    <a:pt x="180" y="8905"/>
                  </a:lnTo>
                  <a:lnTo>
                    <a:pt x="359" y="9085"/>
                  </a:lnTo>
                  <a:lnTo>
                    <a:pt x="575" y="9264"/>
                  </a:lnTo>
                  <a:lnTo>
                    <a:pt x="862" y="9444"/>
                  </a:lnTo>
                  <a:lnTo>
                    <a:pt x="1185" y="9659"/>
                  </a:lnTo>
                  <a:lnTo>
                    <a:pt x="1975" y="10018"/>
                  </a:lnTo>
                  <a:lnTo>
                    <a:pt x="2873" y="10413"/>
                  </a:lnTo>
                  <a:lnTo>
                    <a:pt x="3878" y="10808"/>
                  </a:lnTo>
                  <a:lnTo>
                    <a:pt x="4955" y="11167"/>
                  </a:lnTo>
                  <a:lnTo>
                    <a:pt x="6032" y="11527"/>
                  </a:lnTo>
                  <a:lnTo>
                    <a:pt x="8187" y="12173"/>
                  </a:lnTo>
                  <a:lnTo>
                    <a:pt x="10054" y="12676"/>
                  </a:lnTo>
                  <a:lnTo>
                    <a:pt x="11849" y="13106"/>
                  </a:lnTo>
                  <a:lnTo>
                    <a:pt x="12388" y="14507"/>
                  </a:lnTo>
                  <a:lnTo>
                    <a:pt x="13034" y="16015"/>
                  </a:lnTo>
                  <a:lnTo>
                    <a:pt x="13932" y="17954"/>
                  </a:lnTo>
                  <a:lnTo>
                    <a:pt x="14506" y="19211"/>
                  </a:lnTo>
                  <a:lnTo>
                    <a:pt x="15153" y="20503"/>
                  </a:lnTo>
                  <a:lnTo>
                    <a:pt x="15871" y="21868"/>
                  </a:lnTo>
                  <a:lnTo>
                    <a:pt x="16625" y="23268"/>
                  </a:lnTo>
                  <a:lnTo>
                    <a:pt x="17451" y="24632"/>
                  </a:lnTo>
                  <a:lnTo>
                    <a:pt x="18276" y="26033"/>
                  </a:lnTo>
                  <a:lnTo>
                    <a:pt x="19174" y="27397"/>
                  </a:lnTo>
                  <a:lnTo>
                    <a:pt x="20108" y="28690"/>
                  </a:lnTo>
                  <a:lnTo>
                    <a:pt x="21077" y="29911"/>
                  </a:lnTo>
                  <a:lnTo>
                    <a:pt x="21580" y="30485"/>
                  </a:lnTo>
                  <a:lnTo>
                    <a:pt x="22082" y="31024"/>
                  </a:lnTo>
                  <a:lnTo>
                    <a:pt x="22585" y="31562"/>
                  </a:lnTo>
                  <a:lnTo>
                    <a:pt x="23088" y="32029"/>
                  </a:lnTo>
                  <a:lnTo>
                    <a:pt x="23591" y="32496"/>
                  </a:lnTo>
                  <a:lnTo>
                    <a:pt x="24129" y="32891"/>
                  </a:lnTo>
                  <a:lnTo>
                    <a:pt x="24632" y="33286"/>
                  </a:lnTo>
                  <a:lnTo>
                    <a:pt x="25170" y="33609"/>
                  </a:lnTo>
                  <a:lnTo>
                    <a:pt x="25709" y="33896"/>
                  </a:lnTo>
                  <a:lnTo>
                    <a:pt x="26248" y="34148"/>
                  </a:lnTo>
                  <a:lnTo>
                    <a:pt x="26786" y="34327"/>
                  </a:lnTo>
                  <a:lnTo>
                    <a:pt x="27325" y="34471"/>
                  </a:lnTo>
                  <a:lnTo>
                    <a:pt x="27863" y="34543"/>
                  </a:lnTo>
                  <a:lnTo>
                    <a:pt x="28402" y="34578"/>
                  </a:lnTo>
                  <a:lnTo>
                    <a:pt x="28797" y="34543"/>
                  </a:lnTo>
                  <a:lnTo>
                    <a:pt x="29228" y="34471"/>
                  </a:lnTo>
                  <a:lnTo>
                    <a:pt x="29623" y="34399"/>
                  </a:lnTo>
                  <a:lnTo>
                    <a:pt x="30018" y="34291"/>
                  </a:lnTo>
                  <a:lnTo>
                    <a:pt x="30449" y="34148"/>
                  </a:lnTo>
                  <a:lnTo>
                    <a:pt x="30880" y="34004"/>
                  </a:lnTo>
                  <a:lnTo>
                    <a:pt x="31705" y="33609"/>
                  </a:lnTo>
                  <a:lnTo>
                    <a:pt x="32603" y="33106"/>
                  </a:lnTo>
                  <a:lnTo>
                    <a:pt x="33465" y="32568"/>
                  </a:lnTo>
                  <a:lnTo>
                    <a:pt x="34362" y="31921"/>
                  </a:lnTo>
                  <a:lnTo>
                    <a:pt x="35224" y="31203"/>
                  </a:lnTo>
                  <a:lnTo>
                    <a:pt x="36122" y="30413"/>
                  </a:lnTo>
                  <a:lnTo>
                    <a:pt x="37020" y="29587"/>
                  </a:lnTo>
                  <a:lnTo>
                    <a:pt x="37881" y="28726"/>
                  </a:lnTo>
                  <a:lnTo>
                    <a:pt x="38743" y="27792"/>
                  </a:lnTo>
                  <a:lnTo>
                    <a:pt x="39605" y="26859"/>
                  </a:lnTo>
                  <a:lnTo>
                    <a:pt x="40467" y="25889"/>
                  </a:lnTo>
                  <a:lnTo>
                    <a:pt x="41292" y="24920"/>
                  </a:lnTo>
                  <a:lnTo>
                    <a:pt x="42082" y="23950"/>
                  </a:lnTo>
                  <a:lnTo>
                    <a:pt x="43626" y="21975"/>
                  </a:lnTo>
                  <a:lnTo>
                    <a:pt x="45027" y="20072"/>
                  </a:lnTo>
                  <a:lnTo>
                    <a:pt x="46283" y="18313"/>
                  </a:lnTo>
                  <a:lnTo>
                    <a:pt x="47361" y="16697"/>
                  </a:lnTo>
                  <a:lnTo>
                    <a:pt x="48258" y="15369"/>
                  </a:lnTo>
                  <a:lnTo>
                    <a:pt x="48940" y="14327"/>
                  </a:lnTo>
                  <a:lnTo>
                    <a:pt x="49479" y="13430"/>
                  </a:lnTo>
                  <a:lnTo>
                    <a:pt x="50915" y="1868"/>
                  </a:lnTo>
                  <a:lnTo>
                    <a:pt x="50305" y="1509"/>
                  </a:lnTo>
                  <a:lnTo>
                    <a:pt x="49695" y="1150"/>
                  </a:lnTo>
                  <a:lnTo>
                    <a:pt x="49084" y="862"/>
                  </a:lnTo>
                  <a:lnTo>
                    <a:pt x="48510" y="611"/>
                  </a:lnTo>
                  <a:lnTo>
                    <a:pt x="47971" y="396"/>
                  </a:lnTo>
                  <a:lnTo>
                    <a:pt x="47432" y="252"/>
                  </a:lnTo>
                  <a:lnTo>
                    <a:pt x="46894" y="108"/>
                  </a:lnTo>
                  <a:lnTo>
                    <a:pt x="46355" y="36"/>
                  </a:lnTo>
                  <a:lnTo>
                    <a:pt x="458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8"/>
            <p:cNvSpPr/>
            <p:nvPr/>
          </p:nvSpPr>
          <p:spPr>
            <a:xfrm rot="260959">
              <a:off x="3515299" y="3105902"/>
              <a:ext cx="942549" cy="86854"/>
            </a:xfrm>
            <a:custGeom>
              <a:avLst/>
              <a:gdLst/>
              <a:ahLst/>
              <a:cxnLst/>
              <a:rect l="l" t="t" r="r" b="b"/>
              <a:pathLst>
                <a:path w="12245" h="2479" extrusionOk="0">
                  <a:moveTo>
                    <a:pt x="180" y="1"/>
                  </a:moveTo>
                  <a:lnTo>
                    <a:pt x="72" y="37"/>
                  </a:lnTo>
                  <a:lnTo>
                    <a:pt x="36" y="72"/>
                  </a:lnTo>
                  <a:lnTo>
                    <a:pt x="1" y="144"/>
                  </a:lnTo>
                  <a:lnTo>
                    <a:pt x="1" y="216"/>
                  </a:lnTo>
                  <a:lnTo>
                    <a:pt x="1" y="324"/>
                  </a:lnTo>
                  <a:lnTo>
                    <a:pt x="72" y="360"/>
                  </a:lnTo>
                  <a:lnTo>
                    <a:pt x="144" y="431"/>
                  </a:lnTo>
                  <a:lnTo>
                    <a:pt x="1580" y="826"/>
                  </a:lnTo>
                  <a:lnTo>
                    <a:pt x="3053" y="1221"/>
                  </a:lnTo>
                  <a:lnTo>
                    <a:pt x="4525" y="1509"/>
                  </a:lnTo>
                  <a:lnTo>
                    <a:pt x="5997" y="1796"/>
                  </a:lnTo>
                  <a:lnTo>
                    <a:pt x="7469" y="2011"/>
                  </a:lnTo>
                  <a:lnTo>
                    <a:pt x="8977" y="2191"/>
                  </a:lnTo>
                  <a:lnTo>
                    <a:pt x="10485" y="2335"/>
                  </a:lnTo>
                  <a:lnTo>
                    <a:pt x="11957" y="2478"/>
                  </a:lnTo>
                  <a:lnTo>
                    <a:pt x="12101" y="2442"/>
                  </a:lnTo>
                  <a:lnTo>
                    <a:pt x="12173" y="2370"/>
                  </a:lnTo>
                  <a:lnTo>
                    <a:pt x="12245" y="2299"/>
                  </a:lnTo>
                  <a:lnTo>
                    <a:pt x="12245" y="2191"/>
                  </a:lnTo>
                  <a:lnTo>
                    <a:pt x="12245" y="2083"/>
                  </a:lnTo>
                  <a:lnTo>
                    <a:pt x="12173" y="1975"/>
                  </a:lnTo>
                  <a:lnTo>
                    <a:pt x="12101" y="1904"/>
                  </a:lnTo>
                  <a:lnTo>
                    <a:pt x="11957" y="1868"/>
                  </a:lnTo>
                  <a:lnTo>
                    <a:pt x="10485" y="1724"/>
                  </a:lnTo>
                  <a:lnTo>
                    <a:pt x="9013" y="1509"/>
                  </a:lnTo>
                  <a:lnTo>
                    <a:pt x="7541" y="1293"/>
                  </a:lnTo>
                  <a:lnTo>
                    <a:pt x="6105" y="1078"/>
                  </a:lnTo>
                  <a:lnTo>
                    <a:pt x="3160" y="539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8"/>
            <p:cNvSpPr/>
            <p:nvPr/>
          </p:nvSpPr>
          <p:spPr>
            <a:xfrm>
              <a:off x="4585692" y="2354646"/>
              <a:ext cx="2913273" cy="2741939"/>
            </a:xfrm>
            <a:custGeom>
              <a:avLst/>
              <a:gdLst/>
              <a:ahLst/>
              <a:cxnLst/>
              <a:rect l="l" t="t" r="r" b="b"/>
              <a:pathLst>
                <a:path w="37847" h="35620" extrusionOk="0">
                  <a:moveTo>
                    <a:pt x="33358" y="0"/>
                  </a:moveTo>
                  <a:lnTo>
                    <a:pt x="32604" y="72"/>
                  </a:lnTo>
                  <a:lnTo>
                    <a:pt x="31850" y="216"/>
                  </a:lnTo>
                  <a:lnTo>
                    <a:pt x="31060" y="467"/>
                  </a:lnTo>
                  <a:lnTo>
                    <a:pt x="30306" y="754"/>
                  </a:lnTo>
                  <a:lnTo>
                    <a:pt x="29516" y="1113"/>
                  </a:lnTo>
                  <a:lnTo>
                    <a:pt x="28762" y="1544"/>
                  </a:lnTo>
                  <a:lnTo>
                    <a:pt x="28008" y="2011"/>
                  </a:lnTo>
                  <a:lnTo>
                    <a:pt x="27254" y="2514"/>
                  </a:lnTo>
                  <a:lnTo>
                    <a:pt x="26500" y="3088"/>
                  </a:lnTo>
                  <a:lnTo>
                    <a:pt x="25746" y="3699"/>
                  </a:lnTo>
                  <a:lnTo>
                    <a:pt x="25028" y="4309"/>
                  </a:lnTo>
                  <a:lnTo>
                    <a:pt x="24345" y="4991"/>
                  </a:lnTo>
                  <a:lnTo>
                    <a:pt x="23627" y="5673"/>
                  </a:lnTo>
                  <a:lnTo>
                    <a:pt x="22945" y="6392"/>
                  </a:lnTo>
                  <a:lnTo>
                    <a:pt x="21652" y="7828"/>
                  </a:lnTo>
                  <a:lnTo>
                    <a:pt x="20467" y="9264"/>
                  </a:lnTo>
                  <a:lnTo>
                    <a:pt x="19354" y="10700"/>
                  </a:lnTo>
                  <a:lnTo>
                    <a:pt x="18349" y="12029"/>
                  </a:lnTo>
                  <a:lnTo>
                    <a:pt x="17487" y="13250"/>
                  </a:lnTo>
                  <a:lnTo>
                    <a:pt x="16159" y="15189"/>
                  </a:lnTo>
                  <a:lnTo>
                    <a:pt x="15512" y="16194"/>
                  </a:lnTo>
                  <a:lnTo>
                    <a:pt x="14974" y="15835"/>
                  </a:lnTo>
                  <a:lnTo>
                    <a:pt x="14363" y="15404"/>
                  </a:lnTo>
                  <a:lnTo>
                    <a:pt x="13573" y="14758"/>
                  </a:lnTo>
                  <a:lnTo>
                    <a:pt x="12640" y="14004"/>
                  </a:lnTo>
                  <a:lnTo>
                    <a:pt x="11634" y="13070"/>
                  </a:lnTo>
                  <a:lnTo>
                    <a:pt x="10557" y="11993"/>
                  </a:lnTo>
                  <a:lnTo>
                    <a:pt x="10019" y="11419"/>
                  </a:lnTo>
                  <a:lnTo>
                    <a:pt x="9480" y="10772"/>
                  </a:lnTo>
                  <a:lnTo>
                    <a:pt x="1" y="18995"/>
                  </a:lnTo>
                  <a:lnTo>
                    <a:pt x="575" y="20252"/>
                  </a:lnTo>
                  <a:lnTo>
                    <a:pt x="1222" y="21544"/>
                  </a:lnTo>
                  <a:lnTo>
                    <a:pt x="1940" y="22909"/>
                  </a:lnTo>
                  <a:lnTo>
                    <a:pt x="2694" y="24309"/>
                  </a:lnTo>
                  <a:lnTo>
                    <a:pt x="3520" y="25673"/>
                  </a:lnTo>
                  <a:lnTo>
                    <a:pt x="4345" y="27074"/>
                  </a:lnTo>
                  <a:lnTo>
                    <a:pt x="5243" y="28438"/>
                  </a:lnTo>
                  <a:lnTo>
                    <a:pt x="6177" y="29731"/>
                  </a:lnTo>
                  <a:lnTo>
                    <a:pt x="7146" y="30952"/>
                  </a:lnTo>
                  <a:lnTo>
                    <a:pt x="7649" y="31526"/>
                  </a:lnTo>
                  <a:lnTo>
                    <a:pt x="8151" y="32065"/>
                  </a:lnTo>
                  <a:lnTo>
                    <a:pt x="8654" y="32603"/>
                  </a:lnTo>
                  <a:lnTo>
                    <a:pt x="9157" y="33070"/>
                  </a:lnTo>
                  <a:lnTo>
                    <a:pt x="9660" y="33537"/>
                  </a:lnTo>
                  <a:lnTo>
                    <a:pt x="10198" y="33932"/>
                  </a:lnTo>
                  <a:lnTo>
                    <a:pt x="10701" y="34327"/>
                  </a:lnTo>
                  <a:lnTo>
                    <a:pt x="11239" y="34650"/>
                  </a:lnTo>
                  <a:lnTo>
                    <a:pt x="11778" y="34937"/>
                  </a:lnTo>
                  <a:lnTo>
                    <a:pt x="12317" y="35189"/>
                  </a:lnTo>
                  <a:lnTo>
                    <a:pt x="12855" y="35368"/>
                  </a:lnTo>
                  <a:lnTo>
                    <a:pt x="13394" y="35512"/>
                  </a:lnTo>
                  <a:lnTo>
                    <a:pt x="13932" y="35584"/>
                  </a:lnTo>
                  <a:lnTo>
                    <a:pt x="14471" y="35619"/>
                  </a:lnTo>
                  <a:lnTo>
                    <a:pt x="14866" y="35584"/>
                  </a:lnTo>
                  <a:lnTo>
                    <a:pt x="15297" y="35548"/>
                  </a:lnTo>
                  <a:lnTo>
                    <a:pt x="15692" y="35440"/>
                  </a:lnTo>
                  <a:lnTo>
                    <a:pt x="16123" y="35368"/>
                  </a:lnTo>
                  <a:lnTo>
                    <a:pt x="16984" y="35081"/>
                  </a:lnTo>
                  <a:lnTo>
                    <a:pt x="17882" y="34686"/>
                  </a:lnTo>
                  <a:lnTo>
                    <a:pt x="18816" y="34255"/>
                  </a:lnTo>
                  <a:lnTo>
                    <a:pt x="19749" y="33716"/>
                  </a:lnTo>
                  <a:lnTo>
                    <a:pt x="20683" y="33106"/>
                  </a:lnTo>
                  <a:lnTo>
                    <a:pt x="21652" y="32424"/>
                  </a:lnTo>
                  <a:lnTo>
                    <a:pt x="22622" y="31670"/>
                  </a:lnTo>
                  <a:lnTo>
                    <a:pt x="23627" y="30916"/>
                  </a:lnTo>
                  <a:lnTo>
                    <a:pt x="24597" y="30090"/>
                  </a:lnTo>
                  <a:lnTo>
                    <a:pt x="25566" y="29228"/>
                  </a:lnTo>
                  <a:lnTo>
                    <a:pt x="26500" y="28330"/>
                  </a:lnTo>
                  <a:lnTo>
                    <a:pt x="27469" y="27433"/>
                  </a:lnTo>
                  <a:lnTo>
                    <a:pt x="29300" y="25566"/>
                  </a:lnTo>
                  <a:lnTo>
                    <a:pt x="31060" y="23699"/>
                  </a:lnTo>
                  <a:lnTo>
                    <a:pt x="32676" y="21903"/>
                  </a:lnTo>
                  <a:lnTo>
                    <a:pt x="34112" y="20252"/>
                  </a:lnTo>
                  <a:lnTo>
                    <a:pt x="35369" y="18743"/>
                  </a:lnTo>
                  <a:lnTo>
                    <a:pt x="37200" y="16481"/>
                  </a:lnTo>
                  <a:lnTo>
                    <a:pt x="37846" y="15620"/>
                  </a:lnTo>
                  <a:lnTo>
                    <a:pt x="37846" y="1903"/>
                  </a:lnTo>
                  <a:lnTo>
                    <a:pt x="37307" y="1508"/>
                  </a:lnTo>
                  <a:lnTo>
                    <a:pt x="36769" y="1149"/>
                  </a:lnTo>
                  <a:lnTo>
                    <a:pt x="36230" y="790"/>
                  </a:lnTo>
                  <a:lnTo>
                    <a:pt x="35656" y="503"/>
                  </a:lnTo>
                  <a:lnTo>
                    <a:pt x="35081" y="288"/>
                  </a:lnTo>
                  <a:lnTo>
                    <a:pt x="34507" y="108"/>
                  </a:lnTo>
                  <a:lnTo>
                    <a:pt x="3393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48"/>
            <p:cNvSpPr/>
            <p:nvPr/>
          </p:nvSpPr>
          <p:spPr>
            <a:xfrm>
              <a:off x="6771936" y="3418783"/>
              <a:ext cx="77514" cy="995088"/>
            </a:xfrm>
            <a:custGeom>
              <a:avLst/>
              <a:gdLst/>
              <a:ahLst/>
              <a:cxnLst/>
              <a:rect l="l" t="t" r="r" b="b"/>
              <a:pathLst>
                <a:path w="1007" h="12927" extrusionOk="0">
                  <a:moveTo>
                    <a:pt x="755" y="0"/>
                  </a:moveTo>
                  <a:lnTo>
                    <a:pt x="1" y="12927"/>
                  </a:lnTo>
                  <a:lnTo>
                    <a:pt x="252" y="12927"/>
                  </a:lnTo>
                  <a:lnTo>
                    <a:pt x="1006" y="36"/>
                  </a:lnTo>
                  <a:lnTo>
                    <a:pt x="7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8"/>
            <p:cNvSpPr/>
            <p:nvPr/>
          </p:nvSpPr>
          <p:spPr>
            <a:xfrm>
              <a:off x="6625452" y="3402155"/>
              <a:ext cx="199057" cy="351094"/>
            </a:xfrm>
            <a:custGeom>
              <a:avLst/>
              <a:gdLst/>
              <a:ahLst/>
              <a:cxnLst/>
              <a:rect l="l" t="t" r="r" b="b"/>
              <a:pathLst>
                <a:path w="2586" h="4561" extrusionOk="0">
                  <a:moveTo>
                    <a:pt x="252" y="1"/>
                  </a:moveTo>
                  <a:lnTo>
                    <a:pt x="1" y="37"/>
                  </a:lnTo>
                  <a:lnTo>
                    <a:pt x="108" y="611"/>
                  </a:lnTo>
                  <a:lnTo>
                    <a:pt x="216" y="1114"/>
                  </a:lnTo>
                  <a:lnTo>
                    <a:pt x="360" y="1617"/>
                  </a:lnTo>
                  <a:lnTo>
                    <a:pt x="539" y="2047"/>
                  </a:lnTo>
                  <a:lnTo>
                    <a:pt x="719" y="2478"/>
                  </a:lnTo>
                  <a:lnTo>
                    <a:pt x="934" y="2837"/>
                  </a:lnTo>
                  <a:lnTo>
                    <a:pt x="1150" y="3161"/>
                  </a:lnTo>
                  <a:lnTo>
                    <a:pt x="1365" y="3448"/>
                  </a:lnTo>
                  <a:lnTo>
                    <a:pt x="1760" y="3951"/>
                  </a:lnTo>
                  <a:lnTo>
                    <a:pt x="2083" y="4274"/>
                  </a:lnTo>
                  <a:lnTo>
                    <a:pt x="2335" y="4489"/>
                  </a:lnTo>
                  <a:lnTo>
                    <a:pt x="2478" y="4561"/>
                  </a:lnTo>
                  <a:lnTo>
                    <a:pt x="2586" y="4381"/>
                  </a:lnTo>
                  <a:lnTo>
                    <a:pt x="2263" y="4094"/>
                  </a:lnTo>
                  <a:lnTo>
                    <a:pt x="1940" y="3771"/>
                  </a:lnTo>
                  <a:lnTo>
                    <a:pt x="1545" y="3304"/>
                  </a:lnTo>
                  <a:lnTo>
                    <a:pt x="1365" y="3017"/>
                  </a:lnTo>
                  <a:lnTo>
                    <a:pt x="1150" y="2694"/>
                  </a:lnTo>
                  <a:lnTo>
                    <a:pt x="970" y="2335"/>
                  </a:lnTo>
                  <a:lnTo>
                    <a:pt x="755" y="1976"/>
                  </a:lnTo>
                  <a:lnTo>
                    <a:pt x="611" y="1545"/>
                  </a:lnTo>
                  <a:lnTo>
                    <a:pt x="467" y="1078"/>
                  </a:lnTo>
                  <a:lnTo>
                    <a:pt x="324" y="539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p49"/>
          <p:cNvSpPr txBox="1">
            <a:spLocks noGrp="1"/>
          </p:cNvSpPr>
          <p:nvPr>
            <p:ph type="title"/>
          </p:nvPr>
        </p:nvSpPr>
        <p:spPr>
          <a:xfrm>
            <a:off x="4572000" y="705439"/>
            <a:ext cx="4196700" cy="8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Latar</a:t>
            </a:r>
            <a:r>
              <a:rPr lang="en" dirty="0"/>
              <a:t> </a:t>
            </a:r>
            <a:r>
              <a:rPr lang="en" dirty="0" err="1"/>
              <a:t>Belakang</a:t>
            </a:r>
            <a:r>
              <a:rPr lang="en" dirty="0"/>
              <a:t> </a:t>
            </a:r>
            <a:endParaRPr dirty="0"/>
          </a:p>
        </p:txBody>
      </p:sp>
      <p:sp>
        <p:nvSpPr>
          <p:cNvPr id="1114" name="Google Shape;1114;p49"/>
          <p:cNvSpPr txBox="1">
            <a:spLocks noGrp="1"/>
          </p:cNvSpPr>
          <p:nvPr>
            <p:ph type="subTitle" idx="1"/>
          </p:nvPr>
        </p:nvSpPr>
        <p:spPr>
          <a:xfrm>
            <a:off x="3388098" y="1637481"/>
            <a:ext cx="4979655" cy="28005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 algn="just">
              <a:spcAft>
                <a:spcPts val="1600"/>
              </a:spcAft>
              <a:buAutoNum type="arabicPeriod"/>
            </a:pPr>
            <a:r>
              <a:rPr lang="en-ID" sz="1800" dirty="0" err="1">
                <a:effectLst/>
                <a:latin typeface="Times New Roman" panose="02020603050405020304" pitchFamily="18" charset="0"/>
              </a:rPr>
              <a:t>Komunikasi</a:t>
            </a:r>
            <a:r>
              <a:rPr lang="en-ID" sz="18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</a:rPr>
              <a:t>sebagai</a:t>
            </a:r>
            <a:r>
              <a:rPr lang="en-ID" sz="1800" dirty="0">
                <a:effectLst/>
                <a:latin typeface="Times New Roman" panose="02020603050405020304" pitchFamily="18" charset="0"/>
              </a:rPr>
              <a:t> proses yang </a:t>
            </a:r>
            <a:r>
              <a:rPr lang="en-ID" sz="1800" dirty="0" err="1">
                <a:effectLst/>
                <a:latin typeface="Times New Roman" panose="02020603050405020304" pitchFamily="18" charset="0"/>
              </a:rPr>
              <a:t>rumit</a:t>
            </a:r>
            <a:r>
              <a:rPr lang="en-ID" sz="1800" dirty="0">
                <a:effectLst/>
                <a:latin typeface="Times New Roman" panose="02020603050405020304" pitchFamily="18" charset="0"/>
              </a:rPr>
              <a:t>, </a:t>
            </a:r>
            <a:r>
              <a:rPr lang="en-ID" sz="1800" dirty="0" err="1">
                <a:effectLst/>
                <a:latin typeface="Times New Roman" panose="02020603050405020304" pitchFamily="18" charset="0"/>
              </a:rPr>
              <a:t>apalagi</a:t>
            </a:r>
            <a:r>
              <a:rPr lang="en-ID" sz="18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</a:rPr>
              <a:t>jika</a:t>
            </a:r>
            <a:r>
              <a:rPr lang="en-ID" sz="18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</a:rPr>
              <a:t>berkomunikasi</a:t>
            </a:r>
            <a:r>
              <a:rPr lang="en-ID" sz="18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</a:rPr>
              <a:t>dengan</a:t>
            </a:r>
            <a:r>
              <a:rPr lang="en-ID" sz="18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</a:rPr>
              <a:t>pasien</a:t>
            </a:r>
            <a:r>
              <a:rPr lang="en-ID" sz="1800" dirty="0">
                <a:effectLst/>
                <a:latin typeface="Times New Roman" panose="02020603050405020304" pitchFamily="18" charset="0"/>
              </a:rPr>
              <a:t>. </a:t>
            </a:r>
          </a:p>
          <a:p>
            <a:pPr marL="342900" indent="-342900" algn="just">
              <a:spcAft>
                <a:spcPts val="1600"/>
              </a:spcAft>
              <a:buAutoNum type="arabicPeriod"/>
            </a:pPr>
            <a:r>
              <a:rPr lang="en-ID" sz="1800" dirty="0" err="1">
                <a:effectLst/>
                <a:latin typeface="Times New Roman" panose="02020603050405020304" pitchFamily="18" charset="0"/>
              </a:rPr>
              <a:t>Pasien</a:t>
            </a:r>
            <a:r>
              <a:rPr lang="en-ID" sz="18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</a:rPr>
              <a:t>sebagai</a:t>
            </a:r>
            <a:r>
              <a:rPr lang="en-ID" sz="18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</a:rPr>
              <a:t>seseorang</a:t>
            </a:r>
            <a:r>
              <a:rPr lang="en-ID" sz="1800" dirty="0">
                <a:effectLst/>
                <a:latin typeface="Times New Roman" panose="02020603050405020304" pitchFamily="18" charset="0"/>
              </a:rPr>
              <a:t> yang </a:t>
            </a:r>
            <a:r>
              <a:rPr lang="en-ID" sz="1800" dirty="0" err="1">
                <a:effectLst/>
                <a:latin typeface="Times New Roman" panose="02020603050405020304" pitchFamily="18" charset="0"/>
              </a:rPr>
              <a:t>membutuhkan</a:t>
            </a:r>
            <a:r>
              <a:rPr lang="en-ID" sz="18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</a:rPr>
              <a:t>bantuan</a:t>
            </a:r>
            <a:r>
              <a:rPr lang="en-ID" sz="18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</a:rPr>
              <a:t>berkaitan</a:t>
            </a:r>
            <a:r>
              <a:rPr lang="en-ID" sz="18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</a:rPr>
              <a:t>dengan</a:t>
            </a:r>
            <a:r>
              <a:rPr lang="en-ID" sz="18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</a:rPr>
              <a:t>masalah</a:t>
            </a:r>
            <a:r>
              <a:rPr lang="en-ID" sz="18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</a:rPr>
              <a:t>kesehatan</a:t>
            </a:r>
            <a:r>
              <a:rPr lang="en-ID" sz="1800" dirty="0">
                <a:effectLst/>
                <a:latin typeface="Times New Roman" panose="02020603050405020304" pitchFamily="18" charset="0"/>
              </a:rPr>
              <a:t> yang </a:t>
            </a:r>
            <a:r>
              <a:rPr lang="en-ID" sz="1800" dirty="0" err="1">
                <a:effectLst/>
                <a:latin typeface="Times New Roman" panose="02020603050405020304" pitchFamily="18" charset="0"/>
              </a:rPr>
              <a:t>sedang</a:t>
            </a:r>
            <a:r>
              <a:rPr lang="en-ID" sz="18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</a:rPr>
              <a:t>dihadapi</a:t>
            </a:r>
            <a:r>
              <a:rPr lang="en-ID" sz="18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</a:rPr>
              <a:t>untuk</a:t>
            </a:r>
            <a:r>
              <a:rPr lang="en-ID" sz="18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</a:rPr>
              <a:t>memperoleh</a:t>
            </a:r>
            <a:r>
              <a:rPr lang="en-ID" sz="18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</a:rPr>
              <a:t>pelayanan</a:t>
            </a:r>
            <a:r>
              <a:rPr lang="en-ID" sz="18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</a:rPr>
              <a:t>kesehatan</a:t>
            </a:r>
            <a:r>
              <a:rPr lang="en-ID" sz="1800" dirty="0">
                <a:effectLst/>
                <a:latin typeface="Times New Roman" panose="02020603050405020304" pitchFamily="18" charset="0"/>
              </a:rPr>
              <a:t> yang </a:t>
            </a:r>
            <a:r>
              <a:rPr lang="en-ID" sz="1800" dirty="0" err="1">
                <a:effectLst/>
                <a:latin typeface="Times New Roman" panose="02020603050405020304" pitchFamily="18" charset="0"/>
              </a:rPr>
              <a:t>diperlukan</a:t>
            </a:r>
            <a:r>
              <a:rPr lang="en-ID" sz="1800" dirty="0">
                <a:effectLst/>
                <a:latin typeface="Times New Roman" panose="02020603050405020304" pitchFamily="18" charset="0"/>
              </a:rPr>
              <a:t>. </a:t>
            </a:r>
          </a:p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grpSp>
        <p:nvGrpSpPr>
          <p:cNvPr id="1115" name="Google Shape;1115;p49"/>
          <p:cNvGrpSpPr/>
          <p:nvPr/>
        </p:nvGrpSpPr>
        <p:grpSpPr>
          <a:xfrm>
            <a:off x="459205" y="555238"/>
            <a:ext cx="2921036" cy="4398771"/>
            <a:chOff x="1245363" y="2771300"/>
            <a:chExt cx="1673275" cy="2519775"/>
          </a:xfrm>
        </p:grpSpPr>
        <p:sp>
          <p:nvSpPr>
            <p:cNvPr id="1116" name="Google Shape;1116;p49"/>
            <p:cNvSpPr/>
            <p:nvPr/>
          </p:nvSpPr>
          <p:spPr>
            <a:xfrm>
              <a:off x="2019163" y="3197700"/>
              <a:ext cx="155325" cy="157125"/>
            </a:xfrm>
            <a:custGeom>
              <a:avLst/>
              <a:gdLst/>
              <a:ahLst/>
              <a:cxnLst/>
              <a:rect l="l" t="t" r="r" b="b"/>
              <a:pathLst>
                <a:path w="6213" h="6285" extrusionOk="0">
                  <a:moveTo>
                    <a:pt x="1436" y="1"/>
                  </a:moveTo>
                  <a:lnTo>
                    <a:pt x="1149" y="1185"/>
                  </a:lnTo>
                  <a:lnTo>
                    <a:pt x="1077" y="1401"/>
                  </a:lnTo>
                  <a:lnTo>
                    <a:pt x="0" y="5638"/>
                  </a:lnTo>
                  <a:lnTo>
                    <a:pt x="6176" y="6284"/>
                  </a:lnTo>
                  <a:lnTo>
                    <a:pt x="6212" y="2622"/>
                  </a:lnTo>
                  <a:lnTo>
                    <a:pt x="6212" y="1365"/>
                  </a:lnTo>
                  <a:lnTo>
                    <a:pt x="6212" y="288"/>
                  </a:lnTo>
                  <a:lnTo>
                    <a:pt x="14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9"/>
            <p:cNvSpPr/>
            <p:nvPr/>
          </p:nvSpPr>
          <p:spPr>
            <a:xfrm>
              <a:off x="2047888" y="3197700"/>
              <a:ext cx="126600" cy="43125"/>
            </a:xfrm>
            <a:custGeom>
              <a:avLst/>
              <a:gdLst/>
              <a:ahLst/>
              <a:cxnLst/>
              <a:rect l="l" t="t" r="r" b="b"/>
              <a:pathLst>
                <a:path w="5064" h="1725" extrusionOk="0">
                  <a:moveTo>
                    <a:pt x="287" y="1"/>
                  </a:moveTo>
                  <a:lnTo>
                    <a:pt x="0" y="1185"/>
                  </a:lnTo>
                  <a:lnTo>
                    <a:pt x="287" y="1293"/>
                  </a:lnTo>
                  <a:lnTo>
                    <a:pt x="323" y="1293"/>
                  </a:lnTo>
                  <a:lnTo>
                    <a:pt x="898" y="1473"/>
                  </a:lnTo>
                  <a:lnTo>
                    <a:pt x="1508" y="1616"/>
                  </a:lnTo>
                  <a:lnTo>
                    <a:pt x="2119" y="1688"/>
                  </a:lnTo>
                  <a:lnTo>
                    <a:pt x="2765" y="1724"/>
                  </a:lnTo>
                  <a:lnTo>
                    <a:pt x="3483" y="1688"/>
                  </a:lnTo>
                  <a:lnTo>
                    <a:pt x="3878" y="1652"/>
                  </a:lnTo>
                  <a:lnTo>
                    <a:pt x="4273" y="1580"/>
                  </a:lnTo>
                  <a:lnTo>
                    <a:pt x="4668" y="1473"/>
                  </a:lnTo>
                  <a:lnTo>
                    <a:pt x="5063" y="1365"/>
                  </a:lnTo>
                  <a:lnTo>
                    <a:pt x="5063" y="288"/>
                  </a:lnTo>
                  <a:lnTo>
                    <a:pt x="28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9"/>
            <p:cNvSpPr/>
            <p:nvPr/>
          </p:nvSpPr>
          <p:spPr>
            <a:xfrm>
              <a:off x="1905163" y="2947250"/>
              <a:ext cx="330350" cy="293575"/>
            </a:xfrm>
            <a:custGeom>
              <a:avLst/>
              <a:gdLst/>
              <a:ahLst/>
              <a:cxnLst/>
              <a:rect l="l" t="t" r="r" b="b"/>
              <a:pathLst>
                <a:path w="13214" h="11743" extrusionOk="0">
                  <a:moveTo>
                    <a:pt x="6607" y="1"/>
                  </a:moveTo>
                  <a:lnTo>
                    <a:pt x="5925" y="37"/>
                  </a:lnTo>
                  <a:lnTo>
                    <a:pt x="5278" y="144"/>
                  </a:lnTo>
                  <a:lnTo>
                    <a:pt x="4632" y="288"/>
                  </a:lnTo>
                  <a:lnTo>
                    <a:pt x="4058" y="467"/>
                  </a:lnTo>
                  <a:lnTo>
                    <a:pt x="3447" y="719"/>
                  </a:lnTo>
                  <a:lnTo>
                    <a:pt x="2909" y="1006"/>
                  </a:lnTo>
                  <a:lnTo>
                    <a:pt x="2406" y="1365"/>
                  </a:lnTo>
                  <a:lnTo>
                    <a:pt x="1939" y="1724"/>
                  </a:lnTo>
                  <a:lnTo>
                    <a:pt x="1508" y="2155"/>
                  </a:lnTo>
                  <a:lnTo>
                    <a:pt x="1149" y="2586"/>
                  </a:lnTo>
                  <a:lnTo>
                    <a:pt x="790" y="3089"/>
                  </a:lnTo>
                  <a:lnTo>
                    <a:pt x="539" y="3591"/>
                  </a:lnTo>
                  <a:lnTo>
                    <a:pt x="287" y="4130"/>
                  </a:lnTo>
                  <a:lnTo>
                    <a:pt x="144" y="4704"/>
                  </a:lnTo>
                  <a:lnTo>
                    <a:pt x="36" y="5279"/>
                  </a:lnTo>
                  <a:lnTo>
                    <a:pt x="0" y="5889"/>
                  </a:lnTo>
                  <a:lnTo>
                    <a:pt x="36" y="6320"/>
                  </a:lnTo>
                  <a:lnTo>
                    <a:pt x="72" y="6787"/>
                  </a:lnTo>
                  <a:lnTo>
                    <a:pt x="180" y="7218"/>
                  </a:lnTo>
                  <a:lnTo>
                    <a:pt x="323" y="7649"/>
                  </a:lnTo>
                  <a:lnTo>
                    <a:pt x="467" y="8044"/>
                  </a:lnTo>
                  <a:lnTo>
                    <a:pt x="682" y="8439"/>
                  </a:lnTo>
                  <a:lnTo>
                    <a:pt x="898" y="8834"/>
                  </a:lnTo>
                  <a:lnTo>
                    <a:pt x="1149" y="9193"/>
                  </a:lnTo>
                  <a:lnTo>
                    <a:pt x="1436" y="9552"/>
                  </a:lnTo>
                  <a:lnTo>
                    <a:pt x="1760" y="9875"/>
                  </a:lnTo>
                  <a:lnTo>
                    <a:pt x="2119" y="10162"/>
                  </a:lnTo>
                  <a:lnTo>
                    <a:pt x="2478" y="10449"/>
                  </a:lnTo>
                  <a:lnTo>
                    <a:pt x="2873" y="10701"/>
                  </a:lnTo>
                  <a:lnTo>
                    <a:pt x="3268" y="10916"/>
                  </a:lnTo>
                  <a:lnTo>
                    <a:pt x="3698" y="11132"/>
                  </a:lnTo>
                  <a:lnTo>
                    <a:pt x="4129" y="11311"/>
                  </a:lnTo>
                  <a:lnTo>
                    <a:pt x="4165" y="11311"/>
                  </a:lnTo>
                  <a:lnTo>
                    <a:pt x="4740" y="11491"/>
                  </a:lnTo>
                  <a:lnTo>
                    <a:pt x="5350" y="11634"/>
                  </a:lnTo>
                  <a:lnTo>
                    <a:pt x="5961" y="11706"/>
                  </a:lnTo>
                  <a:lnTo>
                    <a:pt x="6607" y="11742"/>
                  </a:lnTo>
                  <a:lnTo>
                    <a:pt x="7325" y="11706"/>
                  </a:lnTo>
                  <a:lnTo>
                    <a:pt x="7935" y="11634"/>
                  </a:lnTo>
                  <a:lnTo>
                    <a:pt x="8546" y="11491"/>
                  </a:lnTo>
                  <a:lnTo>
                    <a:pt x="9120" y="11311"/>
                  </a:lnTo>
                  <a:lnTo>
                    <a:pt x="9659" y="11096"/>
                  </a:lnTo>
                  <a:lnTo>
                    <a:pt x="10162" y="10808"/>
                  </a:lnTo>
                  <a:lnTo>
                    <a:pt x="10664" y="10521"/>
                  </a:lnTo>
                  <a:lnTo>
                    <a:pt x="11095" y="10198"/>
                  </a:lnTo>
                  <a:lnTo>
                    <a:pt x="11526" y="9803"/>
                  </a:lnTo>
                  <a:lnTo>
                    <a:pt x="11885" y="9408"/>
                  </a:lnTo>
                  <a:lnTo>
                    <a:pt x="12244" y="8977"/>
                  </a:lnTo>
                  <a:lnTo>
                    <a:pt x="12531" y="8510"/>
                  </a:lnTo>
                  <a:lnTo>
                    <a:pt x="12783" y="8008"/>
                  </a:lnTo>
                  <a:lnTo>
                    <a:pt x="12962" y="7505"/>
                  </a:lnTo>
                  <a:lnTo>
                    <a:pt x="13106" y="7002"/>
                  </a:lnTo>
                  <a:lnTo>
                    <a:pt x="13214" y="6428"/>
                  </a:lnTo>
                  <a:lnTo>
                    <a:pt x="13214" y="5889"/>
                  </a:lnTo>
                  <a:lnTo>
                    <a:pt x="13214" y="5315"/>
                  </a:lnTo>
                  <a:lnTo>
                    <a:pt x="13106" y="4776"/>
                  </a:lnTo>
                  <a:lnTo>
                    <a:pt x="12962" y="4274"/>
                  </a:lnTo>
                  <a:lnTo>
                    <a:pt x="12783" y="3735"/>
                  </a:lnTo>
                  <a:lnTo>
                    <a:pt x="12531" y="3268"/>
                  </a:lnTo>
                  <a:lnTo>
                    <a:pt x="12244" y="2801"/>
                  </a:lnTo>
                  <a:lnTo>
                    <a:pt x="11921" y="2370"/>
                  </a:lnTo>
                  <a:lnTo>
                    <a:pt x="11562" y="1976"/>
                  </a:lnTo>
                  <a:lnTo>
                    <a:pt x="11131" y="1616"/>
                  </a:lnTo>
                  <a:lnTo>
                    <a:pt x="10700" y="1257"/>
                  </a:lnTo>
                  <a:lnTo>
                    <a:pt x="10198" y="970"/>
                  </a:lnTo>
                  <a:lnTo>
                    <a:pt x="9695" y="683"/>
                  </a:lnTo>
                  <a:lnTo>
                    <a:pt x="9156" y="467"/>
                  </a:lnTo>
                  <a:lnTo>
                    <a:pt x="8582" y="288"/>
                  </a:lnTo>
                  <a:lnTo>
                    <a:pt x="8007" y="144"/>
                  </a:lnTo>
                  <a:lnTo>
                    <a:pt x="7397" y="72"/>
                  </a:lnTo>
                  <a:lnTo>
                    <a:pt x="7002" y="37"/>
                  </a:lnTo>
                  <a:lnTo>
                    <a:pt x="66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9"/>
            <p:cNvSpPr/>
            <p:nvPr/>
          </p:nvSpPr>
          <p:spPr>
            <a:xfrm>
              <a:off x="1818088" y="2771300"/>
              <a:ext cx="298950" cy="466825"/>
            </a:xfrm>
            <a:custGeom>
              <a:avLst/>
              <a:gdLst/>
              <a:ahLst/>
              <a:cxnLst/>
              <a:rect l="l" t="t" r="r" b="b"/>
              <a:pathLst>
                <a:path w="11958" h="18673" extrusionOk="0">
                  <a:moveTo>
                    <a:pt x="8546" y="1"/>
                  </a:moveTo>
                  <a:lnTo>
                    <a:pt x="8295" y="37"/>
                  </a:lnTo>
                  <a:lnTo>
                    <a:pt x="8043" y="73"/>
                  </a:lnTo>
                  <a:lnTo>
                    <a:pt x="7792" y="109"/>
                  </a:lnTo>
                  <a:lnTo>
                    <a:pt x="7541" y="181"/>
                  </a:lnTo>
                  <a:lnTo>
                    <a:pt x="7325" y="288"/>
                  </a:lnTo>
                  <a:lnTo>
                    <a:pt x="6894" y="540"/>
                  </a:lnTo>
                  <a:lnTo>
                    <a:pt x="6499" y="863"/>
                  </a:lnTo>
                  <a:lnTo>
                    <a:pt x="6140" y="1258"/>
                  </a:lnTo>
                  <a:lnTo>
                    <a:pt x="5817" y="1689"/>
                  </a:lnTo>
                  <a:lnTo>
                    <a:pt x="5494" y="2191"/>
                  </a:lnTo>
                  <a:lnTo>
                    <a:pt x="5207" y="2730"/>
                  </a:lnTo>
                  <a:lnTo>
                    <a:pt x="4955" y="3268"/>
                  </a:lnTo>
                  <a:lnTo>
                    <a:pt x="4704" y="3843"/>
                  </a:lnTo>
                  <a:lnTo>
                    <a:pt x="4273" y="5064"/>
                  </a:lnTo>
                  <a:lnTo>
                    <a:pt x="3878" y="6249"/>
                  </a:lnTo>
                  <a:lnTo>
                    <a:pt x="3555" y="7110"/>
                  </a:lnTo>
                  <a:lnTo>
                    <a:pt x="3232" y="7864"/>
                  </a:lnTo>
                  <a:lnTo>
                    <a:pt x="2945" y="8583"/>
                  </a:lnTo>
                  <a:lnTo>
                    <a:pt x="2657" y="9193"/>
                  </a:lnTo>
                  <a:lnTo>
                    <a:pt x="2190" y="10055"/>
                  </a:lnTo>
                  <a:lnTo>
                    <a:pt x="2011" y="10378"/>
                  </a:lnTo>
                  <a:lnTo>
                    <a:pt x="1903" y="10414"/>
                  </a:lnTo>
                  <a:lnTo>
                    <a:pt x="1580" y="10557"/>
                  </a:lnTo>
                  <a:lnTo>
                    <a:pt x="1149" y="10809"/>
                  </a:lnTo>
                  <a:lnTo>
                    <a:pt x="934" y="10988"/>
                  </a:lnTo>
                  <a:lnTo>
                    <a:pt x="718" y="11168"/>
                  </a:lnTo>
                  <a:lnTo>
                    <a:pt x="503" y="11419"/>
                  </a:lnTo>
                  <a:lnTo>
                    <a:pt x="323" y="11671"/>
                  </a:lnTo>
                  <a:lnTo>
                    <a:pt x="144" y="11958"/>
                  </a:lnTo>
                  <a:lnTo>
                    <a:pt x="36" y="12281"/>
                  </a:lnTo>
                  <a:lnTo>
                    <a:pt x="0" y="12640"/>
                  </a:lnTo>
                  <a:lnTo>
                    <a:pt x="0" y="13035"/>
                  </a:lnTo>
                  <a:lnTo>
                    <a:pt x="108" y="13430"/>
                  </a:lnTo>
                  <a:lnTo>
                    <a:pt x="287" y="13897"/>
                  </a:lnTo>
                  <a:lnTo>
                    <a:pt x="395" y="14112"/>
                  </a:lnTo>
                  <a:lnTo>
                    <a:pt x="539" y="14364"/>
                  </a:lnTo>
                  <a:lnTo>
                    <a:pt x="898" y="14794"/>
                  </a:lnTo>
                  <a:lnTo>
                    <a:pt x="1329" y="15189"/>
                  </a:lnTo>
                  <a:lnTo>
                    <a:pt x="1831" y="15584"/>
                  </a:lnTo>
                  <a:lnTo>
                    <a:pt x="2370" y="15979"/>
                  </a:lnTo>
                  <a:lnTo>
                    <a:pt x="2945" y="16338"/>
                  </a:lnTo>
                  <a:lnTo>
                    <a:pt x="3555" y="16662"/>
                  </a:lnTo>
                  <a:lnTo>
                    <a:pt x="4165" y="16985"/>
                  </a:lnTo>
                  <a:lnTo>
                    <a:pt x="5350" y="17523"/>
                  </a:lnTo>
                  <a:lnTo>
                    <a:pt x="6392" y="17918"/>
                  </a:lnTo>
                  <a:lnTo>
                    <a:pt x="7181" y="18206"/>
                  </a:lnTo>
                  <a:lnTo>
                    <a:pt x="7612" y="18349"/>
                  </a:lnTo>
                  <a:lnTo>
                    <a:pt x="7648" y="18349"/>
                  </a:lnTo>
                  <a:lnTo>
                    <a:pt x="8259" y="18565"/>
                  </a:lnTo>
                  <a:lnTo>
                    <a:pt x="8905" y="18672"/>
                  </a:lnTo>
                  <a:lnTo>
                    <a:pt x="11347" y="14579"/>
                  </a:lnTo>
                  <a:lnTo>
                    <a:pt x="10377" y="11599"/>
                  </a:lnTo>
                  <a:lnTo>
                    <a:pt x="9228" y="9983"/>
                  </a:lnTo>
                  <a:lnTo>
                    <a:pt x="9408" y="9768"/>
                  </a:lnTo>
                  <a:lnTo>
                    <a:pt x="9767" y="9157"/>
                  </a:lnTo>
                  <a:lnTo>
                    <a:pt x="10305" y="8224"/>
                  </a:lnTo>
                  <a:lnTo>
                    <a:pt x="10593" y="7685"/>
                  </a:lnTo>
                  <a:lnTo>
                    <a:pt x="10880" y="7110"/>
                  </a:lnTo>
                  <a:lnTo>
                    <a:pt x="11311" y="6105"/>
                  </a:lnTo>
                  <a:lnTo>
                    <a:pt x="11490" y="5566"/>
                  </a:lnTo>
                  <a:lnTo>
                    <a:pt x="11670" y="5028"/>
                  </a:lnTo>
                  <a:lnTo>
                    <a:pt x="11813" y="4525"/>
                  </a:lnTo>
                  <a:lnTo>
                    <a:pt x="11885" y="3987"/>
                  </a:lnTo>
                  <a:lnTo>
                    <a:pt x="11957" y="3484"/>
                  </a:lnTo>
                  <a:lnTo>
                    <a:pt x="11957" y="2981"/>
                  </a:lnTo>
                  <a:lnTo>
                    <a:pt x="11885" y="2479"/>
                  </a:lnTo>
                  <a:lnTo>
                    <a:pt x="11778" y="2048"/>
                  </a:lnTo>
                  <a:lnTo>
                    <a:pt x="11598" y="1617"/>
                  </a:lnTo>
                  <a:lnTo>
                    <a:pt x="11454" y="1401"/>
                  </a:lnTo>
                  <a:lnTo>
                    <a:pt x="11347" y="1222"/>
                  </a:lnTo>
                  <a:lnTo>
                    <a:pt x="11167" y="1042"/>
                  </a:lnTo>
                  <a:lnTo>
                    <a:pt x="10988" y="863"/>
                  </a:lnTo>
                  <a:lnTo>
                    <a:pt x="10808" y="719"/>
                  </a:lnTo>
                  <a:lnTo>
                    <a:pt x="10557" y="575"/>
                  </a:lnTo>
                  <a:lnTo>
                    <a:pt x="10341" y="432"/>
                  </a:lnTo>
                  <a:lnTo>
                    <a:pt x="10054" y="324"/>
                  </a:lnTo>
                  <a:lnTo>
                    <a:pt x="9767" y="216"/>
                  </a:lnTo>
                  <a:lnTo>
                    <a:pt x="9444" y="145"/>
                  </a:lnTo>
                  <a:lnTo>
                    <a:pt x="9120" y="73"/>
                  </a:lnTo>
                  <a:lnTo>
                    <a:pt x="8833" y="37"/>
                  </a:lnTo>
                  <a:lnTo>
                    <a:pt x="85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9"/>
            <p:cNvSpPr/>
            <p:nvPr/>
          </p:nvSpPr>
          <p:spPr>
            <a:xfrm>
              <a:off x="1800138" y="3029850"/>
              <a:ext cx="87075" cy="119400"/>
            </a:xfrm>
            <a:custGeom>
              <a:avLst/>
              <a:gdLst/>
              <a:ahLst/>
              <a:cxnLst/>
              <a:rect l="l" t="t" r="r" b="b"/>
              <a:pathLst>
                <a:path w="3483" h="4776" extrusionOk="0">
                  <a:moveTo>
                    <a:pt x="2549" y="0"/>
                  </a:moveTo>
                  <a:lnTo>
                    <a:pt x="2119" y="36"/>
                  </a:lnTo>
                  <a:lnTo>
                    <a:pt x="1724" y="180"/>
                  </a:lnTo>
                  <a:lnTo>
                    <a:pt x="1365" y="359"/>
                  </a:lnTo>
                  <a:lnTo>
                    <a:pt x="1005" y="610"/>
                  </a:lnTo>
                  <a:lnTo>
                    <a:pt x="718" y="898"/>
                  </a:lnTo>
                  <a:lnTo>
                    <a:pt x="467" y="1221"/>
                  </a:lnTo>
                  <a:lnTo>
                    <a:pt x="251" y="1652"/>
                  </a:lnTo>
                  <a:lnTo>
                    <a:pt x="108" y="2083"/>
                  </a:lnTo>
                  <a:lnTo>
                    <a:pt x="36" y="2513"/>
                  </a:lnTo>
                  <a:lnTo>
                    <a:pt x="0" y="2980"/>
                  </a:lnTo>
                  <a:lnTo>
                    <a:pt x="72" y="3411"/>
                  </a:lnTo>
                  <a:lnTo>
                    <a:pt x="144" y="3878"/>
                  </a:lnTo>
                  <a:lnTo>
                    <a:pt x="323" y="4309"/>
                  </a:lnTo>
                  <a:lnTo>
                    <a:pt x="539" y="4704"/>
                  </a:lnTo>
                  <a:lnTo>
                    <a:pt x="575" y="4740"/>
                  </a:lnTo>
                  <a:lnTo>
                    <a:pt x="610" y="4776"/>
                  </a:lnTo>
                  <a:lnTo>
                    <a:pt x="718" y="4740"/>
                  </a:lnTo>
                  <a:lnTo>
                    <a:pt x="790" y="4668"/>
                  </a:lnTo>
                  <a:lnTo>
                    <a:pt x="790" y="4632"/>
                  </a:lnTo>
                  <a:lnTo>
                    <a:pt x="754" y="4560"/>
                  </a:lnTo>
                  <a:lnTo>
                    <a:pt x="610" y="4165"/>
                  </a:lnTo>
                  <a:lnTo>
                    <a:pt x="467" y="3806"/>
                  </a:lnTo>
                  <a:lnTo>
                    <a:pt x="395" y="3411"/>
                  </a:lnTo>
                  <a:lnTo>
                    <a:pt x="359" y="3016"/>
                  </a:lnTo>
                  <a:lnTo>
                    <a:pt x="359" y="2621"/>
                  </a:lnTo>
                  <a:lnTo>
                    <a:pt x="395" y="2226"/>
                  </a:lnTo>
                  <a:lnTo>
                    <a:pt x="539" y="1831"/>
                  </a:lnTo>
                  <a:lnTo>
                    <a:pt x="718" y="1436"/>
                  </a:lnTo>
                  <a:lnTo>
                    <a:pt x="934" y="1113"/>
                  </a:lnTo>
                  <a:lnTo>
                    <a:pt x="1185" y="862"/>
                  </a:lnTo>
                  <a:lnTo>
                    <a:pt x="1508" y="610"/>
                  </a:lnTo>
                  <a:lnTo>
                    <a:pt x="1831" y="431"/>
                  </a:lnTo>
                  <a:lnTo>
                    <a:pt x="2190" y="323"/>
                  </a:lnTo>
                  <a:lnTo>
                    <a:pt x="2549" y="287"/>
                  </a:lnTo>
                  <a:lnTo>
                    <a:pt x="2944" y="287"/>
                  </a:lnTo>
                  <a:lnTo>
                    <a:pt x="3339" y="359"/>
                  </a:lnTo>
                  <a:lnTo>
                    <a:pt x="3375" y="395"/>
                  </a:lnTo>
                  <a:lnTo>
                    <a:pt x="3411" y="359"/>
                  </a:lnTo>
                  <a:lnTo>
                    <a:pt x="3483" y="287"/>
                  </a:lnTo>
                  <a:lnTo>
                    <a:pt x="3447" y="215"/>
                  </a:lnTo>
                  <a:lnTo>
                    <a:pt x="3447" y="180"/>
                  </a:lnTo>
                  <a:lnTo>
                    <a:pt x="3375" y="144"/>
                  </a:lnTo>
                  <a:lnTo>
                    <a:pt x="2980" y="36"/>
                  </a:lnTo>
                  <a:lnTo>
                    <a:pt x="254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9"/>
            <p:cNvSpPr/>
            <p:nvPr/>
          </p:nvSpPr>
          <p:spPr>
            <a:xfrm>
              <a:off x="1871038" y="2785675"/>
              <a:ext cx="96975" cy="245075"/>
            </a:xfrm>
            <a:custGeom>
              <a:avLst/>
              <a:gdLst/>
              <a:ahLst/>
              <a:cxnLst/>
              <a:rect l="l" t="t" r="r" b="b"/>
              <a:pathLst>
                <a:path w="3879" h="9803" extrusionOk="0">
                  <a:moveTo>
                    <a:pt x="3663" y="0"/>
                  </a:moveTo>
                  <a:lnTo>
                    <a:pt x="3340" y="108"/>
                  </a:lnTo>
                  <a:lnTo>
                    <a:pt x="3089" y="216"/>
                  </a:lnTo>
                  <a:lnTo>
                    <a:pt x="2801" y="395"/>
                  </a:lnTo>
                  <a:lnTo>
                    <a:pt x="2586" y="575"/>
                  </a:lnTo>
                  <a:lnTo>
                    <a:pt x="2371" y="790"/>
                  </a:lnTo>
                  <a:lnTo>
                    <a:pt x="2191" y="1006"/>
                  </a:lnTo>
                  <a:lnTo>
                    <a:pt x="2047" y="1257"/>
                  </a:lnTo>
                  <a:lnTo>
                    <a:pt x="1904" y="1544"/>
                  </a:lnTo>
                  <a:lnTo>
                    <a:pt x="1688" y="2119"/>
                  </a:lnTo>
                  <a:lnTo>
                    <a:pt x="1545" y="2729"/>
                  </a:lnTo>
                  <a:lnTo>
                    <a:pt x="1437" y="3340"/>
                  </a:lnTo>
                  <a:lnTo>
                    <a:pt x="1365" y="3914"/>
                  </a:lnTo>
                  <a:lnTo>
                    <a:pt x="1186" y="5386"/>
                  </a:lnTo>
                  <a:lnTo>
                    <a:pt x="1078" y="6105"/>
                  </a:lnTo>
                  <a:lnTo>
                    <a:pt x="934" y="6823"/>
                  </a:lnTo>
                  <a:lnTo>
                    <a:pt x="791" y="7541"/>
                  </a:lnTo>
                  <a:lnTo>
                    <a:pt x="575" y="8223"/>
                  </a:lnTo>
                  <a:lnTo>
                    <a:pt x="324" y="8905"/>
                  </a:lnTo>
                  <a:lnTo>
                    <a:pt x="37" y="9588"/>
                  </a:lnTo>
                  <a:lnTo>
                    <a:pt x="1" y="9659"/>
                  </a:lnTo>
                  <a:lnTo>
                    <a:pt x="1" y="9695"/>
                  </a:lnTo>
                  <a:lnTo>
                    <a:pt x="72" y="9803"/>
                  </a:lnTo>
                  <a:lnTo>
                    <a:pt x="180" y="9803"/>
                  </a:lnTo>
                  <a:lnTo>
                    <a:pt x="216" y="9767"/>
                  </a:lnTo>
                  <a:lnTo>
                    <a:pt x="252" y="9731"/>
                  </a:lnTo>
                  <a:lnTo>
                    <a:pt x="539" y="9121"/>
                  </a:lnTo>
                  <a:lnTo>
                    <a:pt x="791" y="8510"/>
                  </a:lnTo>
                  <a:lnTo>
                    <a:pt x="1042" y="7900"/>
                  </a:lnTo>
                  <a:lnTo>
                    <a:pt x="1222" y="7254"/>
                  </a:lnTo>
                  <a:lnTo>
                    <a:pt x="1365" y="6607"/>
                  </a:lnTo>
                  <a:lnTo>
                    <a:pt x="1509" y="5925"/>
                  </a:lnTo>
                  <a:lnTo>
                    <a:pt x="1616" y="5279"/>
                  </a:lnTo>
                  <a:lnTo>
                    <a:pt x="1724" y="4632"/>
                  </a:lnTo>
                  <a:lnTo>
                    <a:pt x="1868" y="3376"/>
                  </a:lnTo>
                  <a:lnTo>
                    <a:pt x="1976" y="2729"/>
                  </a:lnTo>
                  <a:lnTo>
                    <a:pt x="2119" y="2119"/>
                  </a:lnTo>
                  <a:lnTo>
                    <a:pt x="2263" y="1832"/>
                  </a:lnTo>
                  <a:lnTo>
                    <a:pt x="2371" y="1544"/>
                  </a:lnTo>
                  <a:lnTo>
                    <a:pt x="2550" y="1293"/>
                  </a:lnTo>
                  <a:lnTo>
                    <a:pt x="2730" y="1042"/>
                  </a:lnTo>
                  <a:lnTo>
                    <a:pt x="2945" y="826"/>
                  </a:lnTo>
                  <a:lnTo>
                    <a:pt x="3160" y="647"/>
                  </a:lnTo>
                  <a:lnTo>
                    <a:pt x="3448" y="467"/>
                  </a:lnTo>
                  <a:lnTo>
                    <a:pt x="3771" y="324"/>
                  </a:lnTo>
                  <a:lnTo>
                    <a:pt x="3807" y="288"/>
                  </a:lnTo>
                  <a:lnTo>
                    <a:pt x="3879" y="252"/>
                  </a:lnTo>
                  <a:lnTo>
                    <a:pt x="3879" y="180"/>
                  </a:lnTo>
                  <a:lnTo>
                    <a:pt x="3879" y="108"/>
                  </a:lnTo>
                  <a:lnTo>
                    <a:pt x="3843" y="72"/>
                  </a:lnTo>
                  <a:lnTo>
                    <a:pt x="3807" y="36"/>
                  </a:lnTo>
                  <a:lnTo>
                    <a:pt x="37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9"/>
            <p:cNvSpPr/>
            <p:nvPr/>
          </p:nvSpPr>
          <p:spPr>
            <a:xfrm>
              <a:off x="2025438" y="3060350"/>
              <a:ext cx="76325" cy="77225"/>
            </a:xfrm>
            <a:custGeom>
              <a:avLst/>
              <a:gdLst/>
              <a:ahLst/>
              <a:cxnLst/>
              <a:rect l="l" t="t" r="r" b="b"/>
              <a:pathLst>
                <a:path w="3053" h="3089" extrusionOk="0">
                  <a:moveTo>
                    <a:pt x="1688" y="1"/>
                  </a:moveTo>
                  <a:lnTo>
                    <a:pt x="1329" y="37"/>
                  </a:lnTo>
                  <a:lnTo>
                    <a:pt x="898" y="109"/>
                  </a:lnTo>
                  <a:lnTo>
                    <a:pt x="719" y="180"/>
                  </a:lnTo>
                  <a:lnTo>
                    <a:pt x="503" y="288"/>
                  </a:lnTo>
                  <a:lnTo>
                    <a:pt x="360" y="396"/>
                  </a:lnTo>
                  <a:lnTo>
                    <a:pt x="216" y="575"/>
                  </a:lnTo>
                  <a:lnTo>
                    <a:pt x="108" y="791"/>
                  </a:lnTo>
                  <a:lnTo>
                    <a:pt x="36" y="1006"/>
                  </a:lnTo>
                  <a:lnTo>
                    <a:pt x="1" y="1329"/>
                  </a:lnTo>
                  <a:lnTo>
                    <a:pt x="72" y="1653"/>
                  </a:lnTo>
                  <a:lnTo>
                    <a:pt x="180" y="2012"/>
                  </a:lnTo>
                  <a:lnTo>
                    <a:pt x="324" y="2299"/>
                  </a:lnTo>
                  <a:lnTo>
                    <a:pt x="503" y="2514"/>
                  </a:lnTo>
                  <a:lnTo>
                    <a:pt x="719" y="2730"/>
                  </a:lnTo>
                  <a:lnTo>
                    <a:pt x="934" y="2873"/>
                  </a:lnTo>
                  <a:lnTo>
                    <a:pt x="1185" y="2981"/>
                  </a:lnTo>
                  <a:lnTo>
                    <a:pt x="1437" y="3053"/>
                  </a:lnTo>
                  <a:lnTo>
                    <a:pt x="1724" y="3089"/>
                  </a:lnTo>
                  <a:lnTo>
                    <a:pt x="2622" y="3089"/>
                  </a:lnTo>
                  <a:lnTo>
                    <a:pt x="3053" y="3017"/>
                  </a:lnTo>
                  <a:lnTo>
                    <a:pt x="2083" y="37"/>
                  </a:lnTo>
                  <a:lnTo>
                    <a:pt x="1688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9"/>
            <p:cNvSpPr/>
            <p:nvPr/>
          </p:nvSpPr>
          <p:spPr>
            <a:xfrm>
              <a:off x="2038913" y="3078300"/>
              <a:ext cx="62850" cy="27875"/>
            </a:xfrm>
            <a:custGeom>
              <a:avLst/>
              <a:gdLst/>
              <a:ahLst/>
              <a:cxnLst/>
              <a:rect l="l" t="t" r="r" b="b"/>
              <a:pathLst>
                <a:path w="2514" h="1115" extrusionOk="0">
                  <a:moveTo>
                    <a:pt x="431" y="1"/>
                  </a:moveTo>
                  <a:lnTo>
                    <a:pt x="108" y="37"/>
                  </a:lnTo>
                  <a:lnTo>
                    <a:pt x="36" y="109"/>
                  </a:lnTo>
                  <a:lnTo>
                    <a:pt x="0" y="181"/>
                  </a:lnTo>
                  <a:lnTo>
                    <a:pt x="36" y="288"/>
                  </a:lnTo>
                  <a:lnTo>
                    <a:pt x="108" y="324"/>
                  </a:lnTo>
                  <a:lnTo>
                    <a:pt x="682" y="432"/>
                  </a:lnTo>
                  <a:lnTo>
                    <a:pt x="970" y="468"/>
                  </a:lnTo>
                  <a:lnTo>
                    <a:pt x="1221" y="575"/>
                  </a:lnTo>
                  <a:lnTo>
                    <a:pt x="1472" y="647"/>
                  </a:lnTo>
                  <a:lnTo>
                    <a:pt x="1724" y="791"/>
                  </a:lnTo>
                  <a:lnTo>
                    <a:pt x="2226" y="1078"/>
                  </a:lnTo>
                  <a:lnTo>
                    <a:pt x="2298" y="1114"/>
                  </a:lnTo>
                  <a:lnTo>
                    <a:pt x="2370" y="1114"/>
                  </a:lnTo>
                  <a:lnTo>
                    <a:pt x="2406" y="1078"/>
                  </a:lnTo>
                  <a:lnTo>
                    <a:pt x="2478" y="1042"/>
                  </a:lnTo>
                  <a:lnTo>
                    <a:pt x="2514" y="899"/>
                  </a:lnTo>
                  <a:lnTo>
                    <a:pt x="2478" y="827"/>
                  </a:lnTo>
                  <a:lnTo>
                    <a:pt x="2442" y="791"/>
                  </a:lnTo>
                  <a:lnTo>
                    <a:pt x="2226" y="575"/>
                  </a:lnTo>
                  <a:lnTo>
                    <a:pt x="1939" y="396"/>
                  </a:lnTo>
                  <a:lnTo>
                    <a:pt x="1652" y="252"/>
                  </a:lnTo>
                  <a:lnTo>
                    <a:pt x="1365" y="145"/>
                  </a:lnTo>
                  <a:lnTo>
                    <a:pt x="1077" y="73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9"/>
            <p:cNvSpPr/>
            <p:nvPr/>
          </p:nvSpPr>
          <p:spPr>
            <a:xfrm>
              <a:off x="1245363" y="4062150"/>
              <a:ext cx="566450" cy="482975"/>
            </a:xfrm>
            <a:custGeom>
              <a:avLst/>
              <a:gdLst/>
              <a:ahLst/>
              <a:cxnLst/>
              <a:rect l="l" t="t" r="r" b="b"/>
              <a:pathLst>
                <a:path w="22658" h="19319" extrusionOk="0">
                  <a:moveTo>
                    <a:pt x="5136" y="0"/>
                  </a:moveTo>
                  <a:lnTo>
                    <a:pt x="1" y="12460"/>
                  </a:lnTo>
                  <a:lnTo>
                    <a:pt x="16805" y="19318"/>
                  </a:lnTo>
                  <a:lnTo>
                    <a:pt x="22658" y="8295"/>
                  </a:lnTo>
                  <a:lnTo>
                    <a:pt x="51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9"/>
            <p:cNvSpPr/>
            <p:nvPr/>
          </p:nvSpPr>
          <p:spPr>
            <a:xfrm>
              <a:off x="1496713" y="3287475"/>
              <a:ext cx="528750" cy="990125"/>
            </a:xfrm>
            <a:custGeom>
              <a:avLst/>
              <a:gdLst/>
              <a:ahLst/>
              <a:cxnLst/>
              <a:rect l="l" t="t" r="r" b="b"/>
              <a:pathLst>
                <a:path w="21150" h="39605" extrusionOk="0">
                  <a:moveTo>
                    <a:pt x="17954" y="0"/>
                  </a:moveTo>
                  <a:lnTo>
                    <a:pt x="17595" y="36"/>
                  </a:lnTo>
                  <a:lnTo>
                    <a:pt x="17200" y="108"/>
                  </a:lnTo>
                  <a:lnTo>
                    <a:pt x="16769" y="252"/>
                  </a:lnTo>
                  <a:lnTo>
                    <a:pt x="16338" y="431"/>
                  </a:lnTo>
                  <a:lnTo>
                    <a:pt x="15907" y="647"/>
                  </a:lnTo>
                  <a:lnTo>
                    <a:pt x="15476" y="934"/>
                  </a:lnTo>
                  <a:lnTo>
                    <a:pt x="15010" y="1257"/>
                  </a:lnTo>
                  <a:lnTo>
                    <a:pt x="14579" y="1688"/>
                  </a:lnTo>
                  <a:lnTo>
                    <a:pt x="14112" y="2155"/>
                  </a:lnTo>
                  <a:lnTo>
                    <a:pt x="13645" y="2693"/>
                  </a:lnTo>
                  <a:lnTo>
                    <a:pt x="13178" y="3339"/>
                  </a:lnTo>
                  <a:lnTo>
                    <a:pt x="12712" y="4022"/>
                  </a:lnTo>
                  <a:lnTo>
                    <a:pt x="12245" y="4848"/>
                  </a:lnTo>
                  <a:lnTo>
                    <a:pt x="11778" y="5709"/>
                  </a:lnTo>
                  <a:lnTo>
                    <a:pt x="11311" y="6715"/>
                  </a:lnTo>
                  <a:lnTo>
                    <a:pt x="10880" y="7792"/>
                  </a:lnTo>
                  <a:lnTo>
                    <a:pt x="10414" y="8977"/>
                  </a:lnTo>
                  <a:lnTo>
                    <a:pt x="9803" y="10593"/>
                  </a:lnTo>
                  <a:lnTo>
                    <a:pt x="9193" y="12208"/>
                  </a:lnTo>
                  <a:lnTo>
                    <a:pt x="8546" y="13752"/>
                  </a:lnTo>
                  <a:lnTo>
                    <a:pt x="7864" y="15296"/>
                  </a:lnTo>
                  <a:lnTo>
                    <a:pt x="6572" y="18241"/>
                  </a:lnTo>
                  <a:lnTo>
                    <a:pt x="5279" y="21005"/>
                  </a:lnTo>
                  <a:lnTo>
                    <a:pt x="2945" y="25889"/>
                  </a:lnTo>
                  <a:lnTo>
                    <a:pt x="2011" y="27971"/>
                  </a:lnTo>
                  <a:lnTo>
                    <a:pt x="1617" y="28905"/>
                  </a:lnTo>
                  <a:lnTo>
                    <a:pt x="1293" y="29803"/>
                  </a:lnTo>
                  <a:lnTo>
                    <a:pt x="1" y="33321"/>
                  </a:lnTo>
                  <a:lnTo>
                    <a:pt x="5566" y="36122"/>
                  </a:lnTo>
                  <a:lnTo>
                    <a:pt x="5423" y="36661"/>
                  </a:lnTo>
                  <a:lnTo>
                    <a:pt x="5315" y="37199"/>
                  </a:lnTo>
                  <a:lnTo>
                    <a:pt x="5171" y="37810"/>
                  </a:lnTo>
                  <a:lnTo>
                    <a:pt x="5099" y="38456"/>
                  </a:lnTo>
                  <a:lnTo>
                    <a:pt x="5099" y="38743"/>
                  </a:lnTo>
                  <a:lnTo>
                    <a:pt x="5099" y="38995"/>
                  </a:lnTo>
                  <a:lnTo>
                    <a:pt x="5171" y="39246"/>
                  </a:lnTo>
                  <a:lnTo>
                    <a:pt x="5207" y="39425"/>
                  </a:lnTo>
                  <a:lnTo>
                    <a:pt x="5315" y="39569"/>
                  </a:lnTo>
                  <a:lnTo>
                    <a:pt x="5458" y="39605"/>
                  </a:lnTo>
                  <a:lnTo>
                    <a:pt x="5530" y="39605"/>
                  </a:lnTo>
                  <a:lnTo>
                    <a:pt x="5602" y="39533"/>
                  </a:lnTo>
                  <a:lnTo>
                    <a:pt x="5782" y="39210"/>
                  </a:lnTo>
                  <a:lnTo>
                    <a:pt x="6069" y="38671"/>
                  </a:lnTo>
                  <a:lnTo>
                    <a:pt x="6428" y="37917"/>
                  </a:lnTo>
                  <a:lnTo>
                    <a:pt x="7326" y="35943"/>
                  </a:lnTo>
                  <a:lnTo>
                    <a:pt x="8403" y="33357"/>
                  </a:lnTo>
                  <a:lnTo>
                    <a:pt x="10270" y="28833"/>
                  </a:lnTo>
                  <a:lnTo>
                    <a:pt x="12317" y="23698"/>
                  </a:lnTo>
                  <a:lnTo>
                    <a:pt x="14435" y="18312"/>
                  </a:lnTo>
                  <a:lnTo>
                    <a:pt x="16482" y="13106"/>
                  </a:lnTo>
                  <a:lnTo>
                    <a:pt x="19821" y="4560"/>
                  </a:lnTo>
                  <a:lnTo>
                    <a:pt x="21150" y="1041"/>
                  </a:lnTo>
                  <a:lnTo>
                    <a:pt x="20898" y="826"/>
                  </a:lnTo>
                  <a:lnTo>
                    <a:pt x="20575" y="647"/>
                  </a:lnTo>
                  <a:lnTo>
                    <a:pt x="20144" y="395"/>
                  </a:lnTo>
                  <a:lnTo>
                    <a:pt x="19642" y="216"/>
                  </a:lnTo>
                  <a:lnTo>
                    <a:pt x="19354" y="108"/>
                  </a:lnTo>
                  <a:lnTo>
                    <a:pt x="19031" y="36"/>
                  </a:lnTo>
                  <a:lnTo>
                    <a:pt x="1867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9"/>
            <p:cNvSpPr/>
            <p:nvPr/>
          </p:nvSpPr>
          <p:spPr>
            <a:xfrm>
              <a:off x="1739088" y="3287475"/>
              <a:ext cx="286375" cy="362675"/>
            </a:xfrm>
            <a:custGeom>
              <a:avLst/>
              <a:gdLst/>
              <a:ahLst/>
              <a:cxnLst/>
              <a:rect l="l" t="t" r="r" b="b"/>
              <a:pathLst>
                <a:path w="11455" h="14507" extrusionOk="0">
                  <a:moveTo>
                    <a:pt x="8259" y="0"/>
                  </a:moveTo>
                  <a:lnTo>
                    <a:pt x="7900" y="36"/>
                  </a:lnTo>
                  <a:lnTo>
                    <a:pt x="7505" y="108"/>
                  </a:lnTo>
                  <a:lnTo>
                    <a:pt x="7074" y="252"/>
                  </a:lnTo>
                  <a:lnTo>
                    <a:pt x="6643" y="431"/>
                  </a:lnTo>
                  <a:lnTo>
                    <a:pt x="6212" y="647"/>
                  </a:lnTo>
                  <a:lnTo>
                    <a:pt x="5781" y="934"/>
                  </a:lnTo>
                  <a:lnTo>
                    <a:pt x="5315" y="1257"/>
                  </a:lnTo>
                  <a:lnTo>
                    <a:pt x="4884" y="1688"/>
                  </a:lnTo>
                  <a:lnTo>
                    <a:pt x="4417" y="2155"/>
                  </a:lnTo>
                  <a:lnTo>
                    <a:pt x="3950" y="2693"/>
                  </a:lnTo>
                  <a:lnTo>
                    <a:pt x="3483" y="3339"/>
                  </a:lnTo>
                  <a:lnTo>
                    <a:pt x="3017" y="4022"/>
                  </a:lnTo>
                  <a:lnTo>
                    <a:pt x="2550" y="4848"/>
                  </a:lnTo>
                  <a:lnTo>
                    <a:pt x="2083" y="5709"/>
                  </a:lnTo>
                  <a:lnTo>
                    <a:pt x="1616" y="6715"/>
                  </a:lnTo>
                  <a:lnTo>
                    <a:pt x="1185" y="7792"/>
                  </a:lnTo>
                  <a:lnTo>
                    <a:pt x="719" y="8977"/>
                  </a:lnTo>
                  <a:lnTo>
                    <a:pt x="0" y="10844"/>
                  </a:lnTo>
                  <a:lnTo>
                    <a:pt x="1580" y="11742"/>
                  </a:lnTo>
                  <a:lnTo>
                    <a:pt x="3124" y="12675"/>
                  </a:lnTo>
                  <a:lnTo>
                    <a:pt x="6248" y="14506"/>
                  </a:lnTo>
                  <a:lnTo>
                    <a:pt x="9947" y="5027"/>
                  </a:lnTo>
                  <a:lnTo>
                    <a:pt x="11455" y="1041"/>
                  </a:lnTo>
                  <a:lnTo>
                    <a:pt x="11203" y="826"/>
                  </a:lnTo>
                  <a:lnTo>
                    <a:pt x="10880" y="647"/>
                  </a:lnTo>
                  <a:lnTo>
                    <a:pt x="10449" y="395"/>
                  </a:lnTo>
                  <a:lnTo>
                    <a:pt x="9947" y="216"/>
                  </a:lnTo>
                  <a:lnTo>
                    <a:pt x="9659" y="108"/>
                  </a:lnTo>
                  <a:lnTo>
                    <a:pt x="9336" y="36"/>
                  </a:lnTo>
                  <a:lnTo>
                    <a:pt x="89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9"/>
            <p:cNvSpPr/>
            <p:nvPr/>
          </p:nvSpPr>
          <p:spPr>
            <a:xfrm>
              <a:off x="2011963" y="3266825"/>
              <a:ext cx="186750" cy="88000"/>
            </a:xfrm>
            <a:custGeom>
              <a:avLst/>
              <a:gdLst/>
              <a:ahLst/>
              <a:cxnLst/>
              <a:rect l="l" t="t" r="r" b="b"/>
              <a:pathLst>
                <a:path w="7470" h="3520" extrusionOk="0">
                  <a:moveTo>
                    <a:pt x="288" y="0"/>
                  </a:moveTo>
                  <a:lnTo>
                    <a:pt x="1" y="1473"/>
                  </a:lnTo>
                  <a:lnTo>
                    <a:pt x="288" y="2873"/>
                  </a:lnTo>
                  <a:lnTo>
                    <a:pt x="6464" y="3519"/>
                  </a:lnTo>
                  <a:lnTo>
                    <a:pt x="7470" y="826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49"/>
            <p:cNvSpPr/>
            <p:nvPr/>
          </p:nvSpPr>
          <p:spPr>
            <a:xfrm>
              <a:off x="1795638" y="3313500"/>
              <a:ext cx="492850" cy="564650"/>
            </a:xfrm>
            <a:custGeom>
              <a:avLst/>
              <a:gdLst/>
              <a:ahLst/>
              <a:cxnLst/>
              <a:rect l="l" t="t" r="r" b="b"/>
              <a:pathLst>
                <a:path w="19714" h="22586" extrusionOk="0">
                  <a:moveTo>
                    <a:pt x="9193" y="0"/>
                  </a:moveTo>
                  <a:lnTo>
                    <a:pt x="3771" y="4884"/>
                  </a:lnTo>
                  <a:lnTo>
                    <a:pt x="3304" y="6859"/>
                  </a:lnTo>
                  <a:lnTo>
                    <a:pt x="2729" y="9336"/>
                  </a:lnTo>
                  <a:lnTo>
                    <a:pt x="1473" y="14866"/>
                  </a:lnTo>
                  <a:lnTo>
                    <a:pt x="1" y="21508"/>
                  </a:lnTo>
                  <a:lnTo>
                    <a:pt x="19713" y="22586"/>
                  </a:lnTo>
                  <a:lnTo>
                    <a:pt x="19713" y="22586"/>
                  </a:lnTo>
                  <a:lnTo>
                    <a:pt x="17595" y="2765"/>
                  </a:lnTo>
                  <a:lnTo>
                    <a:pt x="15117" y="1652"/>
                  </a:lnTo>
                  <a:lnTo>
                    <a:pt x="91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49"/>
            <p:cNvSpPr/>
            <p:nvPr/>
          </p:nvSpPr>
          <p:spPr>
            <a:xfrm>
              <a:off x="1798338" y="3438275"/>
              <a:ext cx="95175" cy="394100"/>
            </a:xfrm>
            <a:custGeom>
              <a:avLst/>
              <a:gdLst/>
              <a:ahLst/>
              <a:cxnLst/>
              <a:rect l="l" t="t" r="r" b="b"/>
              <a:pathLst>
                <a:path w="3807" h="15764" extrusionOk="0">
                  <a:moveTo>
                    <a:pt x="3699" y="0"/>
                  </a:moveTo>
                  <a:lnTo>
                    <a:pt x="3663" y="72"/>
                  </a:lnTo>
                  <a:lnTo>
                    <a:pt x="3411" y="790"/>
                  </a:lnTo>
                  <a:lnTo>
                    <a:pt x="3196" y="1544"/>
                  </a:lnTo>
                  <a:lnTo>
                    <a:pt x="2837" y="3088"/>
                  </a:lnTo>
                  <a:lnTo>
                    <a:pt x="2083" y="6069"/>
                  </a:lnTo>
                  <a:lnTo>
                    <a:pt x="682" y="12101"/>
                  </a:lnTo>
                  <a:lnTo>
                    <a:pt x="323" y="13860"/>
                  </a:lnTo>
                  <a:lnTo>
                    <a:pt x="0" y="15584"/>
                  </a:lnTo>
                  <a:lnTo>
                    <a:pt x="0" y="15656"/>
                  </a:lnTo>
                  <a:lnTo>
                    <a:pt x="36" y="15692"/>
                  </a:lnTo>
                  <a:lnTo>
                    <a:pt x="108" y="15763"/>
                  </a:lnTo>
                  <a:lnTo>
                    <a:pt x="216" y="15763"/>
                  </a:lnTo>
                  <a:lnTo>
                    <a:pt x="252" y="15727"/>
                  </a:lnTo>
                  <a:lnTo>
                    <a:pt x="288" y="15692"/>
                  </a:lnTo>
                  <a:lnTo>
                    <a:pt x="647" y="14184"/>
                  </a:lnTo>
                  <a:lnTo>
                    <a:pt x="1006" y="12675"/>
                  </a:lnTo>
                  <a:lnTo>
                    <a:pt x="1688" y="9623"/>
                  </a:lnTo>
                  <a:lnTo>
                    <a:pt x="3052" y="3591"/>
                  </a:lnTo>
                  <a:lnTo>
                    <a:pt x="3447" y="1832"/>
                  </a:lnTo>
                  <a:lnTo>
                    <a:pt x="3627" y="970"/>
                  </a:lnTo>
                  <a:lnTo>
                    <a:pt x="3806" y="108"/>
                  </a:lnTo>
                  <a:lnTo>
                    <a:pt x="3770" y="36"/>
                  </a:lnTo>
                  <a:lnTo>
                    <a:pt x="37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9"/>
            <p:cNvSpPr/>
            <p:nvPr/>
          </p:nvSpPr>
          <p:spPr>
            <a:xfrm>
              <a:off x="1858463" y="3420325"/>
              <a:ext cx="21575" cy="83500"/>
            </a:xfrm>
            <a:custGeom>
              <a:avLst/>
              <a:gdLst/>
              <a:ahLst/>
              <a:cxnLst/>
              <a:rect l="l" t="t" r="r" b="b"/>
              <a:pathLst>
                <a:path w="863" h="3340" extrusionOk="0">
                  <a:moveTo>
                    <a:pt x="73" y="0"/>
                  </a:moveTo>
                  <a:lnTo>
                    <a:pt x="1" y="36"/>
                  </a:lnTo>
                  <a:lnTo>
                    <a:pt x="1" y="144"/>
                  </a:lnTo>
                  <a:lnTo>
                    <a:pt x="288" y="1688"/>
                  </a:lnTo>
                  <a:lnTo>
                    <a:pt x="575" y="3232"/>
                  </a:lnTo>
                  <a:lnTo>
                    <a:pt x="575" y="3304"/>
                  </a:lnTo>
                  <a:lnTo>
                    <a:pt x="611" y="3340"/>
                  </a:lnTo>
                  <a:lnTo>
                    <a:pt x="719" y="3340"/>
                  </a:lnTo>
                  <a:lnTo>
                    <a:pt x="827" y="3304"/>
                  </a:lnTo>
                  <a:lnTo>
                    <a:pt x="863" y="3268"/>
                  </a:lnTo>
                  <a:lnTo>
                    <a:pt x="863" y="3196"/>
                  </a:lnTo>
                  <a:lnTo>
                    <a:pt x="755" y="2406"/>
                  </a:lnTo>
                  <a:lnTo>
                    <a:pt x="611" y="1616"/>
                  </a:lnTo>
                  <a:lnTo>
                    <a:pt x="468" y="862"/>
                  </a:lnTo>
                  <a:lnTo>
                    <a:pt x="252" y="72"/>
                  </a:lnTo>
                  <a:lnTo>
                    <a:pt x="216" y="36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9"/>
            <p:cNvSpPr/>
            <p:nvPr/>
          </p:nvSpPr>
          <p:spPr>
            <a:xfrm>
              <a:off x="2173563" y="3326975"/>
              <a:ext cx="737000" cy="500000"/>
            </a:xfrm>
            <a:custGeom>
              <a:avLst/>
              <a:gdLst/>
              <a:ahLst/>
              <a:cxnLst/>
              <a:rect l="l" t="t" r="r" b="b"/>
              <a:pathLst>
                <a:path w="29480" h="20000" extrusionOk="0">
                  <a:moveTo>
                    <a:pt x="2944" y="0"/>
                  </a:moveTo>
                  <a:lnTo>
                    <a:pt x="2657" y="36"/>
                  </a:lnTo>
                  <a:lnTo>
                    <a:pt x="2334" y="72"/>
                  </a:lnTo>
                  <a:lnTo>
                    <a:pt x="2047" y="144"/>
                  </a:lnTo>
                  <a:lnTo>
                    <a:pt x="1400" y="359"/>
                  </a:lnTo>
                  <a:lnTo>
                    <a:pt x="718" y="682"/>
                  </a:lnTo>
                  <a:lnTo>
                    <a:pt x="0" y="1113"/>
                  </a:lnTo>
                  <a:lnTo>
                    <a:pt x="826" y="7792"/>
                  </a:lnTo>
                  <a:lnTo>
                    <a:pt x="1149" y="8294"/>
                  </a:lnTo>
                  <a:lnTo>
                    <a:pt x="2083" y="9695"/>
                  </a:lnTo>
                  <a:lnTo>
                    <a:pt x="2693" y="10592"/>
                  </a:lnTo>
                  <a:lnTo>
                    <a:pt x="3411" y="11634"/>
                  </a:lnTo>
                  <a:lnTo>
                    <a:pt x="4237" y="12711"/>
                  </a:lnTo>
                  <a:lnTo>
                    <a:pt x="5135" y="13860"/>
                  </a:lnTo>
                  <a:lnTo>
                    <a:pt x="6068" y="15009"/>
                  </a:lnTo>
                  <a:lnTo>
                    <a:pt x="7038" y="16086"/>
                  </a:lnTo>
                  <a:lnTo>
                    <a:pt x="8079" y="17127"/>
                  </a:lnTo>
                  <a:lnTo>
                    <a:pt x="8582" y="17630"/>
                  </a:lnTo>
                  <a:lnTo>
                    <a:pt x="9084" y="18061"/>
                  </a:lnTo>
                  <a:lnTo>
                    <a:pt x="9587" y="18492"/>
                  </a:lnTo>
                  <a:lnTo>
                    <a:pt x="10126" y="18851"/>
                  </a:lnTo>
                  <a:lnTo>
                    <a:pt x="10628" y="19174"/>
                  </a:lnTo>
                  <a:lnTo>
                    <a:pt x="11131" y="19461"/>
                  </a:lnTo>
                  <a:lnTo>
                    <a:pt x="11634" y="19677"/>
                  </a:lnTo>
                  <a:lnTo>
                    <a:pt x="12101" y="19856"/>
                  </a:lnTo>
                  <a:lnTo>
                    <a:pt x="12567" y="19964"/>
                  </a:lnTo>
                  <a:lnTo>
                    <a:pt x="13034" y="20000"/>
                  </a:lnTo>
                  <a:lnTo>
                    <a:pt x="13357" y="20000"/>
                  </a:lnTo>
                  <a:lnTo>
                    <a:pt x="13680" y="19964"/>
                  </a:lnTo>
                  <a:lnTo>
                    <a:pt x="13968" y="19892"/>
                  </a:lnTo>
                  <a:lnTo>
                    <a:pt x="14291" y="19785"/>
                  </a:lnTo>
                  <a:lnTo>
                    <a:pt x="14614" y="19641"/>
                  </a:lnTo>
                  <a:lnTo>
                    <a:pt x="14901" y="19461"/>
                  </a:lnTo>
                  <a:lnTo>
                    <a:pt x="15224" y="19282"/>
                  </a:lnTo>
                  <a:lnTo>
                    <a:pt x="15512" y="19066"/>
                  </a:lnTo>
                  <a:lnTo>
                    <a:pt x="16122" y="18564"/>
                  </a:lnTo>
                  <a:lnTo>
                    <a:pt x="16697" y="17953"/>
                  </a:lnTo>
                  <a:lnTo>
                    <a:pt x="17271" y="17307"/>
                  </a:lnTo>
                  <a:lnTo>
                    <a:pt x="17846" y="16625"/>
                  </a:lnTo>
                  <a:lnTo>
                    <a:pt x="18384" y="15871"/>
                  </a:lnTo>
                  <a:lnTo>
                    <a:pt x="18887" y="15081"/>
                  </a:lnTo>
                  <a:lnTo>
                    <a:pt x="19390" y="14291"/>
                  </a:lnTo>
                  <a:lnTo>
                    <a:pt x="19856" y="13465"/>
                  </a:lnTo>
                  <a:lnTo>
                    <a:pt x="20718" y="11885"/>
                  </a:lnTo>
                  <a:lnTo>
                    <a:pt x="21436" y="10413"/>
                  </a:lnTo>
                  <a:lnTo>
                    <a:pt x="21939" y="9264"/>
                  </a:lnTo>
                  <a:lnTo>
                    <a:pt x="22298" y="8402"/>
                  </a:lnTo>
                  <a:lnTo>
                    <a:pt x="22621" y="7612"/>
                  </a:lnTo>
                  <a:lnTo>
                    <a:pt x="23662" y="7325"/>
                  </a:lnTo>
                  <a:lnTo>
                    <a:pt x="24740" y="7038"/>
                  </a:lnTo>
                  <a:lnTo>
                    <a:pt x="25996" y="6679"/>
                  </a:lnTo>
                  <a:lnTo>
                    <a:pt x="27253" y="6248"/>
                  </a:lnTo>
                  <a:lnTo>
                    <a:pt x="27828" y="6032"/>
                  </a:lnTo>
                  <a:lnTo>
                    <a:pt x="28330" y="5817"/>
                  </a:lnTo>
                  <a:lnTo>
                    <a:pt x="28797" y="5601"/>
                  </a:lnTo>
                  <a:lnTo>
                    <a:pt x="29156" y="5386"/>
                  </a:lnTo>
                  <a:lnTo>
                    <a:pt x="29372" y="5171"/>
                  </a:lnTo>
                  <a:lnTo>
                    <a:pt x="29443" y="5063"/>
                  </a:lnTo>
                  <a:lnTo>
                    <a:pt x="29479" y="4955"/>
                  </a:lnTo>
                  <a:lnTo>
                    <a:pt x="29479" y="4847"/>
                  </a:lnTo>
                  <a:lnTo>
                    <a:pt x="29443" y="4776"/>
                  </a:lnTo>
                  <a:lnTo>
                    <a:pt x="29336" y="4668"/>
                  </a:lnTo>
                  <a:lnTo>
                    <a:pt x="29228" y="4596"/>
                  </a:lnTo>
                  <a:lnTo>
                    <a:pt x="28869" y="4452"/>
                  </a:lnTo>
                  <a:lnTo>
                    <a:pt x="28402" y="4345"/>
                  </a:lnTo>
                  <a:lnTo>
                    <a:pt x="27864" y="4237"/>
                  </a:lnTo>
                  <a:lnTo>
                    <a:pt x="27217" y="4165"/>
                  </a:lnTo>
                  <a:lnTo>
                    <a:pt x="25853" y="4022"/>
                  </a:lnTo>
                  <a:lnTo>
                    <a:pt x="24488" y="3950"/>
                  </a:lnTo>
                  <a:lnTo>
                    <a:pt x="23267" y="3914"/>
                  </a:lnTo>
                  <a:lnTo>
                    <a:pt x="22083" y="3914"/>
                  </a:lnTo>
                  <a:lnTo>
                    <a:pt x="22549" y="3698"/>
                  </a:lnTo>
                  <a:lnTo>
                    <a:pt x="22980" y="3447"/>
                  </a:lnTo>
                  <a:lnTo>
                    <a:pt x="23483" y="3160"/>
                  </a:lnTo>
                  <a:lnTo>
                    <a:pt x="23986" y="2801"/>
                  </a:lnTo>
                  <a:lnTo>
                    <a:pt x="24416" y="2478"/>
                  </a:lnTo>
                  <a:lnTo>
                    <a:pt x="24560" y="2298"/>
                  </a:lnTo>
                  <a:lnTo>
                    <a:pt x="24668" y="2119"/>
                  </a:lnTo>
                  <a:lnTo>
                    <a:pt x="24740" y="1939"/>
                  </a:lnTo>
                  <a:lnTo>
                    <a:pt x="24740" y="1795"/>
                  </a:lnTo>
                  <a:lnTo>
                    <a:pt x="24704" y="1724"/>
                  </a:lnTo>
                  <a:lnTo>
                    <a:pt x="24668" y="1688"/>
                  </a:lnTo>
                  <a:lnTo>
                    <a:pt x="24452" y="1580"/>
                  </a:lnTo>
                  <a:lnTo>
                    <a:pt x="24201" y="1508"/>
                  </a:lnTo>
                  <a:lnTo>
                    <a:pt x="23842" y="1472"/>
                  </a:lnTo>
                  <a:lnTo>
                    <a:pt x="23447" y="1508"/>
                  </a:lnTo>
                  <a:lnTo>
                    <a:pt x="22980" y="1508"/>
                  </a:lnTo>
                  <a:lnTo>
                    <a:pt x="22513" y="1580"/>
                  </a:lnTo>
                  <a:lnTo>
                    <a:pt x="21975" y="1652"/>
                  </a:lnTo>
                  <a:lnTo>
                    <a:pt x="21436" y="1795"/>
                  </a:lnTo>
                  <a:lnTo>
                    <a:pt x="20898" y="1903"/>
                  </a:lnTo>
                  <a:lnTo>
                    <a:pt x="20359" y="2083"/>
                  </a:lnTo>
                  <a:lnTo>
                    <a:pt x="19856" y="2262"/>
                  </a:lnTo>
                  <a:lnTo>
                    <a:pt x="19354" y="2442"/>
                  </a:lnTo>
                  <a:lnTo>
                    <a:pt x="18923" y="2657"/>
                  </a:lnTo>
                  <a:lnTo>
                    <a:pt x="18564" y="2873"/>
                  </a:lnTo>
                  <a:lnTo>
                    <a:pt x="18241" y="3124"/>
                  </a:lnTo>
                  <a:lnTo>
                    <a:pt x="17774" y="3555"/>
                  </a:lnTo>
                  <a:lnTo>
                    <a:pt x="17235" y="4165"/>
                  </a:lnTo>
                  <a:lnTo>
                    <a:pt x="15943" y="5637"/>
                  </a:lnTo>
                  <a:lnTo>
                    <a:pt x="14722" y="7145"/>
                  </a:lnTo>
                  <a:lnTo>
                    <a:pt x="13609" y="8510"/>
                  </a:lnTo>
                  <a:lnTo>
                    <a:pt x="12531" y="9910"/>
                  </a:lnTo>
                  <a:lnTo>
                    <a:pt x="10413" y="6822"/>
                  </a:lnTo>
                  <a:lnTo>
                    <a:pt x="8761" y="4560"/>
                  </a:lnTo>
                  <a:lnTo>
                    <a:pt x="8043" y="3627"/>
                  </a:lnTo>
                  <a:lnTo>
                    <a:pt x="7361" y="2801"/>
                  </a:lnTo>
                  <a:lnTo>
                    <a:pt x="6715" y="2083"/>
                  </a:lnTo>
                  <a:lnTo>
                    <a:pt x="6104" y="1472"/>
                  </a:lnTo>
                  <a:lnTo>
                    <a:pt x="5530" y="970"/>
                  </a:lnTo>
                  <a:lnTo>
                    <a:pt x="4955" y="575"/>
                  </a:lnTo>
                  <a:lnTo>
                    <a:pt x="4668" y="395"/>
                  </a:lnTo>
                  <a:lnTo>
                    <a:pt x="4381" y="287"/>
                  </a:lnTo>
                  <a:lnTo>
                    <a:pt x="4093" y="180"/>
                  </a:lnTo>
                  <a:lnTo>
                    <a:pt x="3806" y="108"/>
                  </a:lnTo>
                  <a:lnTo>
                    <a:pt x="3519" y="36"/>
                  </a:lnTo>
                  <a:lnTo>
                    <a:pt x="323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9"/>
            <p:cNvSpPr/>
            <p:nvPr/>
          </p:nvSpPr>
          <p:spPr>
            <a:xfrm>
              <a:off x="2741763" y="3443650"/>
              <a:ext cx="176875" cy="35950"/>
            </a:xfrm>
            <a:custGeom>
              <a:avLst/>
              <a:gdLst/>
              <a:ahLst/>
              <a:cxnLst/>
              <a:rect l="l" t="t" r="r" b="b"/>
              <a:pathLst>
                <a:path w="7075" h="1438" extrusionOk="0">
                  <a:moveTo>
                    <a:pt x="6931" y="1"/>
                  </a:moveTo>
                  <a:lnTo>
                    <a:pt x="3556" y="611"/>
                  </a:lnTo>
                  <a:lnTo>
                    <a:pt x="1868" y="863"/>
                  </a:lnTo>
                  <a:lnTo>
                    <a:pt x="1006" y="970"/>
                  </a:lnTo>
                  <a:lnTo>
                    <a:pt x="145" y="1078"/>
                  </a:lnTo>
                  <a:lnTo>
                    <a:pt x="73" y="1078"/>
                  </a:lnTo>
                  <a:lnTo>
                    <a:pt x="37" y="1150"/>
                  </a:lnTo>
                  <a:lnTo>
                    <a:pt x="1" y="1186"/>
                  </a:lnTo>
                  <a:lnTo>
                    <a:pt x="1" y="1258"/>
                  </a:lnTo>
                  <a:lnTo>
                    <a:pt x="1" y="1329"/>
                  </a:lnTo>
                  <a:lnTo>
                    <a:pt x="37" y="1365"/>
                  </a:lnTo>
                  <a:lnTo>
                    <a:pt x="73" y="1401"/>
                  </a:lnTo>
                  <a:lnTo>
                    <a:pt x="145" y="1437"/>
                  </a:lnTo>
                  <a:lnTo>
                    <a:pt x="1904" y="1258"/>
                  </a:lnTo>
                  <a:lnTo>
                    <a:pt x="2766" y="1150"/>
                  </a:lnTo>
                  <a:lnTo>
                    <a:pt x="3627" y="1042"/>
                  </a:lnTo>
                  <a:lnTo>
                    <a:pt x="4489" y="863"/>
                  </a:lnTo>
                  <a:lnTo>
                    <a:pt x="5315" y="683"/>
                  </a:lnTo>
                  <a:lnTo>
                    <a:pt x="6177" y="468"/>
                  </a:lnTo>
                  <a:lnTo>
                    <a:pt x="7003" y="252"/>
                  </a:lnTo>
                  <a:lnTo>
                    <a:pt x="7039" y="216"/>
                  </a:lnTo>
                  <a:lnTo>
                    <a:pt x="7074" y="180"/>
                  </a:lnTo>
                  <a:lnTo>
                    <a:pt x="7074" y="73"/>
                  </a:lnTo>
                  <a:lnTo>
                    <a:pt x="703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9"/>
            <p:cNvSpPr/>
            <p:nvPr/>
          </p:nvSpPr>
          <p:spPr>
            <a:xfrm>
              <a:off x="2160988" y="3315300"/>
              <a:ext cx="228925" cy="298050"/>
            </a:xfrm>
            <a:custGeom>
              <a:avLst/>
              <a:gdLst/>
              <a:ahLst/>
              <a:cxnLst/>
              <a:rect l="l" t="t" r="r" b="b"/>
              <a:pathLst>
                <a:path w="9157" h="11922" extrusionOk="0">
                  <a:moveTo>
                    <a:pt x="2945" y="0"/>
                  </a:moveTo>
                  <a:lnTo>
                    <a:pt x="2406" y="36"/>
                  </a:lnTo>
                  <a:lnTo>
                    <a:pt x="1832" y="144"/>
                  </a:lnTo>
                  <a:lnTo>
                    <a:pt x="1257" y="359"/>
                  </a:lnTo>
                  <a:lnTo>
                    <a:pt x="647" y="611"/>
                  </a:lnTo>
                  <a:lnTo>
                    <a:pt x="0" y="970"/>
                  </a:lnTo>
                  <a:lnTo>
                    <a:pt x="1329" y="8259"/>
                  </a:lnTo>
                  <a:lnTo>
                    <a:pt x="2011" y="9300"/>
                  </a:lnTo>
                  <a:lnTo>
                    <a:pt x="2801" y="10485"/>
                  </a:lnTo>
                  <a:lnTo>
                    <a:pt x="3807" y="11921"/>
                  </a:lnTo>
                  <a:lnTo>
                    <a:pt x="5135" y="10162"/>
                  </a:lnTo>
                  <a:lnTo>
                    <a:pt x="6428" y="8366"/>
                  </a:lnTo>
                  <a:lnTo>
                    <a:pt x="7792" y="6607"/>
                  </a:lnTo>
                  <a:lnTo>
                    <a:pt x="9157" y="4884"/>
                  </a:lnTo>
                  <a:lnTo>
                    <a:pt x="8510" y="4022"/>
                  </a:lnTo>
                  <a:lnTo>
                    <a:pt x="7864" y="3268"/>
                  </a:lnTo>
                  <a:lnTo>
                    <a:pt x="7289" y="2586"/>
                  </a:lnTo>
                  <a:lnTo>
                    <a:pt x="6715" y="2011"/>
                  </a:lnTo>
                  <a:lnTo>
                    <a:pt x="6140" y="1472"/>
                  </a:lnTo>
                  <a:lnTo>
                    <a:pt x="5602" y="1042"/>
                  </a:lnTo>
                  <a:lnTo>
                    <a:pt x="5063" y="647"/>
                  </a:lnTo>
                  <a:lnTo>
                    <a:pt x="4525" y="359"/>
                  </a:lnTo>
                  <a:lnTo>
                    <a:pt x="4022" y="180"/>
                  </a:lnTo>
                  <a:lnTo>
                    <a:pt x="3483" y="36"/>
                  </a:lnTo>
                  <a:lnTo>
                    <a:pt x="29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49"/>
            <p:cNvSpPr/>
            <p:nvPr/>
          </p:nvSpPr>
          <p:spPr>
            <a:xfrm>
              <a:off x="2172663" y="3473275"/>
              <a:ext cx="126600" cy="189450"/>
            </a:xfrm>
            <a:custGeom>
              <a:avLst/>
              <a:gdLst/>
              <a:ahLst/>
              <a:cxnLst/>
              <a:rect l="l" t="t" r="r" b="b"/>
              <a:pathLst>
                <a:path w="5064" h="7578" extrusionOk="0">
                  <a:moveTo>
                    <a:pt x="180" y="1"/>
                  </a:moveTo>
                  <a:lnTo>
                    <a:pt x="72" y="37"/>
                  </a:lnTo>
                  <a:lnTo>
                    <a:pt x="36" y="109"/>
                  </a:lnTo>
                  <a:lnTo>
                    <a:pt x="0" y="144"/>
                  </a:lnTo>
                  <a:lnTo>
                    <a:pt x="36" y="216"/>
                  </a:lnTo>
                  <a:lnTo>
                    <a:pt x="1149" y="2083"/>
                  </a:lnTo>
                  <a:lnTo>
                    <a:pt x="2298" y="3951"/>
                  </a:lnTo>
                  <a:lnTo>
                    <a:pt x="3483" y="5782"/>
                  </a:lnTo>
                  <a:lnTo>
                    <a:pt x="4094" y="6679"/>
                  </a:lnTo>
                  <a:lnTo>
                    <a:pt x="4740" y="7541"/>
                  </a:lnTo>
                  <a:lnTo>
                    <a:pt x="4812" y="7577"/>
                  </a:lnTo>
                  <a:lnTo>
                    <a:pt x="4848" y="7577"/>
                  </a:lnTo>
                  <a:lnTo>
                    <a:pt x="4955" y="7541"/>
                  </a:lnTo>
                  <a:lnTo>
                    <a:pt x="5027" y="7433"/>
                  </a:lnTo>
                  <a:lnTo>
                    <a:pt x="5063" y="7398"/>
                  </a:lnTo>
                  <a:lnTo>
                    <a:pt x="5027" y="7326"/>
                  </a:lnTo>
                  <a:lnTo>
                    <a:pt x="4453" y="6392"/>
                  </a:lnTo>
                  <a:lnTo>
                    <a:pt x="3842" y="5495"/>
                  </a:lnTo>
                  <a:lnTo>
                    <a:pt x="2657" y="3699"/>
                  </a:lnTo>
                  <a:lnTo>
                    <a:pt x="1436" y="1904"/>
                  </a:lnTo>
                  <a:lnTo>
                    <a:pt x="287" y="73"/>
                  </a:lnTo>
                  <a:lnTo>
                    <a:pt x="216" y="37"/>
                  </a:lnTo>
                  <a:lnTo>
                    <a:pt x="18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49"/>
            <p:cNvSpPr/>
            <p:nvPr/>
          </p:nvSpPr>
          <p:spPr>
            <a:xfrm>
              <a:off x="2148413" y="3510975"/>
              <a:ext cx="87100" cy="62875"/>
            </a:xfrm>
            <a:custGeom>
              <a:avLst/>
              <a:gdLst/>
              <a:ahLst/>
              <a:cxnLst/>
              <a:rect l="l" t="t" r="r" b="b"/>
              <a:pathLst>
                <a:path w="3484" h="2515" extrusionOk="0">
                  <a:moveTo>
                    <a:pt x="108" y="1"/>
                  </a:moveTo>
                  <a:lnTo>
                    <a:pt x="37" y="37"/>
                  </a:lnTo>
                  <a:lnTo>
                    <a:pt x="1" y="145"/>
                  </a:lnTo>
                  <a:lnTo>
                    <a:pt x="37" y="216"/>
                  </a:lnTo>
                  <a:lnTo>
                    <a:pt x="755" y="863"/>
                  </a:lnTo>
                  <a:lnTo>
                    <a:pt x="1545" y="1473"/>
                  </a:lnTo>
                  <a:lnTo>
                    <a:pt x="2371" y="2012"/>
                  </a:lnTo>
                  <a:lnTo>
                    <a:pt x="2766" y="2263"/>
                  </a:lnTo>
                  <a:lnTo>
                    <a:pt x="3232" y="2478"/>
                  </a:lnTo>
                  <a:lnTo>
                    <a:pt x="3304" y="2514"/>
                  </a:lnTo>
                  <a:lnTo>
                    <a:pt x="3340" y="2514"/>
                  </a:lnTo>
                  <a:lnTo>
                    <a:pt x="3412" y="2478"/>
                  </a:lnTo>
                  <a:lnTo>
                    <a:pt x="3448" y="2407"/>
                  </a:lnTo>
                  <a:lnTo>
                    <a:pt x="3484" y="2371"/>
                  </a:lnTo>
                  <a:lnTo>
                    <a:pt x="3484" y="2299"/>
                  </a:lnTo>
                  <a:lnTo>
                    <a:pt x="3448" y="2263"/>
                  </a:lnTo>
                  <a:lnTo>
                    <a:pt x="3376" y="2191"/>
                  </a:lnTo>
                  <a:lnTo>
                    <a:pt x="1760" y="1150"/>
                  </a:lnTo>
                  <a:lnTo>
                    <a:pt x="970" y="611"/>
                  </a:lnTo>
                  <a:lnTo>
                    <a:pt x="180" y="37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49"/>
            <p:cNvSpPr/>
            <p:nvPr/>
          </p:nvSpPr>
          <p:spPr>
            <a:xfrm>
              <a:off x="2183438" y="5069325"/>
              <a:ext cx="169675" cy="105050"/>
            </a:xfrm>
            <a:custGeom>
              <a:avLst/>
              <a:gdLst/>
              <a:ahLst/>
              <a:cxnLst/>
              <a:rect l="l" t="t" r="r" b="b"/>
              <a:pathLst>
                <a:path w="6787" h="4202" extrusionOk="0">
                  <a:moveTo>
                    <a:pt x="0" y="0"/>
                  </a:moveTo>
                  <a:lnTo>
                    <a:pt x="395" y="4202"/>
                  </a:lnTo>
                  <a:lnTo>
                    <a:pt x="6786" y="4202"/>
                  </a:lnTo>
                  <a:lnTo>
                    <a:pt x="64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9"/>
            <p:cNvSpPr/>
            <p:nvPr/>
          </p:nvSpPr>
          <p:spPr>
            <a:xfrm>
              <a:off x="2160088" y="5050475"/>
              <a:ext cx="423725" cy="240600"/>
            </a:xfrm>
            <a:custGeom>
              <a:avLst/>
              <a:gdLst/>
              <a:ahLst/>
              <a:cxnLst/>
              <a:rect l="l" t="t" r="r" b="b"/>
              <a:pathLst>
                <a:path w="16949" h="9624" extrusionOk="0">
                  <a:moveTo>
                    <a:pt x="11239" y="0"/>
                  </a:moveTo>
                  <a:lnTo>
                    <a:pt x="10880" y="36"/>
                  </a:lnTo>
                  <a:lnTo>
                    <a:pt x="10485" y="144"/>
                  </a:lnTo>
                  <a:lnTo>
                    <a:pt x="10054" y="252"/>
                  </a:lnTo>
                  <a:lnTo>
                    <a:pt x="9623" y="431"/>
                  </a:lnTo>
                  <a:lnTo>
                    <a:pt x="8798" y="790"/>
                  </a:lnTo>
                  <a:lnTo>
                    <a:pt x="8115" y="1149"/>
                  </a:lnTo>
                  <a:lnTo>
                    <a:pt x="7433" y="1544"/>
                  </a:lnTo>
                  <a:lnTo>
                    <a:pt x="7577" y="3124"/>
                  </a:lnTo>
                  <a:lnTo>
                    <a:pt x="7577" y="3124"/>
                  </a:lnTo>
                  <a:lnTo>
                    <a:pt x="1114" y="2442"/>
                  </a:lnTo>
                  <a:lnTo>
                    <a:pt x="970" y="2873"/>
                  </a:lnTo>
                  <a:lnTo>
                    <a:pt x="647" y="3986"/>
                  </a:lnTo>
                  <a:lnTo>
                    <a:pt x="467" y="4776"/>
                  </a:lnTo>
                  <a:lnTo>
                    <a:pt x="288" y="5674"/>
                  </a:lnTo>
                  <a:lnTo>
                    <a:pt x="144" y="6643"/>
                  </a:lnTo>
                  <a:lnTo>
                    <a:pt x="36" y="7720"/>
                  </a:lnTo>
                  <a:lnTo>
                    <a:pt x="1" y="8654"/>
                  </a:lnTo>
                  <a:lnTo>
                    <a:pt x="36" y="9623"/>
                  </a:lnTo>
                  <a:lnTo>
                    <a:pt x="16948" y="9623"/>
                  </a:lnTo>
                  <a:lnTo>
                    <a:pt x="16661" y="7720"/>
                  </a:lnTo>
                  <a:lnTo>
                    <a:pt x="16553" y="7074"/>
                  </a:lnTo>
                  <a:lnTo>
                    <a:pt x="16482" y="6607"/>
                  </a:lnTo>
                  <a:lnTo>
                    <a:pt x="8762" y="3052"/>
                  </a:lnTo>
                  <a:lnTo>
                    <a:pt x="9372" y="2873"/>
                  </a:lnTo>
                  <a:lnTo>
                    <a:pt x="9947" y="2658"/>
                  </a:lnTo>
                  <a:lnTo>
                    <a:pt x="10629" y="2370"/>
                  </a:lnTo>
                  <a:lnTo>
                    <a:pt x="10952" y="2191"/>
                  </a:lnTo>
                  <a:lnTo>
                    <a:pt x="11275" y="1975"/>
                  </a:lnTo>
                  <a:lnTo>
                    <a:pt x="11562" y="1760"/>
                  </a:lnTo>
                  <a:lnTo>
                    <a:pt x="11814" y="1544"/>
                  </a:lnTo>
                  <a:lnTo>
                    <a:pt x="12029" y="1293"/>
                  </a:lnTo>
                  <a:lnTo>
                    <a:pt x="12137" y="1042"/>
                  </a:lnTo>
                  <a:lnTo>
                    <a:pt x="12209" y="754"/>
                  </a:lnTo>
                  <a:lnTo>
                    <a:pt x="12209" y="647"/>
                  </a:lnTo>
                  <a:lnTo>
                    <a:pt x="12173" y="467"/>
                  </a:lnTo>
                  <a:lnTo>
                    <a:pt x="12137" y="360"/>
                  </a:lnTo>
                  <a:lnTo>
                    <a:pt x="12029" y="252"/>
                  </a:lnTo>
                  <a:lnTo>
                    <a:pt x="11957" y="144"/>
                  </a:lnTo>
                  <a:lnTo>
                    <a:pt x="11850" y="72"/>
                  </a:lnTo>
                  <a:lnTo>
                    <a:pt x="11706" y="36"/>
                  </a:lnTo>
                  <a:lnTo>
                    <a:pt x="115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9"/>
            <p:cNvSpPr/>
            <p:nvPr/>
          </p:nvSpPr>
          <p:spPr>
            <a:xfrm>
              <a:off x="2160088" y="5243475"/>
              <a:ext cx="423725" cy="47600"/>
            </a:xfrm>
            <a:custGeom>
              <a:avLst/>
              <a:gdLst/>
              <a:ahLst/>
              <a:cxnLst/>
              <a:rect l="l" t="t" r="r" b="b"/>
              <a:pathLst>
                <a:path w="16949" h="1904" extrusionOk="0">
                  <a:moveTo>
                    <a:pt x="36" y="0"/>
                  </a:moveTo>
                  <a:lnTo>
                    <a:pt x="1" y="934"/>
                  </a:lnTo>
                  <a:lnTo>
                    <a:pt x="36" y="1903"/>
                  </a:lnTo>
                  <a:lnTo>
                    <a:pt x="16948" y="1903"/>
                  </a:lnTo>
                  <a:lnTo>
                    <a:pt x="166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49"/>
            <p:cNvSpPr/>
            <p:nvPr/>
          </p:nvSpPr>
          <p:spPr>
            <a:xfrm>
              <a:off x="1731913" y="5069325"/>
              <a:ext cx="168775" cy="105050"/>
            </a:xfrm>
            <a:custGeom>
              <a:avLst/>
              <a:gdLst/>
              <a:ahLst/>
              <a:cxnLst/>
              <a:rect l="l" t="t" r="r" b="b"/>
              <a:pathLst>
                <a:path w="6751" h="4202" extrusionOk="0">
                  <a:moveTo>
                    <a:pt x="359" y="0"/>
                  </a:moveTo>
                  <a:lnTo>
                    <a:pt x="0" y="4202"/>
                  </a:lnTo>
                  <a:lnTo>
                    <a:pt x="6392" y="4202"/>
                  </a:lnTo>
                  <a:lnTo>
                    <a:pt x="675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9"/>
            <p:cNvSpPr/>
            <p:nvPr/>
          </p:nvSpPr>
          <p:spPr>
            <a:xfrm>
              <a:off x="1695113" y="5063950"/>
              <a:ext cx="368950" cy="227125"/>
            </a:xfrm>
            <a:custGeom>
              <a:avLst/>
              <a:gdLst/>
              <a:ahLst/>
              <a:cxnLst/>
              <a:rect l="l" t="t" r="r" b="b"/>
              <a:pathLst>
                <a:path w="14758" h="9085" extrusionOk="0">
                  <a:moveTo>
                    <a:pt x="10736" y="0"/>
                  </a:moveTo>
                  <a:lnTo>
                    <a:pt x="10413" y="36"/>
                  </a:lnTo>
                  <a:lnTo>
                    <a:pt x="10126" y="108"/>
                  </a:lnTo>
                  <a:lnTo>
                    <a:pt x="9802" y="180"/>
                  </a:lnTo>
                  <a:lnTo>
                    <a:pt x="9192" y="395"/>
                  </a:lnTo>
                  <a:lnTo>
                    <a:pt x="8653" y="646"/>
                  </a:lnTo>
                  <a:lnTo>
                    <a:pt x="8151" y="898"/>
                  </a:lnTo>
                  <a:lnTo>
                    <a:pt x="8007" y="2585"/>
                  </a:lnTo>
                  <a:lnTo>
                    <a:pt x="1652" y="1903"/>
                  </a:lnTo>
                  <a:lnTo>
                    <a:pt x="1436" y="2334"/>
                  </a:lnTo>
                  <a:lnTo>
                    <a:pt x="1221" y="2801"/>
                  </a:lnTo>
                  <a:lnTo>
                    <a:pt x="970" y="3447"/>
                  </a:lnTo>
                  <a:lnTo>
                    <a:pt x="718" y="4237"/>
                  </a:lnTo>
                  <a:lnTo>
                    <a:pt x="431" y="5135"/>
                  </a:lnTo>
                  <a:lnTo>
                    <a:pt x="215" y="6104"/>
                  </a:lnTo>
                  <a:lnTo>
                    <a:pt x="144" y="6643"/>
                  </a:lnTo>
                  <a:lnTo>
                    <a:pt x="72" y="7181"/>
                  </a:lnTo>
                  <a:lnTo>
                    <a:pt x="0" y="8115"/>
                  </a:lnTo>
                  <a:lnTo>
                    <a:pt x="0" y="8618"/>
                  </a:lnTo>
                  <a:lnTo>
                    <a:pt x="0" y="9084"/>
                  </a:lnTo>
                  <a:lnTo>
                    <a:pt x="14758" y="9084"/>
                  </a:lnTo>
                  <a:lnTo>
                    <a:pt x="14470" y="7181"/>
                  </a:lnTo>
                  <a:lnTo>
                    <a:pt x="14291" y="6068"/>
                  </a:lnTo>
                  <a:lnTo>
                    <a:pt x="9300" y="2513"/>
                  </a:lnTo>
                  <a:lnTo>
                    <a:pt x="9767" y="2442"/>
                  </a:lnTo>
                  <a:lnTo>
                    <a:pt x="10197" y="2334"/>
                  </a:lnTo>
                  <a:lnTo>
                    <a:pt x="10700" y="2154"/>
                  </a:lnTo>
                  <a:lnTo>
                    <a:pt x="10951" y="2047"/>
                  </a:lnTo>
                  <a:lnTo>
                    <a:pt x="11167" y="1939"/>
                  </a:lnTo>
                  <a:lnTo>
                    <a:pt x="11382" y="1795"/>
                  </a:lnTo>
                  <a:lnTo>
                    <a:pt x="11562" y="1616"/>
                  </a:lnTo>
                  <a:lnTo>
                    <a:pt x="11706" y="1400"/>
                  </a:lnTo>
                  <a:lnTo>
                    <a:pt x="11777" y="1185"/>
                  </a:lnTo>
                  <a:lnTo>
                    <a:pt x="11813" y="934"/>
                  </a:lnTo>
                  <a:lnTo>
                    <a:pt x="11741" y="646"/>
                  </a:lnTo>
                  <a:lnTo>
                    <a:pt x="11706" y="503"/>
                  </a:lnTo>
                  <a:lnTo>
                    <a:pt x="11634" y="395"/>
                  </a:lnTo>
                  <a:lnTo>
                    <a:pt x="11490" y="215"/>
                  </a:lnTo>
                  <a:lnTo>
                    <a:pt x="11275" y="72"/>
                  </a:lnTo>
                  <a:lnTo>
                    <a:pt x="11023" y="36"/>
                  </a:lnTo>
                  <a:lnTo>
                    <a:pt x="107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9"/>
            <p:cNvSpPr/>
            <p:nvPr/>
          </p:nvSpPr>
          <p:spPr>
            <a:xfrm>
              <a:off x="1695113" y="5243475"/>
              <a:ext cx="368950" cy="47600"/>
            </a:xfrm>
            <a:custGeom>
              <a:avLst/>
              <a:gdLst/>
              <a:ahLst/>
              <a:cxnLst/>
              <a:rect l="l" t="t" r="r" b="b"/>
              <a:pathLst>
                <a:path w="14758" h="1904" extrusionOk="0">
                  <a:moveTo>
                    <a:pt x="72" y="0"/>
                  </a:moveTo>
                  <a:lnTo>
                    <a:pt x="0" y="934"/>
                  </a:lnTo>
                  <a:lnTo>
                    <a:pt x="0" y="1437"/>
                  </a:lnTo>
                  <a:lnTo>
                    <a:pt x="0" y="1903"/>
                  </a:lnTo>
                  <a:lnTo>
                    <a:pt x="14758" y="1903"/>
                  </a:lnTo>
                  <a:lnTo>
                    <a:pt x="1447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9"/>
            <p:cNvSpPr/>
            <p:nvPr/>
          </p:nvSpPr>
          <p:spPr>
            <a:xfrm>
              <a:off x="1682538" y="3853900"/>
              <a:ext cx="663400" cy="1215450"/>
            </a:xfrm>
            <a:custGeom>
              <a:avLst/>
              <a:gdLst/>
              <a:ahLst/>
              <a:cxnLst/>
              <a:rect l="l" t="t" r="r" b="b"/>
              <a:pathLst>
                <a:path w="26536" h="48618" extrusionOk="0">
                  <a:moveTo>
                    <a:pt x="6069" y="0"/>
                  </a:moveTo>
                  <a:lnTo>
                    <a:pt x="1473" y="42513"/>
                  </a:lnTo>
                  <a:lnTo>
                    <a:pt x="1149" y="42729"/>
                  </a:lnTo>
                  <a:lnTo>
                    <a:pt x="862" y="42944"/>
                  </a:lnTo>
                  <a:lnTo>
                    <a:pt x="539" y="43267"/>
                  </a:lnTo>
                  <a:lnTo>
                    <a:pt x="252" y="43591"/>
                  </a:lnTo>
                  <a:lnTo>
                    <a:pt x="144" y="43770"/>
                  </a:lnTo>
                  <a:lnTo>
                    <a:pt x="72" y="43950"/>
                  </a:lnTo>
                  <a:lnTo>
                    <a:pt x="0" y="44129"/>
                  </a:lnTo>
                  <a:lnTo>
                    <a:pt x="0" y="44273"/>
                  </a:lnTo>
                  <a:lnTo>
                    <a:pt x="36" y="44452"/>
                  </a:lnTo>
                  <a:lnTo>
                    <a:pt x="144" y="44596"/>
                  </a:lnTo>
                  <a:lnTo>
                    <a:pt x="252" y="44704"/>
                  </a:lnTo>
                  <a:lnTo>
                    <a:pt x="395" y="44811"/>
                  </a:lnTo>
                  <a:lnTo>
                    <a:pt x="683" y="44955"/>
                  </a:lnTo>
                  <a:lnTo>
                    <a:pt x="970" y="45063"/>
                  </a:lnTo>
                  <a:lnTo>
                    <a:pt x="1221" y="45135"/>
                  </a:lnTo>
                  <a:lnTo>
                    <a:pt x="1437" y="45206"/>
                  </a:lnTo>
                  <a:lnTo>
                    <a:pt x="1580" y="45314"/>
                  </a:lnTo>
                  <a:lnTo>
                    <a:pt x="1652" y="45386"/>
                  </a:lnTo>
                  <a:lnTo>
                    <a:pt x="1688" y="45494"/>
                  </a:lnTo>
                  <a:lnTo>
                    <a:pt x="1688" y="45601"/>
                  </a:lnTo>
                  <a:lnTo>
                    <a:pt x="1688" y="45745"/>
                  </a:lnTo>
                  <a:lnTo>
                    <a:pt x="1580" y="46068"/>
                  </a:lnTo>
                  <a:lnTo>
                    <a:pt x="1473" y="46427"/>
                  </a:lnTo>
                  <a:lnTo>
                    <a:pt x="1185" y="47109"/>
                  </a:lnTo>
                  <a:lnTo>
                    <a:pt x="1113" y="47504"/>
                  </a:lnTo>
                  <a:lnTo>
                    <a:pt x="1042" y="47863"/>
                  </a:lnTo>
                  <a:lnTo>
                    <a:pt x="1042" y="48043"/>
                  </a:lnTo>
                  <a:lnTo>
                    <a:pt x="1078" y="48223"/>
                  </a:lnTo>
                  <a:lnTo>
                    <a:pt x="1149" y="48438"/>
                  </a:lnTo>
                  <a:lnTo>
                    <a:pt x="1221" y="48617"/>
                  </a:lnTo>
                  <a:lnTo>
                    <a:pt x="8869" y="48617"/>
                  </a:lnTo>
                  <a:lnTo>
                    <a:pt x="13034" y="12352"/>
                  </a:lnTo>
                  <a:lnTo>
                    <a:pt x="17307" y="41939"/>
                  </a:lnTo>
                  <a:lnTo>
                    <a:pt x="17128" y="42190"/>
                  </a:lnTo>
                  <a:lnTo>
                    <a:pt x="16984" y="42442"/>
                  </a:lnTo>
                  <a:lnTo>
                    <a:pt x="16840" y="42765"/>
                  </a:lnTo>
                  <a:lnTo>
                    <a:pt x="16805" y="42944"/>
                  </a:lnTo>
                  <a:lnTo>
                    <a:pt x="16769" y="43124"/>
                  </a:lnTo>
                  <a:lnTo>
                    <a:pt x="16769" y="43303"/>
                  </a:lnTo>
                  <a:lnTo>
                    <a:pt x="16805" y="43483"/>
                  </a:lnTo>
                  <a:lnTo>
                    <a:pt x="16840" y="43662"/>
                  </a:lnTo>
                  <a:lnTo>
                    <a:pt x="16948" y="43842"/>
                  </a:lnTo>
                  <a:lnTo>
                    <a:pt x="17128" y="44021"/>
                  </a:lnTo>
                  <a:lnTo>
                    <a:pt x="17307" y="44165"/>
                  </a:lnTo>
                  <a:lnTo>
                    <a:pt x="17702" y="44452"/>
                  </a:lnTo>
                  <a:lnTo>
                    <a:pt x="17846" y="44596"/>
                  </a:lnTo>
                  <a:lnTo>
                    <a:pt x="17918" y="44704"/>
                  </a:lnTo>
                  <a:lnTo>
                    <a:pt x="17989" y="44847"/>
                  </a:lnTo>
                  <a:lnTo>
                    <a:pt x="18025" y="44991"/>
                  </a:lnTo>
                  <a:lnTo>
                    <a:pt x="18061" y="45099"/>
                  </a:lnTo>
                  <a:lnTo>
                    <a:pt x="18025" y="45206"/>
                  </a:lnTo>
                  <a:lnTo>
                    <a:pt x="17954" y="45458"/>
                  </a:lnTo>
                  <a:lnTo>
                    <a:pt x="17774" y="45709"/>
                  </a:lnTo>
                  <a:lnTo>
                    <a:pt x="17559" y="45960"/>
                  </a:lnTo>
                  <a:lnTo>
                    <a:pt x="17307" y="46248"/>
                  </a:lnTo>
                  <a:lnTo>
                    <a:pt x="17200" y="46391"/>
                  </a:lnTo>
                  <a:lnTo>
                    <a:pt x="17092" y="46571"/>
                  </a:lnTo>
                  <a:lnTo>
                    <a:pt x="17020" y="46750"/>
                  </a:lnTo>
                  <a:lnTo>
                    <a:pt x="16984" y="46930"/>
                  </a:lnTo>
                  <a:lnTo>
                    <a:pt x="16948" y="47325"/>
                  </a:lnTo>
                  <a:lnTo>
                    <a:pt x="16948" y="47684"/>
                  </a:lnTo>
                  <a:lnTo>
                    <a:pt x="16984" y="48043"/>
                  </a:lnTo>
                  <a:lnTo>
                    <a:pt x="17056" y="48330"/>
                  </a:lnTo>
                  <a:lnTo>
                    <a:pt x="17128" y="48617"/>
                  </a:lnTo>
                  <a:lnTo>
                    <a:pt x="26535" y="48617"/>
                  </a:lnTo>
                  <a:lnTo>
                    <a:pt x="25853" y="41149"/>
                  </a:lnTo>
                  <a:lnTo>
                    <a:pt x="24273" y="24740"/>
                  </a:lnTo>
                  <a:lnTo>
                    <a:pt x="23447" y="15943"/>
                  </a:lnTo>
                  <a:lnTo>
                    <a:pt x="22657" y="8295"/>
                  </a:lnTo>
                  <a:lnTo>
                    <a:pt x="22083" y="2873"/>
                  </a:lnTo>
                  <a:lnTo>
                    <a:pt x="21903" y="1365"/>
                  </a:lnTo>
                  <a:lnTo>
                    <a:pt x="21867" y="970"/>
                  </a:lnTo>
                  <a:lnTo>
                    <a:pt x="21831" y="826"/>
                  </a:lnTo>
                  <a:lnTo>
                    <a:pt x="60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9"/>
            <p:cNvSpPr/>
            <p:nvPr/>
          </p:nvSpPr>
          <p:spPr>
            <a:xfrm>
              <a:off x="1985038" y="4010075"/>
              <a:ext cx="36825" cy="218175"/>
            </a:xfrm>
            <a:custGeom>
              <a:avLst/>
              <a:gdLst/>
              <a:ahLst/>
              <a:cxnLst/>
              <a:rect l="l" t="t" r="r" b="b"/>
              <a:pathLst>
                <a:path w="1473" h="8727" extrusionOk="0">
                  <a:moveTo>
                    <a:pt x="180" y="1"/>
                  </a:moveTo>
                  <a:lnTo>
                    <a:pt x="144" y="37"/>
                  </a:lnTo>
                  <a:lnTo>
                    <a:pt x="37" y="73"/>
                  </a:lnTo>
                  <a:lnTo>
                    <a:pt x="1" y="145"/>
                  </a:lnTo>
                  <a:lnTo>
                    <a:pt x="1" y="216"/>
                  </a:lnTo>
                  <a:lnTo>
                    <a:pt x="575" y="4166"/>
                  </a:lnTo>
                  <a:lnTo>
                    <a:pt x="863" y="6392"/>
                  </a:lnTo>
                  <a:lnTo>
                    <a:pt x="1006" y="7505"/>
                  </a:lnTo>
                  <a:lnTo>
                    <a:pt x="1186" y="8618"/>
                  </a:lnTo>
                  <a:lnTo>
                    <a:pt x="1186" y="8654"/>
                  </a:lnTo>
                  <a:lnTo>
                    <a:pt x="1222" y="8690"/>
                  </a:lnTo>
                  <a:lnTo>
                    <a:pt x="1329" y="8726"/>
                  </a:lnTo>
                  <a:lnTo>
                    <a:pt x="1437" y="8654"/>
                  </a:lnTo>
                  <a:lnTo>
                    <a:pt x="1437" y="8618"/>
                  </a:lnTo>
                  <a:lnTo>
                    <a:pt x="1473" y="8583"/>
                  </a:lnTo>
                  <a:lnTo>
                    <a:pt x="1401" y="7434"/>
                  </a:lnTo>
                  <a:lnTo>
                    <a:pt x="1293" y="6320"/>
                  </a:lnTo>
                  <a:lnTo>
                    <a:pt x="1150" y="5207"/>
                  </a:lnTo>
                  <a:lnTo>
                    <a:pt x="970" y="4094"/>
                  </a:lnTo>
                  <a:lnTo>
                    <a:pt x="647" y="2119"/>
                  </a:lnTo>
                  <a:lnTo>
                    <a:pt x="324" y="145"/>
                  </a:lnTo>
                  <a:lnTo>
                    <a:pt x="288" y="73"/>
                  </a:lnTo>
                  <a:lnTo>
                    <a:pt x="252" y="37"/>
                  </a:lnTo>
                  <a:lnTo>
                    <a:pt x="18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9"/>
            <p:cNvSpPr/>
            <p:nvPr/>
          </p:nvSpPr>
          <p:spPr>
            <a:xfrm>
              <a:off x="1914138" y="3978675"/>
              <a:ext cx="79900" cy="42200"/>
            </a:xfrm>
            <a:custGeom>
              <a:avLst/>
              <a:gdLst/>
              <a:ahLst/>
              <a:cxnLst/>
              <a:rect l="l" t="t" r="r" b="b"/>
              <a:pathLst>
                <a:path w="3196" h="1688" extrusionOk="0">
                  <a:moveTo>
                    <a:pt x="108" y="0"/>
                  </a:moveTo>
                  <a:lnTo>
                    <a:pt x="36" y="72"/>
                  </a:lnTo>
                  <a:lnTo>
                    <a:pt x="0" y="144"/>
                  </a:lnTo>
                  <a:lnTo>
                    <a:pt x="0" y="180"/>
                  </a:lnTo>
                  <a:lnTo>
                    <a:pt x="36" y="216"/>
                  </a:lnTo>
                  <a:lnTo>
                    <a:pt x="359" y="467"/>
                  </a:lnTo>
                  <a:lnTo>
                    <a:pt x="682" y="682"/>
                  </a:lnTo>
                  <a:lnTo>
                    <a:pt x="1041" y="826"/>
                  </a:lnTo>
                  <a:lnTo>
                    <a:pt x="1436" y="970"/>
                  </a:lnTo>
                  <a:lnTo>
                    <a:pt x="1831" y="1113"/>
                  </a:lnTo>
                  <a:lnTo>
                    <a:pt x="2190" y="1257"/>
                  </a:lnTo>
                  <a:lnTo>
                    <a:pt x="2550" y="1436"/>
                  </a:lnTo>
                  <a:lnTo>
                    <a:pt x="2909" y="1652"/>
                  </a:lnTo>
                  <a:lnTo>
                    <a:pt x="2980" y="1688"/>
                  </a:lnTo>
                  <a:lnTo>
                    <a:pt x="3016" y="1688"/>
                  </a:lnTo>
                  <a:lnTo>
                    <a:pt x="3088" y="1652"/>
                  </a:lnTo>
                  <a:lnTo>
                    <a:pt x="3124" y="1616"/>
                  </a:lnTo>
                  <a:lnTo>
                    <a:pt x="3160" y="1544"/>
                  </a:lnTo>
                  <a:lnTo>
                    <a:pt x="3196" y="1472"/>
                  </a:lnTo>
                  <a:lnTo>
                    <a:pt x="3160" y="1401"/>
                  </a:lnTo>
                  <a:lnTo>
                    <a:pt x="3124" y="1365"/>
                  </a:lnTo>
                  <a:lnTo>
                    <a:pt x="2801" y="1113"/>
                  </a:lnTo>
                  <a:lnTo>
                    <a:pt x="2442" y="934"/>
                  </a:lnTo>
                  <a:lnTo>
                    <a:pt x="2047" y="790"/>
                  </a:lnTo>
                  <a:lnTo>
                    <a:pt x="1688" y="646"/>
                  </a:lnTo>
                  <a:lnTo>
                    <a:pt x="898" y="395"/>
                  </a:lnTo>
                  <a:lnTo>
                    <a:pt x="539" y="216"/>
                  </a:lnTo>
                  <a:lnTo>
                    <a:pt x="180" y="36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9"/>
            <p:cNvSpPr/>
            <p:nvPr/>
          </p:nvSpPr>
          <p:spPr>
            <a:xfrm>
              <a:off x="2165463" y="3902375"/>
              <a:ext cx="153525" cy="1142725"/>
            </a:xfrm>
            <a:custGeom>
              <a:avLst/>
              <a:gdLst/>
              <a:ahLst/>
              <a:cxnLst/>
              <a:rect l="l" t="t" r="r" b="b"/>
              <a:pathLst>
                <a:path w="6141" h="45709" extrusionOk="0">
                  <a:moveTo>
                    <a:pt x="145" y="0"/>
                  </a:moveTo>
                  <a:lnTo>
                    <a:pt x="37" y="36"/>
                  </a:lnTo>
                  <a:lnTo>
                    <a:pt x="1" y="72"/>
                  </a:lnTo>
                  <a:lnTo>
                    <a:pt x="1" y="144"/>
                  </a:lnTo>
                  <a:lnTo>
                    <a:pt x="468" y="4560"/>
                  </a:lnTo>
                  <a:lnTo>
                    <a:pt x="935" y="8977"/>
                  </a:lnTo>
                  <a:lnTo>
                    <a:pt x="1976" y="17774"/>
                  </a:lnTo>
                  <a:lnTo>
                    <a:pt x="2550" y="22334"/>
                  </a:lnTo>
                  <a:lnTo>
                    <a:pt x="3125" y="26894"/>
                  </a:lnTo>
                  <a:lnTo>
                    <a:pt x="3735" y="31418"/>
                  </a:lnTo>
                  <a:lnTo>
                    <a:pt x="4346" y="35978"/>
                  </a:lnTo>
                  <a:lnTo>
                    <a:pt x="5064" y="40790"/>
                  </a:lnTo>
                  <a:lnTo>
                    <a:pt x="5818" y="45565"/>
                  </a:lnTo>
                  <a:lnTo>
                    <a:pt x="5854" y="45637"/>
                  </a:lnTo>
                  <a:lnTo>
                    <a:pt x="5890" y="45673"/>
                  </a:lnTo>
                  <a:lnTo>
                    <a:pt x="5961" y="45709"/>
                  </a:lnTo>
                  <a:lnTo>
                    <a:pt x="5997" y="45709"/>
                  </a:lnTo>
                  <a:lnTo>
                    <a:pt x="6105" y="45637"/>
                  </a:lnTo>
                  <a:lnTo>
                    <a:pt x="6141" y="45565"/>
                  </a:lnTo>
                  <a:lnTo>
                    <a:pt x="6141" y="45494"/>
                  </a:lnTo>
                  <a:lnTo>
                    <a:pt x="4920" y="36732"/>
                  </a:lnTo>
                  <a:lnTo>
                    <a:pt x="3735" y="27971"/>
                  </a:lnTo>
                  <a:lnTo>
                    <a:pt x="2550" y="18851"/>
                  </a:lnTo>
                  <a:lnTo>
                    <a:pt x="1401" y="9731"/>
                  </a:lnTo>
                  <a:lnTo>
                    <a:pt x="827" y="4919"/>
                  </a:lnTo>
                  <a:lnTo>
                    <a:pt x="288" y="144"/>
                  </a:lnTo>
                  <a:lnTo>
                    <a:pt x="252" y="72"/>
                  </a:lnTo>
                  <a:lnTo>
                    <a:pt x="216" y="36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9"/>
            <p:cNvSpPr/>
            <p:nvPr/>
          </p:nvSpPr>
          <p:spPr>
            <a:xfrm>
              <a:off x="2179838" y="3938275"/>
              <a:ext cx="48500" cy="65550"/>
            </a:xfrm>
            <a:custGeom>
              <a:avLst/>
              <a:gdLst/>
              <a:ahLst/>
              <a:cxnLst/>
              <a:rect l="l" t="t" r="r" b="b"/>
              <a:pathLst>
                <a:path w="1940" h="2622" extrusionOk="0">
                  <a:moveTo>
                    <a:pt x="1760" y="0"/>
                  </a:moveTo>
                  <a:lnTo>
                    <a:pt x="1688" y="36"/>
                  </a:lnTo>
                  <a:lnTo>
                    <a:pt x="1365" y="647"/>
                  </a:lnTo>
                  <a:lnTo>
                    <a:pt x="970" y="1257"/>
                  </a:lnTo>
                  <a:lnTo>
                    <a:pt x="539" y="1832"/>
                  </a:lnTo>
                  <a:lnTo>
                    <a:pt x="72" y="2334"/>
                  </a:lnTo>
                  <a:lnTo>
                    <a:pt x="0" y="2406"/>
                  </a:lnTo>
                  <a:lnTo>
                    <a:pt x="0" y="2478"/>
                  </a:lnTo>
                  <a:lnTo>
                    <a:pt x="36" y="2514"/>
                  </a:lnTo>
                  <a:lnTo>
                    <a:pt x="72" y="2586"/>
                  </a:lnTo>
                  <a:lnTo>
                    <a:pt x="108" y="2622"/>
                  </a:lnTo>
                  <a:lnTo>
                    <a:pt x="216" y="2622"/>
                  </a:lnTo>
                  <a:lnTo>
                    <a:pt x="288" y="2586"/>
                  </a:lnTo>
                  <a:lnTo>
                    <a:pt x="790" y="2047"/>
                  </a:lnTo>
                  <a:lnTo>
                    <a:pt x="1257" y="1473"/>
                  </a:lnTo>
                  <a:lnTo>
                    <a:pt x="1473" y="1149"/>
                  </a:lnTo>
                  <a:lnTo>
                    <a:pt x="1652" y="826"/>
                  </a:lnTo>
                  <a:lnTo>
                    <a:pt x="1796" y="503"/>
                  </a:lnTo>
                  <a:lnTo>
                    <a:pt x="1939" y="144"/>
                  </a:lnTo>
                  <a:lnTo>
                    <a:pt x="1939" y="36"/>
                  </a:lnTo>
                  <a:lnTo>
                    <a:pt x="18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9"/>
            <p:cNvSpPr/>
            <p:nvPr/>
          </p:nvSpPr>
          <p:spPr>
            <a:xfrm>
              <a:off x="2127763" y="4962500"/>
              <a:ext cx="40425" cy="26950"/>
            </a:xfrm>
            <a:custGeom>
              <a:avLst/>
              <a:gdLst/>
              <a:ahLst/>
              <a:cxnLst/>
              <a:rect l="l" t="t" r="r" b="b"/>
              <a:pathLst>
                <a:path w="1617" h="1078" extrusionOk="0">
                  <a:moveTo>
                    <a:pt x="109" y="1"/>
                  </a:moveTo>
                  <a:lnTo>
                    <a:pt x="37" y="37"/>
                  </a:lnTo>
                  <a:lnTo>
                    <a:pt x="1" y="72"/>
                  </a:lnTo>
                  <a:lnTo>
                    <a:pt x="1" y="144"/>
                  </a:lnTo>
                  <a:lnTo>
                    <a:pt x="1" y="216"/>
                  </a:lnTo>
                  <a:lnTo>
                    <a:pt x="1" y="252"/>
                  </a:lnTo>
                  <a:lnTo>
                    <a:pt x="73" y="288"/>
                  </a:lnTo>
                  <a:lnTo>
                    <a:pt x="755" y="719"/>
                  </a:lnTo>
                  <a:lnTo>
                    <a:pt x="1473" y="1078"/>
                  </a:lnTo>
                  <a:lnTo>
                    <a:pt x="1545" y="1078"/>
                  </a:lnTo>
                  <a:lnTo>
                    <a:pt x="1617" y="1042"/>
                  </a:lnTo>
                  <a:lnTo>
                    <a:pt x="1617" y="970"/>
                  </a:lnTo>
                  <a:lnTo>
                    <a:pt x="1581" y="898"/>
                  </a:lnTo>
                  <a:lnTo>
                    <a:pt x="899" y="431"/>
                  </a:lnTo>
                  <a:lnTo>
                    <a:pt x="216" y="37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9"/>
            <p:cNvSpPr/>
            <p:nvPr/>
          </p:nvSpPr>
          <p:spPr>
            <a:xfrm>
              <a:off x="1722038" y="4979550"/>
              <a:ext cx="45800" cy="17100"/>
            </a:xfrm>
            <a:custGeom>
              <a:avLst/>
              <a:gdLst/>
              <a:ahLst/>
              <a:cxnLst/>
              <a:rect l="l" t="t" r="r" b="b"/>
              <a:pathLst>
                <a:path w="1832" h="684" extrusionOk="0">
                  <a:moveTo>
                    <a:pt x="108" y="1"/>
                  </a:moveTo>
                  <a:lnTo>
                    <a:pt x="72" y="37"/>
                  </a:lnTo>
                  <a:lnTo>
                    <a:pt x="0" y="109"/>
                  </a:lnTo>
                  <a:lnTo>
                    <a:pt x="0" y="216"/>
                  </a:lnTo>
                  <a:lnTo>
                    <a:pt x="36" y="252"/>
                  </a:lnTo>
                  <a:lnTo>
                    <a:pt x="108" y="288"/>
                  </a:lnTo>
                  <a:lnTo>
                    <a:pt x="898" y="504"/>
                  </a:lnTo>
                  <a:lnTo>
                    <a:pt x="1724" y="683"/>
                  </a:lnTo>
                  <a:lnTo>
                    <a:pt x="1796" y="683"/>
                  </a:lnTo>
                  <a:lnTo>
                    <a:pt x="1831" y="611"/>
                  </a:lnTo>
                  <a:lnTo>
                    <a:pt x="1831" y="539"/>
                  </a:lnTo>
                  <a:lnTo>
                    <a:pt x="1760" y="468"/>
                  </a:lnTo>
                  <a:lnTo>
                    <a:pt x="970" y="216"/>
                  </a:lnTo>
                  <a:lnTo>
                    <a:pt x="18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49"/>
            <p:cNvSpPr/>
            <p:nvPr/>
          </p:nvSpPr>
          <p:spPr>
            <a:xfrm>
              <a:off x="2151113" y="3035225"/>
              <a:ext cx="18875" cy="21575"/>
            </a:xfrm>
            <a:custGeom>
              <a:avLst/>
              <a:gdLst/>
              <a:ahLst/>
              <a:cxnLst/>
              <a:rect l="l" t="t" r="r" b="b"/>
              <a:pathLst>
                <a:path w="755" h="863" extrusionOk="0">
                  <a:moveTo>
                    <a:pt x="252" y="0"/>
                  </a:moveTo>
                  <a:lnTo>
                    <a:pt x="144" y="36"/>
                  </a:lnTo>
                  <a:lnTo>
                    <a:pt x="72" y="72"/>
                  </a:lnTo>
                  <a:lnTo>
                    <a:pt x="36" y="144"/>
                  </a:lnTo>
                  <a:lnTo>
                    <a:pt x="0" y="216"/>
                  </a:lnTo>
                  <a:lnTo>
                    <a:pt x="0" y="324"/>
                  </a:lnTo>
                  <a:lnTo>
                    <a:pt x="72" y="395"/>
                  </a:lnTo>
                  <a:lnTo>
                    <a:pt x="252" y="611"/>
                  </a:lnTo>
                  <a:lnTo>
                    <a:pt x="288" y="683"/>
                  </a:lnTo>
                  <a:lnTo>
                    <a:pt x="360" y="755"/>
                  </a:lnTo>
                  <a:lnTo>
                    <a:pt x="467" y="862"/>
                  </a:lnTo>
                  <a:lnTo>
                    <a:pt x="611" y="862"/>
                  </a:lnTo>
                  <a:lnTo>
                    <a:pt x="719" y="826"/>
                  </a:lnTo>
                  <a:lnTo>
                    <a:pt x="755" y="790"/>
                  </a:lnTo>
                  <a:lnTo>
                    <a:pt x="755" y="719"/>
                  </a:lnTo>
                  <a:lnTo>
                    <a:pt x="755" y="611"/>
                  </a:lnTo>
                  <a:lnTo>
                    <a:pt x="683" y="467"/>
                  </a:lnTo>
                  <a:lnTo>
                    <a:pt x="575" y="324"/>
                  </a:lnTo>
                  <a:lnTo>
                    <a:pt x="395" y="108"/>
                  </a:lnTo>
                  <a:lnTo>
                    <a:pt x="324" y="36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49"/>
            <p:cNvSpPr/>
            <p:nvPr/>
          </p:nvSpPr>
          <p:spPr>
            <a:xfrm>
              <a:off x="2171763" y="3010100"/>
              <a:ext cx="21575" cy="26050"/>
            </a:xfrm>
            <a:custGeom>
              <a:avLst/>
              <a:gdLst/>
              <a:ahLst/>
              <a:cxnLst/>
              <a:rect l="l" t="t" r="r" b="b"/>
              <a:pathLst>
                <a:path w="863" h="1042" extrusionOk="0">
                  <a:moveTo>
                    <a:pt x="180" y="0"/>
                  </a:moveTo>
                  <a:lnTo>
                    <a:pt x="108" y="36"/>
                  </a:lnTo>
                  <a:lnTo>
                    <a:pt x="36" y="72"/>
                  </a:lnTo>
                  <a:lnTo>
                    <a:pt x="0" y="108"/>
                  </a:lnTo>
                  <a:lnTo>
                    <a:pt x="0" y="180"/>
                  </a:lnTo>
                  <a:lnTo>
                    <a:pt x="0" y="251"/>
                  </a:lnTo>
                  <a:lnTo>
                    <a:pt x="36" y="323"/>
                  </a:lnTo>
                  <a:lnTo>
                    <a:pt x="288" y="646"/>
                  </a:lnTo>
                  <a:lnTo>
                    <a:pt x="431" y="826"/>
                  </a:lnTo>
                  <a:lnTo>
                    <a:pt x="539" y="934"/>
                  </a:lnTo>
                  <a:lnTo>
                    <a:pt x="611" y="1005"/>
                  </a:lnTo>
                  <a:lnTo>
                    <a:pt x="683" y="1041"/>
                  </a:lnTo>
                  <a:lnTo>
                    <a:pt x="790" y="1005"/>
                  </a:lnTo>
                  <a:lnTo>
                    <a:pt x="862" y="934"/>
                  </a:lnTo>
                  <a:lnTo>
                    <a:pt x="862" y="826"/>
                  </a:lnTo>
                  <a:lnTo>
                    <a:pt x="826" y="718"/>
                  </a:lnTo>
                  <a:lnTo>
                    <a:pt x="754" y="575"/>
                  </a:lnTo>
                  <a:lnTo>
                    <a:pt x="611" y="395"/>
                  </a:lnTo>
                  <a:lnTo>
                    <a:pt x="323" y="72"/>
                  </a:lnTo>
                  <a:lnTo>
                    <a:pt x="252" y="36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9"/>
            <p:cNvSpPr/>
            <p:nvPr/>
          </p:nvSpPr>
          <p:spPr>
            <a:xfrm>
              <a:off x="2146613" y="3081900"/>
              <a:ext cx="55700" cy="22475"/>
            </a:xfrm>
            <a:custGeom>
              <a:avLst/>
              <a:gdLst/>
              <a:ahLst/>
              <a:cxnLst/>
              <a:rect l="l" t="t" r="r" b="b"/>
              <a:pathLst>
                <a:path w="2228" h="899" extrusionOk="0">
                  <a:moveTo>
                    <a:pt x="37" y="1"/>
                  </a:moveTo>
                  <a:lnTo>
                    <a:pt x="1" y="72"/>
                  </a:lnTo>
                  <a:lnTo>
                    <a:pt x="1" y="180"/>
                  </a:lnTo>
                  <a:lnTo>
                    <a:pt x="180" y="396"/>
                  </a:lnTo>
                  <a:lnTo>
                    <a:pt x="396" y="611"/>
                  </a:lnTo>
                  <a:lnTo>
                    <a:pt x="647" y="791"/>
                  </a:lnTo>
                  <a:lnTo>
                    <a:pt x="970" y="862"/>
                  </a:lnTo>
                  <a:lnTo>
                    <a:pt x="1294" y="898"/>
                  </a:lnTo>
                  <a:lnTo>
                    <a:pt x="1617" y="862"/>
                  </a:lnTo>
                  <a:lnTo>
                    <a:pt x="1760" y="826"/>
                  </a:lnTo>
                  <a:lnTo>
                    <a:pt x="1904" y="719"/>
                  </a:lnTo>
                  <a:lnTo>
                    <a:pt x="2191" y="503"/>
                  </a:lnTo>
                  <a:lnTo>
                    <a:pt x="2227" y="467"/>
                  </a:lnTo>
                  <a:lnTo>
                    <a:pt x="2227" y="396"/>
                  </a:lnTo>
                  <a:lnTo>
                    <a:pt x="2191" y="324"/>
                  </a:lnTo>
                  <a:lnTo>
                    <a:pt x="2119" y="252"/>
                  </a:lnTo>
                  <a:lnTo>
                    <a:pt x="2048" y="252"/>
                  </a:lnTo>
                  <a:lnTo>
                    <a:pt x="1976" y="288"/>
                  </a:lnTo>
                  <a:lnTo>
                    <a:pt x="1760" y="396"/>
                  </a:lnTo>
                  <a:lnTo>
                    <a:pt x="1509" y="467"/>
                  </a:lnTo>
                  <a:lnTo>
                    <a:pt x="1258" y="539"/>
                  </a:lnTo>
                  <a:lnTo>
                    <a:pt x="1006" y="503"/>
                  </a:lnTo>
                  <a:lnTo>
                    <a:pt x="791" y="467"/>
                  </a:lnTo>
                  <a:lnTo>
                    <a:pt x="540" y="360"/>
                  </a:lnTo>
                  <a:lnTo>
                    <a:pt x="360" y="216"/>
                  </a:lnTo>
                  <a:lnTo>
                    <a:pt x="180" y="37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2" name="Google Shape;1152;p49"/>
          <p:cNvGrpSpPr/>
          <p:nvPr/>
        </p:nvGrpSpPr>
        <p:grpSpPr>
          <a:xfrm rot="608544">
            <a:off x="2543207" y="583669"/>
            <a:ext cx="2055356" cy="837013"/>
            <a:chOff x="1100575" y="404300"/>
            <a:chExt cx="2055300" cy="836990"/>
          </a:xfrm>
        </p:grpSpPr>
        <p:sp>
          <p:nvSpPr>
            <p:cNvPr id="1153" name="Google Shape;1153;p49"/>
            <p:cNvSpPr/>
            <p:nvPr/>
          </p:nvSpPr>
          <p:spPr>
            <a:xfrm flipH="1">
              <a:off x="1615378" y="1030959"/>
              <a:ext cx="178431" cy="210330"/>
            </a:xfrm>
            <a:custGeom>
              <a:avLst/>
              <a:gdLst/>
              <a:ahLst/>
              <a:cxnLst/>
              <a:rect l="l" t="t" r="r" b="b"/>
              <a:pathLst>
                <a:path w="3412" h="4022" extrusionOk="0">
                  <a:moveTo>
                    <a:pt x="2478" y="0"/>
                  </a:moveTo>
                  <a:lnTo>
                    <a:pt x="0" y="539"/>
                  </a:lnTo>
                  <a:lnTo>
                    <a:pt x="2657" y="3878"/>
                  </a:lnTo>
                  <a:lnTo>
                    <a:pt x="2765" y="3986"/>
                  </a:lnTo>
                  <a:lnTo>
                    <a:pt x="2908" y="4022"/>
                  </a:lnTo>
                  <a:lnTo>
                    <a:pt x="3052" y="4022"/>
                  </a:lnTo>
                  <a:lnTo>
                    <a:pt x="3196" y="3986"/>
                  </a:lnTo>
                  <a:lnTo>
                    <a:pt x="3303" y="3914"/>
                  </a:lnTo>
                  <a:lnTo>
                    <a:pt x="3375" y="3806"/>
                  </a:lnTo>
                  <a:lnTo>
                    <a:pt x="3411" y="3663"/>
                  </a:lnTo>
                  <a:lnTo>
                    <a:pt x="3411" y="3483"/>
                  </a:lnTo>
                  <a:lnTo>
                    <a:pt x="24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/>
            </a:p>
          </p:txBody>
        </p:sp>
        <p:sp>
          <p:nvSpPr>
            <p:cNvPr id="1154" name="Google Shape;1154;p49"/>
            <p:cNvSpPr/>
            <p:nvPr/>
          </p:nvSpPr>
          <p:spPr>
            <a:xfrm>
              <a:off x="1100575" y="404300"/>
              <a:ext cx="2055300" cy="696300"/>
            </a:xfrm>
            <a:prstGeom prst="roundRect">
              <a:avLst>
                <a:gd name="adj" fmla="val 30644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 err="1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Terapeutic</a:t>
              </a:r>
              <a:r>
                <a:rPr lang="en" sz="2400" dirty="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 </a:t>
              </a:r>
              <a:r>
                <a:rPr lang="en" sz="2400" dirty="0" err="1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Comunication</a:t>
              </a:r>
              <a:r>
                <a:rPr lang="en" sz="2400" dirty="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 </a:t>
              </a:r>
              <a:endParaRPr dirty="0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Google Shape;1159;p50"/>
          <p:cNvSpPr txBox="1">
            <a:spLocks noGrp="1"/>
          </p:cNvSpPr>
          <p:nvPr>
            <p:ph type="title"/>
          </p:nvPr>
        </p:nvSpPr>
        <p:spPr>
          <a:xfrm>
            <a:off x="720000" y="13927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Latar</a:t>
            </a:r>
            <a:r>
              <a:rPr lang="en" dirty="0"/>
              <a:t> </a:t>
            </a:r>
            <a:r>
              <a:rPr lang="en" dirty="0" err="1"/>
              <a:t>Belakang</a:t>
            </a:r>
            <a:r>
              <a:rPr lang="en" dirty="0"/>
              <a:t> </a:t>
            </a:r>
            <a:endParaRPr dirty="0"/>
          </a:p>
        </p:txBody>
      </p:sp>
      <p:sp>
        <p:nvSpPr>
          <p:cNvPr id="1160" name="Google Shape;1160;p50"/>
          <p:cNvSpPr txBox="1">
            <a:spLocks noGrp="1"/>
          </p:cNvSpPr>
          <p:nvPr>
            <p:ph type="body" idx="1"/>
          </p:nvPr>
        </p:nvSpPr>
        <p:spPr>
          <a:xfrm>
            <a:off x="763893" y="807979"/>
            <a:ext cx="3947700" cy="35124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spcAft>
                <a:spcPts val="1600"/>
              </a:spcAft>
              <a:buNone/>
            </a:pPr>
            <a:r>
              <a:rPr lang="en-ID" sz="1400" dirty="0">
                <a:effectLst/>
                <a:latin typeface="Times New Roman" panose="02020603050405020304" pitchFamily="18" charset="0"/>
              </a:rPr>
              <a:t>3. </a:t>
            </a:r>
            <a:r>
              <a:rPr lang="en-ID" sz="1400" dirty="0" err="1">
                <a:effectLst/>
                <a:latin typeface="Times New Roman" panose="02020603050405020304" pitchFamily="18" charset="0"/>
              </a:rPr>
              <a:t>Pasien</a:t>
            </a:r>
            <a:r>
              <a:rPr lang="en-ID" sz="14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</a:rPr>
              <a:t>adalah</a:t>
            </a:r>
            <a:r>
              <a:rPr lang="en-ID" sz="14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</a:rPr>
              <a:t>individu</a:t>
            </a:r>
            <a:r>
              <a:rPr lang="en-ID" sz="1400" dirty="0">
                <a:effectLst/>
                <a:latin typeface="Times New Roman" panose="02020603050405020304" pitchFamily="18" charset="0"/>
              </a:rPr>
              <a:t> yang </a:t>
            </a:r>
            <a:r>
              <a:rPr lang="en-ID" sz="1400" dirty="0" err="1">
                <a:effectLst/>
                <a:latin typeface="Times New Roman" panose="02020603050405020304" pitchFamily="18" charset="0"/>
              </a:rPr>
              <a:t>sedang</a:t>
            </a:r>
            <a:r>
              <a:rPr lang="en-ID" sz="14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</a:rPr>
              <a:t>mengalami</a:t>
            </a:r>
            <a:r>
              <a:rPr lang="en-ID" sz="14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</a:rPr>
              <a:t>gangguan</a:t>
            </a:r>
            <a:r>
              <a:rPr lang="en-ID" sz="14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</a:rPr>
              <a:t>atau</a:t>
            </a:r>
            <a:r>
              <a:rPr lang="en-ID" sz="14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</a:rPr>
              <a:t>penurunan</a:t>
            </a:r>
            <a:r>
              <a:rPr lang="en-ID" sz="14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</a:rPr>
              <a:t>kesehatan</a:t>
            </a:r>
            <a:r>
              <a:rPr lang="en-ID" sz="1400" dirty="0">
                <a:effectLst/>
                <a:latin typeface="Times New Roman" panose="02020603050405020304" pitchFamily="18" charset="0"/>
              </a:rPr>
              <a:t>, </a:t>
            </a:r>
            <a:r>
              <a:rPr lang="en-ID" sz="1400" dirty="0" err="1">
                <a:effectLst/>
                <a:latin typeface="Times New Roman" panose="02020603050405020304" pitchFamily="18" charset="0"/>
              </a:rPr>
              <a:t>atau</a:t>
            </a:r>
            <a:r>
              <a:rPr lang="en-ID" sz="14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</a:rPr>
              <a:t>dengan</a:t>
            </a:r>
            <a:r>
              <a:rPr lang="en-ID" sz="1400" dirty="0">
                <a:effectLst/>
                <a:latin typeface="Times New Roman" panose="02020603050405020304" pitchFamily="18" charset="0"/>
              </a:rPr>
              <a:t> kata lain </a:t>
            </a:r>
            <a:r>
              <a:rPr lang="en-ID" sz="1400" dirty="0" err="1">
                <a:effectLst/>
                <a:latin typeface="Times New Roman" panose="02020603050405020304" pitchFamily="18" charset="0"/>
              </a:rPr>
              <a:t>individu</a:t>
            </a:r>
            <a:r>
              <a:rPr lang="en-ID" sz="1400" dirty="0">
                <a:effectLst/>
                <a:latin typeface="Times New Roman" panose="02020603050405020304" pitchFamily="18" charset="0"/>
              </a:rPr>
              <a:t> yang </a:t>
            </a:r>
            <a:r>
              <a:rPr lang="en-ID" sz="1400" dirty="0" err="1">
                <a:effectLst/>
                <a:latin typeface="Times New Roman" panose="02020603050405020304" pitchFamily="18" charset="0"/>
              </a:rPr>
              <a:t>sedang</a:t>
            </a:r>
            <a:r>
              <a:rPr lang="en-ID" sz="14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</a:rPr>
              <a:t>sakit</a:t>
            </a:r>
            <a:r>
              <a:rPr lang="en-ID" dirty="0">
                <a:latin typeface="Times New Roman" panose="02020603050405020304" pitchFamily="18" charset="0"/>
              </a:rPr>
              <a:t>. </a:t>
            </a:r>
          </a:p>
          <a:p>
            <a:pPr marL="0" indent="0" algn="just">
              <a:spcAft>
                <a:spcPts val="1600"/>
              </a:spcAft>
              <a:buNone/>
            </a:pPr>
            <a:r>
              <a:rPr lang="en-ID" sz="1400" dirty="0">
                <a:effectLst/>
                <a:latin typeface="Times New Roman" panose="02020603050405020304" pitchFamily="18" charset="0"/>
              </a:rPr>
              <a:t>4. Tenaga </a:t>
            </a:r>
            <a:r>
              <a:rPr lang="en-ID" sz="1400" dirty="0" err="1">
                <a:effectLst/>
                <a:latin typeface="Times New Roman" panose="02020603050405020304" pitchFamily="18" charset="0"/>
              </a:rPr>
              <a:t>kesehatan</a:t>
            </a:r>
            <a:r>
              <a:rPr lang="en-ID" sz="14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</a:rPr>
              <a:t>harus</a:t>
            </a:r>
            <a:r>
              <a:rPr lang="en-ID" sz="14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</a:rPr>
              <a:t>memahami</a:t>
            </a:r>
            <a:r>
              <a:rPr lang="en-ID" sz="1400" dirty="0">
                <a:effectLst/>
                <a:latin typeface="Times New Roman" panose="02020603050405020304" pitchFamily="18" charset="0"/>
              </a:rPr>
              <a:t>, </a:t>
            </a:r>
            <a:r>
              <a:rPr lang="en-ID" sz="1400" dirty="0" err="1">
                <a:effectLst/>
                <a:latin typeface="Times New Roman" panose="02020603050405020304" pitchFamily="18" charset="0"/>
              </a:rPr>
              <a:t>bahwa</a:t>
            </a:r>
            <a:r>
              <a:rPr lang="en-ID" sz="14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</a:rPr>
              <a:t>pasien</a:t>
            </a:r>
            <a:r>
              <a:rPr lang="en-ID" sz="14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</a:rPr>
              <a:t>berada</a:t>
            </a:r>
            <a:r>
              <a:rPr lang="en-ID" sz="14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</a:rPr>
              <a:t>dalam</a:t>
            </a:r>
            <a:r>
              <a:rPr lang="en-ID" sz="14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</a:rPr>
              <a:t>keadaan</a:t>
            </a:r>
            <a:r>
              <a:rPr lang="en-ID" sz="1400" dirty="0">
                <a:effectLst/>
                <a:latin typeface="Times New Roman" panose="02020603050405020304" pitchFamily="18" charset="0"/>
              </a:rPr>
              <a:t> yang </a:t>
            </a:r>
            <a:r>
              <a:rPr lang="en-ID" sz="1400" dirty="0" err="1">
                <a:effectLst/>
                <a:latin typeface="Times New Roman" panose="02020603050405020304" pitchFamily="18" charset="0"/>
              </a:rPr>
              <a:t>tidak</a:t>
            </a:r>
            <a:r>
              <a:rPr lang="en-ID" sz="14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</a:rPr>
              <a:t>stabil</a:t>
            </a:r>
            <a:r>
              <a:rPr lang="en-ID" sz="1400" dirty="0">
                <a:effectLst/>
                <a:latin typeface="Times New Roman" panose="02020603050405020304" pitchFamily="18" charset="0"/>
              </a:rPr>
              <a:t>, </a:t>
            </a:r>
            <a:r>
              <a:rPr lang="en-ID" sz="1400" dirty="0" err="1">
                <a:effectLst/>
                <a:latin typeface="Times New Roman" panose="02020603050405020304" pitchFamily="18" charset="0"/>
              </a:rPr>
              <a:t>baik</a:t>
            </a:r>
            <a:r>
              <a:rPr lang="en-ID" sz="14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</a:rPr>
              <a:t>fisik</a:t>
            </a:r>
            <a:r>
              <a:rPr lang="en-ID" sz="1400" dirty="0">
                <a:effectLst/>
                <a:latin typeface="Times New Roman" panose="02020603050405020304" pitchFamily="18" charset="0"/>
              </a:rPr>
              <a:t>, </a:t>
            </a:r>
            <a:r>
              <a:rPr lang="en-ID" sz="1400" dirty="0" err="1">
                <a:effectLst/>
                <a:latin typeface="Times New Roman" panose="02020603050405020304" pitchFamily="18" charset="0"/>
              </a:rPr>
              <a:t>psikologis</a:t>
            </a:r>
            <a:r>
              <a:rPr lang="en-ID" sz="1400" dirty="0">
                <a:effectLst/>
                <a:latin typeface="Times New Roman" panose="02020603050405020304" pitchFamily="18" charset="0"/>
              </a:rPr>
              <a:t>, </a:t>
            </a:r>
            <a:r>
              <a:rPr lang="en-ID" sz="1400" dirty="0" err="1">
                <a:effectLst/>
                <a:latin typeface="Times New Roman" panose="02020603050405020304" pitchFamily="18" charset="0"/>
              </a:rPr>
              <a:t>maupun</a:t>
            </a:r>
            <a:r>
              <a:rPr lang="en-ID" sz="14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</a:rPr>
              <a:t>sosial</a:t>
            </a:r>
            <a:r>
              <a:rPr lang="en-ID" sz="14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</a:rPr>
              <a:t>ekonomi</a:t>
            </a:r>
            <a:r>
              <a:rPr lang="en-ID" sz="1400" dirty="0">
                <a:effectLst/>
                <a:latin typeface="Times New Roman" panose="02020603050405020304" pitchFamily="18" charset="0"/>
              </a:rPr>
              <a:t>. </a:t>
            </a:r>
            <a:r>
              <a:rPr lang="en-ID" sz="1400" dirty="0" err="1">
                <a:effectLst/>
                <a:latin typeface="Times New Roman" panose="02020603050405020304" pitchFamily="18" charset="0"/>
              </a:rPr>
              <a:t>harus</a:t>
            </a:r>
            <a:r>
              <a:rPr lang="en-ID" sz="14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</a:rPr>
              <a:t>bisa</a:t>
            </a:r>
            <a:r>
              <a:rPr lang="en-ID" sz="14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</a:rPr>
              <a:t>menjaga</a:t>
            </a:r>
            <a:r>
              <a:rPr lang="en-ID" sz="14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</a:rPr>
              <a:t>komunikasi</a:t>
            </a:r>
            <a:r>
              <a:rPr lang="en-ID" sz="14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</a:rPr>
              <a:t>dengan</a:t>
            </a:r>
            <a:r>
              <a:rPr lang="en-ID" dirty="0">
                <a:latin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</a:rPr>
              <a:t>pasien</a:t>
            </a:r>
            <a:r>
              <a:rPr lang="en-ID" dirty="0">
                <a:latin typeface="Times New Roman" panose="02020603050405020304" pitchFamily="18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</a:rPr>
              <a:t>baik</a:t>
            </a:r>
            <a:r>
              <a:rPr lang="en-ID" sz="1400" dirty="0">
                <a:effectLst/>
                <a:latin typeface="Times New Roman" panose="02020603050405020304" pitchFamily="18" charset="0"/>
              </a:rPr>
              <a:t> verbal </a:t>
            </a:r>
            <a:r>
              <a:rPr lang="en-ID" sz="1400" dirty="0" err="1">
                <a:effectLst/>
                <a:latin typeface="Times New Roman" panose="02020603050405020304" pitchFamily="18" charset="0"/>
              </a:rPr>
              <a:t>maupun</a:t>
            </a:r>
            <a:r>
              <a:rPr lang="en-ID" sz="1400" dirty="0">
                <a:effectLst/>
                <a:latin typeface="Times New Roman" panose="02020603050405020304" pitchFamily="18" charset="0"/>
              </a:rPr>
              <a:t> nonverbal, agar </a:t>
            </a:r>
            <a:r>
              <a:rPr lang="en-ID" sz="1400" dirty="0" err="1">
                <a:effectLst/>
                <a:latin typeface="Times New Roman" panose="02020603050405020304" pitchFamily="18" charset="0"/>
              </a:rPr>
              <a:t>tidak</a:t>
            </a:r>
            <a:r>
              <a:rPr lang="en-ID" sz="14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</a:rPr>
              <a:t>berdampak</a:t>
            </a:r>
            <a:r>
              <a:rPr lang="en-ID" sz="1400" dirty="0">
                <a:effectLst/>
                <a:latin typeface="Times New Roman" panose="02020603050405020304" pitchFamily="18" charset="0"/>
              </a:rPr>
              <a:t> pada </a:t>
            </a:r>
            <a:r>
              <a:rPr lang="en-ID" sz="1400" dirty="0" err="1">
                <a:effectLst/>
                <a:latin typeface="Times New Roman" panose="02020603050405020304" pitchFamily="18" charset="0"/>
              </a:rPr>
              <a:t>psikologis</a:t>
            </a:r>
            <a:r>
              <a:rPr lang="en-ID" sz="14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</a:rPr>
              <a:t>pasien</a:t>
            </a:r>
            <a:r>
              <a:rPr lang="en-ID" sz="1400" dirty="0">
                <a:effectLst/>
                <a:latin typeface="Times New Roman" panose="02020603050405020304" pitchFamily="18" charset="0"/>
              </a:rPr>
              <a:t>. </a:t>
            </a:r>
          </a:p>
          <a:p>
            <a:pPr marL="0" indent="0" algn="just">
              <a:spcAft>
                <a:spcPts val="1600"/>
              </a:spcAft>
              <a:buNone/>
            </a:pPr>
            <a:r>
              <a:rPr lang="en-ID" dirty="0">
                <a:latin typeface="Times New Roman" panose="02020603050405020304" pitchFamily="18" charset="0"/>
              </a:rPr>
              <a:t>5. </a:t>
            </a:r>
            <a:r>
              <a:rPr lang="en-ID" sz="1400" dirty="0" err="1">
                <a:effectLst/>
                <a:latin typeface="Times New Roman" panose="02020603050405020304" pitchFamily="18" charset="0"/>
              </a:rPr>
              <a:t>Apabila</a:t>
            </a:r>
            <a:r>
              <a:rPr lang="en-ID" sz="14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</a:rPr>
              <a:t>petugas</a:t>
            </a:r>
            <a:r>
              <a:rPr lang="en-ID" sz="14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</a:rPr>
              <a:t>kesehatan</a:t>
            </a:r>
            <a:r>
              <a:rPr lang="en-ID" sz="14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</a:rPr>
              <a:t>mengalami</a:t>
            </a:r>
            <a:r>
              <a:rPr lang="en-ID" sz="14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</a:rPr>
              <a:t>kegagalan</a:t>
            </a:r>
            <a:r>
              <a:rPr lang="en-ID" sz="14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</a:rPr>
              <a:t>dalam</a:t>
            </a:r>
            <a:r>
              <a:rPr lang="en-ID" sz="14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</a:rPr>
              <a:t>berkomunikasi</a:t>
            </a:r>
            <a:r>
              <a:rPr lang="en-ID" sz="14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</a:rPr>
              <a:t>dengan</a:t>
            </a:r>
            <a:r>
              <a:rPr lang="en-ID" sz="14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</a:rPr>
              <a:t>pasien</a:t>
            </a:r>
            <a:r>
              <a:rPr lang="en-ID" sz="1400" dirty="0">
                <a:effectLst/>
                <a:latin typeface="Times New Roman" panose="02020603050405020304" pitchFamily="18" charset="0"/>
              </a:rPr>
              <a:t>, </a:t>
            </a:r>
            <a:r>
              <a:rPr lang="en-ID" sz="1400" dirty="0" err="1">
                <a:effectLst/>
                <a:latin typeface="Times New Roman" panose="02020603050405020304" pitchFamily="18" charset="0"/>
              </a:rPr>
              <a:t>maka</a:t>
            </a:r>
            <a:r>
              <a:rPr lang="en-ID" sz="14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</a:rPr>
              <a:t>pelayanan</a:t>
            </a:r>
            <a:r>
              <a:rPr lang="en-ID" sz="14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</a:rPr>
              <a:t>kesehatan</a:t>
            </a:r>
            <a:r>
              <a:rPr lang="en-ID" sz="1400" dirty="0">
                <a:effectLst/>
                <a:latin typeface="Times New Roman" panose="02020603050405020304" pitchFamily="18" charset="0"/>
              </a:rPr>
              <a:t> yang </a:t>
            </a:r>
            <a:r>
              <a:rPr lang="en-ID" sz="1400" dirty="0" err="1">
                <a:effectLst/>
                <a:latin typeface="Times New Roman" panose="02020603050405020304" pitchFamily="18" charset="0"/>
              </a:rPr>
              <a:t>diberikan</a:t>
            </a:r>
            <a:r>
              <a:rPr lang="en-ID" sz="14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</a:rPr>
              <a:t>tidak</a:t>
            </a:r>
            <a:r>
              <a:rPr lang="en-ID" sz="14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</a:rPr>
              <a:t>akan</a:t>
            </a:r>
            <a:r>
              <a:rPr lang="en-ID" sz="14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</a:rPr>
              <a:t>maksimal</a:t>
            </a:r>
            <a:r>
              <a:rPr lang="en-ID" sz="1400" dirty="0">
                <a:effectLst/>
                <a:latin typeface="Times New Roman" panose="02020603050405020304" pitchFamily="18" charset="0"/>
              </a:rPr>
              <a:t>, dan </a:t>
            </a:r>
            <a:r>
              <a:rPr lang="en-ID" sz="1400" dirty="0" err="1">
                <a:effectLst/>
                <a:latin typeface="Times New Roman" panose="02020603050405020304" pitchFamily="18" charset="0"/>
              </a:rPr>
              <a:t>kepuasan</a:t>
            </a:r>
            <a:r>
              <a:rPr lang="en-ID" sz="14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</a:rPr>
              <a:t>klien</a:t>
            </a:r>
            <a:r>
              <a:rPr lang="en-ID" sz="14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</a:rPr>
              <a:t>akan</a:t>
            </a:r>
            <a:r>
              <a:rPr lang="en-ID" sz="14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</a:rPr>
              <a:t>pelayanan</a:t>
            </a:r>
            <a:r>
              <a:rPr lang="en-ID" sz="1400" dirty="0">
                <a:effectLst/>
                <a:latin typeface="Times New Roman" panose="02020603050405020304" pitchFamily="18" charset="0"/>
              </a:rPr>
              <a:t> yang </a:t>
            </a:r>
            <a:r>
              <a:rPr lang="en-ID" sz="1400" dirty="0" err="1">
                <a:effectLst/>
                <a:latin typeface="Times New Roman" panose="02020603050405020304" pitchFamily="18" charset="0"/>
              </a:rPr>
              <a:t>berkualitas</a:t>
            </a:r>
            <a:r>
              <a:rPr lang="en-ID" sz="14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</a:rPr>
              <a:t>tidak</a:t>
            </a:r>
            <a:r>
              <a:rPr lang="en-ID" sz="14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</a:rPr>
              <a:t>akan</a:t>
            </a:r>
            <a:r>
              <a:rPr lang="en-ID" sz="14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400" dirty="0" err="1">
                <a:effectLst/>
                <a:latin typeface="Times New Roman" panose="02020603050405020304" pitchFamily="18" charset="0"/>
              </a:rPr>
              <a:t>terpenuhi</a:t>
            </a:r>
            <a:r>
              <a:rPr lang="en-ID" sz="1400" dirty="0">
                <a:effectLst/>
                <a:latin typeface="Times New Roman" panose="02020603050405020304" pitchFamily="18" charset="0"/>
              </a:rPr>
              <a:t>. </a:t>
            </a:r>
            <a:endParaRPr dirty="0">
              <a:solidFill>
                <a:schemeClr val="dk1"/>
              </a:solidFill>
            </a:endParaRPr>
          </a:p>
        </p:txBody>
      </p:sp>
      <p:grpSp>
        <p:nvGrpSpPr>
          <p:cNvPr id="1161" name="Google Shape;1161;p50"/>
          <p:cNvGrpSpPr/>
          <p:nvPr/>
        </p:nvGrpSpPr>
        <p:grpSpPr>
          <a:xfrm rot="-449619">
            <a:off x="4928250" y="2597918"/>
            <a:ext cx="1068474" cy="801826"/>
            <a:chOff x="2727413" y="815300"/>
            <a:chExt cx="510800" cy="383325"/>
          </a:xfrm>
        </p:grpSpPr>
        <p:sp>
          <p:nvSpPr>
            <p:cNvPr id="1162" name="Google Shape;1162;p50"/>
            <p:cNvSpPr/>
            <p:nvPr/>
          </p:nvSpPr>
          <p:spPr>
            <a:xfrm>
              <a:off x="2727413" y="815300"/>
              <a:ext cx="510800" cy="328575"/>
            </a:xfrm>
            <a:custGeom>
              <a:avLst/>
              <a:gdLst/>
              <a:ahLst/>
              <a:cxnLst/>
              <a:rect l="l" t="t" r="r" b="b"/>
              <a:pathLst>
                <a:path w="20432" h="13143" extrusionOk="0">
                  <a:moveTo>
                    <a:pt x="3699" y="1"/>
                  </a:moveTo>
                  <a:lnTo>
                    <a:pt x="3304" y="37"/>
                  </a:lnTo>
                  <a:lnTo>
                    <a:pt x="2945" y="73"/>
                  </a:lnTo>
                  <a:lnTo>
                    <a:pt x="2586" y="180"/>
                  </a:lnTo>
                  <a:lnTo>
                    <a:pt x="2262" y="288"/>
                  </a:lnTo>
                  <a:lnTo>
                    <a:pt x="1939" y="468"/>
                  </a:lnTo>
                  <a:lnTo>
                    <a:pt x="1616" y="647"/>
                  </a:lnTo>
                  <a:lnTo>
                    <a:pt x="1329" y="863"/>
                  </a:lnTo>
                  <a:lnTo>
                    <a:pt x="1078" y="1078"/>
                  </a:lnTo>
                  <a:lnTo>
                    <a:pt x="826" y="1365"/>
                  </a:lnTo>
                  <a:lnTo>
                    <a:pt x="611" y="1653"/>
                  </a:lnTo>
                  <a:lnTo>
                    <a:pt x="431" y="1940"/>
                  </a:lnTo>
                  <a:lnTo>
                    <a:pt x="288" y="2263"/>
                  </a:lnTo>
                  <a:lnTo>
                    <a:pt x="144" y="2622"/>
                  </a:lnTo>
                  <a:lnTo>
                    <a:pt x="72" y="2981"/>
                  </a:lnTo>
                  <a:lnTo>
                    <a:pt x="0" y="3340"/>
                  </a:lnTo>
                  <a:lnTo>
                    <a:pt x="0" y="3699"/>
                  </a:lnTo>
                  <a:lnTo>
                    <a:pt x="0" y="9444"/>
                  </a:lnTo>
                  <a:lnTo>
                    <a:pt x="0" y="9803"/>
                  </a:lnTo>
                  <a:lnTo>
                    <a:pt x="72" y="10162"/>
                  </a:lnTo>
                  <a:lnTo>
                    <a:pt x="144" y="10521"/>
                  </a:lnTo>
                  <a:lnTo>
                    <a:pt x="288" y="10880"/>
                  </a:lnTo>
                  <a:lnTo>
                    <a:pt x="431" y="11204"/>
                  </a:lnTo>
                  <a:lnTo>
                    <a:pt x="611" y="11491"/>
                  </a:lnTo>
                  <a:lnTo>
                    <a:pt x="826" y="11778"/>
                  </a:lnTo>
                  <a:lnTo>
                    <a:pt x="1078" y="12065"/>
                  </a:lnTo>
                  <a:lnTo>
                    <a:pt x="1329" y="12281"/>
                  </a:lnTo>
                  <a:lnTo>
                    <a:pt x="1616" y="12496"/>
                  </a:lnTo>
                  <a:lnTo>
                    <a:pt x="1939" y="12676"/>
                  </a:lnTo>
                  <a:lnTo>
                    <a:pt x="2262" y="12855"/>
                  </a:lnTo>
                  <a:lnTo>
                    <a:pt x="2586" y="12963"/>
                  </a:lnTo>
                  <a:lnTo>
                    <a:pt x="2945" y="13071"/>
                  </a:lnTo>
                  <a:lnTo>
                    <a:pt x="3304" y="13107"/>
                  </a:lnTo>
                  <a:lnTo>
                    <a:pt x="3699" y="13143"/>
                  </a:lnTo>
                  <a:lnTo>
                    <a:pt x="16733" y="13143"/>
                  </a:lnTo>
                  <a:lnTo>
                    <a:pt x="17092" y="13107"/>
                  </a:lnTo>
                  <a:lnTo>
                    <a:pt x="17487" y="13071"/>
                  </a:lnTo>
                  <a:lnTo>
                    <a:pt x="17846" y="12963"/>
                  </a:lnTo>
                  <a:lnTo>
                    <a:pt x="18169" y="12855"/>
                  </a:lnTo>
                  <a:lnTo>
                    <a:pt x="18492" y="12676"/>
                  </a:lnTo>
                  <a:lnTo>
                    <a:pt x="18815" y="12496"/>
                  </a:lnTo>
                  <a:lnTo>
                    <a:pt x="19067" y="12281"/>
                  </a:lnTo>
                  <a:lnTo>
                    <a:pt x="19354" y="12065"/>
                  </a:lnTo>
                  <a:lnTo>
                    <a:pt x="19569" y="11778"/>
                  </a:lnTo>
                  <a:lnTo>
                    <a:pt x="19785" y="11491"/>
                  </a:lnTo>
                  <a:lnTo>
                    <a:pt x="20000" y="11204"/>
                  </a:lnTo>
                  <a:lnTo>
                    <a:pt x="20144" y="10880"/>
                  </a:lnTo>
                  <a:lnTo>
                    <a:pt x="20252" y="10521"/>
                  </a:lnTo>
                  <a:lnTo>
                    <a:pt x="20359" y="10162"/>
                  </a:lnTo>
                  <a:lnTo>
                    <a:pt x="20395" y="9803"/>
                  </a:lnTo>
                  <a:lnTo>
                    <a:pt x="20431" y="9444"/>
                  </a:lnTo>
                  <a:lnTo>
                    <a:pt x="20431" y="3699"/>
                  </a:lnTo>
                  <a:lnTo>
                    <a:pt x="20395" y="3340"/>
                  </a:lnTo>
                  <a:lnTo>
                    <a:pt x="20359" y="2981"/>
                  </a:lnTo>
                  <a:lnTo>
                    <a:pt x="20252" y="2622"/>
                  </a:lnTo>
                  <a:lnTo>
                    <a:pt x="20144" y="2263"/>
                  </a:lnTo>
                  <a:lnTo>
                    <a:pt x="20000" y="1940"/>
                  </a:lnTo>
                  <a:lnTo>
                    <a:pt x="19785" y="1653"/>
                  </a:lnTo>
                  <a:lnTo>
                    <a:pt x="19569" y="1365"/>
                  </a:lnTo>
                  <a:lnTo>
                    <a:pt x="19354" y="1078"/>
                  </a:lnTo>
                  <a:lnTo>
                    <a:pt x="19067" y="863"/>
                  </a:lnTo>
                  <a:lnTo>
                    <a:pt x="18815" y="647"/>
                  </a:lnTo>
                  <a:lnTo>
                    <a:pt x="18492" y="468"/>
                  </a:lnTo>
                  <a:lnTo>
                    <a:pt x="18169" y="288"/>
                  </a:lnTo>
                  <a:lnTo>
                    <a:pt x="17846" y="180"/>
                  </a:lnTo>
                  <a:lnTo>
                    <a:pt x="17487" y="73"/>
                  </a:lnTo>
                  <a:lnTo>
                    <a:pt x="17092" y="37"/>
                  </a:lnTo>
                  <a:lnTo>
                    <a:pt x="1673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Great!</a:t>
              </a:r>
              <a:endParaRPr sz="900">
                <a:solidFill>
                  <a:schemeClr val="dk2"/>
                </a:solidFill>
              </a:endParaRPr>
            </a:p>
          </p:txBody>
        </p:sp>
        <p:sp>
          <p:nvSpPr>
            <p:cNvPr id="1163" name="Google Shape;1163;p50"/>
            <p:cNvSpPr/>
            <p:nvPr/>
          </p:nvSpPr>
          <p:spPr>
            <a:xfrm>
              <a:off x="3038013" y="1098075"/>
              <a:ext cx="85300" cy="100550"/>
            </a:xfrm>
            <a:custGeom>
              <a:avLst/>
              <a:gdLst/>
              <a:ahLst/>
              <a:cxnLst/>
              <a:rect l="l" t="t" r="r" b="b"/>
              <a:pathLst>
                <a:path w="3412" h="4022" extrusionOk="0">
                  <a:moveTo>
                    <a:pt x="2478" y="0"/>
                  </a:moveTo>
                  <a:lnTo>
                    <a:pt x="0" y="539"/>
                  </a:lnTo>
                  <a:lnTo>
                    <a:pt x="2657" y="3878"/>
                  </a:lnTo>
                  <a:lnTo>
                    <a:pt x="2765" y="3986"/>
                  </a:lnTo>
                  <a:lnTo>
                    <a:pt x="2908" y="4022"/>
                  </a:lnTo>
                  <a:lnTo>
                    <a:pt x="3052" y="4022"/>
                  </a:lnTo>
                  <a:lnTo>
                    <a:pt x="3196" y="3986"/>
                  </a:lnTo>
                  <a:lnTo>
                    <a:pt x="3303" y="3914"/>
                  </a:lnTo>
                  <a:lnTo>
                    <a:pt x="3375" y="3806"/>
                  </a:lnTo>
                  <a:lnTo>
                    <a:pt x="3411" y="3663"/>
                  </a:lnTo>
                  <a:lnTo>
                    <a:pt x="3411" y="3483"/>
                  </a:lnTo>
                  <a:lnTo>
                    <a:pt x="247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/>
            </a:p>
          </p:txBody>
        </p:sp>
      </p:grpSp>
      <p:grpSp>
        <p:nvGrpSpPr>
          <p:cNvPr id="1164" name="Google Shape;1164;p50"/>
          <p:cNvGrpSpPr/>
          <p:nvPr/>
        </p:nvGrpSpPr>
        <p:grpSpPr>
          <a:xfrm>
            <a:off x="5283202" y="1242394"/>
            <a:ext cx="4820342" cy="5759395"/>
            <a:chOff x="5283202" y="1242394"/>
            <a:chExt cx="4820342" cy="5759395"/>
          </a:xfrm>
        </p:grpSpPr>
        <p:sp>
          <p:nvSpPr>
            <p:cNvPr id="1165" name="Google Shape;1165;p50"/>
            <p:cNvSpPr/>
            <p:nvPr/>
          </p:nvSpPr>
          <p:spPr>
            <a:xfrm rot="1735614">
              <a:off x="5721146" y="3935776"/>
              <a:ext cx="849712" cy="203014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50"/>
            <p:cNvSpPr/>
            <p:nvPr/>
          </p:nvSpPr>
          <p:spPr>
            <a:xfrm rot="-755780" flipH="1">
              <a:off x="6752276" y="3047948"/>
              <a:ext cx="590372" cy="597214"/>
            </a:xfrm>
            <a:custGeom>
              <a:avLst/>
              <a:gdLst/>
              <a:ahLst/>
              <a:cxnLst/>
              <a:rect l="l" t="t" r="r" b="b"/>
              <a:pathLst>
                <a:path w="6213" h="6285" extrusionOk="0">
                  <a:moveTo>
                    <a:pt x="1436" y="1"/>
                  </a:moveTo>
                  <a:lnTo>
                    <a:pt x="1149" y="1185"/>
                  </a:lnTo>
                  <a:lnTo>
                    <a:pt x="1077" y="1401"/>
                  </a:lnTo>
                  <a:lnTo>
                    <a:pt x="0" y="5638"/>
                  </a:lnTo>
                  <a:lnTo>
                    <a:pt x="6176" y="6284"/>
                  </a:lnTo>
                  <a:lnTo>
                    <a:pt x="6212" y="2622"/>
                  </a:lnTo>
                  <a:lnTo>
                    <a:pt x="6212" y="1365"/>
                  </a:lnTo>
                  <a:lnTo>
                    <a:pt x="6212" y="288"/>
                  </a:lnTo>
                  <a:lnTo>
                    <a:pt x="14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50"/>
            <p:cNvSpPr/>
            <p:nvPr/>
          </p:nvSpPr>
          <p:spPr>
            <a:xfrm rot="-755780" flipH="1">
              <a:off x="6706342" y="3065067"/>
              <a:ext cx="481192" cy="163913"/>
            </a:xfrm>
            <a:custGeom>
              <a:avLst/>
              <a:gdLst/>
              <a:ahLst/>
              <a:cxnLst/>
              <a:rect l="l" t="t" r="r" b="b"/>
              <a:pathLst>
                <a:path w="5064" h="1725" extrusionOk="0">
                  <a:moveTo>
                    <a:pt x="287" y="1"/>
                  </a:moveTo>
                  <a:lnTo>
                    <a:pt x="0" y="1185"/>
                  </a:lnTo>
                  <a:lnTo>
                    <a:pt x="287" y="1293"/>
                  </a:lnTo>
                  <a:lnTo>
                    <a:pt x="323" y="1293"/>
                  </a:lnTo>
                  <a:lnTo>
                    <a:pt x="898" y="1473"/>
                  </a:lnTo>
                  <a:lnTo>
                    <a:pt x="1508" y="1616"/>
                  </a:lnTo>
                  <a:lnTo>
                    <a:pt x="2119" y="1688"/>
                  </a:lnTo>
                  <a:lnTo>
                    <a:pt x="2765" y="1724"/>
                  </a:lnTo>
                  <a:lnTo>
                    <a:pt x="3483" y="1688"/>
                  </a:lnTo>
                  <a:lnTo>
                    <a:pt x="3878" y="1652"/>
                  </a:lnTo>
                  <a:lnTo>
                    <a:pt x="4273" y="1580"/>
                  </a:lnTo>
                  <a:lnTo>
                    <a:pt x="4668" y="1473"/>
                  </a:lnTo>
                  <a:lnTo>
                    <a:pt x="5063" y="1365"/>
                  </a:lnTo>
                  <a:lnTo>
                    <a:pt x="5063" y="288"/>
                  </a:lnTo>
                  <a:lnTo>
                    <a:pt x="28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50"/>
            <p:cNvSpPr/>
            <p:nvPr/>
          </p:nvSpPr>
          <p:spPr>
            <a:xfrm rot="-755780" flipH="1">
              <a:off x="6366873" y="2090727"/>
              <a:ext cx="1255622" cy="1115845"/>
            </a:xfrm>
            <a:custGeom>
              <a:avLst/>
              <a:gdLst/>
              <a:ahLst/>
              <a:cxnLst/>
              <a:rect l="l" t="t" r="r" b="b"/>
              <a:pathLst>
                <a:path w="13214" h="11743" extrusionOk="0">
                  <a:moveTo>
                    <a:pt x="6607" y="1"/>
                  </a:moveTo>
                  <a:lnTo>
                    <a:pt x="5925" y="37"/>
                  </a:lnTo>
                  <a:lnTo>
                    <a:pt x="5278" y="144"/>
                  </a:lnTo>
                  <a:lnTo>
                    <a:pt x="4632" y="288"/>
                  </a:lnTo>
                  <a:lnTo>
                    <a:pt x="4058" y="467"/>
                  </a:lnTo>
                  <a:lnTo>
                    <a:pt x="3447" y="719"/>
                  </a:lnTo>
                  <a:lnTo>
                    <a:pt x="2909" y="1006"/>
                  </a:lnTo>
                  <a:lnTo>
                    <a:pt x="2406" y="1365"/>
                  </a:lnTo>
                  <a:lnTo>
                    <a:pt x="1939" y="1724"/>
                  </a:lnTo>
                  <a:lnTo>
                    <a:pt x="1508" y="2155"/>
                  </a:lnTo>
                  <a:lnTo>
                    <a:pt x="1149" y="2586"/>
                  </a:lnTo>
                  <a:lnTo>
                    <a:pt x="790" y="3089"/>
                  </a:lnTo>
                  <a:lnTo>
                    <a:pt x="539" y="3591"/>
                  </a:lnTo>
                  <a:lnTo>
                    <a:pt x="287" y="4130"/>
                  </a:lnTo>
                  <a:lnTo>
                    <a:pt x="144" y="4704"/>
                  </a:lnTo>
                  <a:lnTo>
                    <a:pt x="36" y="5279"/>
                  </a:lnTo>
                  <a:lnTo>
                    <a:pt x="0" y="5889"/>
                  </a:lnTo>
                  <a:lnTo>
                    <a:pt x="36" y="6320"/>
                  </a:lnTo>
                  <a:lnTo>
                    <a:pt x="72" y="6787"/>
                  </a:lnTo>
                  <a:lnTo>
                    <a:pt x="180" y="7218"/>
                  </a:lnTo>
                  <a:lnTo>
                    <a:pt x="323" y="7649"/>
                  </a:lnTo>
                  <a:lnTo>
                    <a:pt x="467" y="8044"/>
                  </a:lnTo>
                  <a:lnTo>
                    <a:pt x="682" y="8439"/>
                  </a:lnTo>
                  <a:lnTo>
                    <a:pt x="898" y="8834"/>
                  </a:lnTo>
                  <a:lnTo>
                    <a:pt x="1149" y="9193"/>
                  </a:lnTo>
                  <a:lnTo>
                    <a:pt x="1436" y="9552"/>
                  </a:lnTo>
                  <a:lnTo>
                    <a:pt x="1760" y="9875"/>
                  </a:lnTo>
                  <a:lnTo>
                    <a:pt x="2119" y="10162"/>
                  </a:lnTo>
                  <a:lnTo>
                    <a:pt x="2478" y="10449"/>
                  </a:lnTo>
                  <a:lnTo>
                    <a:pt x="2873" y="10701"/>
                  </a:lnTo>
                  <a:lnTo>
                    <a:pt x="3268" y="10916"/>
                  </a:lnTo>
                  <a:lnTo>
                    <a:pt x="3698" y="11132"/>
                  </a:lnTo>
                  <a:lnTo>
                    <a:pt x="4129" y="11311"/>
                  </a:lnTo>
                  <a:lnTo>
                    <a:pt x="4165" y="11311"/>
                  </a:lnTo>
                  <a:lnTo>
                    <a:pt x="4740" y="11491"/>
                  </a:lnTo>
                  <a:lnTo>
                    <a:pt x="5350" y="11634"/>
                  </a:lnTo>
                  <a:lnTo>
                    <a:pt x="5961" y="11706"/>
                  </a:lnTo>
                  <a:lnTo>
                    <a:pt x="6607" y="11742"/>
                  </a:lnTo>
                  <a:lnTo>
                    <a:pt x="7325" y="11706"/>
                  </a:lnTo>
                  <a:lnTo>
                    <a:pt x="7935" y="11634"/>
                  </a:lnTo>
                  <a:lnTo>
                    <a:pt x="8546" y="11491"/>
                  </a:lnTo>
                  <a:lnTo>
                    <a:pt x="9120" y="11311"/>
                  </a:lnTo>
                  <a:lnTo>
                    <a:pt x="9659" y="11096"/>
                  </a:lnTo>
                  <a:lnTo>
                    <a:pt x="10162" y="10808"/>
                  </a:lnTo>
                  <a:lnTo>
                    <a:pt x="10664" y="10521"/>
                  </a:lnTo>
                  <a:lnTo>
                    <a:pt x="11095" y="10198"/>
                  </a:lnTo>
                  <a:lnTo>
                    <a:pt x="11526" y="9803"/>
                  </a:lnTo>
                  <a:lnTo>
                    <a:pt x="11885" y="9408"/>
                  </a:lnTo>
                  <a:lnTo>
                    <a:pt x="12244" y="8977"/>
                  </a:lnTo>
                  <a:lnTo>
                    <a:pt x="12531" y="8510"/>
                  </a:lnTo>
                  <a:lnTo>
                    <a:pt x="12783" y="8008"/>
                  </a:lnTo>
                  <a:lnTo>
                    <a:pt x="12962" y="7505"/>
                  </a:lnTo>
                  <a:lnTo>
                    <a:pt x="13106" y="7002"/>
                  </a:lnTo>
                  <a:lnTo>
                    <a:pt x="13214" y="6428"/>
                  </a:lnTo>
                  <a:lnTo>
                    <a:pt x="13214" y="5889"/>
                  </a:lnTo>
                  <a:lnTo>
                    <a:pt x="13214" y="5315"/>
                  </a:lnTo>
                  <a:lnTo>
                    <a:pt x="13106" y="4776"/>
                  </a:lnTo>
                  <a:lnTo>
                    <a:pt x="12962" y="4274"/>
                  </a:lnTo>
                  <a:lnTo>
                    <a:pt x="12783" y="3735"/>
                  </a:lnTo>
                  <a:lnTo>
                    <a:pt x="12531" y="3268"/>
                  </a:lnTo>
                  <a:lnTo>
                    <a:pt x="12244" y="2801"/>
                  </a:lnTo>
                  <a:lnTo>
                    <a:pt x="11921" y="2370"/>
                  </a:lnTo>
                  <a:lnTo>
                    <a:pt x="11562" y="1976"/>
                  </a:lnTo>
                  <a:lnTo>
                    <a:pt x="11131" y="1616"/>
                  </a:lnTo>
                  <a:lnTo>
                    <a:pt x="10700" y="1257"/>
                  </a:lnTo>
                  <a:lnTo>
                    <a:pt x="10198" y="970"/>
                  </a:lnTo>
                  <a:lnTo>
                    <a:pt x="9695" y="683"/>
                  </a:lnTo>
                  <a:lnTo>
                    <a:pt x="9156" y="467"/>
                  </a:lnTo>
                  <a:lnTo>
                    <a:pt x="8582" y="288"/>
                  </a:lnTo>
                  <a:lnTo>
                    <a:pt x="8007" y="144"/>
                  </a:lnTo>
                  <a:lnTo>
                    <a:pt x="7397" y="72"/>
                  </a:lnTo>
                  <a:lnTo>
                    <a:pt x="7002" y="37"/>
                  </a:lnTo>
                  <a:lnTo>
                    <a:pt x="66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50"/>
            <p:cNvSpPr/>
            <p:nvPr/>
          </p:nvSpPr>
          <p:spPr>
            <a:xfrm rot="-755780" flipH="1">
              <a:off x="6733749" y="1344940"/>
              <a:ext cx="1136274" cy="1774348"/>
            </a:xfrm>
            <a:custGeom>
              <a:avLst/>
              <a:gdLst/>
              <a:ahLst/>
              <a:cxnLst/>
              <a:rect l="l" t="t" r="r" b="b"/>
              <a:pathLst>
                <a:path w="11958" h="18673" extrusionOk="0">
                  <a:moveTo>
                    <a:pt x="8546" y="1"/>
                  </a:moveTo>
                  <a:lnTo>
                    <a:pt x="8295" y="37"/>
                  </a:lnTo>
                  <a:lnTo>
                    <a:pt x="8043" y="73"/>
                  </a:lnTo>
                  <a:lnTo>
                    <a:pt x="7792" y="109"/>
                  </a:lnTo>
                  <a:lnTo>
                    <a:pt x="7541" y="181"/>
                  </a:lnTo>
                  <a:lnTo>
                    <a:pt x="7325" y="288"/>
                  </a:lnTo>
                  <a:lnTo>
                    <a:pt x="6894" y="540"/>
                  </a:lnTo>
                  <a:lnTo>
                    <a:pt x="6499" y="863"/>
                  </a:lnTo>
                  <a:lnTo>
                    <a:pt x="6140" y="1258"/>
                  </a:lnTo>
                  <a:lnTo>
                    <a:pt x="5817" y="1689"/>
                  </a:lnTo>
                  <a:lnTo>
                    <a:pt x="5494" y="2191"/>
                  </a:lnTo>
                  <a:lnTo>
                    <a:pt x="5207" y="2730"/>
                  </a:lnTo>
                  <a:lnTo>
                    <a:pt x="4955" y="3268"/>
                  </a:lnTo>
                  <a:lnTo>
                    <a:pt x="4704" y="3843"/>
                  </a:lnTo>
                  <a:lnTo>
                    <a:pt x="4273" y="5064"/>
                  </a:lnTo>
                  <a:lnTo>
                    <a:pt x="3878" y="6249"/>
                  </a:lnTo>
                  <a:lnTo>
                    <a:pt x="3555" y="7110"/>
                  </a:lnTo>
                  <a:lnTo>
                    <a:pt x="3232" y="7864"/>
                  </a:lnTo>
                  <a:lnTo>
                    <a:pt x="2945" y="8583"/>
                  </a:lnTo>
                  <a:lnTo>
                    <a:pt x="2657" y="9193"/>
                  </a:lnTo>
                  <a:lnTo>
                    <a:pt x="2190" y="10055"/>
                  </a:lnTo>
                  <a:lnTo>
                    <a:pt x="2011" y="10378"/>
                  </a:lnTo>
                  <a:lnTo>
                    <a:pt x="1903" y="10414"/>
                  </a:lnTo>
                  <a:lnTo>
                    <a:pt x="1580" y="10557"/>
                  </a:lnTo>
                  <a:lnTo>
                    <a:pt x="1149" y="10809"/>
                  </a:lnTo>
                  <a:lnTo>
                    <a:pt x="934" y="10988"/>
                  </a:lnTo>
                  <a:lnTo>
                    <a:pt x="718" y="11168"/>
                  </a:lnTo>
                  <a:lnTo>
                    <a:pt x="503" y="11419"/>
                  </a:lnTo>
                  <a:lnTo>
                    <a:pt x="323" y="11671"/>
                  </a:lnTo>
                  <a:lnTo>
                    <a:pt x="144" y="11958"/>
                  </a:lnTo>
                  <a:lnTo>
                    <a:pt x="36" y="12281"/>
                  </a:lnTo>
                  <a:lnTo>
                    <a:pt x="0" y="12640"/>
                  </a:lnTo>
                  <a:lnTo>
                    <a:pt x="0" y="13035"/>
                  </a:lnTo>
                  <a:lnTo>
                    <a:pt x="108" y="13430"/>
                  </a:lnTo>
                  <a:lnTo>
                    <a:pt x="287" y="13897"/>
                  </a:lnTo>
                  <a:lnTo>
                    <a:pt x="395" y="14112"/>
                  </a:lnTo>
                  <a:lnTo>
                    <a:pt x="539" y="14364"/>
                  </a:lnTo>
                  <a:lnTo>
                    <a:pt x="898" y="14794"/>
                  </a:lnTo>
                  <a:lnTo>
                    <a:pt x="1329" y="15189"/>
                  </a:lnTo>
                  <a:lnTo>
                    <a:pt x="1831" y="15584"/>
                  </a:lnTo>
                  <a:lnTo>
                    <a:pt x="2370" y="15979"/>
                  </a:lnTo>
                  <a:lnTo>
                    <a:pt x="2945" y="16338"/>
                  </a:lnTo>
                  <a:lnTo>
                    <a:pt x="3555" y="16662"/>
                  </a:lnTo>
                  <a:lnTo>
                    <a:pt x="4165" y="16985"/>
                  </a:lnTo>
                  <a:lnTo>
                    <a:pt x="5350" y="17523"/>
                  </a:lnTo>
                  <a:lnTo>
                    <a:pt x="6392" y="17918"/>
                  </a:lnTo>
                  <a:lnTo>
                    <a:pt x="7181" y="18206"/>
                  </a:lnTo>
                  <a:lnTo>
                    <a:pt x="7612" y="18349"/>
                  </a:lnTo>
                  <a:lnTo>
                    <a:pt x="7648" y="18349"/>
                  </a:lnTo>
                  <a:lnTo>
                    <a:pt x="8259" y="18565"/>
                  </a:lnTo>
                  <a:lnTo>
                    <a:pt x="8905" y="18672"/>
                  </a:lnTo>
                  <a:lnTo>
                    <a:pt x="11347" y="14579"/>
                  </a:lnTo>
                  <a:lnTo>
                    <a:pt x="10377" y="11599"/>
                  </a:lnTo>
                  <a:lnTo>
                    <a:pt x="9228" y="9983"/>
                  </a:lnTo>
                  <a:lnTo>
                    <a:pt x="9408" y="9768"/>
                  </a:lnTo>
                  <a:lnTo>
                    <a:pt x="9767" y="9157"/>
                  </a:lnTo>
                  <a:lnTo>
                    <a:pt x="10305" y="8224"/>
                  </a:lnTo>
                  <a:lnTo>
                    <a:pt x="10593" y="7685"/>
                  </a:lnTo>
                  <a:lnTo>
                    <a:pt x="10880" y="7110"/>
                  </a:lnTo>
                  <a:lnTo>
                    <a:pt x="11311" y="6105"/>
                  </a:lnTo>
                  <a:lnTo>
                    <a:pt x="11490" y="5566"/>
                  </a:lnTo>
                  <a:lnTo>
                    <a:pt x="11670" y="5028"/>
                  </a:lnTo>
                  <a:lnTo>
                    <a:pt x="11813" y="4525"/>
                  </a:lnTo>
                  <a:lnTo>
                    <a:pt x="11885" y="3987"/>
                  </a:lnTo>
                  <a:lnTo>
                    <a:pt x="11957" y="3484"/>
                  </a:lnTo>
                  <a:lnTo>
                    <a:pt x="11957" y="2981"/>
                  </a:lnTo>
                  <a:lnTo>
                    <a:pt x="11885" y="2479"/>
                  </a:lnTo>
                  <a:lnTo>
                    <a:pt x="11778" y="2048"/>
                  </a:lnTo>
                  <a:lnTo>
                    <a:pt x="11598" y="1617"/>
                  </a:lnTo>
                  <a:lnTo>
                    <a:pt x="11454" y="1401"/>
                  </a:lnTo>
                  <a:lnTo>
                    <a:pt x="11347" y="1222"/>
                  </a:lnTo>
                  <a:lnTo>
                    <a:pt x="11167" y="1042"/>
                  </a:lnTo>
                  <a:lnTo>
                    <a:pt x="10988" y="863"/>
                  </a:lnTo>
                  <a:lnTo>
                    <a:pt x="10808" y="719"/>
                  </a:lnTo>
                  <a:lnTo>
                    <a:pt x="10557" y="575"/>
                  </a:lnTo>
                  <a:lnTo>
                    <a:pt x="10341" y="432"/>
                  </a:lnTo>
                  <a:lnTo>
                    <a:pt x="10054" y="324"/>
                  </a:lnTo>
                  <a:lnTo>
                    <a:pt x="9767" y="216"/>
                  </a:lnTo>
                  <a:lnTo>
                    <a:pt x="9444" y="145"/>
                  </a:lnTo>
                  <a:lnTo>
                    <a:pt x="9120" y="73"/>
                  </a:lnTo>
                  <a:lnTo>
                    <a:pt x="8833" y="37"/>
                  </a:lnTo>
                  <a:lnTo>
                    <a:pt x="85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50"/>
            <p:cNvSpPr/>
            <p:nvPr/>
          </p:nvSpPr>
          <p:spPr>
            <a:xfrm rot="-755780" flipH="1">
              <a:off x="7666265" y="2217218"/>
              <a:ext cx="330962" cy="453826"/>
            </a:xfrm>
            <a:custGeom>
              <a:avLst/>
              <a:gdLst/>
              <a:ahLst/>
              <a:cxnLst/>
              <a:rect l="l" t="t" r="r" b="b"/>
              <a:pathLst>
                <a:path w="3483" h="4776" extrusionOk="0">
                  <a:moveTo>
                    <a:pt x="2549" y="0"/>
                  </a:moveTo>
                  <a:lnTo>
                    <a:pt x="2119" y="36"/>
                  </a:lnTo>
                  <a:lnTo>
                    <a:pt x="1724" y="180"/>
                  </a:lnTo>
                  <a:lnTo>
                    <a:pt x="1365" y="359"/>
                  </a:lnTo>
                  <a:lnTo>
                    <a:pt x="1005" y="610"/>
                  </a:lnTo>
                  <a:lnTo>
                    <a:pt x="718" y="898"/>
                  </a:lnTo>
                  <a:lnTo>
                    <a:pt x="467" y="1221"/>
                  </a:lnTo>
                  <a:lnTo>
                    <a:pt x="251" y="1652"/>
                  </a:lnTo>
                  <a:lnTo>
                    <a:pt x="108" y="2083"/>
                  </a:lnTo>
                  <a:lnTo>
                    <a:pt x="36" y="2513"/>
                  </a:lnTo>
                  <a:lnTo>
                    <a:pt x="0" y="2980"/>
                  </a:lnTo>
                  <a:lnTo>
                    <a:pt x="72" y="3411"/>
                  </a:lnTo>
                  <a:lnTo>
                    <a:pt x="144" y="3878"/>
                  </a:lnTo>
                  <a:lnTo>
                    <a:pt x="323" y="4309"/>
                  </a:lnTo>
                  <a:lnTo>
                    <a:pt x="539" y="4704"/>
                  </a:lnTo>
                  <a:lnTo>
                    <a:pt x="575" y="4740"/>
                  </a:lnTo>
                  <a:lnTo>
                    <a:pt x="610" y="4776"/>
                  </a:lnTo>
                  <a:lnTo>
                    <a:pt x="718" y="4740"/>
                  </a:lnTo>
                  <a:lnTo>
                    <a:pt x="790" y="4668"/>
                  </a:lnTo>
                  <a:lnTo>
                    <a:pt x="790" y="4632"/>
                  </a:lnTo>
                  <a:lnTo>
                    <a:pt x="754" y="4560"/>
                  </a:lnTo>
                  <a:lnTo>
                    <a:pt x="610" y="4165"/>
                  </a:lnTo>
                  <a:lnTo>
                    <a:pt x="467" y="3806"/>
                  </a:lnTo>
                  <a:lnTo>
                    <a:pt x="395" y="3411"/>
                  </a:lnTo>
                  <a:lnTo>
                    <a:pt x="359" y="3016"/>
                  </a:lnTo>
                  <a:lnTo>
                    <a:pt x="359" y="2621"/>
                  </a:lnTo>
                  <a:lnTo>
                    <a:pt x="395" y="2226"/>
                  </a:lnTo>
                  <a:lnTo>
                    <a:pt x="539" y="1831"/>
                  </a:lnTo>
                  <a:lnTo>
                    <a:pt x="718" y="1436"/>
                  </a:lnTo>
                  <a:lnTo>
                    <a:pt x="934" y="1113"/>
                  </a:lnTo>
                  <a:lnTo>
                    <a:pt x="1185" y="862"/>
                  </a:lnTo>
                  <a:lnTo>
                    <a:pt x="1508" y="610"/>
                  </a:lnTo>
                  <a:lnTo>
                    <a:pt x="1831" y="431"/>
                  </a:lnTo>
                  <a:lnTo>
                    <a:pt x="2190" y="323"/>
                  </a:lnTo>
                  <a:lnTo>
                    <a:pt x="2549" y="287"/>
                  </a:lnTo>
                  <a:lnTo>
                    <a:pt x="2944" y="287"/>
                  </a:lnTo>
                  <a:lnTo>
                    <a:pt x="3339" y="359"/>
                  </a:lnTo>
                  <a:lnTo>
                    <a:pt x="3375" y="395"/>
                  </a:lnTo>
                  <a:lnTo>
                    <a:pt x="3411" y="359"/>
                  </a:lnTo>
                  <a:lnTo>
                    <a:pt x="3483" y="287"/>
                  </a:lnTo>
                  <a:lnTo>
                    <a:pt x="3447" y="215"/>
                  </a:lnTo>
                  <a:lnTo>
                    <a:pt x="3447" y="180"/>
                  </a:lnTo>
                  <a:lnTo>
                    <a:pt x="3375" y="144"/>
                  </a:lnTo>
                  <a:lnTo>
                    <a:pt x="2980" y="36"/>
                  </a:lnTo>
                  <a:lnTo>
                    <a:pt x="254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50"/>
            <p:cNvSpPr/>
            <p:nvPr/>
          </p:nvSpPr>
          <p:spPr>
            <a:xfrm rot="-755780" flipH="1">
              <a:off x="7215790" y="1368586"/>
              <a:ext cx="368591" cy="931502"/>
            </a:xfrm>
            <a:custGeom>
              <a:avLst/>
              <a:gdLst/>
              <a:ahLst/>
              <a:cxnLst/>
              <a:rect l="l" t="t" r="r" b="b"/>
              <a:pathLst>
                <a:path w="3879" h="9803" extrusionOk="0">
                  <a:moveTo>
                    <a:pt x="3663" y="0"/>
                  </a:moveTo>
                  <a:lnTo>
                    <a:pt x="3340" y="108"/>
                  </a:lnTo>
                  <a:lnTo>
                    <a:pt x="3089" y="216"/>
                  </a:lnTo>
                  <a:lnTo>
                    <a:pt x="2801" y="395"/>
                  </a:lnTo>
                  <a:lnTo>
                    <a:pt x="2586" y="575"/>
                  </a:lnTo>
                  <a:lnTo>
                    <a:pt x="2371" y="790"/>
                  </a:lnTo>
                  <a:lnTo>
                    <a:pt x="2191" y="1006"/>
                  </a:lnTo>
                  <a:lnTo>
                    <a:pt x="2047" y="1257"/>
                  </a:lnTo>
                  <a:lnTo>
                    <a:pt x="1904" y="1544"/>
                  </a:lnTo>
                  <a:lnTo>
                    <a:pt x="1688" y="2119"/>
                  </a:lnTo>
                  <a:lnTo>
                    <a:pt x="1545" y="2729"/>
                  </a:lnTo>
                  <a:lnTo>
                    <a:pt x="1437" y="3340"/>
                  </a:lnTo>
                  <a:lnTo>
                    <a:pt x="1365" y="3914"/>
                  </a:lnTo>
                  <a:lnTo>
                    <a:pt x="1186" y="5386"/>
                  </a:lnTo>
                  <a:lnTo>
                    <a:pt x="1078" y="6105"/>
                  </a:lnTo>
                  <a:lnTo>
                    <a:pt x="934" y="6823"/>
                  </a:lnTo>
                  <a:lnTo>
                    <a:pt x="791" y="7541"/>
                  </a:lnTo>
                  <a:lnTo>
                    <a:pt x="575" y="8223"/>
                  </a:lnTo>
                  <a:lnTo>
                    <a:pt x="324" y="8905"/>
                  </a:lnTo>
                  <a:lnTo>
                    <a:pt x="37" y="9588"/>
                  </a:lnTo>
                  <a:lnTo>
                    <a:pt x="1" y="9659"/>
                  </a:lnTo>
                  <a:lnTo>
                    <a:pt x="1" y="9695"/>
                  </a:lnTo>
                  <a:lnTo>
                    <a:pt x="72" y="9803"/>
                  </a:lnTo>
                  <a:lnTo>
                    <a:pt x="180" y="9803"/>
                  </a:lnTo>
                  <a:lnTo>
                    <a:pt x="216" y="9767"/>
                  </a:lnTo>
                  <a:lnTo>
                    <a:pt x="252" y="9731"/>
                  </a:lnTo>
                  <a:lnTo>
                    <a:pt x="539" y="9121"/>
                  </a:lnTo>
                  <a:lnTo>
                    <a:pt x="791" y="8510"/>
                  </a:lnTo>
                  <a:lnTo>
                    <a:pt x="1042" y="7900"/>
                  </a:lnTo>
                  <a:lnTo>
                    <a:pt x="1222" y="7254"/>
                  </a:lnTo>
                  <a:lnTo>
                    <a:pt x="1365" y="6607"/>
                  </a:lnTo>
                  <a:lnTo>
                    <a:pt x="1509" y="5925"/>
                  </a:lnTo>
                  <a:lnTo>
                    <a:pt x="1616" y="5279"/>
                  </a:lnTo>
                  <a:lnTo>
                    <a:pt x="1724" y="4632"/>
                  </a:lnTo>
                  <a:lnTo>
                    <a:pt x="1868" y="3376"/>
                  </a:lnTo>
                  <a:lnTo>
                    <a:pt x="1976" y="2729"/>
                  </a:lnTo>
                  <a:lnTo>
                    <a:pt x="2119" y="2119"/>
                  </a:lnTo>
                  <a:lnTo>
                    <a:pt x="2263" y="1832"/>
                  </a:lnTo>
                  <a:lnTo>
                    <a:pt x="2371" y="1544"/>
                  </a:lnTo>
                  <a:lnTo>
                    <a:pt x="2550" y="1293"/>
                  </a:lnTo>
                  <a:lnTo>
                    <a:pt x="2730" y="1042"/>
                  </a:lnTo>
                  <a:lnTo>
                    <a:pt x="2945" y="826"/>
                  </a:lnTo>
                  <a:lnTo>
                    <a:pt x="3160" y="647"/>
                  </a:lnTo>
                  <a:lnTo>
                    <a:pt x="3448" y="467"/>
                  </a:lnTo>
                  <a:lnTo>
                    <a:pt x="3771" y="324"/>
                  </a:lnTo>
                  <a:lnTo>
                    <a:pt x="3807" y="288"/>
                  </a:lnTo>
                  <a:lnTo>
                    <a:pt x="3879" y="252"/>
                  </a:lnTo>
                  <a:lnTo>
                    <a:pt x="3879" y="180"/>
                  </a:lnTo>
                  <a:lnTo>
                    <a:pt x="3879" y="108"/>
                  </a:lnTo>
                  <a:lnTo>
                    <a:pt x="3843" y="72"/>
                  </a:lnTo>
                  <a:lnTo>
                    <a:pt x="3807" y="36"/>
                  </a:lnTo>
                  <a:lnTo>
                    <a:pt x="37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50"/>
            <p:cNvSpPr/>
            <p:nvPr/>
          </p:nvSpPr>
          <p:spPr>
            <a:xfrm rot="-755780" flipH="1">
              <a:off x="6878698" y="2514571"/>
              <a:ext cx="290103" cy="293523"/>
            </a:xfrm>
            <a:custGeom>
              <a:avLst/>
              <a:gdLst/>
              <a:ahLst/>
              <a:cxnLst/>
              <a:rect l="l" t="t" r="r" b="b"/>
              <a:pathLst>
                <a:path w="3053" h="3089" extrusionOk="0">
                  <a:moveTo>
                    <a:pt x="1688" y="1"/>
                  </a:moveTo>
                  <a:lnTo>
                    <a:pt x="1329" y="37"/>
                  </a:lnTo>
                  <a:lnTo>
                    <a:pt x="898" y="109"/>
                  </a:lnTo>
                  <a:lnTo>
                    <a:pt x="719" y="180"/>
                  </a:lnTo>
                  <a:lnTo>
                    <a:pt x="503" y="288"/>
                  </a:lnTo>
                  <a:lnTo>
                    <a:pt x="360" y="396"/>
                  </a:lnTo>
                  <a:lnTo>
                    <a:pt x="216" y="575"/>
                  </a:lnTo>
                  <a:lnTo>
                    <a:pt x="108" y="791"/>
                  </a:lnTo>
                  <a:lnTo>
                    <a:pt x="36" y="1006"/>
                  </a:lnTo>
                  <a:lnTo>
                    <a:pt x="1" y="1329"/>
                  </a:lnTo>
                  <a:lnTo>
                    <a:pt x="72" y="1653"/>
                  </a:lnTo>
                  <a:lnTo>
                    <a:pt x="180" y="2012"/>
                  </a:lnTo>
                  <a:lnTo>
                    <a:pt x="324" y="2299"/>
                  </a:lnTo>
                  <a:lnTo>
                    <a:pt x="503" y="2514"/>
                  </a:lnTo>
                  <a:lnTo>
                    <a:pt x="719" y="2730"/>
                  </a:lnTo>
                  <a:lnTo>
                    <a:pt x="934" y="2873"/>
                  </a:lnTo>
                  <a:lnTo>
                    <a:pt x="1185" y="2981"/>
                  </a:lnTo>
                  <a:lnTo>
                    <a:pt x="1437" y="3053"/>
                  </a:lnTo>
                  <a:lnTo>
                    <a:pt x="1724" y="3089"/>
                  </a:lnTo>
                  <a:lnTo>
                    <a:pt x="2622" y="3089"/>
                  </a:lnTo>
                  <a:lnTo>
                    <a:pt x="3053" y="3017"/>
                  </a:lnTo>
                  <a:lnTo>
                    <a:pt x="2083" y="37"/>
                  </a:lnTo>
                  <a:lnTo>
                    <a:pt x="1688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50"/>
            <p:cNvSpPr/>
            <p:nvPr/>
          </p:nvSpPr>
          <p:spPr>
            <a:xfrm rot="-755780" flipH="1">
              <a:off x="6873738" y="2588997"/>
              <a:ext cx="238886" cy="105950"/>
            </a:xfrm>
            <a:custGeom>
              <a:avLst/>
              <a:gdLst/>
              <a:ahLst/>
              <a:cxnLst/>
              <a:rect l="l" t="t" r="r" b="b"/>
              <a:pathLst>
                <a:path w="2514" h="1115" extrusionOk="0">
                  <a:moveTo>
                    <a:pt x="431" y="1"/>
                  </a:moveTo>
                  <a:lnTo>
                    <a:pt x="108" y="37"/>
                  </a:lnTo>
                  <a:lnTo>
                    <a:pt x="36" y="109"/>
                  </a:lnTo>
                  <a:lnTo>
                    <a:pt x="0" y="181"/>
                  </a:lnTo>
                  <a:lnTo>
                    <a:pt x="36" y="288"/>
                  </a:lnTo>
                  <a:lnTo>
                    <a:pt x="108" y="324"/>
                  </a:lnTo>
                  <a:lnTo>
                    <a:pt x="682" y="432"/>
                  </a:lnTo>
                  <a:lnTo>
                    <a:pt x="970" y="468"/>
                  </a:lnTo>
                  <a:lnTo>
                    <a:pt x="1221" y="575"/>
                  </a:lnTo>
                  <a:lnTo>
                    <a:pt x="1472" y="647"/>
                  </a:lnTo>
                  <a:lnTo>
                    <a:pt x="1724" y="791"/>
                  </a:lnTo>
                  <a:lnTo>
                    <a:pt x="2226" y="1078"/>
                  </a:lnTo>
                  <a:lnTo>
                    <a:pt x="2298" y="1114"/>
                  </a:lnTo>
                  <a:lnTo>
                    <a:pt x="2370" y="1114"/>
                  </a:lnTo>
                  <a:lnTo>
                    <a:pt x="2406" y="1078"/>
                  </a:lnTo>
                  <a:lnTo>
                    <a:pt x="2478" y="1042"/>
                  </a:lnTo>
                  <a:lnTo>
                    <a:pt x="2514" y="899"/>
                  </a:lnTo>
                  <a:lnTo>
                    <a:pt x="2478" y="827"/>
                  </a:lnTo>
                  <a:lnTo>
                    <a:pt x="2442" y="791"/>
                  </a:lnTo>
                  <a:lnTo>
                    <a:pt x="2226" y="575"/>
                  </a:lnTo>
                  <a:lnTo>
                    <a:pt x="1939" y="396"/>
                  </a:lnTo>
                  <a:lnTo>
                    <a:pt x="1652" y="252"/>
                  </a:lnTo>
                  <a:lnTo>
                    <a:pt x="1365" y="145"/>
                  </a:lnTo>
                  <a:lnTo>
                    <a:pt x="1077" y="73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50"/>
            <p:cNvSpPr/>
            <p:nvPr/>
          </p:nvSpPr>
          <p:spPr>
            <a:xfrm rot="-755780" flipH="1">
              <a:off x="7707656" y="3064589"/>
              <a:ext cx="2009718" cy="3763351"/>
            </a:xfrm>
            <a:custGeom>
              <a:avLst/>
              <a:gdLst/>
              <a:ahLst/>
              <a:cxnLst/>
              <a:rect l="l" t="t" r="r" b="b"/>
              <a:pathLst>
                <a:path w="21150" h="39605" extrusionOk="0">
                  <a:moveTo>
                    <a:pt x="17954" y="0"/>
                  </a:moveTo>
                  <a:lnTo>
                    <a:pt x="17595" y="36"/>
                  </a:lnTo>
                  <a:lnTo>
                    <a:pt x="17200" y="108"/>
                  </a:lnTo>
                  <a:lnTo>
                    <a:pt x="16769" y="252"/>
                  </a:lnTo>
                  <a:lnTo>
                    <a:pt x="16338" y="431"/>
                  </a:lnTo>
                  <a:lnTo>
                    <a:pt x="15907" y="647"/>
                  </a:lnTo>
                  <a:lnTo>
                    <a:pt x="15476" y="934"/>
                  </a:lnTo>
                  <a:lnTo>
                    <a:pt x="15010" y="1257"/>
                  </a:lnTo>
                  <a:lnTo>
                    <a:pt x="14579" y="1688"/>
                  </a:lnTo>
                  <a:lnTo>
                    <a:pt x="14112" y="2155"/>
                  </a:lnTo>
                  <a:lnTo>
                    <a:pt x="13645" y="2693"/>
                  </a:lnTo>
                  <a:lnTo>
                    <a:pt x="13178" y="3339"/>
                  </a:lnTo>
                  <a:lnTo>
                    <a:pt x="12712" y="4022"/>
                  </a:lnTo>
                  <a:lnTo>
                    <a:pt x="12245" y="4848"/>
                  </a:lnTo>
                  <a:lnTo>
                    <a:pt x="11778" y="5709"/>
                  </a:lnTo>
                  <a:lnTo>
                    <a:pt x="11311" y="6715"/>
                  </a:lnTo>
                  <a:lnTo>
                    <a:pt x="10880" y="7792"/>
                  </a:lnTo>
                  <a:lnTo>
                    <a:pt x="10414" y="8977"/>
                  </a:lnTo>
                  <a:lnTo>
                    <a:pt x="9803" y="10593"/>
                  </a:lnTo>
                  <a:lnTo>
                    <a:pt x="9193" y="12208"/>
                  </a:lnTo>
                  <a:lnTo>
                    <a:pt x="8546" y="13752"/>
                  </a:lnTo>
                  <a:lnTo>
                    <a:pt x="7864" y="15296"/>
                  </a:lnTo>
                  <a:lnTo>
                    <a:pt x="6572" y="18241"/>
                  </a:lnTo>
                  <a:lnTo>
                    <a:pt x="5279" y="21005"/>
                  </a:lnTo>
                  <a:lnTo>
                    <a:pt x="2945" y="25889"/>
                  </a:lnTo>
                  <a:lnTo>
                    <a:pt x="2011" y="27971"/>
                  </a:lnTo>
                  <a:lnTo>
                    <a:pt x="1617" y="28905"/>
                  </a:lnTo>
                  <a:lnTo>
                    <a:pt x="1293" y="29803"/>
                  </a:lnTo>
                  <a:lnTo>
                    <a:pt x="1" y="33321"/>
                  </a:lnTo>
                  <a:lnTo>
                    <a:pt x="5566" y="36122"/>
                  </a:lnTo>
                  <a:lnTo>
                    <a:pt x="5423" y="36661"/>
                  </a:lnTo>
                  <a:lnTo>
                    <a:pt x="5315" y="37199"/>
                  </a:lnTo>
                  <a:lnTo>
                    <a:pt x="5171" y="37810"/>
                  </a:lnTo>
                  <a:lnTo>
                    <a:pt x="5099" y="38456"/>
                  </a:lnTo>
                  <a:lnTo>
                    <a:pt x="5099" y="38743"/>
                  </a:lnTo>
                  <a:lnTo>
                    <a:pt x="5099" y="38995"/>
                  </a:lnTo>
                  <a:lnTo>
                    <a:pt x="5171" y="39246"/>
                  </a:lnTo>
                  <a:lnTo>
                    <a:pt x="5207" y="39425"/>
                  </a:lnTo>
                  <a:lnTo>
                    <a:pt x="5315" y="39569"/>
                  </a:lnTo>
                  <a:lnTo>
                    <a:pt x="5458" y="39605"/>
                  </a:lnTo>
                  <a:lnTo>
                    <a:pt x="5530" y="39605"/>
                  </a:lnTo>
                  <a:lnTo>
                    <a:pt x="5602" y="39533"/>
                  </a:lnTo>
                  <a:lnTo>
                    <a:pt x="5782" y="39210"/>
                  </a:lnTo>
                  <a:lnTo>
                    <a:pt x="6069" y="38671"/>
                  </a:lnTo>
                  <a:lnTo>
                    <a:pt x="6428" y="37917"/>
                  </a:lnTo>
                  <a:lnTo>
                    <a:pt x="7326" y="35943"/>
                  </a:lnTo>
                  <a:lnTo>
                    <a:pt x="8403" y="33357"/>
                  </a:lnTo>
                  <a:lnTo>
                    <a:pt x="10270" y="28833"/>
                  </a:lnTo>
                  <a:lnTo>
                    <a:pt x="12317" y="23698"/>
                  </a:lnTo>
                  <a:lnTo>
                    <a:pt x="14435" y="18312"/>
                  </a:lnTo>
                  <a:lnTo>
                    <a:pt x="16482" y="13106"/>
                  </a:lnTo>
                  <a:lnTo>
                    <a:pt x="19821" y="4560"/>
                  </a:lnTo>
                  <a:lnTo>
                    <a:pt x="21150" y="1041"/>
                  </a:lnTo>
                  <a:lnTo>
                    <a:pt x="20898" y="826"/>
                  </a:lnTo>
                  <a:lnTo>
                    <a:pt x="20575" y="647"/>
                  </a:lnTo>
                  <a:lnTo>
                    <a:pt x="20144" y="395"/>
                  </a:lnTo>
                  <a:lnTo>
                    <a:pt x="19642" y="216"/>
                  </a:lnTo>
                  <a:lnTo>
                    <a:pt x="19354" y="108"/>
                  </a:lnTo>
                  <a:lnTo>
                    <a:pt x="19031" y="36"/>
                  </a:lnTo>
                  <a:lnTo>
                    <a:pt x="1867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50"/>
            <p:cNvSpPr/>
            <p:nvPr/>
          </p:nvSpPr>
          <p:spPr>
            <a:xfrm rot="-755780" flipH="1">
              <a:off x="7458687" y="3193732"/>
              <a:ext cx="1088478" cy="1378486"/>
            </a:xfrm>
            <a:custGeom>
              <a:avLst/>
              <a:gdLst/>
              <a:ahLst/>
              <a:cxnLst/>
              <a:rect l="l" t="t" r="r" b="b"/>
              <a:pathLst>
                <a:path w="11455" h="14507" extrusionOk="0">
                  <a:moveTo>
                    <a:pt x="8259" y="0"/>
                  </a:moveTo>
                  <a:lnTo>
                    <a:pt x="7900" y="36"/>
                  </a:lnTo>
                  <a:lnTo>
                    <a:pt x="7505" y="108"/>
                  </a:lnTo>
                  <a:lnTo>
                    <a:pt x="7074" y="252"/>
                  </a:lnTo>
                  <a:lnTo>
                    <a:pt x="6643" y="431"/>
                  </a:lnTo>
                  <a:lnTo>
                    <a:pt x="6212" y="647"/>
                  </a:lnTo>
                  <a:lnTo>
                    <a:pt x="5781" y="934"/>
                  </a:lnTo>
                  <a:lnTo>
                    <a:pt x="5315" y="1257"/>
                  </a:lnTo>
                  <a:lnTo>
                    <a:pt x="4884" y="1688"/>
                  </a:lnTo>
                  <a:lnTo>
                    <a:pt x="4417" y="2155"/>
                  </a:lnTo>
                  <a:lnTo>
                    <a:pt x="3950" y="2693"/>
                  </a:lnTo>
                  <a:lnTo>
                    <a:pt x="3483" y="3339"/>
                  </a:lnTo>
                  <a:lnTo>
                    <a:pt x="3017" y="4022"/>
                  </a:lnTo>
                  <a:lnTo>
                    <a:pt x="2550" y="4848"/>
                  </a:lnTo>
                  <a:lnTo>
                    <a:pt x="2083" y="5709"/>
                  </a:lnTo>
                  <a:lnTo>
                    <a:pt x="1616" y="6715"/>
                  </a:lnTo>
                  <a:lnTo>
                    <a:pt x="1185" y="7792"/>
                  </a:lnTo>
                  <a:lnTo>
                    <a:pt x="719" y="8977"/>
                  </a:lnTo>
                  <a:lnTo>
                    <a:pt x="0" y="10844"/>
                  </a:lnTo>
                  <a:lnTo>
                    <a:pt x="1580" y="11742"/>
                  </a:lnTo>
                  <a:lnTo>
                    <a:pt x="3124" y="12675"/>
                  </a:lnTo>
                  <a:lnTo>
                    <a:pt x="6248" y="14506"/>
                  </a:lnTo>
                  <a:lnTo>
                    <a:pt x="9947" y="5027"/>
                  </a:lnTo>
                  <a:lnTo>
                    <a:pt x="11455" y="1041"/>
                  </a:lnTo>
                  <a:lnTo>
                    <a:pt x="11203" y="826"/>
                  </a:lnTo>
                  <a:lnTo>
                    <a:pt x="10880" y="647"/>
                  </a:lnTo>
                  <a:lnTo>
                    <a:pt x="10449" y="395"/>
                  </a:lnTo>
                  <a:lnTo>
                    <a:pt x="9947" y="216"/>
                  </a:lnTo>
                  <a:lnTo>
                    <a:pt x="9659" y="108"/>
                  </a:lnTo>
                  <a:lnTo>
                    <a:pt x="9336" y="36"/>
                  </a:lnTo>
                  <a:lnTo>
                    <a:pt x="89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50"/>
            <p:cNvSpPr/>
            <p:nvPr/>
          </p:nvSpPr>
          <p:spPr>
            <a:xfrm rot="-755780" flipH="1">
              <a:off x="6689625" y="3314581"/>
              <a:ext cx="709815" cy="334478"/>
            </a:xfrm>
            <a:custGeom>
              <a:avLst/>
              <a:gdLst/>
              <a:ahLst/>
              <a:cxnLst/>
              <a:rect l="l" t="t" r="r" b="b"/>
              <a:pathLst>
                <a:path w="7470" h="3520" extrusionOk="0">
                  <a:moveTo>
                    <a:pt x="288" y="0"/>
                  </a:moveTo>
                  <a:lnTo>
                    <a:pt x="1" y="1473"/>
                  </a:lnTo>
                  <a:lnTo>
                    <a:pt x="288" y="2873"/>
                  </a:lnTo>
                  <a:lnTo>
                    <a:pt x="6464" y="3519"/>
                  </a:lnTo>
                  <a:lnTo>
                    <a:pt x="7470" y="826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50"/>
            <p:cNvSpPr/>
            <p:nvPr/>
          </p:nvSpPr>
          <p:spPr>
            <a:xfrm rot="-755780" flipH="1">
              <a:off x="6578855" y="3413477"/>
              <a:ext cx="1873266" cy="2146169"/>
            </a:xfrm>
            <a:custGeom>
              <a:avLst/>
              <a:gdLst/>
              <a:ahLst/>
              <a:cxnLst/>
              <a:rect l="l" t="t" r="r" b="b"/>
              <a:pathLst>
                <a:path w="19714" h="22586" extrusionOk="0">
                  <a:moveTo>
                    <a:pt x="9193" y="0"/>
                  </a:moveTo>
                  <a:lnTo>
                    <a:pt x="3771" y="4884"/>
                  </a:lnTo>
                  <a:lnTo>
                    <a:pt x="3304" y="6859"/>
                  </a:lnTo>
                  <a:lnTo>
                    <a:pt x="2729" y="9336"/>
                  </a:lnTo>
                  <a:lnTo>
                    <a:pt x="1473" y="14866"/>
                  </a:lnTo>
                  <a:lnTo>
                    <a:pt x="1" y="21508"/>
                  </a:lnTo>
                  <a:lnTo>
                    <a:pt x="19713" y="22586"/>
                  </a:lnTo>
                  <a:lnTo>
                    <a:pt x="19713" y="22586"/>
                  </a:lnTo>
                  <a:lnTo>
                    <a:pt x="17595" y="2765"/>
                  </a:lnTo>
                  <a:lnTo>
                    <a:pt x="15117" y="1652"/>
                  </a:lnTo>
                  <a:lnTo>
                    <a:pt x="919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50"/>
            <p:cNvSpPr/>
            <p:nvPr/>
          </p:nvSpPr>
          <p:spPr>
            <a:xfrm rot="-755780" flipH="1">
              <a:off x="8094902" y="3721545"/>
              <a:ext cx="361749" cy="1497929"/>
            </a:xfrm>
            <a:custGeom>
              <a:avLst/>
              <a:gdLst/>
              <a:ahLst/>
              <a:cxnLst/>
              <a:rect l="l" t="t" r="r" b="b"/>
              <a:pathLst>
                <a:path w="3807" h="15764" extrusionOk="0">
                  <a:moveTo>
                    <a:pt x="3699" y="0"/>
                  </a:moveTo>
                  <a:lnTo>
                    <a:pt x="3663" y="72"/>
                  </a:lnTo>
                  <a:lnTo>
                    <a:pt x="3411" y="790"/>
                  </a:lnTo>
                  <a:lnTo>
                    <a:pt x="3196" y="1544"/>
                  </a:lnTo>
                  <a:lnTo>
                    <a:pt x="2837" y="3088"/>
                  </a:lnTo>
                  <a:lnTo>
                    <a:pt x="2083" y="6069"/>
                  </a:lnTo>
                  <a:lnTo>
                    <a:pt x="682" y="12101"/>
                  </a:lnTo>
                  <a:lnTo>
                    <a:pt x="323" y="13860"/>
                  </a:lnTo>
                  <a:lnTo>
                    <a:pt x="0" y="15584"/>
                  </a:lnTo>
                  <a:lnTo>
                    <a:pt x="0" y="15656"/>
                  </a:lnTo>
                  <a:lnTo>
                    <a:pt x="36" y="15692"/>
                  </a:lnTo>
                  <a:lnTo>
                    <a:pt x="108" y="15763"/>
                  </a:lnTo>
                  <a:lnTo>
                    <a:pt x="216" y="15763"/>
                  </a:lnTo>
                  <a:lnTo>
                    <a:pt x="252" y="15727"/>
                  </a:lnTo>
                  <a:lnTo>
                    <a:pt x="288" y="15692"/>
                  </a:lnTo>
                  <a:lnTo>
                    <a:pt x="647" y="14184"/>
                  </a:lnTo>
                  <a:lnTo>
                    <a:pt x="1006" y="12675"/>
                  </a:lnTo>
                  <a:lnTo>
                    <a:pt x="1688" y="9623"/>
                  </a:lnTo>
                  <a:lnTo>
                    <a:pt x="3052" y="3591"/>
                  </a:lnTo>
                  <a:lnTo>
                    <a:pt x="3447" y="1832"/>
                  </a:lnTo>
                  <a:lnTo>
                    <a:pt x="3627" y="970"/>
                  </a:lnTo>
                  <a:lnTo>
                    <a:pt x="3806" y="108"/>
                  </a:lnTo>
                  <a:lnTo>
                    <a:pt x="3770" y="36"/>
                  </a:lnTo>
                  <a:lnTo>
                    <a:pt x="37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50"/>
            <p:cNvSpPr/>
            <p:nvPr/>
          </p:nvSpPr>
          <p:spPr>
            <a:xfrm rot="-755780" flipH="1">
              <a:off x="8004644" y="3688499"/>
              <a:ext cx="82004" cy="317374"/>
            </a:xfrm>
            <a:custGeom>
              <a:avLst/>
              <a:gdLst/>
              <a:ahLst/>
              <a:cxnLst/>
              <a:rect l="l" t="t" r="r" b="b"/>
              <a:pathLst>
                <a:path w="863" h="3340" extrusionOk="0">
                  <a:moveTo>
                    <a:pt x="73" y="0"/>
                  </a:moveTo>
                  <a:lnTo>
                    <a:pt x="1" y="36"/>
                  </a:lnTo>
                  <a:lnTo>
                    <a:pt x="1" y="144"/>
                  </a:lnTo>
                  <a:lnTo>
                    <a:pt x="288" y="1688"/>
                  </a:lnTo>
                  <a:lnTo>
                    <a:pt x="575" y="3232"/>
                  </a:lnTo>
                  <a:lnTo>
                    <a:pt x="575" y="3304"/>
                  </a:lnTo>
                  <a:lnTo>
                    <a:pt x="611" y="3340"/>
                  </a:lnTo>
                  <a:lnTo>
                    <a:pt x="719" y="3340"/>
                  </a:lnTo>
                  <a:lnTo>
                    <a:pt x="827" y="3304"/>
                  </a:lnTo>
                  <a:lnTo>
                    <a:pt x="863" y="3268"/>
                  </a:lnTo>
                  <a:lnTo>
                    <a:pt x="863" y="3196"/>
                  </a:lnTo>
                  <a:lnTo>
                    <a:pt x="755" y="2406"/>
                  </a:lnTo>
                  <a:lnTo>
                    <a:pt x="611" y="1616"/>
                  </a:lnTo>
                  <a:lnTo>
                    <a:pt x="468" y="862"/>
                  </a:lnTo>
                  <a:lnTo>
                    <a:pt x="252" y="72"/>
                  </a:lnTo>
                  <a:lnTo>
                    <a:pt x="216" y="36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50"/>
            <p:cNvSpPr/>
            <p:nvPr/>
          </p:nvSpPr>
          <p:spPr>
            <a:xfrm rot="-755780" flipH="1">
              <a:off x="6105687" y="3625788"/>
              <a:ext cx="870118" cy="1132854"/>
            </a:xfrm>
            <a:custGeom>
              <a:avLst/>
              <a:gdLst/>
              <a:ahLst/>
              <a:cxnLst/>
              <a:rect l="l" t="t" r="r" b="b"/>
              <a:pathLst>
                <a:path w="9157" h="11922" extrusionOk="0">
                  <a:moveTo>
                    <a:pt x="2945" y="0"/>
                  </a:moveTo>
                  <a:lnTo>
                    <a:pt x="2406" y="36"/>
                  </a:lnTo>
                  <a:lnTo>
                    <a:pt x="1832" y="144"/>
                  </a:lnTo>
                  <a:lnTo>
                    <a:pt x="1257" y="359"/>
                  </a:lnTo>
                  <a:lnTo>
                    <a:pt x="647" y="611"/>
                  </a:lnTo>
                  <a:lnTo>
                    <a:pt x="0" y="970"/>
                  </a:lnTo>
                  <a:lnTo>
                    <a:pt x="1329" y="8259"/>
                  </a:lnTo>
                  <a:lnTo>
                    <a:pt x="2011" y="9300"/>
                  </a:lnTo>
                  <a:lnTo>
                    <a:pt x="2801" y="10485"/>
                  </a:lnTo>
                  <a:lnTo>
                    <a:pt x="3807" y="11921"/>
                  </a:lnTo>
                  <a:lnTo>
                    <a:pt x="5135" y="10162"/>
                  </a:lnTo>
                  <a:lnTo>
                    <a:pt x="6428" y="8366"/>
                  </a:lnTo>
                  <a:lnTo>
                    <a:pt x="7792" y="6607"/>
                  </a:lnTo>
                  <a:lnTo>
                    <a:pt x="9157" y="4884"/>
                  </a:lnTo>
                  <a:lnTo>
                    <a:pt x="8510" y="4022"/>
                  </a:lnTo>
                  <a:lnTo>
                    <a:pt x="7864" y="3268"/>
                  </a:lnTo>
                  <a:lnTo>
                    <a:pt x="7289" y="2586"/>
                  </a:lnTo>
                  <a:lnTo>
                    <a:pt x="6715" y="2011"/>
                  </a:lnTo>
                  <a:lnTo>
                    <a:pt x="6140" y="1472"/>
                  </a:lnTo>
                  <a:lnTo>
                    <a:pt x="5602" y="1042"/>
                  </a:lnTo>
                  <a:lnTo>
                    <a:pt x="5063" y="647"/>
                  </a:lnTo>
                  <a:lnTo>
                    <a:pt x="4525" y="359"/>
                  </a:lnTo>
                  <a:lnTo>
                    <a:pt x="4022" y="180"/>
                  </a:lnTo>
                  <a:lnTo>
                    <a:pt x="3483" y="36"/>
                  </a:lnTo>
                  <a:lnTo>
                    <a:pt x="29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50"/>
            <p:cNvSpPr/>
            <p:nvPr/>
          </p:nvSpPr>
          <p:spPr>
            <a:xfrm rot="-755780" flipH="1">
              <a:off x="6584358" y="2504274"/>
              <a:ext cx="71742" cy="82004"/>
            </a:xfrm>
            <a:custGeom>
              <a:avLst/>
              <a:gdLst/>
              <a:ahLst/>
              <a:cxnLst/>
              <a:rect l="l" t="t" r="r" b="b"/>
              <a:pathLst>
                <a:path w="755" h="863" extrusionOk="0">
                  <a:moveTo>
                    <a:pt x="252" y="0"/>
                  </a:moveTo>
                  <a:lnTo>
                    <a:pt x="144" y="36"/>
                  </a:lnTo>
                  <a:lnTo>
                    <a:pt x="72" y="72"/>
                  </a:lnTo>
                  <a:lnTo>
                    <a:pt x="36" y="144"/>
                  </a:lnTo>
                  <a:lnTo>
                    <a:pt x="0" y="216"/>
                  </a:lnTo>
                  <a:lnTo>
                    <a:pt x="0" y="324"/>
                  </a:lnTo>
                  <a:lnTo>
                    <a:pt x="72" y="395"/>
                  </a:lnTo>
                  <a:lnTo>
                    <a:pt x="252" y="611"/>
                  </a:lnTo>
                  <a:lnTo>
                    <a:pt x="288" y="683"/>
                  </a:lnTo>
                  <a:lnTo>
                    <a:pt x="360" y="755"/>
                  </a:lnTo>
                  <a:lnTo>
                    <a:pt x="467" y="862"/>
                  </a:lnTo>
                  <a:lnTo>
                    <a:pt x="611" y="862"/>
                  </a:lnTo>
                  <a:lnTo>
                    <a:pt x="719" y="826"/>
                  </a:lnTo>
                  <a:lnTo>
                    <a:pt x="755" y="790"/>
                  </a:lnTo>
                  <a:lnTo>
                    <a:pt x="755" y="719"/>
                  </a:lnTo>
                  <a:lnTo>
                    <a:pt x="755" y="611"/>
                  </a:lnTo>
                  <a:lnTo>
                    <a:pt x="683" y="467"/>
                  </a:lnTo>
                  <a:lnTo>
                    <a:pt x="575" y="324"/>
                  </a:lnTo>
                  <a:lnTo>
                    <a:pt x="395" y="108"/>
                  </a:lnTo>
                  <a:lnTo>
                    <a:pt x="324" y="36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50"/>
            <p:cNvSpPr/>
            <p:nvPr/>
          </p:nvSpPr>
          <p:spPr>
            <a:xfrm rot="-755780" flipH="1">
              <a:off x="6478649" y="2429104"/>
              <a:ext cx="82004" cy="99013"/>
            </a:xfrm>
            <a:custGeom>
              <a:avLst/>
              <a:gdLst/>
              <a:ahLst/>
              <a:cxnLst/>
              <a:rect l="l" t="t" r="r" b="b"/>
              <a:pathLst>
                <a:path w="863" h="1042" extrusionOk="0">
                  <a:moveTo>
                    <a:pt x="180" y="0"/>
                  </a:moveTo>
                  <a:lnTo>
                    <a:pt x="108" y="36"/>
                  </a:lnTo>
                  <a:lnTo>
                    <a:pt x="36" y="72"/>
                  </a:lnTo>
                  <a:lnTo>
                    <a:pt x="0" y="108"/>
                  </a:lnTo>
                  <a:lnTo>
                    <a:pt x="0" y="180"/>
                  </a:lnTo>
                  <a:lnTo>
                    <a:pt x="0" y="251"/>
                  </a:lnTo>
                  <a:lnTo>
                    <a:pt x="36" y="323"/>
                  </a:lnTo>
                  <a:lnTo>
                    <a:pt x="288" y="646"/>
                  </a:lnTo>
                  <a:lnTo>
                    <a:pt x="431" y="826"/>
                  </a:lnTo>
                  <a:lnTo>
                    <a:pt x="539" y="934"/>
                  </a:lnTo>
                  <a:lnTo>
                    <a:pt x="611" y="1005"/>
                  </a:lnTo>
                  <a:lnTo>
                    <a:pt x="683" y="1041"/>
                  </a:lnTo>
                  <a:lnTo>
                    <a:pt x="790" y="1005"/>
                  </a:lnTo>
                  <a:lnTo>
                    <a:pt x="862" y="934"/>
                  </a:lnTo>
                  <a:lnTo>
                    <a:pt x="862" y="826"/>
                  </a:lnTo>
                  <a:lnTo>
                    <a:pt x="826" y="718"/>
                  </a:lnTo>
                  <a:lnTo>
                    <a:pt x="754" y="575"/>
                  </a:lnTo>
                  <a:lnTo>
                    <a:pt x="611" y="395"/>
                  </a:lnTo>
                  <a:lnTo>
                    <a:pt x="323" y="72"/>
                  </a:lnTo>
                  <a:lnTo>
                    <a:pt x="252" y="36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50"/>
            <p:cNvSpPr/>
            <p:nvPr/>
          </p:nvSpPr>
          <p:spPr>
            <a:xfrm rot="-755780" flipH="1">
              <a:off x="6501827" y="2688903"/>
              <a:ext cx="211709" cy="85425"/>
            </a:xfrm>
            <a:custGeom>
              <a:avLst/>
              <a:gdLst/>
              <a:ahLst/>
              <a:cxnLst/>
              <a:rect l="l" t="t" r="r" b="b"/>
              <a:pathLst>
                <a:path w="2228" h="899" extrusionOk="0">
                  <a:moveTo>
                    <a:pt x="37" y="1"/>
                  </a:moveTo>
                  <a:lnTo>
                    <a:pt x="1" y="72"/>
                  </a:lnTo>
                  <a:lnTo>
                    <a:pt x="1" y="180"/>
                  </a:lnTo>
                  <a:lnTo>
                    <a:pt x="180" y="396"/>
                  </a:lnTo>
                  <a:lnTo>
                    <a:pt x="396" y="611"/>
                  </a:lnTo>
                  <a:lnTo>
                    <a:pt x="647" y="791"/>
                  </a:lnTo>
                  <a:lnTo>
                    <a:pt x="970" y="862"/>
                  </a:lnTo>
                  <a:lnTo>
                    <a:pt x="1294" y="898"/>
                  </a:lnTo>
                  <a:lnTo>
                    <a:pt x="1617" y="862"/>
                  </a:lnTo>
                  <a:lnTo>
                    <a:pt x="1760" y="826"/>
                  </a:lnTo>
                  <a:lnTo>
                    <a:pt x="1904" y="719"/>
                  </a:lnTo>
                  <a:lnTo>
                    <a:pt x="2191" y="503"/>
                  </a:lnTo>
                  <a:lnTo>
                    <a:pt x="2227" y="467"/>
                  </a:lnTo>
                  <a:lnTo>
                    <a:pt x="2227" y="396"/>
                  </a:lnTo>
                  <a:lnTo>
                    <a:pt x="2191" y="324"/>
                  </a:lnTo>
                  <a:lnTo>
                    <a:pt x="2119" y="252"/>
                  </a:lnTo>
                  <a:lnTo>
                    <a:pt x="2048" y="252"/>
                  </a:lnTo>
                  <a:lnTo>
                    <a:pt x="1976" y="288"/>
                  </a:lnTo>
                  <a:lnTo>
                    <a:pt x="1760" y="396"/>
                  </a:lnTo>
                  <a:lnTo>
                    <a:pt x="1509" y="467"/>
                  </a:lnTo>
                  <a:lnTo>
                    <a:pt x="1258" y="539"/>
                  </a:lnTo>
                  <a:lnTo>
                    <a:pt x="1006" y="503"/>
                  </a:lnTo>
                  <a:lnTo>
                    <a:pt x="791" y="467"/>
                  </a:lnTo>
                  <a:lnTo>
                    <a:pt x="540" y="360"/>
                  </a:lnTo>
                  <a:lnTo>
                    <a:pt x="360" y="216"/>
                  </a:lnTo>
                  <a:lnTo>
                    <a:pt x="180" y="37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50"/>
            <p:cNvSpPr/>
            <p:nvPr/>
          </p:nvSpPr>
          <p:spPr>
            <a:xfrm rot="-755780" flipH="1">
              <a:off x="6749625" y="4293188"/>
              <a:ext cx="331057" cy="238981"/>
            </a:xfrm>
            <a:custGeom>
              <a:avLst/>
              <a:gdLst/>
              <a:ahLst/>
              <a:cxnLst/>
              <a:rect l="l" t="t" r="r" b="b"/>
              <a:pathLst>
                <a:path w="3484" h="2515" extrusionOk="0">
                  <a:moveTo>
                    <a:pt x="108" y="1"/>
                  </a:moveTo>
                  <a:lnTo>
                    <a:pt x="37" y="37"/>
                  </a:lnTo>
                  <a:lnTo>
                    <a:pt x="1" y="145"/>
                  </a:lnTo>
                  <a:lnTo>
                    <a:pt x="37" y="216"/>
                  </a:lnTo>
                  <a:lnTo>
                    <a:pt x="755" y="863"/>
                  </a:lnTo>
                  <a:lnTo>
                    <a:pt x="1545" y="1473"/>
                  </a:lnTo>
                  <a:lnTo>
                    <a:pt x="2371" y="2012"/>
                  </a:lnTo>
                  <a:lnTo>
                    <a:pt x="2766" y="2263"/>
                  </a:lnTo>
                  <a:lnTo>
                    <a:pt x="3232" y="2478"/>
                  </a:lnTo>
                  <a:lnTo>
                    <a:pt x="3304" y="2514"/>
                  </a:lnTo>
                  <a:lnTo>
                    <a:pt x="3340" y="2514"/>
                  </a:lnTo>
                  <a:lnTo>
                    <a:pt x="3412" y="2478"/>
                  </a:lnTo>
                  <a:lnTo>
                    <a:pt x="3448" y="2407"/>
                  </a:lnTo>
                  <a:lnTo>
                    <a:pt x="3484" y="2371"/>
                  </a:lnTo>
                  <a:lnTo>
                    <a:pt x="3484" y="2299"/>
                  </a:lnTo>
                  <a:lnTo>
                    <a:pt x="3448" y="2263"/>
                  </a:lnTo>
                  <a:lnTo>
                    <a:pt x="3376" y="2191"/>
                  </a:lnTo>
                  <a:lnTo>
                    <a:pt x="1760" y="1150"/>
                  </a:lnTo>
                  <a:lnTo>
                    <a:pt x="970" y="611"/>
                  </a:lnTo>
                  <a:lnTo>
                    <a:pt x="180" y="37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50"/>
            <p:cNvSpPr/>
            <p:nvPr/>
          </p:nvSpPr>
          <p:spPr>
            <a:xfrm rot="-755780" flipH="1">
              <a:off x="6532554" y="4184023"/>
              <a:ext cx="481192" cy="720078"/>
            </a:xfrm>
            <a:custGeom>
              <a:avLst/>
              <a:gdLst/>
              <a:ahLst/>
              <a:cxnLst/>
              <a:rect l="l" t="t" r="r" b="b"/>
              <a:pathLst>
                <a:path w="5064" h="7578" extrusionOk="0">
                  <a:moveTo>
                    <a:pt x="180" y="1"/>
                  </a:moveTo>
                  <a:lnTo>
                    <a:pt x="72" y="37"/>
                  </a:lnTo>
                  <a:lnTo>
                    <a:pt x="36" y="109"/>
                  </a:lnTo>
                  <a:lnTo>
                    <a:pt x="0" y="144"/>
                  </a:lnTo>
                  <a:lnTo>
                    <a:pt x="36" y="216"/>
                  </a:lnTo>
                  <a:lnTo>
                    <a:pt x="1149" y="2083"/>
                  </a:lnTo>
                  <a:lnTo>
                    <a:pt x="2298" y="3951"/>
                  </a:lnTo>
                  <a:lnTo>
                    <a:pt x="3483" y="5782"/>
                  </a:lnTo>
                  <a:lnTo>
                    <a:pt x="4094" y="6679"/>
                  </a:lnTo>
                  <a:lnTo>
                    <a:pt x="4740" y="7541"/>
                  </a:lnTo>
                  <a:lnTo>
                    <a:pt x="4812" y="7577"/>
                  </a:lnTo>
                  <a:lnTo>
                    <a:pt x="4848" y="7577"/>
                  </a:lnTo>
                  <a:lnTo>
                    <a:pt x="4955" y="7541"/>
                  </a:lnTo>
                  <a:lnTo>
                    <a:pt x="5027" y="7433"/>
                  </a:lnTo>
                  <a:lnTo>
                    <a:pt x="5063" y="7398"/>
                  </a:lnTo>
                  <a:lnTo>
                    <a:pt x="5027" y="7326"/>
                  </a:lnTo>
                  <a:lnTo>
                    <a:pt x="4453" y="6392"/>
                  </a:lnTo>
                  <a:lnTo>
                    <a:pt x="3842" y="5495"/>
                  </a:lnTo>
                  <a:lnTo>
                    <a:pt x="2657" y="3699"/>
                  </a:lnTo>
                  <a:lnTo>
                    <a:pt x="1436" y="1904"/>
                  </a:lnTo>
                  <a:lnTo>
                    <a:pt x="287" y="73"/>
                  </a:lnTo>
                  <a:lnTo>
                    <a:pt x="216" y="37"/>
                  </a:lnTo>
                  <a:lnTo>
                    <a:pt x="18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43D95-BF2E-9716-5DCD-9F506992D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64105"/>
            <a:ext cx="7704000" cy="572700"/>
          </a:xfrm>
        </p:spPr>
        <p:txBody>
          <a:bodyPr/>
          <a:lstStyle/>
          <a:p>
            <a:r>
              <a:rPr lang="en-US" dirty="0"/>
              <a:t>Literature Review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B90112-0F41-90B4-F3F6-6E8C267CEF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6450" y="1076241"/>
            <a:ext cx="6705260" cy="2945500"/>
          </a:xfrm>
        </p:spPr>
        <p:txBody>
          <a:bodyPr/>
          <a:lstStyle/>
          <a:p>
            <a:pPr marL="139700" indent="0" algn="just">
              <a:buNone/>
            </a:pPr>
            <a:r>
              <a:rPr lang="en-US" b="1" dirty="0" err="1">
                <a:solidFill>
                  <a:schemeClr val="tx2"/>
                </a:solidFill>
                <a:latin typeface="Times" pitchFamily="2" charset="0"/>
              </a:rPr>
              <a:t>Penelitian</a:t>
            </a:r>
            <a:r>
              <a:rPr lang="en-US" b="1" dirty="0">
                <a:solidFill>
                  <a:schemeClr val="tx2"/>
                </a:solidFill>
                <a:latin typeface="Times" pitchFamily="2" charset="0"/>
              </a:rPr>
              <a:t> Oleh </a:t>
            </a:r>
            <a:r>
              <a:rPr lang="en-ID" b="1" dirty="0" err="1">
                <a:solidFill>
                  <a:schemeClr val="tx2"/>
                </a:solidFill>
                <a:effectLst/>
                <a:latin typeface="Times" pitchFamily="2" charset="0"/>
              </a:rPr>
              <a:t>Hardhiyani</a:t>
            </a:r>
            <a:r>
              <a:rPr lang="en-ID" b="1" dirty="0">
                <a:solidFill>
                  <a:schemeClr val="tx2"/>
                </a:solidFill>
                <a:effectLst/>
                <a:latin typeface="Times" pitchFamily="2" charset="0"/>
              </a:rPr>
              <a:t>  (2013 ) </a:t>
            </a:r>
          </a:p>
          <a:p>
            <a:pPr marL="139700" indent="0" algn="just">
              <a:buNone/>
            </a:pPr>
            <a:endParaRPr lang="en-ID" b="1" dirty="0">
              <a:solidFill>
                <a:schemeClr val="tx2"/>
              </a:solidFill>
              <a:effectLst/>
              <a:latin typeface="Times" pitchFamily="2" charset="0"/>
            </a:endParaRPr>
          </a:p>
          <a:p>
            <a:pPr marL="139700" indent="0" algn="just">
              <a:buNone/>
            </a:pPr>
            <a:r>
              <a:rPr lang="en-ID" sz="1200" b="1" dirty="0" err="1">
                <a:solidFill>
                  <a:schemeClr val="tx2"/>
                </a:solidFill>
                <a:latin typeface="Times" pitchFamily="2" charset="0"/>
              </a:rPr>
              <a:t>Latar</a:t>
            </a:r>
            <a:r>
              <a:rPr lang="en-ID" sz="1200" b="1" dirty="0">
                <a:solidFill>
                  <a:schemeClr val="tx2"/>
                </a:solidFill>
                <a:latin typeface="Times" pitchFamily="2" charset="0"/>
              </a:rPr>
              <a:t> </a:t>
            </a:r>
            <a:r>
              <a:rPr lang="en-ID" sz="1200" b="1" dirty="0" err="1">
                <a:solidFill>
                  <a:schemeClr val="tx2"/>
                </a:solidFill>
                <a:latin typeface="Times" pitchFamily="2" charset="0"/>
              </a:rPr>
              <a:t>Belakang</a:t>
            </a:r>
            <a:r>
              <a:rPr lang="en-ID" sz="1200" b="1" dirty="0">
                <a:solidFill>
                  <a:schemeClr val="tx2"/>
                </a:solidFill>
                <a:latin typeface="Times" pitchFamily="2" charset="0"/>
              </a:rPr>
              <a:t> </a:t>
            </a:r>
            <a:r>
              <a:rPr lang="en-ID" sz="1200" dirty="0">
                <a:solidFill>
                  <a:schemeClr val="tx1"/>
                </a:solidFill>
                <a:latin typeface="Times" pitchFamily="2" charset="0"/>
              </a:rPr>
              <a:t>: </a:t>
            </a:r>
            <a:r>
              <a:rPr lang="en-ID" sz="1200" dirty="0" err="1">
                <a:solidFill>
                  <a:schemeClr val="tx1"/>
                </a:solidFill>
                <a:latin typeface="Times" pitchFamily="2" charset="0"/>
              </a:rPr>
              <a:t>Kurangnya</a:t>
            </a:r>
            <a:r>
              <a:rPr lang="en-ID" sz="1200" dirty="0">
                <a:solidFill>
                  <a:schemeClr val="tx1"/>
                </a:solidFill>
                <a:latin typeface="Times" pitchFamily="2" charset="0"/>
              </a:rPr>
              <a:t> </a:t>
            </a:r>
            <a:r>
              <a:rPr lang="en-ID" sz="1200" dirty="0" err="1">
                <a:solidFill>
                  <a:schemeClr val="tx1"/>
                </a:solidFill>
                <a:latin typeface="Times" pitchFamily="2" charset="0"/>
              </a:rPr>
              <a:t>Motivasi</a:t>
            </a:r>
            <a:r>
              <a:rPr lang="en-ID" sz="1200" dirty="0">
                <a:solidFill>
                  <a:schemeClr val="tx1"/>
                </a:solidFill>
                <a:latin typeface="Times" pitchFamily="2" charset="0"/>
              </a:rPr>
              <a:t> </a:t>
            </a:r>
            <a:r>
              <a:rPr lang="en-ID" sz="1200" dirty="0" err="1">
                <a:solidFill>
                  <a:schemeClr val="tx1"/>
                </a:solidFill>
                <a:latin typeface="Times" pitchFamily="2" charset="0"/>
              </a:rPr>
              <a:t>sembuh</a:t>
            </a:r>
            <a:r>
              <a:rPr lang="en-ID" sz="1200" dirty="0">
                <a:solidFill>
                  <a:schemeClr val="tx1"/>
                </a:solidFill>
                <a:latin typeface="Times" pitchFamily="2" charset="0"/>
              </a:rPr>
              <a:t> pada </a:t>
            </a:r>
            <a:r>
              <a:rPr lang="en-ID" sz="1200" dirty="0" err="1">
                <a:solidFill>
                  <a:schemeClr val="tx1"/>
                </a:solidFill>
                <a:latin typeface="Times" pitchFamily="2" charset="0"/>
              </a:rPr>
              <a:t>pasien</a:t>
            </a:r>
            <a:r>
              <a:rPr lang="en-ID" sz="1200" dirty="0">
                <a:solidFill>
                  <a:schemeClr val="tx1"/>
                </a:solidFill>
                <a:latin typeface="Times" pitchFamily="2" charset="0"/>
              </a:rPr>
              <a:t> yang </a:t>
            </a:r>
            <a:r>
              <a:rPr lang="en-ID" sz="1200" dirty="0" err="1">
                <a:solidFill>
                  <a:schemeClr val="tx1"/>
                </a:solidFill>
                <a:latin typeface="Times" pitchFamily="2" charset="0"/>
              </a:rPr>
              <a:t>dirawat</a:t>
            </a:r>
            <a:r>
              <a:rPr lang="en-ID" sz="1200" dirty="0">
                <a:solidFill>
                  <a:schemeClr val="tx1"/>
                </a:solidFill>
                <a:latin typeface="Times" pitchFamily="2" charset="0"/>
              </a:rPr>
              <a:t> di RSUD 		           	       </a:t>
            </a:r>
            <a:r>
              <a:rPr lang="en-ID" sz="1200" dirty="0" err="1">
                <a:solidFill>
                  <a:schemeClr val="tx1"/>
                </a:solidFill>
                <a:latin typeface="Times" pitchFamily="2" charset="0"/>
              </a:rPr>
              <a:t>Kalisari</a:t>
            </a:r>
            <a:r>
              <a:rPr lang="en-ID" sz="1200" dirty="0">
                <a:solidFill>
                  <a:schemeClr val="tx1"/>
                </a:solidFill>
                <a:latin typeface="Times" pitchFamily="2" charset="0"/>
              </a:rPr>
              <a:t> </a:t>
            </a:r>
            <a:r>
              <a:rPr lang="en-ID" sz="1200" dirty="0" err="1">
                <a:solidFill>
                  <a:schemeClr val="tx1"/>
                </a:solidFill>
                <a:latin typeface="Times" pitchFamily="2" charset="0"/>
              </a:rPr>
              <a:t>Batang</a:t>
            </a:r>
            <a:endParaRPr lang="en-ID" sz="1200" dirty="0">
              <a:solidFill>
                <a:schemeClr val="tx1"/>
              </a:solidFill>
              <a:latin typeface="Times" pitchFamily="2" charset="0"/>
            </a:endParaRPr>
          </a:p>
          <a:p>
            <a:pPr marL="139700" indent="0" algn="just">
              <a:buNone/>
            </a:pPr>
            <a:endParaRPr lang="en-ID" sz="1200" dirty="0">
              <a:solidFill>
                <a:schemeClr val="tx1"/>
              </a:solidFill>
              <a:latin typeface="Times" pitchFamily="2" charset="0"/>
            </a:endParaRPr>
          </a:p>
          <a:p>
            <a:pPr marL="139700" indent="0" algn="just">
              <a:buNone/>
            </a:pPr>
            <a:r>
              <a:rPr lang="en-ID" sz="1200" b="1" dirty="0" err="1">
                <a:solidFill>
                  <a:schemeClr val="tx2"/>
                </a:solidFill>
                <a:effectLst/>
                <a:latin typeface="Times" pitchFamily="2" charset="0"/>
              </a:rPr>
              <a:t>Penyebab</a:t>
            </a:r>
            <a:r>
              <a:rPr lang="en-ID" sz="1200" b="1" dirty="0">
                <a:solidFill>
                  <a:schemeClr val="tx2"/>
                </a:solidFill>
                <a:effectLst/>
                <a:latin typeface="Times" pitchFamily="2" charset="0"/>
              </a:rPr>
              <a:t> </a:t>
            </a:r>
            <a:r>
              <a:rPr lang="en-ID" sz="1200" b="1" dirty="0">
                <a:solidFill>
                  <a:schemeClr val="tx1"/>
                </a:solidFill>
                <a:latin typeface="Times" pitchFamily="2" charset="0"/>
              </a:rPr>
              <a:t>       </a:t>
            </a:r>
            <a:r>
              <a:rPr lang="en-ID" sz="1200" dirty="0">
                <a:solidFill>
                  <a:schemeClr val="tx1"/>
                </a:solidFill>
                <a:effectLst/>
                <a:latin typeface="Times" pitchFamily="2" charset="0"/>
              </a:rPr>
              <a:t>: Kurang </a:t>
            </a:r>
            <a:r>
              <a:rPr lang="en-ID" sz="1200" dirty="0" err="1">
                <a:solidFill>
                  <a:schemeClr val="tx1"/>
                </a:solidFill>
                <a:effectLst/>
                <a:latin typeface="Times" pitchFamily="2" charset="0"/>
              </a:rPr>
              <a:t>terjalin</a:t>
            </a:r>
            <a:r>
              <a:rPr lang="en-ID" sz="1200" dirty="0">
                <a:solidFill>
                  <a:schemeClr val="tx1"/>
                </a:solidFill>
                <a:effectLst/>
                <a:latin typeface="Times" pitchFamily="2" charset="0"/>
              </a:rPr>
              <a:t> </a:t>
            </a:r>
            <a:r>
              <a:rPr lang="en-ID" sz="1200" dirty="0" err="1">
                <a:solidFill>
                  <a:schemeClr val="tx1"/>
                </a:solidFill>
                <a:effectLst/>
                <a:latin typeface="Times" pitchFamily="2" charset="0"/>
              </a:rPr>
              <a:t>hubungan</a:t>
            </a:r>
            <a:r>
              <a:rPr lang="en-ID" sz="1200" dirty="0">
                <a:solidFill>
                  <a:schemeClr val="tx1"/>
                </a:solidFill>
                <a:effectLst/>
                <a:latin typeface="Times" pitchFamily="2" charset="0"/>
              </a:rPr>
              <a:t> </a:t>
            </a:r>
            <a:r>
              <a:rPr lang="en-ID" sz="1200" dirty="0" err="1">
                <a:solidFill>
                  <a:schemeClr val="tx1"/>
                </a:solidFill>
                <a:effectLst/>
                <a:latin typeface="Times" pitchFamily="2" charset="0"/>
              </a:rPr>
              <a:t>terapeutik</a:t>
            </a:r>
            <a:r>
              <a:rPr lang="en-ID" sz="1200" dirty="0">
                <a:solidFill>
                  <a:schemeClr val="tx1"/>
                </a:solidFill>
                <a:effectLst/>
                <a:latin typeface="Times" pitchFamily="2" charset="0"/>
              </a:rPr>
              <a:t> </a:t>
            </a:r>
            <a:r>
              <a:rPr lang="en-ID" sz="1200" dirty="0" err="1">
                <a:solidFill>
                  <a:schemeClr val="tx1"/>
                </a:solidFill>
                <a:effectLst/>
                <a:latin typeface="Times" pitchFamily="2" charset="0"/>
              </a:rPr>
              <a:t>antara</a:t>
            </a:r>
            <a:r>
              <a:rPr lang="en-ID" sz="1200" dirty="0">
                <a:solidFill>
                  <a:schemeClr val="tx1"/>
                </a:solidFill>
                <a:effectLst/>
                <a:latin typeface="Times" pitchFamily="2" charset="0"/>
              </a:rPr>
              <a:t> </a:t>
            </a:r>
            <a:r>
              <a:rPr lang="en-ID" sz="1200" dirty="0" err="1">
                <a:solidFill>
                  <a:schemeClr val="tx1"/>
                </a:solidFill>
                <a:effectLst/>
                <a:latin typeface="Times" pitchFamily="2" charset="0"/>
              </a:rPr>
              <a:t>perawat</a:t>
            </a:r>
            <a:r>
              <a:rPr lang="en-ID" sz="1200" dirty="0">
                <a:solidFill>
                  <a:schemeClr val="tx1"/>
                </a:solidFill>
                <a:effectLst/>
                <a:latin typeface="Times" pitchFamily="2" charset="0"/>
              </a:rPr>
              <a:t> dan </a:t>
            </a:r>
            <a:r>
              <a:rPr lang="en-ID" sz="1200" dirty="0" err="1">
                <a:solidFill>
                  <a:schemeClr val="tx1"/>
                </a:solidFill>
                <a:effectLst/>
                <a:latin typeface="Times" pitchFamily="2" charset="0"/>
              </a:rPr>
              <a:t>Pasien</a:t>
            </a:r>
            <a:r>
              <a:rPr lang="en-ID" sz="1200" dirty="0">
                <a:solidFill>
                  <a:schemeClr val="tx1"/>
                </a:solidFill>
                <a:effectLst/>
                <a:latin typeface="Times" pitchFamily="2" charset="0"/>
              </a:rPr>
              <a:t> </a:t>
            </a:r>
            <a:r>
              <a:rPr lang="en-ID" sz="1200" dirty="0" err="1">
                <a:solidFill>
                  <a:schemeClr val="tx1"/>
                </a:solidFill>
                <a:effectLst/>
                <a:latin typeface="Times" pitchFamily="2" charset="0"/>
              </a:rPr>
              <a:t>sehingga</a:t>
            </a:r>
            <a:r>
              <a:rPr lang="en-ID" sz="1200" dirty="0">
                <a:solidFill>
                  <a:schemeClr val="tx1"/>
                </a:solidFill>
                <a:effectLst/>
                <a:latin typeface="Times" pitchFamily="2" charset="0"/>
              </a:rPr>
              <a:t> 	        </a:t>
            </a:r>
            <a:r>
              <a:rPr lang="en-ID" sz="1200" dirty="0" err="1">
                <a:solidFill>
                  <a:schemeClr val="tx1"/>
                </a:solidFill>
                <a:effectLst/>
                <a:latin typeface="Times" pitchFamily="2" charset="0"/>
              </a:rPr>
              <a:t>motivasi</a:t>
            </a:r>
            <a:r>
              <a:rPr lang="en-ID" sz="1200" dirty="0">
                <a:solidFill>
                  <a:schemeClr val="tx1"/>
                </a:solidFill>
                <a:effectLst/>
                <a:latin typeface="Times" pitchFamily="2" charset="0"/>
              </a:rPr>
              <a:t> </a:t>
            </a:r>
            <a:r>
              <a:rPr lang="en-ID" sz="1200" dirty="0" err="1">
                <a:solidFill>
                  <a:schemeClr val="tx1"/>
                </a:solidFill>
                <a:effectLst/>
                <a:latin typeface="Times" pitchFamily="2" charset="0"/>
              </a:rPr>
              <a:t>sembuh</a:t>
            </a:r>
            <a:r>
              <a:rPr lang="en-ID" sz="1200" dirty="0">
                <a:solidFill>
                  <a:schemeClr val="tx1"/>
                </a:solidFill>
                <a:effectLst/>
                <a:latin typeface="Times" pitchFamily="2" charset="0"/>
              </a:rPr>
              <a:t> </a:t>
            </a:r>
            <a:r>
              <a:rPr lang="en-ID" sz="1200" dirty="0" err="1">
                <a:solidFill>
                  <a:schemeClr val="tx1"/>
                </a:solidFill>
                <a:effectLst/>
                <a:latin typeface="Times" pitchFamily="2" charset="0"/>
              </a:rPr>
              <a:t>turun</a:t>
            </a:r>
            <a:endParaRPr lang="en-ID" sz="1200" dirty="0">
              <a:solidFill>
                <a:schemeClr val="tx1"/>
              </a:solidFill>
              <a:effectLst/>
              <a:latin typeface="Times" pitchFamily="2" charset="0"/>
            </a:endParaRPr>
          </a:p>
          <a:p>
            <a:pPr marL="139700" indent="0" algn="just">
              <a:buNone/>
            </a:pPr>
            <a:endParaRPr lang="en-ID" sz="1200" dirty="0">
              <a:solidFill>
                <a:schemeClr val="tx1"/>
              </a:solidFill>
              <a:effectLst/>
              <a:latin typeface="Times" pitchFamily="2" charset="0"/>
            </a:endParaRPr>
          </a:p>
          <a:p>
            <a:pPr marL="139700" indent="0" algn="just">
              <a:buNone/>
            </a:pPr>
            <a:r>
              <a:rPr lang="en-ID" sz="1200" b="1" dirty="0">
                <a:solidFill>
                  <a:schemeClr val="tx2"/>
                </a:solidFill>
                <a:latin typeface="Times" pitchFamily="2" charset="0"/>
              </a:rPr>
              <a:t>Sampling</a:t>
            </a:r>
            <a:r>
              <a:rPr lang="en-ID" sz="1200" dirty="0">
                <a:solidFill>
                  <a:schemeClr val="tx1"/>
                </a:solidFill>
                <a:latin typeface="Times" pitchFamily="2" charset="0"/>
              </a:rPr>
              <a:t> 	         : 127 </a:t>
            </a:r>
            <a:r>
              <a:rPr lang="en-ID" sz="1200" dirty="0" err="1">
                <a:solidFill>
                  <a:schemeClr val="tx1"/>
                </a:solidFill>
                <a:latin typeface="Times" pitchFamily="2" charset="0"/>
              </a:rPr>
              <a:t>pasien</a:t>
            </a:r>
            <a:r>
              <a:rPr lang="en-ID" sz="1200" dirty="0">
                <a:solidFill>
                  <a:schemeClr val="tx1"/>
                </a:solidFill>
                <a:latin typeface="Times" pitchFamily="2" charset="0"/>
              </a:rPr>
              <a:t> </a:t>
            </a:r>
            <a:r>
              <a:rPr lang="en-ID" sz="1200" dirty="0" err="1">
                <a:solidFill>
                  <a:schemeClr val="tx1"/>
                </a:solidFill>
                <a:latin typeface="Times" pitchFamily="2" charset="0"/>
              </a:rPr>
              <a:t>dengan</a:t>
            </a:r>
            <a:r>
              <a:rPr lang="en-ID" sz="1200" dirty="0">
                <a:solidFill>
                  <a:schemeClr val="tx1"/>
                </a:solidFill>
                <a:latin typeface="Times" pitchFamily="2" charset="0"/>
              </a:rPr>
              <a:t> </a:t>
            </a:r>
            <a:r>
              <a:rPr lang="en-ID" sz="1200" dirty="0" err="1">
                <a:solidFill>
                  <a:schemeClr val="tx1"/>
                </a:solidFill>
                <a:latin typeface="Times" pitchFamily="2" charset="0"/>
              </a:rPr>
              <a:t>tehnik</a:t>
            </a:r>
            <a:r>
              <a:rPr lang="en-ID" sz="1200" dirty="0">
                <a:solidFill>
                  <a:schemeClr val="tx1"/>
                </a:solidFill>
                <a:latin typeface="Times" pitchFamily="2" charset="0"/>
              </a:rPr>
              <a:t> Accidental sampling</a:t>
            </a:r>
          </a:p>
          <a:p>
            <a:pPr marL="139700" indent="0" algn="just">
              <a:buNone/>
            </a:pPr>
            <a:endParaRPr lang="en-ID" sz="1200" dirty="0">
              <a:solidFill>
                <a:schemeClr val="tx1"/>
              </a:solidFill>
              <a:latin typeface="Times" pitchFamily="2" charset="0"/>
            </a:endParaRPr>
          </a:p>
          <a:p>
            <a:pPr marL="139700" indent="0" algn="just">
              <a:buNone/>
            </a:pPr>
            <a:r>
              <a:rPr lang="en-ID" sz="1200" b="1" dirty="0" err="1">
                <a:solidFill>
                  <a:schemeClr val="tx2"/>
                </a:solidFill>
                <a:effectLst/>
                <a:latin typeface="Times" pitchFamily="2" charset="0"/>
              </a:rPr>
              <a:t>Tujuan</a:t>
            </a:r>
            <a:r>
              <a:rPr lang="en-ID" sz="1200" b="1" dirty="0">
                <a:solidFill>
                  <a:schemeClr val="tx2"/>
                </a:solidFill>
                <a:effectLst/>
                <a:latin typeface="Times" pitchFamily="2" charset="0"/>
              </a:rPr>
              <a:t> 	         </a:t>
            </a:r>
            <a:r>
              <a:rPr lang="en-ID" sz="1200" dirty="0">
                <a:solidFill>
                  <a:schemeClr val="tx1"/>
                </a:solidFill>
                <a:effectLst/>
                <a:latin typeface="Times" pitchFamily="2" charset="0"/>
              </a:rPr>
              <a:t>: </a:t>
            </a:r>
            <a:r>
              <a:rPr lang="en-ID" sz="1200" dirty="0" err="1">
                <a:solidFill>
                  <a:schemeClr val="tx1"/>
                </a:solidFill>
                <a:effectLst/>
                <a:latin typeface="Times" pitchFamily="2" charset="0"/>
              </a:rPr>
              <a:t>untuk</a:t>
            </a:r>
            <a:r>
              <a:rPr lang="en-ID" sz="1200" dirty="0">
                <a:solidFill>
                  <a:schemeClr val="tx1"/>
                </a:solidFill>
                <a:effectLst/>
                <a:latin typeface="Times" pitchFamily="2" charset="0"/>
              </a:rPr>
              <a:t> </a:t>
            </a:r>
            <a:r>
              <a:rPr lang="en-ID" sz="1200" dirty="0" err="1">
                <a:solidFill>
                  <a:schemeClr val="tx1"/>
                </a:solidFill>
                <a:effectLst/>
                <a:latin typeface="Times" pitchFamily="2" charset="0"/>
              </a:rPr>
              <a:t>meningkatkan</a:t>
            </a:r>
            <a:r>
              <a:rPr lang="en-ID" sz="1200" dirty="0">
                <a:solidFill>
                  <a:schemeClr val="tx1"/>
                </a:solidFill>
                <a:effectLst/>
                <a:latin typeface="Times" pitchFamily="2" charset="0"/>
              </a:rPr>
              <a:t> </a:t>
            </a:r>
            <a:r>
              <a:rPr lang="en-ID" sz="1200" dirty="0" err="1">
                <a:solidFill>
                  <a:schemeClr val="tx1"/>
                </a:solidFill>
                <a:effectLst/>
                <a:latin typeface="Times" pitchFamily="2" charset="0"/>
              </a:rPr>
              <a:t>hubungan</a:t>
            </a:r>
            <a:r>
              <a:rPr lang="en-ID" sz="1200" dirty="0">
                <a:solidFill>
                  <a:schemeClr val="tx1"/>
                </a:solidFill>
                <a:effectLst/>
                <a:latin typeface="Times" pitchFamily="2" charset="0"/>
              </a:rPr>
              <a:t> </a:t>
            </a:r>
            <a:r>
              <a:rPr lang="en-ID" sz="1200" dirty="0" err="1">
                <a:solidFill>
                  <a:schemeClr val="tx1"/>
                </a:solidFill>
                <a:effectLst/>
                <a:latin typeface="Times" pitchFamily="2" charset="0"/>
              </a:rPr>
              <a:t>terapeutik</a:t>
            </a:r>
            <a:r>
              <a:rPr lang="en-ID" sz="1200" dirty="0">
                <a:solidFill>
                  <a:schemeClr val="tx1"/>
                </a:solidFill>
                <a:effectLst/>
                <a:latin typeface="Times" pitchFamily="2" charset="0"/>
              </a:rPr>
              <a:t> </a:t>
            </a:r>
            <a:r>
              <a:rPr lang="en-ID" sz="1200" dirty="0" err="1">
                <a:solidFill>
                  <a:schemeClr val="tx1"/>
                </a:solidFill>
                <a:effectLst/>
                <a:latin typeface="Times" pitchFamily="2" charset="0"/>
              </a:rPr>
              <a:t>sehingga</a:t>
            </a:r>
            <a:r>
              <a:rPr lang="en-ID" sz="1200" dirty="0">
                <a:solidFill>
                  <a:schemeClr val="tx1"/>
                </a:solidFill>
                <a:effectLst/>
                <a:latin typeface="Times" pitchFamily="2" charset="0"/>
              </a:rPr>
              <a:t> </a:t>
            </a:r>
            <a:r>
              <a:rPr lang="en-ID" sz="1200" dirty="0" err="1">
                <a:solidFill>
                  <a:schemeClr val="tx1"/>
                </a:solidFill>
                <a:effectLst/>
                <a:latin typeface="Times" pitchFamily="2" charset="0"/>
              </a:rPr>
              <a:t>meningkatkan</a:t>
            </a:r>
            <a:r>
              <a:rPr lang="en-ID" sz="1200" dirty="0">
                <a:solidFill>
                  <a:schemeClr val="tx1"/>
                </a:solidFill>
                <a:effectLst/>
                <a:latin typeface="Times" pitchFamily="2" charset="0"/>
              </a:rPr>
              <a:t> 	</a:t>
            </a:r>
            <a:r>
              <a:rPr lang="en-ID" sz="1200" dirty="0" err="1">
                <a:solidFill>
                  <a:schemeClr val="tx1"/>
                </a:solidFill>
                <a:effectLst/>
                <a:latin typeface="Times" pitchFamily="2" charset="0"/>
              </a:rPr>
              <a:t>kesembuhan</a:t>
            </a:r>
            <a:r>
              <a:rPr lang="en-ID" sz="1200" dirty="0">
                <a:solidFill>
                  <a:schemeClr val="tx1"/>
                </a:solidFill>
                <a:effectLst/>
                <a:latin typeface="Times" pitchFamily="2" charset="0"/>
              </a:rPr>
              <a:t> </a:t>
            </a:r>
          </a:p>
          <a:p>
            <a:pPr marL="139700" indent="0" algn="just">
              <a:buNone/>
            </a:pPr>
            <a:endParaRPr lang="en-ID" sz="1200" dirty="0">
              <a:solidFill>
                <a:schemeClr val="tx1"/>
              </a:solidFill>
              <a:effectLst/>
              <a:latin typeface="Times" pitchFamily="2" charset="0"/>
            </a:endParaRPr>
          </a:p>
          <a:p>
            <a:pPr marL="139700" indent="0" algn="just">
              <a:buNone/>
            </a:pPr>
            <a:r>
              <a:rPr lang="en-US" sz="1200" b="1" dirty="0">
                <a:solidFill>
                  <a:schemeClr val="tx2"/>
                </a:solidFill>
              </a:rPr>
              <a:t>Hasil 	            </a:t>
            </a:r>
            <a:r>
              <a:rPr lang="en-US" sz="1200" dirty="0">
                <a:solidFill>
                  <a:schemeClr val="tx1"/>
                </a:solidFill>
              </a:rPr>
              <a:t>: </a:t>
            </a:r>
            <a:r>
              <a:rPr lang="en-ID" sz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Hasil </a:t>
            </a:r>
            <a:r>
              <a:rPr lang="en-ID" sz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penelitian</a:t>
            </a:r>
            <a:r>
              <a:rPr lang="en-ID" sz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menunjukkan</a:t>
            </a:r>
            <a:r>
              <a:rPr lang="en-ID" sz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bahawa</a:t>
            </a:r>
            <a:r>
              <a:rPr lang="en-ID" sz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komunikasi</a:t>
            </a:r>
            <a:r>
              <a:rPr lang="en-ID" sz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2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theraupeutic</a:t>
            </a:r>
            <a:r>
              <a:rPr lang="en-ID" sz="12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perawat</a:t>
            </a:r>
            <a:r>
              <a:rPr lang="en-ID" sz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semakin</a:t>
            </a:r>
            <a:r>
              <a:rPr lang="en-ID" sz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tinggi</a:t>
            </a:r>
            <a:r>
              <a:rPr lang="en-ID" sz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pula </a:t>
            </a:r>
            <a:r>
              <a:rPr lang="en-ID" sz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motivasi</a:t>
            </a:r>
            <a:r>
              <a:rPr lang="en-ID" sz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sembuh</a:t>
            </a:r>
            <a:r>
              <a:rPr lang="en-ID" sz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pasien</a:t>
            </a:r>
            <a:r>
              <a:rPr lang="en-ID" sz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rawat</a:t>
            </a:r>
            <a:r>
              <a:rPr lang="en-ID" sz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inap</a:t>
            </a:r>
            <a:r>
              <a:rPr lang="en-ID" sz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begitu</a:t>
            </a:r>
            <a:r>
              <a:rPr lang="en-ID" sz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pula </a:t>
            </a:r>
            <a:r>
              <a:rPr lang="en-ID" sz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motivasi</a:t>
            </a:r>
            <a:r>
              <a:rPr lang="en-ID" sz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sembuh</a:t>
            </a:r>
            <a:r>
              <a:rPr lang="en-ID" sz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pasien</a:t>
            </a:r>
            <a:r>
              <a:rPr lang="en-ID" sz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rawat</a:t>
            </a:r>
            <a:r>
              <a:rPr lang="en-ID" sz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inap</a:t>
            </a:r>
            <a:r>
              <a:rPr lang="en-ID" sz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759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2F4B8-F457-C436-7F4E-EF5DDC1A3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37527"/>
            <a:ext cx="7704000" cy="572700"/>
          </a:xfrm>
        </p:spPr>
        <p:txBody>
          <a:bodyPr/>
          <a:lstStyle/>
          <a:p>
            <a:r>
              <a:rPr lang="en-US" dirty="0"/>
              <a:t>Literature Review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CF3657-CFC9-844E-52EB-93BF1E4A1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6450" y="710226"/>
            <a:ext cx="6664800" cy="4295747"/>
          </a:xfrm>
        </p:spPr>
        <p:txBody>
          <a:bodyPr/>
          <a:lstStyle/>
          <a:p>
            <a:pPr marL="139700" indent="0">
              <a:buNone/>
            </a:pPr>
            <a:r>
              <a:rPr lang="en-ID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Husain (2020)  </a:t>
            </a:r>
            <a:r>
              <a:rPr lang="en-ID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Judul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Komunikasi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Kesehatan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Dokter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Pasien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Berbasis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Kearifan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Lokal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Masa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Pandemi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139700" indent="0">
              <a:buNone/>
            </a:pPr>
            <a:r>
              <a:rPr lang="en-ID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Latar</a:t>
            </a:r>
            <a:r>
              <a:rPr lang="en-ID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Belakang</a:t>
            </a:r>
            <a:r>
              <a:rPr lang="en-ID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Masa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pandemi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menimbulkan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kekhawatiran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bagi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tenaga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medis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tertular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virus Covid-19 yang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disebabkan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terbukanya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pasien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penggalian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penyakit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di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derita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139700" indent="0">
              <a:buNone/>
            </a:pPr>
            <a:endParaRPr lang="en-ID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9700" indent="0">
              <a:buNone/>
            </a:pPr>
            <a:r>
              <a:rPr lang="en-ID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Tujuan</a:t>
            </a:r>
            <a:r>
              <a:rPr lang="en-ID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menemukan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strategi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komunikasi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interperatif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menggunakan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teori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Dramaturgi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Goffman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serta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menggunakan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konsep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Sipakatau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analisisnya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139700" indent="0">
              <a:buNone/>
            </a:pPr>
            <a:endParaRPr lang="en-ID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9700" indent="0">
              <a:buNone/>
            </a:pPr>
            <a:r>
              <a:rPr lang="en-ID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Sampling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Pemilihan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informan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penelitian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tenaga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kesehatan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berprofesi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sebagai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dokter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menangani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pasien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Covid-19.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teknik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snowball sampling. Adapun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teknik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pengumpulan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data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menggunakan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wawancara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mendalam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melalui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videocall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Whatsapp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studi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pustaka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internet searching. </a:t>
            </a:r>
          </a:p>
          <a:p>
            <a:pPr marL="139700" indent="0">
              <a:buNone/>
            </a:pPr>
            <a:endParaRPr lang="en-ID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9700" indent="0">
              <a:buNone/>
            </a:pPr>
            <a:r>
              <a:rPr lang="en-ID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Hasil :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presentasi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diri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back stage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terlalu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berbeda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front stage.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Presentasi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diri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menonjolkan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identitas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sebagai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dokter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semestinya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139700" indent="0">
              <a:buNone/>
            </a:pP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Hal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dilakukan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mendukung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sikap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kesetaraan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pasien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menunjang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keberhasilan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dokter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menggali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anamnesis,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dokter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menggunakan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strategi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komunikasi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sipakatau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93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4F532-8D5D-F55C-E35F-43BDFFCEC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Terapeutik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A88079-3DAE-5EEC-41C7-086B9A52E6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6450" y="1631012"/>
            <a:ext cx="6357302" cy="2293625"/>
          </a:xfrm>
        </p:spPr>
        <p:txBody>
          <a:bodyPr/>
          <a:lstStyle/>
          <a:p>
            <a:pPr marL="139700" indent="0">
              <a:buNone/>
            </a:pP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Komunikasi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disebut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komunikasi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terapeutik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merupakan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komunikasi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dilakukan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oleh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seorang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konselor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saat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melakukan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intervensi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sehingga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memberikan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khasiat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terapi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bagi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proses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penyembuhan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klien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marL="139700" indent="0">
              <a:buNone/>
            </a:pP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Komunikasi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terapeutik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merupakan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kata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sifat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dihubungkan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seni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penyembuhan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proses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penyembuhan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8056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0EB98-E6AF-78F7-D2B7-3026A45FE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Terapeutik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5C2965-D3B2-F155-3679-13CD2B5D6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6118" y="1673543"/>
            <a:ext cx="7031764" cy="3024932"/>
          </a:xfrm>
        </p:spPr>
        <p:txBody>
          <a:bodyPr/>
          <a:lstStyle/>
          <a:p>
            <a:pPr marL="139700" indent="0" algn="just">
              <a:buNone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Komunikasi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Terapeutik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dalam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bidang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keperawatan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adalah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merupakan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suatu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dasar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kunci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dari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seorang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perawat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dalam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menjalankan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tugas-tugasnya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 marL="139700" indent="0" algn="just">
              <a:buNone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Komunikasi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merupakan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suatu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proses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untuk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menciptakan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hubungan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antara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perawat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klien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serta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dengan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tenaga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kesehatan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lainnya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85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6D620-B3A6-32F1-195E-6BCF3FD3F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Terapeutik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C0BF2-1235-C7FA-C1C1-ABC6B1B62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6450" y="1307805"/>
            <a:ext cx="7417550" cy="3390670"/>
          </a:xfrm>
        </p:spPr>
        <p:txBody>
          <a:bodyPr/>
          <a:lstStyle/>
          <a:p>
            <a:pPr marL="139700" indent="0" algn="just">
              <a:buNone/>
            </a:pP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Tanpa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komunikasi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seseorang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akan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merasa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terasing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tanpa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komunikasi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pula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suatu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tindakan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keperawatan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untuk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memenuhi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kebutuhan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klien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akan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mengalami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kesulitan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sangat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berarti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ID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39700" indent="0" algn="just">
              <a:buNone/>
            </a:pPr>
            <a:r>
              <a:rPr lang="en-ID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ilmu</a:t>
            </a:r>
            <a:r>
              <a:rPr lang="en-ID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Kesehatan </a:t>
            </a:r>
            <a:r>
              <a:rPr lang="en-ID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terdapat</a:t>
            </a:r>
            <a:r>
              <a:rPr lang="en-ID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tujuan</a:t>
            </a:r>
            <a:r>
              <a:rPr lang="en-ID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komunikasi</a:t>
            </a:r>
            <a:r>
              <a:rPr lang="en-ID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terapeutik</a:t>
            </a:r>
            <a:r>
              <a:rPr lang="en-ID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ID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Damaiyanti</a:t>
            </a:r>
            <a:r>
              <a:rPr lang="en-ID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2010)</a:t>
            </a:r>
            <a:r>
              <a:rPr lang="en-ID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adalah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sebagai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berikut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: </a:t>
            </a:r>
            <a:endParaRPr lang="en-ID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610"/>
              </a:spcAft>
            </a:pP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Membantu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klien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untuk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memperjelas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juga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mengurangi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beban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perasaan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pikiran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serta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dapat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mengambil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tindakan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untuk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mengubah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situasi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ada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bila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residen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percaya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pada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hal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diperlukan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ID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61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Mengurangi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keraguan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membantu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dalam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hal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mengambil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tindakan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efektif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ID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610"/>
              </a:spcAft>
            </a:pP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Memengaruhi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orang lain,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lingkungan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fisik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dirinya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sendiri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Menjalin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hubungan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dengan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residen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diperlukan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komunikasi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karena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komunikasi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adalah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hubungan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itu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sendiri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dimana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tanpa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komunikasi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tersebut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hubungan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tidak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mungkin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terjadi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Hubungan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baik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antara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konselor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residen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sehingga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residen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puas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dengan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pelayanan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diberikan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ID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2470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0370D-1EA3-5313-3265-527115339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45025"/>
            <a:ext cx="7704000" cy="1185988"/>
          </a:xfrm>
        </p:spPr>
        <p:txBody>
          <a:bodyPr/>
          <a:lstStyle/>
          <a:p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Terapeutik</a:t>
            </a:r>
            <a:r>
              <a:rPr lang="en-US" dirty="0"/>
              <a:t> Pada Tenaga Kesehatan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3DC8DB-04CC-47E7-7EAF-973C2A44E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5302" y="1631014"/>
            <a:ext cx="8102009" cy="3228066"/>
          </a:xfrm>
        </p:spPr>
        <p:txBody>
          <a:bodyPr/>
          <a:lstStyle/>
          <a:p>
            <a:pPr marL="139700" indent="0" algn="just">
              <a:buNone/>
            </a:pPr>
            <a:r>
              <a:rPr lang="en-ID" sz="1800" dirty="0">
                <a:effectLst/>
                <a:latin typeface="Times New Roman" panose="02020603050405020304" pitchFamily="18" charset="0"/>
              </a:rPr>
              <a:t>Banyak </a:t>
            </a:r>
            <a:r>
              <a:rPr lang="en-ID" sz="1800" dirty="0" err="1">
                <a:effectLst/>
                <a:latin typeface="Times New Roman" panose="02020603050405020304" pitchFamily="18" charset="0"/>
              </a:rPr>
              <a:t>pengalaman</a:t>
            </a:r>
            <a:r>
              <a:rPr lang="en-ID" sz="1800" dirty="0">
                <a:effectLst/>
                <a:latin typeface="Times New Roman" panose="02020603050405020304" pitchFamily="18" charset="0"/>
              </a:rPr>
              <a:t> yang </a:t>
            </a:r>
            <a:r>
              <a:rPr lang="en-ID" sz="1800" dirty="0" err="1">
                <a:effectLst/>
                <a:latin typeface="Times New Roman" panose="02020603050405020304" pitchFamily="18" charset="0"/>
              </a:rPr>
              <a:t>diperoleh</a:t>
            </a:r>
            <a:r>
              <a:rPr lang="en-ID" sz="1800" dirty="0">
                <a:effectLst/>
                <a:latin typeface="Times New Roman" panose="02020603050405020304" pitchFamily="18" charset="0"/>
              </a:rPr>
              <a:t> para </a:t>
            </a:r>
            <a:r>
              <a:rPr lang="en-ID" sz="1800" dirty="0" err="1">
                <a:effectLst/>
                <a:latin typeface="Times New Roman" panose="02020603050405020304" pitchFamily="18" charset="0"/>
              </a:rPr>
              <a:t>nakes</a:t>
            </a:r>
            <a:r>
              <a:rPr lang="en-ID" sz="18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</a:rPr>
              <a:t>saat</a:t>
            </a:r>
            <a:r>
              <a:rPr lang="en-ID" sz="18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</a:rPr>
              <a:t>merawat</a:t>
            </a:r>
            <a:r>
              <a:rPr lang="en-ID" sz="18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</a:rPr>
              <a:t>pasien</a:t>
            </a:r>
            <a:r>
              <a:rPr lang="en-ID" sz="1800" dirty="0">
                <a:effectLst/>
                <a:latin typeface="Times New Roman" panose="02020603050405020304" pitchFamily="18" charset="0"/>
              </a:rPr>
              <a:t> covid 19 </a:t>
            </a:r>
            <a:r>
              <a:rPr lang="en-ID" sz="1800" dirty="0" err="1">
                <a:effectLst/>
                <a:latin typeface="Times New Roman" panose="02020603050405020304" pitchFamily="18" charset="0"/>
              </a:rPr>
              <a:t>seperti</a:t>
            </a:r>
            <a:r>
              <a:rPr lang="en-ID" sz="18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</a:rPr>
              <a:t>pengalaman</a:t>
            </a:r>
            <a:r>
              <a:rPr lang="en-ID" sz="18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</a:rPr>
              <a:t>nakes</a:t>
            </a:r>
            <a:r>
              <a:rPr lang="en-ID" sz="1800" dirty="0">
                <a:effectLst/>
                <a:latin typeface="Times New Roman" panose="02020603050405020304" pitchFamily="18" charset="0"/>
              </a:rPr>
              <a:t> Sri </a:t>
            </a:r>
            <a:r>
              <a:rPr lang="en-ID" sz="1800" dirty="0" err="1">
                <a:effectLst/>
                <a:latin typeface="Times New Roman" panose="02020603050405020304" pitchFamily="18" charset="0"/>
              </a:rPr>
              <a:t>Mulyani</a:t>
            </a:r>
            <a:r>
              <a:rPr lang="en-ID" sz="1800" dirty="0">
                <a:effectLst/>
                <a:latin typeface="Times New Roman" panose="02020603050405020304" pitchFamily="18" charset="0"/>
              </a:rPr>
              <a:t> yang </a:t>
            </a:r>
            <a:r>
              <a:rPr lang="en-ID" sz="1800" dirty="0" err="1">
                <a:effectLst/>
                <a:latin typeface="Times New Roman" panose="02020603050405020304" pitchFamily="18" charset="0"/>
              </a:rPr>
              <a:t>merawat</a:t>
            </a:r>
            <a:r>
              <a:rPr lang="en-ID" sz="18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</a:rPr>
              <a:t>pasien</a:t>
            </a:r>
            <a:r>
              <a:rPr lang="en-ID" sz="1800" dirty="0">
                <a:effectLst/>
                <a:latin typeface="Times New Roman" panose="02020603050405020304" pitchFamily="18" charset="0"/>
              </a:rPr>
              <a:t> covid 19 di </a:t>
            </a:r>
            <a:r>
              <a:rPr lang="en-ID" sz="1800" dirty="0" err="1">
                <a:effectLst/>
                <a:latin typeface="Times New Roman" panose="02020603050405020304" pitchFamily="18" charset="0"/>
              </a:rPr>
              <a:t>RS.Haji</a:t>
            </a:r>
            <a:r>
              <a:rPr lang="en-ID" sz="1800" dirty="0">
                <a:effectLst/>
                <a:latin typeface="Times New Roman" panose="02020603050405020304" pitchFamily="18" charset="0"/>
              </a:rPr>
              <a:t> Medan. </a:t>
            </a:r>
            <a:r>
              <a:rPr lang="en-ID" sz="1800" dirty="0" err="1">
                <a:effectLst/>
                <a:latin typeface="Times New Roman" panose="02020603050405020304" pitchFamily="18" charset="0"/>
              </a:rPr>
              <a:t>Beliau</a:t>
            </a:r>
            <a:r>
              <a:rPr lang="en-ID" sz="18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</a:rPr>
              <a:t>menyatakan</a:t>
            </a:r>
            <a:r>
              <a:rPr lang="en-ID" sz="18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</a:rPr>
              <a:t>ada</a:t>
            </a:r>
            <a:r>
              <a:rPr lang="en-ID" sz="18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</a:rPr>
              <a:t>pasien</a:t>
            </a:r>
            <a:r>
              <a:rPr lang="en-ID" sz="1800" dirty="0">
                <a:effectLst/>
                <a:latin typeface="Times New Roman" panose="02020603050405020304" pitchFamily="18" charset="0"/>
              </a:rPr>
              <a:t> yang </a:t>
            </a:r>
            <a:r>
              <a:rPr lang="en-ID" sz="1800" dirty="0" err="1">
                <a:effectLst/>
                <a:latin typeface="Times New Roman" panose="02020603050405020304" pitchFamily="18" charset="0"/>
              </a:rPr>
              <a:t>sampai</a:t>
            </a:r>
            <a:r>
              <a:rPr lang="en-ID" sz="1800" dirty="0">
                <a:effectLst/>
                <a:latin typeface="Times New Roman" panose="02020603050405020304" pitchFamily="18" charset="0"/>
              </a:rPr>
              <a:t> stress </a:t>
            </a:r>
            <a:r>
              <a:rPr lang="en-ID" sz="1800" dirty="0" err="1">
                <a:effectLst/>
                <a:latin typeface="Times New Roman" panose="02020603050405020304" pitchFamily="18" charset="0"/>
              </a:rPr>
              <a:t>saat</a:t>
            </a:r>
            <a:r>
              <a:rPr lang="en-ID" sz="18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</a:rPr>
              <a:t>dirawat</a:t>
            </a:r>
            <a:r>
              <a:rPr lang="en-ID" sz="18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</a:rPr>
              <a:t>karena</a:t>
            </a:r>
            <a:r>
              <a:rPr lang="en-ID" sz="18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</a:rPr>
              <a:t>mereka</a:t>
            </a:r>
            <a:r>
              <a:rPr lang="en-ID" sz="18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</a:rPr>
              <a:t>tidak</a:t>
            </a:r>
            <a:r>
              <a:rPr lang="en-ID" sz="18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</a:rPr>
              <a:t>dapat</a:t>
            </a:r>
            <a:r>
              <a:rPr lang="en-ID" sz="18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</a:rPr>
              <a:t>bertemu</a:t>
            </a:r>
            <a:r>
              <a:rPr lang="en-ID" sz="18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</a:rPr>
              <a:t>keluarga</a:t>
            </a:r>
            <a:r>
              <a:rPr lang="en-ID" sz="1800" dirty="0">
                <a:effectLst/>
                <a:latin typeface="Times New Roman" panose="02020603050405020304" pitchFamily="18" charset="0"/>
              </a:rPr>
              <a:t> dan orang orang yang </a:t>
            </a:r>
            <a:r>
              <a:rPr lang="en-ID" sz="1800" dirty="0" err="1">
                <a:effectLst/>
                <a:latin typeface="Times New Roman" panose="02020603050405020304" pitchFamily="18" charset="0"/>
              </a:rPr>
              <a:t>mereka</a:t>
            </a:r>
            <a:r>
              <a:rPr lang="en-ID" sz="1800" dirty="0">
                <a:effectLst/>
                <a:latin typeface="Times New Roman" panose="02020603050405020304" pitchFamily="18" charset="0"/>
              </a:rPr>
              <a:t>. </a:t>
            </a:r>
            <a:r>
              <a:rPr lang="en-ID" sz="1800" dirty="0" err="1">
                <a:effectLst/>
                <a:latin typeface="Times New Roman" panose="02020603050405020304" pitchFamily="18" charset="0"/>
              </a:rPr>
              <a:t>Selain</a:t>
            </a:r>
            <a:r>
              <a:rPr lang="en-ID" sz="18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</a:rPr>
              <a:t>itu</a:t>
            </a:r>
            <a:r>
              <a:rPr lang="en-ID" sz="18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</a:rPr>
              <a:t>pasien</a:t>
            </a:r>
            <a:r>
              <a:rPr lang="en-ID" sz="18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</a:rPr>
              <a:t>banyak</a:t>
            </a:r>
            <a:r>
              <a:rPr lang="en-ID" sz="1800" dirty="0">
                <a:effectLst/>
                <a:latin typeface="Times New Roman" panose="02020603050405020304" pitchFamily="18" charset="0"/>
              </a:rPr>
              <a:t> yang </a:t>
            </a:r>
            <a:r>
              <a:rPr lang="en-ID" sz="1800" dirty="0" err="1">
                <a:effectLst/>
                <a:latin typeface="Times New Roman" panose="02020603050405020304" pitchFamily="18" charset="0"/>
              </a:rPr>
              <a:t>mengalami</a:t>
            </a:r>
            <a:r>
              <a:rPr lang="en-ID" sz="18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</a:rPr>
              <a:t>depresi</a:t>
            </a:r>
            <a:r>
              <a:rPr lang="en-ID" sz="1800" dirty="0">
                <a:effectLst/>
                <a:latin typeface="Times New Roman" panose="02020603050405020304" pitchFamily="18" charset="0"/>
              </a:rPr>
              <a:t> Ketika </a:t>
            </a:r>
            <a:r>
              <a:rPr lang="en-ID" sz="1800" dirty="0" err="1">
                <a:effectLst/>
                <a:latin typeface="Times New Roman" panose="02020603050405020304" pitchFamily="18" charset="0"/>
              </a:rPr>
              <a:t>selalu</a:t>
            </a:r>
            <a:r>
              <a:rPr lang="en-ID" sz="18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</a:rPr>
              <a:t>terbayang</a:t>
            </a:r>
            <a:r>
              <a:rPr lang="en-ID" sz="18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</a:rPr>
              <a:t>akan</a:t>
            </a:r>
            <a:r>
              <a:rPr lang="en-ID" sz="18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</a:rPr>
              <a:t>menjadi</a:t>
            </a:r>
            <a:r>
              <a:rPr lang="en-ID" sz="18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</a:rPr>
              <a:t>lebih</a:t>
            </a:r>
            <a:r>
              <a:rPr lang="en-ID" sz="18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</a:rPr>
              <a:t>buruk</a:t>
            </a:r>
            <a:r>
              <a:rPr lang="en-ID" sz="1800" dirty="0">
                <a:effectLst/>
                <a:latin typeface="Times New Roman" panose="02020603050405020304" pitchFamily="18" charset="0"/>
              </a:rPr>
              <a:t> yang </a:t>
            </a:r>
            <a:r>
              <a:rPr lang="en-ID" sz="1800" dirty="0" err="1">
                <a:effectLst/>
                <a:latin typeface="Times New Roman" panose="02020603050405020304" pitchFamily="18" charset="0"/>
              </a:rPr>
              <a:t>menghantui</a:t>
            </a:r>
            <a:r>
              <a:rPr lang="en-ID" sz="18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</a:rPr>
              <a:t>mereka</a:t>
            </a:r>
            <a:r>
              <a:rPr lang="en-ID" sz="18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</a:rPr>
              <a:t>yaitu</a:t>
            </a:r>
            <a:r>
              <a:rPr lang="en-ID" sz="18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</a:rPr>
              <a:t>perasaan</a:t>
            </a:r>
            <a:r>
              <a:rPr lang="en-ID" sz="18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</a:rPr>
              <a:t>takut</a:t>
            </a:r>
            <a:r>
              <a:rPr lang="en-ID" sz="18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</a:rPr>
              <a:t>meninggal</a:t>
            </a:r>
            <a:r>
              <a:rPr lang="en-ID" sz="1800" dirty="0">
                <a:effectLst/>
                <a:latin typeface="Times New Roman" panose="02020603050405020304" pitchFamily="18" charset="0"/>
              </a:rPr>
              <a:t> dunia dan lain lain. Ada </a:t>
            </a:r>
            <a:r>
              <a:rPr lang="en-ID" sz="1800" dirty="0" err="1">
                <a:effectLst/>
                <a:latin typeface="Times New Roman" panose="02020603050405020304" pitchFamily="18" charset="0"/>
              </a:rPr>
              <a:t>beberapa</a:t>
            </a:r>
            <a:r>
              <a:rPr lang="en-ID" sz="18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</a:rPr>
              <a:t>kasus</a:t>
            </a:r>
            <a:r>
              <a:rPr lang="en-ID" sz="1800" dirty="0">
                <a:effectLst/>
                <a:latin typeface="Times New Roman" panose="02020603050405020304" pitchFamily="18" charset="0"/>
              </a:rPr>
              <a:t> yang </a:t>
            </a:r>
            <a:r>
              <a:rPr lang="en-ID" sz="1800" dirty="0" err="1">
                <a:effectLst/>
                <a:latin typeface="Times New Roman" panose="02020603050405020304" pitchFamily="18" charset="0"/>
              </a:rPr>
              <a:t>terdapat</a:t>
            </a:r>
            <a:r>
              <a:rPr lang="en-ID" sz="1800" dirty="0">
                <a:effectLst/>
                <a:latin typeface="Times New Roman" panose="02020603050405020304" pitchFamily="18" charset="0"/>
              </a:rPr>
              <a:t> pada </a:t>
            </a:r>
            <a:r>
              <a:rPr lang="en-ID" sz="1800" dirty="0" err="1">
                <a:effectLst/>
                <a:latin typeface="Times New Roman" panose="02020603050405020304" pitchFamily="18" charset="0"/>
              </a:rPr>
              <a:t>pasien</a:t>
            </a:r>
            <a:r>
              <a:rPr lang="en-ID" sz="1800" dirty="0">
                <a:effectLst/>
                <a:latin typeface="Times New Roman" panose="02020603050405020304" pitchFamily="18" charset="0"/>
              </a:rPr>
              <a:t> yang </a:t>
            </a:r>
            <a:r>
              <a:rPr lang="en-ID" sz="1800" dirty="0" err="1">
                <a:effectLst/>
                <a:latin typeface="Times New Roman" panose="02020603050405020304" pitchFamily="18" charset="0"/>
              </a:rPr>
              <a:t>mengalami</a:t>
            </a:r>
            <a:r>
              <a:rPr lang="en-ID" sz="1800" dirty="0">
                <a:effectLst/>
                <a:latin typeface="Times New Roman" panose="02020603050405020304" pitchFamily="18" charset="0"/>
              </a:rPr>
              <a:t> stress. Salah </a:t>
            </a:r>
            <a:r>
              <a:rPr lang="en-ID" sz="1800" dirty="0" err="1">
                <a:effectLst/>
                <a:latin typeface="Times New Roman" panose="02020603050405020304" pitchFamily="18" charset="0"/>
              </a:rPr>
              <a:t>satunya</a:t>
            </a:r>
            <a:r>
              <a:rPr lang="en-ID" sz="18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</a:rPr>
              <a:t>terdapat</a:t>
            </a:r>
            <a:r>
              <a:rPr lang="en-ID" sz="18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</a:rPr>
              <a:t>pasien</a:t>
            </a:r>
            <a:r>
              <a:rPr lang="en-ID" sz="1800" dirty="0">
                <a:effectLst/>
                <a:latin typeface="Times New Roman" panose="02020603050405020304" pitchFamily="18" charset="0"/>
              </a:rPr>
              <a:t> yang </a:t>
            </a:r>
            <a:r>
              <a:rPr lang="en-ID" sz="1800" dirty="0" err="1">
                <a:effectLst/>
                <a:latin typeface="Times New Roman" panose="02020603050405020304" pitchFamily="18" charset="0"/>
              </a:rPr>
              <a:t>dengan</a:t>
            </a:r>
            <a:r>
              <a:rPr lang="en-ID" sz="18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</a:rPr>
              <a:t>sengaja</a:t>
            </a:r>
            <a:r>
              <a:rPr lang="en-ID" sz="18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</a:rPr>
              <a:t>membuka</a:t>
            </a:r>
            <a:r>
              <a:rPr lang="en-ID" sz="1800" dirty="0">
                <a:effectLst/>
                <a:latin typeface="Times New Roman" panose="02020603050405020304" pitchFamily="18" charset="0"/>
              </a:rPr>
              <a:t> APD (</a:t>
            </a:r>
            <a:r>
              <a:rPr lang="en-ID" sz="1800" dirty="0" err="1">
                <a:effectLst/>
                <a:latin typeface="Times New Roman" panose="02020603050405020304" pitchFamily="18" charset="0"/>
              </a:rPr>
              <a:t>alat</a:t>
            </a:r>
            <a:r>
              <a:rPr lang="en-ID" sz="18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</a:rPr>
              <a:t>Pelindung</a:t>
            </a:r>
            <a:r>
              <a:rPr lang="en-ID" sz="18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</a:rPr>
              <a:t>Diri</a:t>
            </a:r>
            <a:r>
              <a:rPr lang="en-ID" sz="1800" dirty="0">
                <a:effectLst/>
                <a:latin typeface="Times New Roman" panose="02020603050405020304" pitchFamily="18" charset="0"/>
              </a:rPr>
              <a:t>) </a:t>
            </a:r>
            <a:r>
              <a:rPr lang="en-ID" sz="1800" dirty="0" err="1">
                <a:effectLst/>
                <a:latin typeface="Times New Roman" panose="02020603050405020304" pitchFamily="18" charset="0"/>
              </a:rPr>
              <a:t>mereka</a:t>
            </a:r>
            <a:r>
              <a:rPr lang="en-ID" sz="18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</a:rPr>
              <a:t>sehingga</a:t>
            </a:r>
            <a:r>
              <a:rPr lang="en-ID" sz="18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</a:rPr>
              <a:t>mereka</a:t>
            </a:r>
            <a:r>
              <a:rPr lang="en-ID" sz="18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</a:rPr>
              <a:t>bertelanjang</a:t>
            </a:r>
            <a:r>
              <a:rPr lang="en-ID" sz="18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</a:rPr>
              <a:t>diri</a:t>
            </a:r>
            <a:r>
              <a:rPr lang="en-ID" sz="18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</a:rPr>
              <a:t>akibat</a:t>
            </a:r>
            <a:r>
              <a:rPr lang="en-ID" sz="18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</a:rPr>
              <a:t>dari</a:t>
            </a:r>
            <a:r>
              <a:rPr lang="en-ID" sz="1800" dirty="0">
                <a:effectLst/>
                <a:latin typeface="Times New Roman" panose="02020603050405020304" pitchFamily="18" charset="0"/>
              </a:rPr>
              <a:t> stress dan </a:t>
            </a:r>
            <a:r>
              <a:rPr lang="en-ID" sz="1800" dirty="0" err="1">
                <a:effectLst/>
                <a:latin typeface="Times New Roman" panose="02020603050405020304" pitchFamily="18" charset="0"/>
              </a:rPr>
              <a:t>depresi</a:t>
            </a:r>
            <a:r>
              <a:rPr lang="en-ID" sz="1800" dirty="0">
                <a:effectLst/>
                <a:latin typeface="Times New Roman" panose="02020603050405020304" pitchFamily="18" charset="0"/>
              </a:rPr>
              <a:t> yang di </a:t>
            </a:r>
            <a:r>
              <a:rPr lang="en-ID" sz="1800" dirty="0" err="1">
                <a:effectLst/>
                <a:latin typeface="Times New Roman" panose="02020603050405020304" pitchFamily="18" charset="0"/>
              </a:rPr>
              <a:t>pikirkan</a:t>
            </a:r>
            <a:r>
              <a:rPr lang="en-ID" sz="18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</a:rPr>
              <a:t>mereka</a:t>
            </a:r>
            <a:r>
              <a:rPr lang="en-ID" sz="1800" dirty="0">
                <a:effectLst/>
                <a:latin typeface="Times New Roman" panose="02020603050405020304" pitchFamily="18" charset="0"/>
              </a:rPr>
              <a:t>. </a:t>
            </a:r>
            <a:r>
              <a:rPr lang="en-ID" sz="1800" dirty="0" err="1">
                <a:effectLst/>
                <a:latin typeface="Times New Roman" panose="02020603050405020304" pitchFamily="18" charset="0"/>
              </a:rPr>
              <a:t>Namun</a:t>
            </a:r>
            <a:r>
              <a:rPr lang="en-ID" sz="18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</a:rPr>
              <a:t>berkat</a:t>
            </a:r>
            <a:r>
              <a:rPr lang="en-ID" sz="18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</a:rPr>
              <a:t>kesabaran</a:t>
            </a:r>
            <a:r>
              <a:rPr lang="en-ID" sz="1800" dirty="0">
                <a:effectLst/>
                <a:latin typeface="Times New Roman" panose="02020603050405020304" pitchFamily="18" charset="0"/>
              </a:rPr>
              <a:t> dan </a:t>
            </a:r>
            <a:r>
              <a:rPr lang="en-ID" sz="1800" dirty="0" err="1">
                <a:effectLst/>
                <a:latin typeface="Times New Roman" panose="02020603050405020304" pitchFamily="18" charset="0"/>
              </a:rPr>
              <a:t>kasih</a:t>
            </a:r>
            <a:r>
              <a:rPr lang="en-ID" sz="18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</a:rPr>
              <a:t>sayang</a:t>
            </a:r>
            <a:r>
              <a:rPr lang="en-ID" sz="18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</a:rPr>
              <a:t>dari</a:t>
            </a:r>
            <a:r>
              <a:rPr lang="en-ID" sz="1800" dirty="0">
                <a:effectLst/>
                <a:latin typeface="Times New Roman" panose="02020603050405020304" pitchFamily="18" charset="0"/>
              </a:rPr>
              <a:t> para </a:t>
            </a:r>
            <a:r>
              <a:rPr lang="en-ID" sz="1800" dirty="0" err="1">
                <a:effectLst/>
                <a:latin typeface="Times New Roman" panose="02020603050405020304" pitchFamily="18" charset="0"/>
              </a:rPr>
              <a:t>nakes</a:t>
            </a:r>
            <a:r>
              <a:rPr lang="en-ID" sz="1800" dirty="0">
                <a:effectLst/>
                <a:latin typeface="Times New Roman" panose="02020603050405020304" pitchFamily="18" charset="0"/>
              </a:rPr>
              <a:t> di </a:t>
            </a:r>
            <a:r>
              <a:rPr lang="en-ID" sz="1800" dirty="0" err="1">
                <a:effectLst/>
                <a:latin typeface="Times New Roman" panose="02020603050405020304" pitchFamily="18" charset="0"/>
              </a:rPr>
              <a:t>rumah</a:t>
            </a:r>
            <a:r>
              <a:rPr lang="en-ID" sz="18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</a:rPr>
              <a:t>sakit</a:t>
            </a:r>
            <a:r>
              <a:rPr lang="en-ID" sz="18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</a:rPr>
              <a:t>tersebut</a:t>
            </a:r>
            <a:r>
              <a:rPr lang="en-ID" sz="18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</a:rPr>
              <a:t>akhirnya</a:t>
            </a:r>
            <a:r>
              <a:rPr lang="en-ID" sz="18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</a:rPr>
              <a:t>pasien</a:t>
            </a:r>
            <a:r>
              <a:rPr lang="en-ID" sz="1800" dirty="0">
                <a:effectLst/>
                <a:latin typeface="Times New Roman" panose="02020603050405020304" pitchFamily="18" charset="0"/>
              </a:rPr>
              <a:t> yang </a:t>
            </a:r>
            <a:r>
              <a:rPr lang="en-ID" sz="1800" dirty="0" err="1">
                <a:effectLst/>
                <a:latin typeface="Times New Roman" panose="02020603050405020304" pitchFamily="18" charset="0"/>
              </a:rPr>
              <a:t>mengalami</a:t>
            </a:r>
            <a:r>
              <a:rPr lang="en-ID" sz="1800" dirty="0">
                <a:effectLst/>
                <a:latin typeface="Times New Roman" panose="02020603050405020304" pitchFamily="18" charset="0"/>
              </a:rPr>
              <a:t> stress </a:t>
            </a:r>
            <a:r>
              <a:rPr lang="en-ID" sz="1800" dirty="0" err="1">
                <a:effectLst/>
                <a:latin typeface="Times New Roman" panose="02020603050405020304" pitchFamily="18" charset="0"/>
              </a:rPr>
              <a:t>itu</a:t>
            </a:r>
            <a:r>
              <a:rPr lang="en-ID" sz="18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</a:rPr>
              <a:t>dapat</a:t>
            </a:r>
            <a:r>
              <a:rPr lang="en-ID" sz="18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</a:rPr>
              <a:t>tenang</a:t>
            </a:r>
            <a:r>
              <a:rPr lang="en-ID" sz="18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</a:rPr>
              <a:t>kembali</a:t>
            </a:r>
            <a:r>
              <a:rPr lang="en-ID" sz="1800" dirty="0">
                <a:effectLst/>
                <a:latin typeface="Times New Roman" panose="02020603050405020304" pitchFamily="18" charset="0"/>
              </a:rPr>
              <a:t>. </a:t>
            </a:r>
          </a:p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1881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395D0-365F-19AB-627F-018434F5E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45025"/>
            <a:ext cx="7704000" cy="1054166"/>
          </a:xfrm>
        </p:spPr>
        <p:txBody>
          <a:bodyPr/>
          <a:lstStyle/>
          <a:p>
            <a:r>
              <a:rPr lang="en-US" dirty="0" err="1"/>
              <a:t>Komunikasi</a:t>
            </a:r>
            <a:r>
              <a:rPr lang="en-US" dirty="0"/>
              <a:t>  </a:t>
            </a:r>
            <a:r>
              <a:rPr lang="en-US" dirty="0" err="1"/>
              <a:t>Terapeutik</a:t>
            </a:r>
            <a:r>
              <a:rPr lang="en-US" dirty="0"/>
              <a:t> Pada Tenaga Kesehatan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CC0CAF-E95B-DA02-1039-A76C5304E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5181" y="1588482"/>
            <a:ext cx="8455269" cy="3674633"/>
          </a:xfrm>
        </p:spPr>
        <p:txBody>
          <a:bodyPr/>
          <a:lstStyle/>
          <a:p>
            <a:pPr marL="139700" indent="0" algn="just">
              <a:buNone/>
            </a:pPr>
            <a:r>
              <a:rPr lang="en-ID" sz="1600" dirty="0" err="1">
                <a:effectLst/>
                <a:latin typeface="Times New Roman" panose="02020603050405020304" pitchFamily="18" charset="0"/>
              </a:rPr>
              <a:t>Pengalaman</a:t>
            </a:r>
            <a:r>
              <a:rPr lang="en-ID" sz="1600" dirty="0">
                <a:effectLst/>
                <a:latin typeface="Times New Roman" panose="02020603050405020304" pitchFamily="18" charset="0"/>
              </a:rPr>
              <a:t> lain </a:t>
            </a:r>
            <a:r>
              <a:rPr lang="en-ID" sz="1600" dirty="0" err="1">
                <a:effectLst/>
                <a:latin typeface="Times New Roman" panose="02020603050405020304" pitchFamily="18" charset="0"/>
              </a:rPr>
              <a:t>disampaikan</a:t>
            </a:r>
            <a:r>
              <a:rPr lang="en-ID" sz="1600" dirty="0">
                <a:effectLst/>
                <a:latin typeface="Times New Roman" panose="02020603050405020304" pitchFamily="18" charset="0"/>
              </a:rPr>
              <a:t> oleh </a:t>
            </a:r>
            <a:r>
              <a:rPr lang="en-ID" sz="1600" dirty="0" err="1">
                <a:effectLst/>
                <a:latin typeface="Times New Roman" panose="02020603050405020304" pitchFamily="18" charset="0"/>
              </a:rPr>
              <a:t>nakes</a:t>
            </a:r>
            <a:r>
              <a:rPr lang="en-ID" sz="16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</a:rPr>
              <a:t>sebagai</a:t>
            </a:r>
            <a:r>
              <a:rPr lang="en-ID" sz="16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</a:rPr>
              <a:t>informan</a:t>
            </a:r>
            <a:r>
              <a:rPr lang="en-ID" sz="16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</a:rPr>
              <a:t>termuda</a:t>
            </a:r>
            <a:r>
              <a:rPr lang="en-ID" sz="16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</a:rPr>
              <a:t>Ratih</a:t>
            </a:r>
            <a:r>
              <a:rPr lang="en-ID" sz="1600" dirty="0">
                <a:effectLst/>
                <a:latin typeface="Times New Roman" panose="02020603050405020304" pitchFamily="18" charset="0"/>
              </a:rPr>
              <a:t> Indra Sari yang </a:t>
            </a:r>
            <a:r>
              <a:rPr lang="en-ID" sz="1600" dirty="0" err="1">
                <a:effectLst/>
                <a:latin typeface="Times New Roman" panose="02020603050405020304" pitchFamily="18" charset="0"/>
              </a:rPr>
              <a:t>bertugas</a:t>
            </a:r>
            <a:r>
              <a:rPr lang="en-ID" sz="1600" dirty="0">
                <a:effectLst/>
                <a:latin typeface="Times New Roman" panose="02020603050405020304" pitchFamily="18" charset="0"/>
              </a:rPr>
              <a:t> di RS Awal Bros </a:t>
            </a:r>
            <a:r>
              <a:rPr lang="en-ID" sz="1600" dirty="0" err="1">
                <a:effectLst/>
                <a:latin typeface="Times New Roman" panose="02020603050405020304" pitchFamily="18" charset="0"/>
              </a:rPr>
              <a:t>Panam</a:t>
            </a:r>
            <a:r>
              <a:rPr lang="en-ID" sz="1600" dirty="0">
                <a:effectLst/>
                <a:latin typeface="Times New Roman" panose="02020603050405020304" pitchFamily="18" charset="0"/>
              </a:rPr>
              <a:t> Pekan </a:t>
            </a:r>
            <a:r>
              <a:rPr lang="en-ID" sz="1600" dirty="0" err="1">
                <a:effectLst/>
                <a:latin typeface="Times New Roman" panose="02020603050405020304" pitchFamily="18" charset="0"/>
              </a:rPr>
              <a:t>Baru</a:t>
            </a:r>
            <a:r>
              <a:rPr lang="en-ID" sz="1600" dirty="0">
                <a:effectLst/>
                <a:latin typeface="Times New Roman" panose="02020603050405020304" pitchFamily="18" charset="0"/>
              </a:rPr>
              <a:t>. </a:t>
            </a:r>
            <a:r>
              <a:rPr lang="en-ID" sz="1600" dirty="0" err="1">
                <a:effectLst/>
                <a:latin typeface="Times New Roman" panose="02020603050405020304" pitchFamily="18" charset="0"/>
              </a:rPr>
              <a:t>Beliau</a:t>
            </a:r>
            <a:r>
              <a:rPr lang="en-ID" sz="16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</a:rPr>
              <a:t>menangani</a:t>
            </a:r>
            <a:r>
              <a:rPr lang="en-ID" sz="16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</a:rPr>
              <a:t>pasien</a:t>
            </a:r>
            <a:r>
              <a:rPr lang="en-ID" sz="1600" dirty="0">
                <a:effectLst/>
                <a:latin typeface="Times New Roman" panose="02020603050405020304" pitchFamily="18" charset="0"/>
              </a:rPr>
              <a:t> yang </a:t>
            </a:r>
            <a:r>
              <a:rPr lang="en-ID" sz="1600" dirty="0" err="1">
                <a:effectLst/>
                <a:latin typeface="Times New Roman" panose="02020603050405020304" pitchFamily="18" charset="0"/>
              </a:rPr>
              <a:t>positif</a:t>
            </a:r>
            <a:r>
              <a:rPr lang="en-ID" sz="16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</a:rPr>
              <a:t>akibat</a:t>
            </a:r>
            <a:r>
              <a:rPr lang="en-ID" sz="16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</a:rPr>
              <a:t>terpapar</a:t>
            </a:r>
            <a:r>
              <a:rPr lang="en-ID" sz="1600" dirty="0">
                <a:effectLst/>
                <a:latin typeface="Times New Roman" panose="02020603050405020304" pitchFamily="18" charset="0"/>
              </a:rPr>
              <a:t> covid 19 </a:t>
            </a:r>
            <a:r>
              <a:rPr lang="en-ID" sz="1600" dirty="0" err="1">
                <a:effectLst/>
                <a:latin typeface="Times New Roman" panose="02020603050405020304" pitchFamily="18" charset="0"/>
              </a:rPr>
              <a:t>satu</a:t>
            </a:r>
            <a:r>
              <a:rPr lang="en-ID" sz="16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</a:rPr>
              <a:t>keluarga</a:t>
            </a:r>
            <a:r>
              <a:rPr lang="en-ID" sz="1600" dirty="0">
                <a:effectLst/>
                <a:latin typeface="Times New Roman" panose="02020603050405020304" pitchFamily="18" charset="0"/>
              </a:rPr>
              <a:t> yang </a:t>
            </a:r>
            <a:r>
              <a:rPr lang="en-ID" sz="1600" dirty="0" err="1">
                <a:effectLst/>
                <a:latin typeface="Times New Roman" panose="02020603050405020304" pitchFamily="18" charset="0"/>
              </a:rPr>
              <a:t>terdiri</a:t>
            </a:r>
            <a:r>
              <a:rPr lang="en-ID" sz="16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</a:rPr>
              <a:t>dari</a:t>
            </a:r>
            <a:r>
              <a:rPr lang="en-ID" sz="16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</a:rPr>
              <a:t>suami</a:t>
            </a:r>
            <a:r>
              <a:rPr lang="en-ID" sz="16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</a:rPr>
              <a:t>istri</a:t>
            </a:r>
            <a:r>
              <a:rPr lang="en-ID" sz="1600" dirty="0">
                <a:effectLst/>
                <a:latin typeface="Times New Roman" panose="02020603050405020304" pitchFamily="18" charset="0"/>
              </a:rPr>
              <a:t> dan </a:t>
            </a:r>
            <a:r>
              <a:rPr lang="en-ID" sz="1600" dirty="0" err="1">
                <a:effectLst/>
                <a:latin typeface="Times New Roman" panose="02020603050405020304" pitchFamily="18" charset="0"/>
              </a:rPr>
              <a:t>satu</a:t>
            </a:r>
            <a:r>
              <a:rPr lang="en-ID" sz="16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</a:rPr>
              <a:t>anak</a:t>
            </a:r>
            <a:r>
              <a:rPr lang="en-ID" sz="16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</a:rPr>
              <a:t>perempuannya</a:t>
            </a:r>
            <a:r>
              <a:rPr lang="en-ID" sz="1600" dirty="0">
                <a:effectLst/>
                <a:latin typeface="Times New Roman" panose="02020603050405020304" pitchFamily="18" charset="0"/>
              </a:rPr>
              <a:t>. </a:t>
            </a:r>
            <a:r>
              <a:rPr lang="en-ID" sz="1600" dirty="0" err="1">
                <a:effectLst/>
                <a:latin typeface="Times New Roman" panose="02020603050405020304" pitchFamily="18" charset="0"/>
              </a:rPr>
              <a:t>Namun</a:t>
            </a:r>
            <a:r>
              <a:rPr lang="en-ID" sz="16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</a:rPr>
              <a:t>setelah</a:t>
            </a:r>
            <a:r>
              <a:rPr lang="en-ID" sz="16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</a:rPr>
              <a:t>keluar</a:t>
            </a:r>
            <a:r>
              <a:rPr lang="en-ID" sz="16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</a:rPr>
              <a:t>tersebut</a:t>
            </a:r>
            <a:r>
              <a:rPr lang="en-ID" sz="16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</a:rPr>
              <a:t>mendapatkan</a:t>
            </a:r>
            <a:r>
              <a:rPr lang="en-ID" sz="16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</a:rPr>
              <a:t>perawatan</a:t>
            </a:r>
            <a:r>
              <a:rPr lang="en-ID" sz="1600" dirty="0">
                <a:effectLst/>
                <a:latin typeface="Times New Roman" panose="02020603050405020304" pitchFamily="18" charset="0"/>
              </a:rPr>
              <a:t> yang </a:t>
            </a:r>
            <a:r>
              <a:rPr lang="en-ID" sz="1600" dirty="0" err="1">
                <a:effectLst/>
                <a:latin typeface="Times New Roman" panose="02020603050405020304" pitchFamily="18" charset="0"/>
              </a:rPr>
              <a:t>intensif</a:t>
            </a:r>
            <a:r>
              <a:rPr lang="en-ID" sz="16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</a:rPr>
              <a:t>beberapa</a:t>
            </a:r>
            <a:r>
              <a:rPr lang="en-ID" sz="16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</a:rPr>
              <a:t>hari</a:t>
            </a:r>
            <a:r>
              <a:rPr lang="en-ID" sz="1600" dirty="0">
                <a:effectLst/>
                <a:latin typeface="Times New Roman" panose="02020603050405020304" pitchFamily="18" charset="0"/>
              </a:rPr>
              <a:t> sang </a:t>
            </a:r>
            <a:r>
              <a:rPr lang="en-ID" sz="1600" dirty="0" err="1">
                <a:effectLst/>
                <a:latin typeface="Times New Roman" panose="02020603050405020304" pitchFamily="18" charset="0"/>
              </a:rPr>
              <a:t>istri</a:t>
            </a:r>
            <a:r>
              <a:rPr lang="en-ID" sz="16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</a:rPr>
              <a:t>meninggal</a:t>
            </a:r>
            <a:r>
              <a:rPr lang="en-ID" sz="1600" dirty="0">
                <a:effectLst/>
                <a:latin typeface="Times New Roman" panose="02020603050405020304" pitchFamily="18" charset="0"/>
              </a:rPr>
              <a:t> dunia, </a:t>
            </a:r>
            <a:r>
              <a:rPr lang="en-ID" sz="1600" dirty="0" err="1">
                <a:effectLst/>
                <a:latin typeface="Times New Roman" panose="02020603050405020304" pitchFamily="18" charset="0"/>
              </a:rPr>
              <a:t>padahal</a:t>
            </a:r>
            <a:r>
              <a:rPr lang="en-ID" sz="16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</a:rPr>
              <a:t>setelah</a:t>
            </a:r>
            <a:r>
              <a:rPr lang="en-ID" sz="16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</a:rPr>
              <a:t>dilakukan</a:t>
            </a:r>
            <a:r>
              <a:rPr lang="en-ID" sz="16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</a:rPr>
              <a:t>observasi</a:t>
            </a:r>
            <a:r>
              <a:rPr lang="en-ID" sz="16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</a:rPr>
              <a:t>medis</a:t>
            </a:r>
            <a:r>
              <a:rPr lang="en-ID" sz="16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</a:rPr>
              <a:t>secara</a:t>
            </a:r>
            <a:r>
              <a:rPr lang="en-ID" sz="16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</a:rPr>
              <a:t>menyeluruh</a:t>
            </a:r>
            <a:r>
              <a:rPr lang="en-ID" sz="1600" dirty="0">
                <a:effectLst/>
                <a:latin typeface="Times New Roman" panose="02020603050405020304" pitchFamily="18" charset="0"/>
              </a:rPr>
              <a:t> dan </a:t>
            </a:r>
            <a:r>
              <a:rPr lang="en-ID" sz="1600" dirty="0" err="1">
                <a:effectLst/>
                <a:latin typeface="Times New Roman" panose="02020603050405020304" pitchFamily="18" charset="0"/>
              </a:rPr>
              <a:t>hasil</a:t>
            </a:r>
            <a:r>
              <a:rPr lang="en-ID" sz="16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</a:rPr>
              <a:t>komunikasi</a:t>
            </a:r>
            <a:r>
              <a:rPr lang="en-ID" sz="16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</a:rPr>
              <a:t>dengan</a:t>
            </a:r>
            <a:r>
              <a:rPr lang="en-ID" sz="16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</a:rPr>
              <a:t>pihak</a:t>
            </a:r>
            <a:r>
              <a:rPr lang="en-ID" sz="16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</a:rPr>
              <a:t>keluarga</a:t>
            </a:r>
            <a:r>
              <a:rPr lang="en-ID" sz="1600" dirty="0">
                <a:effectLst/>
                <a:latin typeface="Times New Roman" panose="02020603050405020304" pitchFamily="18" charset="0"/>
              </a:rPr>
              <a:t> yang </a:t>
            </a:r>
            <a:r>
              <a:rPr lang="en-ID" sz="1600" dirty="0" err="1">
                <a:effectLst/>
                <a:latin typeface="Times New Roman" panose="02020603050405020304" pitchFamily="18" charset="0"/>
              </a:rPr>
              <a:t>memiliki</a:t>
            </a:r>
            <a:r>
              <a:rPr lang="en-ID" sz="16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</a:rPr>
              <a:t>penyakit</a:t>
            </a:r>
            <a:r>
              <a:rPr lang="en-ID" sz="16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</a:rPr>
              <a:t>bawaan</a:t>
            </a:r>
            <a:r>
              <a:rPr lang="en-ID" sz="1600" dirty="0">
                <a:effectLst/>
                <a:latin typeface="Times New Roman" panose="02020603050405020304" pitchFamily="18" charset="0"/>
              </a:rPr>
              <a:t> (</a:t>
            </a:r>
            <a:r>
              <a:rPr lang="en-ID" sz="1600" dirty="0" err="1">
                <a:effectLst/>
                <a:latin typeface="Times New Roman" panose="02020603050405020304" pitchFamily="18" charset="0"/>
              </a:rPr>
              <a:t>komorbid</a:t>
            </a:r>
            <a:r>
              <a:rPr lang="en-ID" sz="1600" dirty="0">
                <a:effectLst/>
                <a:latin typeface="Times New Roman" panose="02020603050405020304" pitchFamily="18" charset="0"/>
              </a:rPr>
              <a:t>) </a:t>
            </a:r>
            <a:r>
              <a:rPr lang="en-ID" sz="1600" dirty="0" err="1">
                <a:effectLst/>
                <a:latin typeface="Times New Roman" panose="02020603050405020304" pitchFamily="18" charset="0"/>
              </a:rPr>
              <a:t>adalah</a:t>
            </a:r>
            <a:r>
              <a:rPr lang="en-ID" sz="1600" dirty="0">
                <a:effectLst/>
                <a:latin typeface="Times New Roman" panose="02020603050405020304" pitchFamily="18" charset="0"/>
              </a:rPr>
              <a:t> sang </a:t>
            </a:r>
            <a:r>
              <a:rPr lang="en-ID" sz="1600" dirty="0" err="1">
                <a:effectLst/>
                <a:latin typeface="Times New Roman" panose="02020603050405020304" pitchFamily="18" charset="0"/>
              </a:rPr>
              <a:t>suami</a:t>
            </a:r>
            <a:r>
              <a:rPr lang="en-ID" sz="1600" dirty="0">
                <a:effectLst/>
                <a:latin typeface="Times New Roman" panose="02020603050405020304" pitchFamily="18" charset="0"/>
              </a:rPr>
              <a:t>. </a:t>
            </a:r>
          </a:p>
          <a:p>
            <a:pPr marL="139700" indent="0" algn="just">
              <a:buNone/>
            </a:pPr>
            <a:r>
              <a:rPr lang="en-ID" sz="1600" dirty="0">
                <a:effectLst/>
                <a:latin typeface="Times New Roman" panose="02020603050405020304" pitchFamily="18" charset="0"/>
              </a:rPr>
              <a:t>Hal </a:t>
            </a:r>
            <a:r>
              <a:rPr lang="en-ID" sz="1600" dirty="0" err="1">
                <a:effectLst/>
                <a:latin typeface="Times New Roman" panose="02020603050405020304" pitchFamily="18" charset="0"/>
              </a:rPr>
              <a:t>ini</a:t>
            </a:r>
            <a:r>
              <a:rPr lang="en-ID" sz="16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</a:rPr>
              <a:t>tentu</a:t>
            </a:r>
            <a:r>
              <a:rPr lang="en-ID" sz="16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</a:rPr>
              <a:t>membuat</a:t>
            </a:r>
            <a:r>
              <a:rPr lang="en-ID" sz="1600" dirty="0">
                <a:effectLst/>
                <a:latin typeface="Times New Roman" panose="02020603050405020304" pitchFamily="18" charset="0"/>
              </a:rPr>
              <a:t> sang </a:t>
            </a:r>
            <a:r>
              <a:rPr lang="en-ID" sz="1600" dirty="0" err="1">
                <a:effectLst/>
                <a:latin typeface="Times New Roman" panose="02020603050405020304" pitchFamily="18" charset="0"/>
              </a:rPr>
              <a:t>suami</a:t>
            </a:r>
            <a:r>
              <a:rPr lang="en-ID" sz="16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</a:rPr>
              <a:t>menjadi</a:t>
            </a:r>
            <a:r>
              <a:rPr lang="en-ID" sz="1600" dirty="0">
                <a:effectLst/>
                <a:latin typeface="Times New Roman" panose="02020603050405020304" pitchFamily="18" charset="0"/>
              </a:rPr>
              <a:t> sangat </a:t>
            </a:r>
            <a:r>
              <a:rPr lang="en-ID" sz="1600" dirty="0" err="1">
                <a:effectLst/>
                <a:latin typeface="Times New Roman" panose="02020603050405020304" pitchFamily="18" charset="0"/>
              </a:rPr>
              <a:t>terpukul</a:t>
            </a:r>
            <a:r>
              <a:rPr lang="en-ID" sz="1600" dirty="0">
                <a:effectLst/>
                <a:latin typeface="Times New Roman" panose="02020603050405020304" pitchFamily="18" charset="0"/>
              </a:rPr>
              <a:t> dan </a:t>
            </a:r>
            <a:r>
              <a:rPr lang="en-ID" sz="1600" dirty="0" err="1">
                <a:effectLst/>
                <a:latin typeface="Times New Roman" panose="02020603050405020304" pitchFamily="18" charset="0"/>
              </a:rPr>
              <a:t>merasa</a:t>
            </a:r>
            <a:r>
              <a:rPr lang="en-ID" sz="16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</a:rPr>
              <a:t>bersalah</a:t>
            </a:r>
            <a:r>
              <a:rPr lang="en-ID" sz="16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</a:rPr>
              <a:t>karena</a:t>
            </a:r>
            <a:r>
              <a:rPr lang="en-ID" sz="16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</a:rPr>
              <a:t>merasa</a:t>
            </a:r>
            <a:r>
              <a:rPr lang="en-ID" sz="16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</a:rPr>
              <a:t>menjadi</a:t>
            </a:r>
            <a:r>
              <a:rPr lang="en-ID" sz="16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</a:rPr>
              <a:t>penyebab</a:t>
            </a:r>
            <a:r>
              <a:rPr lang="en-ID" sz="16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</a:rPr>
              <a:t>kematian</a:t>
            </a:r>
            <a:r>
              <a:rPr lang="en-ID" sz="16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</a:rPr>
              <a:t>istrinya</a:t>
            </a:r>
            <a:r>
              <a:rPr lang="en-ID" sz="1600" dirty="0">
                <a:effectLst/>
                <a:latin typeface="Times New Roman" panose="02020603050405020304" pitchFamily="18" charset="0"/>
              </a:rPr>
              <a:t>. </a:t>
            </a:r>
            <a:r>
              <a:rPr lang="en-ID" sz="1600" dirty="0" err="1">
                <a:effectLst/>
                <a:latin typeface="Times New Roman" panose="02020603050405020304" pitchFamily="18" charset="0"/>
              </a:rPr>
              <a:t>Suami</a:t>
            </a:r>
            <a:r>
              <a:rPr lang="en-ID" sz="16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</a:rPr>
              <a:t>dari</a:t>
            </a:r>
            <a:r>
              <a:rPr lang="en-ID" sz="16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</a:rPr>
              <a:t>keluarga</a:t>
            </a:r>
            <a:r>
              <a:rPr lang="en-ID" sz="1600" dirty="0">
                <a:effectLst/>
                <a:latin typeface="Times New Roman" panose="02020603050405020304" pitchFamily="18" charset="0"/>
              </a:rPr>
              <a:t> yang </a:t>
            </a:r>
            <a:r>
              <a:rPr lang="en-ID" sz="1600" dirty="0" err="1">
                <a:effectLst/>
                <a:latin typeface="Times New Roman" panose="02020603050405020304" pitchFamily="18" charset="0"/>
              </a:rPr>
              <a:t>terkan</a:t>
            </a:r>
            <a:r>
              <a:rPr lang="en-ID" sz="1600" dirty="0">
                <a:effectLst/>
                <a:latin typeface="Times New Roman" panose="02020603050405020304" pitchFamily="18" charset="0"/>
              </a:rPr>
              <a:t> covid19 </a:t>
            </a:r>
            <a:r>
              <a:rPr lang="en-ID" sz="1600" dirty="0" err="1">
                <a:effectLst/>
                <a:latin typeface="Times New Roman" panose="02020603050405020304" pitchFamily="18" charset="0"/>
              </a:rPr>
              <a:t>tersebut</a:t>
            </a:r>
            <a:r>
              <a:rPr lang="en-ID" sz="16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</a:rPr>
              <a:t>mengalami</a:t>
            </a:r>
            <a:r>
              <a:rPr lang="en-ID" sz="16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</a:rPr>
              <a:t>penurunan</a:t>
            </a:r>
            <a:r>
              <a:rPr lang="en-ID" sz="16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</a:rPr>
              <a:t>kondisi</a:t>
            </a:r>
            <a:r>
              <a:rPr lang="en-ID" sz="1600" dirty="0">
                <a:effectLst/>
                <a:latin typeface="Times New Roman" panose="02020603050405020304" pitchFamily="18" charset="0"/>
              </a:rPr>
              <a:t> dan </a:t>
            </a:r>
            <a:r>
              <a:rPr lang="en-ID" sz="1600" dirty="0" err="1">
                <a:effectLst/>
                <a:latin typeface="Times New Roman" panose="02020603050405020304" pitchFamily="18" charset="0"/>
              </a:rPr>
              <a:t>imunitas</a:t>
            </a:r>
            <a:r>
              <a:rPr lang="en-ID" sz="16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</a:rPr>
              <a:t>tubuh</a:t>
            </a:r>
            <a:r>
              <a:rPr lang="en-ID" sz="16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</a:rPr>
              <a:t>karena</a:t>
            </a:r>
            <a:r>
              <a:rPr lang="en-ID" sz="16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</a:rPr>
              <a:t>tidak</a:t>
            </a:r>
            <a:r>
              <a:rPr lang="en-ID" sz="16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</a:rPr>
              <a:t>memiliki</a:t>
            </a:r>
            <a:r>
              <a:rPr lang="en-ID" sz="16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</a:rPr>
              <a:t>semangat</a:t>
            </a:r>
            <a:r>
              <a:rPr lang="en-ID" sz="16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</a:rPr>
              <a:t>hidup</a:t>
            </a:r>
            <a:r>
              <a:rPr lang="en-ID" sz="1600" dirty="0">
                <a:effectLst/>
                <a:latin typeface="Times New Roman" panose="02020603050405020304" pitchFamily="18" charset="0"/>
              </a:rPr>
              <a:t> dan </a:t>
            </a:r>
            <a:r>
              <a:rPr lang="en-ID" sz="1600" dirty="0" err="1">
                <a:effectLst/>
                <a:latin typeface="Times New Roman" panose="02020603050405020304" pitchFamily="18" charset="0"/>
              </a:rPr>
              <a:t>pasrah</a:t>
            </a:r>
            <a:r>
              <a:rPr lang="en-ID" sz="16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</a:rPr>
              <a:t>namun</a:t>
            </a:r>
            <a:r>
              <a:rPr lang="en-ID" sz="16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</a:rPr>
              <a:t>berkat</a:t>
            </a:r>
            <a:r>
              <a:rPr lang="en-ID" sz="16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</a:rPr>
              <a:t>motivasi</a:t>
            </a:r>
            <a:r>
              <a:rPr lang="en-ID" sz="1600" dirty="0">
                <a:effectLst/>
                <a:latin typeface="Times New Roman" panose="02020603050405020304" pitchFamily="18" charset="0"/>
              </a:rPr>
              <a:t> dan </a:t>
            </a:r>
            <a:r>
              <a:rPr lang="en-ID" sz="1600" dirty="0" err="1">
                <a:effectLst/>
                <a:latin typeface="Times New Roman" panose="02020603050405020304" pitchFamily="18" charset="0"/>
              </a:rPr>
              <a:t>komunikasi</a:t>
            </a:r>
            <a:r>
              <a:rPr lang="en-ID" sz="1600" dirty="0">
                <a:effectLst/>
                <a:latin typeface="Times New Roman" panose="02020603050405020304" pitchFamily="18" charset="0"/>
              </a:rPr>
              <a:t> yang </a:t>
            </a:r>
            <a:r>
              <a:rPr lang="en-ID" sz="1600" dirty="0" err="1">
                <a:effectLst/>
                <a:latin typeface="Times New Roman" panose="02020603050405020304" pitchFamily="18" charset="0"/>
              </a:rPr>
              <a:t>dilakukan</a:t>
            </a:r>
            <a:r>
              <a:rPr lang="en-ID" sz="16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</a:rPr>
              <a:t>Nakes</a:t>
            </a:r>
            <a:r>
              <a:rPr lang="en-ID" sz="16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</a:rPr>
              <a:t>untuk</a:t>
            </a:r>
            <a:r>
              <a:rPr lang="en-ID" sz="16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</a:rPr>
              <a:t>membantu</a:t>
            </a:r>
            <a:r>
              <a:rPr lang="en-ID" sz="16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</a:rPr>
              <a:t>memulihkan</a:t>
            </a:r>
            <a:r>
              <a:rPr lang="en-ID" sz="16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</a:rPr>
              <a:t>psikologi</a:t>
            </a:r>
            <a:r>
              <a:rPr lang="en-ID" sz="16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</a:rPr>
              <a:t>dari</a:t>
            </a:r>
            <a:r>
              <a:rPr lang="en-ID" sz="16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</a:rPr>
              <a:t>bapak</a:t>
            </a:r>
            <a:r>
              <a:rPr lang="en-ID" sz="16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</a:rPr>
              <a:t>tersebut</a:t>
            </a:r>
            <a:r>
              <a:rPr lang="en-ID" sz="16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</a:rPr>
              <a:t>berangsur-angsur</a:t>
            </a:r>
            <a:r>
              <a:rPr lang="en-ID" sz="16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</a:rPr>
              <a:t>kesehatan</a:t>
            </a:r>
            <a:r>
              <a:rPr lang="en-ID" sz="16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</a:rPr>
              <a:t>pasien</a:t>
            </a:r>
            <a:r>
              <a:rPr lang="en-ID" sz="16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</a:rPr>
              <a:t>tersebut</a:t>
            </a:r>
            <a:r>
              <a:rPr lang="en-ID" sz="16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</a:rPr>
              <a:t>menjadi</a:t>
            </a:r>
            <a:r>
              <a:rPr lang="en-ID" sz="16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</a:rPr>
              <a:t>lebih</a:t>
            </a:r>
            <a:r>
              <a:rPr lang="en-ID" sz="16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</a:rPr>
              <a:t>baik</a:t>
            </a:r>
            <a:r>
              <a:rPr lang="en-ID" sz="1600" dirty="0">
                <a:effectLst/>
                <a:latin typeface="Times New Roman" panose="02020603050405020304" pitchFamily="18" charset="0"/>
              </a:rPr>
              <a:t>. Dari </a:t>
            </a:r>
            <a:r>
              <a:rPr lang="en-ID" sz="1600" dirty="0" err="1">
                <a:effectLst/>
                <a:latin typeface="Times New Roman" panose="02020603050405020304" pitchFamily="18" charset="0"/>
              </a:rPr>
              <a:t>sini</a:t>
            </a:r>
            <a:r>
              <a:rPr lang="en-ID" sz="16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</a:rPr>
              <a:t>dapat</a:t>
            </a:r>
            <a:r>
              <a:rPr lang="en-ID" sz="16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</a:rPr>
              <a:t>kita</a:t>
            </a:r>
            <a:r>
              <a:rPr lang="en-ID" sz="16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</a:rPr>
              <a:t>lihat</a:t>
            </a:r>
            <a:r>
              <a:rPr lang="en-ID" sz="16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</a:rPr>
              <a:t>dalam</a:t>
            </a:r>
            <a:r>
              <a:rPr lang="en-ID" sz="16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</a:rPr>
              <a:t>pemulihan</a:t>
            </a:r>
            <a:r>
              <a:rPr lang="en-ID" sz="16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</a:rPr>
              <a:t>pasien</a:t>
            </a:r>
            <a:r>
              <a:rPr lang="en-ID" sz="1600" dirty="0">
                <a:effectLst/>
                <a:latin typeface="Times New Roman" panose="02020603050405020304" pitchFamily="18" charset="0"/>
              </a:rPr>
              <a:t> yang </a:t>
            </a:r>
            <a:r>
              <a:rPr lang="en-ID" sz="1600" dirty="0" err="1">
                <a:effectLst/>
                <a:latin typeface="Times New Roman" panose="02020603050405020304" pitchFamily="18" charset="0"/>
              </a:rPr>
              <a:t>terkena</a:t>
            </a:r>
            <a:r>
              <a:rPr lang="en-ID" sz="1600" dirty="0">
                <a:effectLst/>
                <a:latin typeface="Times New Roman" panose="02020603050405020304" pitchFamily="18" charset="0"/>
              </a:rPr>
              <a:t> covid19 </a:t>
            </a:r>
            <a:r>
              <a:rPr lang="en-ID" sz="1600" dirty="0" err="1">
                <a:effectLst/>
                <a:latin typeface="Times New Roman" panose="02020603050405020304" pitchFamily="18" charset="0"/>
              </a:rPr>
              <a:t>diutamakan</a:t>
            </a:r>
            <a:r>
              <a:rPr lang="en-ID" sz="16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</a:rPr>
              <a:t>adalah</a:t>
            </a:r>
            <a:r>
              <a:rPr lang="en-ID" sz="16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</a:rPr>
              <a:t>komunikasi</a:t>
            </a:r>
            <a:r>
              <a:rPr lang="en-ID" sz="1600" dirty="0">
                <a:effectLst/>
                <a:latin typeface="Times New Roman" panose="02020603050405020304" pitchFamily="18" charset="0"/>
              </a:rPr>
              <a:t> yang </a:t>
            </a:r>
            <a:r>
              <a:rPr lang="en-ID" sz="1600" dirty="0" err="1">
                <a:effectLst/>
                <a:latin typeface="Times New Roman" panose="02020603050405020304" pitchFamily="18" charset="0"/>
              </a:rPr>
              <a:t>dapat</a:t>
            </a:r>
            <a:r>
              <a:rPr lang="en-ID" sz="16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</a:rPr>
              <a:t>membangkitkan</a:t>
            </a:r>
            <a:r>
              <a:rPr lang="en-ID" sz="16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</a:rPr>
              <a:t>semangat</a:t>
            </a:r>
            <a:r>
              <a:rPr lang="en-ID" sz="1600" dirty="0">
                <a:effectLst/>
                <a:latin typeface="Times New Roman" panose="02020603050405020304" pitchFamily="18" charset="0"/>
              </a:rPr>
              <a:t> dan </a:t>
            </a:r>
            <a:r>
              <a:rPr lang="en-ID" sz="1600" dirty="0" err="1">
                <a:effectLst/>
                <a:latin typeface="Times New Roman" panose="02020603050405020304" pitchFamily="18" charset="0"/>
              </a:rPr>
              <a:t>memotivasi</a:t>
            </a:r>
            <a:r>
              <a:rPr lang="en-ID" sz="1600" dirty="0">
                <a:effectLst/>
                <a:latin typeface="Times New Roman" panose="02020603050405020304" pitchFamily="18" charset="0"/>
              </a:rPr>
              <a:t> para </a:t>
            </a:r>
            <a:r>
              <a:rPr lang="en-ID" sz="1600" dirty="0" err="1">
                <a:effectLst/>
                <a:latin typeface="Times New Roman" panose="02020603050405020304" pitchFamily="18" charset="0"/>
              </a:rPr>
              <a:t>pasien</a:t>
            </a:r>
            <a:r>
              <a:rPr lang="en-ID" sz="1600" dirty="0">
                <a:effectLst/>
                <a:latin typeface="Times New Roman" panose="02020603050405020304" pitchFamily="18" charset="0"/>
              </a:rPr>
              <a:t> agar </a:t>
            </a:r>
            <a:r>
              <a:rPr lang="en-ID" sz="1600" dirty="0" err="1">
                <a:effectLst/>
                <a:latin typeface="Times New Roman" panose="02020603050405020304" pitchFamily="18" charset="0"/>
              </a:rPr>
              <a:t>dapat</a:t>
            </a:r>
            <a:r>
              <a:rPr lang="en-ID" sz="16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</a:rPr>
              <a:t>menjadi</a:t>
            </a:r>
            <a:r>
              <a:rPr lang="en-ID" sz="16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</a:rPr>
              <a:t>semangat</a:t>
            </a:r>
            <a:r>
              <a:rPr lang="en-ID" sz="16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</a:rPr>
              <a:t>pulih</a:t>
            </a:r>
            <a:r>
              <a:rPr lang="en-ID" sz="16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</a:rPr>
              <a:t>kembali</a:t>
            </a:r>
            <a:r>
              <a:rPr lang="en-ID" sz="16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</a:rPr>
              <a:t>kesedia</a:t>
            </a:r>
            <a:r>
              <a:rPr lang="en-ID" sz="1600" dirty="0">
                <a:effectLst/>
                <a:latin typeface="Times New Roman" panose="02020603050405020304" pitchFamily="18" charset="0"/>
              </a:rPr>
              <a:t> kala. </a:t>
            </a:r>
          </a:p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143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p4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KOMUNIKASI </a:t>
            </a:r>
            <a:endParaRPr dirty="0"/>
          </a:p>
        </p:txBody>
      </p:sp>
      <p:sp>
        <p:nvSpPr>
          <p:cNvPr id="1025" name="Google Shape;1025;p44"/>
          <p:cNvSpPr txBox="1">
            <a:spLocks noGrp="1"/>
          </p:cNvSpPr>
          <p:nvPr>
            <p:ph type="body" idx="1"/>
          </p:nvPr>
        </p:nvSpPr>
        <p:spPr>
          <a:xfrm>
            <a:off x="720000" y="1215752"/>
            <a:ext cx="7704000" cy="31835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Bef>
                <a:spcPts val="1000"/>
              </a:spcBef>
              <a:buNone/>
            </a:pPr>
            <a:r>
              <a:rPr lang="en-ID" sz="1800" dirty="0" err="1">
                <a:effectLst/>
                <a:latin typeface="Times New Roman" panose="02020603050405020304" pitchFamily="18" charset="0"/>
              </a:rPr>
              <a:t>Komunikasi</a:t>
            </a:r>
            <a:r>
              <a:rPr lang="en-ID" sz="18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</a:rPr>
              <a:t>dalam</a:t>
            </a:r>
            <a:r>
              <a:rPr lang="en-ID" sz="18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</a:rPr>
              <a:t>teori</a:t>
            </a:r>
            <a:r>
              <a:rPr lang="en-ID" sz="1800" dirty="0">
                <a:effectLst/>
                <a:latin typeface="Times New Roman" panose="02020603050405020304" pitchFamily="18" charset="0"/>
              </a:rPr>
              <a:t> dan </a:t>
            </a:r>
            <a:r>
              <a:rPr lang="en-ID" sz="1800" dirty="0" err="1">
                <a:effectLst/>
                <a:latin typeface="Times New Roman" panose="02020603050405020304" pitchFamily="18" charset="0"/>
              </a:rPr>
              <a:t>praktek</a:t>
            </a:r>
            <a:r>
              <a:rPr lang="en-ID" sz="1800" dirty="0">
                <a:effectLst/>
                <a:latin typeface="Times New Roman" panose="02020603050405020304" pitchFamily="18" charset="0"/>
              </a:rPr>
              <a:t>, 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ID" sz="1800" dirty="0">
                <a:latin typeface="Times New Roman" panose="02020603050405020304" pitchFamily="18" charset="0"/>
              </a:rPr>
              <a:t>1. </a:t>
            </a:r>
            <a:r>
              <a:rPr lang="en-ID" sz="1800" dirty="0">
                <a:effectLst/>
                <a:latin typeface="Times New Roman" panose="02020603050405020304" pitchFamily="18" charset="0"/>
              </a:rPr>
              <a:t>Phill Astrid Susanto “ </a:t>
            </a:r>
            <a:r>
              <a:rPr lang="en-ID" sz="1800" dirty="0" err="1">
                <a:effectLst/>
                <a:latin typeface="Times New Roman" panose="02020603050405020304" pitchFamily="18" charset="0"/>
              </a:rPr>
              <a:t>Komunikasi</a:t>
            </a:r>
            <a:r>
              <a:rPr lang="en-ID" sz="18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</a:rPr>
              <a:t>adalah</a:t>
            </a:r>
            <a:r>
              <a:rPr lang="en-ID" sz="1800" dirty="0">
                <a:effectLst/>
                <a:latin typeface="Times New Roman" panose="02020603050405020304" pitchFamily="18" charset="0"/>
              </a:rPr>
              <a:t> proses </a:t>
            </a:r>
            <a:r>
              <a:rPr lang="en-ID" sz="1800" dirty="0" err="1">
                <a:effectLst/>
                <a:latin typeface="Times New Roman" panose="02020603050405020304" pitchFamily="18" charset="0"/>
              </a:rPr>
              <a:t>pengoperan</a:t>
            </a:r>
            <a:r>
              <a:rPr lang="en-ID" sz="18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</a:rPr>
              <a:t>lambang-lambang</a:t>
            </a:r>
            <a:r>
              <a:rPr lang="en-ID" sz="1800" dirty="0">
                <a:effectLst/>
                <a:latin typeface="Times New Roman" panose="02020603050405020304" pitchFamily="18" charset="0"/>
              </a:rPr>
              <a:t> yang </a:t>
            </a:r>
            <a:r>
              <a:rPr lang="en-ID" sz="1800" dirty="0" err="1">
                <a:effectLst/>
                <a:latin typeface="Times New Roman" panose="02020603050405020304" pitchFamily="18" charset="0"/>
              </a:rPr>
              <a:t>mengandung</a:t>
            </a:r>
            <a:r>
              <a:rPr lang="en-ID" sz="1800" dirty="0">
                <a:effectLst/>
                <a:latin typeface="Times New Roman" panose="02020603050405020304" pitchFamily="18" charset="0"/>
              </a:rPr>
              <a:t> arti” </a:t>
            </a:r>
            <a:r>
              <a:rPr lang="en-ID" sz="1800" dirty="0" err="1">
                <a:effectLst/>
                <a:latin typeface="Times New Roman" panose="02020603050405020304" pitchFamily="18" charset="0"/>
              </a:rPr>
              <a:t>Pengertian</a:t>
            </a:r>
            <a:r>
              <a:rPr lang="en-ID" sz="18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</a:rPr>
              <a:t>komunikasi</a:t>
            </a:r>
            <a:r>
              <a:rPr lang="en-ID" sz="18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</a:rPr>
              <a:t>menurut</a:t>
            </a:r>
            <a:r>
              <a:rPr lang="en-ID" sz="18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>
                <a:effectLst/>
                <a:latin typeface="Times New Roman,Italic" pitchFamily="2" charset="0"/>
              </a:rPr>
              <a:t>Human Relation at work</a:t>
            </a:r>
            <a:r>
              <a:rPr lang="en-ID" sz="1800" dirty="0">
                <a:latin typeface="Times New Roman" panose="02020603050405020304" pitchFamily="18" charset="0"/>
              </a:rPr>
              <a:t>. 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ID" sz="1800" dirty="0">
                <a:effectLst/>
                <a:latin typeface="Times New Roman" panose="02020603050405020304" pitchFamily="18" charset="0"/>
              </a:rPr>
              <a:t>2. Keith Davis “</a:t>
            </a:r>
            <a:r>
              <a:rPr lang="en-ID" sz="1800" dirty="0" err="1">
                <a:effectLst/>
                <a:latin typeface="Times New Roman" panose="02020603050405020304" pitchFamily="18" charset="0"/>
              </a:rPr>
              <a:t>Komunikasi</a:t>
            </a:r>
            <a:r>
              <a:rPr lang="en-ID" sz="18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</a:rPr>
              <a:t>adalah</a:t>
            </a:r>
            <a:r>
              <a:rPr lang="en-ID" sz="1800" dirty="0">
                <a:effectLst/>
                <a:latin typeface="Times New Roman" panose="02020603050405020304" pitchFamily="18" charset="0"/>
              </a:rPr>
              <a:t> proses </a:t>
            </a:r>
            <a:r>
              <a:rPr lang="en-ID" sz="1800" dirty="0" err="1">
                <a:effectLst/>
                <a:latin typeface="Times New Roman" panose="02020603050405020304" pitchFamily="18" charset="0"/>
              </a:rPr>
              <a:t>lewatnya</a:t>
            </a:r>
            <a:r>
              <a:rPr lang="en-ID" sz="18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</a:rPr>
              <a:t>informasi</a:t>
            </a:r>
            <a:r>
              <a:rPr lang="en-ID" sz="1800" dirty="0">
                <a:effectLst/>
                <a:latin typeface="Times New Roman" panose="02020603050405020304" pitchFamily="18" charset="0"/>
              </a:rPr>
              <a:t> dan </a:t>
            </a:r>
            <a:r>
              <a:rPr lang="en-ID" sz="1800" dirty="0" err="1">
                <a:effectLst/>
                <a:latin typeface="Times New Roman" panose="02020603050405020304" pitchFamily="18" charset="0"/>
              </a:rPr>
              <a:t>pengertian</a:t>
            </a:r>
            <a:r>
              <a:rPr lang="en-ID" sz="18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</a:rPr>
              <a:t>seseorang</a:t>
            </a:r>
            <a:r>
              <a:rPr lang="en-ID" sz="18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</a:rPr>
              <a:t>ke</a:t>
            </a:r>
            <a:r>
              <a:rPr lang="en-ID" sz="1800" dirty="0">
                <a:effectLst/>
                <a:latin typeface="Times New Roman" panose="02020603050405020304" pitchFamily="18" charset="0"/>
              </a:rPr>
              <a:t> orang lain”. 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ID" sz="1800" dirty="0">
                <a:latin typeface="Times New Roman" panose="02020603050405020304" pitchFamily="18" charset="0"/>
              </a:rPr>
              <a:t>3. </a:t>
            </a:r>
            <a:r>
              <a:rPr lang="en-ID" sz="1800" dirty="0">
                <a:effectLst/>
                <a:latin typeface="Times New Roman" panose="02020603050405020304" pitchFamily="18" charset="0"/>
              </a:rPr>
              <a:t>Taylor, </a:t>
            </a:r>
            <a:r>
              <a:rPr lang="en-ID" sz="1800" dirty="0" err="1">
                <a:effectLst/>
                <a:latin typeface="Times New Roman" panose="02020603050405020304" pitchFamily="18" charset="0"/>
              </a:rPr>
              <a:t>Lilis</a:t>
            </a:r>
            <a:r>
              <a:rPr lang="en-ID" sz="1800" dirty="0">
                <a:effectLst/>
                <a:latin typeface="Times New Roman" panose="02020603050405020304" pitchFamily="18" charset="0"/>
              </a:rPr>
              <a:t>, Le </a:t>
            </a:r>
            <a:r>
              <a:rPr lang="en-ID" sz="1800" dirty="0" err="1">
                <a:effectLst/>
                <a:latin typeface="Times New Roman" panose="02020603050405020304" pitchFamily="18" charset="0"/>
              </a:rPr>
              <a:t>Mone</a:t>
            </a:r>
            <a:r>
              <a:rPr lang="en-ID" sz="18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</a:rPr>
              <a:t>adalah</a:t>
            </a:r>
            <a:r>
              <a:rPr lang="en-ID" sz="1800" dirty="0">
                <a:effectLst/>
                <a:latin typeface="Times New Roman" panose="02020603050405020304" pitchFamily="18" charset="0"/>
              </a:rPr>
              <a:t> proses </a:t>
            </a:r>
            <a:r>
              <a:rPr lang="en-ID" sz="1800" dirty="0" err="1">
                <a:effectLst/>
                <a:latin typeface="Times New Roman" panose="02020603050405020304" pitchFamily="18" charset="0"/>
              </a:rPr>
              <a:t>berbagi</a:t>
            </a:r>
            <a:r>
              <a:rPr lang="en-ID" sz="1800" dirty="0">
                <a:effectLst/>
                <a:latin typeface="Times New Roman" panose="02020603050405020304" pitchFamily="18" charset="0"/>
              </a:rPr>
              <a:t> (</a:t>
            </a:r>
            <a:r>
              <a:rPr lang="en-ID" sz="1800" dirty="0">
                <a:effectLst/>
                <a:latin typeface="Times New Roman,Italic" pitchFamily="2" charset="0"/>
              </a:rPr>
              <a:t>sharing</a:t>
            </a:r>
            <a:r>
              <a:rPr lang="en-ID" sz="1800" dirty="0">
                <a:effectLst/>
                <a:latin typeface="Times New Roman" panose="02020603050405020304" pitchFamily="18" charset="0"/>
              </a:rPr>
              <a:t>) </a:t>
            </a:r>
            <a:r>
              <a:rPr lang="en-ID" sz="1800" dirty="0" err="1">
                <a:effectLst/>
                <a:latin typeface="Times New Roman" panose="02020603050405020304" pitchFamily="18" charset="0"/>
              </a:rPr>
              <a:t>informasi</a:t>
            </a:r>
            <a:r>
              <a:rPr lang="en-ID" sz="1800" dirty="0"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</a:rPr>
              <a:t>atau</a:t>
            </a:r>
            <a:r>
              <a:rPr lang="en-ID" sz="1800" dirty="0">
                <a:effectLst/>
                <a:latin typeface="Times New Roman" panose="02020603050405020304" pitchFamily="18" charset="0"/>
              </a:rPr>
              <a:t> proses </a:t>
            </a:r>
            <a:r>
              <a:rPr lang="en-ID" sz="1800" dirty="0" err="1">
                <a:effectLst/>
                <a:latin typeface="Times New Roman" panose="02020603050405020304" pitchFamily="18" charset="0"/>
              </a:rPr>
              <a:t>pembangkitan</a:t>
            </a:r>
            <a:r>
              <a:rPr lang="en-ID" sz="1800" dirty="0">
                <a:effectLst/>
                <a:latin typeface="Times New Roman" panose="02020603050405020304" pitchFamily="18" charset="0"/>
              </a:rPr>
              <a:t> dan </a:t>
            </a:r>
            <a:r>
              <a:rPr lang="en-ID" sz="1800" dirty="0" err="1">
                <a:effectLst/>
                <a:latin typeface="Times New Roman" panose="02020603050405020304" pitchFamily="18" charset="0"/>
              </a:rPr>
              <a:t>pengoperan</a:t>
            </a:r>
            <a:r>
              <a:rPr lang="en-ID" sz="1800" dirty="0">
                <a:effectLst/>
                <a:latin typeface="Times New Roman" panose="02020603050405020304" pitchFamily="18" charset="0"/>
              </a:rPr>
              <a:t> arti. </a:t>
            </a:r>
            <a:endParaRPr lang="en-ID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936AB-14D4-BA67-50B2-B67D0255B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Kesimpulan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7DF80F-2438-BEF4-FB29-EDD48DC45F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6450" y="1631013"/>
            <a:ext cx="8052490" cy="3067462"/>
          </a:xfrm>
        </p:spPr>
        <p:txBody>
          <a:bodyPr/>
          <a:lstStyle/>
          <a:p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Komunikasi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terapeutik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tenaga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kesehatan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dilakukan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memberikan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pengertian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perhatian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lebih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kepada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masyarakat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sedang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pemulihan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Kesehatan. </a:t>
            </a:r>
          </a:p>
          <a:p>
            <a:pPr marL="139700" indent="0">
              <a:buNone/>
            </a:pP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9700" indent="0">
              <a:buNone/>
            </a:pP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Pendekatan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dilakukan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dapatmembantu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klien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mengurangi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beban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perasaan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pikiran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serta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mengambil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tindakan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mengubah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situasi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di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alami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pasien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mampu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melakukan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pendekatan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baik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kepada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pasien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agar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memotivasi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pasien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kembali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bangkit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berfikir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positif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kesahatan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mereka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684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8ADAF-43A1-6DD0-C4EE-5881E265B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Pendukung</a:t>
            </a:r>
            <a:r>
              <a:rPr lang="en-US" dirty="0"/>
              <a:t> dan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Penghambat</a:t>
            </a:r>
            <a:r>
              <a:rPr lang="en-US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E868D-C302-F2A8-D8AD-24D7181A2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6449" y="1631013"/>
            <a:ext cx="7233783" cy="3067462"/>
          </a:xfrm>
        </p:spPr>
        <p:txBody>
          <a:bodyPr/>
          <a:lstStyle/>
          <a:p>
            <a:r>
              <a:rPr lang="en-ID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ID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aktor</a:t>
            </a:r>
            <a:r>
              <a:rPr lang="en-ID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pendukung</a:t>
            </a:r>
            <a:r>
              <a:rPr lang="en-ID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dilakukan</a:t>
            </a:r>
            <a:r>
              <a:rPr lang="en-ID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tenaga</a:t>
            </a:r>
            <a:r>
              <a:rPr lang="en-ID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kesehatan</a:t>
            </a:r>
            <a:r>
              <a:rPr lang="en-ID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terhadap</a:t>
            </a:r>
            <a:r>
              <a:rPr lang="en-ID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pasien</a:t>
            </a:r>
            <a:r>
              <a:rPr lang="en-ID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salah </a:t>
            </a:r>
            <a:r>
              <a:rPr lang="en-ID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satunya</a:t>
            </a:r>
            <a:r>
              <a:rPr lang="en-ID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ID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komunikasi</a:t>
            </a:r>
            <a:r>
              <a:rPr lang="en-ID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positif</a:t>
            </a:r>
            <a:r>
              <a:rPr lang="en-ID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ID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pihak</a:t>
            </a:r>
            <a:r>
              <a:rPr lang="en-ID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keluarga</a:t>
            </a:r>
            <a:r>
              <a:rPr lang="en-ID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pasien</a:t>
            </a:r>
            <a:r>
              <a:rPr lang="en-ID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ID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membantu</a:t>
            </a:r>
            <a:r>
              <a:rPr lang="en-ID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membangkitkan</a:t>
            </a:r>
            <a:r>
              <a:rPr lang="en-ID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semangat</a:t>
            </a:r>
            <a:r>
              <a:rPr lang="en-ID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pasien</a:t>
            </a:r>
            <a:r>
              <a:rPr lang="en-ID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pasca</a:t>
            </a:r>
            <a:r>
              <a:rPr lang="en-ID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pemulihan</a:t>
            </a:r>
            <a:r>
              <a:rPr lang="en-ID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en-ID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Faktor</a:t>
            </a:r>
            <a:r>
              <a:rPr lang="en-ID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Penghambat</a:t>
            </a:r>
            <a:r>
              <a:rPr lang="en-ID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en-ID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Banyaknya</a:t>
            </a:r>
            <a:r>
              <a:rPr lang="en-ID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penyebaran</a:t>
            </a:r>
            <a:r>
              <a:rPr lang="en-ID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berita</a:t>
            </a:r>
            <a:r>
              <a:rPr lang="en-ID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negatif</a:t>
            </a:r>
            <a:r>
              <a:rPr lang="en-ID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ID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memicu</a:t>
            </a:r>
            <a:r>
              <a:rPr lang="en-ID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pikiran</a:t>
            </a:r>
            <a:r>
              <a:rPr lang="en-ID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buruk</a:t>
            </a:r>
            <a:r>
              <a:rPr lang="en-ID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ID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pasien</a:t>
            </a:r>
            <a:r>
              <a:rPr lang="en-ID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sehingga</a:t>
            </a:r>
            <a:r>
              <a:rPr lang="en-ID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kesehatannya</a:t>
            </a:r>
            <a:r>
              <a:rPr lang="en-ID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menjadi</a:t>
            </a:r>
            <a:r>
              <a:rPr lang="en-ID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buruk</a:t>
            </a:r>
            <a:r>
              <a:rPr lang="en-ID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kembali</a:t>
            </a:r>
            <a:r>
              <a:rPr lang="en-ID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ID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Sehingga</a:t>
            </a:r>
            <a:r>
              <a:rPr lang="en-ID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hal</a:t>
            </a:r>
            <a:r>
              <a:rPr lang="en-ID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tersebut</a:t>
            </a:r>
            <a:r>
              <a:rPr lang="en-ID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ID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memicu</a:t>
            </a:r>
            <a:r>
              <a:rPr lang="en-ID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kembali</a:t>
            </a:r>
            <a:r>
              <a:rPr lang="en-ID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stress dan </a:t>
            </a:r>
            <a:r>
              <a:rPr lang="en-ID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depresi</a:t>
            </a:r>
            <a:r>
              <a:rPr lang="en-ID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ID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pasien</a:t>
            </a:r>
            <a:r>
              <a:rPr lang="en-ID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mengalami</a:t>
            </a:r>
            <a:r>
              <a:rPr lang="en-ID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trauma dan  </a:t>
            </a:r>
            <a:r>
              <a:rPr lang="en-ID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ID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memicu</a:t>
            </a:r>
            <a:r>
              <a:rPr lang="en-ID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menurunnya</a:t>
            </a:r>
            <a:r>
              <a:rPr lang="en-ID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kesehatan</a:t>
            </a:r>
            <a:r>
              <a:rPr lang="en-ID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ID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pasien</a:t>
            </a:r>
            <a:r>
              <a:rPr lang="en-ID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4578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81813-F4AE-17D2-5D53-EFA60336F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45025"/>
            <a:ext cx="7704000" cy="1660222"/>
          </a:xfrm>
        </p:spPr>
        <p:txBody>
          <a:bodyPr/>
          <a:lstStyle/>
          <a:p>
            <a:r>
              <a:rPr lang="en-ID" dirty="0">
                <a:latin typeface="Calibri" panose="020F0502020204030204" pitchFamily="34" charset="0"/>
              </a:rPr>
              <a:t>The Joint Commission reports that investing to improve communication within the healthcare setting can lead to: </a:t>
            </a:r>
            <a:br>
              <a:rPr lang="en-ID" dirty="0">
                <a:latin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637401-7906-4C21-CBA1-BB44BED5B1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2571750"/>
            <a:ext cx="7704000" cy="2289349"/>
          </a:xfrm>
        </p:spPr>
        <p:txBody>
          <a:bodyPr/>
          <a:lstStyle/>
          <a:p>
            <a:pPr marL="152400" indent="0">
              <a:buNone/>
            </a:pPr>
            <a:r>
              <a:rPr lang="en-ID" sz="2400" dirty="0">
                <a:effectLst/>
                <a:latin typeface="Calibri" panose="020F0502020204030204" pitchFamily="34" charset="0"/>
              </a:rPr>
              <a:t>Improved safety. </a:t>
            </a:r>
          </a:p>
          <a:p>
            <a:pPr marL="152400" indent="0">
              <a:buNone/>
            </a:pPr>
            <a:r>
              <a:rPr lang="en-ID" sz="2400" dirty="0">
                <a:effectLst/>
                <a:latin typeface="Calibri" panose="020F0502020204030204" pitchFamily="34" charset="0"/>
              </a:rPr>
              <a:t>Improved quality of care and patient outcomes. </a:t>
            </a:r>
          </a:p>
          <a:p>
            <a:pPr marL="152400" indent="0">
              <a:buNone/>
            </a:pPr>
            <a:r>
              <a:rPr lang="en-ID" sz="2400" dirty="0">
                <a:effectLst/>
                <a:latin typeface="Calibri" panose="020F0502020204030204" pitchFamily="34" charset="0"/>
              </a:rPr>
              <a:t>Decreased length of patient stay. </a:t>
            </a:r>
          </a:p>
          <a:p>
            <a:pPr marL="152400" indent="0">
              <a:buNone/>
            </a:pPr>
            <a:r>
              <a:rPr lang="en-ID" sz="2400" dirty="0">
                <a:effectLst/>
                <a:latin typeface="Calibri" panose="020F0502020204030204" pitchFamily="34" charset="0"/>
              </a:rPr>
              <a:t>Improved patient and family satisfaction. </a:t>
            </a:r>
          </a:p>
          <a:p>
            <a:pPr marL="152400" indent="0">
              <a:buNone/>
            </a:pPr>
            <a:r>
              <a:rPr lang="en-ID" sz="2400" dirty="0">
                <a:effectLst/>
                <a:latin typeface="Calibri" panose="020F0502020204030204" pitchFamily="34" charset="0"/>
              </a:rPr>
              <a:t>Enhanced staff morale and job satisfaction </a:t>
            </a:r>
          </a:p>
          <a:p>
            <a:pPr marL="1524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0420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70044-3D8C-3A68-5123-A92341A7F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91CEEE-56E7-00B3-FAB2-452010027B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0161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AF123-B05B-9F30-4153-235CD617C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Referensi</a:t>
            </a:r>
            <a:r>
              <a:rPr lang="en-US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C7A3D2-A003-D6B4-3FF0-26D42E3AF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0878" y="1822399"/>
            <a:ext cx="7417550" cy="2313666"/>
          </a:xfrm>
        </p:spPr>
        <p:txBody>
          <a:bodyPr/>
          <a:lstStyle/>
          <a:p>
            <a:r>
              <a:rPr lang="en-ID" dirty="0" err="1">
                <a:effectLst/>
                <a:latin typeface="Times New Roman" panose="02020603050405020304" pitchFamily="18" charset="0"/>
              </a:rPr>
              <a:t>Damaiyanti</a:t>
            </a:r>
            <a:r>
              <a:rPr lang="en-ID" dirty="0">
                <a:effectLst/>
                <a:latin typeface="Times New Roman" panose="02020603050405020304" pitchFamily="18" charset="0"/>
              </a:rPr>
              <a:t>, M. (2010). </a:t>
            </a:r>
            <a:r>
              <a:rPr lang="en-ID" i="1" dirty="0" err="1">
                <a:effectLst/>
                <a:latin typeface="Times New Roman" panose="02020603050405020304" pitchFamily="18" charset="0"/>
              </a:rPr>
              <a:t>Komunikasi</a:t>
            </a:r>
            <a:r>
              <a:rPr lang="en-ID" i="1" dirty="0">
                <a:effectLst/>
                <a:latin typeface="Times New Roman" panose="02020603050405020304" pitchFamily="18" charset="0"/>
              </a:rPr>
              <a:t> </a:t>
            </a:r>
            <a:r>
              <a:rPr lang="en-ID" i="1" dirty="0" err="1">
                <a:effectLst/>
                <a:latin typeface="Times New Roman" panose="02020603050405020304" pitchFamily="18" charset="0"/>
              </a:rPr>
              <a:t>Terapeutik</a:t>
            </a:r>
            <a:r>
              <a:rPr lang="en-ID" i="1" dirty="0">
                <a:effectLst/>
                <a:latin typeface="Times New Roman" panose="02020603050405020304" pitchFamily="18" charset="0"/>
              </a:rPr>
              <a:t> </a:t>
            </a:r>
            <a:r>
              <a:rPr lang="en-ID" i="1" dirty="0" err="1">
                <a:effectLst/>
                <a:latin typeface="Times New Roman" panose="02020603050405020304" pitchFamily="18" charset="0"/>
              </a:rPr>
              <a:t>Dalam</a:t>
            </a:r>
            <a:r>
              <a:rPr lang="en-ID" i="1" dirty="0">
                <a:effectLst/>
                <a:latin typeface="Times New Roman" panose="02020603050405020304" pitchFamily="18" charset="0"/>
              </a:rPr>
              <a:t> </a:t>
            </a:r>
            <a:r>
              <a:rPr lang="en-ID" i="1" dirty="0" err="1">
                <a:effectLst/>
                <a:latin typeface="Times New Roman" panose="02020603050405020304" pitchFamily="18" charset="0"/>
              </a:rPr>
              <a:t>Praktik</a:t>
            </a:r>
            <a:r>
              <a:rPr lang="en-ID" i="1" dirty="0">
                <a:effectLst/>
                <a:latin typeface="Times New Roman" panose="02020603050405020304" pitchFamily="18" charset="0"/>
              </a:rPr>
              <a:t> </a:t>
            </a:r>
            <a:r>
              <a:rPr lang="en-ID" i="1" dirty="0" err="1">
                <a:effectLst/>
                <a:latin typeface="Times New Roman" panose="02020603050405020304" pitchFamily="18" charset="0"/>
              </a:rPr>
              <a:t>Keperawatan</a:t>
            </a:r>
            <a:r>
              <a:rPr lang="en-ID" dirty="0">
                <a:effectLst/>
                <a:latin typeface="Times New Roman" panose="02020603050405020304" pitchFamily="18" charset="0"/>
              </a:rPr>
              <a:t>. </a:t>
            </a:r>
            <a:r>
              <a:rPr lang="en-ID" dirty="0" err="1">
                <a:effectLst/>
                <a:latin typeface="Times New Roman" panose="02020603050405020304" pitchFamily="18" charset="0"/>
              </a:rPr>
              <a:t>PT.Refika</a:t>
            </a:r>
            <a:r>
              <a:rPr lang="en-ID" dirty="0">
                <a:effectLst/>
                <a:latin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</a:rPr>
              <a:t>Adimata</a:t>
            </a:r>
            <a:r>
              <a:rPr lang="en-ID" dirty="0">
                <a:effectLst/>
                <a:latin typeface="Times New Roman" panose="02020603050405020304" pitchFamily="18" charset="0"/>
              </a:rPr>
              <a:t>. </a:t>
            </a:r>
          </a:p>
          <a:p>
            <a:r>
              <a:rPr lang="en-ID" dirty="0" err="1">
                <a:effectLst/>
                <a:latin typeface="Times New Roman" panose="02020603050405020304" pitchFamily="18" charset="0"/>
              </a:rPr>
              <a:t>Hardhiyani</a:t>
            </a:r>
            <a:r>
              <a:rPr lang="en-ID" dirty="0">
                <a:effectLst/>
                <a:latin typeface="Times New Roman" panose="02020603050405020304" pitchFamily="18" charset="0"/>
              </a:rPr>
              <a:t>, R. (2013). </a:t>
            </a:r>
            <a:r>
              <a:rPr lang="en-ID" i="1" dirty="0" err="1">
                <a:effectLst/>
                <a:latin typeface="Times New Roman" panose="02020603050405020304" pitchFamily="18" charset="0"/>
              </a:rPr>
              <a:t>Hubungan</a:t>
            </a:r>
            <a:r>
              <a:rPr lang="en-ID" i="1" dirty="0">
                <a:effectLst/>
                <a:latin typeface="Times New Roman" panose="02020603050405020304" pitchFamily="18" charset="0"/>
              </a:rPr>
              <a:t> </a:t>
            </a:r>
            <a:r>
              <a:rPr lang="en-ID" i="1" dirty="0" err="1">
                <a:effectLst/>
                <a:latin typeface="Times New Roman" panose="02020603050405020304" pitchFamily="18" charset="0"/>
              </a:rPr>
              <a:t>Komunikasi</a:t>
            </a:r>
            <a:r>
              <a:rPr lang="en-ID" i="1" dirty="0">
                <a:effectLst/>
                <a:latin typeface="Times New Roman" panose="02020603050405020304" pitchFamily="18" charset="0"/>
              </a:rPr>
              <a:t> Therapeutic </a:t>
            </a:r>
            <a:r>
              <a:rPr lang="en-ID" i="1" dirty="0" err="1">
                <a:effectLst/>
                <a:latin typeface="Times New Roman" panose="02020603050405020304" pitchFamily="18" charset="0"/>
              </a:rPr>
              <a:t>Perawat</a:t>
            </a:r>
            <a:r>
              <a:rPr lang="en-ID" i="1" dirty="0">
                <a:effectLst/>
                <a:latin typeface="Times New Roman" panose="02020603050405020304" pitchFamily="18" charset="0"/>
              </a:rPr>
              <a:t> </a:t>
            </a:r>
            <a:r>
              <a:rPr lang="en-ID" i="1" dirty="0" err="1">
                <a:effectLst/>
                <a:latin typeface="Times New Roman" panose="02020603050405020304" pitchFamily="18" charset="0"/>
              </a:rPr>
              <a:t>Dengan</a:t>
            </a:r>
            <a:r>
              <a:rPr lang="en-ID" i="1" dirty="0">
                <a:effectLst/>
                <a:latin typeface="Times New Roman" panose="02020603050405020304" pitchFamily="18" charset="0"/>
              </a:rPr>
              <a:t> </a:t>
            </a:r>
            <a:r>
              <a:rPr lang="en-ID" i="1" dirty="0" err="1">
                <a:effectLst/>
                <a:latin typeface="Times New Roman" panose="02020603050405020304" pitchFamily="18" charset="0"/>
              </a:rPr>
              <a:t>Motivasi</a:t>
            </a:r>
            <a:r>
              <a:rPr lang="en-ID" i="1" dirty="0">
                <a:effectLst/>
                <a:latin typeface="Times New Roman" panose="02020603050405020304" pitchFamily="18" charset="0"/>
              </a:rPr>
              <a:t> </a:t>
            </a:r>
            <a:r>
              <a:rPr lang="en-ID" i="1" dirty="0" err="1">
                <a:effectLst/>
                <a:latin typeface="Times New Roman" panose="02020603050405020304" pitchFamily="18" charset="0"/>
              </a:rPr>
              <a:t>Sembuh</a:t>
            </a:r>
            <a:r>
              <a:rPr lang="en-ID" i="1" dirty="0">
                <a:effectLst/>
                <a:latin typeface="Times New Roman" panose="02020603050405020304" pitchFamily="18" charset="0"/>
              </a:rPr>
              <a:t> Pada </a:t>
            </a:r>
            <a:r>
              <a:rPr lang="en-ID" i="1" dirty="0" err="1">
                <a:effectLst/>
                <a:latin typeface="Times New Roman" panose="02020603050405020304" pitchFamily="18" charset="0"/>
              </a:rPr>
              <a:t>Pasien</a:t>
            </a:r>
            <a:r>
              <a:rPr lang="en-ID" i="1" dirty="0">
                <a:effectLst/>
                <a:latin typeface="Times New Roman" panose="02020603050405020304" pitchFamily="18" charset="0"/>
              </a:rPr>
              <a:t> Rawat </a:t>
            </a:r>
            <a:r>
              <a:rPr lang="en-ID" i="1" dirty="0" err="1">
                <a:effectLst/>
                <a:latin typeface="Times New Roman" panose="02020603050405020304" pitchFamily="18" charset="0"/>
              </a:rPr>
              <a:t>Inap</a:t>
            </a:r>
            <a:r>
              <a:rPr lang="en-ID" i="1" dirty="0">
                <a:effectLst/>
                <a:latin typeface="Times New Roman" panose="02020603050405020304" pitchFamily="18" charset="0"/>
              </a:rPr>
              <a:t> Di Ruang </a:t>
            </a:r>
            <a:r>
              <a:rPr lang="en-ID" i="1" dirty="0" err="1">
                <a:effectLst/>
                <a:latin typeface="Times New Roman" panose="02020603050405020304" pitchFamily="18" charset="0"/>
              </a:rPr>
              <a:t>Melati</a:t>
            </a:r>
            <a:r>
              <a:rPr lang="en-ID" i="1" dirty="0">
                <a:effectLst/>
                <a:latin typeface="Times New Roman" panose="02020603050405020304" pitchFamily="18" charset="0"/>
              </a:rPr>
              <a:t> </a:t>
            </a:r>
            <a:r>
              <a:rPr lang="en-ID" i="1" dirty="0" err="1">
                <a:effectLst/>
                <a:latin typeface="Times New Roman" panose="02020603050405020304" pitchFamily="18" charset="0"/>
              </a:rPr>
              <a:t>Rumah</a:t>
            </a:r>
            <a:r>
              <a:rPr lang="en-ID" i="1" dirty="0">
                <a:effectLst/>
                <a:latin typeface="Times New Roman" panose="02020603050405020304" pitchFamily="18" charset="0"/>
              </a:rPr>
              <a:t> </a:t>
            </a:r>
            <a:r>
              <a:rPr lang="en-ID" i="1" dirty="0" err="1">
                <a:effectLst/>
                <a:latin typeface="Times New Roman" panose="02020603050405020304" pitchFamily="18" charset="0"/>
              </a:rPr>
              <a:t>Sakit</a:t>
            </a:r>
            <a:r>
              <a:rPr lang="en-ID" i="1" dirty="0">
                <a:effectLst/>
                <a:latin typeface="Times New Roman" panose="02020603050405020304" pitchFamily="18" charset="0"/>
              </a:rPr>
              <a:t> </a:t>
            </a:r>
            <a:r>
              <a:rPr lang="en-ID" i="1" dirty="0" err="1">
                <a:effectLst/>
                <a:latin typeface="Times New Roman" panose="02020603050405020304" pitchFamily="18" charset="0"/>
              </a:rPr>
              <a:t>Umum</a:t>
            </a:r>
            <a:r>
              <a:rPr lang="en-ID" i="1" dirty="0">
                <a:effectLst/>
                <a:latin typeface="Times New Roman" panose="02020603050405020304" pitchFamily="18" charset="0"/>
              </a:rPr>
              <a:t> Daerah </a:t>
            </a:r>
            <a:r>
              <a:rPr lang="en-ID" i="1" dirty="0" err="1">
                <a:effectLst/>
                <a:latin typeface="Times New Roman" panose="02020603050405020304" pitchFamily="18" charset="0"/>
              </a:rPr>
              <a:t>Kalisari</a:t>
            </a:r>
            <a:r>
              <a:rPr lang="en-ID" i="1" dirty="0">
                <a:effectLst/>
                <a:latin typeface="Times New Roman" panose="02020603050405020304" pitchFamily="18" charset="0"/>
              </a:rPr>
              <a:t> </a:t>
            </a:r>
            <a:r>
              <a:rPr lang="en-ID" i="1" dirty="0" err="1">
                <a:effectLst/>
                <a:latin typeface="Times New Roman" panose="02020603050405020304" pitchFamily="18" charset="0"/>
              </a:rPr>
              <a:t>Batang</a:t>
            </a:r>
            <a:r>
              <a:rPr lang="en-ID" i="1" dirty="0">
                <a:effectLst/>
                <a:latin typeface="Times New Roman" panose="02020603050405020304" pitchFamily="18" charset="0"/>
              </a:rPr>
              <a:t>. </a:t>
            </a:r>
            <a:endParaRPr lang="en-ID" dirty="0">
              <a:effectLst/>
              <a:latin typeface="Times New Roman" panose="02020603050405020304" pitchFamily="18" charset="0"/>
            </a:endParaRPr>
          </a:p>
          <a:p>
            <a:r>
              <a:rPr lang="en-ID" dirty="0">
                <a:effectLst/>
                <a:latin typeface="Times New Roman" panose="02020603050405020304" pitchFamily="18" charset="0"/>
              </a:rPr>
              <a:t>Https://</a:t>
            </a:r>
            <a:r>
              <a:rPr lang="en-ID" dirty="0" err="1">
                <a:effectLst/>
                <a:latin typeface="Times New Roman" panose="02020603050405020304" pitchFamily="18" charset="0"/>
              </a:rPr>
              <a:t>www.humassumut.id</a:t>
            </a:r>
            <a:r>
              <a:rPr lang="en-ID" dirty="0">
                <a:effectLst/>
                <a:latin typeface="Times New Roman" panose="02020603050405020304" pitchFamily="18" charset="0"/>
              </a:rPr>
              <a:t>/. (2020). </a:t>
            </a:r>
            <a:r>
              <a:rPr lang="en-ID" i="1" dirty="0">
                <a:effectLst/>
                <a:latin typeface="Times New Roman" panose="02020603050405020304" pitchFamily="18" charset="0"/>
              </a:rPr>
              <a:t>https://</a:t>
            </a:r>
            <a:r>
              <a:rPr lang="en-ID" i="1" dirty="0" err="1">
                <a:effectLst/>
                <a:latin typeface="Times New Roman" panose="02020603050405020304" pitchFamily="18" charset="0"/>
              </a:rPr>
              <a:t>www.humassumut.id</a:t>
            </a:r>
            <a:r>
              <a:rPr lang="en-ID" i="1" dirty="0">
                <a:effectLst/>
                <a:latin typeface="Times New Roman" panose="02020603050405020304" pitchFamily="18" charset="0"/>
              </a:rPr>
              <a:t>/</a:t>
            </a:r>
            <a:r>
              <a:rPr lang="en-ID" dirty="0">
                <a:effectLst/>
                <a:latin typeface="Times New Roman" panose="02020603050405020304" pitchFamily="18" charset="0"/>
              </a:rPr>
              <a:t>. 2020. https://</a:t>
            </a:r>
            <a:r>
              <a:rPr lang="en-ID" dirty="0" err="1">
                <a:effectLst/>
                <a:latin typeface="Times New Roman" panose="02020603050405020304" pitchFamily="18" charset="0"/>
              </a:rPr>
              <a:t>www.humassumut.id</a:t>
            </a:r>
            <a:r>
              <a:rPr lang="en-ID" dirty="0">
                <a:effectLst/>
                <a:latin typeface="Times New Roman" panose="02020603050405020304" pitchFamily="18" charset="0"/>
              </a:rPr>
              <a:t>/ </a:t>
            </a:r>
          </a:p>
          <a:p>
            <a:r>
              <a:rPr lang="en-ID" dirty="0">
                <a:effectLst/>
                <a:latin typeface="Times New Roman" panose="02020603050405020304" pitchFamily="18" charset="0"/>
              </a:rPr>
              <a:t>Husain, A. H. Al. (2020). </a:t>
            </a:r>
            <a:r>
              <a:rPr lang="en-ID" dirty="0" err="1">
                <a:effectLst/>
                <a:latin typeface="Times New Roman" panose="02020603050405020304" pitchFamily="18" charset="0"/>
              </a:rPr>
              <a:t>Komunikasi</a:t>
            </a:r>
            <a:r>
              <a:rPr lang="en-ID" dirty="0">
                <a:effectLst/>
                <a:latin typeface="Times New Roman" panose="02020603050405020304" pitchFamily="18" charset="0"/>
              </a:rPr>
              <a:t> Kesehatan </a:t>
            </a:r>
            <a:r>
              <a:rPr lang="en-ID" dirty="0" err="1">
                <a:effectLst/>
                <a:latin typeface="Times New Roman" panose="02020603050405020304" pitchFamily="18" charset="0"/>
              </a:rPr>
              <a:t>Dokter</a:t>
            </a:r>
            <a:r>
              <a:rPr lang="en-ID" dirty="0">
                <a:effectLst/>
                <a:latin typeface="Times New Roman" panose="02020603050405020304" pitchFamily="18" charset="0"/>
              </a:rPr>
              <a:t> dan </a:t>
            </a:r>
            <a:r>
              <a:rPr lang="en-ID" dirty="0" err="1">
                <a:effectLst/>
                <a:latin typeface="Times New Roman" panose="02020603050405020304" pitchFamily="18" charset="0"/>
              </a:rPr>
              <a:t>Pasien</a:t>
            </a:r>
            <a:r>
              <a:rPr lang="en-ID" dirty="0">
                <a:effectLst/>
                <a:latin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</a:rPr>
              <a:t>Berbasis</a:t>
            </a:r>
            <a:r>
              <a:rPr lang="en-ID" dirty="0">
                <a:effectLst/>
                <a:latin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</a:rPr>
              <a:t>Kearifan</a:t>
            </a:r>
            <a:r>
              <a:rPr lang="en-ID" dirty="0">
                <a:effectLst/>
                <a:latin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</a:rPr>
              <a:t>Lokal</a:t>
            </a:r>
            <a:r>
              <a:rPr lang="en-ID" dirty="0">
                <a:effectLst/>
                <a:latin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</a:rPr>
              <a:t>Sipakatau</a:t>
            </a:r>
            <a:r>
              <a:rPr lang="en-ID" dirty="0">
                <a:effectLst/>
                <a:latin typeface="Times New Roman" panose="02020603050405020304" pitchFamily="18" charset="0"/>
              </a:rPr>
              <a:t> di Masa </a:t>
            </a:r>
            <a:r>
              <a:rPr lang="en-ID" dirty="0" err="1">
                <a:effectLst/>
                <a:latin typeface="Times New Roman" panose="02020603050405020304" pitchFamily="18" charset="0"/>
              </a:rPr>
              <a:t>Pandemi</a:t>
            </a:r>
            <a:r>
              <a:rPr lang="en-ID" dirty="0">
                <a:effectLst/>
                <a:latin typeface="Times New Roman" panose="02020603050405020304" pitchFamily="18" charset="0"/>
              </a:rPr>
              <a:t>. </a:t>
            </a:r>
            <a:r>
              <a:rPr lang="en-ID" i="1" dirty="0" err="1">
                <a:effectLst/>
                <a:latin typeface="Times New Roman" panose="02020603050405020304" pitchFamily="18" charset="0"/>
              </a:rPr>
              <a:t>Jurnal</a:t>
            </a:r>
            <a:r>
              <a:rPr lang="en-ID" i="1" dirty="0">
                <a:effectLst/>
                <a:latin typeface="Times New Roman" panose="02020603050405020304" pitchFamily="18" charset="0"/>
              </a:rPr>
              <a:t> </a:t>
            </a:r>
            <a:r>
              <a:rPr lang="en-ID" i="1" dirty="0" err="1">
                <a:effectLst/>
                <a:latin typeface="Times New Roman" panose="02020603050405020304" pitchFamily="18" charset="0"/>
              </a:rPr>
              <a:t>Ilmu</a:t>
            </a:r>
            <a:r>
              <a:rPr lang="en-ID" i="1" dirty="0">
                <a:effectLst/>
                <a:latin typeface="Times New Roman" panose="02020603050405020304" pitchFamily="18" charset="0"/>
              </a:rPr>
              <a:t> </a:t>
            </a:r>
            <a:r>
              <a:rPr lang="en-ID" i="1" dirty="0" err="1">
                <a:effectLst/>
                <a:latin typeface="Times New Roman" panose="02020603050405020304" pitchFamily="18" charset="0"/>
              </a:rPr>
              <a:t>Komunikasi</a:t>
            </a:r>
            <a:r>
              <a:rPr lang="en-ID" dirty="0">
                <a:effectLst/>
                <a:latin typeface="Times New Roman" panose="02020603050405020304" pitchFamily="18" charset="0"/>
              </a:rPr>
              <a:t>, </a:t>
            </a:r>
            <a:r>
              <a:rPr lang="en-ID" i="1" dirty="0">
                <a:effectLst/>
                <a:latin typeface="Times New Roman" panose="02020603050405020304" pitchFamily="18" charset="0"/>
              </a:rPr>
              <a:t>18</a:t>
            </a:r>
            <a:r>
              <a:rPr lang="en-ID" dirty="0">
                <a:effectLst/>
                <a:latin typeface="Times New Roman" panose="02020603050405020304" pitchFamily="18" charset="0"/>
              </a:rPr>
              <a:t>(2), 126. https://</a:t>
            </a:r>
            <a:r>
              <a:rPr lang="en-ID" dirty="0" err="1">
                <a:effectLst/>
                <a:latin typeface="Times New Roman" panose="02020603050405020304" pitchFamily="18" charset="0"/>
              </a:rPr>
              <a:t>doi.org</a:t>
            </a:r>
            <a:r>
              <a:rPr lang="en-ID" dirty="0">
                <a:effectLst/>
                <a:latin typeface="Times New Roman" panose="02020603050405020304" pitchFamily="18" charset="0"/>
              </a:rPr>
              <a:t>/10.31315/jik.v18i2.3546 </a:t>
            </a:r>
          </a:p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3118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Google Shape;1478;p57"/>
          <p:cNvSpPr txBox="1">
            <a:spLocks noGrp="1"/>
          </p:cNvSpPr>
          <p:nvPr>
            <p:ph type="title"/>
          </p:nvPr>
        </p:nvSpPr>
        <p:spPr>
          <a:xfrm>
            <a:off x="720000" y="1105375"/>
            <a:ext cx="3534600" cy="132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 You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9D45B-E605-4DE7-7134-9B4B14768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Komunikasi</a:t>
            </a:r>
            <a:r>
              <a:rPr lang="en-US" dirty="0"/>
              <a:t> Kesehatan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DEF382-50B8-7F59-3936-21A97CE7C8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215752"/>
            <a:ext cx="7704000" cy="3927748"/>
          </a:xfrm>
        </p:spPr>
        <p:txBody>
          <a:bodyPr/>
          <a:lstStyle/>
          <a:p>
            <a:pPr marL="152400" indent="0">
              <a:buNone/>
            </a:pP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Komunikasi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kesehatan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definisikan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sebagai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segala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aspek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komunikasi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antarmanusia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berhubungan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kesehatan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152400" indent="0">
              <a:buNone/>
            </a:pP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Secara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khusus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definisikan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sebagai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semua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jenis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komunikasi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manusia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isinya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pesannya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berkaitan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kesehatan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Maisyaroh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al., 2020).</a:t>
            </a:r>
          </a:p>
          <a:p>
            <a:pPr marL="152400" indent="0">
              <a:buNone/>
            </a:pPr>
            <a:endParaRPr lang="en-ID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52400" indent="0">
              <a:buNone/>
            </a:pP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komunikasi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kesehatan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berbagai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peserta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terlibat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proses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kesehatan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antara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dokter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pasien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perawat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profesional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kesehatan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orang lain. </a:t>
            </a:r>
          </a:p>
          <a:p>
            <a:pPr marL="152400" indent="0">
              <a:buNone/>
            </a:pPr>
            <a:endParaRPr lang="en-ID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52400" indent="0">
              <a:buNone/>
            </a:pP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Komunikasi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kesehatan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juga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dikaitkan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mitigasi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bencana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mitigasi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bencana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serangkaian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upaya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mengurangi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resiko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bencana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baik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melalui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pembangunan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fisik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maupun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penyadaran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peningkatan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kemampuan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menghadapai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ancaman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bencana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ID" sz="1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Peraturan</a:t>
            </a:r>
            <a:r>
              <a:rPr lang="en-ID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Pemerintah</a:t>
            </a:r>
            <a:r>
              <a:rPr lang="en-ID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Republik</a:t>
            </a:r>
            <a:r>
              <a:rPr lang="en-ID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Indonesia </a:t>
            </a:r>
            <a:r>
              <a:rPr lang="en-ID" sz="1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Nomor</a:t>
            </a:r>
            <a:r>
              <a:rPr lang="en-ID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21 </a:t>
            </a:r>
            <a:r>
              <a:rPr lang="en-ID" sz="1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Tahun</a:t>
            </a:r>
            <a:r>
              <a:rPr lang="en-ID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2008 </a:t>
            </a:r>
            <a:r>
              <a:rPr lang="en-ID" sz="1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Tentang</a:t>
            </a:r>
            <a:r>
              <a:rPr lang="en-ID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Penyelenggaraan</a:t>
            </a:r>
            <a:r>
              <a:rPr lang="en-ID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Penanggulangan</a:t>
            </a:r>
            <a:r>
              <a:rPr lang="en-ID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Bencana</a:t>
            </a:r>
            <a:r>
              <a:rPr lang="en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2008)</a:t>
            </a:r>
          </a:p>
          <a:p>
            <a:pPr marL="1524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071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70534-50DA-9780-B6A4-A9B6FECB9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KOMUNIKASI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9D859-5705-3D74-3CF6-D8D4D91867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400" indent="0" algn="ctr">
              <a:buNone/>
            </a:pPr>
            <a:r>
              <a:rPr lang="en-ID" dirty="0" err="1">
                <a:solidFill>
                  <a:srgbClr val="1F487C"/>
                </a:solidFill>
                <a:effectLst/>
                <a:latin typeface="Arial" panose="020B0604020202020204" pitchFamily="34" charset="0"/>
              </a:rPr>
              <a:t>Komunikasi</a:t>
            </a:r>
            <a:r>
              <a:rPr lang="en-ID" dirty="0">
                <a:solidFill>
                  <a:srgbClr val="1F487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dirty="0" err="1">
                <a:solidFill>
                  <a:srgbClr val="1F487C"/>
                </a:solidFill>
                <a:effectLst/>
                <a:latin typeface="Arial" panose="020B0604020202020204" pitchFamily="34" charset="0"/>
              </a:rPr>
              <a:t>merupakan</a:t>
            </a:r>
            <a:r>
              <a:rPr lang="en-ID" dirty="0">
                <a:solidFill>
                  <a:srgbClr val="1F487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dirty="0" err="1">
                <a:solidFill>
                  <a:srgbClr val="1F487C"/>
                </a:solidFill>
                <a:effectLst/>
                <a:latin typeface="Arial" panose="020B0604020202020204" pitchFamily="34" charset="0"/>
              </a:rPr>
              <a:t>alat</a:t>
            </a:r>
            <a:r>
              <a:rPr lang="en-ID" dirty="0">
                <a:solidFill>
                  <a:srgbClr val="1F487C"/>
                </a:solidFill>
                <a:effectLst/>
                <a:latin typeface="Arial" panose="020B0604020202020204" pitchFamily="34" charset="0"/>
              </a:rPr>
              <a:t> yang </a:t>
            </a:r>
            <a:r>
              <a:rPr lang="en-ID" dirty="0" err="1">
                <a:solidFill>
                  <a:srgbClr val="1F487C"/>
                </a:solidFill>
                <a:effectLst/>
                <a:latin typeface="Arial" panose="020B0604020202020204" pitchFamily="34" charset="0"/>
              </a:rPr>
              <a:t>efektif</a:t>
            </a:r>
            <a:r>
              <a:rPr lang="en-ID" dirty="0">
                <a:solidFill>
                  <a:srgbClr val="1F487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dirty="0" err="1">
                <a:solidFill>
                  <a:srgbClr val="1F487C"/>
                </a:solidFill>
                <a:effectLst/>
                <a:latin typeface="Arial" panose="020B0604020202020204" pitchFamily="34" charset="0"/>
              </a:rPr>
              <a:t>untuk</a:t>
            </a:r>
            <a:r>
              <a:rPr lang="en-ID" dirty="0">
                <a:solidFill>
                  <a:srgbClr val="1F487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dirty="0" err="1">
                <a:solidFill>
                  <a:srgbClr val="1F487C"/>
                </a:solidFill>
                <a:effectLst/>
                <a:latin typeface="Arial" panose="020B0604020202020204" pitchFamily="34" charset="0"/>
              </a:rPr>
              <a:t>mempengaruhi</a:t>
            </a:r>
            <a:r>
              <a:rPr lang="en-ID" dirty="0">
                <a:solidFill>
                  <a:srgbClr val="1F487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dirty="0" err="1">
                <a:solidFill>
                  <a:srgbClr val="1F487C"/>
                </a:solidFill>
                <a:effectLst/>
                <a:latin typeface="Arial" panose="020B0604020202020204" pitchFamily="34" charset="0"/>
              </a:rPr>
              <a:t>tingkah</a:t>
            </a:r>
            <a:r>
              <a:rPr lang="en-ID" dirty="0">
                <a:solidFill>
                  <a:srgbClr val="1F487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dirty="0" err="1">
                <a:solidFill>
                  <a:srgbClr val="1F487C"/>
                </a:solidFill>
                <a:effectLst/>
                <a:latin typeface="Arial" panose="020B0604020202020204" pitchFamily="34" charset="0"/>
              </a:rPr>
              <a:t>laku</a:t>
            </a:r>
            <a:r>
              <a:rPr lang="en-ID" dirty="0">
                <a:solidFill>
                  <a:srgbClr val="1F487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dirty="0" err="1">
                <a:solidFill>
                  <a:srgbClr val="1F487C"/>
                </a:solidFill>
                <a:effectLst/>
                <a:latin typeface="Arial" panose="020B0604020202020204" pitchFamily="34" charset="0"/>
              </a:rPr>
              <a:t>manusia</a:t>
            </a:r>
            <a:r>
              <a:rPr lang="en-ID" dirty="0">
                <a:solidFill>
                  <a:srgbClr val="1F487C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152400" indent="0" algn="ctr">
              <a:buNone/>
            </a:pPr>
            <a:r>
              <a:rPr lang="en-ID" dirty="0">
                <a:solidFill>
                  <a:srgbClr val="1F487C"/>
                </a:solidFill>
                <a:latin typeface="Arial" panose="020B0604020202020204" pitchFamily="34" charset="0"/>
              </a:rPr>
              <a:t>P</a:t>
            </a:r>
            <a:r>
              <a:rPr lang="en-ID" dirty="0">
                <a:solidFill>
                  <a:srgbClr val="1F487C"/>
                </a:solidFill>
                <a:effectLst/>
                <a:latin typeface="Arial" panose="020B0604020202020204" pitchFamily="34" charset="0"/>
              </a:rPr>
              <a:t>eran </a:t>
            </a:r>
            <a:r>
              <a:rPr lang="en-ID" dirty="0" err="1">
                <a:solidFill>
                  <a:srgbClr val="1F487C"/>
                </a:solidFill>
                <a:effectLst/>
                <a:latin typeface="Arial" panose="020B0604020202020204" pitchFamily="34" charset="0"/>
              </a:rPr>
              <a:t>perawat</a:t>
            </a:r>
            <a:r>
              <a:rPr lang="en-ID" dirty="0">
                <a:solidFill>
                  <a:srgbClr val="1F487C"/>
                </a:solidFill>
                <a:effectLst/>
                <a:latin typeface="Arial" panose="020B0604020202020204" pitchFamily="34" charset="0"/>
              </a:rPr>
              <a:t> dan </a:t>
            </a:r>
            <a:r>
              <a:rPr lang="en-ID" dirty="0" err="1">
                <a:solidFill>
                  <a:srgbClr val="1F487C"/>
                </a:solidFill>
                <a:effectLst/>
                <a:latin typeface="Arial" panose="020B0604020202020204" pitchFamily="34" charset="0"/>
              </a:rPr>
              <a:t>tenga</a:t>
            </a:r>
            <a:r>
              <a:rPr lang="en-ID" dirty="0">
                <a:solidFill>
                  <a:srgbClr val="1F487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dirty="0" err="1">
                <a:solidFill>
                  <a:srgbClr val="1F487C"/>
                </a:solidFill>
                <a:effectLst/>
                <a:latin typeface="Arial" panose="020B0604020202020204" pitchFamily="34" charset="0"/>
              </a:rPr>
              <a:t>kesehatan</a:t>
            </a:r>
            <a:r>
              <a:rPr lang="en-ID" dirty="0">
                <a:solidFill>
                  <a:srgbClr val="1F487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dirty="0" err="1">
                <a:solidFill>
                  <a:srgbClr val="1F487C"/>
                </a:solidFill>
                <a:effectLst/>
                <a:latin typeface="Arial" panose="020B0604020202020204" pitchFamily="34" charset="0"/>
              </a:rPr>
              <a:t>lainnya</a:t>
            </a:r>
            <a:r>
              <a:rPr lang="en-ID" dirty="0">
                <a:solidFill>
                  <a:srgbClr val="1F487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dirty="0" err="1">
                <a:solidFill>
                  <a:srgbClr val="1F487C"/>
                </a:solidFill>
                <a:effectLst/>
                <a:latin typeface="Arial" panose="020B0604020202020204" pitchFamily="34" charset="0"/>
              </a:rPr>
              <a:t>menempatkan</a:t>
            </a:r>
            <a:r>
              <a:rPr lang="en-ID" dirty="0">
                <a:solidFill>
                  <a:srgbClr val="1F487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dirty="0" err="1">
                <a:solidFill>
                  <a:srgbClr val="1F487C"/>
                </a:solidFill>
                <a:effectLst/>
                <a:latin typeface="Arial" panose="020B0604020202020204" pitchFamily="34" charset="0"/>
              </a:rPr>
              <a:t>komunikasi</a:t>
            </a:r>
            <a:r>
              <a:rPr lang="en-ID" dirty="0">
                <a:solidFill>
                  <a:srgbClr val="1F487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dirty="0" err="1">
                <a:solidFill>
                  <a:srgbClr val="1F487C"/>
                </a:solidFill>
                <a:effectLst/>
                <a:latin typeface="Arial" panose="020B0604020202020204" pitchFamily="34" charset="0"/>
              </a:rPr>
              <a:t>menjadi</a:t>
            </a:r>
            <a:r>
              <a:rPr lang="en-ID" dirty="0">
                <a:solidFill>
                  <a:srgbClr val="1F487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dirty="0" err="1">
                <a:solidFill>
                  <a:srgbClr val="1F487C"/>
                </a:solidFill>
                <a:effectLst/>
                <a:latin typeface="Arial" panose="020B0604020202020204" pitchFamily="34" charset="0"/>
              </a:rPr>
              <a:t>penting</a:t>
            </a:r>
            <a:r>
              <a:rPr lang="en-ID" dirty="0">
                <a:solidFill>
                  <a:srgbClr val="1F487C"/>
                </a:solidFill>
                <a:effectLst/>
                <a:latin typeface="Arial" panose="020B0604020202020204" pitchFamily="34" charset="0"/>
              </a:rPr>
              <a:t>. </a:t>
            </a:r>
          </a:p>
          <a:p>
            <a:pPr marL="152400" indent="0" algn="ctr">
              <a:buNone/>
            </a:pPr>
            <a:endParaRPr lang="en-ID" dirty="0">
              <a:solidFill>
                <a:srgbClr val="1F487C"/>
              </a:solidFill>
              <a:latin typeface="Arial" panose="020B0604020202020204" pitchFamily="34" charset="0"/>
            </a:endParaRPr>
          </a:p>
          <a:p>
            <a:pPr marL="152400" indent="0" algn="ctr">
              <a:buNone/>
            </a:pPr>
            <a:r>
              <a:rPr lang="en-ID" dirty="0" err="1">
                <a:effectLst/>
                <a:latin typeface="Calibri" panose="020F0502020204030204" pitchFamily="34" charset="0"/>
              </a:rPr>
              <a:t>Terdiri</a:t>
            </a:r>
            <a:r>
              <a:rPr lang="en-ID" dirty="0">
                <a:effectLst/>
                <a:latin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</a:rPr>
              <a:t>dari</a:t>
            </a:r>
            <a:r>
              <a:rPr lang="en-ID" dirty="0">
                <a:effectLst/>
                <a:latin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</a:rPr>
              <a:t>dua</a:t>
            </a:r>
            <a:r>
              <a:rPr lang="en-ID" dirty="0">
                <a:effectLst/>
                <a:latin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</a:rPr>
              <a:t>istilah</a:t>
            </a:r>
            <a:r>
              <a:rPr lang="en-ID" dirty="0">
                <a:effectLst/>
                <a:latin typeface="Calibri" panose="020F0502020204030204" pitchFamily="34" charset="0"/>
              </a:rPr>
              <a:t>: </a:t>
            </a:r>
            <a:r>
              <a:rPr lang="en-ID" dirty="0" err="1">
                <a:effectLst/>
                <a:latin typeface="Calibri" panose="020F0502020204030204" pitchFamily="34" charset="0"/>
              </a:rPr>
              <a:t>komunikasi</a:t>
            </a:r>
            <a:r>
              <a:rPr lang="en-ID" dirty="0">
                <a:effectLst/>
                <a:latin typeface="Calibri" panose="020F0502020204030204" pitchFamily="34" charset="0"/>
              </a:rPr>
              <a:t> dan </a:t>
            </a:r>
            <a:r>
              <a:rPr lang="en-ID" dirty="0" err="1">
                <a:effectLst/>
                <a:latin typeface="Calibri" panose="020F0502020204030204" pitchFamily="34" charset="0"/>
              </a:rPr>
              <a:t>efektif</a:t>
            </a:r>
            <a:r>
              <a:rPr lang="en-ID" dirty="0">
                <a:effectLst/>
                <a:latin typeface="Calibri" panose="020F0502020204030204" pitchFamily="34" charset="0"/>
              </a:rPr>
              <a:t>.</a:t>
            </a:r>
          </a:p>
          <a:p>
            <a:pPr marL="152400" indent="0" algn="ctr">
              <a:buNone/>
            </a:pPr>
            <a:endParaRPr lang="en-ID" dirty="0">
              <a:effectLst/>
              <a:latin typeface="Calibri" panose="020F0502020204030204" pitchFamily="34" charset="0"/>
            </a:endParaRPr>
          </a:p>
          <a:p>
            <a:pPr marL="152400" indent="0" algn="ctr">
              <a:buNone/>
            </a:pPr>
            <a:r>
              <a:rPr lang="en-ID" dirty="0" err="1">
                <a:effectLst/>
                <a:latin typeface="Calibri" panose="020F0502020204030204" pitchFamily="34" charset="0"/>
              </a:rPr>
              <a:t>Komunikasi</a:t>
            </a:r>
            <a:r>
              <a:rPr lang="en-ID" dirty="0">
                <a:effectLst/>
                <a:latin typeface="Calibri" panose="020F0502020204030204" pitchFamily="34" charset="0"/>
              </a:rPr>
              <a:t> proses </a:t>
            </a:r>
            <a:r>
              <a:rPr lang="en-ID" dirty="0" err="1">
                <a:effectLst/>
                <a:latin typeface="Calibri" panose="020F0502020204030204" pitchFamily="34" charset="0"/>
              </a:rPr>
              <a:t>menyampaikan</a:t>
            </a:r>
            <a:r>
              <a:rPr lang="en-ID" dirty="0">
                <a:effectLst/>
                <a:latin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</a:rPr>
              <a:t>atau</a:t>
            </a:r>
            <a:r>
              <a:rPr lang="en-ID" dirty="0">
                <a:effectLst/>
                <a:latin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</a:rPr>
              <a:t>berbagi</a:t>
            </a:r>
            <a:r>
              <a:rPr lang="en-ID" dirty="0">
                <a:effectLst/>
                <a:latin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</a:rPr>
              <a:t>informasi</a:t>
            </a:r>
            <a:r>
              <a:rPr lang="en-ID" dirty="0">
                <a:effectLst/>
                <a:latin typeface="Calibri" panose="020F0502020204030204" pitchFamily="34" charset="0"/>
              </a:rPr>
              <a:t>, </a:t>
            </a:r>
            <a:r>
              <a:rPr lang="en-ID" dirty="0" err="1">
                <a:effectLst/>
                <a:latin typeface="Calibri" panose="020F0502020204030204" pitchFamily="34" charset="0"/>
              </a:rPr>
              <a:t>pikiran</a:t>
            </a:r>
            <a:r>
              <a:rPr lang="en-ID" dirty="0">
                <a:effectLst/>
                <a:latin typeface="Calibri" panose="020F0502020204030204" pitchFamily="34" charset="0"/>
              </a:rPr>
              <a:t>, dan </a:t>
            </a:r>
            <a:r>
              <a:rPr lang="en-ID" dirty="0" err="1">
                <a:effectLst/>
                <a:latin typeface="Calibri" panose="020F0502020204030204" pitchFamily="34" charset="0"/>
              </a:rPr>
              <a:t>perasaan</a:t>
            </a:r>
            <a:r>
              <a:rPr lang="en-ID" dirty="0">
                <a:effectLst/>
                <a:latin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</a:rPr>
              <a:t>melalui</a:t>
            </a:r>
            <a:r>
              <a:rPr lang="en-ID" dirty="0">
                <a:effectLst/>
                <a:latin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</a:rPr>
              <a:t>lisan</a:t>
            </a:r>
            <a:r>
              <a:rPr lang="en-ID" dirty="0">
                <a:effectLst/>
                <a:latin typeface="Calibri" panose="020F0502020204030204" pitchFamily="34" charset="0"/>
              </a:rPr>
              <a:t>, tulisan, </a:t>
            </a:r>
            <a:r>
              <a:rPr lang="en-ID" dirty="0" err="1">
                <a:effectLst/>
                <a:latin typeface="Calibri" panose="020F0502020204030204" pitchFamily="34" charset="0"/>
              </a:rPr>
              <a:t>atau</a:t>
            </a:r>
            <a:r>
              <a:rPr lang="en-ID" dirty="0">
                <a:effectLst/>
                <a:latin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</a:rPr>
              <a:t>bahasa</a:t>
            </a:r>
            <a:r>
              <a:rPr lang="en-ID" dirty="0">
                <a:effectLst/>
                <a:latin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</a:rPr>
              <a:t>tubuh</a:t>
            </a:r>
            <a:r>
              <a:rPr lang="en-ID" dirty="0">
                <a:effectLst/>
                <a:latin typeface="Calibri" panose="020F0502020204030204" pitchFamily="34" charset="0"/>
              </a:rPr>
              <a:t>. </a:t>
            </a:r>
          </a:p>
          <a:p>
            <a:pPr marL="152400" indent="0" algn="ctr">
              <a:buNone/>
            </a:pPr>
            <a:endParaRPr lang="en-ID" dirty="0">
              <a:latin typeface="Calibri" panose="020F0502020204030204" pitchFamily="34" charset="0"/>
            </a:endParaRPr>
          </a:p>
          <a:p>
            <a:pPr marL="152400" indent="0" algn="ctr">
              <a:buNone/>
            </a:pPr>
            <a:endParaRPr lang="en-ID" dirty="0">
              <a:effectLst/>
              <a:latin typeface="Calibri" panose="020F0502020204030204" pitchFamily="34" charset="0"/>
            </a:endParaRPr>
          </a:p>
          <a:p>
            <a:pPr marL="152400" indent="0" algn="ctr">
              <a:buNone/>
            </a:pPr>
            <a:br>
              <a:rPr lang="en-ID" dirty="0">
                <a:effectLst/>
                <a:latin typeface="Calibri" panose="020F0502020204030204" pitchFamily="34" charset="0"/>
              </a:rPr>
            </a:br>
            <a:endParaRPr lang="en-ID" dirty="0">
              <a:effectLst/>
              <a:latin typeface="Calibri" panose="020F0502020204030204" pitchFamily="34" charset="0"/>
            </a:endParaRPr>
          </a:p>
          <a:p>
            <a:pPr marL="152400" indent="0" algn="ctr">
              <a:buNone/>
            </a:pPr>
            <a:r>
              <a:rPr lang="en-ID" dirty="0" err="1">
                <a:effectLst/>
                <a:latin typeface="Calibri" panose="020F0502020204030204" pitchFamily="34" charset="0"/>
              </a:rPr>
              <a:t>Komunikasi</a:t>
            </a:r>
            <a:r>
              <a:rPr lang="en-ID" dirty="0">
                <a:effectLst/>
                <a:latin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</a:rPr>
              <a:t>efektif</a:t>
            </a:r>
            <a:r>
              <a:rPr lang="en-ID" dirty="0">
                <a:effectLst/>
                <a:latin typeface="Calibri" panose="020F0502020204030204" pitchFamily="34" charset="0"/>
              </a:rPr>
              <a:t> (effective communication) </a:t>
            </a:r>
            <a:r>
              <a:rPr lang="en-ID" dirty="0" err="1">
                <a:effectLst/>
                <a:latin typeface="Calibri" panose="020F0502020204030204" pitchFamily="34" charset="0"/>
              </a:rPr>
              <a:t>dapat</a:t>
            </a:r>
            <a:r>
              <a:rPr lang="en-ID" dirty="0">
                <a:effectLst/>
                <a:latin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</a:rPr>
              <a:t>diartikan</a:t>
            </a:r>
            <a:r>
              <a:rPr lang="en-ID" dirty="0">
                <a:effectLst/>
                <a:latin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</a:rPr>
              <a:t>sebagai</a:t>
            </a:r>
            <a:r>
              <a:rPr lang="en-ID" dirty="0">
                <a:effectLst/>
                <a:latin typeface="Calibri" panose="020F0502020204030204" pitchFamily="34" charset="0"/>
              </a:rPr>
              <a:t> “</a:t>
            </a:r>
            <a:r>
              <a:rPr lang="en-ID" dirty="0" err="1">
                <a:effectLst/>
                <a:latin typeface="Calibri" panose="020F0502020204030204" pitchFamily="34" charset="0"/>
              </a:rPr>
              <a:t>komunikasi</a:t>
            </a:r>
            <a:r>
              <a:rPr lang="en-ID" dirty="0">
                <a:effectLst/>
                <a:latin typeface="Calibri" panose="020F0502020204030204" pitchFamily="34" charset="0"/>
              </a:rPr>
              <a:t> yang </a:t>
            </a:r>
            <a:r>
              <a:rPr lang="en-ID" dirty="0" err="1">
                <a:effectLst/>
                <a:latin typeface="Calibri" panose="020F0502020204030204" pitchFamily="34" charset="0"/>
              </a:rPr>
              <a:t>berhasil</a:t>
            </a:r>
            <a:r>
              <a:rPr lang="en-ID" dirty="0">
                <a:effectLst/>
                <a:latin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</a:rPr>
              <a:t>mencapai</a:t>
            </a:r>
            <a:r>
              <a:rPr lang="en-ID" dirty="0">
                <a:effectLst/>
                <a:latin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</a:rPr>
              <a:t>tujuan</a:t>
            </a:r>
            <a:r>
              <a:rPr lang="en-ID" dirty="0">
                <a:effectLst/>
                <a:latin typeface="Calibri" panose="020F0502020204030204" pitchFamily="34" charset="0"/>
              </a:rPr>
              <a:t>, </a:t>
            </a:r>
            <a:r>
              <a:rPr lang="en-ID" dirty="0" err="1">
                <a:effectLst/>
                <a:latin typeface="Calibri" panose="020F0502020204030204" pitchFamily="34" charset="0"/>
              </a:rPr>
              <a:t>seperti</a:t>
            </a:r>
            <a:r>
              <a:rPr lang="en-ID" dirty="0">
                <a:effectLst/>
                <a:latin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</a:rPr>
              <a:t>diterima</a:t>
            </a:r>
            <a:r>
              <a:rPr lang="en-ID" dirty="0">
                <a:effectLst/>
                <a:latin typeface="Calibri" panose="020F0502020204030204" pitchFamily="34" charset="0"/>
              </a:rPr>
              <a:t>, </a:t>
            </a:r>
            <a:r>
              <a:rPr lang="en-ID" dirty="0" err="1">
                <a:effectLst/>
                <a:latin typeface="Calibri" panose="020F0502020204030204" pitchFamily="34" charset="0"/>
              </a:rPr>
              <a:t>dipahami</a:t>
            </a:r>
            <a:r>
              <a:rPr lang="en-ID" dirty="0">
                <a:effectLst/>
                <a:latin typeface="Calibri" panose="020F0502020204030204" pitchFamily="34" charset="0"/>
              </a:rPr>
              <a:t>, </a:t>
            </a:r>
            <a:r>
              <a:rPr lang="en-ID" dirty="0" err="1">
                <a:effectLst/>
                <a:latin typeface="Calibri" panose="020F0502020204030204" pitchFamily="34" charset="0"/>
              </a:rPr>
              <a:t>mengubah</a:t>
            </a:r>
            <a:r>
              <a:rPr lang="en-ID" dirty="0">
                <a:effectLst/>
                <a:latin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</a:rPr>
              <a:t>persepsi</a:t>
            </a:r>
            <a:r>
              <a:rPr lang="en-ID" dirty="0">
                <a:effectLst/>
                <a:latin typeface="Calibri" panose="020F0502020204030204" pitchFamily="34" charset="0"/>
              </a:rPr>
              <a:t>, dan </a:t>
            </a:r>
            <a:r>
              <a:rPr lang="en-ID" dirty="0" err="1">
                <a:effectLst/>
                <a:latin typeface="Calibri" panose="020F0502020204030204" pitchFamily="34" charset="0"/>
              </a:rPr>
              <a:t>mengubah</a:t>
            </a:r>
            <a:r>
              <a:rPr lang="en-ID" dirty="0">
                <a:effectLst/>
                <a:latin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</a:rPr>
              <a:t>perilaku</a:t>
            </a:r>
            <a:r>
              <a:rPr lang="en-ID" dirty="0">
                <a:effectLst/>
                <a:latin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</a:rPr>
              <a:t>atau</a:t>
            </a:r>
            <a:r>
              <a:rPr lang="en-ID" dirty="0">
                <a:effectLst/>
                <a:latin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</a:rPr>
              <a:t>melakukan</a:t>
            </a:r>
            <a:r>
              <a:rPr lang="en-ID" dirty="0">
                <a:effectLst/>
                <a:latin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</a:rPr>
              <a:t>aksi</a:t>
            </a:r>
            <a:r>
              <a:rPr lang="en-ID" dirty="0">
                <a:effectLst/>
                <a:latin typeface="Calibri" panose="020F0502020204030204" pitchFamily="34" charset="0"/>
              </a:rPr>
              <a:t>”. </a:t>
            </a:r>
          </a:p>
          <a:p>
            <a:pPr marL="152400" indent="0">
              <a:buNone/>
            </a:pPr>
            <a:endParaRPr lang="en-ID" dirty="0">
              <a:effectLst/>
              <a:latin typeface="Calibri" panose="020F0502020204030204" pitchFamily="34" charset="0"/>
            </a:endParaRPr>
          </a:p>
          <a:p>
            <a:pPr marL="152400" indent="0">
              <a:buNone/>
            </a:pPr>
            <a:endParaRPr lang="en-ID" dirty="0">
              <a:solidFill>
                <a:srgbClr val="1F487C"/>
              </a:solidFill>
              <a:effectLst/>
              <a:latin typeface="Arial" panose="020B0604020202020204" pitchFamily="34" charset="0"/>
            </a:endParaRPr>
          </a:p>
          <a:p>
            <a:pPr marL="152400" indent="0">
              <a:buNone/>
            </a:pPr>
            <a:endParaRPr lang="en-US" dirty="0">
              <a:latin typeface="+mn-lt"/>
            </a:endParaRPr>
          </a:p>
        </p:txBody>
      </p:sp>
      <p:sp>
        <p:nvSpPr>
          <p:cNvPr id="4" name="Down Arrow 3">
            <a:extLst>
              <a:ext uri="{FF2B5EF4-FFF2-40B4-BE49-F238E27FC236}">
                <a16:creationId xmlns:a16="http://schemas.microsoft.com/office/drawing/2014/main" id="{50E31F6D-DE94-B3A7-A670-E08BF51805AD}"/>
              </a:ext>
            </a:extLst>
          </p:cNvPr>
          <p:cNvSpPr/>
          <p:nvPr/>
        </p:nvSpPr>
        <p:spPr>
          <a:xfrm>
            <a:off x="3822404" y="2721935"/>
            <a:ext cx="1499191" cy="6698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46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63595-38D1-0FD4-138A-2E112A23D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PROSES KOMUNIKASI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13CAA9-06EF-249A-865C-5141854CA0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40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B7DECA-DED8-6555-5636-0088C7DBEE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75" t="17490" r="28864" b="10145"/>
          <a:stretch/>
        </p:blipFill>
        <p:spPr>
          <a:xfrm>
            <a:off x="2179675" y="1175404"/>
            <a:ext cx="4582632" cy="316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302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D850E-BA7C-49F6-D054-F3A32AA7A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13238"/>
            <a:ext cx="7704000" cy="572700"/>
          </a:xfrm>
        </p:spPr>
        <p:txBody>
          <a:bodyPr/>
          <a:lstStyle/>
          <a:p>
            <a:r>
              <a:rPr lang="en-ID" dirty="0">
                <a:highlight>
                  <a:srgbClr val="FF00FF"/>
                </a:highlight>
                <a:latin typeface="Calibri" panose="020F0502020204030204" pitchFamily="34" charset="0"/>
              </a:rPr>
              <a:t>7C </a:t>
            </a:r>
            <a:r>
              <a:rPr lang="en-ID" dirty="0" err="1">
                <a:highlight>
                  <a:srgbClr val="FF00FF"/>
                </a:highlight>
                <a:latin typeface="Calibri" panose="020F0502020204030204" pitchFamily="34" charset="0"/>
              </a:rPr>
              <a:t>Komunikasi</a:t>
            </a:r>
            <a:r>
              <a:rPr lang="en-ID" dirty="0">
                <a:highlight>
                  <a:srgbClr val="FF00FF"/>
                </a:highlight>
                <a:latin typeface="Calibri" panose="020F0502020204030204" pitchFamily="34" charset="0"/>
              </a:rPr>
              <a:t> </a:t>
            </a:r>
            <a:r>
              <a:rPr lang="en-ID" dirty="0" err="1">
                <a:highlight>
                  <a:srgbClr val="FF00FF"/>
                </a:highlight>
                <a:latin typeface="Calibri" panose="020F0502020204030204" pitchFamily="34" charset="0"/>
              </a:rPr>
              <a:t>Efektif</a:t>
            </a:r>
            <a:br>
              <a:rPr lang="en-ID" dirty="0">
                <a:highlight>
                  <a:srgbClr val="FF00FF"/>
                </a:highlight>
                <a:latin typeface="Calibri" panose="020F0502020204030204" pitchFamily="34" charset="0"/>
              </a:rPr>
            </a:br>
            <a:endParaRPr lang="en-US" dirty="0">
              <a:highlight>
                <a:srgbClr val="FF00FF"/>
              </a:highlight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66C1D-DBE0-C229-EFB7-46D3E9903C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764536"/>
            <a:ext cx="7704000" cy="4112264"/>
          </a:xfrm>
        </p:spPr>
        <p:txBody>
          <a:bodyPr/>
          <a:lstStyle/>
          <a:p>
            <a:pPr marL="152400" indent="0">
              <a:buNone/>
            </a:pPr>
            <a:r>
              <a:rPr lang="en-ID" b="1" dirty="0">
                <a:solidFill>
                  <a:schemeClr val="tx2"/>
                </a:solidFill>
                <a:effectLst/>
                <a:latin typeface="Calibri" panose="020F0502020204030204" pitchFamily="34" charset="0"/>
              </a:rPr>
              <a:t>Completeness, </a:t>
            </a:r>
            <a:r>
              <a:rPr lang="en-ID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</a:rPr>
              <a:t>Lengkap</a:t>
            </a:r>
            <a:r>
              <a:rPr lang="en-ID" b="1" dirty="0">
                <a:solidFill>
                  <a:schemeClr val="tx2"/>
                </a:solidFill>
                <a:effectLst/>
                <a:latin typeface="Calibri" panose="020F0502020204030204" pitchFamily="34" charset="0"/>
              </a:rPr>
              <a:t>! </a:t>
            </a:r>
            <a:r>
              <a:rPr lang="en-ID" dirty="0" err="1">
                <a:effectLst/>
                <a:latin typeface="Calibri" panose="020F0502020204030204" pitchFamily="34" charset="0"/>
              </a:rPr>
              <a:t>Komunikasi</a:t>
            </a:r>
            <a:r>
              <a:rPr lang="en-ID" dirty="0">
                <a:effectLst/>
                <a:latin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</a:rPr>
              <a:t>harus</a:t>
            </a:r>
            <a:r>
              <a:rPr lang="en-ID" dirty="0">
                <a:effectLst/>
                <a:latin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</a:rPr>
              <a:t>lengkap</a:t>
            </a:r>
            <a:r>
              <a:rPr lang="en-ID" dirty="0">
                <a:effectLst/>
                <a:latin typeface="Calibri" panose="020F0502020204030204" pitchFamily="34" charset="0"/>
              </a:rPr>
              <a:t>. </a:t>
            </a:r>
            <a:r>
              <a:rPr lang="en-ID" dirty="0" err="1">
                <a:effectLst/>
                <a:latin typeface="Calibri" panose="020F0502020204030204" pitchFamily="34" charset="0"/>
              </a:rPr>
              <a:t>Menyampaikan</a:t>
            </a:r>
            <a:r>
              <a:rPr lang="en-ID" dirty="0">
                <a:effectLst/>
                <a:latin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</a:rPr>
              <a:t>semua</a:t>
            </a:r>
            <a:r>
              <a:rPr lang="en-ID" dirty="0">
                <a:effectLst/>
                <a:latin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</a:rPr>
              <a:t>fakta</a:t>
            </a:r>
            <a:r>
              <a:rPr lang="en-ID" dirty="0">
                <a:effectLst/>
                <a:latin typeface="Calibri" panose="020F0502020204030204" pitchFamily="34" charset="0"/>
              </a:rPr>
              <a:t> yang </a:t>
            </a:r>
            <a:r>
              <a:rPr lang="en-ID" dirty="0" err="1">
                <a:effectLst/>
                <a:latin typeface="Calibri" panose="020F0502020204030204" pitchFamily="34" charset="0"/>
              </a:rPr>
              <a:t>diperlukan</a:t>
            </a:r>
            <a:r>
              <a:rPr lang="en-ID" dirty="0">
                <a:effectLst/>
                <a:latin typeface="Calibri" panose="020F0502020204030204" pitchFamily="34" charset="0"/>
              </a:rPr>
              <a:t> oleh </a:t>
            </a:r>
            <a:r>
              <a:rPr lang="en-ID" dirty="0" err="1">
                <a:effectLst/>
                <a:latin typeface="Calibri" panose="020F0502020204030204" pitchFamily="34" charset="0"/>
              </a:rPr>
              <a:t>penerima</a:t>
            </a:r>
            <a:r>
              <a:rPr lang="en-ID" dirty="0">
                <a:effectLst/>
                <a:latin typeface="Calibri" panose="020F0502020204030204" pitchFamily="34" charset="0"/>
              </a:rPr>
              <a:t>. </a:t>
            </a:r>
            <a:r>
              <a:rPr lang="en-ID" dirty="0" err="1">
                <a:effectLst/>
                <a:latin typeface="Calibri" panose="020F0502020204030204" pitchFamily="34" charset="0"/>
              </a:rPr>
              <a:t>Dalam</a:t>
            </a:r>
            <a:r>
              <a:rPr lang="en-ID" dirty="0">
                <a:effectLst/>
                <a:latin typeface="Calibri" panose="020F0502020204030204" pitchFamily="34" charset="0"/>
              </a:rPr>
              <a:t> dunia </a:t>
            </a:r>
            <a:r>
              <a:rPr lang="en-ID" dirty="0" err="1">
                <a:effectLst/>
                <a:latin typeface="Calibri" panose="020F0502020204030204" pitchFamily="34" charset="0"/>
              </a:rPr>
              <a:t>jurnalistik</a:t>
            </a:r>
            <a:r>
              <a:rPr lang="en-ID" dirty="0">
                <a:effectLst/>
                <a:latin typeface="Calibri" panose="020F0502020204030204" pitchFamily="34" charset="0"/>
              </a:rPr>
              <a:t>, </a:t>
            </a:r>
            <a:r>
              <a:rPr lang="en-ID" dirty="0" err="1">
                <a:effectLst/>
                <a:latin typeface="Calibri" panose="020F0502020204030204" pitchFamily="34" charset="0"/>
              </a:rPr>
              <a:t>kelengkapan</a:t>
            </a:r>
            <a:r>
              <a:rPr lang="en-ID" dirty="0">
                <a:effectLst/>
                <a:latin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</a:rPr>
              <a:t>informasi</a:t>
            </a:r>
            <a:r>
              <a:rPr lang="en-ID" dirty="0">
                <a:effectLst/>
                <a:latin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</a:rPr>
              <a:t>dirumuskan</a:t>
            </a:r>
            <a:r>
              <a:rPr lang="en-ID" dirty="0">
                <a:effectLst/>
                <a:latin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</a:rPr>
              <a:t>dalam</a:t>
            </a:r>
            <a:r>
              <a:rPr lang="en-ID" dirty="0">
                <a:effectLst/>
                <a:latin typeface="Calibri" panose="020F0502020204030204" pitchFamily="34" charset="0"/>
              </a:rPr>
              <a:t> 5W+1H (What, Who, When, Where, Why, How). </a:t>
            </a:r>
          </a:p>
          <a:p>
            <a:pPr marL="152400" indent="0">
              <a:buNone/>
            </a:pPr>
            <a:r>
              <a:rPr lang="en-ID" b="1" dirty="0">
                <a:solidFill>
                  <a:schemeClr val="tx2"/>
                </a:solidFill>
                <a:effectLst/>
                <a:latin typeface="Calibri" panose="020F0502020204030204" pitchFamily="34" charset="0"/>
              </a:rPr>
              <a:t>Conciseness, </a:t>
            </a:r>
            <a:r>
              <a:rPr lang="en-ID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</a:rPr>
              <a:t>Ringkas</a:t>
            </a:r>
            <a:r>
              <a:rPr lang="en-ID" b="1" dirty="0">
                <a:solidFill>
                  <a:schemeClr val="tx2"/>
                </a:solidFill>
                <a:effectLst/>
                <a:latin typeface="Calibri" panose="020F0502020204030204" pitchFamily="34" charset="0"/>
              </a:rPr>
              <a:t>! </a:t>
            </a:r>
            <a:r>
              <a:rPr lang="en-ID" dirty="0" err="1">
                <a:effectLst/>
                <a:latin typeface="Calibri" panose="020F0502020204030204" pitchFamily="34" charset="0"/>
              </a:rPr>
              <a:t>Menggunakan</a:t>
            </a:r>
            <a:r>
              <a:rPr lang="en-ID" dirty="0">
                <a:effectLst/>
                <a:latin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</a:rPr>
              <a:t>sesedikit</a:t>
            </a:r>
            <a:r>
              <a:rPr lang="en-ID" dirty="0">
                <a:effectLst/>
                <a:latin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</a:rPr>
              <a:t>mungkin</a:t>
            </a:r>
            <a:r>
              <a:rPr lang="en-ID" dirty="0">
                <a:effectLst/>
                <a:latin typeface="Calibri" panose="020F0502020204030204" pitchFamily="34" charset="0"/>
              </a:rPr>
              <a:t> kata-kata. </a:t>
            </a:r>
            <a:r>
              <a:rPr lang="en-ID" dirty="0" err="1">
                <a:effectLst/>
                <a:latin typeface="Calibri" panose="020F0502020204030204" pitchFamily="34" charset="0"/>
              </a:rPr>
              <a:t>Menghindari</a:t>
            </a:r>
            <a:r>
              <a:rPr lang="en-ID" dirty="0">
                <a:effectLst/>
                <a:latin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</a:rPr>
              <a:t>menggunakan</a:t>
            </a:r>
            <a:r>
              <a:rPr lang="en-ID" dirty="0">
                <a:effectLst/>
                <a:latin typeface="Calibri" panose="020F0502020204030204" pitchFamily="34" charset="0"/>
              </a:rPr>
              <a:t> kata-kata yang </a:t>
            </a:r>
            <a:r>
              <a:rPr lang="en-ID" dirty="0" err="1">
                <a:effectLst/>
                <a:latin typeface="Calibri" panose="020F0502020204030204" pitchFamily="34" charset="0"/>
              </a:rPr>
              <a:t>berlebihan</a:t>
            </a:r>
            <a:r>
              <a:rPr lang="en-ID" dirty="0">
                <a:effectLst/>
                <a:latin typeface="Calibri" panose="020F0502020204030204" pitchFamily="34" charset="0"/>
              </a:rPr>
              <a:t> dan </a:t>
            </a:r>
            <a:r>
              <a:rPr lang="en-ID" dirty="0" err="1">
                <a:effectLst/>
                <a:latin typeface="Calibri" panose="020F0502020204030204" pitchFamily="34" charset="0"/>
              </a:rPr>
              <a:t>tidak</a:t>
            </a:r>
            <a:r>
              <a:rPr lang="en-ID" dirty="0">
                <a:effectLst/>
                <a:latin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</a:rPr>
              <a:t>perlu</a:t>
            </a:r>
            <a:r>
              <a:rPr lang="en-ID" dirty="0">
                <a:effectLst/>
                <a:latin typeface="Calibri" panose="020F0502020204030204" pitchFamily="34" charset="0"/>
              </a:rPr>
              <a:t>. </a:t>
            </a:r>
            <a:r>
              <a:rPr lang="en-ID" dirty="0" err="1">
                <a:effectLst/>
                <a:latin typeface="Calibri" panose="020F0502020204030204" pitchFamily="34" charset="0"/>
              </a:rPr>
              <a:t>Pesan</a:t>
            </a:r>
            <a:r>
              <a:rPr lang="en-ID" dirty="0">
                <a:effectLst/>
                <a:latin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</a:rPr>
              <a:t>singkat</a:t>
            </a:r>
            <a:r>
              <a:rPr lang="en-ID" dirty="0">
                <a:effectLst/>
                <a:latin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</a:rPr>
              <a:t>lebih</a:t>
            </a:r>
            <a:r>
              <a:rPr lang="en-ID" dirty="0">
                <a:effectLst/>
                <a:latin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</a:rPr>
              <a:t>menarik</a:t>
            </a:r>
            <a:r>
              <a:rPr lang="en-ID" dirty="0">
                <a:effectLst/>
                <a:latin typeface="Calibri" panose="020F0502020204030204" pitchFamily="34" charset="0"/>
              </a:rPr>
              <a:t> dan </a:t>
            </a:r>
            <a:r>
              <a:rPr lang="en-ID" dirty="0" err="1">
                <a:effectLst/>
                <a:latin typeface="Calibri" panose="020F0502020204030204" pitchFamily="34" charset="0"/>
              </a:rPr>
              <a:t>mudah</a:t>
            </a:r>
            <a:r>
              <a:rPr lang="en-ID" dirty="0">
                <a:effectLst/>
                <a:latin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</a:rPr>
              <a:t>dipahami</a:t>
            </a:r>
            <a:r>
              <a:rPr lang="en-ID" dirty="0">
                <a:effectLst/>
                <a:latin typeface="Calibri" panose="020F0502020204030204" pitchFamily="34" charset="0"/>
              </a:rPr>
              <a:t>. </a:t>
            </a:r>
            <a:r>
              <a:rPr lang="en-ID" dirty="0" err="1">
                <a:effectLst/>
                <a:latin typeface="Calibri" panose="020F0502020204030204" pitchFamily="34" charset="0"/>
              </a:rPr>
              <a:t>Gunakan</a:t>
            </a:r>
            <a:r>
              <a:rPr lang="en-ID" dirty="0">
                <a:effectLst/>
                <a:latin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</a:rPr>
              <a:t>kalimat</a:t>
            </a:r>
            <a:r>
              <a:rPr lang="en-ID" dirty="0">
                <a:effectLst/>
                <a:latin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</a:rPr>
              <a:t>seefektif</a:t>
            </a:r>
            <a:r>
              <a:rPr lang="en-ID" dirty="0">
                <a:effectLst/>
                <a:latin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</a:rPr>
              <a:t>mungkin</a:t>
            </a:r>
            <a:r>
              <a:rPr lang="en-ID" dirty="0">
                <a:effectLst/>
                <a:latin typeface="Calibri" panose="020F0502020204030204" pitchFamily="34" charset="0"/>
              </a:rPr>
              <a:t> </a:t>
            </a:r>
          </a:p>
          <a:p>
            <a:pPr marL="152400" indent="0">
              <a:buNone/>
            </a:pPr>
            <a:r>
              <a:rPr lang="en-ID" b="1" dirty="0">
                <a:solidFill>
                  <a:schemeClr val="tx2"/>
                </a:solidFill>
                <a:effectLst/>
                <a:latin typeface="Calibri" panose="020F0502020204030204" pitchFamily="34" charset="0"/>
              </a:rPr>
              <a:t>Consideration,</a:t>
            </a:r>
            <a:r>
              <a:rPr lang="en-ID" dirty="0">
                <a:effectLst/>
                <a:latin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</a:rPr>
              <a:t>Penuh</a:t>
            </a:r>
            <a:r>
              <a:rPr lang="en-ID" dirty="0">
                <a:effectLst/>
                <a:latin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</a:rPr>
              <a:t>Pertimbangan</a:t>
            </a:r>
            <a:r>
              <a:rPr lang="en-ID" dirty="0">
                <a:effectLst/>
                <a:latin typeface="Calibri" panose="020F0502020204030204" pitchFamily="34" charset="0"/>
              </a:rPr>
              <a:t>! </a:t>
            </a:r>
            <a:r>
              <a:rPr lang="en-ID" dirty="0" err="1">
                <a:effectLst/>
                <a:latin typeface="Calibri" panose="020F0502020204030204" pitchFamily="34" charset="0"/>
              </a:rPr>
              <a:t>Memperhatikan</a:t>
            </a:r>
            <a:r>
              <a:rPr lang="en-ID" dirty="0">
                <a:effectLst/>
                <a:latin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</a:rPr>
              <a:t>sudut</a:t>
            </a:r>
            <a:r>
              <a:rPr lang="en-ID" dirty="0">
                <a:effectLst/>
                <a:latin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</a:rPr>
              <a:t>pandang</a:t>
            </a:r>
            <a:r>
              <a:rPr lang="en-ID" dirty="0">
                <a:effectLst/>
                <a:latin typeface="Calibri" panose="020F0502020204030204" pitchFamily="34" charset="0"/>
              </a:rPr>
              <a:t> orang lain, </a:t>
            </a:r>
            <a:r>
              <a:rPr lang="en-ID" dirty="0" err="1">
                <a:effectLst/>
                <a:latin typeface="Calibri" panose="020F0502020204030204" pitchFamily="34" charset="0"/>
              </a:rPr>
              <a:t>pola</a:t>
            </a:r>
            <a:r>
              <a:rPr lang="en-ID" dirty="0">
                <a:effectLst/>
                <a:latin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</a:rPr>
              <a:t>pikir</a:t>
            </a:r>
            <a:r>
              <a:rPr lang="en-ID" dirty="0">
                <a:effectLst/>
                <a:latin typeface="Calibri" panose="020F0502020204030204" pitchFamily="34" charset="0"/>
              </a:rPr>
              <a:t>, </a:t>
            </a:r>
            <a:r>
              <a:rPr lang="en-ID" dirty="0" err="1">
                <a:effectLst/>
                <a:latin typeface="Calibri" panose="020F0502020204030204" pitchFamily="34" charset="0"/>
              </a:rPr>
              <a:t>tingkat</a:t>
            </a:r>
            <a:r>
              <a:rPr lang="en-ID" dirty="0">
                <a:effectLst/>
                <a:latin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</a:rPr>
              <a:t>pendidikan</a:t>
            </a:r>
            <a:r>
              <a:rPr lang="en-ID" dirty="0">
                <a:effectLst/>
                <a:latin typeface="Calibri" panose="020F0502020204030204" pitchFamily="34" charset="0"/>
              </a:rPr>
              <a:t>, </a:t>
            </a:r>
            <a:r>
              <a:rPr lang="en-ID" dirty="0" err="1">
                <a:effectLst/>
                <a:latin typeface="Calibri" panose="020F0502020204030204" pitchFamily="34" charset="0"/>
              </a:rPr>
              <a:t>minat</a:t>
            </a:r>
            <a:r>
              <a:rPr lang="en-ID" dirty="0">
                <a:effectLst/>
                <a:latin typeface="Calibri" panose="020F0502020204030204" pitchFamily="34" charset="0"/>
              </a:rPr>
              <a:t>, </a:t>
            </a:r>
            <a:r>
              <a:rPr lang="en-ID" dirty="0" err="1">
                <a:effectLst/>
                <a:latin typeface="Calibri" panose="020F0502020204030204" pitchFamily="34" charset="0"/>
              </a:rPr>
              <a:t>kebutuhan</a:t>
            </a:r>
            <a:r>
              <a:rPr lang="en-ID" dirty="0">
                <a:effectLst/>
                <a:latin typeface="Calibri" panose="020F0502020204030204" pitchFamily="34" charset="0"/>
              </a:rPr>
              <a:t>, </a:t>
            </a:r>
            <a:r>
              <a:rPr lang="en-ID" dirty="0" err="1">
                <a:effectLst/>
                <a:latin typeface="Calibri" panose="020F0502020204030204" pitchFamily="34" charset="0"/>
              </a:rPr>
              <a:t>kepentingan</a:t>
            </a:r>
            <a:r>
              <a:rPr lang="en-ID" dirty="0">
                <a:effectLst/>
                <a:latin typeface="Calibri" panose="020F0502020204030204" pitchFamily="34" charset="0"/>
              </a:rPr>
              <a:t>, dan </a:t>
            </a:r>
            <a:r>
              <a:rPr lang="en-ID" dirty="0" err="1">
                <a:effectLst/>
                <a:latin typeface="Calibri" panose="020F0502020204030204" pitchFamily="34" charset="0"/>
              </a:rPr>
              <a:t>emosinya</a:t>
            </a:r>
            <a:r>
              <a:rPr lang="en-ID" dirty="0">
                <a:effectLst/>
                <a:latin typeface="Calibri" panose="020F0502020204030204" pitchFamily="34" charset="0"/>
              </a:rPr>
              <a:t>. </a:t>
            </a:r>
          </a:p>
          <a:p>
            <a:pPr marL="152400" indent="0">
              <a:buNone/>
            </a:pPr>
            <a:endParaRPr lang="en-ID" dirty="0">
              <a:effectLst/>
              <a:latin typeface="Calibri" panose="020F0502020204030204" pitchFamily="34" charset="0"/>
            </a:endParaRPr>
          </a:p>
          <a:p>
            <a:pPr marL="152400" indent="0">
              <a:buNone/>
            </a:pPr>
            <a:r>
              <a:rPr lang="en-ID" b="1" dirty="0">
                <a:solidFill>
                  <a:schemeClr val="tx2"/>
                </a:solidFill>
                <a:effectLst/>
                <a:latin typeface="Calibri" panose="020F0502020204030204" pitchFamily="34" charset="0"/>
              </a:rPr>
              <a:t>Clarity, </a:t>
            </a:r>
            <a:r>
              <a:rPr lang="en-ID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</a:rPr>
              <a:t>Jelas</a:t>
            </a:r>
            <a:r>
              <a:rPr lang="en-ID" b="1" dirty="0">
                <a:solidFill>
                  <a:schemeClr val="tx2"/>
                </a:solidFill>
                <a:effectLst/>
                <a:latin typeface="Calibri" panose="020F0502020204030204" pitchFamily="34" charset="0"/>
              </a:rPr>
              <a:t>! </a:t>
            </a:r>
            <a:r>
              <a:rPr lang="en-ID" dirty="0" err="1">
                <a:effectLst/>
                <a:latin typeface="Calibri" panose="020F0502020204030204" pitchFamily="34" charset="0"/>
              </a:rPr>
              <a:t>Menggunakan</a:t>
            </a:r>
            <a:r>
              <a:rPr lang="en-ID" dirty="0">
                <a:effectLst/>
                <a:latin typeface="Calibri" panose="020F0502020204030204" pitchFamily="34" charset="0"/>
              </a:rPr>
              <a:t> kata-kata yang </a:t>
            </a:r>
            <a:r>
              <a:rPr lang="en-ID" dirty="0" err="1">
                <a:effectLst/>
                <a:latin typeface="Calibri" panose="020F0502020204030204" pitchFamily="34" charset="0"/>
              </a:rPr>
              <a:t>tepat</a:t>
            </a:r>
            <a:r>
              <a:rPr lang="en-ID" dirty="0">
                <a:effectLst/>
                <a:latin typeface="Calibri" panose="020F0502020204030204" pitchFamily="34" charset="0"/>
              </a:rPr>
              <a:t>, </a:t>
            </a:r>
            <a:r>
              <a:rPr lang="en-ID" dirty="0" err="1">
                <a:effectLst/>
                <a:latin typeface="Calibri" panose="020F0502020204030204" pitchFamily="34" charset="0"/>
              </a:rPr>
              <a:t>bermakna</a:t>
            </a:r>
            <a:r>
              <a:rPr lang="en-ID" dirty="0">
                <a:effectLst/>
                <a:latin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</a:rPr>
              <a:t>tunggal</a:t>
            </a:r>
            <a:r>
              <a:rPr lang="en-ID" dirty="0">
                <a:effectLst/>
                <a:latin typeface="Calibri" panose="020F0502020204030204" pitchFamily="34" charset="0"/>
              </a:rPr>
              <a:t>, dan </a:t>
            </a:r>
            <a:r>
              <a:rPr lang="en-ID" dirty="0" err="1">
                <a:effectLst/>
                <a:latin typeface="Calibri" panose="020F0502020204030204" pitchFamily="34" charset="0"/>
              </a:rPr>
              <a:t>membingungkan</a:t>
            </a:r>
            <a:r>
              <a:rPr lang="en-ID" dirty="0">
                <a:effectLst/>
                <a:latin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</a:rPr>
              <a:t>atau</a:t>
            </a:r>
            <a:r>
              <a:rPr lang="en-ID" dirty="0">
                <a:effectLst/>
                <a:latin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</a:rPr>
              <a:t>menimbulkan</a:t>
            </a:r>
            <a:r>
              <a:rPr lang="en-ID" dirty="0">
                <a:effectLst/>
                <a:latin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</a:rPr>
              <a:t>persepsi</a:t>
            </a:r>
            <a:r>
              <a:rPr lang="en-ID" dirty="0">
                <a:effectLst/>
                <a:latin typeface="Calibri" panose="020F0502020204030204" pitchFamily="34" charset="0"/>
              </a:rPr>
              <a:t> lain. </a:t>
            </a:r>
          </a:p>
          <a:p>
            <a:pPr marL="152400" indent="0">
              <a:buNone/>
            </a:pPr>
            <a:endParaRPr lang="en-ID" dirty="0">
              <a:effectLst/>
              <a:latin typeface="Calibri" panose="020F0502020204030204" pitchFamily="34" charset="0"/>
            </a:endParaRPr>
          </a:p>
          <a:p>
            <a:pPr marL="152400" indent="0">
              <a:buNone/>
            </a:pPr>
            <a:r>
              <a:rPr lang="en-ID" dirty="0">
                <a:solidFill>
                  <a:schemeClr val="tx2"/>
                </a:solidFill>
                <a:effectLst/>
                <a:latin typeface="Calibri" panose="020F0502020204030204" pitchFamily="34" charset="0"/>
              </a:rPr>
              <a:t>Concreteness, </a:t>
            </a:r>
            <a:r>
              <a:rPr lang="en-ID" dirty="0" err="1">
                <a:solidFill>
                  <a:schemeClr val="tx2"/>
                </a:solidFill>
                <a:effectLst/>
                <a:latin typeface="Calibri" panose="020F0502020204030204" pitchFamily="34" charset="0"/>
              </a:rPr>
              <a:t>Nyata</a:t>
            </a:r>
            <a:r>
              <a:rPr lang="en-ID" dirty="0">
                <a:solidFill>
                  <a:schemeClr val="tx2"/>
                </a:solidFill>
                <a:effectLst/>
                <a:latin typeface="Calibri" panose="020F0502020204030204" pitchFamily="34" charset="0"/>
              </a:rPr>
              <a:t>! </a:t>
            </a:r>
            <a:r>
              <a:rPr lang="en-ID" dirty="0" err="1">
                <a:solidFill>
                  <a:schemeClr val="tx2"/>
                </a:solidFill>
                <a:effectLst/>
                <a:latin typeface="Calibri" panose="020F0502020204030204" pitchFamily="34" charset="0"/>
              </a:rPr>
              <a:t>Konkret</a:t>
            </a:r>
            <a:r>
              <a:rPr lang="en-ID" dirty="0">
                <a:solidFill>
                  <a:schemeClr val="tx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</a:rPr>
              <a:t>memperkuat</a:t>
            </a:r>
            <a:r>
              <a:rPr lang="en-ID" dirty="0">
                <a:effectLst/>
                <a:latin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</a:rPr>
              <a:t>kepercayaan</a:t>
            </a:r>
            <a:r>
              <a:rPr lang="en-ID" dirty="0">
                <a:effectLst/>
                <a:latin typeface="Calibri" panose="020F0502020204030204" pitchFamily="34" charset="0"/>
              </a:rPr>
              <a:t>. </a:t>
            </a:r>
            <a:r>
              <a:rPr lang="en-ID" dirty="0" err="1">
                <a:effectLst/>
                <a:latin typeface="Calibri" panose="020F0502020204030204" pitchFamily="34" charset="0"/>
              </a:rPr>
              <a:t>Pesan</a:t>
            </a:r>
            <a:r>
              <a:rPr lang="en-ID" dirty="0">
                <a:effectLst/>
                <a:latin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</a:rPr>
              <a:t>konkret</a:t>
            </a:r>
            <a:r>
              <a:rPr lang="en-ID" dirty="0">
                <a:effectLst/>
                <a:latin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</a:rPr>
              <a:t>didukung</a:t>
            </a:r>
            <a:r>
              <a:rPr lang="en-ID" dirty="0">
                <a:effectLst/>
                <a:latin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</a:rPr>
              <a:t>fakta-fakta</a:t>
            </a:r>
            <a:r>
              <a:rPr lang="en-ID" dirty="0">
                <a:effectLst/>
                <a:latin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</a:rPr>
              <a:t>spesifik</a:t>
            </a:r>
            <a:r>
              <a:rPr lang="en-ID" dirty="0">
                <a:effectLst/>
                <a:latin typeface="Calibri" panose="020F0502020204030204" pitchFamily="34" charset="0"/>
              </a:rPr>
              <a:t> dan </a:t>
            </a:r>
            <a:r>
              <a:rPr lang="en-ID" dirty="0" err="1">
                <a:effectLst/>
                <a:latin typeface="Calibri" panose="020F0502020204030204" pitchFamily="34" charset="0"/>
              </a:rPr>
              <a:t>angka</a:t>
            </a:r>
            <a:r>
              <a:rPr lang="en-ID" dirty="0">
                <a:effectLst/>
                <a:latin typeface="Calibri" panose="020F0502020204030204" pitchFamily="34" charset="0"/>
              </a:rPr>
              <a:t>. </a:t>
            </a:r>
            <a:r>
              <a:rPr lang="en-ID" dirty="0" err="1">
                <a:effectLst/>
                <a:latin typeface="Calibri" panose="020F0502020204030204" pitchFamily="34" charset="0"/>
              </a:rPr>
              <a:t>Pesan</a:t>
            </a:r>
            <a:r>
              <a:rPr lang="en-ID" dirty="0">
                <a:effectLst/>
                <a:latin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</a:rPr>
              <a:t>konkret</a:t>
            </a:r>
            <a:r>
              <a:rPr lang="en-ID" dirty="0">
                <a:effectLst/>
                <a:latin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</a:rPr>
              <a:t>tidak</a:t>
            </a:r>
            <a:r>
              <a:rPr lang="en-ID" dirty="0">
                <a:effectLst/>
                <a:latin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</a:rPr>
              <a:t>disalahtafsirkan</a:t>
            </a:r>
            <a:r>
              <a:rPr lang="en-ID" dirty="0">
                <a:effectLst/>
                <a:latin typeface="Calibri" panose="020F0502020204030204" pitchFamily="34" charset="0"/>
              </a:rPr>
              <a:t> </a:t>
            </a:r>
          </a:p>
          <a:p>
            <a:pPr marL="152400" indent="0">
              <a:buNone/>
            </a:pPr>
            <a:endParaRPr lang="en-ID" dirty="0">
              <a:effectLst/>
              <a:latin typeface="Calibri" panose="020F0502020204030204" pitchFamily="34" charset="0"/>
            </a:endParaRPr>
          </a:p>
          <a:p>
            <a:pPr marL="152400" indent="0">
              <a:buNone/>
            </a:pPr>
            <a:r>
              <a:rPr lang="en-ID" b="1" dirty="0">
                <a:solidFill>
                  <a:schemeClr val="tx2"/>
                </a:solidFill>
                <a:effectLst/>
                <a:latin typeface="Calibri" panose="020F0502020204030204" pitchFamily="34" charset="0"/>
              </a:rPr>
              <a:t> Courtesy, Tata Krama! </a:t>
            </a:r>
            <a:r>
              <a:rPr lang="en-ID" dirty="0" err="1">
                <a:effectLst/>
                <a:latin typeface="Calibri" panose="020F0502020204030204" pitchFamily="34" charset="0"/>
              </a:rPr>
              <a:t>Ini</a:t>
            </a:r>
            <a:r>
              <a:rPr lang="en-ID" dirty="0">
                <a:effectLst/>
                <a:latin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</a:rPr>
              <a:t>soal</a:t>
            </a:r>
            <a:r>
              <a:rPr lang="en-ID" dirty="0">
                <a:effectLst/>
                <a:latin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</a:rPr>
              <a:t>cara</a:t>
            </a:r>
            <a:r>
              <a:rPr lang="en-ID" dirty="0">
                <a:effectLst/>
                <a:latin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</a:rPr>
              <a:t>penyampaian</a:t>
            </a:r>
            <a:r>
              <a:rPr lang="en-ID" dirty="0">
                <a:effectLst/>
                <a:latin typeface="Calibri" panose="020F0502020204030204" pitchFamily="34" charset="0"/>
              </a:rPr>
              <a:t>. </a:t>
            </a:r>
            <a:r>
              <a:rPr lang="en-ID" dirty="0" err="1">
                <a:effectLst/>
                <a:latin typeface="Calibri" panose="020F0502020204030204" pitchFamily="34" charset="0"/>
              </a:rPr>
              <a:t>Pesan</a:t>
            </a:r>
            <a:r>
              <a:rPr lang="en-ID" dirty="0">
                <a:effectLst/>
                <a:latin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</a:rPr>
              <a:t>disampaikan</a:t>
            </a:r>
            <a:r>
              <a:rPr lang="en-ID" dirty="0">
                <a:effectLst/>
                <a:latin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</a:rPr>
              <a:t>dengan</a:t>
            </a:r>
            <a:r>
              <a:rPr lang="en-ID" dirty="0">
                <a:effectLst/>
                <a:latin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</a:rPr>
              <a:t>tulus</a:t>
            </a:r>
            <a:r>
              <a:rPr lang="en-ID" dirty="0">
                <a:effectLst/>
                <a:latin typeface="Calibri" panose="020F0502020204030204" pitchFamily="34" charset="0"/>
              </a:rPr>
              <a:t>, </a:t>
            </a:r>
            <a:r>
              <a:rPr lang="en-ID" dirty="0" err="1">
                <a:effectLst/>
                <a:latin typeface="Calibri" panose="020F0502020204030204" pitchFamily="34" charset="0"/>
              </a:rPr>
              <a:t>sopan</a:t>
            </a:r>
            <a:r>
              <a:rPr lang="en-ID" dirty="0">
                <a:effectLst/>
                <a:latin typeface="Calibri" panose="020F0502020204030204" pitchFamily="34" charset="0"/>
              </a:rPr>
              <a:t>, </a:t>
            </a:r>
            <a:r>
              <a:rPr lang="en-ID" dirty="0" err="1">
                <a:effectLst/>
                <a:latin typeface="Calibri" panose="020F0502020204030204" pitchFamily="34" charset="0"/>
              </a:rPr>
              <a:t>bijak</a:t>
            </a:r>
            <a:r>
              <a:rPr lang="en-ID" dirty="0">
                <a:effectLst/>
                <a:latin typeface="Calibri" panose="020F0502020204030204" pitchFamily="34" charset="0"/>
              </a:rPr>
              <a:t>, </a:t>
            </a:r>
            <a:r>
              <a:rPr lang="en-ID" dirty="0" err="1">
                <a:effectLst/>
                <a:latin typeface="Calibri" panose="020F0502020204030204" pitchFamily="34" charset="0"/>
              </a:rPr>
              <a:t>reflektif</a:t>
            </a:r>
            <a:r>
              <a:rPr lang="en-ID" dirty="0">
                <a:effectLst/>
                <a:latin typeface="Calibri" panose="020F0502020204030204" pitchFamily="34" charset="0"/>
              </a:rPr>
              <a:t>, dan </a:t>
            </a:r>
            <a:r>
              <a:rPr lang="en-ID" dirty="0" err="1">
                <a:effectLst/>
                <a:latin typeface="Calibri" panose="020F0502020204030204" pitchFamily="34" charset="0"/>
              </a:rPr>
              <a:t>antusias</a:t>
            </a:r>
            <a:r>
              <a:rPr lang="en-ID" dirty="0">
                <a:effectLst/>
                <a:latin typeface="Calibri" panose="020F0502020204030204" pitchFamily="34" charset="0"/>
              </a:rPr>
              <a:t>, </a:t>
            </a:r>
            <a:r>
              <a:rPr lang="en-ID" dirty="0" err="1">
                <a:effectLst/>
                <a:latin typeface="Calibri" panose="020F0502020204030204" pitchFamily="34" charset="0"/>
              </a:rPr>
              <a:t>serta</a:t>
            </a:r>
            <a:r>
              <a:rPr lang="en-ID" dirty="0">
                <a:effectLst/>
                <a:latin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</a:rPr>
              <a:t>mempertimbangkan</a:t>
            </a:r>
            <a:r>
              <a:rPr lang="en-ID" dirty="0">
                <a:effectLst/>
                <a:latin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</a:rPr>
              <a:t>sudut</a:t>
            </a:r>
            <a:r>
              <a:rPr lang="en-ID" dirty="0">
                <a:effectLst/>
                <a:latin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</a:rPr>
              <a:t>pandang</a:t>
            </a:r>
            <a:r>
              <a:rPr lang="en-ID" dirty="0">
                <a:effectLst/>
                <a:latin typeface="Calibri" panose="020F0502020204030204" pitchFamily="34" charset="0"/>
              </a:rPr>
              <a:t> dan </a:t>
            </a:r>
            <a:r>
              <a:rPr lang="en-ID" dirty="0" err="1">
                <a:effectLst/>
                <a:latin typeface="Calibri" panose="020F0502020204030204" pitchFamily="34" charset="0"/>
              </a:rPr>
              <a:t>perasaan</a:t>
            </a:r>
            <a:r>
              <a:rPr lang="en-ID" dirty="0">
                <a:effectLst/>
                <a:latin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</a:rPr>
              <a:t>penerima</a:t>
            </a:r>
            <a:r>
              <a:rPr lang="en-ID" dirty="0">
                <a:effectLst/>
                <a:latin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</a:rPr>
              <a:t>pesan</a:t>
            </a:r>
            <a:r>
              <a:rPr lang="en-ID" dirty="0">
                <a:effectLst/>
                <a:latin typeface="Calibri" panose="020F0502020204030204" pitchFamily="34" charset="0"/>
              </a:rPr>
              <a:t>, </a:t>
            </a:r>
            <a:r>
              <a:rPr lang="en-ID" dirty="0" err="1">
                <a:effectLst/>
                <a:latin typeface="Calibri" panose="020F0502020204030204" pitchFamily="34" charset="0"/>
              </a:rPr>
              <a:t>termasuk</a:t>
            </a:r>
            <a:r>
              <a:rPr lang="en-ID" dirty="0">
                <a:effectLst/>
                <a:latin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</a:rPr>
              <a:t>menjaga</a:t>
            </a:r>
            <a:r>
              <a:rPr lang="en-ID" dirty="0">
                <a:effectLst/>
                <a:latin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</a:rPr>
              <a:t>perasaan</a:t>
            </a:r>
            <a:r>
              <a:rPr lang="en-ID" dirty="0">
                <a:effectLst/>
                <a:latin typeface="Calibri" panose="020F0502020204030204" pitchFamily="34" charset="0"/>
              </a:rPr>
              <a:t> dan </a:t>
            </a:r>
            <a:r>
              <a:rPr lang="en-ID" dirty="0" err="1">
                <a:effectLst/>
                <a:latin typeface="Calibri" panose="020F0502020204030204" pitchFamily="34" charset="0"/>
              </a:rPr>
              <a:t>respek</a:t>
            </a:r>
            <a:r>
              <a:rPr lang="en-ID" dirty="0">
                <a:effectLst/>
                <a:latin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</a:rPr>
              <a:t>terhadap</a:t>
            </a:r>
            <a:r>
              <a:rPr lang="en-ID" dirty="0">
                <a:effectLst/>
                <a:latin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</a:rPr>
              <a:t>penerima</a:t>
            </a:r>
            <a:r>
              <a:rPr lang="en-ID" dirty="0">
                <a:effectLst/>
                <a:latin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</a:rPr>
              <a:t>pesan</a:t>
            </a:r>
            <a:r>
              <a:rPr lang="en-ID" dirty="0">
                <a:effectLst/>
                <a:latin typeface="Calibri" panose="020F0502020204030204" pitchFamily="34" charset="0"/>
              </a:rPr>
              <a:t>. </a:t>
            </a:r>
          </a:p>
          <a:p>
            <a:pPr marL="152400" indent="0">
              <a:buNone/>
            </a:pPr>
            <a:endParaRPr lang="en-ID" dirty="0">
              <a:effectLst/>
              <a:latin typeface="Calibri" panose="020F0502020204030204" pitchFamily="34" charset="0"/>
            </a:endParaRPr>
          </a:p>
          <a:p>
            <a:pPr marL="152400" indent="0">
              <a:buNone/>
            </a:pPr>
            <a:r>
              <a:rPr lang="en-ID" b="1" dirty="0">
                <a:solidFill>
                  <a:schemeClr val="tx2"/>
                </a:solidFill>
                <a:effectLst/>
                <a:latin typeface="Calibri" panose="020F0502020204030204" pitchFamily="34" charset="0"/>
              </a:rPr>
              <a:t> Correctness, </a:t>
            </a:r>
            <a:r>
              <a:rPr lang="en-ID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</a:rPr>
              <a:t>Benar</a:t>
            </a:r>
            <a:r>
              <a:rPr lang="en-ID" b="1" dirty="0">
                <a:solidFill>
                  <a:schemeClr val="tx2"/>
                </a:solidFill>
                <a:effectLst/>
                <a:latin typeface="Calibri" panose="020F0502020204030204" pitchFamily="34" charset="0"/>
              </a:rPr>
              <a:t>! </a:t>
            </a:r>
            <a:r>
              <a:rPr lang="en-ID" dirty="0" err="1">
                <a:effectLst/>
                <a:latin typeface="Calibri" panose="020F0502020204030204" pitchFamily="34" charset="0"/>
              </a:rPr>
              <a:t>Pesan</a:t>
            </a:r>
            <a:r>
              <a:rPr lang="en-ID" dirty="0">
                <a:effectLst/>
                <a:latin typeface="Calibri" panose="020F0502020204030204" pitchFamily="34" charset="0"/>
              </a:rPr>
              <a:t> yang </a:t>
            </a:r>
            <a:r>
              <a:rPr lang="en-ID" dirty="0" err="1">
                <a:effectLst/>
                <a:latin typeface="Calibri" panose="020F0502020204030204" pitchFamily="34" charset="0"/>
              </a:rPr>
              <a:t>disampaikan</a:t>
            </a:r>
            <a:r>
              <a:rPr lang="en-ID" dirty="0">
                <a:effectLst/>
                <a:latin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</a:rPr>
              <a:t>harus</a:t>
            </a:r>
            <a:r>
              <a:rPr lang="en-ID" dirty="0">
                <a:effectLst/>
                <a:latin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</a:rPr>
              <a:t>benar</a:t>
            </a:r>
            <a:r>
              <a:rPr lang="en-ID" dirty="0">
                <a:effectLst/>
                <a:latin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</a:rPr>
              <a:t>dari</a:t>
            </a:r>
            <a:r>
              <a:rPr lang="en-ID" dirty="0">
                <a:effectLst/>
                <a:latin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</a:rPr>
              <a:t>segi</a:t>
            </a:r>
            <a:r>
              <a:rPr lang="en-ID" dirty="0">
                <a:effectLst/>
                <a:latin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</a:rPr>
              <a:t>substansi</a:t>
            </a:r>
            <a:r>
              <a:rPr lang="en-ID" dirty="0">
                <a:effectLst/>
                <a:latin typeface="Calibri" panose="020F0502020204030204" pitchFamily="34" charset="0"/>
              </a:rPr>
              <a:t> dan tata </a:t>
            </a:r>
            <a:r>
              <a:rPr lang="en-ID" dirty="0" err="1">
                <a:effectLst/>
                <a:latin typeface="Calibri" panose="020F0502020204030204" pitchFamily="34" charset="0"/>
              </a:rPr>
              <a:t>bahasa</a:t>
            </a:r>
            <a:r>
              <a:rPr lang="en-ID" dirty="0">
                <a:effectLst/>
                <a:latin typeface="Calibri" panose="020F0502020204030204" pitchFamily="34" charset="0"/>
              </a:rPr>
              <a:t>, juga </a:t>
            </a:r>
            <a:r>
              <a:rPr lang="en-ID" dirty="0" err="1">
                <a:effectLst/>
                <a:latin typeface="Calibri" panose="020F0502020204030204" pitchFamily="34" charset="0"/>
              </a:rPr>
              <a:t>tepat</a:t>
            </a:r>
            <a:r>
              <a:rPr lang="en-ID" dirty="0">
                <a:effectLst/>
                <a:latin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</a:rPr>
              <a:t>dari</a:t>
            </a:r>
            <a:r>
              <a:rPr lang="en-ID" dirty="0">
                <a:effectLst/>
                <a:latin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</a:rPr>
              <a:t>sisi</a:t>
            </a:r>
            <a:r>
              <a:rPr lang="en-ID" dirty="0">
                <a:effectLst/>
                <a:latin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</a:rPr>
              <a:t>waktu</a:t>
            </a:r>
            <a:r>
              <a:rPr lang="en-ID" dirty="0">
                <a:effectLst/>
                <a:latin typeface="Calibri" panose="020F0502020204030204" pitchFamily="34" charset="0"/>
              </a:rPr>
              <a:t> dan </a:t>
            </a:r>
            <a:r>
              <a:rPr lang="en-ID" dirty="0" err="1">
                <a:effectLst/>
                <a:latin typeface="Calibri" panose="020F0502020204030204" pitchFamily="34" charset="0"/>
              </a:rPr>
              <a:t>sasaran</a:t>
            </a:r>
            <a:r>
              <a:rPr lang="en-ID" dirty="0">
                <a:effectLst/>
                <a:latin typeface="Calibri" panose="020F0502020204030204" pitchFamily="34" charset="0"/>
              </a:rPr>
              <a:t>. </a:t>
            </a:r>
          </a:p>
          <a:p>
            <a:pPr marL="152400" indent="0">
              <a:buNone/>
            </a:pPr>
            <a:endParaRPr lang="en-ID" dirty="0">
              <a:effectLst/>
              <a:latin typeface="Calibri" panose="020F0502020204030204" pitchFamily="34" charset="0"/>
            </a:endParaRPr>
          </a:p>
          <a:p>
            <a:pPr marL="152400" indent="0">
              <a:buNone/>
            </a:pPr>
            <a:endParaRPr lang="en-ID" dirty="0">
              <a:effectLst/>
              <a:latin typeface="Calibri" panose="020F0502020204030204" pitchFamily="34" charset="0"/>
            </a:endParaRPr>
          </a:p>
          <a:p>
            <a:pPr marL="1524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140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72413-F3A5-B4A9-4474-C2338768D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Komunikasi</a:t>
            </a:r>
            <a:r>
              <a:rPr lang="en-US" dirty="0"/>
              <a:t> Tenaga Kesehatan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0EB0C5-B6DE-4C52-0273-2ED68DB0D1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400" indent="0">
              <a:buNone/>
            </a:pPr>
            <a:r>
              <a:rPr lang="en-ID" dirty="0" err="1">
                <a:effectLst/>
                <a:latin typeface="Calibri" panose="020F0502020204030204" pitchFamily="34" charset="0"/>
              </a:rPr>
              <a:t>Komunikasi</a:t>
            </a:r>
            <a:r>
              <a:rPr lang="en-ID" dirty="0">
                <a:effectLst/>
                <a:latin typeface="Calibri" panose="020F0502020204030204" pitchFamily="34" charset="0"/>
              </a:rPr>
              <a:t> SBAR </a:t>
            </a:r>
            <a:r>
              <a:rPr lang="en-ID" dirty="0" err="1">
                <a:effectLst/>
                <a:latin typeface="Calibri" panose="020F0502020204030204" pitchFamily="34" charset="0"/>
              </a:rPr>
              <a:t>adalah</a:t>
            </a:r>
            <a:r>
              <a:rPr lang="en-ID" dirty="0">
                <a:effectLst/>
                <a:latin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</a:rPr>
              <a:t>kerangka</a:t>
            </a:r>
            <a:r>
              <a:rPr lang="en-ID" dirty="0">
                <a:effectLst/>
                <a:latin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</a:rPr>
              <a:t>teknik</a:t>
            </a:r>
            <a:r>
              <a:rPr lang="en-ID" dirty="0">
                <a:effectLst/>
                <a:latin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</a:rPr>
              <a:t>komunikasi</a:t>
            </a:r>
            <a:r>
              <a:rPr lang="en-ID" dirty="0">
                <a:effectLst/>
                <a:latin typeface="Calibri" panose="020F0502020204030204" pitchFamily="34" charset="0"/>
              </a:rPr>
              <a:t> yang </a:t>
            </a:r>
            <a:r>
              <a:rPr lang="en-ID" dirty="0" err="1">
                <a:effectLst/>
                <a:latin typeface="Calibri" panose="020F0502020204030204" pitchFamily="34" charset="0"/>
              </a:rPr>
              <a:t>disediakan</a:t>
            </a:r>
            <a:r>
              <a:rPr lang="en-ID" dirty="0">
                <a:effectLst/>
                <a:latin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</a:rPr>
              <a:t>untuk</a:t>
            </a:r>
            <a:r>
              <a:rPr lang="en-ID" dirty="0">
                <a:effectLst/>
                <a:latin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</a:rPr>
              <a:t>petugas</a:t>
            </a:r>
            <a:r>
              <a:rPr lang="en-ID" dirty="0">
                <a:effectLst/>
                <a:latin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</a:rPr>
              <a:t>kesehatan</a:t>
            </a:r>
            <a:r>
              <a:rPr lang="en-ID" dirty="0">
                <a:effectLst/>
                <a:latin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</a:rPr>
              <a:t>dalam</a:t>
            </a:r>
            <a:r>
              <a:rPr lang="en-ID" dirty="0">
                <a:effectLst/>
                <a:latin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</a:rPr>
              <a:t>menyampaikan</a:t>
            </a:r>
            <a:r>
              <a:rPr lang="en-ID" dirty="0">
                <a:effectLst/>
                <a:latin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</a:rPr>
              <a:t>kondisi</a:t>
            </a:r>
            <a:r>
              <a:rPr lang="en-ID" dirty="0">
                <a:effectLst/>
                <a:latin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</a:rPr>
              <a:t>pasien</a:t>
            </a:r>
            <a:r>
              <a:rPr lang="en-ID" dirty="0">
                <a:effectLst/>
                <a:latin typeface="Calibri" panose="020F0502020204030204" pitchFamily="34" charset="0"/>
              </a:rPr>
              <a:t> </a:t>
            </a:r>
          </a:p>
          <a:p>
            <a:pPr marL="152400" indent="0">
              <a:buNone/>
            </a:pPr>
            <a:endParaRPr lang="en-ID" dirty="0">
              <a:effectLst/>
              <a:latin typeface="Calibri" panose="020F0502020204030204" pitchFamily="34" charset="0"/>
            </a:endParaRPr>
          </a:p>
          <a:p>
            <a:pPr marL="152400" indent="0">
              <a:buNone/>
            </a:pPr>
            <a:r>
              <a:rPr lang="en-ID" dirty="0">
                <a:effectLst/>
                <a:latin typeface="Arial" panose="020B0604020202020204" pitchFamily="34" charset="0"/>
              </a:rPr>
              <a:t>•</a:t>
            </a:r>
            <a:r>
              <a:rPr lang="en-ID" dirty="0">
                <a:effectLst/>
                <a:latin typeface="Calibri" panose="020F0502020204030204" pitchFamily="34" charset="0"/>
              </a:rPr>
              <a:t>SBAR (</a:t>
            </a:r>
            <a:r>
              <a:rPr lang="en-ID" dirty="0">
                <a:solidFill>
                  <a:srgbClr val="0000FF"/>
                </a:solidFill>
                <a:effectLst/>
                <a:latin typeface="Calibri" panose="020F0502020204030204" pitchFamily="34" charset="0"/>
              </a:rPr>
              <a:t>Situation, Background, Assessment, Recommendation</a:t>
            </a:r>
            <a:r>
              <a:rPr lang="en-ID" dirty="0">
                <a:effectLst/>
                <a:latin typeface="Calibri" panose="020F0502020204030204" pitchFamily="34" charset="0"/>
              </a:rPr>
              <a:t>) </a:t>
            </a:r>
            <a:r>
              <a:rPr lang="en-ID" dirty="0" err="1">
                <a:effectLst/>
                <a:latin typeface="Calibri" panose="020F0502020204030204" pitchFamily="34" charset="0"/>
              </a:rPr>
              <a:t>metode</a:t>
            </a:r>
            <a:r>
              <a:rPr lang="en-ID" dirty="0">
                <a:effectLst/>
                <a:latin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</a:rPr>
              <a:t>ini</a:t>
            </a:r>
            <a:r>
              <a:rPr lang="en-ID" dirty="0">
                <a:effectLst/>
                <a:latin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</a:rPr>
              <a:t>digunakan</a:t>
            </a:r>
            <a:r>
              <a:rPr lang="en-ID" dirty="0">
                <a:effectLst/>
                <a:latin typeface="Calibri" panose="020F0502020204030204" pitchFamily="34" charset="0"/>
              </a:rPr>
              <a:t> pada </a:t>
            </a:r>
            <a:r>
              <a:rPr lang="en-ID" dirty="0" err="1">
                <a:effectLst/>
                <a:latin typeface="Calibri" panose="020F0502020204030204" pitchFamily="34" charset="0"/>
              </a:rPr>
              <a:t>saat</a:t>
            </a:r>
            <a:r>
              <a:rPr lang="en-ID" dirty="0">
                <a:effectLst/>
                <a:latin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</a:rPr>
              <a:t>perawat</a:t>
            </a:r>
            <a:r>
              <a:rPr lang="en-ID" dirty="0">
                <a:effectLst/>
                <a:latin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</a:rPr>
              <a:t>melakukan</a:t>
            </a:r>
            <a:r>
              <a:rPr lang="en-ID" dirty="0">
                <a:effectLst/>
                <a:latin typeface="Calibri" panose="020F0502020204030204" pitchFamily="34" charset="0"/>
              </a:rPr>
              <a:t> handover </a:t>
            </a:r>
            <a:r>
              <a:rPr lang="en-ID" dirty="0" err="1">
                <a:effectLst/>
                <a:latin typeface="Calibri" panose="020F0502020204030204" pitchFamily="34" charset="0"/>
              </a:rPr>
              <a:t>pasien</a:t>
            </a:r>
            <a:r>
              <a:rPr lang="en-ID" dirty="0">
                <a:effectLst/>
                <a:latin typeface="Calibri" panose="020F0502020204030204" pitchFamily="34" charset="0"/>
              </a:rPr>
              <a:t>. </a:t>
            </a:r>
          </a:p>
          <a:p>
            <a:pPr marL="152400" indent="0">
              <a:buNone/>
            </a:pPr>
            <a:endParaRPr lang="en-ID" dirty="0">
              <a:effectLst/>
              <a:latin typeface="Calibri" panose="020F0502020204030204" pitchFamily="34" charset="0"/>
            </a:endParaRPr>
          </a:p>
          <a:p>
            <a:pPr marL="152400" indent="0">
              <a:buNone/>
            </a:pPr>
            <a:r>
              <a:rPr lang="en-ID" dirty="0">
                <a:effectLst/>
                <a:latin typeface="Arial" panose="020B0604020202020204" pitchFamily="34" charset="0"/>
              </a:rPr>
              <a:t>•</a:t>
            </a:r>
            <a:r>
              <a:rPr lang="en-ID" dirty="0">
                <a:effectLst/>
                <a:latin typeface="Calibri" panose="020F0502020204030204" pitchFamily="34" charset="0"/>
              </a:rPr>
              <a:t>SBAR </a:t>
            </a:r>
            <a:r>
              <a:rPr lang="en-ID" dirty="0" err="1">
                <a:effectLst/>
                <a:latin typeface="Calibri" panose="020F0502020204030204" pitchFamily="34" charset="0"/>
              </a:rPr>
              <a:t>adalah</a:t>
            </a:r>
            <a:r>
              <a:rPr lang="en-ID" dirty="0">
                <a:effectLst/>
                <a:latin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</a:rPr>
              <a:t>metode</a:t>
            </a:r>
            <a:r>
              <a:rPr lang="en-ID" dirty="0">
                <a:effectLst/>
                <a:latin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</a:rPr>
              <a:t>terstruktur</a:t>
            </a:r>
            <a:r>
              <a:rPr lang="en-ID" dirty="0">
                <a:effectLst/>
                <a:latin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</a:rPr>
              <a:t>untuk</a:t>
            </a:r>
            <a:r>
              <a:rPr lang="en-ID" dirty="0">
                <a:effectLst/>
                <a:latin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</a:rPr>
              <a:t>mengkomunikasikan</a:t>
            </a:r>
            <a:r>
              <a:rPr lang="en-ID" dirty="0">
                <a:effectLst/>
                <a:latin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</a:rPr>
              <a:t>informasi</a:t>
            </a:r>
            <a:r>
              <a:rPr lang="en-ID" dirty="0">
                <a:effectLst/>
                <a:latin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</a:rPr>
              <a:t>penting</a:t>
            </a:r>
            <a:r>
              <a:rPr lang="en-ID" dirty="0">
                <a:effectLst/>
                <a:latin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</a:rPr>
              <a:t>yangmembutuhkan</a:t>
            </a:r>
            <a:r>
              <a:rPr lang="en-ID" dirty="0">
                <a:effectLst/>
                <a:latin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</a:rPr>
              <a:t>perhatian</a:t>
            </a:r>
            <a:r>
              <a:rPr lang="en-ID" dirty="0">
                <a:effectLst/>
                <a:latin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</a:rPr>
              <a:t>segera</a:t>
            </a:r>
            <a:r>
              <a:rPr lang="en-ID" dirty="0">
                <a:effectLst/>
                <a:latin typeface="Calibri" panose="020F0502020204030204" pitchFamily="34" charset="0"/>
              </a:rPr>
              <a:t> dan </a:t>
            </a:r>
            <a:r>
              <a:rPr lang="en-ID" dirty="0" err="1">
                <a:effectLst/>
                <a:latin typeface="Calibri" panose="020F0502020204030204" pitchFamily="34" charset="0"/>
              </a:rPr>
              <a:t>tindakan</a:t>
            </a:r>
            <a:r>
              <a:rPr lang="en-ID" dirty="0">
                <a:effectLst/>
                <a:latin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</a:rPr>
              <a:t>berkontribusi</a:t>
            </a:r>
            <a:r>
              <a:rPr lang="en-ID" dirty="0">
                <a:effectLst/>
                <a:latin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</a:rPr>
              <a:t>terhadap</a:t>
            </a:r>
            <a:r>
              <a:rPr lang="en-ID" dirty="0">
                <a:effectLst/>
                <a:latin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</a:rPr>
              <a:t>eskalasi</a:t>
            </a:r>
            <a:r>
              <a:rPr lang="en-ID" dirty="0">
                <a:effectLst/>
                <a:latin typeface="Calibri" panose="020F0502020204030204" pitchFamily="34" charset="0"/>
              </a:rPr>
              <a:t> yang </a:t>
            </a:r>
            <a:r>
              <a:rPr lang="en-ID" dirty="0" err="1">
                <a:effectLst/>
                <a:latin typeface="Calibri" panose="020F0502020204030204" pitchFamily="34" charset="0"/>
              </a:rPr>
              <a:t>efektif</a:t>
            </a:r>
            <a:r>
              <a:rPr lang="en-ID" dirty="0">
                <a:effectLst/>
                <a:latin typeface="Calibri" panose="020F0502020204030204" pitchFamily="34" charset="0"/>
              </a:rPr>
              <a:t> dan </a:t>
            </a:r>
            <a:r>
              <a:rPr lang="en-ID" dirty="0" err="1">
                <a:effectLst/>
                <a:latin typeface="Calibri" panose="020F0502020204030204" pitchFamily="34" charset="0"/>
              </a:rPr>
              <a:t>meningkatkan</a:t>
            </a:r>
            <a:r>
              <a:rPr lang="en-ID" dirty="0">
                <a:effectLst/>
                <a:latin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</a:rPr>
              <a:t>keselamatan</a:t>
            </a:r>
            <a:r>
              <a:rPr lang="en-ID" dirty="0">
                <a:effectLst/>
                <a:latin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</a:rPr>
              <a:t>pasien</a:t>
            </a:r>
            <a:r>
              <a:rPr lang="en-ID" dirty="0">
                <a:effectLst/>
                <a:latin typeface="Calibri" panose="020F0502020204030204" pitchFamily="34" charset="0"/>
              </a:rPr>
              <a:t>. </a:t>
            </a:r>
          </a:p>
          <a:p>
            <a:pPr marL="152400" indent="0">
              <a:buNone/>
            </a:pPr>
            <a:r>
              <a:rPr lang="en-ID" dirty="0">
                <a:effectLst/>
                <a:latin typeface="Calibri" panose="020F0502020204030204" pitchFamily="34" charset="0"/>
              </a:rPr>
              <a:t>SBAR juga </a:t>
            </a:r>
            <a:r>
              <a:rPr lang="en-ID" dirty="0" err="1">
                <a:effectLst/>
                <a:latin typeface="Calibri" panose="020F0502020204030204" pitchFamily="34" charset="0"/>
              </a:rPr>
              <a:t>dapat</a:t>
            </a:r>
            <a:r>
              <a:rPr lang="en-ID" dirty="0">
                <a:effectLst/>
                <a:latin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</a:rPr>
              <a:t>digunakan</a:t>
            </a:r>
            <a:r>
              <a:rPr lang="en-ID" dirty="0">
                <a:effectLst/>
                <a:latin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</a:rPr>
              <a:t>secara</a:t>
            </a:r>
            <a:r>
              <a:rPr lang="en-ID" dirty="0">
                <a:effectLst/>
                <a:latin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</a:rPr>
              <a:t>efektif</a:t>
            </a:r>
            <a:r>
              <a:rPr lang="en-ID" dirty="0">
                <a:effectLst/>
                <a:latin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</a:rPr>
              <a:t>untuk</a:t>
            </a:r>
            <a:r>
              <a:rPr lang="en-ID" dirty="0">
                <a:effectLst/>
                <a:latin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</a:rPr>
              <a:t>meningkatkan</a:t>
            </a:r>
            <a:r>
              <a:rPr lang="en-ID" dirty="0">
                <a:effectLst/>
                <a:latin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</a:rPr>
              <a:t>serah</a:t>
            </a:r>
            <a:r>
              <a:rPr lang="en-ID" dirty="0">
                <a:effectLst/>
                <a:latin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</a:rPr>
              <a:t>terima</a:t>
            </a:r>
            <a:r>
              <a:rPr lang="en-ID" dirty="0">
                <a:effectLst/>
                <a:latin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</a:rPr>
              <a:t>antara</a:t>
            </a:r>
            <a:r>
              <a:rPr lang="en-ID" dirty="0">
                <a:effectLst/>
                <a:latin typeface="Calibri" panose="020F0502020204030204" pitchFamily="34" charset="0"/>
              </a:rPr>
              <a:t> shift </a:t>
            </a:r>
            <a:r>
              <a:rPr lang="en-ID" dirty="0" err="1">
                <a:effectLst/>
                <a:latin typeface="Calibri" panose="020F0502020204030204" pitchFamily="34" charset="0"/>
              </a:rPr>
              <a:t>atau</a:t>
            </a:r>
            <a:r>
              <a:rPr lang="en-ID" dirty="0">
                <a:effectLst/>
                <a:latin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</a:rPr>
              <a:t>antara</a:t>
            </a:r>
            <a:r>
              <a:rPr lang="en-ID" dirty="0">
                <a:effectLst/>
                <a:latin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</a:rPr>
              <a:t>staf</a:t>
            </a:r>
            <a:r>
              <a:rPr lang="en-ID" dirty="0">
                <a:effectLst/>
                <a:latin typeface="Calibri" panose="020F0502020204030204" pitchFamily="34" charset="0"/>
              </a:rPr>
              <a:t> di </a:t>
            </a:r>
            <a:r>
              <a:rPr lang="en-ID" dirty="0" err="1">
                <a:effectLst/>
                <a:latin typeface="Calibri" panose="020F0502020204030204" pitchFamily="34" charset="0"/>
              </a:rPr>
              <a:t>daerah</a:t>
            </a:r>
            <a:r>
              <a:rPr lang="en-ID" dirty="0">
                <a:effectLst/>
                <a:latin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</a:rPr>
              <a:t>klinis</a:t>
            </a:r>
            <a:r>
              <a:rPr lang="en-ID" dirty="0">
                <a:effectLst/>
                <a:latin typeface="Calibri" panose="020F0502020204030204" pitchFamily="34" charset="0"/>
              </a:rPr>
              <a:t> yang </a:t>
            </a:r>
            <a:r>
              <a:rPr lang="en-ID" dirty="0" err="1">
                <a:effectLst/>
                <a:latin typeface="Calibri" panose="020F0502020204030204" pitchFamily="34" charset="0"/>
              </a:rPr>
              <a:t>sama</a:t>
            </a:r>
            <a:r>
              <a:rPr lang="en-ID" dirty="0">
                <a:effectLst/>
                <a:latin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</a:rPr>
              <a:t>atau</a:t>
            </a:r>
            <a:r>
              <a:rPr lang="en-ID" dirty="0">
                <a:effectLst/>
                <a:latin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</a:rPr>
              <a:t>berbeda</a:t>
            </a:r>
            <a:r>
              <a:rPr lang="en-ID" dirty="0">
                <a:effectLst/>
                <a:latin typeface="Calibri" panose="020F0502020204030204" pitchFamily="34" charset="0"/>
              </a:rPr>
              <a:t>. </a:t>
            </a:r>
          </a:p>
          <a:p>
            <a:pPr marL="152400" indent="0">
              <a:buNone/>
            </a:pPr>
            <a:endParaRPr lang="en-ID" dirty="0">
              <a:effectLst/>
              <a:latin typeface="Calibri" panose="020F0502020204030204" pitchFamily="34" charset="0"/>
            </a:endParaRPr>
          </a:p>
          <a:p>
            <a:pPr marL="152400" indent="0">
              <a:buNone/>
            </a:pPr>
            <a:r>
              <a:rPr lang="en-ID" dirty="0">
                <a:effectLst/>
                <a:latin typeface="Arial" panose="020B0604020202020204" pitchFamily="34" charset="0"/>
              </a:rPr>
              <a:t>•</a:t>
            </a:r>
            <a:r>
              <a:rPr lang="en-ID" dirty="0" err="1">
                <a:effectLst/>
                <a:latin typeface="Calibri" panose="020F0502020204030204" pitchFamily="34" charset="0"/>
              </a:rPr>
              <a:t>Melibatkan</a:t>
            </a:r>
            <a:r>
              <a:rPr lang="en-ID" dirty="0">
                <a:effectLst/>
                <a:latin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</a:rPr>
              <a:t>semua</a:t>
            </a:r>
            <a:r>
              <a:rPr lang="en-ID" dirty="0">
                <a:effectLst/>
                <a:latin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</a:rPr>
              <a:t>anggota</a:t>
            </a:r>
            <a:r>
              <a:rPr lang="en-ID" dirty="0">
                <a:effectLst/>
                <a:latin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</a:rPr>
              <a:t>tim</a:t>
            </a:r>
            <a:r>
              <a:rPr lang="en-ID" dirty="0">
                <a:effectLst/>
                <a:latin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</a:rPr>
              <a:t>kesehatan</a:t>
            </a:r>
            <a:r>
              <a:rPr lang="en-ID" dirty="0">
                <a:effectLst/>
                <a:latin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</a:rPr>
              <a:t>untuk</a:t>
            </a:r>
            <a:r>
              <a:rPr lang="en-ID" dirty="0">
                <a:effectLst/>
                <a:latin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</a:rPr>
              <a:t>memberikan</a:t>
            </a:r>
            <a:r>
              <a:rPr lang="en-ID" dirty="0">
                <a:effectLst/>
                <a:latin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</a:rPr>
              <a:t>masukan</a:t>
            </a:r>
            <a:r>
              <a:rPr lang="en-ID" dirty="0">
                <a:effectLst/>
                <a:latin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</a:rPr>
              <a:t>ke</a:t>
            </a:r>
            <a:r>
              <a:rPr lang="en-ID" dirty="0">
                <a:effectLst/>
                <a:latin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</a:rPr>
              <a:t>dalam</a:t>
            </a:r>
            <a:r>
              <a:rPr lang="en-ID" dirty="0">
                <a:effectLst/>
                <a:latin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</a:rPr>
              <a:t>situasi</a:t>
            </a:r>
            <a:r>
              <a:rPr lang="en-ID" dirty="0">
                <a:effectLst/>
                <a:latin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</a:rPr>
              <a:t>pasien</a:t>
            </a:r>
            <a:r>
              <a:rPr lang="en-ID" dirty="0">
                <a:effectLst/>
                <a:latin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</a:rPr>
              <a:t>termasuk</a:t>
            </a:r>
            <a:r>
              <a:rPr lang="en-ID" dirty="0">
                <a:effectLst/>
                <a:latin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</a:rPr>
              <a:t>memberikan</a:t>
            </a:r>
            <a:r>
              <a:rPr lang="en-ID" dirty="0">
                <a:effectLst/>
                <a:latin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</a:rPr>
              <a:t>rekomendasi</a:t>
            </a:r>
            <a:r>
              <a:rPr lang="en-ID" dirty="0">
                <a:effectLst/>
                <a:latin typeface="Calibri" panose="020F0502020204030204" pitchFamily="34" charset="0"/>
              </a:rPr>
              <a:t>. </a:t>
            </a:r>
          </a:p>
          <a:p>
            <a:pPr marL="152400" indent="0">
              <a:buNone/>
            </a:pPr>
            <a:endParaRPr lang="en-ID" dirty="0">
              <a:effectLst/>
              <a:latin typeface="Calibri" panose="020F0502020204030204" pitchFamily="34" charset="0"/>
            </a:endParaRPr>
          </a:p>
          <a:p>
            <a:pPr marL="152400" indent="0">
              <a:buNone/>
            </a:pPr>
            <a:r>
              <a:rPr lang="en-ID" dirty="0">
                <a:effectLst/>
                <a:latin typeface="Arial" panose="020B0604020202020204" pitchFamily="34" charset="0"/>
              </a:rPr>
              <a:t>•</a:t>
            </a:r>
            <a:r>
              <a:rPr lang="en-ID" dirty="0">
                <a:effectLst/>
                <a:latin typeface="Calibri" panose="020F0502020204030204" pitchFamily="34" charset="0"/>
              </a:rPr>
              <a:t>SBAR </a:t>
            </a:r>
            <a:r>
              <a:rPr lang="en-ID" dirty="0" err="1">
                <a:effectLst/>
                <a:latin typeface="Calibri" panose="020F0502020204030204" pitchFamily="34" charset="0"/>
              </a:rPr>
              <a:t>memberikan</a:t>
            </a:r>
            <a:r>
              <a:rPr lang="en-ID" dirty="0">
                <a:effectLst/>
                <a:latin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</a:rPr>
              <a:t>kesempatan</a:t>
            </a:r>
            <a:r>
              <a:rPr lang="en-ID" dirty="0">
                <a:effectLst/>
                <a:latin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</a:rPr>
              <a:t>untuk</a:t>
            </a:r>
            <a:r>
              <a:rPr lang="en-ID" dirty="0">
                <a:effectLst/>
                <a:latin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</a:rPr>
              <a:t>diskusi</a:t>
            </a:r>
            <a:r>
              <a:rPr lang="en-ID" dirty="0">
                <a:effectLst/>
                <a:latin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</a:rPr>
              <a:t>antara</a:t>
            </a:r>
            <a:r>
              <a:rPr lang="en-ID" dirty="0">
                <a:effectLst/>
                <a:latin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</a:rPr>
              <a:t>anggota</a:t>
            </a:r>
            <a:r>
              <a:rPr lang="en-ID" dirty="0">
                <a:effectLst/>
                <a:latin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</a:rPr>
              <a:t>tim</a:t>
            </a:r>
            <a:r>
              <a:rPr lang="en-ID" dirty="0">
                <a:effectLst/>
                <a:latin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</a:rPr>
              <a:t>kesehatan</a:t>
            </a:r>
            <a:r>
              <a:rPr lang="en-ID" dirty="0">
                <a:effectLst/>
                <a:latin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</a:rPr>
              <a:t>atau</a:t>
            </a:r>
            <a:r>
              <a:rPr lang="en-ID" dirty="0">
                <a:effectLst/>
                <a:latin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</a:rPr>
              <a:t>tim</a:t>
            </a:r>
            <a:r>
              <a:rPr lang="en-ID" dirty="0">
                <a:effectLst/>
                <a:latin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</a:rPr>
              <a:t>kesehatan</a:t>
            </a:r>
            <a:r>
              <a:rPr lang="en-ID" dirty="0">
                <a:effectLst/>
                <a:latin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</a:rPr>
              <a:t>lainnya</a:t>
            </a:r>
            <a:r>
              <a:rPr lang="en-ID" dirty="0">
                <a:effectLst/>
                <a:latin typeface="Calibri" panose="020F0502020204030204" pitchFamily="34" charset="0"/>
              </a:rPr>
              <a:t>. </a:t>
            </a:r>
          </a:p>
          <a:p>
            <a:pPr marL="1524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472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A5289-FB9B-F1A1-E14D-628300778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Keuntungan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SBAR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41A4F1-A2A5-1324-FB4E-5913D3966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743740"/>
            <a:ext cx="7704000" cy="2888411"/>
          </a:xfrm>
        </p:spPr>
        <p:txBody>
          <a:bodyPr/>
          <a:lstStyle/>
          <a:p>
            <a:pPr marL="152400" indent="0">
              <a:buNone/>
            </a:pPr>
            <a:r>
              <a:rPr lang="en-ID" sz="2000" dirty="0" err="1">
                <a:effectLst/>
                <a:latin typeface="Calibri" panose="020F0502020204030204" pitchFamily="34" charset="0"/>
              </a:rPr>
              <a:t>Kekuatan</a:t>
            </a:r>
            <a:r>
              <a:rPr lang="en-ID" sz="2000" dirty="0">
                <a:effectLst/>
                <a:latin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Calibri" panose="020F0502020204030204" pitchFamily="34" charset="0"/>
              </a:rPr>
              <a:t>perawat</a:t>
            </a:r>
            <a:r>
              <a:rPr lang="en-ID" sz="2000" dirty="0">
                <a:effectLst/>
                <a:latin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Calibri" panose="020F0502020204030204" pitchFamily="34" charset="0"/>
              </a:rPr>
              <a:t>berkomunikasi</a:t>
            </a:r>
            <a:r>
              <a:rPr lang="en-ID" sz="2000" dirty="0">
                <a:effectLst/>
                <a:latin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Calibri" panose="020F0502020204030204" pitchFamily="34" charset="0"/>
              </a:rPr>
              <a:t>secara</a:t>
            </a:r>
            <a:r>
              <a:rPr lang="en-ID" sz="2000" dirty="0">
                <a:effectLst/>
                <a:latin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Calibri" panose="020F0502020204030204" pitchFamily="34" charset="0"/>
              </a:rPr>
              <a:t>efektif</a:t>
            </a:r>
            <a:r>
              <a:rPr lang="en-ID" sz="2000" dirty="0">
                <a:effectLst/>
                <a:latin typeface="Calibri" panose="020F0502020204030204" pitchFamily="34" charset="0"/>
              </a:rPr>
              <a:t>. </a:t>
            </a:r>
          </a:p>
          <a:p>
            <a:pPr marL="152400" indent="0">
              <a:buNone/>
            </a:pPr>
            <a:r>
              <a:rPr lang="en-ID" sz="2000" dirty="0">
                <a:effectLst/>
                <a:latin typeface="Arial" panose="020B0604020202020204" pitchFamily="34" charset="0"/>
              </a:rPr>
              <a:t>•</a:t>
            </a:r>
            <a:r>
              <a:rPr lang="en-ID" sz="2000" dirty="0" err="1">
                <a:effectLst/>
                <a:latin typeface="Calibri" panose="020F0502020204030204" pitchFamily="34" charset="0"/>
              </a:rPr>
              <a:t>Dokter</a:t>
            </a:r>
            <a:r>
              <a:rPr lang="en-ID" sz="2000" dirty="0">
                <a:effectLst/>
                <a:latin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Calibri" panose="020F0502020204030204" pitchFamily="34" charset="0"/>
              </a:rPr>
              <a:t>percaya</a:t>
            </a:r>
            <a:r>
              <a:rPr lang="en-ID" sz="2000" dirty="0">
                <a:effectLst/>
                <a:latin typeface="Calibri" panose="020F0502020204030204" pitchFamily="34" charset="0"/>
              </a:rPr>
              <a:t> pada </a:t>
            </a:r>
            <a:r>
              <a:rPr lang="en-ID" sz="2000" dirty="0" err="1">
                <a:effectLst/>
                <a:latin typeface="Calibri" panose="020F0502020204030204" pitchFamily="34" charset="0"/>
              </a:rPr>
              <a:t>analisa</a:t>
            </a:r>
            <a:r>
              <a:rPr lang="en-ID" sz="2000" dirty="0">
                <a:effectLst/>
                <a:latin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Calibri" panose="020F0502020204030204" pitchFamily="34" charset="0"/>
              </a:rPr>
              <a:t>perawat</a:t>
            </a:r>
            <a:r>
              <a:rPr lang="en-ID" sz="2000" dirty="0">
                <a:effectLst/>
                <a:latin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Calibri" panose="020F0502020204030204" pitchFamily="34" charset="0"/>
              </a:rPr>
              <a:t>karena</a:t>
            </a:r>
            <a:r>
              <a:rPr lang="en-ID" sz="2000" dirty="0">
                <a:effectLst/>
                <a:latin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Calibri" panose="020F0502020204030204" pitchFamily="34" charset="0"/>
              </a:rPr>
              <a:t>menunjukkan</a:t>
            </a:r>
            <a:r>
              <a:rPr lang="en-ID" sz="2000" dirty="0">
                <a:effectLst/>
                <a:latin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Calibri" panose="020F0502020204030204" pitchFamily="34" charset="0"/>
              </a:rPr>
              <a:t>perawat</a:t>
            </a:r>
            <a:r>
              <a:rPr lang="en-ID" sz="2000" dirty="0">
                <a:effectLst/>
                <a:latin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Calibri" panose="020F0502020204030204" pitchFamily="34" charset="0"/>
              </a:rPr>
              <a:t>paham</a:t>
            </a:r>
            <a:r>
              <a:rPr lang="en-ID" sz="2000" dirty="0">
                <a:effectLst/>
                <a:latin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Calibri" panose="020F0502020204030204" pitchFamily="34" charset="0"/>
              </a:rPr>
              <a:t>akan</a:t>
            </a:r>
            <a:r>
              <a:rPr lang="en-ID" sz="2000" dirty="0">
                <a:effectLst/>
                <a:latin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Calibri" panose="020F0502020204030204" pitchFamily="34" charset="0"/>
              </a:rPr>
              <a:t>kondisi</a:t>
            </a:r>
            <a:r>
              <a:rPr lang="en-ID" sz="2000" dirty="0">
                <a:effectLst/>
                <a:latin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Calibri" panose="020F0502020204030204" pitchFamily="34" charset="0"/>
              </a:rPr>
              <a:t>pasien</a:t>
            </a:r>
            <a:r>
              <a:rPr lang="en-ID" sz="2000" dirty="0">
                <a:effectLst/>
                <a:latin typeface="Calibri" panose="020F0502020204030204" pitchFamily="34" charset="0"/>
              </a:rPr>
              <a:t>. </a:t>
            </a:r>
          </a:p>
          <a:p>
            <a:pPr marL="152400" indent="0">
              <a:buNone/>
            </a:pPr>
            <a:r>
              <a:rPr lang="en-ID" sz="2000" dirty="0">
                <a:effectLst/>
                <a:latin typeface="Arial" panose="020B0604020202020204" pitchFamily="34" charset="0"/>
              </a:rPr>
              <a:t>•</a:t>
            </a:r>
            <a:r>
              <a:rPr lang="en-ID" sz="2000" dirty="0" err="1">
                <a:effectLst/>
                <a:latin typeface="Arial" panose="020B0604020202020204" pitchFamily="34" charset="0"/>
              </a:rPr>
              <a:t>M</a:t>
            </a:r>
            <a:r>
              <a:rPr lang="en-ID" sz="2000" dirty="0" err="1">
                <a:effectLst/>
                <a:latin typeface="Calibri" panose="020F0502020204030204" pitchFamily="34" charset="0"/>
              </a:rPr>
              <a:t>emperbaiki</a:t>
            </a:r>
            <a:r>
              <a:rPr lang="en-ID" sz="2000" dirty="0">
                <a:effectLst/>
                <a:latin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Calibri" panose="020F0502020204030204" pitchFamily="34" charset="0"/>
              </a:rPr>
              <a:t>komunikasi</a:t>
            </a:r>
            <a:r>
              <a:rPr lang="en-ID" sz="2000" dirty="0">
                <a:effectLst/>
                <a:latin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Calibri" panose="020F0502020204030204" pitchFamily="34" charset="0"/>
              </a:rPr>
              <a:t>sama</a:t>
            </a:r>
            <a:r>
              <a:rPr lang="en-ID" sz="2000" dirty="0">
                <a:effectLst/>
                <a:latin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Calibri" panose="020F0502020204030204" pitchFamily="34" charset="0"/>
              </a:rPr>
              <a:t>dengan</a:t>
            </a:r>
            <a:r>
              <a:rPr lang="en-ID" sz="2000" dirty="0">
                <a:effectLst/>
                <a:latin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Calibri" panose="020F0502020204030204" pitchFamily="34" charset="0"/>
              </a:rPr>
              <a:t>memperbaiki</a:t>
            </a:r>
            <a:r>
              <a:rPr lang="en-ID" sz="2000" dirty="0">
                <a:effectLst/>
                <a:latin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Calibri" panose="020F0502020204030204" pitchFamily="34" charset="0"/>
              </a:rPr>
              <a:t>keamanan</a:t>
            </a:r>
            <a:r>
              <a:rPr lang="en-ID" sz="2000" dirty="0">
                <a:effectLst/>
                <a:latin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Calibri" panose="020F0502020204030204" pitchFamily="34" charset="0"/>
              </a:rPr>
              <a:t>pasien</a:t>
            </a:r>
            <a:r>
              <a:rPr lang="en-ID" sz="2000" dirty="0">
                <a:effectLst/>
                <a:latin typeface="Calibri" panose="020F0502020204030204" pitchFamily="34" charset="0"/>
              </a:rPr>
              <a:t>. </a:t>
            </a:r>
          </a:p>
          <a:p>
            <a:pPr marL="152400" indent="0">
              <a:buNone/>
            </a:pPr>
            <a:r>
              <a:rPr lang="en-ID" sz="2000" dirty="0">
                <a:effectLst/>
                <a:latin typeface="Arial" panose="020B0604020202020204" pitchFamily="34" charset="0"/>
              </a:rPr>
              <a:t>•</a:t>
            </a:r>
            <a:r>
              <a:rPr lang="en-ID" sz="2000" dirty="0" err="1">
                <a:effectLst/>
                <a:latin typeface="Calibri" panose="020F0502020204030204" pitchFamily="34" charset="0"/>
              </a:rPr>
              <a:t>Metode</a:t>
            </a:r>
            <a:r>
              <a:rPr lang="en-ID" sz="2000" dirty="0">
                <a:effectLst/>
                <a:latin typeface="Calibri" panose="020F0502020204030204" pitchFamily="34" charset="0"/>
              </a:rPr>
              <a:t> SBAR </a:t>
            </a:r>
            <a:r>
              <a:rPr lang="en-ID" sz="2000" dirty="0" err="1">
                <a:effectLst/>
                <a:latin typeface="Calibri" panose="020F0502020204030204" pitchFamily="34" charset="0"/>
              </a:rPr>
              <a:t>sama</a:t>
            </a:r>
            <a:r>
              <a:rPr lang="en-ID" sz="2000" dirty="0">
                <a:effectLst/>
                <a:latin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Calibri" panose="020F0502020204030204" pitchFamily="34" charset="0"/>
              </a:rPr>
              <a:t>dengan</a:t>
            </a:r>
            <a:r>
              <a:rPr lang="en-ID" sz="2000" dirty="0">
                <a:effectLst/>
                <a:latin typeface="Calibri" panose="020F0502020204030204" pitchFamily="34" charset="0"/>
              </a:rPr>
              <a:t> SOAP </a:t>
            </a:r>
            <a:r>
              <a:rPr lang="en-ID" sz="2000" dirty="0" err="1">
                <a:effectLst/>
                <a:latin typeface="Calibri" panose="020F0502020204030204" pitchFamily="34" charset="0"/>
              </a:rPr>
              <a:t>yaitu</a:t>
            </a:r>
            <a:r>
              <a:rPr lang="en-ID" sz="2000" dirty="0">
                <a:effectLst/>
                <a:latin typeface="Calibri" panose="020F0502020204030204" pitchFamily="34" charset="0"/>
              </a:rPr>
              <a:t> Situation, Background, </a:t>
            </a:r>
            <a:r>
              <a:rPr lang="en-ID" sz="2000" dirty="0" err="1">
                <a:effectLst/>
                <a:latin typeface="Calibri" panose="020F0502020204030204" pitchFamily="34" charset="0"/>
              </a:rPr>
              <a:t>Assessment,Recommendation</a:t>
            </a:r>
            <a:r>
              <a:rPr lang="en-ID" sz="2000" dirty="0">
                <a:effectLst/>
                <a:latin typeface="Calibri" panose="020F0502020204030204" pitchFamily="34" charset="0"/>
              </a:rPr>
              <a:t> </a:t>
            </a:r>
          </a:p>
          <a:p>
            <a:pPr marL="152400" indent="0">
              <a:buNone/>
            </a:pPr>
            <a:r>
              <a:rPr lang="en-ID" sz="2000" dirty="0">
                <a:effectLst/>
                <a:latin typeface="Arial" panose="020B0604020202020204" pitchFamily="34" charset="0"/>
              </a:rPr>
              <a:t>•</a:t>
            </a:r>
            <a:r>
              <a:rPr lang="en-ID" sz="2000" dirty="0" err="1">
                <a:effectLst/>
                <a:latin typeface="Calibri" panose="020F0502020204030204" pitchFamily="34" charset="0"/>
              </a:rPr>
              <a:t>Komunikasi</a:t>
            </a:r>
            <a:r>
              <a:rPr lang="en-ID" sz="2000" dirty="0">
                <a:effectLst/>
                <a:latin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Calibri" panose="020F0502020204030204" pitchFamily="34" charset="0"/>
              </a:rPr>
              <a:t>efektif</a:t>
            </a:r>
            <a:r>
              <a:rPr lang="en-ID" sz="2000" dirty="0">
                <a:effectLst/>
                <a:latin typeface="Calibri" panose="020F0502020204030204" pitchFamily="34" charset="0"/>
              </a:rPr>
              <a:t> SBAR </a:t>
            </a:r>
            <a:r>
              <a:rPr lang="en-ID" sz="2000" dirty="0" err="1">
                <a:effectLst/>
                <a:latin typeface="Calibri" panose="020F0502020204030204" pitchFamily="34" charset="0"/>
              </a:rPr>
              <a:t>dapat</a:t>
            </a:r>
            <a:r>
              <a:rPr lang="en-ID" sz="2000" dirty="0">
                <a:effectLst/>
                <a:latin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Calibri" panose="020F0502020204030204" pitchFamily="34" charset="0"/>
              </a:rPr>
              <a:t>diterapkan</a:t>
            </a:r>
            <a:r>
              <a:rPr lang="en-ID" sz="2000" dirty="0">
                <a:effectLst/>
                <a:latin typeface="Calibri" panose="020F0502020204030204" pitchFamily="34" charset="0"/>
              </a:rPr>
              <a:t> oleh </a:t>
            </a:r>
            <a:r>
              <a:rPr lang="en-ID" sz="2000" dirty="0" err="1">
                <a:effectLst/>
                <a:latin typeface="Calibri" panose="020F0502020204030204" pitchFamily="34" charset="0"/>
              </a:rPr>
              <a:t>semua</a:t>
            </a:r>
            <a:r>
              <a:rPr lang="en-ID" sz="2000" dirty="0">
                <a:effectLst/>
                <a:latin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Calibri" panose="020F0502020204030204" pitchFamily="34" charset="0"/>
              </a:rPr>
              <a:t>tenaga</a:t>
            </a:r>
            <a:r>
              <a:rPr lang="en-ID" sz="2000" dirty="0">
                <a:effectLst/>
                <a:latin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Calibri" panose="020F0502020204030204" pitchFamily="34" charset="0"/>
              </a:rPr>
              <a:t>kesehatan</a:t>
            </a:r>
            <a:r>
              <a:rPr lang="en-ID" sz="2000" dirty="0">
                <a:effectLst/>
                <a:latin typeface="Calibri" panose="020F0502020204030204" pitchFamily="34" charset="0"/>
              </a:rPr>
              <a:t> </a:t>
            </a:r>
          </a:p>
          <a:p>
            <a:pPr marL="1524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258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C61CD-AA30-B2EE-46FF-A6A570DB5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COMMUNIATION FOR HEALTH CARE PROVIDER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D0EAE3-86A0-0FB2-05D0-D1F098214C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828800"/>
            <a:ext cx="7704000" cy="2803352"/>
          </a:xfrm>
        </p:spPr>
        <p:txBody>
          <a:bodyPr/>
          <a:lstStyle/>
          <a:p>
            <a:pPr marL="152400" indent="0" algn="ctr">
              <a:buNone/>
            </a:pPr>
            <a:r>
              <a:rPr lang="en-US" sz="2400" dirty="0"/>
              <a:t>https://</a:t>
            </a:r>
            <a:r>
              <a:rPr lang="en-US" sz="2400" dirty="0" err="1"/>
              <a:t>www.youtube.com</a:t>
            </a:r>
            <a:r>
              <a:rPr lang="en-US" sz="2400" dirty="0"/>
              <a:t>/</a:t>
            </a:r>
            <a:r>
              <a:rPr lang="en-US" sz="2400" dirty="0" err="1"/>
              <a:t>watch?v</a:t>
            </a:r>
            <a:r>
              <a:rPr lang="en-US" sz="2400" dirty="0"/>
              <a:t>=</a:t>
            </a:r>
            <a:r>
              <a:rPr lang="en-US" sz="2400" dirty="0" err="1"/>
              <a:t>VIVqdPzpfEI</a:t>
            </a:r>
            <a:endParaRPr lang="en-US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B087F73-CA85-AC52-AACE-521079EB78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935" y="2571750"/>
            <a:ext cx="5986130" cy="225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290246"/>
      </p:ext>
    </p:extLst>
  </p:cSld>
  <p:clrMapOvr>
    <a:masterClrMapping/>
  </p:clrMapOvr>
</p:sld>
</file>

<file path=ppt/theme/theme1.xml><?xml version="1.0" encoding="utf-8"?>
<a:theme xmlns:a="http://schemas.openxmlformats.org/drawingml/2006/main" name="Social Skills Subject for Pre-K: Communicating Needs by Slidesgo">
  <a:themeElements>
    <a:clrScheme name="Simple Light">
      <a:dk1>
        <a:srgbClr val="1B0F02"/>
      </a:dk1>
      <a:lt1>
        <a:srgbClr val="F2E7DC"/>
      </a:lt1>
      <a:dk2>
        <a:srgbClr val="FFFFFF"/>
      </a:dk2>
      <a:lt2>
        <a:srgbClr val="F64B16"/>
      </a:lt2>
      <a:accent1>
        <a:srgbClr val="43EB8C"/>
      </a:accent1>
      <a:accent2>
        <a:srgbClr val="F4A300"/>
      </a:accent2>
      <a:accent3>
        <a:srgbClr val="2942C4"/>
      </a:accent3>
      <a:accent4>
        <a:srgbClr val="FFFFFF"/>
      </a:accent4>
      <a:accent5>
        <a:srgbClr val="FFFFFF"/>
      </a:accent5>
      <a:accent6>
        <a:srgbClr val="FFFFFF"/>
      </a:accent6>
      <a:hlink>
        <a:srgbClr val="1B0F0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10066</TotalTime>
  <Words>1901</Words>
  <Application>Microsoft Macintosh PowerPoint</Application>
  <PresentationFormat>On-screen Show (16:9)</PresentationFormat>
  <Paragraphs>131</Paragraphs>
  <Slides>25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Barlow</vt:lpstr>
      <vt:lpstr>Arial</vt:lpstr>
      <vt:lpstr>Roboto Condensed Light</vt:lpstr>
      <vt:lpstr>Times New Roman</vt:lpstr>
      <vt:lpstr>Times New Roman,Italic</vt:lpstr>
      <vt:lpstr>Calibri</vt:lpstr>
      <vt:lpstr>Ranchers</vt:lpstr>
      <vt:lpstr>Times</vt:lpstr>
      <vt:lpstr>Social Skills Subject for Pre-K: Communicating Needs by Slidesgo</vt:lpstr>
      <vt:lpstr>KOMUNIKASI DALAM  LAYANAN KESEHATAN</vt:lpstr>
      <vt:lpstr>KOMUNIKASI </vt:lpstr>
      <vt:lpstr>Komunikasi Kesehatan</vt:lpstr>
      <vt:lpstr>KOMUNIKASI</vt:lpstr>
      <vt:lpstr>PROSES KOMUNIKASI</vt:lpstr>
      <vt:lpstr>7C Komunikasi Efektif </vt:lpstr>
      <vt:lpstr>Komunikasi Tenaga Kesehatan</vt:lpstr>
      <vt:lpstr>Keuntungan Metode SBAR</vt:lpstr>
      <vt:lpstr>COMMUNIATION FOR HEALTH CARE PROVIDER </vt:lpstr>
      <vt:lpstr>Terapeutik Communication</vt:lpstr>
      <vt:lpstr>Latar Belakang </vt:lpstr>
      <vt:lpstr>Latar Belakang </vt:lpstr>
      <vt:lpstr>Literature Review</vt:lpstr>
      <vt:lpstr>Literature Review</vt:lpstr>
      <vt:lpstr>Komunikasi Terapeutik</vt:lpstr>
      <vt:lpstr>Komunikasi Terapeutik</vt:lpstr>
      <vt:lpstr>Komunikasi Terapeutik</vt:lpstr>
      <vt:lpstr>Komunikasi Terapeutik Pada Tenaga Kesehatan</vt:lpstr>
      <vt:lpstr>Komunikasi  Terapeutik Pada Tenaga Kesehatan</vt:lpstr>
      <vt:lpstr>Kesimpulan </vt:lpstr>
      <vt:lpstr>Faktor Pendukung dan Faktor Penghambat </vt:lpstr>
      <vt:lpstr>The Joint Commission reports that investing to improve communication within the healthcare setting can lead to:  </vt:lpstr>
      <vt:lpstr>PowerPoint Presentation</vt:lpstr>
      <vt:lpstr>Referensi 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KOMUNIKASI DALAM LAYANAN KESEHATAN</dc:title>
  <cp:lastModifiedBy>etik pratiwi</cp:lastModifiedBy>
  <cp:revision>5</cp:revision>
  <dcterms:modified xsi:type="dcterms:W3CDTF">2024-04-29T11:24:36Z</dcterms:modified>
</cp:coreProperties>
</file>