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0" r:id="rId2"/>
    <p:sldId id="269" r:id="rId3"/>
    <p:sldId id="273" r:id="rId4"/>
    <p:sldId id="274" r:id="rId5"/>
    <p:sldId id="275" r:id="rId6"/>
    <p:sldId id="270" r:id="rId7"/>
    <p:sldId id="279" r:id="rId8"/>
    <p:sldId id="289" r:id="rId9"/>
    <p:sldId id="271" r:id="rId10"/>
    <p:sldId id="282" r:id="rId11"/>
    <p:sldId id="288" r:id="rId12"/>
    <p:sldId id="290" r:id="rId13"/>
    <p:sldId id="276" r:id="rId14"/>
    <p:sldId id="283" r:id="rId15"/>
    <p:sldId id="284" r:id="rId16"/>
    <p:sldId id="286" r:id="rId17"/>
    <p:sldId id="278" r:id="rId18"/>
    <p:sldId id="27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9" autoAdjust="0"/>
    <p:restoredTop sz="94660"/>
  </p:normalViewPr>
  <p:slideViewPr>
    <p:cSldViewPr snapToGrid="0">
      <p:cViewPr varScale="1">
        <p:scale>
          <a:sx n="99" d="100"/>
          <a:sy n="99" d="100"/>
        </p:scale>
        <p:origin x="84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B444CE-C822-524D-869D-DEAC77AA67E5}"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endParaRPr lang="en-US"/>
        </a:p>
      </dgm:t>
    </dgm:pt>
    <dgm:pt modelId="{9F14E217-7852-E343-B175-4331046B4D6F}">
      <dgm:prSet/>
      <dgm:spPr/>
      <dgm:t>
        <a:bodyPr/>
        <a:lstStyle/>
        <a:p>
          <a:r>
            <a:rPr lang="en-US" dirty="0"/>
            <a:t>1. </a:t>
          </a:r>
          <a:r>
            <a:rPr lang="en-US" dirty="0" err="1"/>
            <a:t>Deskripsikan</a:t>
          </a:r>
          <a:r>
            <a:rPr lang="en-US" dirty="0"/>
            <a:t> Tindakan yang </a:t>
          </a:r>
          <a:r>
            <a:rPr lang="en-US" dirty="0" err="1"/>
            <a:t>akan</a:t>
          </a:r>
          <a:r>
            <a:rPr lang="en-US" dirty="0"/>
            <a:t> </a:t>
          </a:r>
          <a:r>
            <a:rPr lang="en-US" dirty="0" err="1"/>
            <a:t>dilakukan</a:t>
          </a:r>
          <a:r>
            <a:rPr lang="en-US" dirty="0"/>
            <a:t>  (</a:t>
          </a:r>
          <a:r>
            <a:rPr lang="en-US" i="1" dirty="0" err="1">
              <a:solidFill>
                <a:srgbClr val="FF0000"/>
              </a:solidFill>
            </a:rPr>
            <a:t>perawat</a:t>
          </a:r>
          <a:r>
            <a:rPr lang="en-US" i="1" dirty="0">
              <a:solidFill>
                <a:srgbClr val="FF0000"/>
              </a:solidFill>
            </a:rPr>
            <a:t> / </a:t>
          </a:r>
          <a:r>
            <a:rPr lang="en-US" i="1" dirty="0" err="1">
              <a:solidFill>
                <a:srgbClr val="FF0000"/>
              </a:solidFill>
            </a:rPr>
            <a:t>dokter</a:t>
          </a:r>
          <a:r>
            <a:rPr lang="en-US" i="1" dirty="0">
              <a:solidFill>
                <a:srgbClr val="FF0000"/>
              </a:solidFill>
            </a:rPr>
            <a:t> </a:t>
          </a:r>
          <a:r>
            <a:rPr lang="en-US" i="1" dirty="0" err="1">
              <a:solidFill>
                <a:srgbClr val="FF0000"/>
              </a:solidFill>
            </a:rPr>
            <a:t>akan</a:t>
          </a:r>
          <a:r>
            <a:rPr lang="en-US" i="1" dirty="0">
              <a:solidFill>
                <a:srgbClr val="FF0000"/>
              </a:solidFill>
            </a:rPr>
            <a:t> </a:t>
          </a:r>
          <a:r>
            <a:rPr lang="en-US" i="1" dirty="0" err="1">
              <a:solidFill>
                <a:srgbClr val="FF0000"/>
              </a:solidFill>
            </a:rPr>
            <a:t>menjumpaimu</a:t>
          </a:r>
          <a:r>
            <a:rPr lang="en-US" i="1" dirty="0">
              <a:solidFill>
                <a:srgbClr val="FF0000"/>
              </a:solidFill>
            </a:rPr>
            <a:t> </a:t>
          </a:r>
          <a:r>
            <a:rPr lang="en-US" i="1" dirty="0" err="1">
              <a:solidFill>
                <a:srgbClr val="FF0000"/>
              </a:solidFill>
            </a:rPr>
            <a:t>ya</a:t>
          </a:r>
          <a:r>
            <a:rPr lang="en-US" i="1" dirty="0">
              <a:solidFill>
                <a:srgbClr val="FF0000"/>
              </a:solidFill>
            </a:rPr>
            <a:t> </a:t>
          </a:r>
          <a:r>
            <a:rPr lang="en-US" i="1" dirty="0" err="1">
              <a:solidFill>
                <a:srgbClr val="FF0000"/>
              </a:solidFill>
            </a:rPr>
            <a:t>nak</a:t>
          </a:r>
          <a:r>
            <a:rPr lang="en-US" i="1" dirty="0">
              <a:solidFill>
                <a:srgbClr val="FF0000"/>
              </a:solidFill>
            </a:rPr>
            <a:t> dan </a:t>
          </a:r>
          <a:r>
            <a:rPr lang="en-US" i="1" dirty="0" err="1">
              <a:solidFill>
                <a:srgbClr val="FF0000"/>
              </a:solidFill>
            </a:rPr>
            <a:t>menanyakan</a:t>
          </a:r>
          <a:r>
            <a:rPr lang="en-US" i="1" dirty="0">
              <a:solidFill>
                <a:srgbClr val="FF0000"/>
              </a:solidFill>
            </a:rPr>
            <a:t> </a:t>
          </a:r>
          <a:r>
            <a:rPr lang="en-US" i="1" dirty="0" err="1">
              <a:solidFill>
                <a:srgbClr val="FF0000"/>
              </a:solidFill>
            </a:rPr>
            <a:t>keadaanmu</a:t>
          </a:r>
          <a:r>
            <a:rPr lang="en-US" i="1" dirty="0">
              <a:solidFill>
                <a:srgbClr val="FF0000"/>
              </a:solidFill>
            </a:rPr>
            <a:t>)</a:t>
          </a:r>
          <a:endParaRPr lang="en-ID" i="1" dirty="0">
            <a:solidFill>
              <a:srgbClr val="FF0000"/>
            </a:solidFill>
          </a:endParaRPr>
        </a:p>
      </dgm:t>
    </dgm:pt>
    <dgm:pt modelId="{ABC301C7-7705-9047-B55F-354ABA8561E2}" type="parTrans" cxnId="{9D6FC61E-25E9-DD47-B51A-4F505E524ACB}">
      <dgm:prSet/>
      <dgm:spPr/>
      <dgm:t>
        <a:bodyPr/>
        <a:lstStyle/>
        <a:p>
          <a:endParaRPr lang="en-US"/>
        </a:p>
      </dgm:t>
    </dgm:pt>
    <dgm:pt modelId="{D4B9654C-3E2C-A24C-A14D-BBDC9563AA7E}" type="sibTrans" cxnId="{9D6FC61E-25E9-DD47-B51A-4F505E524ACB}">
      <dgm:prSet/>
      <dgm:spPr/>
      <dgm:t>
        <a:bodyPr/>
        <a:lstStyle/>
        <a:p>
          <a:endParaRPr lang="en-US"/>
        </a:p>
      </dgm:t>
    </dgm:pt>
    <dgm:pt modelId="{82586760-489A-884A-A29D-D4AB4DDEC1C5}">
      <dgm:prSet/>
      <dgm:spPr/>
      <dgm:t>
        <a:bodyPr/>
        <a:lstStyle/>
        <a:p>
          <a:r>
            <a:rPr lang="en-US" dirty="0"/>
            <a:t>2. </a:t>
          </a:r>
          <a:r>
            <a:rPr lang="en-US" dirty="0" err="1"/>
            <a:t>Jelaskan</a:t>
          </a:r>
          <a:r>
            <a:rPr lang="en-US" dirty="0"/>
            <a:t> </a:t>
          </a:r>
          <a:r>
            <a:rPr lang="en-US" dirty="0" err="1"/>
            <a:t>dimana</a:t>
          </a:r>
          <a:r>
            <a:rPr lang="en-US" dirty="0"/>
            <a:t> </a:t>
          </a:r>
          <a:r>
            <a:rPr lang="en-US" dirty="0" err="1"/>
            <a:t>prosedur</a:t>
          </a:r>
          <a:r>
            <a:rPr lang="en-US" dirty="0"/>
            <a:t> </a:t>
          </a:r>
          <a:r>
            <a:rPr lang="en-US" dirty="0" err="1"/>
            <a:t>akan</a:t>
          </a:r>
          <a:r>
            <a:rPr lang="en-US" dirty="0"/>
            <a:t> </a:t>
          </a:r>
          <a:r>
            <a:rPr lang="en-US" dirty="0" err="1"/>
            <a:t>dilakukan</a:t>
          </a:r>
          <a:r>
            <a:rPr lang="en-US" dirty="0"/>
            <a:t> </a:t>
          </a:r>
          <a:r>
            <a:rPr lang="en-US" i="1" dirty="0">
              <a:solidFill>
                <a:srgbClr val="FF0000"/>
              </a:solidFill>
            </a:rPr>
            <a:t>( X ray  </a:t>
          </a:r>
          <a:r>
            <a:rPr lang="en-US" i="1" dirty="0" err="1">
              <a:solidFill>
                <a:srgbClr val="FF0000"/>
              </a:solidFill>
            </a:rPr>
            <a:t>adalah</a:t>
          </a:r>
          <a:r>
            <a:rPr lang="en-US" i="1" dirty="0">
              <a:solidFill>
                <a:srgbClr val="FF0000"/>
              </a:solidFill>
            </a:rPr>
            <a:t> </a:t>
          </a:r>
          <a:r>
            <a:rPr lang="en-US" i="1" dirty="0" err="1">
              <a:solidFill>
                <a:srgbClr val="FF0000"/>
              </a:solidFill>
            </a:rPr>
            <a:t>mesin</a:t>
          </a:r>
          <a:r>
            <a:rPr lang="en-US" i="1" dirty="0">
              <a:solidFill>
                <a:srgbClr val="FF0000"/>
              </a:solidFill>
            </a:rPr>
            <a:t> yang </a:t>
          </a:r>
          <a:r>
            <a:rPr lang="en-US" i="1" dirty="0" err="1">
              <a:solidFill>
                <a:srgbClr val="FF0000"/>
              </a:solidFill>
            </a:rPr>
            <a:t>besar</a:t>
          </a:r>
          <a:r>
            <a:rPr lang="en-US" i="1" dirty="0">
              <a:solidFill>
                <a:srgbClr val="FF0000"/>
              </a:solidFill>
            </a:rPr>
            <a:t> dan </a:t>
          </a:r>
          <a:r>
            <a:rPr lang="en-US" i="1" dirty="0" err="1">
              <a:solidFill>
                <a:srgbClr val="FF0000"/>
              </a:solidFill>
            </a:rPr>
            <a:t>tidak</a:t>
          </a:r>
          <a:r>
            <a:rPr lang="en-US" i="1" dirty="0">
              <a:solidFill>
                <a:srgbClr val="FF0000"/>
              </a:solidFill>
            </a:rPr>
            <a:t> </a:t>
          </a:r>
          <a:r>
            <a:rPr lang="en-US" i="1" dirty="0" err="1">
              <a:solidFill>
                <a:srgbClr val="FF0000"/>
              </a:solidFill>
            </a:rPr>
            <a:t>akan</a:t>
          </a:r>
          <a:r>
            <a:rPr lang="en-US" i="1" dirty="0">
              <a:solidFill>
                <a:srgbClr val="FF0000"/>
              </a:solidFill>
            </a:rPr>
            <a:t> </a:t>
          </a:r>
          <a:r>
            <a:rPr lang="en-US" i="1" dirty="0" err="1">
              <a:solidFill>
                <a:srgbClr val="FF0000"/>
              </a:solidFill>
            </a:rPr>
            <a:t>melukaimu</a:t>
          </a:r>
          <a:r>
            <a:rPr lang="en-US" i="1" dirty="0">
              <a:solidFill>
                <a:srgbClr val="FF0000"/>
              </a:solidFill>
            </a:rPr>
            <a:t> , </a:t>
          </a:r>
          <a:r>
            <a:rPr lang="en-US" i="1" dirty="0" err="1">
              <a:solidFill>
                <a:srgbClr val="FF0000"/>
              </a:solidFill>
            </a:rPr>
            <a:t>hanya</a:t>
          </a:r>
          <a:r>
            <a:rPr lang="en-US" i="1" dirty="0">
              <a:solidFill>
                <a:srgbClr val="FF0000"/>
              </a:solidFill>
            </a:rPr>
            <a:t> </a:t>
          </a:r>
          <a:r>
            <a:rPr lang="en-US" i="1" dirty="0" err="1">
              <a:solidFill>
                <a:srgbClr val="FF0000"/>
              </a:solidFill>
            </a:rPr>
            <a:t>sedikit</a:t>
          </a:r>
          <a:r>
            <a:rPr lang="en-US" i="1" dirty="0">
              <a:solidFill>
                <a:srgbClr val="FF0000"/>
              </a:solidFill>
            </a:rPr>
            <a:t> </a:t>
          </a:r>
          <a:r>
            <a:rPr lang="en-US" i="1" dirty="0" err="1">
              <a:solidFill>
                <a:srgbClr val="FF0000"/>
              </a:solidFill>
            </a:rPr>
            <a:t>agak</a:t>
          </a:r>
          <a:r>
            <a:rPr lang="en-US" i="1" dirty="0">
              <a:solidFill>
                <a:srgbClr val="FF0000"/>
              </a:solidFill>
            </a:rPr>
            <a:t> </a:t>
          </a:r>
          <a:r>
            <a:rPr lang="en-US" i="1" dirty="0" err="1">
              <a:solidFill>
                <a:srgbClr val="FF0000"/>
              </a:solidFill>
            </a:rPr>
            <a:t>dingin</a:t>
          </a:r>
          <a:r>
            <a:rPr lang="en-US" i="1" dirty="0">
              <a:solidFill>
                <a:srgbClr val="FF0000"/>
              </a:solidFill>
            </a:rPr>
            <a:t> </a:t>
          </a:r>
          <a:r>
            <a:rPr lang="en-US" i="1" dirty="0" err="1">
              <a:solidFill>
                <a:srgbClr val="FF0000"/>
              </a:solidFill>
            </a:rPr>
            <a:t>diruangan</a:t>
          </a:r>
          <a:r>
            <a:rPr lang="en-US" i="1" dirty="0">
              <a:solidFill>
                <a:srgbClr val="FF0000"/>
              </a:solidFill>
            </a:rPr>
            <a:t> </a:t>
          </a:r>
          <a:r>
            <a:rPr lang="en-US" i="1" dirty="0" err="1">
              <a:solidFill>
                <a:srgbClr val="FF0000"/>
              </a:solidFill>
            </a:rPr>
            <a:t>itu</a:t>
          </a:r>
          <a:r>
            <a:rPr lang="en-US" i="1" dirty="0">
              <a:solidFill>
                <a:srgbClr val="FF0000"/>
              </a:solidFill>
            </a:rPr>
            <a:t> </a:t>
          </a:r>
          <a:r>
            <a:rPr lang="en-US" i="1" dirty="0" err="1">
              <a:solidFill>
                <a:srgbClr val="FF0000"/>
              </a:solidFill>
            </a:rPr>
            <a:t>nanti</a:t>
          </a:r>
          <a:r>
            <a:rPr lang="en-US" i="1" dirty="0">
              <a:solidFill>
                <a:srgbClr val="FF0000"/>
              </a:solidFill>
            </a:rPr>
            <a:t> </a:t>
          </a:r>
          <a:r>
            <a:rPr lang="en-US" i="1" dirty="0" err="1">
              <a:solidFill>
                <a:srgbClr val="FF0000"/>
              </a:solidFill>
            </a:rPr>
            <a:t>ya</a:t>
          </a:r>
          <a:r>
            <a:rPr lang="en-US" i="1" dirty="0">
              <a:solidFill>
                <a:srgbClr val="FF0000"/>
              </a:solidFill>
            </a:rPr>
            <a:t>)</a:t>
          </a:r>
          <a:endParaRPr lang="en-ID" i="1" dirty="0">
            <a:solidFill>
              <a:srgbClr val="FF0000"/>
            </a:solidFill>
          </a:endParaRPr>
        </a:p>
      </dgm:t>
    </dgm:pt>
    <dgm:pt modelId="{397A5DFB-41F1-ED48-80E8-3576745A5C8C}" type="parTrans" cxnId="{79941352-3D7B-5B4D-8372-495715D37835}">
      <dgm:prSet/>
      <dgm:spPr/>
      <dgm:t>
        <a:bodyPr/>
        <a:lstStyle/>
        <a:p>
          <a:endParaRPr lang="en-US"/>
        </a:p>
      </dgm:t>
    </dgm:pt>
    <dgm:pt modelId="{1B4FE77F-2E8A-C942-951E-F35892F4E0DE}" type="sibTrans" cxnId="{79941352-3D7B-5B4D-8372-495715D37835}">
      <dgm:prSet/>
      <dgm:spPr/>
      <dgm:t>
        <a:bodyPr/>
        <a:lstStyle/>
        <a:p>
          <a:endParaRPr lang="en-US"/>
        </a:p>
      </dgm:t>
    </dgm:pt>
    <dgm:pt modelId="{BA98D74A-C680-3447-9A10-E54586D45375}">
      <dgm:prSet/>
      <dgm:spPr/>
      <dgm:t>
        <a:bodyPr/>
        <a:lstStyle/>
        <a:p>
          <a:r>
            <a:rPr lang="en-US" dirty="0"/>
            <a:t>3. </a:t>
          </a:r>
          <a:r>
            <a:rPr lang="en-US" dirty="0" err="1"/>
            <a:t>Kenalkan</a:t>
          </a:r>
          <a:r>
            <a:rPr lang="en-US" dirty="0"/>
            <a:t> </a:t>
          </a:r>
          <a:r>
            <a:rPr lang="en-US" dirty="0" err="1"/>
            <a:t>alat-alat</a:t>
          </a:r>
          <a:r>
            <a:rPr lang="en-US" dirty="0"/>
            <a:t> </a:t>
          </a:r>
          <a:r>
            <a:rPr lang="en-US" dirty="0" err="1"/>
            <a:t>asing</a:t>
          </a:r>
          <a:r>
            <a:rPr lang="en-US" dirty="0"/>
            <a:t> yang </a:t>
          </a:r>
          <a:r>
            <a:rPr lang="en-US" dirty="0" err="1"/>
            <a:t>mungkin</a:t>
          </a:r>
          <a:r>
            <a:rPr lang="en-US" dirty="0"/>
            <a:t> </a:t>
          </a:r>
          <a:r>
            <a:rPr lang="en-US" dirty="0" err="1"/>
            <a:t>ada</a:t>
          </a:r>
          <a:r>
            <a:rPr lang="en-US" dirty="0"/>
            <a:t> di </a:t>
          </a:r>
          <a:r>
            <a:rPr lang="en-US" dirty="0" err="1"/>
            <a:t>sekeliling</a:t>
          </a:r>
          <a:r>
            <a:rPr lang="en-US" dirty="0"/>
            <a:t> </a:t>
          </a:r>
          <a:r>
            <a:rPr lang="en-US" dirty="0" err="1"/>
            <a:t>anak</a:t>
          </a:r>
          <a:r>
            <a:rPr lang="en-US" dirty="0"/>
            <a:t>  </a:t>
          </a:r>
          <a:r>
            <a:rPr lang="en-US" i="1" dirty="0">
              <a:solidFill>
                <a:srgbClr val="FF0000"/>
              </a:solidFill>
            </a:rPr>
            <a:t>(</a:t>
          </a:r>
          <a:r>
            <a:rPr lang="en-US" i="1" dirty="0" err="1">
              <a:solidFill>
                <a:srgbClr val="FF0000"/>
              </a:solidFill>
            </a:rPr>
            <a:t>kamu</a:t>
          </a:r>
          <a:r>
            <a:rPr lang="en-US" i="1" dirty="0">
              <a:solidFill>
                <a:srgbClr val="FF0000"/>
              </a:solidFill>
            </a:rPr>
            <a:t> </a:t>
          </a:r>
          <a:r>
            <a:rPr lang="en-US" i="1" dirty="0" err="1">
              <a:solidFill>
                <a:srgbClr val="FF0000"/>
              </a:solidFill>
            </a:rPr>
            <a:t>akan</a:t>
          </a:r>
          <a:r>
            <a:rPr lang="en-US" i="1" dirty="0">
              <a:solidFill>
                <a:srgbClr val="FF0000"/>
              </a:solidFill>
            </a:rPr>
            <a:t> </a:t>
          </a:r>
          <a:r>
            <a:rPr lang="en-US" i="1" dirty="0" err="1">
              <a:solidFill>
                <a:srgbClr val="FF0000"/>
              </a:solidFill>
            </a:rPr>
            <a:t>melihat</a:t>
          </a:r>
          <a:r>
            <a:rPr lang="en-US" i="1" dirty="0">
              <a:solidFill>
                <a:srgbClr val="FF0000"/>
              </a:solidFill>
            </a:rPr>
            <a:t> bed yang </a:t>
          </a:r>
          <a:r>
            <a:rPr lang="en-US" i="1" dirty="0" err="1">
              <a:solidFill>
                <a:srgbClr val="FF0000"/>
              </a:solidFill>
            </a:rPr>
            <a:t>bisa</a:t>
          </a:r>
          <a:r>
            <a:rPr lang="en-US" i="1" dirty="0">
              <a:solidFill>
                <a:srgbClr val="FF0000"/>
              </a:solidFill>
            </a:rPr>
            <a:t> </a:t>
          </a:r>
          <a:r>
            <a:rPr lang="en-US" i="1" dirty="0" err="1">
              <a:solidFill>
                <a:srgbClr val="FF0000"/>
              </a:solidFill>
            </a:rPr>
            <a:t>berdiri</a:t>
          </a:r>
          <a:r>
            <a:rPr lang="en-US" i="1" dirty="0">
              <a:solidFill>
                <a:srgbClr val="FF0000"/>
              </a:solidFill>
            </a:rPr>
            <a:t> </a:t>
          </a:r>
          <a:r>
            <a:rPr lang="en-US" i="1" dirty="0" err="1">
              <a:solidFill>
                <a:srgbClr val="FF0000"/>
              </a:solidFill>
            </a:rPr>
            <a:t>otomatis</a:t>
          </a:r>
          <a:r>
            <a:rPr lang="en-US" i="1" dirty="0">
              <a:solidFill>
                <a:srgbClr val="FF0000"/>
              </a:solidFill>
            </a:rPr>
            <a:t> )</a:t>
          </a:r>
          <a:endParaRPr lang="en-ID" i="1" dirty="0">
            <a:solidFill>
              <a:srgbClr val="FF0000"/>
            </a:solidFill>
          </a:endParaRPr>
        </a:p>
      </dgm:t>
    </dgm:pt>
    <dgm:pt modelId="{033CAA3A-E0A1-5E44-A859-7C1B9D086B36}" type="parTrans" cxnId="{8A98740D-73CC-3C49-82F4-7368DA3F0005}">
      <dgm:prSet/>
      <dgm:spPr/>
      <dgm:t>
        <a:bodyPr/>
        <a:lstStyle/>
        <a:p>
          <a:endParaRPr lang="en-US"/>
        </a:p>
      </dgm:t>
    </dgm:pt>
    <dgm:pt modelId="{AFA9B2F7-2E5F-9041-A128-E5969E7593D7}" type="sibTrans" cxnId="{8A98740D-73CC-3C49-82F4-7368DA3F0005}">
      <dgm:prSet/>
      <dgm:spPr/>
      <dgm:t>
        <a:bodyPr/>
        <a:lstStyle/>
        <a:p>
          <a:endParaRPr lang="en-US"/>
        </a:p>
      </dgm:t>
    </dgm:pt>
    <dgm:pt modelId="{D1DDECE0-2570-0E48-8975-0E1CFBFF798C}">
      <dgm:prSet/>
      <dgm:spPr/>
      <dgm:t>
        <a:bodyPr/>
        <a:lstStyle/>
        <a:p>
          <a:r>
            <a:rPr lang="en-US" dirty="0"/>
            <a:t>4. </a:t>
          </a:r>
          <a:r>
            <a:rPr lang="en-US" dirty="0" err="1"/>
            <a:t>Deskripsikan</a:t>
          </a:r>
          <a:r>
            <a:rPr lang="en-US" dirty="0"/>
            <a:t> </a:t>
          </a:r>
          <a:r>
            <a:rPr lang="en-US" dirty="0" err="1"/>
            <a:t>berapa</a:t>
          </a:r>
          <a:r>
            <a:rPr lang="en-US" dirty="0"/>
            <a:t> lama </a:t>
          </a:r>
          <a:r>
            <a:rPr lang="en-US" dirty="0" err="1"/>
            <a:t>prosedur</a:t>
          </a:r>
          <a:r>
            <a:rPr lang="en-US" dirty="0"/>
            <a:t> </a:t>
          </a:r>
          <a:r>
            <a:rPr lang="en-US" dirty="0" err="1"/>
            <a:t>itu</a:t>
          </a:r>
          <a:r>
            <a:rPr lang="en-US" dirty="0"/>
            <a:t> </a:t>
          </a:r>
          <a:r>
            <a:rPr lang="en-US" dirty="0" err="1"/>
            <a:t>berlangsung</a:t>
          </a:r>
          <a:r>
            <a:rPr lang="en-US" dirty="0"/>
            <a:t> (</a:t>
          </a:r>
          <a:r>
            <a:rPr lang="en-US" i="1" dirty="0" err="1">
              <a:solidFill>
                <a:srgbClr val="FF0000"/>
              </a:solidFill>
            </a:rPr>
            <a:t>kamu</a:t>
          </a:r>
          <a:r>
            <a:rPr lang="en-US" i="1" dirty="0">
              <a:solidFill>
                <a:srgbClr val="FF0000"/>
              </a:solidFill>
            </a:rPr>
            <a:t> </a:t>
          </a:r>
          <a:r>
            <a:rPr lang="en-US" i="1" dirty="0" err="1">
              <a:solidFill>
                <a:srgbClr val="FF0000"/>
              </a:solidFill>
            </a:rPr>
            <a:t>akan</a:t>
          </a:r>
          <a:r>
            <a:rPr lang="en-US" i="1" dirty="0">
              <a:solidFill>
                <a:srgbClr val="FF0000"/>
              </a:solidFill>
            </a:rPr>
            <a:t> </a:t>
          </a:r>
          <a:r>
            <a:rPr lang="en-US" i="1" dirty="0" err="1">
              <a:solidFill>
                <a:srgbClr val="FF0000"/>
              </a:solidFill>
            </a:rPr>
            <a:t>dilakukan</a:t>
          </a:r>
          <a:r>
            <a:rPr lang="en-US" i="1" dirty="0">
              <a:solidFill>
                <a:srgbClr val="FF0000"/>
              </a:solidFill>
            </a:rPr>
            <a:t> x ray </a:t>
          </a:r>
          <a:r>
            <a:rPr lang="en-US" i="1" dirty="0" err="1">
              <a:solidFill>
                <a:srgbClr val="FF0000"/>
              </a:solidFill>
            </a:rPr>
            <a:t>kira</a:t>
          </a:r>
          <a:r>
            <a:rPr lang="en-US" i="1" dirty="0">
              <a:solidFill>
                <a:srgbClr val="FF0000"/>
              </a:solidFill>
            </a:rPr>
            <a:t>- </a:t>
          </a:r>
          <a:r>
            <a:rPr lang="en-US" i="1" dirty="0" err="1">
              <a:solidFill>
                <a:srgbClr val="FF0000"/>
              </a:solidFill>
            </a:rPr>
            <a:t>kira</a:t>
          </a:r>
          <a:r>
            <a:rPr lang="en-US" i="1" dirty="0">
              <a:solidFill>
                <a:srgbClr val="FF0000"/>
              </a:solidFill>
            </a:rPr>
            <a:t> </a:t>
          </a:r>
          <a:r>
            <a:rPr lang="en-US" i="1" dirty="0" err="1">
              <a:solidFill>
                <a:srgbClr val="FF0000"/>
              </a:solidFill>
            </a:rPr>
            <a:t>sampai</a:t>
          </a:r>
          <a:r>
            <a:rPr lang="en-US" i="1" dirty="0">
              <a:solidFill>
                <a:srgbClr val="FF0000"/>
              </a:solidFill>
            </a:rPr>
            <a:t> jam </a:t>
          </a:r>
          <a:r>
            <a:rPr lang="en-US" i="1" dirty="0" err="1">
              <a:solidFill>
                <a:srgbClr val="FF0000"/>
              </a:solidFill>
            </a:rPr>
            <a:t>makan</a:t>
          </a:r>
          <a:r>
            <a:rPr lang="en-US" i="1" dirty="0">
              <a:solidFill>
                <a:srgbClr val="FF0000"/>
              </a:solidFill>
            </a:rPr>
            <a:t> </a:t>
          </a:r>
          <a:r>
            <a:rPr lang="en-US" i="1" dirty="0" err="1">
              <a:solidFill>
                <a:srgbClr val="FF0000"/>
              </a:solidFill>
            </a:rPr>
            <a:t>siang</a:t>
          </a:r>
          <a:r>
            <a:rPr lang="en-US" i="1" dirty="0">
              <a:solidFill>
                <a:srgbClr val="FF0000"/>
              </a:solidFill>
            </a:rPr>
            <a:t>)</a:t>
          </a:r>
          <a:endParaRPr lang="en-ID" i="1" dirty="0">
            <a:solidFill>
              <a:srgbClr val="FF0000"/>
            </a:solidFill>
          </a:endParaRPr>
        </a:p>
      </dgm:t>
    </dgm:pt>
    <dgm:pt modelId="{0EE8C860-3CBD-BA42-A65D-E0A765B881C3}" type="parTrans" cxnId="{53E1B8F1-8C7F-DF4D-9373-D5DE78AAE087}">
      <dgm:prSet/>
      <dgm:spPr/>
      <dgm:t>
        <a:bodyPr/>
        <a:lstStyle/>
        <a:p>
          <a:endParaRPr lang="en-US"/>
        </a:p>
      </dgm:t>
    </dgm:pt>
    <dgm:pt modelId="{32A015C3-D116-F04B-A603-47F80DB81D26}" type="sibTrans" cxnId="{53E1B8F1-8C7F-DF4D-9373-D5DE78AAE087}">
      <dgm:prSet/>
      <dgm:spPr/>
      <dgm:t>
        <a:bodyPr/>
        <a:lstStyle/>
        <a:p>
          <a:endParaRPr lang="en-US"/>
        </a:p>
      </dgm:t>
    </dgm:pt>
    <dgm:pt modelId="{5B6D5945-AE97-254A-8E7D-A76B72967D11}" type="pres">
      <dgm:prSet presAssocID="{81B444CE-C822-524D-869D-DEAC77AA67E5}" presName="Name0" presStyleCnt="0">
        <dgm:presLayoutVars>
          <dgm:chMax val="7"/>
          <dgm:dir/>
          <dgm:animLvl val="lvl"/>
          <dgm:resizeHandles val="exact"/>
        </dgm:presLayoutVars>
      </dgm:prSet>
      <dgm:spPr/>
    </dgm:pt>
    <dgm:pt modelId="{2E3C67FB-DAF8-6B4D-9798-78E8C3E1759B}" type="pres">
      <dgm:prSet presAssocID="{9F14E217-7852-E343-B175-4331046B4D6F}" presName="circle1" presStyleLbl="node1" presStyleIdx="0" presStyleCnt="4"/>
      <dgm:spPr/>
    </dgm:pt>
    <dgm:pt modelId="{FB9472CA-08EB-C743-8120-E160A17497EE}" type="pres">
      <dgm:prSet presAssocID="{9F14E217-7852-E343-B175-4331046B4D6F}" presName="space" presStyleCnt="0"/>
      <dgm:spPr/>
    </dgm:pt>
    <dgm:pt modelId="{2C60B7F6-B447-0C46-A5A3-DCD15AC0F0EE}" type="pres">
      <dgm:prSet presAssocID="{9F14E217-7852-E343-B175-4331046B4D6F}" presName="rect1" presStyleLbl="alignAcc1" presStyleIdx="0" presStyleCnt="4"/>
      <dgm:spPr/>
    </dgm:pt>
    <dgm:pt modelId="{4B047A48-3791-1A49-BD8A-6CAB50819997}" type="pres">
      <dgm:prSet presAssocID="{82586760-489A-884A-A29D-D4AB4DDEC1C5}" presName="vertSpace2" presStyleLbl="node1" presStyleIdx="0" presStyleCnt="4"/>
      <dgm:spPr/>
    </dgm:pt>
    <dgm:pt modelId="{7EF3A132-FA79-284A-B32E-2C962845FEDB}" type="pres">
      <dgm:prSet presAssocID="{82586760-489A-884A-A29D-D4AB4DDEC1C5}" presName="circle2" presStyleLbl="node1" presStyleIdx="1" presStyleCnt="4"/>
      <dgm:spPr/>
    </dgm:pt>
    <dgm:pt modelId="{9DFBF698-C208-1248-8A62-8DAD574645CA}" type="pres">
      <dgm:prSet presAssocID="{82586760-489A-884A-A29D-D4AB4DDEC1C5}" presName="rect2" presStyleLbl="alignAcc1" presStyleIdx="1" presStyleCnt="4"/>
      <dgm:spPr/>
    </dgm:pt>
    <dgm:pt modelId="{13FF754D-9098-9948-84E8-FF3D31B35C03}" type="pres">
      <dgm:prSet presAssocID="{BA98D74A-C680-3447-9A10-E54586D45375}" presName="vertSpace3" presStyleLbl="node1" presStyleIdx="1" presStyleCnt="4"/>
      <dgm:spPr/>
    </dgm:pt>
    <dgm:pt modelId="{4577A34B-E941-CF4B-A82B-9E22A30993E1}" type="pres">
      <dgm:prSet presAssocID="{BA98D74A-C680-3447-9A10-E54586D45375}" presName="circle3" presStyleLbl="node1" presStyleIdx="2" presStyleCnt="4"/>
      <dgm:spPr/>
    </dgm:pt>
    <dgm:pt modelId="{4465C904-160E-7244-95A4-6586BB3B2BF2}" type="pres">
      <dgm:prSet presAssocID="{BA98D74A-C680-3447-9A10-E54586D45375}" presName="rect3" presStyleLbl="alignAcc1" presStyleIdx="2" presStyleCnt="4"/>
      <dgm:spPr/>
    </dgm:pt>
    <dgm:pt modelId="{C3FAE096-B97A-794B-86A8-FAF83988729E}" type="pres">
      <dgm:prSet presAssocID="{D1DDECE0-2570-0E48-8975-0E1CFBFF798C}" presName="vertSpace4" presStyleLbl="node1" presStyleIdx="2" presStyleCnt="4"/>
      <dgm:spPr/>
    </dgm:pt>
    <dgm:pt modelId="{ABD81017-8921-284B-8644-B1575B8B6C93}" type="pres">
      <dgm:prSet presAssocID="{D1DDECE0-2570-0E48-8975-0E1CFBFF798C}" presName="circle4" presStyleLbl="node1" presStyleIdx="3" presStyleCnt="4"/>
      <dgm:spPr/>
    </dgm:pt>
    <dgm:pt modelId="{42B5D09F-0A7D-154D-9BB4-BD0A3BA458AC}" type="pres">
      <dgm:prSet presAssocID="{D1DDECE0-2570-0E48-8975-0E1CFBFF798C}" presName="rect4" presStyleLbl="alignAcc1" presStyleIdx="3" presStyleCnt="4"/>
      <dgm:spPr/>
    </dgm:pt>
    <dgm:pt modelId="{6BE311A5-837D-174E-B100-793D674A5AD2}" type="pres">
      <dgm:prSet presAssocID="{9F14E217-7852-E343-B175-4331046B4D6F}" presName="rect1ParTxNoCh" presStyleLbl="alignAcc1" presStyleIdx="3" presStyleCnt="4">
        <dgm:presLayoutVars>
          <dgm:chMax val="1"/>
          <dgm:bulletEnabled val="1"/>
        </dgm:presLayoutVars>
      </dgm:prSet>
      <dgm:spPr/>
    </dgm:pt>
    <dgm:pt modelId="{9316ED4E-C915-9B4C-8DB5-00BF6CC8DE3C}" type="pres">
      <dgm:prSet presAssocID="{82586760-489A-884A-A29D-D4AB4DDEC1C5}" presName="rect2ParTxNoCh" presStyleLbl="alignAcc1" presStyleIdx="3" presStyleCnt="4">
        <dgm:presLayoutVars>
          <dgm:chMax val="1"/>
          <dgm:bulletEnabled val="1"/>
        </dgm:presLayoutVars>
      </dgm:prSet>
      <dgm:spPr/>
    </dgm:pt>
    <dgm:pt modelId="{451F5356-6A64-1942-B951-8EF7CB778480}" type="pres">
      <dgm:prSet presAssocID="{BA98D74A-C680-3447-9A10-E54586D45375}" presName="rect3ParTxNoCh" presStyleLbl="alignAcc1" presStyleIdx="3" presStyleCnt="4">
        <dgm:presLayoutVars>
          <dgm:chMax val="1"/>
          <dgm:bulletEnabled val="1"/>
        </dgm:presLayoutVars>
      </dgm:prSet>
      <dgm:spPr/>
    </dgm:pt>
    <dgm:pt modelId="{220EB47B-93AA-0C4B-8AF1-F2BDCFBBA9B6}" type="pres">
      <dgm:prSet presAssocID="{D1DDECE0-2570-0E48-8975-0E1CFBFF798C}" presName="rect4ParTxNoCh" presStyleLbl="alignAcc1" presStyleIdx="3" presStyleCnt="4">
        <dgm:presLayoutVars>
          <dgm:chMax val="1"/>
          <dgm:bulletEnabled val="1"/>
        </dgm:presLayoutVars>
      </dgm:prSet>
      <dgm:spPr/>
    </dgm:pt>
  </dgm:ptLst>
  <dgm:cxnLst>
    <dgm:cxn modelId="{BAFD4503-DC59-FD42-B642-AA21D0627D59}" type="presOf" srcId="{9F14E217-7852-E343-B175-4331046B4D6F}" destId="{6BE311A5-837D-174E-B100-793D674A5AD2}" srcOrd="1" destOrd="0" presId="urn:microsoft.com/office/officeart/2005/8/layout/target3"/>
    <dgm:cxn modelId="{8A98740D-73CC-3C49-82F4-7368DA3F0005}" srcId="{81B444CE-C822-524D-869D-DEAC77AA67E5}" destId="{BA98D74A-C680-3447-9A10-E54586D45375}" srcOrd="2" destOrd="0" parTransId="{033CAA3A-E0A1-5E44-A859-7C1B9D086B36}" sibTransId="{AFA9B2F7-2E5F-9041-A128-E5969E7593D7}"/>
    <dgm:cxn modelId="{9D6FC61E-25E9-DD47-B51A-4F505E524ACB}" srcId="{81B444CE-C822-524D-869D-DEAC77AA67E5}" destId="{9F14E217-7852-E343-B175-4331046B4D6F}" srcOrd="0" destOrd="0" parTransId="{ABC301C7-7705-9047-B55F-354ABA8561E2}" sibTransId="{D4B9654C-3E2C-A24C-A14D-BBDC9563AA7E}"/>
    <dgm:cxn modelId="{AFDF9A39-6DC5-A54C-92D7-A340312EBA1D}" type="presOf" srcId="{9F14E217-7852-E343-B175-4331046B4D6F}" destId="{2C60B7F6-B447-0C46-A5A3-DCD15AC0F0EE}" srcOrd="0" destOrd="0" presId="urn:microsoft.com/office/officeart/2005/8/layout/target3"/>
    <dgm:cxn modelId="{26A2043C-9BEA-354C-87F0-98928DEC3021}" type="presOf" srcId="{82586760-489A-884A-A29D-D4AB4DDEC1C5}" destId="{9316ED4E-C915-9B4C-8DB5-00BF6CC8DE3C}" srcOrd="1" destOrd="0" presId="urn:microsoft.com/office/officeart/2005/8/layout/target3"/>
    <dgm:cxn modelId="{3D601649-FFC8-0A4E-B55D-1995D09B6F6B}" type="presOf" srcId="{D1DDECE0-2570-0E48-8975-0E1CFBFF798C}" destId="{42B5D09F-0A7D-154D-9BB4-BD0A3BA458AC}" srcOrd="0" destOrd="0" presId="urn:microsoft.com/office/officeart/2005/8/layout/target3"/>
    <dgm:cxn modelId="{79941352-3D7B-5B4D-8372-495715D37835}" srcId="{81B444CE-C822-524D-869D-DEAC77AA67E5}" destId="{82586760-489A-884A-A29D-D4AB4DDEC1C5}" srcOrd="1" destOrd="0" parTransId="{397A5DFB-41F1-ED48-80E8-3576745A5C8C}" sibTransId="{1B4FE77F-2E8A-C942-951E-F35892F4E0DE}"/>
    <dgm:cxn modelId="{ADABEB5C-EC5B-CD47-8CDD-CDE3D65FC4FC}" type="presOf" srcId="{81B444CE-C822-524D-869D-DEAC77AA67E5}" destId="{5B6D5945-AE97-254A-8E7D-A76B72967D11}" srcOrd="0" destOrd="0" presId="urn:microsoft.com/office/officeart/2005/8/layout/target3"/>
    <dgm:cxn modelId="{13924862-95EE-9840-98B0-5629F2B1430D}" type="presOf" srcId="{D1DDECE0-2570-0E48-8975-0E1CFBFF798C}" destId="{220EB47B-93AA-0C4B-8AF1-F2BDCFBBA9B6}" srcOrd="1" destOrd="0" presId="urn:microsoft.com/office/officeart/2005/8/layout/target3"/>
    <dgm:cxn modelId="{BB02B9AF-3920-DC4F-B708-04D444643791}" type="presOf" srcId="{82586760-489A-884A-A29D-D4AB4DDEC1C5}" destId="{9DFBF698-C208-1248-8A62-8DAD574645CA}" srcOrd="0" destOrd="0" presId="urn:microsoft.com/office/officeart/2005/8/layout/target3"/>
    <dgm:cxn modelId="{673514C1-7E30-3B43-9ECA-2816B7D5B995}" type="presOf" srcId="{BA98D74A-C680-3447-9A10-E54586D45375}" destId="{4465C904-160E-7244-95A4-6586BB3B2BF2}" srcOrd="0" destOrd="0" presId="urn:microsoft.com/office/officeart/2005/8/layout/target3"/>
    <dgm:cxn modelId="{D6A322C6-AB67-3848-AE77-547D6D2DCE02}" type="presOf" srcId="{BA98D74A-C680-3447-9A10-E54586D45375}" destId="{451F5356-6A64-1942-B951-8EF7CB778480}" srcOrd="1" destOrd="0" presId="urn:microsoft.com/office/officeart/2005/8/layout/target3"/>
    <dgm:cxn modelId="{53E1B8F1-8C7F-DF4D-9373-D5DE78AAE087}" srcId="{81B444CE-C822-524D-869D-DEAC77AA67E5}" destId="{D1DDECE0-2570-0E48-8975-0E1CFBFF798C}" srcOrd="3" destOrd="0" parTransId="{0EE8C860-3CBD-BA42-A65D-E0A765B881C3}" sibTransId="{32A015C3-D116-F04B-A603-47F80DB81D26}"/>
    <dgm:cxn modelId="{ABF6F346-7F66-ED46-9697-C8ACFB9FDAC3}" type="presParOf" srcId="{5B6D5945-AE97-254A-8E7D-A76B72967D11}" destId="{2E3C67FB-DAF8-6B4D-9798-78E8C3E1759B}" srcOrd="0" destOrd="0" presId="urn:microsoft.com/office/officeart/2005/8/layout/target3"/>
    <dgm:cxn modelId="{9F8FE76E-5592-AB45-9AE0-B73CE4D5481D}" type="presParOf" srcId="{5B6D5945-AE97-254A-8E7D-A76B72967D11}" destId="{FB9472CA-08EB-C743-8120-E160A17497EE}" srcOrd="1" destOrd="0" presId="urn:microsoft.com/office/officeart/2005/8/layout/target3"/>
    <dgm:cxn modelId="{AB5F0CCB-1E14-1F4E-B93D-17AE0A7617B6}" type="presParOf" srcId="{5B6D5945-AE97-254A-8E7D-A76B72967D11}" destId="{2C60B7F6-B447-0C46-A5A3-DCD15AC0F0EE}" srcOrd="2" destOrd="0" presId="urn:microsoft.com/office/officeart/2005/8/layout/target3"/>
    <dgm:cxn modelId="{6E059B81-67C8-264B-9C85-C65A364F3445}" type="presParOf" srcId="{5B6D5945-AE97-254A-8E7D-A76B72967D11}" destId="{4B047A48-3791-1A49-BD8A-6CAB50819997}" srcOrd="3" destOrd="0" presId="urn:microsoft.com/office/officeart/2005/8/layout/target3"/>
    <dgm:cxn modelId="{BDF647A1-8713-054B-AE4B-F47B9A20824D}" type="presParOf" srcId="{5B6D5945-AE97-254A-8E7D-A76B72967D11}" destId="{7EF3A132-FA79-284A-B32E-2C962845FEDB}" srcOrd="4" destOrd="0" presId="urn:microsoft.com/office/officeart/2005/8/layout/target3"/>
    <dgm:cxn modelId="{6EFF6A00-74C2-3F4D-9812-9D6480A735E8}" type="presParOf" srcId="{5B6D5945-AE97-254A-8E7D-A76B72967D11}" destId="{9DFBF698-C208-1248-8A62-8DAD574645CA}" srcOrd="5" destOrd="0" presId="urn:microsoft.com/office/officeart/2005/8/layout/target3"/>
    <dgm:cxn modelId="{A90B9E95-747B-4244-A119-91EC8131C26E}" type="presParOf" srcId="{5B6D5945-AE97-254A-8E7D-A76B72967D11}" destId="{13FF754D-9098-9948-84E8-FF3D31B35C03}" srcOrd="6" destOrd="0" presId="urn:microsoft.com/office/officeart/2005/8/layout/target3"/>
    <dgm:cxn modelId="{917EF9E1-7CA0-FE4A-93F2-9BC736724A59}" type="presParOf" srcId="{5B6D5945-AE97-254A-8E7D-A76B72967D11}" destId="{4577A34B-E941-CF4B-A82B-9E22A30993E1}" srcOrd="7" destOrd="0" presId="urn:microsoft.com/office/officeart/2005/8/layout/target3"/>
    <dgm:cxn modelId="{4839F423-EC56-9D46-BE1E-B11A0CFD8345}" type="presParOf" srcId="{5B6D5945-AE97-254A-8E7D-A76B72967D11}" destId="{4465C904-160E-7244-95A4-6586BB3B2BF2}" srcOrd="8" destOrd="0" presId="urn:microsoft.com/office/officeart/2005/8/layout/target3"/>
    <dgm:cxn modelId="{33101EC6-A972-7E4F-BD2E-DADFAC8CADF8}" type="presParOf" srcId="{5B6D5945-AE97-254A-8E7D-A76B72967D11}" destId="{C3FAE096-B97A-794B-86A8-FAF83988729E}" srcOrd="9" destOrd="0" presId="urn:microsoft.com/office/officeart/2005/8/layout/target3"/>
    <dgm:cxn modelId="{F5FBBF5F-17D7-8E45-8C8D-1BF997679D3E}" type="presParOf" srcId="{5B6D5945-AE97-254A-8E7D-A76B72967D11}" destId="{ABD81017-8921-284B-8644-B1575B8B6C93}" srcOrd="10" destOrd="0" presId="urn:microsoft.com/office/officeart/2005/8/layout/target3"/>
    <dgm:cxn modelId="{CFF8B2BA-A928-1643-BC7A-8401635C4497}" type="presParOf" srcId="{5B6D5945-AE97-254A-8E7D-A76B72967D11}" destId="{42B5D09F-0A7D-154D-9BB4-BD0A3BA458AC}" srcOrd="11" destOrd="0" presId="urn:microsoft.com/office/officeart/2005/8/layout/target3"/>
    <dgm:cxn modelId="{1C7899DD-E6C1-0E47-8EE2-BBB0ADBA21B4}" type="presParOf" srcId="{5B6D5945-AE97-254A-8E7D-A76B72967D11}" destId="{6BE311A5-837D-174E-B100-793D674A5AD2}" srcOrd="12" destOrd="0" presId="urn:microsoft.com/office/officeart/2005/8/layout/target3"/>
    <dgm:cxn modelId="{5E7B1DD7-E01A-4342-9600-73AD99D7B413}" type="presParOf" srcId="{5B6D5945-AE97-254A-8E7D-A76B72967D11}" destId="{9316ED4E-C915-9B4C-8DB5-00BF6CC8DE3C}" srcOrd="13" destOrd="0" presId="urn:microsoft.com/office/officeart/2005/8/layout/target3"/>
    <dgm:cxn modelId="{F3F70AF0-6CCF-3643-BB37-9D89509FF89C}" type="presParOf" srcId="{5B6D5945-AE97-254A-8E7D-A76B72967D11}" destId="{451F5356-6A64-1942-B951-8EF7CB778480}" srcOrd="14" destOrd="0" presId="urn:microsoft.com/office/officeart/2005/8/layout/target3"/>
    <dgm:cxn modelId="{19D512CA-5286-9140-A5D0-392C14DE41A4}" type="presParOf" srcId="{5B6D5945-AE97-254A-8E7D-A76B72967D11}" destId="{220EB47B-93AA-0C4B-8AF1-F2BDCFBBA9B6}" srcOrd="15"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FB9F059-AD6B-C749-B34B-C52066292077}" type="doc">
      <dgm:prSet loTypeId="urn:microsoft.com/office/officeart/2005/8/layout/target3" loCatId="relationship" qsTypeId="urn:microsoft.com/office/officeart/2005/8/quickstyle/simple1" qsCatId="simple" csTypeId="urn:microsoft.com/office/officeart/2005/8/colors/accent1_2" csCatId="accent1"/>
      <dgm:spPr/>
      <dgm:t>
        <a:bodyPr/>
        <a:lstStyle/>
        <a:p>
          <a:endParaRPr lang="en-US"/>
        </a:p>
      </dgm:t>
    </dgm:pt>
    <dgm:pt modelId="{360DC838-E721-9941-B68A-6F6EF0147CA4}">
      <dgm:prSet/>
      <dgm:spPr/>
      <dgm:t>
        <a:bodyPr/>
        <a:lstStyle/>
        <a:p>
          <a:r>
            <a:rPr lang="en-US" dirty="0"/>
            <a:t>5. </a:t>
          </a:r>
          <a:r>
            <a:rPr lang="en-US" dirty="0" err="1"/>
            <a:t>Identifikasi</a:t>
          </a:r>
          <a:r>
            <a:rPr lang="en-US" dirty="0"/>
            <a:t> </a:t>
          </a:r>
          <a:r>
            <a:rPr lang="en-US" dirty="0" err="1"/>
            <a:t>sensasi</a:t>
          </a:r>
          <a:r>
            <a:rPr lang="en-US" dirty="0"/>
            <a:t> yang </a:t>
          </a:r>
          <a:r>
            <a:rPr lang="en-US" dirty="0" err="1"/>
            <a:t>tidak</a:t>
          </a:r>
          <a:r>
            <a:rPr lang="en-US" dirty="0"/>
            <a:t> </a:t>
          </a:r>
          <a:r>
            <a:rPr lang="en-US" dirty="0" err="1"/>
            <a:t>biasa</a:t>
          </a:r>
          <a:r>
            <a:rPr lang="en-US" dirty="0"/>
            <a:t> </a:t>
          </a:r>
          <a:r>
            <a:rPr lang="en-US" dirty="0" err="1"/>
            <a:t>ketika</a:t>
          </a:r>
          <a:r>
            <a:rPr lang="en-US" dirty="0"/>
            <a:t> </a:t>
          </a:r>
          <a:r>
            <a:rPr lang="en-US" dirty="0" err="1"/>
            <a:t>prosedur</a:t>
          </a:r>
          <a:r>
            <a:rPr lang="en-US" dirty="0"/>
            <a:t> </a:t>
          </a:r>
          <a:r>
            <a:rPr lang="en-US" dirty="0" err="1"/>
            <a:t>berlangsung</a:t>
          </a:r>
          <a:r>
            <a:rPr lang="en-US" dirty="0"/>
            <a:t> ( </a:t>
          </a:r>
          <a:r>
            <a:rPr lang="en-US" i="1" dirty="0" err="1">
              <a:solidFill>
                <a:srgbClr val="FF0000"/>
              </a:solidFill>
            </a:rPr>
            <a:t>kamu</a:t>
          </a:r>
          <a:r>
            <a:rPr lang="en-US" i="1" dirty="0">
              <a:solidFill>
                <a:srgbClr val="FF0000"/>
              </a:solidFill>
            </a:rPr>
            <a:t> </a:t>
          </a:r>
          <a:r>
            <a:rPr lang="en-US" i="1" dirty="0" err="1">
              <a:solidFill>
                <a:srgbClr val="FF0000"/>
              </a:solidFill>
            </a:rPr>
            <a:t>akan</a:t>
          </a:r>
          <a:r>
            <a:rPr lang="en-US" i="1" dirty="0">
              <a:solidFill>
                <a:srgbClr val="FF0000"/>
              </a:solidFill>
            </a:rPr>
            <a:t> </a:t>
          </a:r>
          <a:r>
            <a:rPr lang="en-US" i="1" dirty="0" err="1">
              <a:solidFill>
                <a:srgbClr val="FF0000"/>
              </a:solidFill>
            </a:rPr>
            <a:t>mencium</a:t>
          </a:r>
          <a:r>
            <a:rPr lang="en-US" i="1" dirty="0">
              <a:solidFill>
                <a:srgbClr val="FF0000"/>
              </a:solidFill>
            </a:rPr>
            <a:t> </a:t>
          </a:r>
          <a:r>
            <a:rPr lang="en-US" i="1" dirty="0" err="1">
              <a:solidFill>
                <a:srgbClr val="FF0000"/>
              </a:solidFill>
            </a:rPr>
            <a:t>bau</a:t>
          </a:r>
          <a:r>
            <a:rPr lang="en-US" i="1" dirty="0">
              <a:solidFill>
                <a:srgbClr val="FF0000"/>
              </a:solidFill>
            </a:rPr>
            <a:t> yang </a:t>
          </a:r>
          <a:r>
            <a:rPr lang="en-US" i="1" dirty="0" err="1">
              <a:solidFill>
                <a:srgbClr val="FF0000"/>
              </a:solidFill>
            </a:rPr>
            <a:t>kurang</a:t>
          </a:r>
          <a:r>
            <a:rPr lang="en-US" i="1" dirty="0">
              <a:solidFill>
                <a:srgbClr val="FF0000"/>
              </a:solidFill>
            </a:rPr>
            <a:t> </a:t>
          </a:r>
          <a:r>
            <a:rPr lang="en-US" i="1" dirty="0" err="1">
              <a:solidFill>
                <a:srgbClr val="FF0000"/>
              </a:solidFill>
            </a:rPr>
            <a:t>sedap</a:t>
          </a:r>
          <a:r>
            <a:rPr lang="en-US" i="1" dirty="0">
              <a:solidFill>
                <a:srgbClr val="FF0000"/>
              </a:solidFill>
            </a:rPr>
            <a:t> </a:t>
          </a:r>
          <a:r>
            <a:rPr lang="en-US" i="1" dirty="0" err="1">
              <a:solidFill>
                <a:srgbClr val="FF0000"/>
              </a:solidFill>
            </a:rPr>
            <a:t>yaaa</a:t>
          </a:r>
          <a:r>
            <a:rPr lang="en-US" i="1" dirty="0">
              <a:solidFill>
                <a:srgbClr val="FF0000"/>
              </a:solidFill>
            </a:rPr>
            <a:t>, </a:t>
          </a:r>
          <a:r>
            <a:rPr lang="en-US" i="1" dirty="0" err="1">
              <a:solidFill>
                <a:srgbClr val="FF0000"/>
              </a:solidFill>
            </a:rPr>
            <a:t>seperti</a:t>
          </a:r>
          <a:r>
            <a:rPr lang="en-US" i="1" dirty="0">
              <a:solidFill>
                <a:srgbClr val="FF0000"/>
              </a:solidFill>
            </a:rPr>
            <a:t> </a:t>
          </a:r>
          <a:r>
            <a:rPr lang="en-US" i="1" dirty="0" err="1">
              <a:solidFill>
                <a:srgbClr val="FF0000"/>
              </a:solidFill>
            </a:rPr>
            <a:t>bau</a:t>
          </a:r>
          <a:r>
            <a:rPr lang="en-US" i="1" dirty="0">
              <a:solidFill>
                <a:srgbClr val="FF0000"/>
              </a:solidFill>
            </a:rPr>
            <a:t> alcohol, dan </a:t>
          </a:r>
          <a:r>
            <a:rPr lang="en-US" i="1" dirty="0" err="1">
              <a:solidFill>
                <a:srgbClr val="FF0000"/>
              </a:solidFill>
            </a:rPr>
            <a:t>mesin</a:t>
          </a:r>
          <a:r>
            <a:rPr lang="en-US" i="1" dirty="0">
              <a:solidFill>
                <a:srgbClr val="FF0000"/>
              </a:solidFill>
            </a:rPr>
            <a:t> MRI </a:t>
          </a:r>
          <a:r>
            <a:rPr lang="en-US" i="1" dirty="0" err="1">
              <a:solidFill>
                <a:srgbClr val="FF0000"/>
              </a:solidFill>
            </a:rPr>
            <a:t>sedikit</a:t>
          </a:r>
          <a:r>
            <a:rPr lang="en-US" i="1" dirty="0">
              <a:solidFill>
                <a:srgbClr val="FF0000"/>
              </a:solidFill>
            </a:rPr>
            <a:t> </a:t>
          </a:r>
          <a:r>
            <a:rPr lang="en-US" i="1" dirty="0" err="1">
              <a:solidFill>
                <a:srgbClr val="FF0000"/>
              </a:solidFill>
            </a:rPr>
            <a:t>agak</a:t>
          </a:r>
          <a:r>
            <a:rPr lang="en-US" i="1" dirty="0">
              <a:solidFill>
                <a:srgbClr val="FF0000"/>
              </a:solidFill>
            </a:rPr>
            <a:t> </a:t>
          </a:r>
          <a:r>
            <a:rPr lang="en-US" i="1" dirty="0" err="1">
              <a:solidFill>
                <a:srgbClr val="FF0000"/>
              </a:solidFill>
            </a:rPr>
            <a:t>berisik</a:t>
          </a:r>
          <a:r>
            <a:rPr lang="en-US" i="1" dirty="0">
              <a:solidFill>
                <a:srgbClr val="FF0000"/>
              </a:solidFill>
            </a:rPr>
            <a:t> </a:t>
          </a:r>
          <a:r>
            <a:rPr lang="en-US" i="1" dirty="0" err="1">
              <a:solidFill>
                <a:srgbClr val="FF0000"/>
              </a:solidFill>
            </a:rPr>
            <a:t>yaa</a:t>
          </a:r>
          <a:r>
            <a:rPr lang="en-US" i="1" dirty="0">
              <a:solidFill>
                <a:srgbClr val="FF0000"/>
              </a:solidFill>
            </a:rPr>
            <a:t>). </a:t>
          </a:r>
          <a:endParaRPr lang="en-ID" i="1" dirty="0">
            <a:solidFill>
              <a:srgbClr val="FF0000"/>
            </a:solidFill>
          </a:endParaRPr>
        </a:p>
      </dgm:t>
    </dgm:pt>
    <dgm:pt modelId="{05090EDD-F7FA-C54A-A8C6-B6D0034CD1EF}" type="parTrans" cxnId="{3F41534A-24CD-594F-8BBF-24EDD5ACAC26}">
      <dgm:prSet/>
      <dgm:spPr/>
      <dgm:t>
        <a:bodyPr/>
        <a:lstStyle/>
        <a:p>
          <a:endParaRPr lang="en-US"/>
        </a:p>
      </dgm:t>
    </dgm:pt>
    <dgm:pt modelId="{5C608955-85A1-3842-A275-F47C515D450B}" type="sibTrans" cxnId="{3F41534A-24CD-594F-8BBF-24EDD5ACAC26}">
      <dgm:prSet/>
      <dgm:spPr/>
      <dgm:t>
        <a:bodyPr/>
        <a:lstStyle/>
        <a:p>
          <a:endParaRPr lang="en-US"/>
        </a:p>
      </dgm:t>
    </dgm:pt>
    <dgm:pt modelId="{F78FE772-E05E-D345-B8BB-2A32667E9D52}">
      <dgm:prSet/>
      <dgm:spPr/>
      <dgm:t>
        <a:bodyPr/>
        <a:lstStyle/>
        <a:p>
          <a:r>
            <a:rPr lang="en-US"/>
            <a:t>6. Informasikan bila anak mengalami nyeri </a:t>
          </a:r>
          <a:endParaRPr lang="en-ID"/>
        </a:p>
      </dgm:t>
    </dgm:pt>
    <dgm:pt modelId="{DDAFF38A-6AB6-944C-89C3-D3306EF2B860}" type="parTrans" cxnId="{4BCB7AA8-C015-CF47-8B7C-9DC9C3B422CF}">
      <dgm:prSet/>
      <dgm:spPr/>
      <dgm:t>
        <a:bodyPr/>
        <a:lstStyle/>
        <a:p>
          <a:endParaRPr lang="en-US"/>
        </a:p>
      </dgm:t>
    </dgm:pt>
    <dgm:pt modelId="{A7A460CC-C376-B14A-9CC0-83D7453A2361}" type="sibTrans" cxnId="{4BCB7AA8-C015-CF47-8B7C-9DC9C3B422CF}">
      <dgm:prSet/>
      <dgm:spPr/>
      <dgm:t>
        <a:bodyPr/>
        <a:lstStyle/>
        <a:p>
          <a:endParaRPr lang="en-US"/>
        </a:p>
      </dgm:t>
    </dgm:pt>
    <dgm:pt modelId="{2AFA1227-7D1B-5547-8454-1F4C9566F39C}">
      <dgm:prSet/>
      <dgm:spPr/>
      <dgm:t>
        <a:bodyPr/>
        <a:lstStyle/>
        <a:p>
          <a:r>
            <a:rPr lang="en-US"/>
            <a:t>7. Jelaskan pada anak bahwa tidak masalah bila ingin menangis</a:t>
          </a:r>
          <a:endParaRPr lang="en-ID"/>
        </a:p>
      </dgm:t>
    </dgm:pt>
    <dgm:pt modelId="{5F0C14ED-21A8-CA49-B1FE-8DD49375EFEA}" type="parTrans" cxnId="{49CD4C56-14F5-AA46-BBF0-6037A03D4AE5}">
      <dgm:prSet/>
      <dgm:spPr/>
      <dgm:t>
        <a:bodyPr/>
        <a:lstStyle/>
        <a:p>
          <a:endParaRPr lang="en-US"/>
        </a:p>
      </dgm:t>
    </dgm:pt>
    <dgm:pt modelId="{3B16AD8D-D643-AB40-84AF-0314A146B72E}" type="sibTrans" cxnId="{49CD4C56-14F5-AA46-BBF0-6037A03D4AE5}">
      <dgm:prSet/>
      <dgm:spPr/>
      <dgm:t>
        <a:bodyPr/>
        <a:lstStyle/>
        <a:p>
          <a:endParaRPr lang="en-US"/>
        </a:p>
      </dgm:t>
    </dgm:pt>
    <dgm:pt modelId="{0D116132-C6BE-7445-B640-DC1B08A27321}">
      <dgm:prSet/>
      <dgm:spPr/>
      <dgm:t>
        <a:bodyPr/>
        <a:lstStyle/>
        <a:p>
          <a:r>
            <a:rPr lang="en-US" dirty="0"/>
            <a:t>8. </a:t>
          </a:r>
          <a:r>
            <a:rPr lang="en-US" dirty="0" err="1"/>
            <a:t>Identifikasi</a:t>
          </a:r>
          <a:r>
            <a:rPr lang="en-US" dirty="0"/>
            <a:t> </a:t>
          </a:r>
          <a:r>
            <a:rPr lang="en-US" dirty="0" err="1"/>
            <a:t>perawatan</a:t>
          </a:r>
          <a:r>
            <a:rPr lang="en-US" dirty="0"/>
            <a:t> </a:t>
          </a:r>
          <a:r>
            <a:rPr lang="en-US" dirty="0" err="1"/>
            <a:t>khusus</a:t>
          </a:r>
          <a:r>
            <a:rPr lang="en-US" dirty="0"/>
            <a:t> </a:t>
          </a:r>
          <a:r>
            <a:rPr lang="en-US" dirty="0" err="1"/>
            <a:t>setelah</a:t>
          </a:r>
          <a:r>
            <a:rPr lang="en-US" dirty="0"/>
            <a:t> </a:t>
          </a:r>
          <a:r>
            <a:rPr lang="en-US" dirty="0" err="1"/>
            <a:t>prosedur</a:t>
          </a:r>
          <a:r>
            <a:rPr lang="en-US" dirty="0"/>
            <a:t> </a:t>
          </a:r>
          <a:r>
            <a:rPr lang="en-US" dirty="0" err="1"/>
            <a:t>berlangsung</a:t>
          </a:r>
          <a:r>
            <a:rPr lang="en-US" dirty="0"/>
            <a:t>(</a:t>
          </a:r>
          <a:r>
            <a:rPr lang="en-US" i="1" dirty="0" err="1">
              <a:solidFill>
                <a:srgbClr val="FF0000"/>
              </a:solidFill>
            </a:rPr>
            <a:t>kamu</a:t>
          </a:r>
          <a:r>
            <a:rPr lang="en-US" i="1" dirty="0">
              <a:solidFill>
                <a:srgbClr val="FF0000"/>
              </a:solidFill>
            </a:rPr>
            <a:t> </a:t>
          </a:r>
          <a:r>
            <a:rPr lang="en-US" i="1" dirty="0" err="1">
              <a:solidFill>
                <a:srgbClr val="FF0000"/>
              </a:solidFill>
            </a:rPr>
            <a:t>akan</a:t>
          </a:r>
          <a:r>
            <a:rPr lang="en-US" i="1" dirty="0">
              <a:solidFill>
                <a:srgbClr val="FF0000"/>
              </a:solidFill>
            </a:rPr>
            <a:t> </a:t>
          </a:r>
          <a:r>
            <a:rPr lang="en-US" i="1" dirty="0" err="1">
              <a:solidFill>
                <a:srgbClr val="FF0000"/>
              </a:solidFill>
            </a:rPr>
            <a:t>berbaring</a:t>
          </a:r>
          <a:r>
            <a:rPr lang="en-US" i="1" dirty="0">
              <a:solidFill>
                <a:srgbClr val="FF0000"/>
              </a:solidFill>
            </a:rPr>
            <a:t> </a:t>
          </a:r>
          <a:r>
            <a:rPr lang="en-US" i="1" dirty="0" err="1">
              <a:solidFill>
                <a:srgbClr val="FF0000"/>
              </a:solidFill>
            </a:rPr>
            <a:t>setelah</a:t>
          </a:r>
          <a:r>
            <a:rPr lang="en-US" i="1" dirty="0">
              <a:solidFill>
                <a:srgbClr val="FF0000"/>
              </a:solidFill>
            </a:rPr>
            <a:t> </a:t>
          </a:r>
          <a:r>
            <a:rPr lang="en-US" i="1" dirty="0" err="1">
              <a:solidFill>
                <a:srgbClr val="FF0000"/>
              </a:solidFill>
            </a:rPr>
            <a:t>melakukan</a:t>
          </a:r>
          <a:r>
            <a:rPr lang="en-US" i="1" dirty="0">
              <a:solidFill>
                <a:srgbClr val="FF0000"/>
              </a:solidFill>
            </a:rPr>
            <a:t> </a:t>
          </a:r>
          <a:r>
            <a:rPr lang="en-US" i="1" dirty="0" err="1">
              <a:solidFill>
                <a:srgbClr val="FF0000"/>
              </a:solidFill>
            </a:rPr>
            <a:t>prosedur</a:t>
          </a:r>
          <a:r>
            <a:rPr lang="en-US" i="1" dirty="0">
              <a:solidFill>
                <a:srgbClr val="FF0000"/>
              </a:solidFill>
            </a:rPr>
            <a:t> </a:t>
          </a:r>
          <a:r>
            <a:rPr lang="en-US" i="1" dirty="0" err="1">
              <a:solidFill>
                <a:srgbClr val="FF0000"/>
              </a:solidFill>
            </a:rPr>
            <a:t>kurang</a:t>
          </a:r>
          <a:r>
            <a:rPr lang="en-US" i="1" dirty="0">
              <a:solidFill>
                <a:srgbClr val="FF0000"/>
              </a:solidFill>
            </a:rPr>
            <a:t> </a:t>
          </a:r>
          <a:r>
            <a:rPr lang="en-US" i="1" dirty="0" err="1">
              <a:solidFill>
                <a:srgbClr val="FF0000"/>
              </a:solidFill>
            </a:rPr>
            <a:t>lebih</a:t>
          </a:r>
          <a:r>
            <a:rPr lang="en-US" i="1" dirty="0">
              <a:solidFill>
                <a:srgbClr val="FF0000"/>
              </a:solidFill>
            </a:rPr>
            <a:t> 15 </a:t>
          </a:r>
          <a:r>
            <a:rPr lang="en-US" i="1" dirty="0" err="1">
              <a:solidFill>
                <a:srgbClr val="FF0000"/>
              </a:solidFill>
            </a:rPr>
            <a:t>menit</a:t>
          </a:r>
          <a:r>
            <a:rPr lang="en-US" i="1" dirty="0">
              <a:solidFill>
                <a:srgbClr val="FF0000"/>
              </a:solidFill>
            </a:rPr>
            <a:t>)</a:t>
          </a:r>
          <a:endParaRPr lang="en-ID" i="1" dirty="0">
            <a:solidFill>
              <a:srgbClr val="FF0000"/>
            </a:solidFill>
          </a:endParaRPr>
        </a:p>
      </dgm:t>
    </dgm:pt>
    <dgm:pt modelId="{D1A2E04D-760D-1846-8198-A2D5FB96A115}" type="parTrans" cxnId="{16D34BFF-D2AA-6B4D-AD2C-9C2E259537EF}">
      <dgm:prSet/>
      <dgm:spPr/>
      <dgm:t>
        <a:bodyPr/>
        <a:lstStyle/>
        <a:p>
          <a:endParaRPr lang="en-US"/>
        </a:p>
      </dgm:t>
    </dgm:pt>
    <dgm:pt modelId="{5F5300A0-2ACC-3849-939A-879BBCC53F28}" type="sibTrans" cxnId="{16D34BFF-D2AA-6B4D-AD2C-9C2E259537EF}">
      <dgm:prSet/>
      <dgm:spPr/>
      <dgm:t>
        <a:bodyPr/>
        <a:lstStyle/>
        <a:p>
          <a:endParaRPr lang="en-US"/>
        </a:p>
      </dgm:t>
    </dgm:pt>
    <dgm:pt modelId="{9BE22FB2-76E5-264D-82FB-D2D4508EE36F}">
      <dgm:prSet/>
      <dgm:spPr/>
      <dgm:t>
        <a:bodyPr/>
        <a:lstStyle/>
        <a:p>
          <a:r>
            <a:rPr lang="en-US" dirty="0"/>
            <a:t>9. </a:t>
          </a:r>
          <a:r>
            <a:rPr lang="en-US" dirty="0" err="1"/>
            <a:t>Diskusikan</a:t>
          </a:r>
          <a:r>
            <a:rPr lang="en-US" dirty="0"/>
            <a:t> </a:t>
          </a:r>
          <a:r>
            <a:rPr lang="en-US" dirty="0" err="1"/>
            <a:t>bersama</a:t>
          </a:r>
          <a:r>
            <a:rPr lang="en-US" dirty="0"/>
            <a:t> </a:t>
          </a:r>
          <a:r>
            <a:rPr lang="en-US" dirty="0" err="1"/>
            <a:t>dengan</a:t>
          </a:r>
          <a:r>
            <a:rPr lang="en-US" dirty="0"/>
            <a:t> </a:t>
          </a:r>
          <a:r>
            <a:rPr lang="en-US" dirty="0" err="1"/>
            <a:t>tim</a:t>
          </a:r>
          <a:r>
            <a:rPr lang="en-US" dirty="0"/>
            <a:t> </a:t>
          </a:r>
          <a:r>
            <a:rPr lang="en-US" dirty="0" err="1"/>
            <a:t>bagaimana</a:t>
          </a:r>
          <a:r>
            <a:rPr lang="en-US" dirty="0"/>
            <a:t> </a:t>
          </a:r>
          <a:r>
            <a:rPr lang="en-US" dirty="0" err="1"/>
            <a:t>cara</a:t>
          </a:r>
          <a:r>
            <a:rPr lang="en-US" dirty="0"/>
            <a:t> </a:t>
          </a:r>
          <a:r>
            <a:rPr lang="en-US" dirty="0" err="1"/>
            <a:t>menjaga</a:t>
          </a:r>
          <a:r>
            <a:rPr lang="en-US" dirty="0"/>
            <a:t> agar </a:t>
          </a:r>
          <a:r>
            <a:rPr lang="en-US" dirty="0" err="1"/>
            <a:t>anak</a:t>
          </a:r>
          <a:r>
            <a:rPr lang="en-US" dirty="0"/>
            <a:t> </a:t>
          </a:r>
          <a:r>
            <a:rPr lang="en-US" dirty="0" err="1"/>
            <a:t>tetap</a:t>
          </a:r>
          <a:r>
            <a:rPr lang="en-US" dirty="0"/>
            <a:t> </a:t>
          </a:r>
          <a:r>
            <a:rPr lang="en-US" dirty="0" err="1"/>
            <a:t>tenang</a:t>
          </a:r>
          <a:r>
            <a:rPr lang="en-US" dirty="0"/>
            <a:t> missal </a:t>
          </a:r>
          <a:r>
            <a:rPr lang="en-US" dirty="0" err="1"/>
            <a:t>dengan</a:t>
          </a:r>
          <a:r>
            <a:rPr lang="en-US" dirty="0"/>
            <a:t> </a:t>
          </a:r>
          <a:r>
            <a:rPr lang="en-US" dirty="0" err="1"/>
            <a:t>metode</a:t>
          </a:r>
          <a:r>
            <a:rPr lang="en-US" dirty="0"/>
            <a:t> </a:t>
          </a:r>
          <a:r>
            <a:rPr lang="en-US" dirty="0" err="1"/>
            <a:t>relaksasi</a:t>
          </a:r>
          <a:r>
            <a:rPr lang="en-US" dirty="0"/>
            <a:t> </a:t>
          </a:r>
          <a:r>
            <a:rPr lang="en-US" i="1" dirty="0">
              <a:solidFill>
                <a:srgbClr val="FF0000"/>
              </a:solidFill>
            </a:rPr>
            <a:t>( </a:t>
          </a:r>
          <a:r>
            <a:rPr lang="en-US" i="1" dirty="0" err="1">
              <a:solidFill>
                <a:srgbClr val="FF0000"/>
              </a:solidFill>
            </a:rPr>
            <a:t>menghitung</a:t>
          </a:r>
          <a:r>
            <a:rPr lang="en-US" i="1" dirty="0">
              <a:solidFill>
                <a:srgbClr val="FF0000"/>
              </a:solidFill>
            </a:rPr>
            <a:t> 1 -100, </a:t>
          </a:r>
          <a:r>
            <a:rPr lang="en-US" i="1" dirty="0" err="1">
              <a:solidFill>
                <a:srgbClr val="FF0000"/>
              </a:solidFill>
            </a:rPr>
            <a:t>bernyanyi</a:t>
          </a:r>
          <a:r>
            <a:rPr lang="en-US" i="1" dirty="0">
              <a:solidFill>
                <a:srgbClr val="FF0000"/>
              </a:solidFill>
            </a:rPr>
            <a:t>  </a:t>
          </a:r>
          <a:r>
            <a:rPr lang="en-US" i="1" dirty="0" err="1">
              <a:solidFill>
                <a:srgbClr val="FF0000"/>
              </a:solidFill>
            </a:rPr>
            <a:t>lagu</a:t>
          </a:r>
          <a:r>
            <a:rPr lang="en-US" i="1" dirty="0">
              <a:solidFill>
                <a:srgbClr val="FF0000"/>
              </a:solidFill>
            </a:rPr>
            <a:t> </a:t>
          </a:r>
          <a:r>
            <a:rPr lang="en-US" i="1" dirty="0" err="1">
              <a:solidFill>
                <a:srgbClr val="FF0000"/>
              </a:solidFill>
            </a:rPr>
            <a:t>favorit</a:t>
          </a:r>
          <a:r>
            <a:rPr lang="en-US" i="1" dirty="0">
              <a:solidFill>
                <a:srgbClr val="FF0000"/>
              </a:solidFill>
            </a:rPr>
            <a:t> )</a:t>
          </a:r>
          <a:endParaRPr lang="en-ID" i="1" dirty="0">
            <a:solidFill>
              <a:srgbClr val="FF0000"/>
            </a:solidFill>
          </a:endParaRPr>
        </a:p>
      </dgm:t>
    </dgm:pt>
    <dgm:pt modelId="{FD73DADC-3D38-B34C-A06B-9EC7068F84A7}" type="parTrans" cxnId="{7745FEA6-10BF-B840-93E8-6FD8A3B0A885}">
      <dgm:prSet/>
      <dgm:spPr/>
      <dgm:t>
        <a:bodyPr/>
        <a:lstStyle/>
        <a:p>
          <a:endParaRPr lang="en-US"/>
        </a:p>
      </dgm:t>
    </dgm:pt>
    <dgm:pt modelId="{DD085605-1B17-4D4C-8B26-C581FC9986B2}" type="sibTrans" cxnId="{7745FEA6-10BF-B840-93E8-6FD8A3B0A885}">
      <dgm:prSet/>
      <dgm:spPr/>
      <dgm:t>
        <a:bodyPr/>
        <a:lstStyle/>
        <a:p>
          <a:endParaRPr lang="en-US"/>
        </a:p>
      </dgm:t>
    </dgm:pt>
    <dgm:pt modelId="{8F6CF1EB-6B71-9C47-8159-6042F3D61CDE}" type="pres">
      <dgm:prSet presAssocID="{2FB9F059-AD6B-C749-B34B-C52066292077}" presName="Name0" presStyleCnt="0">
        <dgm:presLayoutVars>
          <dgm:chMax val="7"/>
          <dgm:dir/>
          <dgm:animLvl val="lvl"/>
          <dgm:resizeHandles val="exact"/>
        </dgm:presLayoutVars>
      </dgm:prSet>
      <dgm:spPr/>
    </dgm:pt>
    <dgm:pt modelId="{100A0E20-3BC9-AD46-BECB-A7B6177C285A}" type="pres">
      <dgm:prSet presAssocID="{360DC838-E721-9941-B68A-6F6EF0147CA4}" presName="circle1" presStyleLbl="node1" presStyleIdx="0" presStyleCnt="5"/>
      <dgm:spPr/>
    </dgm:pt>
    <dgm:pt modelId="{498811AB-453B-6845-8E90-B919C44DC177}" type="pres">
      <dgm:prSet presAssocID="{360DC838-E721-9941-B68A-6F6EF0147CA4}" presName="space" presStyleCnt="0"/>
      <dgm:spPr/>
    </dgm:pt>
    <dgm:pt modelId="{7A85CC03-71B3-4E4F-AAC5-299CE1087471}" type="pres">
      <dgm:prSet presAssocID="{360DC838-E721-9941-B68A-6F6EF0147CA4}" presName="rect1" presStyleLbl="alignAcc1" presStyleIdx="0" presStyleCnt="5"/>
      <dgm:spPr/>
    </dgm:pt>
    <dgm:pt modelId="{ED1A5568-F1D5-6840-8677-DEFB032E7214}" type="pres">
      <dgm:prSet presAssocID="{F78FE772-E05E-D345-B8BB-2A32667E9D52}" presName="vertSpace2" presStyleLbl="node1" presStyleIdx="0" presStyleCnt="5"/>
      <dgm:spPr/>
    </dgm:pt>
    <dgm:pt modelId="{541C7527-B075-BF4A-8E4A-4041F6298F34}" type="pres">
      <dgm:prSet presAssocID="{F78FE772-E05E-D345-B8BB-2A32667E9D52}" presName="circle2" presStyleLbl="node1" presStyleIdx="1" presStyleCnt="5"/>
      <dgm:spPr/>
    </dgm:pt>
    <dgm:pt modelId="{3F24B5AA-AC8C-5A4F-8B85-F603B267C51A}" type="pres">
      <dgm:prSet presAssocID="{F78FE772-E05E-D345-B8BB-2A32667E9D52}" presName="rect2" presStyleLbl="alignAcc1" presStyleIdx="1" presStyleCnt="5"/>
      <dgm:spPr/>
    </dgm:pt>
    <dgm:pt modelId="{2A4CFD0C-397E-0B46-A9FF-FF82208D9D80}" type="pres">
      <dgm:prSet presAssocID="{2AFA1227-7D1B-5547-8454-1F4C9566F39C}" presName="vertSpace3" presStyleLbl="node1" presStyleIdx="1" presStyleCnt="5"/>
      <dgm:spPr/>
    </dgm:pt>
    <dgm:pt modelId="{128425A8-3E59-EC4B-A4C2-1212DB79CBAC}" type="pres">
      <dgm:prSet presAssocID="{2AFA1227-7D1B-5547-8454-1F4C9566F39C}" presName="circle3" presStyleLbl="node1" presStyleIdx="2" presStyleCnt="5"/>
      <dgm:spPr/>
    </dgm:pt>
    <dgm:pt modelId="{7671C122-0F95-0D4E-B943-F8602A99A143}" type="pres">
      <dgm:prSet presAssocID="{2AFA1227-7D1B-5547-8454-1F4C9566F39C}" presName="rect3" presStyleLbl="alignAcc1" presStyleIdx="2" presStyleCnt="5"/>
      <dgm:spPr/>
    </dgm:pt>
    <dgm:pt modelId="{38C23B3C-C728-984C-9271-AB5CAD924D0A}" type="pres">
      <dgm:prSet presAssocID="{0D116132-C6BE-7445-B640-DC1B08A27321}" presName="vertSpace4" presStyleLbl="node1" presStyleIdx="2" presStyleCnt="5"/>
      <dgm:spPr/>
    </dgm:pt>
    <dgm:pt modelId="{3E65A453-196C-504A-9DAB-7A192F75BB4E}" type="pres">
      <dgm:prSet presAssocID="{0D116132-C6BE-7445-B640-DC1B08A27321}" presName="circle4" presStyleLbl="node1" presStyleIdx="3" presStyleCnt="5" custLinFactNeighborX="1503" custLinFactNeighborY="-1503"/>
      <dgm:spPr/>
    </dgm:pt>
    <dgm:pt modelId="{536222C0-C229-B049-B995-059147AA7AF6}" type="pres">
      <dgm:prSet presAssocID="{0D116132-C6BE-7445-B640-DC1B08A27321}" presName="rect4" presStyleLbl="alignAcc1" presStyleIdx="3" presStyleCnt="5"/>
      <dgm:spPr/>
    </dgm:pt>
    <dgm:pt modelId="{831E4579-BF53-D64F-AA99-BA0B7B93B55C}" type="pres">
      <dgm:prSet presAssocID="{9BE22FB2-76E5-264D-82FB-D2D4508EE36F}" presName="vertSpace5" presStyleLbl="node1" presStyleIdx="3" presStyleCnt="5"/>
      <dgm:spPr/>
    </dgm:pt>
    <dgm:pt modelId="{D1E6A7AD-CC36-AC4D-BF10-4F332D3AE9A1}" type="pres">
      <dgm:prSet presAssocID="{9BE22FB2-76E5-264D-82FB-D2D4508EE36F}" presName="circle5" presStyleLbl="node1" presStyleIdx="4" presStyleCnt="5"/>
      <dgm:spPr/>
    </dgm:pt>
    <dgm:pt modelId="{D94D248E-8F9F-0449-8E51-37BEA01DC86B}" type="pres">
      <dgm:prSet presAssocID="{9BE22FB2-76E5-264D-82FB-D2D4508EE36F}" presName="rect5" presStyleLbl="alignAcc1" presStyleIdx="4" presStyleCnt="5"/>
      <dgm:spPr/>
    </dgm:pt>
    <dgm:pt modelId="{DCCAE7DB-D582-3141-963A-C0929B584C4F}" type="pres">
      <dgm:prSet presAssocID="{360DC838-E721-9941-B68A-6F6EF0147CA4}" presName="rect1ParTxNoCh" presStyleLbl="alignAcc1" presStyleIdx="4" presStyleCnt="5">
        <dgm:presLayoutVars>
          <dgm:chMax val="1"/>
          <dgm:bulletEnabled val="1"/>
        </dgm:presLayoutVars>
      </dgm:prSet>
      <dgm:spPr/>
    </dgm:pt>
    <dgm:pt modelId="{79C07F01-F6F8-5A48-A5B4-33AA7C91C9C4}" type="pres">
      <dgm:prSet presAssocID="{F78FE772-E05E-D345-B8BB-2A32667E9D52}" presName="rect2ParTxNoCh" presStyleLbl="alignAcc1" presStyleIdx="4" presStyleCnt="5">
        <dgm:presLayoutVars>
          <dgm:chMax val="1"/>
          <dgm:bulletEnabled val="1"/>
        </dgm:presLayoutVars>
      </dgm:prSet>
      <dgm:spPr/>
    </dgm:pt>
    <dgm:pt modelId="{1034C8C9-885C-BD43-B0CF-0A3400F1D5DE}" type="pres">
      <dgm:prSet presAssocID="{2AFA1227-7D1B-5547-8454-1F4C9566F39C}" presName="rect3ParTxNoCh" presStyleLbl="alignAcc1" presStyleIdx="4" presStyleCnt="5">
        <dgm:presLayoutVars>
          <dgm:chMax val="1"/>
          <dgm:bulletEnabled val="1"/>
        </dgm:presLayoutVars>
      </dgm:prSet>
      <dgm:spPr/>
    </dgm:pt>
    <dgm:pt modelId="{5D4E4752-F002-3546-947E-F93EEF6E54BB}" type="pres">
      <dgm:prSet presAssocID="{0D116132-C6BE-7445-B640-DC1B08A27321}" presName="rect4ParTxNoCh" presStyleLbl="alignAcc1" presStyleIdx="4" presStyleCnt="5">
        <dgm:presLayoutVars>
          <dgm:chMax val="1"/>
          <dgm:bulletEnabled val="1"/>
        </dgm:presLayoutVars>
      </dgm:prSet>
      <dgm:spPr/>
    </dgm:pt>
    <dgm:pt modelId="{2ED3F7CA-8DED-FC41-A55C-2673E0765BC1}" type="pres">
      <dgm:prSet presAssocID="{9BE22FB2-76E5-264D-82FB-D2D4508EE36F}" presName="rect5ParTxNoCh" presStyleLbl="alignAcc1" presStyleIdx="4" presStyleCnt="5">
        <dgm:presLayoutVars>
          <dgm:chMax val="1"/>
          <dgm:bulletEnabled val="1"/>
        </dgm:presLayoutVars>
      </dgm:prSet>
      <dgm:spPr/>
    </dgm:pt>
  </dgm:ptLst>
  <dgm:cxnLst>
    <dgm:cxn modelId="{41B71317-02C8-9249-A0E3-C8379AB21D44}" type="presOf" srcId="{F78FE772-E05E-D345-B8BB-2A32667E9D52}" destId="{79C07F01-F6F8-5A48-A5B4-33AA7C91C9C4}" srcOrd="1" destOrd="0" presId="urn:microsoft.com/office/officeart/2005/8/layout/target3"/>
    <dgm:cxn modelId="{EE968C19-8642-B648-AB30-1D09FDF53BDD}" type="presOf" srcId="{360DC838-E721-9941-B68A-6F6EF0147CA4}" destId="{7A85CC03-71B3-4E4F-AAC5-299CE1087471}" srcOrd="0" destOrd="0" presId="urn:microsoft.com/office/officeart/2005/8/layout/target3"/>
    <dgm:cxn modelId="{4070F745-0944-9743-9761-EA8CAC85C1EB}" type="presOf" srcId="{9BE22FB2-76E5-264D-82FB-D2D4508EE36F}" destId="{2ED3F7CA-8DED-FC41-A55C-2673E0765BC1}" srcOrd="1" destOrd="0" presId="urn:microsoft.com/office/officeart/2005/8/layout/target3"/>
    <dgm:cxn modelId="{3F41534A-24CD-594F-8BBF-24EDD5ACAC26}" srcId="{2FB9F059-AD6B-C749-B34B-C52066292077}" destId="{360DC838-E721-9941-B68A-6F6EF0147CA4}" srcOrd="0" destOrd="0" parTransId="{05090EDD-F7FA-C54A-A8C6-B6D0034CD1EF}" sibTransId="{5C608955-85A1-3842-A275-F47C515D450B}"/>
    <dgm:cxn modelId="{FA2AB54F-A1EA-7444-B478-8F7978BC4EA2}" type="presOf" srcId="{2FB9F059-AD6B-C749-B34B-C52066292077}" destId="{8F6CF1EB-6B71-9C47-8159-6042F3D61CDE}" srcOrd="0" destOrd="0" presId="urn:microsoft.com/office/officeart/2005/8/layout/target3"/>
    <dgm:cxn modelId="{D7F96950-B0CF-724B-9003-8A90827D52B6}" type="presOf" srcId="{0D116132-C6BE-7445-B640-DC1B08A27321}" destId="{5D4E4752-F002-3546-947E-F93EEF6E54BB}" srcOrd="1" destOrd="0" presId="urn:microsoft.com/office/officeart/2005/8/layout/target3"/>
    <dgm:cxn modelId="{49CD4C56-14F5-AA46-BBF0-6037A03D4AE5}" srcId="{2FB9F059-AD6B-C749-B34B-C52066292077}" destId="{2AFA1227-7D1B-5547-8454-1F4C9566F39C}" srcOrd="2" destOrd="0" parTransId="{5F0C14ED-21A8-CA49-B1FE-8DD49375EFEA}" sibTransId="{3B16AD8D-D643-AB40-84AF-0314A146B72E}"/>
    <dgm:cxn modelId="{D71EAE5A-3CC0-BE44-BC0C-AC4518144203}" type="presOf" srcId="{F78FE772-E05E-D345-B8BB-2A32667E9D52}" destId="{3F24B5AA-AC8C-5A4F-8B85-F603B267C51A}" srcOrd="0" destOrd="0" presId="urn:microsoft.com/office/officeart/2005/8/layout/target3"/>
    <dgm:cxn modelId="{7745FEA6-10BF-B840-93E8-6FD8A3B0A885}" srcId="{2FB9F059-AD6B-C749-B34B-C52066292077}" destId="{9BE22FB2-76E5-264D-82FB-D2D4508EE36F}" srcOrd="4" destOrd="0" parTransId="{FD73DADC-3D38-B34C-A06B-9EC7068F84A7}" sibTransId="{DD085605-1B17-4D4C-8B26-C581FC9986B2}"/>
    <dgm:cxn modelId="{4BCB7AA8-C015-CF47-8B7C-9DC9C3B422CF}" srcId="{2FB9F059-AD6B-C749-B34B-C52066292077}" destId="{F78FE772-E05E-D345-B8BB-2A32667E9D52}" srcOrd="1" destOrd="0" parTransId="{DDAFF38A-6AB6-944C-89C3-D3306EF2B860}" sibTransId="{A7A460CC-C376-B14A-9CC0-83D7453A2361}"/>
    <dgm:cxn modelId="{350B6CAE-9081-C548-B6E0-C07E7F4D1917}" type="presOf" srcId="{9BE22FB2-76E5-264D-82FB-D2D4508EE36F}" destId="{D94D248E-8F9F-0449-8E51-37BEA01DC86B}" srcOrd="0" destOrd="0" presId="urn:microsoft.com/office/officeart/2005/8/layout/target3"/>
    <dgm:cxn modelId="{A18557B9-53E6-8043-9DD1-EA2B5772809D}" type="presOf" srcId="{360DC838-E721-9941-B68A-6F6EF0147CA4}" destId="{DCCAE7DB-D582-3141-963A-C0929B584C4F}" srcOrd="1" destOrd="0" presId="urn:microsoft.com/office/officeart/2005/8/layout/target3"/>
    <dgm:cxn modelId="{38AB89BD-215E-D744-899B-49A1150D9B43}" type="presOf" srcId="{2AFA1227-7D1B-5547-8454-1F4C9566F39C}" destId="{7671C122-0F95-0D4E-B943-F8602A99A143}" srcOrd="0" destOrd="0" presId="urn:microsoft.com/office/officeart/2005/8/layout/target3"/>
    <dgm:cxn modelId="{23B7F8CD-02ED-D743-A9F4-158471A8150A}" type="presOf" srcId="{0D116132-C6BE-7445-B640-DC1B08A27321}" destId="{536222C0-C229-B049-B995-059147AA7AF6}" srcOrd="0" destOrd="0" presId="urn:microsoft.com/office/officeart/2005/8/layout/target3"/>
    <dgm:cxn modelId="{E87A7CCF-D90A-CB4F-B131-91C0FADD5F76}" type="presOf" srcId="{2AFA1227-7D1B-5547-8454-1F4C9566F39C}" destId="{1034C8C9-885C-BD43-B0CF-0A3400F1D5DE}" srcOrd="1" destOrd="0" presId="urn:microsoft.com/office/officeart/2005/8/layout/target3"/>
    <dgm:cxn modelId="{16D34BFF-D2AA-6B4D-AD2C-9C2E259537EF}" srcId="{2FB9F059-AD6B-C749-B34B-C52066292077}" destId="{0D116132-C6BE-7445-B640-DC1B08A27321}" srcOrd="3" destOrd="0" parTransId="{D1A2E04D-760D-1846-8198-A2D5FB96A115}" sibTransId="{5F5300A0-2ACC-3849-939A-879BBCC53F28}"/>
    <dgm:cxn modelId="{CD87B3A1-D552-CA4B-8943-0191A7986643}" type="presParOf" srcId="{8F6CF1EB-6B71-9C47-8159-6042F3D61CDE}" destId="{100A0E20-3BC9-AD46-BECB-A7B6177C285A}" srcOrd="0" destOrd="0" presId="urn:microsoft.com/office/officeart/2005/8/layout/target3"/>
    <dgm:cxn modelId="{9D154F01-76D3-C947-AAFF-BF0E8B5B0397}" type="presParOf" srcId="{8F6CF1EB-6B71-9C47-8159-6042F3D61CDE}" destId="{498811AB-453B-6845-8E90-B919C44DC177}" srcOrd="1" destOrd="0" presId="urn:microsoft.com/office/officeart/2005/8/layout/target3"/>
    <dgm:cxn modelId="{DF9A0CA5-639B-5E47-ABF8-10D9BC3AD91F}" type="presParOf" srcId="{8F6CF1EB-6B71-9C47-8159-6042F3D61CDE}" destId="{7A85CC03-71B3-4E4F-AAC5-299CE1087471}" srcOrd="2" destOrd="0" presId="urn:microsoft.com/office/officeart/2005/8/layout/target3"/>
    <dgm:cxn modelId="{23A0AD99-4512-1342-B1B9-07E864F60CDE}" type="presParOf" srcId="{8F6CF1EB-6B71-9C47-8159-6042F3D61CDE}" destId="{ED1A5568-F1D5-6840-8677-DEFB032E7214}" srcOrd="3" destOrd="0" presId="urn:microsoft.com/office/officeart/2005/8/layout/target3"/>
    <dgm:cxn modelId="{449D5D20-FFB0-5945-92B8-C9B4116A073C}" type="presParOf" srcId="{8F6CF1EB-6B71-9C47-8159-6042F3D61CDE}" destId="{541C7527-B075-BF4A-8E4A-4041F6298F34}" srcOrd="4" destOrd="0" presId="urn:microsoft.com/office/officeart/2005/8/layout/target3"/>
    <dgm:cxn modelId="{01D07157-FB22-BC47-89FA-237296168959}" type="presParOf" srcId="{8F6CF1EB-6B71-9C47-8159-6042F3D61CDE}" destId="{3F24B5AA-AC8C-5A4F-8B85-F603B267C51A}" srcOrd="5" destOrd="0" presId="urn:microsoft.com/office/officeart/2005/8/layout/target3"/>
    <dgm:cxn modelId="{2ED38927-F0BA-B242-908B-4DDA5FFEF660}" type="presParOf" srcId="{8F6CF1EB-6B71-9C47-8159-6042F3D61CDE}" destId="{2A4CFD0C-397E-0B46-A9FF-FF82208D9D80}" srcOrd="6" destOrd="0" presId="urn:microsoft.com/office/officeart/2005/8/layout/target3"/>
    <dgm:cxn modelId="{55FB5389-87BB-D64E-B9BA-E2F6E4983567}" type="presParOf" srcId="{8F6CF1EB-6B71-9C47-8159-6042F3D61CDE}" destId="{128425A8-3E59-EC4B-A4C2-1212DB79CBAC}" srcOrd="7" destOrd="0" presId="urn:microsoft.com/office/officeart/2005/8/layout/target3"/>
    <dgm:cxn modelId="{44E1DBA3-2BD2-BD44-BDAD-0AEBCC50E3D7}" type="presParOf" srcId="{8F6CF1EB-6B71-9C47-8159-6042F3D61CDE}" destId="{7671C122-0F95-0D4E-B943-F8602A99A143}" srcOrd="8" destOrd="0" presId="urn:microsoft.com/office/officeart/2005/8/layout/target3"/>
    <dgm:cxn modelId="{DF202C97-DB83-A349-A974-9689F0878778}" type="presParOf" srcId="{8F6CF1EB-6B71-9C47-8159-6042F3D61CDE}" destId="{38C23B3C-C728-984C-9271-AB5CAD924D0A}" srcOrd="9" destOrd="0" presId="urn:microsoft.com/office/officeart/2005/8/layout/target3"/>
    <dgm:cxn modelId="{984F9031-8366-4E40-94AC-02BEDB3F7F1C}" type="presParOf" srcId="{8F6CF1EB-6B71-9C47-8159-6042F3D61CDE}" destId="{3E65A453-196C-504A-9DAB-7A192F75BB4E}" srcOrd="10" destOrd="0" presId="urn:microsoft.com/office/officeart/2005/8/layout/target3"/>
    <dgm:cxn modelId="{1B31C3BC-A9D0-3C4C-A19F-2AA3855CFABC}" type="presParOf" srcId="{8F6CF1EB-6B71-9C47-8159-6042F3D61CDE}" destId="{536222C0-C229-B049-B995-059147AA7AF6}" srcOrd="11" destOrd="0" presId="urn:microsoft.com/office/officeart/2005/8/layout/target3"/>
    <dgm:cxn modelId="{11BE03EB-2241-AF48-9D60-9F8380DD2A4D}" type="presParOf" srcId="{8F6CF1EB-6B71-9C47-8159-6042F3D61CDE}" destId="{831E4579-BF53-D64F-AA99-BA0B7B93B55C}" srcOrd="12" destOrd="0" presId="urn:microsoft.com/office/officeart/2005/8/layout/target3"/>
    <dgm:cxn modelId="{D272E299-3D58-0248-AA76-840C2E2CBAE1}" type="presParOf" srcId="{8F6CF1EB-6B71-9C47-8159-6042F3D61CDE}" destId="{D1E6A7AD-CC36-AC4D-BF10-4F332D3AE9A1}" srcOrd="13" destOrd="0" presId="urn:microsoft.com/office/officeart/2005/8/layout/target3"/>
    <dgm:cxn modelId="{7A55D837-3E10-FA4D-BD32-BD0EA2513EE4}" type="presParOf" srcId="{8F6CF1EB-6B71-9C47-8159-6042F3D61CDE}" destId="{D94D248E-8F9F-0449-8E51-37BEA01DC86B}" srcOrd="14" destOrd="0" presId="urn:microsoft.com/office/officeart/2005/8/layout/target3"/>
    <dgm:cxn modelId="{1ABB42F0-08DD-124E-8437-5A750328A16A}" type="presParOf" srcId="{8F6CF1EB-6B71-9C47-8159-6042F3D61CDE}" destId="{DCCAE7DB-D582-3141-963A-C0929B584C4F}" srcOrd="15" destOrd="0" presId="urn:microsoft.com/office/officeart/2005/8/layout/target3"/>
    <dgm:cxn modelId="{D38AEFEE-9F83-9244-915C-AADDFF26C441}" type="presParOf" srcId="{8F6CF1EB-6B71-9C47-8159-6042F3D61CDE}" destId="{79C07F01-F6F8-5A48-A5B4-33AA7C91C9C4}" srcOrd="16" destOrd="0" presId="urn:microsoft.com/office/officeart/2005/8/layout/target3"/>
    <dgm:cxn modelId="{7C6018B4-0D66-B946-829F-D41FB25FE789}" type="presParOf" srcId="{8F6CF1EB-6B71-9C47-8159-6042F3D61CDE}" destId="{1034C8C9-885C-BD43-B0CF-0A3400F1D5DE}" srcOrd="17" destOrd="0" presId="urn:microsoft.com/office/officeart/2005/8/layout/target3"/>
    <dgm:cxn modelId="{669431F3-317B-334D-83CF-9C48D945748D}" type="presParOf" srcId="{8F6CF1EB-6B71-9C47-8159-6042F3D61CDE}" destId="{5D4E4752-F002-3546-947E-F93EEF6E54BB}" srcOrd="18" destOrd="0" presId="urn:microsoft.com/office/officeart/2005/8/layout/target3"/>
    <dgm:cxn modelId="{9D82250C-C88F-F742-9F0F-E5B0EF256A14}" type="presParOf" srcId="{8F6CF1EB-6B71-9C47-8159-6042F3D61CDE}" destId="{2ED3F7CA-8DED-FC41-A55C-2673E0765BC1}" srcOrd="19"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3C67FB-DAF8-6B4D-9798-78E8C3E1759B}">
      <dsp:nvSpPr>
        <dsp:cNvPr id="0" name=""/>
        <dsp:cNvSpPr/>
      </dsp:nvSpPr>
      <dsp:spPr>
        <a:xfrm>
          <a:off x="0" y="0"/>
          <a:ext cx="4351338" cy="4351338"/>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60B7F6-B447-0C46-A5A3-DCD15AC0F0EE}">
      <dsp:nvSpPr>
        <dsp:cNvPr id="0" name=""/>
        <dsp:cNvSpPr/>
      </dsp:nvSpPr>
      <dsp:spPr>
        <a:xfrm>
          <a:off x="2175669" y="0"/>
          <a:ext cx="8339931" cy="4351338"/>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1. </a:t>
          </a:r>
          <a:r>
            <a:rPr lang="en-US" sz="2000" kern="1200" dirty="0" err="1"/>
            <a:t>Deskripsikan</a:t>
          </a:r>
          <a:r>
            <a:rPr lang="en-US" sz="2000" kern="1200" dirty="0"/>
            <a:t> Tindakan yang </a:t>
          </a:r>
          <a:r>
            <a:rPr lang="en-US" sz="2000" kern="1200" dirty="0" err="1"/>
            <a:t>akan</a:t>
          </a:r>
          <a:r>
            <a:rPr lang="en-US" sz="2000" kern="1200" dirty="0"/>
            <a:t> </a:t>
          </a:r>
          <a:r>
            <a:rPr lang="en-US" sz="2000" kern="1200" dirty="0" err="1"/>
            <a:t>dilakukan</a:t>
          </a:r>
          <a:r>
            <a:rPr lang="en-US" sz="2000" kern="1200" dirty="0"/>
            <a:t>  (</a:t>
          </a:r>
          <a:r>
            <a:rPr lang="en-US" sz="2000" i="1" kern="1200" dirty="0" err="1">
              <a:solidFill>
                <a:srgbClr val="FF0000"/>
              </a:solidFill>
            </a:rPr>
            <a:t>perawat</a:t>
          </a:r>
          <a:r>
            <a:rPr lang="en-US" sz="2000" i="1" kern="1200" dirty="0">
              <a:solidFill>
                <a:srgbClr val="FF0000"/>
              </a:solidFill>
            </a:rPr>
            <a:t> / </a:t>
          </a:r>
          <a:r>
            <a:rPr lang="en-US" sz="2000" i="1" kern="1200" dirty="0" err="1">
              <a:solidFill>
                <a:srgbClr val="FF0000"/>
              </a:solidFill>
            </a:rPr>
            <a:t>dokter</a:t>
          </a:r>
          <a:r>
            <a:rPr lang="en-US" sz="2000" i="1" kern="1200" dirty="0">
              <a:solidFill>
                <a:srgbClr val="FF0000"/>
              </a:solidFill>
            </a:rPr>
            <a:t> </a:t>
          </a:r>
          <a:r>
            <a:rPr lang="en-US" sz="2000" i="1" kern="1200" dirty="0" err="1">
              <a:solidFill>
                <a:srgbClr val="FF0000"/>
              </a:solidFill>
            </a:rPr>
            <a:t>akan</a:t>
          </a:r>
          <a:r>
            <a:rPr lang="en-US" sz="2000" i="1" kern="1200" dirty="0">
              <a:solidFill>
                <a:srgbClr val="FF0000"/>
              </a:solidFill>
            </a:rPr>
            <a:t> </a:t>
          </a:r>
          <a:r>
            <a:rPr lang="en-US" sz="2000" i="1" kern="1200" dirty="0" err="1">
              <a:solidFill>
                <a:srgbClr val="FF0000"/>
              </a:solidFill>
            </a:rPr>
            <a:t>menjumpaimu</a:t>
          </a:r>
          <a:r>
            <a:rPr lang="en-US" sz="2000" i="1" kern="1200" dirty="0">
              <a:solidFill>
                <a:srgbClr val="FF0000"/>
              </a:solidFill>
            </a:rPr>
            <a:t> </a:t>
          </a:r>
          <a:r>
            <a:rPr lang="en-US" sz="2000" i="1" kern="1200" dirty="0" err="1">
              <a:solidFill>
                <a:srgbClr val="FF0000"/>
              </a:solidFill>
            </a:rPr>
            <a:t>ya</a:t>
          </a:r>
          <a:r>
            <a:rPr lang="en-US" sz="2000" i="1" kern="1200" dirty="0">
              <a:solidFill>
                <a:srgbClr val="FF0000"/>
              </a:solidFill>
            </a:rPr>
            <a:t> </a:t>
          </a:r>
          <a:r>
            <a:rPr lang="en-US" sz="2000" i="1" kern="1200" dirty="0" err="1">
              <a:solidFill>
                <a:srgbClr val="FF0000"/>
              </a:solidFill>
            </a:rPr>
            <a:t>nak</a:t>
          </a:r>
          <a:r>
            <a:rPr lang="en-US" sz="2000" i="1" kern="1200" dirty="0">
              <a:solidFill>
                <a:srgbClr val="FF0000"/>
              </a:solidFill>
            </a:rPr>
            <a:t> dan </a:t>
          </a:r>
          <a:r>
            <a:rPr lang="en-US" sz="2000" i="1" kern="1200" dirty="0" err="1">
              <a:solidFill>
                <a:srgbClr val="FF0000"/>
              </a:solidFill>
            </a:rPr>
            <a:t>menanyakan</a:t>
          </a:r>
          <a:r>
            <a:rPr lang="en-US" sz="2000" i="1" kern="1200" dirty="0">
              <a:solidFill>
                <a:srgbClr val="FF0000"/>
              </a:solidFill>
            </a:rPr>
            <a:t> </a:t>
          </a:r>
          <a:r>
            <a:rPr lang="en-US" sz="2000" i="1" kern="1200" dirty="0" err="1">
              <a:solidFill>
                <a:srgbClr val="FF0000"/>
              </a:solidFill>
            </a:rPr>
            <a:t>keadaanmu</a:t>
          </a:r>
          <a:r>
            <a:rPr lang="en-US" sz="2000" i="1" kern="1200" dirty="0">
              <a:solidFill>
                <a:srgbClr val="FF0000"/>
              </a:solidFill>
            </a:rPr>
            <a:t>)</a:t>
          </a:r>
          <a:endParaRPr lang="en-ID" sz="2000" i="1" kern="1200" dirty="0">
            <a:solidFill>
              <a:srgbClr val="FF0000"/>
            </a:solidFill>
          </a:endParaRPr>
        </a:p>
      </dsp:txBody>
      <dsp:txXfrm>
        <a:off x="2175669" y="0"/>
        <a:ext cx="8339931" cy="924659"/>
      </dsp:txXfrm>
    </dsp:sp>
    <dsp:sp modelId="{7EF3A132-FA79-284A-B32E-2C962845FEDB}">
      <dsp:nvSpPr>
        <dsp:cNvPr id="0" name=""/>
        <dsp:cNvSpPr/>
      </dsp:nvSpPr>
      <dsp:spPr>
        <a:xfrm>
          <a:off x="571113" y="924659"/>
          <a:ext cx="3209111" cy="3209111"/>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FBF698-C208-1248-8A62-8DAD574645CA}">
      <dsp:nvSpPr>
        <dsp:cNvPr id="0" name=""/>
        <dsp:cNvSpPr/>
      </dsp:nvSpPr>
      <dsp:spPr>
        <a:xfrm>
          <a:off x="2175669" y="924659"/>
          <a:ext cx="8339931" cy="3209111"/>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2. </a:t>
          </a:r>
          <a:r>
            <a:rPr lang="en-US" sz="2000" kern="1200" dirty="0" err="1"/>
            <a:t>Jelaskan</a:t>
          </a:r>
          <a:r>
            <a:rPr lang="en-US" sz="2000" kern="1200" dirty="0"/>
            <a:t> </a:t>
          </a:r>
          <a:r>
            <a:rPr lang="en-US" sz="2000" kern="1200" dirty="0" err="1"/>
            <a:t>dimana</a:t>
          </a:r>
          <a:r>
            <a:rPr lang="en-US" sz="2000" kern="1200" dirty="0"/>
            <a:t> </a:t>
          </a:r>
          <a:r>
            <a:rPr lang="en-US" sz="2000" kern="1200" dirty="0" err="1"/>
            <a:t>prosedur</a:t>
          </a:r>
          <a:r>
            <a:rPr lang="en-US" sz="2000" kern="1200" dirty="0"/>
            <a:t> </a:t>
          </a:r>
          <a:r>
            <a:rPr lang="en-US" sz="2000" kern="1200" dirty="0" err="1"/>
            <a:t>akan</a:t>
          </a:r>
          <a:r>
            <a:rPr lang="en-US" sz="2000" kern="1200" dirty="0"/>
            <a:t> </a:t>
          </a:r>
          <a:r>
            <a:rPr lang="en-US" sz="2000" kern="1200" dirty="0" err="1"/>
            <a:t>dilakukan</a:t>
          </a:r>
          <a:r>
            <a:rPr lang="en-US" sz="2000" kern="1200" dirty="0"/>
            <a:t> </a:t>
          </a:r>
          <a:r>
            <a:rPr lang="en-US" sz="2000" i="1" kern="1200" dirty="0">
              <a:solidFill>
                <a:srgbClr val="FF0000"/>
              </a:solidFill>
            </a:rPr>
            <a:t>( X ray  </a:t>
          </a:r>
          <a:r>
            <a:rPr lang="en-US" sz="2000" i="1" kern="1200" dirty="0" err="1">
              <a:solidFill>
                <a:srgbClr val="FF0000"/>
              </a:solidFill>
            </a:rPr>
            <a:t>adalah</a:t>
          </a:r>
          <a:r>
            <a:rPr lang="en-US" sz="2000" i="1" kern="1200" dirty="0">
              <a:solidFill>
                <a:srgbClr val="FF0000"/>
              </a:solidFill>
            </a:rPr>
            <a:t> </a:t>
          </a:r>
          <a:r>
            <a:rPr lang="en-US" sz="2000" i="1" kern="1200" dirty="0" err="1">
              <a:solidFill>
                <a:srgbClr val="FF0000"/>
              </a:solidFill>
            </a:rPr>
            <a:t>mesin</a:t>
          </a:r>
          <a:r>
            <a:rPr lang="en-US" sz="2000" i="1" kern="1200" dirty="0">
              <a:solidFill>
                <a:srgbClr val="FF0000"/>
              </a:solidFill>
            </a:rPr>
            <a:t> yang </a:t>
          </a:r>
          <a:r>
            <a:rPr lang="en-US" sz="2000" i="1" kern="1200" dirty="0" err="1">
              <a:solidFill>
                <a:srgbClr val="FF0000"/>
              </a:solidFill>
            </a:rPr>
            <a:t>besar</a:t>
          </a:r>
          <a:r>
            <a:rPr lang="en-US" sz="2000" i="1" kern="1200" dirty="0">
              <a:solidFill>
                <a:srgbClr val="FF0000"/>
              </a:solidFill>
            </a:rPr>
            <a:t> dan </a:t>
          </a:r>
          <a:r>
            <a:rPr lang="en-US" sz="2000" i="1" kern="1200" dirty="0" err="1">
              <a:solidFill>
                <a:srgbClr val="FF0000"/>
              </a:solidFill>
            </a:rPr>
            <a:t>tidak</a:t>
          </a:r>
          <a:r>
            <a:rPr lang="en-US" sz="2000" i="1" kern="1200" dirty="0">
              <a:solidFill>
                <a:srgbClr val="FF0000"/>
              </a:solidFill>
            </a:rPr>
            <a:t> </a:t>
          </a:r>
          <a:r>
            <a:rPr lang="en-US" sz="2000" i="1" kern="1200" dirty="0" err="1">
              <a:solidFill>
                <a:srgbClr val="FF0000"/>
              </a:solidFill>
            </a:rPr>
            <a:t>akan</a:t>
          </a:r>
          <a:r>
            <a:rPr lang="en-US" sz="2000" i="1" kern="1200" dirty="0">
              <a:solidFill>
                <a:srgbClr val="FF0000"/>
              </a:solidFill>
            </a:rPr>
            <a:t> </a:t>
          </a:r>
          <a:r>
            <a:rPr lang="en-US" sz="2000" i="1" kern="1200" dirty="0" err="1">
              <a:solidFill>
                <a:srgbClr val="FF0000"/>
              </a:solidFill>
            </a:rPr>
            <a:t>melukaimu</a:t>
          </a:r>
          <a:r>
            <a:rPr lang="en-US" sz="2000" i="1" kern="1200" dirty="0">
              <a:solidFill>
                <a:srgbClr val="FF0000"/>
              </a:solidFill>
            </a:rPr>
            <a:t> , </a:t>
          </a:r>
          <a:r>
            <a:rPr lang="en-US" sz="2000" i="1" kern="1200" dirty="0" err="1">
              <a:solidFill>
                <a:srgbClr val="FF0000"/>
              </a:solidFill>
            </a:rPr>
            <a:t>hanya</a:t>
          </a:r>
          <a:r>
            <a:rPr lang="en-US" sz="2000" i="1" kern="1200" dirty="0">
              <a:solidFill>
                <a:srgbClr val="FF0000"/>
              </a:solidFill>
            </a:rPr>
            <a:t> </a:t>
          </a:r>
          <a:r>
            <a:rPr lang="en-US" sz="2000" i="1" kern="1200" dirty="0" err="1">
              <a:solidFill>
                <a:srgbClr val="FF0000"/>
              </a:solidFill>
            </a:rPr>
            <a:t>sedikit</a:t>
          </a:r>
          <a:r>
            <a:rPr lang="en-US" sz="2000" i="1" kern="1200" dirty="0">
              <a:solidFill>
                <a:srgbClr val="FF0000"/>
              </a:solidFill>
            </a:rPr>
            <a:t> </a:t>
          </a:r>
          <a:r>
            <a:rPr lang="en-US" sz="2000" i="1" kern="1200" dirty="0" err="1">
              <a:solidFill>
                <a:srgbClr val="FF0000"/>
              </a:solidFill>
            </a:rPr>
            <a:t>agak</a:t>
          </a:r>
          <a:r>
            <a:rPr lang="en-US" sz="2000" i="1" kern="1200" dirty="0">
              <a:solidFill>
                <a:srgbClr val="FF0000"/>
              </a:solidFill>
            </a:rPr>
            <a:t> </a:t>
          </a:r>
          <a:r>
            <a:rPr lang="en-US" sz="2000" i="1" kern="1200" dirty="0" err="1">
              <a:solidFill>
                <a:srgbClr val="FF0000"/>
              </a:solidFill>
            </a:rPr>
            <a:t>dingin</a:t>
          </a:r>
          <a:r>
            <a:rPr lang="en-US" sz="2000" i="1" kern="1200" dirty="0">
              <a:solidFill>
                <a:srgbClr val="FF0000"/>
              </a:solidFill>
            </a:rPr>
            <a:t> </a:t>
          </a:r>
          <a:r>
            <a:rPr lang="en-US" sz="2000" i="1" kern="1200" dirty="0" err="1">
              <a:solidFill>
                <a:srgbClr val="FF0000"/>
              </a:solidFill>
            </a:rPr>
            <a:t>diruangan</a:t>
          </a:r>
          <a:r>
            <a:rPr lang="en-US" sz="2000" i="1" kern="1200" dirty="0">
              <a:solidFill>
                <a:srgbClr val="FF0000"/>
              </a:solidFill>
            </a:rPr>
            <a:t> </a:t>
          </a:r>
          <a:r>
            <a:rPr lang="en-US" sz="2000" i="1" kern="1200" dirty="0" err="1">
              <a:solidFill>
                <a:srgbClr val="FF0000"/>
              </a:solidFill>
            </a:rPr>
            <a:t>itu</a:t>
          </a:r>
          <a:r>
            <a:rPr lang="en-US" sz="2000" i="1" kern="1200" dirty="0">
              <a:solidFill>
                <a:srgbClr val="FF0000"/>
              </a:solidFill>
            </a:rPr>
            <a:t> </a:t>
          </a:r>
          <a:r>
            <a:rPr lang="en-US" sz="2000" i="1" kern="1200" dirty="0" err="1">
              <a:solidFill>
                <a:srgbClr val="FF0000"/>
              </a:solidFill>
            </a:rPr>
            <a:t>nanti</a:t>
          </a:r>
          <a:r>
            <a:rPr lang="en-US" sz="2000" i="1" kern="1200" dirty="0">
              <a:solidFill>
                <a:srgbClr val="FF0000"/>
              </a:solidFill>
            </a:rPr>
            <a:t> </a:t>
          </a:r>
          <a:r>
            <a:rPr lang="en-US" sz="2000" i="1" kern="1200" dirty="0" err="1">
              <a:solidFill>
                <a:srgbClr val="FF0000"/>
              </a:solidFill>
            </a:rPr>
            <a:t>ya</a:t>
          </a:r>
          <a:r>
            <a:rPr lang="en-US" sz="2000" i="1" kern="1200" dirty="0">
              <a:solidFill>
                <a:srgbClr val="FF0000"/>
              </a:solidFill>
            </a:rPr>
            <a:t>)</a:t>
          </a:r>
          <a:endParaRPr lang="en-ID" sz="2000" i="1" kern="1200" dirty="0">
            <a:solidFill>
              <a:srgbClr val="FF0000"/>
            </a:solidFill>
          </a:endParaRPr>
        </a:p>
      </dsp:txBody>
      <dsp:txXfrm>
        <a:off x="2175669" y="924659"/>
        <a:ext cx="8339931" cy="924659"/>
      </dsp:txXfrm>
    </dsp:sp>
    <dsp:sp modelId="{4577A34B-E941-CF4B-A82B-9E22A30993E1}">
      <dsp:nvSpPr>
        <dsp:cNvPr id="0" name=""/>
        <dsp:cNvSpPr/>
      </dsp:nvSpPr>
      <dsp:spPr>
        <a:xfrm>
          <a:off x="1142226" y="1849318"/>
          <a:ext cx="2066885" cy="2066885"/>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65C904-160E-7244-95A4-6586BB3B2BF2}">
      <dsp:nvSpPr>
        <dsp:cNvPr id="0" name=""/>
        <dsp:cNvSpPr/>
      </dsp:nvSpPr>
      <dsp:spPr>
        <a:xfrm>
          <a:off x="2175669" y="1849318"/>
          <a:ext cx="8339931" cy="206688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3. </a:t>
          </a:r>
          <a:r>
            <a:rPr lang="en-US" sz="2000" kern="1200" dirty="0" err="1"/>
            <a:t>Kenalkan</a:t>
          </a:r>
          <a:r>
            <a:rPr lang="en-US" sz="2000" kern="1200" dirty="0"/>
            <a:t> </a:t>
          </a:r>
          <a:r>
            <a:rPr lang="en-US" sz="2000" kern="1200" dirty="0" err="1"/>
            <a:t>alat-alat</a:t>
          </a:r>
          <a:r>
            <a:rPr lang="en-US" sz="2000" kern="1200" dirty="0"/>
            <a:t> </a:t>
          </a:r>
          <a:r>
            <a:rPr lang="en-US" sz="2000" kern="1200" dirty="0" err="1"/>
            <a:t>asing</a:t>
          </a:r>
          <a:r>
            <a:rPr lang="en-US" sz="2000" kern="1200" dirty="0"/>
            <a:t> yang </a:t>
          </a:r>
          <a:r>
            <a:rPr lang="en-US" sz="2000" kern="1200" dirty="0" err="1"/>
            <a:t>mungkin</a:t>
          </a:r>
          <a:r>
            <a:rPr lang="en-US" sz="2000" kern="1200" dirty="0"/>
            <a:t> </a:t>
          </a:r>
          <a:r>
            <a:rPr lang="en-US" sz="2000" kern="1200" dirty="0" err="1"/>
            <a:t>ada</a:t>
          </a:r>
          <a:r>
            <a:rPr lang="en-US" sz="2000" kern="1200" dirty="0"/>
            <a:t> di </a:t>
          </a:r>
          <a:r>
            <a:rPr lang="en-US" sz="2000" kern="1200" dirty="0" err="1"/>
            <a:t>sekeliling</a:t>
          </a:r>
          <a:r>
            <a:rPr lang="en-US" sz="2000" kern="1200" dirty="0"/>
            <a:t> </a:t>
          </a:r>
          <a:r>
            <a:rPr lang="en-US" sz="2000" kern="1200" dirty="0" err="1"/>
            <a:t>anak</a:t>
          </a:r>
          <a:r>
            <a:rPr lang="en-US" sz="2000" kern="1200" dirty="0"/>
            <a:t>  </a:t>
          </a:r>
          <a:r>
            <a:rPr lang="en-US" sz="2000" i="1" kern="1200" dirty="0">
              <a:solidFill>
                <a:srgbClr val="FF0000"/>
              </a:solidFill>
            </a:rPr>
            <a:t>(</a:t>
          </a:r>
          <a:r>
            <a:rPr lang="en-US" sz="2000" i="1" kern="1200" dirty="0" err="1">
              <a:solidFill>
                <a:srgbClr val="FF0000"/>
              </a:solidFill>
            </a:rPr>
            <a:t>kamu</a:t>
          </a:r>
          <a:r>
            <a:rPr lang="en-US" sz="2000" i="1" kern="1200" dirty="0">
              <a:solidFill>
                <a:srgbClr val="FF0000"/>
              </a:solidFill>
            </a:rPr>
            <a:t> </a:t>
          </a:r>
          <a:r>
            <a:rPr lang="en-US" sz="2000" i="1" kern="1200" dirty="0" err="1">
              <a:solidFill>
                <a:srgbClr val="FF0000"/>
              </a:solidFill>
            </a:rPr>
            <a:t>akan</a:t>
          </a:r>
          <a:r>
            <a:rPr lang="en-US" sz="2000" i="1" kern="1200" dirty="0">
              <a:solidFill>
                <a:srgbClr val="FF0000"/>
              </a:solidFill>
            </a:rPr>
            <a:t> </a:t>
          </a:r>
          <a:r>
            <a:rPr lang="en-US" sz="2000" i="1" kern="1200" dirty="0" err="1">
              <a:solidFill>
                <a:srgbClr val="FF0000"/>
              </a:solidFill>
            </a:rPr>
            <a:t>melihat</a:t>
          </a:r>
          <a:r>
            <a:rPr lang="en-US" sz="2000" i="1" kern="1200" dirty="0">
              <a:solidFill>
                <a:srgbClr val="FF0000"/>
              </a:solidFill>
            </a:rPr>
            <a:t> bed yang </a:t>
          </a:r>
          <a:r>
            <a:rPr lang="en-US" sz="2000" i="1" kern="1200" dirty="0" err="1">
              <a:solidFill>
                <a:srgbClr val="FF0000"/>
              </a:solidFill>
            </a:rPr>
            <a:t>bisa</a:t>
          </a:r>
          <a:r>
            <a:rPr lang="en-US" sz="2000" i="1" kern="1200" dirty="0">
              <a:solidFill>
                <a:srgbClr val="FF0000"/>
              </a:solidFill>
            </a:rPr>
            <a:t> </a:t>
          </a:r>
          <a:r>
            <a:rPr lang="en-US" sz="2000" i="1" kern="1200" dirty="0" err="1">
              <a:solidFill>
                <a:srgbClr val="FF0000"/>
              </a:solidFill>
            </a:rPr>
            <a:t>berdiri</a:t>
          </a:r>
          <a:r>
            <a:rPr lang="en-US" sz="2000" i="1" kern="1200" dirty="0">
              <a:solidFill>
                <a:srgbClr val="FF0000"/>
              </a:solidFill>
            </a:rPr>
            <a:t> </a:t>
          </a:r>
          <a:r>
            <a:rPr lang="en-US" sz="2000" i="1" kern="1200" dirty="0" err="1">
              <a:solidFill>
                <a:srgbClr val="FF0000"/>
              </a:solidFill>
            </a:rPr>
            <a:t>otomatis</a:t>
          </a:r>
          <a:r>
            <a:rPr lang="en-US" sz="2000" i="1" kern="1200" dirty="0">
              <a:solidFill>
                <a:srgbClr val="FF0000"/>
              </a:solidFill>
            </a:rPr>
            <a:t> )</a:t>
          </a:r>
          <a:endParaRPr lang="en-ID" sz="2000" i="1" kern="1200" dirty="0">
            <a:solidFill>
              <a:srgbClr val="FF0000"/>
            </a:solidFill>
          </a:endParaRPr>
        </a:p>
      </dsp:txBody>
      <dsp:txXfrm>
        <a:off x="2175669" y="1849318"/>
        <a:ext cx="8339931" cy="924659"/>
      </dsp:txXfrm>
    </dsp:sp>
    <dsp:sp modelId="{ABD81017-8921-284B-8644-B1575B8B6C93}">
      <dsp:nvSpPr>
        <dsp:cNvPr id="0" name=""/>
        <dsp:cNvSpPr/>
      </dsp:nvSpPr>
      <dsp:spPr>
        <a:xfrm>
          <a:off x="1713339" y="2773977"/>
          <a:ext cx="924659" cy="924659"/>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B5D09F-0A7D-154D-9BB4-BD0A3BA458AC}">
      <dsp:nvSpPr>
        <dsp:cNvPr id="0" name=""/>
        <dsp:cNvSpPr/>
      </dsp:nvSpPr>
      <dsp:spPr>
        <a:xfrm>
          <a:off x="2175669" y="2773977"/>
          <a:ext cx="8339931" cy="92465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4. </a:t>
          </a:r>
          <a:r>
            <a:rPr lang="en-US" sz="2000" kern="1200" dirty="0" err="1"/>
            <a:t>Deskripsikan</a:t>
          </a:r>
          <a:r>
            <a:rPr lang="en-US" sz="2000" kern="1200" dirty="0"/>
            <a:t> </a:t>
          </a:r>
          <a:r>
            <a:rPr lang="en-US" sz="2000" kern="1200" dirty="0" err="1"/>
            <a:t>berapa</a:t>
          </a:r>
          <a:r>
            <a:rPr lang="en-US" sz="2000" kern="1200" dirty="0"/>
            <a:t> lama </a:t>
          </a:r>
          <a:r>
            <a:rPr lang="en-US" sz="2000" kern="1200" dirty="0" err="1"/>
            <a:t>prosedur</a:t>
          </a:r>
          <a:r>
            <a:rPr lang="en-US" sz="2000" kern="1200" dirty="0"/>
            <a:t> </a:t>
          </a:r>
          <a:r>
            <a:rPr lang="en-US" sz="2000" kern="1200" dirty="0" err="1"/>
            <a:t>itu</a:t>
          </a:r>
          <a:r>
            <a:rPr lang="en-US" sz="2000" kern="1200" dirty="0"/>
            <a:t> </a:t>
          </a:r>
          <a:r>
            <a:rPr lang="en-US" sz="2000" kern="1200" dirty="0" err="1"/>
            <a:t>berlangsung</a:t>
          </a:r>
          <a:r>
            <a:rPr lang="en-US" sz="2000" kern="1200" dirty="0"/>
            <a:t> (</a:t>
          </a:r>
          <a:r>
            <a:rPr lang="en-US" sz="2000" i="1" kern="1200" dirty="0" err="1">
              <a:solidFill>
                <a:srgbClr val="FF0000"/>
              </a:solidFill>
            </a:rPr>
            <a:t>kamu</a:t>
          </a:r>
          <a:r>
            <a:rPr lang="en-US" sz="2000" i="1" kern="1200" dirty="0">
              <a:solidFill>
                <a:srgbClr val="FF0000"/>
              </a:solidFill>
            </a:rPr>
            <a:t> </a:t>
          </a:r>
          <a:r>
            <a:rPr lang="en-US" sz="2000" i="1" kern="1200" dirty="0" err="1">
              <a:solidFill>
                <a:srgbClr val="FF0000"/>
              </a:solidFill>
            </a:rPr>
            <a:t>akan</a:t>
          </a:r>
          <a:r>
            <a:rPr lang="en-US" sz="2000" i="1" kern="1200" dirty="0">
              <a:solidFill>
                <a:srgbClr val="FF0000"/>
              </a:solidFill>
            </a:rPr>
            <a:t> </a:t>
          </a:r>
          <a:r>
            <a:rPr lang="en-US" sz="2000" i="1" kern="1200" dirty="0" err="1">
              <a:solidFill>
                <a:srgbClr val="FF0000"/>
              </a:solidFill>
            </a:rPr>
            <a:t>dilakukan</a:t>
          </a:r>
          <a:r>
            <a:rPr lang="en-US" sz="2000" i="1" kern="1200" dirty="0">
              <a:solidFill>
                <a:srgbClr val="FF0000"/>
              </a:solidFill>
            </a:rPr>
            <a:t> x ray </a:t>
          </a:r>
          <a:r>
            <a:rPr lang="en-US" sz="2000" i="1" kern="1200" dirty="0" err="1">
              <a:solidFill>
                <a:srgbClr val="FF0000"/>
              </a:solidFill>
            </a:rPr>
            <a:t>kira</a:t>
          </a:r>
          <a:r>
            <a:rPr lang="en-US" sz="2000" i="1" kern="1200" dirty="0">
              <a:solidFill>
                <a:srgbClr val="FF0000"/>
              </a:solidFill>
            </a:rPr>
            <a:t>- </a:t>
          </a:r>
          <a:r>
            <a:rPr lang="en-US" sz="2000" i="1" kern="1200" dirty="0" err="1">
              <a:solidFill>
                <a:srgbClr val="FF0000"/>
              </a:solidFill>
            </a:rPr>
            <a:t>kira</a:t>
          </a:r>
          <a:r>
            <a:rPr lang="en-US" sz="2000" i="1" kern="1200" dirty="0">
              <a:solidFill>
                <a:srgbClr val="FF0000"/>
              </a:solidFill>
            </a:rPr>
            <a:t> </a:t>
          </a:r>
          <a:r>
            <a:rPr lang="en-US" sz="2000" i="1" kern="1200" dirty="0" err="1">
              <a:solidFill>
                <a:srgbClr val="FF0000"/>
              </a:solidFill>
            </a:rPr>
            <a:t>sampai</a:t>
          </a:r>
          <a:r>
            <a:rPr lang="en-US" sz="2000" i="1" kern="1200" dirty="0">
              <a:solidFill>
                <a:srgbClr val="FF0000"/>
              </a:solidFill>
            </a:rPr>
            <a:t> jam </a:t>
          </a:r>
          <a:r>
            <a:rPr lang="en-US" sz="2000" i="1" kern="1200" dirty="0" err="1">
              <a:solidFill>
                <a:srgbClr val="FF0000"/>
              </a:solidFill>
            </a:rPr>
            <a:t>makan</a:t>
          </a:r>
          <a:r>
            <a:rPr lang="en-US" sz="2000" i="1" kern="1200" dirty="0">
              <a:solidFill>
                <a:srgbClr val="FF0000"/>
              </a:solidFill>
            </a:rPr>
            <a:t> </a:t>
          </a:r>
          <a:r>
            <a:rPr lang="en-US" sz="2000" i="1" kern="1200" dirty="0" err="1">
              <a:solidFill>
                <a:srgbClr val="FF0000"/>
              </a:solidFill>
            </a:rPr>
            <a:t>siang</a:t>
          </a:r>
          <a:r>
            <a:rPr lang="en-US" sz="2000" i="1" kern="1200" dirty="0">
              <a:solidFill>
                <a:srgbClr val="FF0000"/>
              </a:solidFill>
            </a:rPr>
            <a:t>)</a:t>
          </a:r>
          <a:endParaRPr lang="en-ID" sz="2000" i="1" kern="1200" dirty="0">
            <a:solidFill>
              <a:srgbClr val="FF0000"/>
            </a:solidFill>
          </a:endParaRPr>
        </a:p>
      </dsp:txBody>
      <dsp:txXfrm>
        <a:off x="2175669" y="2773977"/>
        <a:ext cx="8339931" cy="9246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0A0E20-3BC9-AD46-BECB-A7B6177C285A}">
      <dsp:nvSpPr>
        <dsp:cNvPr id="0" name=""/>
        <dsp:cNvSpPr/>
      </dsp:nvSpPr>
      <dsp:spPr>
        <a:xfrm>
          <a:off x="0" y="0"/>
          <a:ext cx="4631498" cy="4631498"/>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85CC03-71B3-4E4F-AAC5-299CE1087471}">
      <dsp:nvSpPr>
        <dsp:cNvPr id="0" name=""/>
        <dsp:cNvSpPr/>
      </dsp:nvSpPr>
      <dsp:spPr>
        <a:xfrm>
          <a:off x="2315749" y="0"/>
          <a:ext cx="8199851" cy="4631498"/>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5. </a:t>
          </a:r>
          <a:r>
            <a:rPr lang="en-US" sz="1700" kern="1200" dirty="0" err="1"/>
            <a:t>Identifikasi</a:t>
          </a:r>
          <a:r>
            <a:rPr lang="en-US" sz="1700" kern="1200" dirty="0"/>
            <a:t> </a:t>
          </a:r>
          <a:r>
            <a:rPr lang="en-US" sz="1700" kern="1200" dirty="0" err="1"/>
            <a:t>sensasi</a:t>
          </a:r>
          <a:r>
            <a:rPr lang="en-US" sz="1700" kern="1200" dirty="0"/>
            <a:t> yang </a:t>
          </a:r>
          <a:r>
            <a:rPr lang="en-US" sz="1700" kern="1200" dirty="0" err="1"/>
            <a:t>tidak</a:t>
          </a:r>
          <a:r>
            <a:rPr lang="en-US" sz="1700" kern="1200" dirty="0"/>
            <a:t> </a:t>
          </a:r>
          <a:r>
            <a:rPr lang="en-US" sz="1700" kern="1200" dirty="0" err="1"/>
            <a:t>biasa</a:t>
          </a:r>
          <a:r>
            <a:rPr lang="en-US" sz="1700" kern="1200" dirty="0"/>
            <a:t> </a:t>
          </a:r>
          <a:r>
            <a:rPr lang="en-US" sz="1700" kern="1200" dirty="0" err="1"/>
            <a:t>ketika</a:t>
          </a:r>
          <a:r>
            <a:rPr lang="en-US" sz="1700" kern="1200" dirty="0"/>
            <a:t> </a:t>
          </a:r>
          <a:r>
            <a:rPr lang="en-US" sz="1700" kern="1200" dirty="0" err="1"/>
            <a:t>prosedur</a:t>
          </a:r>
          <a:r>
            <a:rPr lang="en-US" sz="1700" kern="1200" dirty="0"/>
            <a:t> </a:t>
          </a:r>
          <a:r>
            <a:rPr lang="en-US" sz="1700" kern="1200" dirty="0" err="1"/>
            <a:t>berlangsung</a:t>
          </a:r>
          <a:r>
            <a:rPr lang="en-US" sz="1700" kern="1200" dirty="0"/>
            <a:t> ( </a:t>
          </a:r>
          <a:r>
            <a:rPr lang="en-US" sz="1700" i="1" kern="1200" dirty="0" err="1">
              <a:solidFill>
                <a:srgbClr val="FF0000"/>
              </a:solidFill>
            </a:rPr>
            <a:t>kamu</a:t>
          </a:r>
          <a:r>
            <a:rPr lang="en-US" sz="1700" i="1" kern="1200" dirty="0">
              <a:solidFill>
                <a:srgbClr val="FF0000"/>
              </a:solidFill>
            </a:rPr>
            <a:t> </a:t>
          </a:r>
          <a:r>
            <a:rPr lang="en-US" sz="1700" i="1" kern="1200" dirty="0" err="1">
              <a:solidFill>
                <a:srgbClr val="FF0000"/>
              </a:solidFill>
            </a:rPr>
            <a:t>akan</a:t>
          </a:r>
          <a:r>
            <a:rPr lang="en-US" sz="1700" i="1" kern="1200" dirty="0">
              <a:solidFill>
                <a:srgbClr val="FF0000"/>
              </a:solidFill>
            </a:rPr>
            <a:t> </a:t>
          </a:r>
          <a:r>
            <a:rPr lang="en-US" sz="1700" i="1" kern="1200" dirty="0" err="1">
              <a:solidFill>
                <a:srgbClr val="FF0000"/>
              </a:solidFill>
            </a:rPr>
            <a:t>mencium</a:t>
          </a:r>
          <a:r>
            <a:rPr lang="en-US" sz="1700" i="1" kern="1200" dirty="0">
              <a:solidFill>
                <a:srgbClr val="FF0000"/>
              </a:solidFill>
            </a:rPr>
            <a:t> </a:t>
          </a:r>
          <a:r>
            <a:rPr lang="en-US" sz="1700" i="1" kern="1200" dirty="0" err="1">
              <a:solidFill>
                <a:srgbClr val="FF0000"/>
              </a:solidFill>
            </a:rPr>
            <a:t>bau</a:t>
          </a:r>
          <a:r>
            <a:rPr lang="en-US" sz="1700" i="1" kern="1200" dirty="0">
              <a:solidFill>
                <a:srgbClr val="FF0000"/>
              </a:solidFill>
            </a:rPr>
            <a:t> yang </a:t>
          </a:r>
          <a:r>
            <a:rPr lang="en-US" sz="1700" i="1" kern="1200" dirty="0" err="1">
              <a:solidFill>
                <a:srgbClr val="FF0000"/>
              </a:solidFill>
            </a:rPr>
            <a:t>kurang</a:t>
          </a:r>
          <a:r>
            <a:rPr lang="en-US" sz="1700" i="1" kern="1200" dirty="0">
              <a:solidFill>
                <a:srgbClr val="FF0000"/>
              </a:solidFill>
            </a:rPr>
            <a:t> </a:t>
          </a:r>
          <a:r>
            <a:rPr lang="en-US" sz="1700" i="1" kern="1200" dirty="0" err="1">
              <a:solidFill>
                <a:srgbClr val="FF0000"/>
              </a:solidFill>
            </a:rPr>
            <a:t>sedap</a:t>
          </a:r>
          <a:r>
            <a:rPr lang="en-US" sz="1700" i="1" kern="1200" dirty="0">
              <a:solidFill>
                <a:srgbClr val="FF0000"/>
              </a:solidFill>
            </a:rPr>
            <a:t> </a:t>
          </a:r>
          <a:r>
            <a:rPr lang="en-US" sz="1700" i="1" kern="1200" dirty="0" err="1">
              <a:solidFill>
                <a:srgbClr val="FF0000"/>
              </a:solidFill>
            </a:rPr>
            <a:t>yaaa</a:t>
          </a:r>
          <a:r>
            <a:rPr lang="en-US" sz="1700" i="1" kern="1200" dirty="0">
              <a:solidFill>
                <a:srgbClr val="FF0000"/>
              </a:solidFill>
            </a:rPr>
            <a:t>, </a:t>
          </a:r>
          <a:r>
            <a:rPr lang="en-US" sz="1700" i="1" kern="1200" dirty="0" err="1">
              <a:solidFill>
                <a:srgbClr val="FF0000"/>
              </a:solidFill>
            </a:rPr>
            <a:t>seperti</a:t>
          </a:r>
          <a:r>
            <a:rPr lang="en-US" sz="1700" i="1" kern="1200" dirty="0">
              <a:solidFill>
                <a:srgbClr val="FF0000"/>
              </a:solidFill>
            </a:rPr>
            <a:t> </a:t>
          </a:r>
          <a:r>
            <a:rPr lang="en-US" sz="1700" i="1" kern="1200" dirty="0" err="1">
              <a:solidFill>
                <a:srgbClr val="FF0000"/>
              </a:solidFill>
            </a:rPr>
            <a:t>bau</a:t>
          </a:r>
          <a:r>
            <a:rPr lang="en-US" sz="1700" i="1" kern="1200" dirty="0">
              <a:solidFill>
                <a:srgbClr val="FF0000"/>
              </a:solidFill>
            </a:rPr>
            <a:t> alcohol, dan </a:t>
          </a:r>
          <a:r>
            <a:rPr lang="en-US" sz="1700" i="1" kern="1200" dirty="0" err="1">
              <a:solidFill>
                <a:srgbClr val="FF0000"/>
              </a:solidFill>
            </a:rPr>
            <a:t>mesin</a:t>
          </a:r>
          <a:r>
            <a:rPr lang="en-US" sz="1700" i="1" kern="1200" dirty="0">
              <a:solidFill>
                <a:srgbClr val="FF0000"/>
              </a:solidFill>
            </a:rPr>
            <a:t> MRI </a:t>
          </a:r>
          <a:r>
            <a:rPr lang="en-US" sz="1700" i="1" kern="1200" dirty="0" err="1">
              <a:solidFill>
                <a:srgbClr val="FF0000"/>
              </a:solidFill>
            </a:rPr>
            <a:t>sedikit</a:t>
          </a:r>
          <a:r>
            <a:rPr lang="en-US" sz="1700" i="1" kern="1200" dirty="0">
              <a:solidFill>
                <a:srgbClr val="FF0000"/>
              </a:solidFill>
            </a:rPr>
            <a:t> </a:t>
          </a:r>
          <a:r>
            <a:rPr lang="en-US" sz="1700" i="1" kern="1200" dirty="0" err="1">
              <a:solidFill>
                <a:srgbClr val="FF0000"/>
              </a:solidFill>
            </a:rPr>
            <a:t>agak</a:t>
          </a:r>
          <a:r>
            <a:rPr lang="en-US" sz="1700" i="1" kern="1200" dirty="0">
              <a:solidFill>
                <a:srgbClr val="FF0000"/>
              </a:solidFill>
            </a:rPr>
            <a:t> </a:t>
          </a:r>
          <a:r>
            <a:rPr lang="en-US" sz="1700" i="1" kern="1200" dirty="0" err="1">
              <a:solidFill>
                <a:srgbClr val="FF0000"/>
              </a:solidFill>
            </a:rPr>
            <a:t>berisik</a:t>
          </a:r>
          <a:r>
            <a:rPr lang="en-US" sz="1700" i="1" kern="1200" dirty="0">
              <a:solidFill>
                <a:srgbClr val="FF0000"/>
              </a:solidFill>
            </a:rPr>
            <a:t> </a:t>
          </a:r>
          <a:r>
            <a:rPr lang="en-US" sz="1700" i="1" kern="1200" dirty="0" err="1">
              <a:solidFill>
                <a:srgbClr val="FF0000"/>
              </a:solidFill>
            </a:rPr>
            <a:t>yaa</a:t>
          </a:r>
          <a:r>
            <a:rPr lang="en-US" sz="1700" i="1" kern="1200" dirty="0">
              <a:solidFill>
                <a:srgbClr val="FF0000"/>
              </a:solidFill>
            </a:rPr>
            <a:t>). </a:t>
          </a:r>
          <a:endParaRPr lang="en-ID" sz="1700" i="1" kern="1200" dirty="0">
            <a:solidFill>
              <a:srgbClr val="FF0000"/>
            </a:solidFill>
          </a:endParaRPr>
        </a:p>
      </dsp:txBody>
      <dsp:txXfrm>
        <a:off x="2315749" y="0"/>
        <a:ext cx="8199851" cy="741039"/>
      </dsp:txXfrm>
    </dsp:sp>
    <dsp:sp modelId="{541C7527-B075-BF4A-8E4A-4041F6298F34}">
      <dsp:nvSpPr>
        <dsp:cNvPr id="0" name=""/>
        <dsp:cNvSpPr/>
      </dsp:nvSpPr>
      <dsp:spPr>
        <a:xfrm>
          <a:off x="486307" y="741039"/>
          <a:ext cx="3658883" cy="3658883"/>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24B5AA-AC8C-5A4F-8B85-F603B267C51A}">
      <dsp:nvSpPr>
        <dsp:cNvPr id="0" name=""/>
        <dsp:cNvSpPr/>
      </dsp:nvSpPr>
      <dsp:spPr>
        <a:xfrm>
          <a:off x="2315749" y="741039"/>
          <a:ext cx="8199851" cy="3658883"/>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6. Informasikan bila anak mengalami nyeri </a:t>
          </a:r>
          <a:endParaRPr lang="en-ID" sz="1700" kern="1200"/>
        </a:p>
      </dsp:txBody>
      <dsp:txXfrm>
        <a:off x="2315749" y="741039"/>
        <a:ext cx="8199851" cy="741039"/>
      </dsp:txXfrm>
    </dsp:sp>
    <dsp:sp modelId="{128425A8-3E59-EC4B-A4C2-1212DB79CBAC}">
      <dsp:nvSpPr>
        <dsp:cNvPr id="0" name=""/>
        <dsp:cNvSpPr/>
      </dsp:nvSpPr>
      <dsp:spPr>
        <a:xfrm>
          <a:off x="972614" y="1482079"/>
          <a:ext cx="2686268" cy="2686268"/>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71C122-0F95-0D4E-B943-F8602A99A143}">
      <dsp:nvSpPr>
        <dsp:cNvPr id="0" name=""/>
        <dsp:cNvSpPr/>
      </dsp:nvSpPr>
      <dsp:spPr>
        <a:xfrm>
          <a:off x="2315749" y="1482079"/>
          <a:ext cx="8199851" cy="2686268"/>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7. Jelaskan pada anak bahwa tidak masalah bila ingin menangis</a:t>
          </a:r>
          <a:endParaRPr lang="en-ID" sz="1700" kern="1200"/>
        </a:p>
      </dsp:txBody>
      <dsp:txXfrm>
        <a:off x="2315749" y="1482079"/>
        <a:ext cx="8199851" cy="741039"/>
      </dsp:txXfrm>
    </dsp:sp>
    <dsp:sp modelId="{3E65A453-196C-504A-9DAB-7A192F75BB4E}">
      <dsp:nvSpPr>
        <dsp:cNvPr id="0" name=""/>
        <dsp:cNvSpPr/>
      </dsp:nvSpPr>
      <dsp:spPr>
        <a:xfrm>
          <a:off x="1484678" y="2197362"/>
          <a:ext cx="1713654" cy="1713654"/>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6222C0-C229-B049-B995-059147AA7AF6}">
      <dsp:nvSpPr>
        <dsp:cNvPr id="0" name=""/>
        <dsp:cNvSpPr/>
      </dsp:nvSpPr>
      <dsp:spPr>
        <a:xfrm>
          <a:off x="2315749" y="2223119"/>
          <a:ext cx="8199851" cy="1713654"/>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8. </a:t>
          </a:r>
          <a:r>
            <a:rPr lang="en-US" sz="1700" kern="1200" dirty="0" err="1"/>
            <a:t>Identifikasi</a:t>
          </a:r>
          <a:r>
            <a:rPr lang="en-US" sz="1700" kern="1200" dirty="0"/>
            <a:t> </a:t>
          </a:r>
          <a:r>
            <a:rPr lang="en-US" sz="1700" kern="1200" dirty="0" err="1"/>
            <a:t>perawatan</a:t>
          </a:r>
          <a:r>
            <a:rPr lang="en-US" sz="1700" kern="1200" dirty="0"/>
            <a:t> </a:t>
          </a:r>
          <a:r>
            <a:rPr lang="en-US" sz="1700" kern="1200" dirty="0" err="1"/>
            <a:t>khusus</a:t>
          </a:r>
          <a:r>
            <a:rPr lang="en-US" sz="1700" kern="1200" dirty="0"/>
            <a:t> </a:t>
          </a:r>
          <a:r>
            <a:rPr lang="en-US" sz="1700" kern="1200" dirty="0" err="1"/>
            <a:t>setelah</a:t>
          </a:r>
          <a:r>
            <a:rPr lang="en-US" sz="1700" kern="1200" dirty="0"/>
            <a:t> </a:t>
          </a:r>
          <a:r>
            <a:rPr lang="en-US" sz="1700" kern="1200" dirty="0" err="1"/>
            <a:t>prosedur</a:t>
          </a:r>
          <a:r>
            <a:rPr lang="en-US" sz="1700" kern="1200" dirty="0"/>
            <a:t> </a:t>
          </a:r>
          <a:r>
            <a:rPr lang="en-US" sz="1700" kern="1200" dirty="0" err="1"/>
            <a:t>berlangsung</a:t>
          </a:r>
          <a:r>
            <a:rPr lang="en-US" sz="1700" kern="1200" dirty="0"/>
            <a:t>(</a:t>
          </a:r>
          <a:r>
            <a:rPr lang="en-US" sz="1700" i="1" kern="1200" dirty="0" err="1">
              <a:solidFill>
                <a:srgbClr val="FF0000"/>
              </a:solidFill>
            </a:rPr>
            <a:t>kamu</a:t>
          </a:r>
          <a:r>
            <a:rPr lang="en-US" sz="1700" i="1" kern="1200" dirty="0">
              <a:solidFill>
                <a:srgbClr val="FF0000"/>
              </a:solidFill>
            </a:rPr>
            <a:t> </a:t>
          </a:r>
          <a:r>
            <a:rPr lang="en-US" sz="1700" i="1" kern="1200" dirty="0" err="1">
              <a:solidFill>
                <a:srgbClr val="FF0000"/>
              </a:solidFill>
            </a:rPr>
            <a:t>akan</a:t>
          </a:r>
          <a:r>
            <a:rPr lang="en-US" sz="1700" i="1" kern="1200" dirty="0">
              <a:solidFill>
                <a:srgbClr val="FF0000"/>
              </a:solidFill>
            </a:rPr>
            <a:t> </a:t>
          </a:r>
          <a:r>
            <a:rPr lang="en-US" sz="1700" i="1" kern="1200" dirty="0" err="1">
              <a:solidFill>
                <a:srgbClr val="FF0000"/>
              </a:solidFill>
            </a:rPr>
            <a:t>berbaring</a:t>
          </a:r>
          <a:r>
            <a:rPr lang="en-US" sz="1700" i="1" kern="1200" dirty="0">
              <a:solidFill>
                <a:srgbClr val="FF0000"/>
              </a:solidFill>
            </a:rPr>
            <a:t> </a:t>
          </a:r>
          <a:r>
            <a:rPr lang="en-US" sz="1700" i="1" kern="1200" dirty="0" err="1">
              <a:solidFill>
                <a:srgbClr val="FF0000"/>
              </a:solidFill>
            </a:rPr>
            <a:t>setelah</a:t>
          </a:r>
          <a:r>
            <a:rPr lang="en-US" sz="1700" i="1" kern="1200" dirty="0">
              <a:solidFill>
                <a:srgbClr val="FF0000"/>
              </a:solidFill>
            </a:rPr>
            <a:t> </a:t>
          </a:r>
          <a:r>
            <a:rPr lang="en-US" sz="1700" i="1" kern="1200" dirty="0" err="1">
              <a:solidFill>
                <a:srgbClr val="FF0000"/>
              </a:solidFill>
            </a:rPr>
            <a:t>melakukan</a:t>
          </a:r>
          <a:r>
            <a:rPr lang="en-US" sz="1700" i="1" kern="1200" dirty="0">
              <a:solidFill>
                <a:srgbClr val="FF0000"/>
              </a:solidFill>
            </a:rPr>
            <a:t> </a:t>
          </a:r>
          <a:r>
            <a:rPr lang="en-US" sz="1700" i="1" kern="1200" dirty="0" err="1">
              <a:solidFill>
                <a:srgbClr val="FF0000"/>
              </a:solidFill>
            </a:rPr>
            <a:t>prosedur</a:t>
          </a:r>
          <a:r>
            <a:rPr lang="en-US" sz="1700" i="1" kern="1200" dirty="0">
              <a:solidFill>
                <a:srgbClr val="FF0000"/>
              </a:solidFill>
            </a:rPr>
            <a:t> </a:t>
          </a:r>
          <a:r>
            <a:rPr lang="en-US" sz="1700" i="1" kern="1200" dirty="0" err="1">
              <a:solidFill>
                <a:srgbClr val="FF0000"/>
              </a:solidFill>
            </a:rPr>
            <a:t>kurang</a:t>
          </a:r>
          <a:r>
            <a:rPr lang="en-US" sz="1700" i="1" kern="1200" dirty="0">
              <a:solidFill>
                <a:srgbClr val="FF0000"/>
              </a:solidFill>
            </a:rPr>
            <a:t> </a:t>
          </a:r>
          <a:r>
            <a:rPr lang="en-US" sz="1700" i="1" kern="1200" dirty="0" err="1">
              <a:solidFill>
                <a:srgbClr val="FF0000"/>
              </a:solidFill>
            </a:rPr>
            <a:t>lebih</a:t>
          </a:r>
          <a:r>
            <a:rPr lang="en-US" sz="1700" i="1" kern="1200" dirty="0">
              <a:solidFill>
                <a:srgbClr val="FF0000"/>
              </a:solidFill>
            </a:rPr>
            <a:t> 15 </a:t>
          </a:r>
          <a:r>
            <a:rPr lang="en-US" sz="1700" i="1" kern="1200" dirty="0" err="1">
              <a:solidFill>
                <a:srgbClr val="FF0000"/>
              </a:solidFill>
            </a:rPr>
            <a:t>menit</a:t>
          </a:r>
          <a:r>
            <a:rPr lang="en-US" sz="1700" i="1" kern="1200" dirty="0">
              <a:solidFill>
                <a:srgbClr val="FF0000"/>
              </a:solidFill>
            </a:rPr>
            <a:t>)</a:t>
          </a:r>
          <a:endParaRPr lang="en-ID" sz="1700" i="1" kern="1200" dirty="0">
            <a:solidFill>
              <a:srgbClr val="FF0000"/>
            </a:solidFill>
          </a:endParaRPr>
        </a:p>
      </dsp:txBody>
      <dsp:txXfrm>
        <a:off x="2315749" y="2223119"/>
        <a:ext cx="8199851" cy="741039"/>
      </dsp:txXfrm>
    </dsp:sp>
    <dsp:sp modelId="{D1E6A7AD-CC36-AC4D-BF10-4F332D3AE9A1}">
      <dsp:nvSpPr>
        <dsp:cNvPr id="0" name=""/>
        <dsp:cNvSpPr/>
      </dsp:nvSpPr>
      <dsp:spPr>
        <a:xfrm>
          <a:off x="1945229" y="2964158"/>
          <a:ext cx="741039" cy="741039"/>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4D248E-8F9F-0449-8E51-37BEA01DC86B}">
      <dsp:nvSpPr>
        <dsp:cNvPr id="0" name=""/>
        <dsp:cNvSpPr/>
      </dsp:nvSpPr>
      <dsp:spPr>
        <a:xfrm>
          <a:off x="2315749" y="2964158"/>
          <a:ext cx="8199851" cy="74103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9. </a:t>
          </a:r>
          <a:r>
            <a:rPr lang="en-US" sz="1700" kern="1200" dirty="0" err="1"/>
            <a:t>Diskusikan</a:t>
          </a:r>
          <a:r>
            <a:rPr lang="en-US" sz="1700" kern="1200" dirty="0"/>
            <a:t> </a:t>
          </a:r>
          <a:r>
            <a:rPr lang="en-US" sz="1700" kern="1200" dirty="0" err="1"/>
            <a:t>bersama</a:t>
          </a:r>
          <a:r>
            <a:rPr lang="en-US" sz="1700" kern="1200" dirty="0"/>
            <a:t> </a:t>
          </a:r>
          <a:r>
            <a:rPr lang="en-US" sz="1700" kern="1200" dirty="0" err="1"/>
            <a:t>dengan</a:t>
          </a:r>
          <a:r>
            <a:rPr lang="en-US" sz="1700" kern="1200" dirty="0"/>
            <a:t> </a:t>
          </a:r>
          <a:r>
            <a:rPr lang="en-US" sz="1700" kern="1200" dirty="0" err="1"/>
            <a:t>tim</a:t>
          </a:r>
          <a:r>
            <a:rPr lang="en-US" sz="1700" kern="1200" dirty="0"/>
            <a:t> </a:t>
          </a:r>
          <a:r>
            <a:rPr lang="en-US" sz="1700" kern="1200" dirty="0" err="1"/>
            <a:t>bagaimana</a:t>
          </a:r>
          <a:r>
            <a:rPr lang="en-US" sz="1700" kern="1200" dirty="0"/>
            <a:t> </a:t>
          </a:r>
          <a:r>
            <a:rPr lang="en-US" sz="1700" kern="1200" dirty="0" err="1"/>
            <a:t>cara</a:t>
          </a:r>
          <a:r>
            <a:rPr lang="en-US" sz="1700" kern="1200" dirty="0"/>
            <a:t> </a:t>
          </a:r>
          <a:r>
            <a:rPr lang="en-US" sz="1700" kern="1200" dirty="0" err="1"/>
            <a:t>menjaga</a:t>
          </a:r>
          <a:r>
            <a:rPr lang="en-US" sz="1700" kern="1200" dirty="0"/>
            <a:t> agar </a:t>
          </a:r>
          <a:r>
            <a:rPr lang="en-US" sz="1700" kern="1200" dirty="0" err="1"/>
            <a:t>anak</a:t>
          </a:r>
          <a:r>
            <a:rPr lang="en-US" sz="1700" kern="1200" dirty="0"/>
            <a:t> </a:t>
          </a:r>
          <a:r>
            <a:rPr lang="en-US" sz="1700" kern="1200" dirty="0" err="1"/>
            <a:t>tetap</a:t>
          </a:r>
          <a:r>
            <a:rPr lang="en-US" sz="1700" kern="1200" dirty="0"/>
            <a:t> </a:t>
          </a:r>
          <a:r>
            <a:rPr lang="en-US" sz="1700" kern="1200" dirty="0" err="1"/>
            <a:t>tenang</a:t>
          </a:r>
          <a:r>
            <a:rPr lang="en-US" sz="1700" kern="1200" dirty="0"/>
            <a:t> missal </a:t>
          </a:r>
          <a:r>
            <a:rPr lang="en-US" sz="1700" kern="1200" dirty="0" err="1"/>
            <a:t>dengan</a:t>
          </a:r>
          <a:r>
            <a:rPr lang="en-US" sz="1700" kern="1200" dirty="0"/>
            <a:t> </a:t>
          </a:r>
          <a:r>
            <a:rPr lang="en-US" sz="1700" kern="1200" dirty="0" err="1"/>
            <a:t>metode</a:t>
          </a:r>
          <a:r>
            <a:rPr lang="en-US" sz="1700" kern="1200" dirty="0"/>
            <a:t> </a:t>
          </a:r>
          <a:r>
            <a:rPr lang="en-US" sz="1700" kern="1200" dirty="0" err="1"/>
            <a:t>relaksasi</a:t>
          </a:r>
          <a:r>
            <a:rPr lang="en-US" sz="1700" kern="1200" dirty="0"/>
            <a:t> </a:t>
          </a:r>
          <a:r>
            <a:rPr lang="en-US" sz="1700" i="1" kern="1200" dirty="0">
              <a:solidFill>
                <a:srgbClr val="FF0000"/>
              </a:solidFill>
            </a:rPr>
            <a:t>( </a:t>
          </a:r>
          <a:r>
            <a:rPr lang="en-US" sz="1700" i="1" kern="1200" dirty="0" err="1">
              <a:solidFill>
                <a:srgbClr val="FF0000"/>
              </a:solidFill>
            </a:rPr>
            <a:t>menghitung</a:t>
          </a:r>
          <a:r>
            <a:rPr lang="en-US" sz="1700" i="1" kern="1200" dirty="0">
              <a:solidFill>
                <a:srgbClr val="FF0000"/>
              </a:solidFill>
            </a:rPr>
            <a:t> 1 -100, </a:t>
          </a:r>
          <a:r>
            <a:rPr lang="en-US" sz="1700" i="1" kern="1200" dirty="0" err="1">
              <a:solidFill>
                <a:srgbClr val="FF0000"/>
              </a:solidFill>
            </a:rPr>
            <a:t>bernyanyi</a:t>
          </a:r>
          <a:r>
            <a:rPr lang="en-US" sz="1700" i="1" kern="1200" dirty="0">
              <a:solidFill>
                <a:srgbClr val="FF0000"/>
              </a:solidFill>
            </a:rPr>
            <a:t>  </a:t>
          </a:r>
          <a:r>
            <a:rPr lang="en-US" sz="1700" i="1" kern="1200" dirty="0" err="1">
              <a:solidFill>
                <a:srgbClr val="FF0000"/>
              </a:solidFill>
            </a:rPr>
            <a:t>lagu</a:t>
          </a:r>
          <a:r>
            <a:rPr lang="en-US" sz="1700" i="1" kern="1200" dirty="0">
              <a:solidFill>
                <a:srgbClr val="FF0000"/>
              </a:solidFill>
            </a:rPr>
            <a:t> </a:t>
          </a:r>
          <a:r>
            <a:rPr lang="en-US" sz="1700" i="1" kern="1200" dirty="0" err="1">
              <a:solidFill>
                <a:srgbClr val="FF0000"/>
              </a:solidFill>
            </a:rPr>
            <a:t>favorit</a:t>
          </a:r>
          <a:r>
            <a:rPr lang="en-US" sz="1700" i="1" kern="1200" dirty="0">
              <a:solidFill>
                <a:srgbClr val="FF0000"/>
              </a:solidFill>
            </a:rPr>
            <a:t> )</a:t>
          </a:r>
          <a:endParaRPr lang="en-ID" sz="1700" i="1" kern="1200" dirty="0">
            <a:solidFill>
              <a:srgbClr val="FF0000"/>
            </a:solidFill>
          </a:endParaRPr>
        </a:p>
      </dsp:txBody>
      <dsp:txXfrm>
        <a:off x="2315749" y="2964158"/>
        <a:ext cx="8199851" cy="741039"/>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B5249-0CF4-4769-ACD1-B97DA1201E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D"/>
          </a:p>
        </p:txBody>
      </p:sp>
      <p:sp>
        <p:nvSpPr>
          <p:cNvPr id="3" name="Subtitle 2">
            <a:extLst>
              <a:ext uri="{FF2B5EF4-FFF2-40B4-BE49-F238E27FC236}">
                <a16:creationId xmlns:a16="http://schemas.microsoft.com/office/drawing/2014/main" id="{2B09962D-4380-42DC-934E-5D77B37529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D"/>
          </a:p>
        </p:txBody>
      </p:sp>
      <p:sp>
        <p:nvSpPr>
          <p:cNvPr id="4" name="Date Placeholder 3">
            <a:extLst>
              <a:ext uri="{FF2B5EF4-FFF2-40B4-BE49-F238E27FC236}">
                <a16:creationId xmlns:a16="http://schemas.microsoft.com/office/drawing/2014/main" id="{D7DB8E6F-EB33-446A-A9C4-8CE7249DF960}"/>
              </a:ext>
            </a:extLst>
          </p:cNvPr>
          <p:cNvSpPr>
            <a:spLocks noGrp="1"/>
          </p:cNvSpPr>
          <p:nvPr>
            <p:ph type="dt" sz="half" idx="10"/>
          </p:nvPr>
        </p:nvSpPr>
        <p:spPr/>
        <p:txBody>
          <a:bodyPr/>
          <a:lstStyle/>
          <a:p>
            <a:fld id="{0E151B2E-A1FA-4CA1-9FCA-7FD5B6116F81}" type="datetimeFigureOut">
              <a:rPr lang="en-ID" smtClean="0"/>
              <a:t>05/04/23</a:t>
            </a:fld>
            <a:endParaRPr lang="en-ID"/>
          </a:p>
        </p:txBody>
      </p:sp>
      <p:sp>
        <p:nvSpPr>
          <p:cNvPr id="5" name="Footer Placeholder 4">
            <a:extLst>
              <a:ext uri="{FF2B5EF4-FFF2-40B4-BE49-F238E27FC236}">
                <a16:creationId xmlns:a16="http://schemas.microsoft.com/office/drawing/2014/main" id="{A207FA4E-7E7A-4A7C-9463-D2A13E1A209E}"/>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09A1A4EF-77FE-4D1F-AF24-F00FB353AD56}"/>
              </a:ext>
            </a:extLst>
          </p:cNvPr>
          <p:cNvSpPr>
            <a:spLocks noGrp="1"/>
          </p:cNvSpPr>
          <p:nvPr>
            <p:ph type="sldNum" sz="quarter" idx="12"/>
          </p:nvPr>
        </p:nvSpPr>
        <p:spPr/>
        <p:txBody>
          <a:bodyPr/>
          <a:lstStyle/>
          <a:p>
            <a:fld id="{519E3126-AF46-42A9-8052-B461E232192F}" type="slidenum">
              <a:rPr lang="en-ID" smtClean="0"/>
              <a:t>‹#›</a:t>
            </a:fld>
            <a:endParaRPr lang="en-ID"/>
          </a:p>
        </p:txBody>
      </p:sp>
    </p:spTree>
    <p:extLst>
      <p:ext uri="{BB962C8B-B14F-4D97-AF65-F5344CB8AC3E}">
        <p14:creationId xmlns:p14="http://schemas.microsoft.com/office/powerpoint/2010/main" val="37173527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EA0D8-B02A-43C0-906A-EA21D119798E}"/>
              </a:ext>
            </a:extLst>
          </p:cNvPr>
          <p:cNvSpPr>
            <a:spLocks noGrp="1"/>
          </p:cNvSpPr>
          <p:nvPr>
            <p:ph type="title"/>
          </p:nvPr>
        </p:nvSpPr>
        <p:spPr/>
        <p:txBody>
          <a:bodyPr/>
          <a:lstStyle/>
          <a:p>
            <a:r>
              <a:rPr lang="en-US"/>
              <a:t>Click to edit Master title style</a:t>
            </a:r>
            <a:endParaRPr lang="en-ID"/>
          </a:p>
        </p:txBody>
      </p:sp>
      <p:sp>
        <p:nvSpPr>
          <p:cNvPr id="3" name="Vertical Text Placeholder 2">
            <a:extLst>
              <a:ext uri="{FF2B5EF4-FFF2-40B4-BE49-F238E27FC236}">
                <a16:creationId xmlns:a16="http://schemas.microsoft.com/office/drawing/2014/main" id="{B064CE15-54F3-494F-B4B2-EEFB105ECE4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4D8D9A6C-0C18-4695-8487-933099D3E335}"/>
              </a:ext>
            </a:extLst>
          </p:cNvPr>
          <p:cNvSpPr>
            <a:spLocks noGrp="1"/>
          </p:cNvSpPr>
          <p:nvPr>
            <p:ph type="dt" sz="half" idx="10"/>
          </p:nvPr>
        </p:nvSpPr>
        <p:spPr/>
        <p:txBody>
          <a:bodyPr/>
          <a:lstStyle/>
          <a:p>
            <a:fld id="{0E151B2E-A1FA-4CA1-9FCA-7FD5B6116F81}" type="datetimeFigureOut">
              <a:rPr lang="en-ID" smtClean="0"/>
              <a:t>05/04/23</a:t>
            </a:fld>
            <a:endParaRPr lang="en-ID"/>
          </a:p>
        </p:txBody>
      </p:sp>
      <p:sp>
        <p:nvSpPr>
          <p:cNvPr id="5" name="Footer Placeholder 4">
            <a:extLst>
              <a:ext uri="{FF2B5EF4-FFF2-40B4-BE49-F238E27FC236}">
                <a16:creationId xmlns:a16="http://schemas.microsoft.com/office/drawing/2014/main" id="{60DD9881-7BCC-4666-8E9C-41AC4DF460FC}"/>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EB2604CA-9300-4A28-8068-85C76DFF2991}"/>
              </a:ext>
            </a:extLst>
          </p:cNvPr>
          <p:cNvSpPr>
            <a:spLocks noGrp="1"/>
          </p:cNvSpPr>
          <p:nvPr>
            <p:ph type="sldNum" sz="quarter" idx="12"/>
          </p:nvPr>
        </p:nvSpPr>
        <p:spPr/>
        <p:txBody>
          <a:bodyPr/>
          <a:lstStyle/>
          <a:p>
            <a:fld id="{519E3126-AF46-42A9-8052-B461E232192F}" type="slidenum">
              <a:rPr lang="en-ID" smtClean="0"/>
              <a:t>‹#›</a:t>
            </a:fld>
            <a:endParaRPr lang="en-ID"/>
          </a:p>
        </p:txBody>
      </p:sp>
    </p:spTree>
    <p:extLst>
      <p:ext uri="{BB962C8B-B14F-4D97-AF65-F5344CB8AC3E}">
        <p14:creationId xmlns:p14="http://schemas.microsoft.com/office/powerpoint/2010/main" val="31260259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90BE65-4B1D-407D-B711-C4636AE2B7E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D"/>
          </a:p>
        </p:txBody>
      </p:sp>
      <p:sp>
        <p:nvSpPr>
          <p:cNvPr id="3" name="Vertical Text Placeholder 2">
            <a:extLst>
              <a:ext uri="{FF2B5EF4-FFF2-40B4-BE49-F238E27FC236}">
                <a16:creationId xmlns:a16="http://schemas.microsoft.com/office/drawing/2014/main" id="{E9CE9040-9EC5-4300-9C6B-B772113DDF6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6575FC60-963F-4B1B-80CA-21C851A66B01}"/>
              </a:ext>
            </a:extLst>
          </p:cNvPr>
          <p:cNvSpPr>
            <a:spLocks noGrp="1"/>
          </p:cNvSpPr>
          <p:nvPr>
            <p:ph type="dt" sz="half" idx="10"/>
          </p:nvPr>
        </p:nvSpPr>
        <p:spPr/>
        <p:txBody>
          <a:bodyPr/>
          <a:lstStyle/>
          <a:p>
            <a:fld id="{0E151B2E-A1FA-4CA1-9FCA-7FD5B6116F81}" type="datetimeFigureOut">
              <a:rPr lang="en-ID" smtClean="0"/>
              <a:t>05/04/23</a:t>
            </a:fld>
            <a:endParaRPr lang="en-ID"/>
          </a:p>
        </p:txBody>
      </p:sp>
      <p:sp>
        <p:nvSpPr>
          <p:cNvPr id="5" name="Footer Placeholder 4">
            <a:extLst>
              <a:ext uri="{FF2B5EF4-FFF2-40B4-BE49-F238E27FC236}">
                <a16:creationId xmlns:a16="http://schemas.microsoft.com/office/drawing/2014/main" id="{0C47F120-B5DE-416C-B376-FAC9167EE423}"/>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7A3403AD-B058-489B-8E84-EE69DA87F9E5}"/>
              </a:ext>
            </a:extLst>
          </p:cNvPr>
          <p:cNvSpPr>
            <a:spLocks noGrp="1"/>
          </p:cNvSpPr>
          <p:nvPr>
            <p:ph type="sldNum" sz="quarter" idx="12"/>
          </p:nvPr>
        </p:nvSpPr>
        <p:spPr/>
        <p:txBody>
          <a:bodyPr/>
          <a:lstStyle/>
          <a:p>
            <a:fld id="{519E3126-AF46-42A9-8052-B461E232192F}" type="slidenum">
              <a:rPr lang="en-ID" smtClean="0"/>
              <a:t>‹#›</a:t>
            </a:fld>
            <a:endParaRPr lang="en-ID"/>
          </a:p>
        </p:txBody>
      </p:sp>
    </p:spTree>
    <p:extLst>
      <p:ext uri="{BB962C8B-B14F-4D97-AF65-F5344CB8AC3E}">
        <p14:creationId xmlns:p14="http://schemas.microsoft.com/office/powerpoint/2010/main" val="826200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31934-673F-40F3-9656-034C39C868C2}"/>
              </a:ext>
            </a:extLst>
          </p:cNvPr>
          <p:cNvSpPr>
            <a:spLocks noGrp="1"/>
          </p:cNvSpPr>
          <p:nvPr>
            <p:ph type="title"/>
          </p:nvPr>
        </p:nvSpPr>
        <p:spPr/>
        <p:txBody>
          <a:bodyPr/>
          <a:lstStyle/>
          <a:p>
            <a:r>
              <a:rPr lang="en-US"/>
              <a:t>Click to edit Master title style</a:t>
            </a:r>
            <a:endParaRPr lang="en-ID"/>
          </a:p>
        </p:txBody>
      </p:sp>
      <p:sp>
        <p:nvSpPr>
          <p:cNvPr id="3" name="Content Placeholder 2">
            <a:extLst>
              <a:ext uri="{FF2B5EF4-FFF2-40B4-BE49-F238E27FC236}">
                <a16:creationId xmlns:a16="http://schemas.microsoft.com/office/drawing/2014/main" id="{646F1A93-A8C3-4FFA-80B3-81283885648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BBE484C0-A81A-48A1-B7CF-1AD15362D69F}"/>
              </a:ext>
            </a:extLst>
          </p:cNvPr>
          <p:cNvSpPr>
            <a:spLocks noGrp="1"/>
          </p:cNvSpPr>
          <p:nvPr>
            <p:ph type="dt" sz="half" idx="10"/>
          </p:nvPr>
        </p:nvSpPr>
        <p:spPr/>
        <p:txBody>
          <a:bodyPr/>
          <a:lstStyle/>
          <a:p>
            <a:fld id="{0E151B2E-A1FA-4CA1-9FCA-7FD5B6116F81}" type="datetimeFigureOut">
              <a:rPr lang="en-ID" smtClean="0"/>
              <a:t>05/04/23</a:t>
            </a:fld>
            <a:endParaRPr lang="en-ID"/>
          </a:p>
        </p:txBody>
      </p:sp>
      <p:sp>
        <p:nvSpPr>
          <p:cNvPr id="5" name="Footer Placeholder 4">
            <a:extLst>
              <a:ext uri="{FF2B5EF4-FFF2-40B4-BE49-F238E27FC236}">
                <a16:creationId xmlns:a16="http://schemas.microsoft.com/office/drawing/2014/main" id="{DD7BA665-118F-4C19-8C9D-D5C1C477B2F2}"/>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7E4DCA87-FE96-4C7D-8281-DF789CE1DCE0}"/>
              </a:ext>
            </a:extLst>
          </p:cNvPr>
          <p:cNvSpPr>
            <a:spLocks noGrp="1"/>
          </p:cNvSpPr>
          <p:nvPr>
            <p:ph type="sldNum" sz="quarter" idx="12"/>
          </p:nvPr>
        </p:nvSpPr>
        <p:spPr/>
        <p:txBody>
          <a:bodyPr/>
          <a:lstStyle/>
          <a:p>
            <a:fld id="{519E3126-AF46-42A9-8052-B461E232192F}" type="slidenum">
              <a:rPr lang="en-ID" smtClean="0"/>
              <a:t>‹#›</a:t>
            </a:fld>
            <a:endParaRPr lang="en-ID"/>
          </a:p>
        </p:txBody>
      </p:sp>
    </p:spTree>
    <p:extLst>
      <p:ext uri="{BB962C8B-B14F-4D97-AF65-F5344CB8AC3E}">
        <p14:creationId xmlns:p14="http://schemas.microsoft.com/office/powerpoint/2010/main" val="386467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3A93C-CF0D-440A-87B9-655E7D7B6C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D"/>
          </a:p>
        </p:txBody>
      </p:sp>
      <p:sp>
        <p:nvSpPr>
          <p:cNvPr id="3" name="Text Placeholder 2">
            <a:extLst>
              <a:ext uri="{FF2B5EF4-FFF2-40B4-BE49-F238E27FC236}">
                <a16:creationId xmlns:a16="http://schemas.microsoft.com/office/drawing/2014/main" id="{0DAE3FD1-4836-4E89-A8B7-10212B2727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E79F03F-0548-4D33-A741-B0DA4790B943}"/>
              </a:ext>
            </a:extLst>
          </p:cNvPr>
          <p:cNvSpPr>
            <a:spLocks noGrp="1"/>
          </p:cNvSpPr>
          <p:nvPr>
            <p:ph type="dt" sz="half" idx="10"/>
          </p:nvPr>
        </p:nvSpPr>
        <p:spPr/>
        <p:txBody>
          <a:bodyPr/>
          <a:lstStyle/>
          <a:p>
            <a:fld id="{0E151B2E-A1FA-4CA1-9FCA-7FD5B6116F81}" type="datetimeFigureOut">
              <a:rPr lang="en-ID" smtClean="0"/>
              <a:t>05/04/23</a:t>
            </a:fld>
            <a:endParaRPr lang="en-ID"/>
          </a:p>
        </p:txBody>
      </p:sp>
      <p:sp>
        <p:nvSpPr>
          <p:cNvPr id="5" name="Footer Placeholder 4">
            <a:extLst>
              <a:ext uri="{FF2B5EF4-FFF2-40B4-BE49-F238E27FC236}">
                <a16:creationId xmlns:a16="http://schemas.microsoft.com/office/drawing/2014/main" id="{37E45AFE-2B83-4921-9B01-A64A1C4FC2E4}"/>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2229E224-D8F0-4AF6-A3B5-79EB6A4DE75E}"/>
              </a:ext>
            </a:extLst>
          </p:cNvPr>
          <p:cNvSpPr>
            <a:spLocks noGrp="1"/>
          </p:cNvSpPr>
          <p:nvPr>
            <p:ph type="sldNum" sz="quarter" idx="12"/>
          </p:nvPr>
        </p:nvSpPr>
        <p:spPr/>
        <p:txBody>
          <a:bodyPr/>
          <a:lstStyle/>
          <a:p>
            <a:fld id="{519E3126-AF46-42A9-8052-B461E232192F}" type="slidenum">
              <a:rPr lang="en-ID" smtClean="0"/>
              <a:t>‹#›</a:t>
            </a:fld>
            <a:endParaRPr lang="en-ID"/>
          </a:p>
        </p:txBody>
      </p:sp>
    </p:spTree>
    <p:extLst>
      <p:ext uri="{BB962C8B-B14F-4D97-AF65-F5344CB8AC3E}">
        <p14:creationId xmlns:p14="http://schemas.microsoft.com/office/powerpoint/2010/main" val="29580383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2F6E8-2479-4069-9EFA-515F358E2FCA}"/>
              </a:ext>
            </a:extLst>
          </p:cNvPr>
          <p:cNvSpPr>
            <a:spLocks noGrp="1"/>
          </p:cNvSpPr>
          <p:nvPr>
            <p:ph type="title"/>
          </p:nvPr>
        </p:nvSpPr>
        <p:spPr/>
        <p:txBody>
          <a:bodyPr/>
          <a:lstStyle/>
          <a:p>
            <a:r>
              <a:rPr lang="en-US"/>
              <a:t>Click to edit Master title style</a:t>
            </a:r>
            <a:endParaRPr lang="en-ID"/>
          </a:p>
        </p:txBody>
      </p:sp>
      <p:sp>
        <p:nvSpPr>
          <p:cNvPr id="3" name="Content Placeholder 2">
            <a:extLst>
              <a:ext uri="{FF2B5EF4-FFF2-40B4-BE49-F238E27FC236}">
                <a16:creationId xmlns:a16="http://schemas.microsoft.com/office/drawing/2014/main" id="{B69CDFB2-6C25-471F-BDCB-7973789B3DE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Content Placeholder 3">
            <a:extLst>
              <a:ext uri="{FF2B5EF4-FFF2-40B4-BE49-F238E27FC236}">
                <a16:creationId xmlns:a16="http://schemas.microsoft.com/office/drawing/2014/main" id="{F9472FA4-B4C7-4D2D-8736-5F114D3E6E0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5" name="Date Placeholder 4">
            <a:extLst>
              <a:ext uri="{FF2B5EF4-FFF2-40B4-BE49-F238E27FC236}">
                <a16:creationId xmlns:a16="http://schemas.microsoft.com/office/drawing/2014/main" id="{62695AD9-EE5B-4562-8458-38B4BF03F37E}"/>
              </a:ext>
            </a:extLst>
          </p:cNvPr>
          <p:cNvSpPr>
            <a:spLocks noGrp="1"/>
          </p:cNvSpPr>
          <p:nvPr>
            <p:ph type="dt" sz="half" idx="10"/>
          </p:nvPr>
        </p:nvSpPr>
        <p:spPr/>
        <p:txBody>
          <a:bodyPr/>
          <a:lstStyle/>
          <a:p>
            <a:fld id="{0E151B2E-A1FA-4CA1-9FCA-7FD5B6116F81}" type="datetimeFigureOut">
              <a:rPr lang="en-ID" smtClean="0"/>
              <a:t>05/04/23</a:t>
            </a:fld>
            <a:endParaRPr lang="en-ID"/>
          </a:p>
        </p:txBody>
      </p:sp>
      <p:sp>
        <p:nvSpPr>
          <p:cNvPr id="6" name="Footer Placeholder 5">
            <a:extLst>
              <a:ext uri="{FF2B5EF4-FFF2-40B4-BE49-F238E27FC236}">
                <a16:creationId xmlns:a16="http://schemas.microsoft.com/office/drawing/2014/main" id="{08B91412-A00A-4A7C-9909-B9C670D4B36A}"/>
              </a:ext>
            </a:extLst>
          </p:cNvPr>
          <p:cNvSpPr>
            <a:spLocks noGrp="1"/>
          </p:cNvSpPr>
          <p:nvPr>
            <p:ph type="ftr" sz="quarter" idx="11"/>
          </p:nvPr>
        </p:nvSpPr>
        <p:spPr/>
        <p:txBody>
          <a:bodyPr/>
          <a:lstStyle/>
          <a:p>
            <a:endParaRPr lang="en-ID"/>
          </a:p>
        </p:txBody>
      </p:sp>
      <p:sp>
        <p:nvSpPr>
          <p:cNvPr id="7" name="Slide Number Placeholder 6">
            <a:extLst>
              <a:ext uri="{FF2B5EF4-FFF2-40B4-BE49-F238E27FC236}">
                <a16:creationId xmlns:a16="http://schemas.microsoft.com/office/drawing/2014/main" id="{C1FE1509-2D84-472B-9D61-03811AC01707}"/>
              </a:ext>
            </a:extLst>
          </p:cNvPr>
          <p:cNvSpPr>
            <a:spLocks noGrp="1"/>
          </p:cNvSpPr>
          <p:nvPr>
            <p:ph type="sldNum" sz="quarter" idx="12"/>
          </p:nvPr>
        </p:nvSpPr>
        <p:spPr/>
        <p:txBody>
          <a:bodyPr/>
          <a:lstStyle/>
          <a:p>
            <a:fld id="{519E3126-AF46-42A9-8052-B461E232192F}" type="slidenum">
              <a:rPr lang="en-ID" smtClean="0"/>
              <a:t>‹#›</a:t>
            </a:fld>
            <a:endParaRPr lang="en-ID"/>
          </a:p>
        </p:txBody>
      </p:sp>
    </p:spTree>
    <p:extLst>
      <p:ext uri="{BB962C8B-B14F-4D97-AF65-F5344CB8AC3E}">
        <p14:creationId xmlns:p14="http://schemas.microsoft.com/office/powerpoint/2010/main" val="2204434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1DD77-96D7-4131-A19D-DB737C39A28E}"/>
              </a:ext>
            </a:extLst>
          </p:cNvPr>
          <p:cNvSpPr>
            <a:spLocks noGrp="1"/>
          </p:cNvSpPr>
          <p:nvPr>
            <p:ph type="title"/>
          </p:nvPr>
        </p:nvSpPr>
        <p:spPr>
          <a:xfrm>
            <a:off x="839788" y="365125"/>
            <a:ext cx="10515600" cy="1325563"/>
          </a:xfrm>
        </p:spPr>
        <p:txBody>
          <a:bodyPr/>
          <a:lstStyle/>
          <a:p>
            <a:r>
              <a:rPr lang="en-US"/>
              <a:t>Click to edit Master title style</a:t>
            </a:r>
            <a:endParaRPr lang="en-ID"/>
          </a:p>
        </p:txBody>
      </p:sp>
      <p:sp>
        <p:nvSpPr>
          <p:cNvPr id="3" name="Text Placeholder 2">
            <a:extLst>
              <a:ext uri="{FF2B5EF4-FFF2-40B4-BE49-F238E27FC236}">
                <a16:creationId xmlns:a16="http://schemas.microsoft.com/office/drawing/2014/main" id="{E717D3EB-B29C-4B61-BC8C-1F75D2092F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0353B7-ADA3-4DC3-B0A0-5645201CEC0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5" name="Text Placeholder 4">
            <a:extLst>
              <a:ext uri="{FF2B5EF4-FFF2-40B4-BE49-F238E27FC236}">
                <a16:creationId xmlns:a16="http://schemas.microsoft.com/office/drawing/2014/main" id="{0833248E-F713-45FC-8BD6-4147574E69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5A976CD-688D-49AD-B1D1-D27A5AD0269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7" name="Date Placeholder 6">
            <a:extLst>
              <a:ext uri="{FF2B5EF4-FFF2-40B4-BE49-F238E27FC236}">
                <a16:creationId xmlns:a16="http://schemas.microsoft.com/office/drawing/2014/main" id="{C682DD9C-5C89-4AE9-B385-199C2743CE4F}"/>
              </a:ext>
            </a:extLst>
          </p:cNvPr>
          <p:cNvSpPr>
            <a:spLocks noGrp="1"/>
          </p:cNvSpPr>
          <p:nvPr>
            <p:ph type="dt" sz="half" idx="10"/>
          </p:nvPr>
        </p:nvSpPr>
        <p:spPr/>
        <p:txBody>
          <a:bodyPr/>
          <a:lstStyle/>
          <a:p>
            <a:fld id="{0E151B2E-A1FA-4CA1-9FCA-7FD5B6116F81}" type="datetimeFigureOut">
              <a:rPr lang="en-ID" smtClean="0"/>
              <a:t>05/04/23</a:t>
            </a:fld>
            <a:endParaRPr lang="en-ID"/>
          </a:p>
        </p:txBody>
      </p:sp>
      <p:sp>
        <p:nvSpPr>
          <p:cNvPr id="8" name="Footer Placeholder 7">
            <a:extLst>
              <a:ext uri="{FF2B5EF4-FFF2-40B4-BE49-F238E27FC236}">
                <a16:creationId xmlns:a16="http://schemas.microsoft.com/office/drawing/2014/main" id="{1ABF45AB-70BB-4BAE-B924-9E637AFACF0C}"/>
              </a:ext>
            </a:extLst>
          </p:cNvPr>
          <p:cNvSpPr>
            <a:spLocks noGrp="1"/>
          </p:cNvSpPr>
          <p:nvPr>
            <p:ph type="ftr" sz="quarter" idx="11"/>
          </p:nvPr>
        </p:nvSpPr>
        <p:spPr/>
        <p:txBody>
          <a:bodyPr/>
          <a:lstStyle/>
          <a:p>
            <a:endParaRPr lang="en-ID"/>
          </a:p>
        </p:txBody>
      </p:sp>
      <p:sp>
        <p:nvSpPr>
          <p:cNvPr id="9" name="Slide Number Placeholder 8">
            <a:extLst>
              <a:ext uri="{FF2B5EF4-FFF2-40B4-BE49-F238E27FC236}">
                <a16:creationId xmlns:a16="http://schemas.microsoft.com/office/drawing/2014/main" id="{E25E390B-173E-4C20-A86B-A5C76ADA9C4F}"/>
              </a:ext>
            </a:extLst>
          </p:cNvPr>
          <p:cNvSpPr>
            <a:spLocks noGrp="1"/>
          </p:cNvSpPr>
          <p:nvPr>
            <p:ph type="sldNum" sz="quarter" idx="12"/>
          </p:nvPr>
        </p:nvSpPr>
        <p:spPr/>
        <p:txBody>
          <a:bodyPr/>
          <a:lstStyle/>
          <a:p>
            <a:fld id="{519E3126-AF46-42A9-8052-B461E232192F}" type="slidenum">
              <a:rPr lang="en-ID" smtClean="0"/>
              <a:t>‹#›</a:t>
            </a:fld>
            <a:endParaRPr lang="en-ID"/>
          </a:p>
        </p:txBody>
      </p:sp>
    </p:spTree>
    <p:extLst>
      <p:ext uri="{BB962C8B-B14F-4D97-AF65-F5344CB8AC3E}">
        <p14:creationId xmlns:p14="http://schemas.microsoft.com/office/powerpoint/2010/main" val="3452368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5909D-0491-4E8B-ABB5-144E80FC9ED4}"/>
              </a:ext>
            </a:extLst>
          </p:cNvPr>
          <p:cNvSpPr>
            <a:spLocks noGrp="1"/>
          </p:cNvSpPr>
          <p:nvPr>
            <p:ph type="title"/>
          </p:nvPr>
        </p:nvSpPr>
        <p:spPr/>
        <p:txBody>
          <a:bodyPr/>
          <a:lstStyle/>
          <a:p>
            <a:r>
              <a:rPr lang="en-US"/>
              <a:t>Click to edit Master title style</a:t>
            </a:r>
            <a:endParaRPr lang="en-ID"/>
          </a:p>
        </p:txBody>
      </p:sp>
      <p:sp>
        <p:nvSpPr>
          <p:cNvPr id="3" name="Date Placeholder 2">
            <a:extLst>
              <a:ext uri="{FF2B5EF4-FFF2-40B4-BE49-F238E27FC236}">
                <a16:creationId xmlns:a16="http://schemas.microsoft.com/office/drawing/2014/main" id="{D87703AF-F092-4A67-AF49-987D52653217}"/>
              </a:ext>
            </a:extLst>
          </p:cNvPr>
          <p:cNvSpPr>
            <a:spLocks noGrp="1"/>
          </p:cNvSpPr>
          <p:nvPr>
            <p:ph type="dt" sz="half" idx="10"/>
          </p:nvPr>
        </p:nvSpPr>
        <p:spPr/>
        <p:txBody>
          <a:bodyPr/>
          <a:lstStyle/>
          <a:p>
            <a:fld id="{0E151B2E-A1FA-4CA1-9FCA-7FD5B6116F81}" type="datetimeFigureOut">
              <a:rPr lang="en-ID" smtClean="0"/>
              <a:t>05/04/23</a:t>
            </a:fld>
            <a:endParaRPr lang="en-ID"/>
          </a:p>
        </p:txBody>
      </p:sp>
      <p:sp>
        <p:nvSpPr>
          <p:cNvPr id="4" name="Footer Placeholder 3">
            <a:extLst>
              <a:ext uri="{FF2B5EF4-FFF2-40B4-BE49-F238E27FC236}">
                <a16:creationId xmlns:a16="http://schemas.microsoft.com/office/drawing/2014/main" id="{551BB958-1622-462D-9719-42163F0DF059}"/>
              </a:ext>
            </a:extLst>
          </p:cNvPr>
          <p:cNvSpPr>
            <a:spLocks noGrp="1"/>
          </p:cNvSpPr>
          <p:nvPr>
            <p:ph type="ftr" sz="quarter" idx="11"/>
          </p:nvPr>
        </p:nvSpPr>
        <p:spPr/>
        <p:txBody>
          <a:bodyPr/>
          <a:lstStyle/>
          <a:p>
            <a:endParaRPr lang="en-ID"/>
          </a:p>
        </p:txBody>
      </p:sp>
      <p:sp>
        <p:nvSpPr>
          <p:cNvPr id="5" name="Slide Number Placeholder 4">
            <a:extLst>
              <a:ext uri="{FF2B5EF4-FFF2-40B4-BE49-F238E27FC236}">
                <a16:creationId xmlns:a16="http://schemas.microsoft.com/office/drawing/2014/main" id="{BF24498C-FBD3-424F-96AC-78C64862CD7E}"/>
              </a:ext>
            </a:extLst>
          </p:cNvPr>
          <p:cNvSpPr>
            <a:spLocks noGrp="1"/>
          </p:cNvSpPr>
          <p:nvPr>
            <p:ph type="sldNum" sz="quarter" idx="12"/>
          </p:nvPr>
        </p:nvSpPr>
        <p:spPr/>
        <p:txBody>
          <a:bodyPr/>
          <a:lstStyle/>
          <a:p>
            <a:fld id="{519E3126-AF46-42A9-8052-B461E232192F}" type="slidenum">
              <a:rPr lang="en-ID" smtClean="0"/>
              <a:t>‹#›</a:t>
            </a:fld>
            <a:endParaRPr lang="en-ID"/>
          </a:p>
        </p:txBody>
      </p:sp>
    </p:spTree>
    <p:extLst>
      <p:ext uri="{BB962C8B-B14F-4D97-AF65-F5344CB8AC3E}">
        <p14:creationId xmlns:p14="http://schemas.microsoft.com/office/powerpoint/2010/main" val="234587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E10817-CF6B-44B3-A838-4EF468D18D45}"/>
              </a:ext>
            </a:extLst>
          </p:cNvPr>
          <p:cNvSpPr>
            <a:spLocks noGrp="1"/>
          </p:cNvSpPr>
          <p:nvPr>
            <p:ph type="dt" sz="half" idx="10"/>
          </p:nvPr>
        </p:nvSpPr>
        <p:spPr/>
        <p:txBody>
          <a:bodyPr/>
          <a:lstStyle/>
          <a:p>
            <a:fld id="{0E151B2E-A1FA-4CA1-9FCA-7FD5B6116F81}" type="datetimeFigureOut">
              <a:rPr lang="en-ID" smtClean="0"/>
              <a:t>05/04/23</a:t>
            </a:fld>
            <a:endParaRPr lang="en-ID"/>
          </a:p>
        </p:txBody>
      </p:sp>
      <p:sp>
        <p:nvSpPr>
          <p:cNvPr id="3" name="Footer Placeholder 2">
            <a:extLst>
              <a:ext uri="{FF2B5EF4-FFF2-40B4-BE49-F238E27FC236}">
                <a16:creationId xmlns:a16="http://schemas.microsoft.com/office/drawing/2014/main" id="{8605F629-2EC5-41D6-8BD9-F6BA798B5994}"/>
              </a:ext>
            </a:extLst>
          </p:cNvPr>
          <p:cNvSpPr>
            <a:spLocks noGrp="1"/>
          </p:cNvSpPr>
          <p:nvPr>
            <p:ph type="ftr" sz="quarter" idx="11"/>
          </p:nvPr>
        </p:nvSpPr>
        <p:spPr/>
        <p:txBody>
          <a:bodyPr/>
          <a:lstStyle/>
          <a:p>
            <a:endParaRPr lang="en-ID"/>
          </a:p>
        </p:txBody>
      </p:sp>
      <p:sp>
        <p:nvSpPr>
          <p:cNvPr id="4" name="Slide Number Placeholder 3">
            <a:extLst>
              <a:ext uri="{FF2B5EF4-FFF2-40B4-BE49-F238E27FC236}">
                <a16:creationId xmlns:a16="http://schemas.microsoft.com/office/drawing/2014/main" id="{D749AE7E-4C98-422C-9CD6-4439FC5B0F4D}"/>
              </a:ext>
            </a:extLst>
          </p:cNvPr>
          <p:cNvSpPr>
            <a:spLocks noGrp="1"/>
          </p:cNvSpPr>
          <p:nvPr>
            <p:ph type="sldNum" sz="quarter" idx="12"/>
          </p:nvPr>
        </p:nvSpPr>
        <p:spPr/>
        <p:txBody>
          <a:bodyPr/>
          <a:lstStyle/>
          <a:p>
            <a:fld id="{519E3126-AF46-42A9-8052-B461E232192F}" type="slidenum">
              <a:rPr lang="en-ID" smtClean="0"/>
              <a:t>‹#›</a:t>
            </a:fld>
            <a:endParaRPr lang="en-ID"/>
          </a:p>
        </p:txBody>
      </p:sp>
    </p:spTree>
    <p:extLst>
      <p:ext uri="{BB962C8B-B14F-4D97-AF65-F5344CB8AC3E}">
        <p14:creationId xmlns:p14="http://schemas.microsoft.com/office/powerpoint/2010/main" val="1223586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957FE-A3AF-4755-8DF5-B41EB0009D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D"/>
          </a:p>
        </p:txBody>
      </p:sp>
      <p:sp>
        <p:nvSpPr>
          <p:cNvPr id="3" name="Content Placeholder 2">
            <a:extLst>
              <a:ext uri="{FF2B5EF4-FFF2-40B4-BE49-F238E27FC236}">
                <a16:creationId xmlns:a16="http://schemas.microsoft.com/office/drawing/2014/main" id="{B84B6BB1-BC85-4306-B680-4E4061EE0A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Text Placeholder 3">
            <a:extLst>
              <a:ext uri="{FF2B5EF4-FFF2-40B4-BE49-F238E27FC236}">
                <a16:creationId xmlns:a16="http://schemas.microsoft.com/office/drawing/2014/main" id="{BD45007A-C926-45A2-84D9-73661AC4A6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0329CB-1420-46B7-8D73-4CA9E4D2259F}"/>
              </a:ext>
            </a:extLst>
          </p:cNvPr>
          <p:cNvSpPr>
            <a:spLocks noGrp="1"/>
          </p:cNvSpPr>
          <p:nvPr>
            <p:ph type="dt" sz="half" idx="10"/>
          </p:nvPr>
        </p:nvSpPr>
        <p:spPr/>
        <p:txBody>
          <a:bodyPr/>
          <a:lstStyle/>
          <a:p>
            <a:fld id="{0E151B2E-A1FA-4CA1-9FCA-7FD5B6116F81}" type="datetimeFigureOut">
              <a:rPr lang="en-ID" smtClean="0"/>
              <a:t>05/04/23</a:t>
            </a:fld>
            <a:endParaRPr lang="en-ID"/>
          </a:p>
        </p:txBody>
      </p:sp>
      <p:sp>
        <p:nvSpPr>
          <p:cNvPr id="6" name="Footer Placeholder 5">
            <a:extLst>
              <a:ext uri="{FF2B5EF4-FFF2-40B4-BE49-F238E27FC236}">
                <a16:creationId xmlns:a16="http://schemas.microsoft.com/office/drawing/2014/main" id="{011F0CCB-42F5-4F9C-BCDB-1ED0DA632FFB}"/>
              </a:ext>
            </a:extLst>
          </p:cNvPr>
          <p:cNvSpPr>
            <a:spLocks noGrp="1"/>
          </p:cNvSpPr>
          <p:nvPr>
            <p:ph type="ftr" sz="quarter" idx="11"/>
          </p:nvPr>
        </p:nvSpPr>
        <p:spPr/>
        <p:txBody>
          <a:bodyPr/>
          <a:lstStyle/>
          <a:p>
            <a:endParaRPr lang="en-ID"/>
          </a:p>
        </p:txBody>
      </p:sp>
      <p:sp>
        <p:nvSpPr>
          <p:cNvPr id="7" name="Slide Number Placeholder 6">
            <a:extLst>
              <a:ext uri="{FF2B5EF4-FFF2-40B4-BE49-F238E27FC236}">
                <a16:creationId xmlns:a16="http://schemas.microsoft.com/office/drawing/2014/main" id="{CC1BBE01-87FC-4474-B3F8-0F14F3A11552}"/>
              </a:ext>
            </a:extLst>
          </p:cNvPr>
          <p:cNvSpPr>
            <a:spLocks noGrp="1"/>
          </p:cNvSpPr>
          <p:nvPr>
            <p:ph type="sldNum" sz="quarter" idx="12"/>
          </p:nvPr>
        </p:nvSpPr>
        <p:spPr/>
        <p:txBody>
          <a:bodyPr/>
          <a:lstStyle/>
          <a:p>
            <a:fld id="{519E3126-AF46-42A9-8052-B461E232192F}" type="slidenum">
              <a:rPr lang="en-ID" smtClean="0"/>
              <a:t>‹#›</a:t>
            </a:fld>
            <a:endParaRPr lang="en-ID"/>
          </a:p>
        </p:txBody>
      </p:sp>
    </p:spTree>
    <p:extLst>
      <p:ext uri="{BB962C8B-B14F-4D97-AF65-F5344CB8AC3E}">
        <p14:creationId xmlns:p14="http://schemas.microsoft.com/office/powerpoint/2010/main" val="1081174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5108B-9D97-4526-A1E7-21E10CC688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D"/>
          </a:p>
        </p:txBody>
      </p:sp>
      <p:sp>
        <p:nvSpPr>
          <p:cNvPr id="3" name="Picture Placeholder 2">
            <a:extLst>
              <a:ext uri="{FF2B5EF4-FFF2-40B4-BE49-F238E27FC236}">
                <a16:creationId xmlns:a16="http://schemas.microsoft.com/office/drawing/2014/main" id="{775BADC8-0888-4F70-84CD-EFD8D27EDF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D"/>
          </a:p>
        </p:txBody>
      </p:sp>
      <p:sp>
        <p:nvSpPr>
          <p:cNvPr id="4" name="Text Placeholder 3">
            <a:extLst>
              <a:ext uri="{FF2B5EF4-FFF2-40B4-BE49-F238E27FC236}">
                <a16:creationId xmlns:a16="http://schemas.microsoft.com/office/drawing/2014/main" id="{6AC185E2-EEA9-41B3-BE33-5D04EC73A9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3B4455-1FAC-4515-812D-A7A49279705F}"/>
              </a:ext>
            </a:extLst>
          </p:cNvPr>
          <p:cNvSpPr>
            <a:spLocks noGrp="1"/>
          </p:cNvSpPr>
          <p:nvPr>
            <p:ph type="dt" sz="half" idx="10"/>
          </p:nvPr>
        </p:nvSpPr>
        <p:spPr/>
        <p:txBody>
          <a:bodyPr/>
          <a:lstStyle/>
          <a:p>
            <a:fld id="{0E151B2E-A1FA-4CA1-9FCA-7FD5B6116F81}" type="datetimeFigureOut">
              <a:rPr lang="en-ID" smtClean="0"/>
              <a:t>05/04/23</a:t>
            </a:fld>
            <a:endParaRPr lang="en-ID"/>
          </a:p>
        </p:txBody>
      </p:sp>
      <p:sp>
        <p:nvSpPr>
          <p:cNvPr id="6" name="Footer Placeholder 5">
            <a:extLst>
              <a:ext uri="{FF2B5EF4-FFF2-40B4-BE49-F238E27FC236}">
                <a16:creationId xmlns:a16="http://schemas.microsoft.com/office/drawing/2014/main" id="{6900216E-D3CF-4DDA-A5DC-C3CECB7FBB86}"/>
              </a:ext>
            </a:extLst>
          </p:cNvPr>
          <p:cNvSpPr>
            <a:spLocks noGrp="1"/>
          </p:cNvSpPr>
          <p:nvPr>
            <p:ph type="ftr" sz="quarter" idx="11"/>
          </p:nvPr>
        </p:nvSpPr>
        <p:spPr/>
        <p:txBody>
          <a:bodyPr/>
          <a:lstStyle/>
          <a:p>
            <a:endParaRPr lang="en-ID"/>
          </a:p>
        </p:txBody>
      </p:sp>
      <p:sp>
        <p:nvSpPr>
          <p:cNvPr id="7" name="Slide Number Placeholder 6">
            <a:extLst>
              <a:ext uri="{FF2B5EF4-FFF2-40B4-BE49-F238E27FC236}">
                <a16:creationId xmlns:a16="http://schemas.microsoft.com/office/drawing/2014/main" id="{ECD6E782-EFD9-41C4-AC89-FCFF74485AF0}"/>
              </a:ext>
            </a:extLst>
          </p:cNvPr>
          <p:cNvSpPr>
            <a:spLocks noGrp="1"/>
          </p:cNvSpPr>
          <p:nvPr>
            <p:ph type="sldNum" sz="quarter" idx="12"/>
          </p:nvPr>
        </p:nvSpPr>
        <p:spPr/>
        <p:txBody>
          <a:bodyPr/>
          <a:lstStyle/>
          <a:p>
            <a:fld id="{519E3126-AF46-42A9-8052-B461E232192F}" type="slidenum">
              <a:rPr lang="en-ID" smtClean="0"/>
              <a:t>‹#›</a:t>
            </a:fld>
            <a:endParaRPr lang="en-ID"/>
          </a:p>
        </p:txBody>
      </p:sp>
    </p:spTree>
    <p:extLst>
      <p:ext uri="{BB962C8B-B14F-4D97-AF65-F5344CB8AC3E}">
        <p14:creationId xmlns:p14="http://schemas.microsoft.com/office/powerpoint/2010/main" val="4853553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FCE1BD-BB4A-43CD-B1B8-337CA55C8E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D"/>
          </a:p>
        </p:txBody>
      </p:sp>
      <p:sp>
        <p:nvSpPr>
          <p:cNvPr id="3" name="Text Placeholder 2">
            <a:extLst>
              <a:ext uri="{FF2B5EF4-FFF2-40B4-BE49-F238E27FC236}">
                <a16:creationId xmlns:a16="http://schemas.microsoft.com/office/drawing/2014/main" id="{3BDAE989-C1CE-4D18-92A4-71CC37DB1F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179C8F02-3496-4B25-9ACA-B9D3FC25E4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151B2E-A1FA-4CA1-9FCA-7FD5B6116F81}" type="datetimeFigureOut">
              <a:rPr lang="en-ID" smtClean="0"/>
              <a:t>05/04/23</a:t>
            </a:fld>
            <a:endParaRPr lang="en-ID"/>
          </a:p>
        </p:txBody>
      </p:sp>
      <p:sp>
        <p:nvSpPr>
          <p:cNvPr id="5" name="Footer Placeholder 4">
            <a:extLst>
              <a:ext uri="{FF2B5EF4-FFF2-40B4-BE49-F238E27FC236}">
                <a16:creationId xmlns:a16="http://schemas.microsoft.com/office/drawing/2014/main" id="{18B282D7-48F9-49D7-95BD-289323ECC3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D"/>
          </a:p>
        </p:txBody>
      </p:sp>
      <p:sp>
        <p:nvSpPr>
          <p:cNvPr id="6" name="Slide Number Placeholder 5">
            <a:extLst>
              <a:ext uri="{FF2B5EF4-FFF2-40B4-BE49-F238E27FC236}">
                <a16:creationId xmlns:a16="http://schemas.microsoft.com/office/drawing/2014/main" id="{5B09A246-52EE-4B0A-953F-040E9770AA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9E3126-AF46-42A9-8052-B461E232192F}" type="slidenum">
              <a:rPr lang="en-ID" smtClean="0"/>
              <a:t>‹#›</a:t>
            </a:fld>
            <a:endParaRPr lang="en-ID"/>
          </a:p>
        </p:txBody>
      </p:sp>
    </p:spTree>
    <p:extLst>
      <p:ext uri="{BB962C8B-B14F-4D97-AF65-F5344CB8AC3E}">
        <p14:creationId xmlns:p14="http://schemas.microsoft.com/office/powerpoint/2010/main" val="25411895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XHio_PMeXWU" TargetMode="External"/><Relationship Id="rId2" Type="http://schemas.openxmlformats.org/officeDocument/2006/relationships/hyperlink" Target="https://www.youtube.com/watch?v=KNqth-QjnM8" TargetMode="External"/><Relationship Id="rId1" Type="http://schemas.openxmlformats.org/officeDocument/2006/relationships/slideLayout" Target="../slideLayouts/slideLayout2.xml"/><Relationship Id="rId5" Type="http://schemas.openxmlformats.org/officeDocument/2006/relationships/hyperlink" Target="http://www.blogger.com/post-create.g?blogID=8161940662905346561#_msocom_1" TargetMode="External"/><Relationship Id="rId4" Type="http://schemas.openxmlformats.org/officeDocument/2006/relationships/hyperlink" Target="http://iin-stikesmuhkudus.blogspot.com/2012/05/konsep-dasar-keperawatan-anak.html"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0E555-B8B4-8636-E510-44F64F19320B}"/>
              </a:ext>
            </a:extLst>
          </p:cNvPr>
          <p:cNvSpPr>
            <a:spLocks noGrp="1"/>
          </p:cNvSpPr>
          <p:nvPr>
            <p:ph type="ctrTitle"/>
          </p:nvPr>
        </p:nvSpPr>
        <p:spPr/>
        <p:txBody>
          <a:bodyPr/>
          <a:lstStyle/>
          <a:p>
            <a:r>
              <a:rPr lang="en-US" dirty="0"/>
              <a:t>Atraumatic Care of Children and Families </a:t>
            </a:r>
          </a:p>
        </p:txBody>
      </p:sp>
      <p:sp>
        <p:nvSpPr>
          <p:cNvPr id="3" name="Subtitle 2">
            <a:extLst>
              <a:ext uri="{FF2B5EF4-FFF2-40B4-BE49-F238E27FC236}">
                <a16:creationId xmlns:a16="http://schemas.microsoft.com/office/drawing/2014/main" id="{3E214AC8-08DA-ED7A-C2BA-9264049A6A20}"/>
              </a:ext>
            </a:extLst>
          </p:cNvPr>
          <p:cNvSpPr>
            <a:spLocks noGrp="1"/>
          </p:cNvSpPr>
          <p:nvPr>
            <p:ph type="subTitle" idx="1"/>
          </p:nvPr>
        </p:nvSpPr>
        <p:spPr/>
        <p:txBody>
          <a:bodyPr/>
          <a:lstStyle/>
          <a:p>
            <a:r>
              <a:rPr lang="en-US" dirty="0" err="1"/>
              <a:t>Etik</a:t>
            </a:r>
            <a:r>
              <a:rPr lang="en-US" dirty="0"/>
              <a:t> </a:t>
            </a:r>
            <a:r>
              <a:rPr lang="en-US" dirty="0" err="1"/>
              <a:t>Pratiwi,M.Kep</a:t>
            </a:r>
            <a:endParaRPr lang="en-US" dirty="0"/>
          </a:p>
        </p:txBody>
      </p:sp>
    </p:spTree>
    <p:extLst>
      <p:ext uri="{BB962C8B-B14F-4D97-AF65-F5344CB8AC3E}">
        <p14:creationId xmlns:p14="http://schemas.microsoft.com/office/powerpoint/2010/main" val="19618267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4905F3-C224-7114-5D4A-22786591DC36}"/>
              </a:ext>
            </a:extLst>
          </p:cNvPr>
          <p:cNvSpPr>
            <a:spLocks noGrp="1"/>
          </p:cNvSpPr>
          <p:nvPr>
            <p:ph idx="1"/>
          </p:nvPr>
        </p:nvSpPr>
        <p:spPr>
          <a:xfrm>
            <a:off x="838200" y="875763"/>
            <a:ext cx="10515600" cy="5301200"/>
          </a:xfrm>
        </p:spPr>
        <p:txBody>
          <a:bodyPr/>
          <a:lstStyle/>
          <a:p>
            <a:pPr marL="0" indent="0">
              <a:buNone/>
            </a:pPr>
            <a:r>
              <a:rPr lang="en-US" dirty="0"/>
              <a:t>6). </a:t>
            </a:r>
            <a:r>
              <a:rPr lang="en-US" dirty="0" err="1"/>
              <a:t>Mencegah</a:t>
            </a:r>
            <a:r>
              <a:rPr lang="en-US" dirty="0"/>
              <a:t> dan </a:t>
            </a:r>
            <a:r>
              <a:rPr lang="en-US" dirty="0" err="1"/>
              <a:t>meminimalisir</a:t>
            </a:r>
            <a:r>
              <a:rPr lang="en-US" dirty="0"/>
              <a:t> stress </a:t>
            </a:r>
            <a:r>
              <a:rPr lang="en-US" dirty="0" err="1"/>
              <a:t>fisik</a:t>
            </a:r>
            <a:r>
              <a:rPr lang="en-US" dirty="0"/>
              <a:t> </a:t>
            </a:r>
            <a:r>
              <a:rPr lang="en-US" dirty="0" err="1"/>
              <a:t>termasuk</a:t>
            </a:r>
            <a:r>
              <a:rPr lang="en-US" dirty="0"/>
              <a:t> </a:t>
            </a:r>
            <a:r>
              <a:rPr lang="en-US" dirty="0" err="1"/>
              <a:t>didalamnya</a:t>
            </a:r>
            <a:r>
              <a:rPr lang="en-US" dirty="0"/>
              <a:t> </a:t>
            </a:r>
            <a:r>
              <a:rPr lang="en-US" dirty="0" err="1"/>
              <a:t>nyeri</a:t>
            </a:r>
            <a:r>
              <a:rPr lang="en-US" dirty="0"/>
              <a:t>, </a:t>
            </a:r>
            <a:r>
              <a:rPr lang="en-US" dirty="0" err="1"/>
              <a:t>gangguan</a:t>
            </a:r>
            <a:r>
              <a:rPr lang="en-US" dirty="0"/>
              <a:t> </a:t>
            </a:r>
            <a:r>
              <a:rPr lang="en-US" dirty="0" err="1"/>
              <a:t>tidur</a:t>
            </a:r>
            <a:r>
              <a:rPr lang="en-US" dirty="0"/>
              <a:t>, </a:t>
            </a:r>
            <a:r>
              <a:rPr lang="en-US" dirty="0" err="1"/>
              <a:t>gangguan</a:t>
            </a:r>
            <a:r>
              <a:rPr lang="en-US" dirty="0"/>
              <a:t> </a:t>
            </a:r>
            <a:r>
              <a:rPr lang="en-US" dirty="0" err="1"/>
              <a:t>makan</a:t>
            </a:r>
            <a:r>
              <a:rPr lang="en-US" dirty="0"/>
              <a:t> </a:t>
            </a:r>
            <a:r>
              <a:rPr lang="en-US" dirty="0" err="1"/>
              <a:t>atau</a:t>
            </a:r>
            <a:r>
              <a:rPr lang="en-US" dirty="0"/>
              <a:t> </a:t>
            </a:r>
            <a:r>
              <a:rPr lang="en-US" dirty="0" err="1"/>
              <a:t>minum</a:t>
            </a:r>
            <a:r>
              <a:rPr lang="en-US" dirty="0"/>
              <a:t>, </a:t>
            </a:r>
            <a:r>
              <a:rPr lang="en-US" dirty="0" err="1"/>
              <a:t>perubahan</a:t>
            </a:r>
            <a:r>
              <a:rPr lang="en-US" dirty="0"/>
              <a:t> </a:t>
            </a:r>
            <a:r>
              <a:rPr lang="en-US" dirty="0" err="1"/>
              <a:t>eliminasi</a:t>
            </a:r>
            <a:r>
              <a:rPr lang="en-US" dirty="0"/>
              <a:t> </a:t>
            </a:r>
          </a:p>
          <a:p>
            <a:pPr>
              <a:buFontTx/>
              <a:buChar char="-"/>
            </a:pPr>
            <a:r>
              <a:rPr lang="en-US" dirty="0" err="1"/>
              <a:t>Menghindarkan</a:t>
            </a:r>
            <a:r>
              <a:rPr lang="en-US" dirty="0"/>
              <a:t> </a:t>
            </a:r>
            <a:r>
              <a:rPr lang="en-US" dirty="0" err="1"/>
              <a:t>prosedur</a:t>
            </a:r>
            <a:r>
              <a:rPr lang="en-US" dirty="0"/>
              <a:t> </a:t>
            </a:r>
            <a:r>
              <a:rPr lang="en-US" dirty="0" err="1"/>
              <a:t>nyeri</a:t>
            </a:r>
            <a:r>
              <a:rPr lang="en-US" dirty="0"/>
              <a:t>  : </a:t>
            </a:r>
            <a:r>
              <a:rPr lang="en-US" dirty="0" err="1"/>
              <a:t>injeksi</a:t>
            </a:r>
            <a:r>
              <a:rPr lang="en-US" dirty="0"/>
              <a:t>, </a:t>
            </a:r>
            <a:r>
              <a:rPr lang="en-US" i="1" dirty="0"/>
              <a:t>multiple puncture </a:t>
            </a:r>
            <a:r>
              <a:rPr lang="en-US" dirty="0"/>
              <a:t>, dan </a:t>
            </a:r>
            <a:r>
              <a:rPr lang="en-US" dirty="0" err="1"/>
              <a:t>pemasangan</a:t>
            </a:r>
            <a:r>
              <a:rPr lang="en-US" dirty="0"/>
              <a:t> </a:t>
            </a:r>
            <a:r>
              <a:rPr lang="en-US" dirty="0" err="1"/>
              <a:t>kateter</a:t>
            </a:r>
            <a:r>
              <a:rPr lang="en-US" dirty="0"/>
              <a:t> .</a:t>
            </a:r>
          </a:p>
          <a:p>
            <a:pPr>
              <a:buFontTx/>
              <a:buChar char="-"/>
            </a:pPr>
            <a:r>
              <a:rPr lang="en-US" dirty="0" err="1"/>
              <a:t>Menghindarkan</a:t>
            </a:r>
            <a:r>
              <a:rPr lang="en-US" dirty="0"/>
              <a:t> </a:t>
            </a:r>
            <a:r>
              <a:rPr lang="en-US" dirty="0" err="1"/>
              <a:t>atau</a:t>
            </a:r>
            <a:r>
              <a:rPr lang="en-US" dirty="0"/>
              <a:t> </a:t>
            </a:r>
            <a:r>
              <a:rPr lang="en-US" dirty="0" err="1"/>
              <a:t>menurunkan</a:t>
            </a:r>
            <a:r>
              <a:rPr lang="en-US" dirty="0"/>
              <a:t> </a:t>
            </a:r>
            <a:r>
              <a:rPr lang="en-US" dirty="0" err="1"/>
              <a:t>tingkat</a:t>
            </a:r>
            <a:r>
              <a:rPr lang="en-US" dirty="0"/>
              <a:t> stress </a:t>
            </a:r>
            <a:r>
              <a:rPr lang="en-US" dirty="0" err="1"/>
              <a:t>misalnya</a:t>
            </a:r>
            <a:r>
              <a:rPr lang="en-US" dirty="0"/>
              <a:t> </a:t>
            </a:r>
            <a:r>
              <a:rPr lang="en-US" dirty="0" err="1"/>
              <a:t>bau</a:t>
            </a:r>
            <a:r>
              <a:rPr lang="en-US" dirty="0"/>
              <a:t> , skin trauma, restrain </a:t>
            </a:r>
          </a:p>
          <a:p>
            <a:pPr>
              <a:buFontTx/>
              <a:buChar char="-"/>
            </a:pPr>
            <a:r>
              <a:rPr lang="en-US" dirty="0" err="1"/>
              <a:t>Mengontrol</a:t>
            </a:r>
            <a:r>
              <a:rPr lang="en-US" dirty="0"/>
              <a:t> </a:t>
            </a:r>
            <a:r>
              <a:rPr lang="en-US" dirty="0" err="1"/>
              <a:t>nyeri</a:t>
            </a:r>
            <a:r>
              <a:rPr lang="en-US" dirty="0"/>
              <a:t> </a:t>
            </a:r>
            <a:r>
              <a:rPr lang="en-US" dirty="0" err="1"/>
              <a:t>melalui</a:t>
            </a:r>
            <a:r>
              <a:rPr lang="en-US" dirty="0"/>
              <a:t> </a:t>
            </a:r>
            <a:r>
              <a:rPr lang="en-US" dirty="0" err="1"/>
              <a:t>prosedur</a:t>
            </a:r>
            <a:r>
              <a:rPr lang="en-US" dirty="0"/>
              <a:t> </a:t>
            </a:r>
            <a:r>
              <a:rPr lang="en-US" dirty="0" err="1"/>
              <a:t>baik</a:t>
            </a:r>
            <a:r>
              <a:rPr lang="en-US" dirty="0"/>
              <a:t> </a:t>
            </a:r>
            <a:r>
              <a:rPr lang="en-US" dirty="0" err="1"/>
              <a:t>farmakologi</a:t>
            </a:r>
            <a:r>
              <a:rPr lang="en-US" dirty="0"/>
              <a:t> </a:t>
            </a:r>
            <a:r>
              <a:rPr lang="en-US" dirty="0" err="1"/>
              <a:t>maupun</a:t>
            </a:r>
            <a:r>
              <a:rPr lang="en-US" dirty="0"/>
              <a:t> non </a:t>
            </a:r>
            <a:r>
              <a:rPr lang="en-US" dirty="0" err="1"/>
              <a:t>farmakologi</a:t>
            </a:r>
            <a:endParaRPr lang="en-US" dirty="0"/>
          </a:p>
          <a:p>
            <a:pPr marL="0" indent="0">
              <a:buNone/>
            </a:pPr>
            <a:endParaRPr lang="en-US" dirty="0"/>
          </a:p>
        </p:txBody>
      </p:sp>
    </p:spTree>
    <p:extLst>
      <p:ext uri="{BB962C8B-B14F-4D97-AF65-F5344CB8AC3E}">
        <p14:creationId xmlns:p14="http://schemas.microsoft.com/office/powerpoint/2010/main" val="14865164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F5669-22E8-9CF2-AE64-7F41FA2928C0}"/>
              </a:ext>
            </a:extLst>
          </p:cNvPr>
          <p:cNvSpPr>
            <a:spLocks noGrp="1"/>
          </p:cNvSpPr>
          <p:nvPr>
            <p:ph type="title"/>
          </p:nvPr>
        </p:nvSpPr>
        <p:spPr>
          <a:solidFill>
            <a:srgbClr val="FFC000"/>
          </a:solidFill>
        </p:spPr>
        <p:txBody>
          <a:bodyPr/>
          <a:lstStyle/>
          <a:p>
            <a:r>
              <a:rPr lang="en-US" dirty="0" err="1"/>
              <a:t>Jenis</a:t>
            </a:r>
            <a:r>
              <a:rPr lang="en-US" dirty="0"/>
              <a:t> Restrain Pada </a:t>
            </a:r>
            <a:r>
              <a:rPr lang="en-US" dirty="0" err="1"/>
              <a:t>Pasien</a:t>
            </a:r>
            <a:r>
              <a:rPr lang="en-US" dirty="0"/>
              <a:t> Anak</a:t>
            </a:r>
          </a:p>
        </p:txBody>
      </p:sp>
      <p:pic>
        <p:nvPicPr>
          <p:cNvPr id="7" name="Picture 6">
            <a:extLst>
              <a:ext uri="{FF2B5EF4-FFF2-40B4-BE49-F238E27FC236}">
                <a16:creationId xmlns:a16="http://schemas.microsoft.com/office/drawing/2014/main" id="{C5BE4ED0-89CB-3148-1597-F6BAC24CA57F}"/>
              </a:ext>
            </a:extLst>
          </p:cNvPr>
          <p:cNvPicPr>
            <a:picLocks noChangeAspect="1"/>
          </p:cNvPicPr>
          <p:nvPr/>
        </p:nvPicPr>
        <p:blipFill rotWithShape="1">
          <a:blip r:embed="rId2">
            <a:extLst>
              <a:ext uri="{28A0092B-C50C-407E-A947-70E740481C1C}">
                <a14:useLocalDpi xmlns:a14="http://schemas.microsoft.com/office/drawing/2010/main" val="0"/>
              </a:ext>
            </a:extLst>
          </a:blip>
          <a:srcRect l="24653" t="18263" r="27137" b="18264"/>
          <a:stretch/>
        </p:blipFill>
        <p:spPr>
          <a:xfrm rot="5400000">
            <a:off x="8067327" y="2367064"/>
            <a:ext cx="4351337" cy="3268459"/>
          </a:xfrm>
          <a:prstGeom prst="rect">
            <a:avLst/>
          </a:prstGeom>
        </p:spPr>
      </p:pic>
      <p:pic>
        <p:nvPicPr>
          <p:cNvPr id="9" name="Picture 8">
            <a:extLst>
              <a:ext uri="{FF2B5EF4-FFF2-40B4-BE49-F238E27FC236}">
                <a16:creationId xmlns:a16="http://schemas.microsoft.com/office/drawing/2014/main" id="{87F6254A-B43F-7A5E-DC7A-D64729BE5E4E}"/>
              </a:ext>
            </a:extLst>
          </p:cNvPr>
          <p:cNvPicPr>
            <a:picLocks noChangeAspect="1"/>
          </p:cNvPicPr>
          <p:nvPr/>
        </p:nvPicPr>
        <p:blipFill rotWithShape="1">
          <a:blip r:embed="rId3">
            <a:extLst>
              <a:ext uri="{28A0092B-C50C-407E-A947-70E740481C1C}">
                <a14:useLocalDpi xmlns:a14="http://schemas.microsoft.com/office/drawing/2010/main" val="0"/>
              </a:ext>
            </a:extLst>
          </a:blip>
          <a:srcRect l="12207" t="17460" r="24321" b="12171"/>
          <a:stretch/>
        </p:blipFill>
        <p:spPr>
          <a:xfrm rot="5400000">
            <a:off x="4234151" y="2190302"/>
            <a:ext cx="4352927" cy="3623573"/>
          </a:xfrm>
          <a:prstGeom prst="rect">
            <a:avLst/>
          </a:prstGeom>
        </p:spPr>
      </p:pic>
      <p:sp>
        <p:nvSpPr>
          <p:cNvPr id="11" name="Content Placeholder 10">
            <a:extLst>
              <a:ext uri="{FF2B5EF4-FFF2-40B4-BE49-F238E27FC236}">
                <a16:creationId xmlns:a16="http://schemas.microsoft.com/office/drawing/2014/main" id="{18125D55-37F0-A046-F1E8-82D6736CB13A}"/>
              </a:ext>
            </a:extLst>
          </p:cNvPr>
          <p:cNvSpPr>
            <a:spLocks noGrp="1"/>
          </p:cNvSpPr>
          <p:nvPr>
            <p:ph idx="1"/>
          </p:nvPr>
        </p:nvSpPr>
        <p:spPr>
          <a:xfrm>
            <a:off x="838199" y="1825625"/>
            <a:ext cx="3623573" cy="4351338"/>
          </a:xfrm>
        </p:spPr>
        <p:txBody>
          <a:bodyPr>
            <a:normAutofit fontScale="62500" lnSpcReduction="20000"/>
          </a:bodyPr>
          <a:lstStyle/>
          <a:p>
            <a:pPr marL="514350" indent="-514350">
              <a:buAutoNum type="arabicPeriod"/>
            </a:pPr>
            <a:r>
              <a:rPr lang="en-US" i="1" dirty="0">
                <a:solidFill>
                  <a:srgbClr val="FF0000"/>
                </a:solidFill>
              </a:rPr>
              <a:t>Soft Limb Restrain : </a:t>
            </a:r>
            <a:r>
              <a:rPr lang="en-US" dirty="0" err="1"/>
              <a:t>diberikan</a:t>
            </a:r>
            <a:r>
              <a:rPr lang="en-US" dirty="0"/>
              <a:t> pada </a:t>
            </a:r>
            <a:r>
              <a:rPr lang="en-US" dirty="0" err="1"/>
              <a:t>pergelangan</a:t>
            </a:r>
            <a:r>
              <a:rPr lang="en-US" dirty="0"/>
              <a:t> </a:t>
            </a:r>
            <a:r>
              <a:rPr lang="en-US" dirty="0" err="1"/>
              <a:t>tangan</a:t>
            </a:r>
            <a:r>
              <a:rPr lang="en-US" dirty="0"/>
              <a:t> </a:t>
            </a:r>
            <a:r>
              <a:rPr lang="en-US" dirty="0" err="1"/>
              <a:t>untuk</a:t>
            </a:r>
            <a:r>
              <a:rPr lang="en-US" dirty="0"/>
              <a:t> </a:t>
            </a:r>
            <a:r>
              <a:rPr lang="en-US" dirty="0" err="1"/>
              <a:t>meminimalisir</a:t>
            </a:r>
            <a:r>
              <a:rPr lang="en-US" dirty="0"/>
              <a:t> Gerakan yang </a:t>
            </a:r>
            <a:r>
              <a:rPr lang="en-US" dirty="0" err="1"/>
              <a:t>aktif</a:t>
            </a:r>
            <a:endParaRPr lang="en-US" dirty="0"/>
          </a:p>
          <a:p>
            <a:pPr marL="514350" indent="-514350">
              <a:buAutoNum type="arabicPeriod"/>
            </a:pPr>
            <a:r>
              <a:rPr lang="en-US" b="1" dirty="0">
                <a:solidFill>
                  <a:srgbClr val="FF0000"/>
                </a:solidFill>
              </a:rPr>
              <a:t>Elbow restrain </a:t>
            </a:r>
            <a:r>
              <a:rPr lang="en-US" dirty="0"/>
              <a:t>“ </a:t>
            </a:r>
            <a:r>
              <a:rPr lang="en-US" dirty="0" err="1"/>
              <a:t>guna</a:t>
            </a:r>
            <a:r>
              <a:rPr lang="en-US" dirty="0"/>
              <a:t> </a:t>
            </a:r>
            <a:r>
              <a:rPr lang="en-US" dirty="0" err="1"/>
              <a:t>mencegah</a:t>
            </a:r>
            <a:r>
              <a:rPr lang="en-US" dirty="0"/>
              <a:t> Gerakan flexi pada </a:t>
            </a:r>
            <a:r>
              <a:rPr lang="en-US" dirty="0" err="1"/>
              <a:t>anak</a:t>
            </a:r>
            <a:r>
              <a:rPr lang="en-US" dirty="0"/>
              <a:t>, </a:t>
            </a:r>
            <a:r>
              <a:rPr lang="en-US" dirty="0" err="1"/>
              <a:t>ketika</a:t>
            </a:r>
            <a:r>
              <a:rPr lang="en-US" dirty="0"/>
              <a:t> </a:t>
            </a:r>
            <a:r>
              <a:rPr lang="en-US" dirty="0" err="1"/>
              <a:t>menyentuh</a:t>
            </a:r>
            <a:r>
              <a:rPr lang="en-US" dirty="0"/>
              <a:t> </a:t>
            </a:r>
            <a:r>
              <a:rPr lang="en-US" dirty="0" err="1"/>
              <a:t>kepala</a:t>
            </a:r>
            <a:r>
              <a:rPr lang="en-US" dirty="0"/>
              <a:t>, </a:t>
            </a:r>
            <a:r>
              <a:rPr lang="en-US" dirty="0" err="1"/>
              <a:t>tusukan</a:t>
            </a:r>
            <a:r>
              <a:rPr lang="en-US" dirty="0"/>
              <a:t> IV </a:t>
            </a:r>
          </a:p>
          <a:p>
            <a:pPr marL="514350" indent="-514350">
              <a:buAutoNum type="arabicPeriod"/>
            </a:pPr>
            <a:r>
              <a:rPr lang="en-US" b="1" dirty="0" err="1">
                <a:solidFill>
                  <a:srgbClr val="FF0000"/>
                </a:solidFill>
              </a:rPr>
              <a:t>Mumy</a:t>
            </a:r>
            <a:r>
              <a:rPr lang="en-US" b="1" dirty="0">
                <a:solidFill>
                  <a:srgbClr val="FF0000"/>
                </a:solidFill>
              </a:rPr>
              <a:t> Restrain: </a:t>
            </a:r>
            <a:r>
              <a:rPr lang="en-US" dirty="0" err="1"/>
              <a:t>untuk</a:t>
            </a:r>
            <a:r>
              <a:rPr lang="en-US" dirty="0"/>
              <a:t> </a:t>
            </a:r>
            <a:r>
              <a:rPr lang="en-US" dirty="0" err="1"/>
              <a:t>melindungi</a:t>
            </a:r>
            <a:r>
              <a:rPr lang="en-US" dirty="0"/>
              <a:t> </a:t>
            </a:r>
            <a:r>
              <a:rPr lang="en-US" dirty="0" err="1"/>
              <a:t>tubuh</a:t>
            </a:r>
            <a:r>
              <a:rPr lang="en-US" dirty="0"/>
              <a:t> </a:t>
            </a:r>
            <a:r>
              <a:rPr lang="en-US" dirty="0" err="1"/>
              <a:t>keseluruhan</a:t>
            </a:r>
            <a:r>
              <a:rPr lang="en-US" dirty="0"/>
              <a:t> </a:t>
            </a:r>
          </a:p>
          <a:p>
            <a:pPr marL="514350" indent="-514350">
              <a:buAutoNum type="arabicPeriod"/>
            </a:pPr>
            <a:r>
              <a:rPr lang="en-US" b="1" i="1" dirty="0">
                <a:solidFill>
                  <a:srgbClr val="FF0000"/>
                </a:solidFill>
              </a:rPr>
              <a:t>Jacket restrain </a:t>
            </a:r>
            <a:r>
              <a:rPr lang="en-US" dirty="0"/>
              <a:t>: </a:t>
            </a:r>
            <a:r>
              <a:rPr lang="en-US" dirty="0" err="1"/>
              <a:t>untuk</a:t>
            </a:r>
            <a:r>
              <a:rPr lang="en-US" dirty="0"/>
              <a:t> </a:t>
            </a:r>
            <a:r>
              <a:rPr lang="en-US" dirty="0" err="1"/>
              <a:t>menjaga</a:t>
            </a:r>
            <a:r>
              <a:rPr lang="en-US" dirty="0"/>
              <a:t> </a:t>
            </a:r>
            <a:r>
              <a:rPr lang="en-US" dirty="0" err="1"/>
              <a:t>bayi</a:t>
            </a:r>
            <a:r>
              <a:rPr lang="en-US" dirty="0"/>
              <a:t>  agar </a:t>
            </a:r>
            <a:r>
              <a:rPr lang="en-US" dirty="0" err="1"/>
              <a:t>tetap</a:t>
            </a:r>
            <a:r>
              <a:rPr lang="en-US" dirty="0"/>
              <a:t> </a:t>
            </a:r>
            <a:r>
              <a:rPr lang="en-US" dirty="0" err="1"/>
              <a:t>tertidur</a:t>
            </a:r>
            <a:r>
              <a:rPr lang="en-US" dirty="0"/>
              <a:t> di bed </a:t>
            </a:r>
            <a:r>
              <a:rPr lang="en-US" dirty="0" err="1"/>
              <a:t>khususnya</a:t>
            </a:r>
            <a:r>
              <a:rPr lang="en-US" dirty="0"/>
              <a:t> </a:t>
            </a:r>
            <a:r>
              <a:rPr lang="en-US" dirty="0" err="1"/>
              <a:t>setelah</a:t>
            </a:r>
            <a:r>
              <a:rPr lang="en-US" dirty="0"/>
              <a:t> </a:t>
            </a:r>
            <a:r>
              <a:rPr lang="en-US" dirty="0" err="1"/>
              <a:t>prosedur</a:t>
            </a:r>
            <a:r>
              <a:rPr lang="en-US" dirty="0"/>
              <a:t> </a:t>
            </a:r>
            <a:r>
              <a:rPr lang="en-US" dirty="0" err="1"/>
              <a:t>pembedahan</a:t>
            </a:r>
            <a:endParaRPr lang="en-US" dirty="0"/>
          </a:p>
          <a:p>
            <a:pPr marL="514350" indent="-514350">
              <a:buAutoNum type="arabicPeriod"/>
            </a:pPr>
            <a:r>
              <a:rPr lang="en-US" i="1" dirty="0">
                <a:solidFill>
                  <a:srgbClr val="FF0000"/>
                </a:solidFill>
              </a:rPr>
              <a:t>Crib top bubble restrain </a:t>
            </a:r>
            <a:r>
              <a:rPr lang="en-US" dirty="0"/>
              <a:t>: </a:t>
            </a:r>
            <a:r>
              <a:rPr lang="en-US" dirty="0" err="1"/>
              <a:t>mencegah</a:t>
            </a:r>
            <a:r>
              <a:rPr lang="en-US" dirty="0"/>
              <a:t> </a:t>
            </a:r>
            <a:r>
              <a:rPr lang="en-US" dirty="0" err="1"/>
              <a:t>bayi</a:t>
            </a:r>
            <a:r>
              <a:rPr lang="en-US" dirty="0"/>
              <a:t> </a:t>
            </a:r>
            <a:r>
              <a:rPr lang="en-US" dirty="0" err="1"/>
              <a:t>ketika</a:t>
            </a:r>
            <a:r>
              <a:rPr lang="en-US" dirty="0"/>
              <a:t> </a:t>
            </a:r>
            <a:r>
              <a:rPr lang="en-US" dirty="0" err="1"/>
              <a:t>memanjat</a:t>
            </a:r>
            <a:r>
              <a:rPr lang="en-US" dirty="0"/>
              <a:t> bed</a:t>
            </a:r>
          </a:p>
        </p:txBody>
      </p:sp>
    </p:spTree>
    <p:extLst>
      <p:ext uri="{BB962C8B-B14F-4D97-AF65-F5344CB8AC3E}">
        <p14:creationId xmlns:p14="http://schemas.microsoft.com/office/powerpoint/2010/main" val="2275096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D8668-C2C3-77AC-ADDE-D99E0C42EBAF}"/>
              </a:ext>
            </a:extLst>
          </p:cNvPr>
          <p:cNvSpPr>
            <a:spLocks noGrp="1"/>
          </p:cNvSpPr>
          <p:nvPr>
            <p:ph type="title"/>
          </p:nvPr>
        </p:nvSpPr>
        <p:spPr>
          <a:xfrm>
            <a:off x="838200" y="365125"/>
            <a:ext cx="6180786" cy="1325563"/>
          </a:xfrm>
          <a:noFill/>
        </p:spPr>
        <p:txBody>
          <a:bodyPr>
            <a:normAutofit/>
          </a:bodyPr>
          <a:lstStyle/>
          <a:p>
            <a:r>
              <a:rPr lang="en-US" sz="2800" dirty="0"/>
              <a:t>Developmental Techniques for Communicating With Children</a:t>
            </a:r>
          </a:p>
        </p:txBody>
      </p:sp>
      <p:pic>
        <p:nvPicPr>
          <p:cNvPr id="4" name="Content Placeholder 4">
            <a:extLst>
              <a:ext uri="{FF2B5EF4-FFF2-40B4-BE49-F238E27FC236}">
                <a16:creationId xmlns:a16="http://schemas.microsoft.com/office/drawing/2014/main" id="{6CD0AE00-9A3A-6940-9300-FFEA36F4A5D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8446178" y="3807008"/>
            <a:ext cx="2493569" cy="3321675"/>
          </a:xfrm>
        </p:spPr>
      </p:pic>
      <p:pic>
        <p:nvPicPr>
          <p:cNvPr id="6" name="Picture 5">
            <a:extLst>
              <a:ext uri="{FF2B5EF4-FFF2-40B4-BE49-F238E27FC236}">
                <a16:creationId xmlns:a16="http://schemas.microsoft.com/office/drawing/2014/main" id="{EB2D5787-7C7C-6917-7346-EDD7CABBBC0E}"/>
              </a:ext>
            </a:extLst>
          </p:cNvPr>
          <p:cNvPicPr>
            <a:picLocks noChangeAspect="1"/>
          </p:cNvPicPr>
          <p:nvPr/>
        </p:nvPicPr>
        <p:blipFill rotWithShape="1">
          <a:blip r:embed="rId3">
            <a:extLst>
              <a:ext uri="{28A0092B-C50C-407E-A947-70E740481C1C}">
                <a14:useLocalDpi xmlns:a14="http://schemas.microsoft.com/office/drawing/2010/main" val="0"/>
              </a:ext>
            </a:extLst>
          </a:blip>
          <a:srcRect l="20589" t="26481" r="17936" b="6653"/>
          <a:stretch/>
        </p:blipFill>
        <p:spPr>
          <a:xfrm>
            <a:off x="8032125" y="1207395"/>
            <a:ext cx="3211130" cy="2622567"/>
          </a:xfrm>
          <a:prstGeom prst="rect">
            <a:avLst/>
          </a:prstGeom>
        </p:spPr>
      </p:pic>
      <p:sp>
        <p:nvSpPr>
          <p:cNvPr id="7" name="Title 1">
            <a:extLst>
              <a:ext uri="{FF2B5EF4-FFF2-40B4-BE49-F238E27FC236}">
                <a16:creationId xmlns:a16="http://schemas.microsoft.com/office/drawing/2014/main" id="{359CD963-4661-C05B-6B31-389D1D7D442C}"/>
              </a:ext>
            </a:extLst>
          </p:cNvPr>
          <p:cNvSpPr txBox="1">
            <a:spLocks/>
          </p:cNvSpPr>
          <p:nvPr/>
        </p:nvSpPr>
        <p:spPr>
          <a:xfrm>
            <a:off x="948745" y="2002123"/>
            <a:ext cx="6180786" cy="1325563"/>
          </a:xfrm>
          <a:prstGeom prst="rect">
            <a:avLst/>
          </a:prstGeom>
          <a:solidFill>
            <a:schemeClr val="accent1">
              <a:lumMod val="60000"/>
              <a:lumOff val="40000"/>
            </a:schemeClr>
          </a:solidFill>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err="1"/>
              <a:t>Perawat</a:t>
            </a:r>
            <a:r>
              <a:rPr lang="en-US" sz="2800" dirty="0"/>
              <a:t> </a:t>
            </a:r>
            <a:r>
              <a:rPr lang="en-US" sz="2800" dirty="0" err="1"/>
              <a:t>bisa</a:t>
            </a:r>
            <a:r>
              <a:rPr lang="en-US" sz="2800" dirty="0"/>
              <a:t> duduk </a:t>
            </a:r>
            <a:r>
              <a:rPr lang="en-US" sz="2800" dirty="0" err="1"/>
              <a:t>sejajar</a:t>
            </a:r>
            <a:r>
              <a:rPr lang="en-US" sz="2800" dirty="0"/>
              <a:t> </a:t>
            </a:r>
            <a:r>
              <a:rPr lang="en-US" sz="2800" dirty="0" err="1"/>
              <a:t>dengan</a:t>
            </a:r>
            <a:r>
              <a:rPr lang="en-US" sz="2800" dirty="0"/>
              <a:t> </a:t>
            </a:r>
            <a:r>
              <a:rPr lang="en-US" sz="2800" dirty="0" err="1"/>
              <a:t>anak</a:t>
            </a:r>
            <a:r>
              <a:rPr lang="en-US" sz="2800" dirty="0"/>
              <a:t> dan </a:t>
            </a:r>
            <a:r>
              <a:rPr lang="en-US" sz="2800" dirty="0" err="1"/>
              <a:t>memberi</a:t>
            </a:r>
            <a:r>
              <a:rPr lang="en-US" sz="2800" dirty="0"/>
              <a:t> </a:t>
            </a:r>
            <a:r>
              <a:rPr lang="en-US" sz="2800" dirty="0" err="1"/>
              <a:t>kesempatan</a:t>
            </a:r>
            <a:r>
              <a:rPr lang="en-US" sz="2800" dirty="0"/>
              <a:t> </a:t>
            </a:r>
            <a:r>
              <a:rPr lang="en-US" sz="2800" dirty="0" err="1"/>
              <a:t>anak</a:t>
            </a:r>
            <a:r>
              <a:rPr lang="en-US" sz="2800" dirty="0"/>
              <a:t> </a:t>
            </a:r>
            <a:r>
              <a:rPr lang="en-US" sz="2800" dirty="0" err="1"/>
              <a:t>untuk</a:t>
            </a:r>
            <a:r>
              <a:rPr lang="en-US" sz="2800" dirty="0"/>
              <a:t> </a:t>
            </a:r>
            <a:r>
              <a:rPr lang="en-US" sz="2800" dirty="0" err="1"/>
              <a:t>bercerita</a:t>
            </a:r>
            <a:r>
              <a:rPr lang="en-US" sz="2800" dirty="0"/>
              <a:t> </a:t>
            </a:r>
            <a:r>
              <a:rPr lang="en-US" sz="2800" dirty="0" err="1"/>
              <a:t>hal</a:t>
            </a:r>
            <a:r>
              <a:rPr lang="en-US" sz="2800" dirty="0"/>
              <a:t> </a:t>
            </a:r>
            <a:r>
              <a:rPr lang="en-US" sz="2800" dirty="0" err="1"/>
              <a:t>ini</a:t>
            </a:r>
            <a:r>
              <a:rPr lang="en-US" sz="2800" dirty="0"/>
              <a:t> </a:t>
            </a:r>
            <a:r>
              <a:rPr lang="en-US" sz="2800" dirty="0" err="1"/>
              <a:t>guna</a:t>
            </a:r>
            <a:r>
              <a:rPr lang="en-US" sz="2800" dirty="0"/>
              <a:t> </a:t>
            </a:r>
            <a:r>
              <a:rPr lang="en-US" sz="2800" dirty="0" err="1"/>
              <a:t>meningkatkan</a:t>
            </a:r>
            <a:r>
              <a:rPr lang="en-US" sz="2800" dirty="0"/>
              <a:t> </a:t>
            </a:r>
            <a:r>
              <a:rPr lang="en-US" sz="2800" dirty="0" err="1"/>
              <a:t>komunikasi</a:t>
            </a:r>
            <a:r>
              <a:rPr lang="en-US" sz="2800" dirty="0"/>
              <a:t> </a:t>
            </a:r>
            <a:r>
              <a:rPr lang="en-US" sz="2800" dirty="0" err="1"/>
              <a:t>terapeutik</a:t>
            </a:r>
            <a:r>
              <a:rPr lang="en-US" sz="2800" dirty="0"/>
              <a:t> pada </a:t>
            </a:r>
            <a:r>
              <a:rPr lang="en-US" sz="2800" dirty="0" err="1"/>
              <a:t>anak</a:t>
            </a:r>
            <a:r>
              <a:rPr lang="en-US" sz="2800" dirty="0"/>
              <a:t> dan </a:t>
            </a:r>
            <a:r>
              <a:rPr lang="en-US" sz="2800" dirty="0" err="1"/>
              <a:t>merupakan</a:t>
            </a:r>
            <a:r>
              <a:rPr lang="en-US" sz="2800" dirty="0"/>
              <a:t> </a:t>
            </a:r>
            <a:r>
              <a:rPr lang="en-US" sz="2800" dirty="0" err="1"/>
              <a:t>metode</a:t>
            </a:r>
            <a:r>
              <a:rPr lang="en-US" sz="2800" dirty="0"/>
              <a:t> </a:t>
            </a:r>
            <a:r>
              <a:rPr lang="en-US" sz="2800" dirty="0" err="1"/>
              <a:t>dalam</a:t>
            </a:r>
            <a:r>
              <a:rPr lang="en-US" sz="2800" dirty="0"/>
              <a:t> atraumatic care</a:t>
            </a:r>
          </a:p>
        </p:txBody>
      </p:sp>
      <p:sp>
        <p:nvSpPr>
          <p:cNvPr id="8" name="Title 1">
            <a:extLst>
              <a:ext uri="{FF2B5EF4-FFF2-40B4-BE49-F238E27FC236}">
                <a16:creationId xmlns:a16="http://schemas.microsoft.com/office/drawing/2014/main" id="{A3F917B2-AF33-A6BF-6E95-D95AFF397581}"/>
              </a:ext>
            </a:extLst>
          </p:cNvPr>
          <p:cNvSpPr txBox="1">
            <a:spLocks/>
          </p:cNvSpPr>
          <p:nvPr/>
        </p:nvSpPr>
        <p:spPr>
          <a:xfrm>
            <a:off x="838200" y="4421205"/>
            <a:ext cx="6180786" cy="1325563"/>
          </a:xfrm>
          <a:prstGeom prst="rect">
            <a:avLst/>
          </a:prstGeom>
          <a:solidFill>
            <a:srgbClr val="92D05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err="1"/>
              <a:t>Komunikasi</a:t>
            </a:r>
            <a:r>
              <a:rPr lang="en-US" sz="2800" dirty="0"/>
              <a:t> </a:t>
            </a:r>
            <a:r>
              <a:rPr lang="en-US" sz="2800" dirty="0" err="1"/>
              <a:t>dengan</a:t>
            </a:r>
            <a:r>
              <a:rPr lang="en-US" sz="2800" dirty="0"/>
              <a:t> </a:t>
            </a:r>
            <a:r>
              <a:rPr lang="en-US" sz="2800" dirty="0" err="1"/>
              <a:t>mengajarkan</a:t>
            </a:r>
            <a:r>
              <a:rPr lang="en-US" sz="2800" dirty="0"/>
              <a:t> </a:t>
            </a:r>
            <a:r>
              <a:rPr lang="en-US" sz="2800" dirty="0" err="1"/>
              <a:t>menggunakan</a:t>
            </a:r>
            <a:r>
              <a:rPr lang="en-US" sz="2800" dirty="0"/>
              <a:t> media sangat </a:t>
            </a:r>
            <a:r>
              <a:rPr lang="en-US" sz="2800" dirty="0" err="1"/>
              <a:t>berguna</a:t>
            </a:r>
            <a:r>
              <a:rPr lang="en-US" sz="2800" dirty="0"/>
              <a:t> </a:t>
            </a:r>
            <a:r>
              <a:rPr lang="en-US" sz="2800" dirty="0" err="1"/>
              <a:t>bagi</a:t>
            </a:r>
            <a:r>
              <a:rPr lang="en-US" sz="2800" dirty="0"/>
              <a:t> </a:t>
            </a:r>
            <a:r>
              <a:rPr lang="en-US" sz="2800" dirty="0" err="1"/>
              <a:t>anak</a:t>
            </a:r>
            <a:r>
              <a:rPr lang="en-US" sz="2800" dirty="0"/>
              <a:t> </a:t>
            </a:r>
            <a:r>
              <a:rPr lang="en-US" sz="2800" dirty="0" err="1"/>
              <a:t>dengan</a:t>
            </a:r>
            <a:r>
              <a:rPr lang="en-US" sz="2800" dirty="0"/>
              <a:t> </a:t>
            </a:r>
            <a:r>
              <a:rPr lang="en-US" sz="2800" dirty="0" err="1"/>
              <a:t>usia</a:t>
            </a:r>
            <a:r>
              <a:rPr lang="en-US" sz="2800" dirty="0"/>
              <a:t> </a:t>
            </a:r>
            <a:r>
              <a:rPr lang="en-US" sz="2800" dirty="0" err="1"/>
              <a:t>muda</a:t>
            </a:r>
            <a:endParaRPr lang="en-US" sz="2800" dirty="0"/>
          </a:p>
        </p:txBody>
      </p:sp>
    </p:spTree>
    <p:extLst>
      <p:ext uri="{BB962C8B-B14F-4D97-AF65-F5344CB8AC3E}">
        <p14:creationId xmlns:p14="http://schemas.microsoft.com/office/powerpoint/2010/main" val="257461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9505D-32F8-41C3-8BD8-4C87786C9074}"/>
              </a:ext>
            </a:extLst>
          </p:cNvPr>
          <p:cNvSpPr>
            <a:spLocks noGrp="1"/>
          </p:cNvSpPr>
          <p:nvPr>
            <p:ph type="title"/>
          </p:nvPr>
        </p:nvSpPr>
        <p:spPr/>
        <p:txBody>
          <a:bodyPr/>
          <a:lstStyle/>
          <a:p>
            <a:endParaRPr lang="en-ID"/>
          </a:p>
        </p:txBody>
      </p:sp>
      <p:sp>
        <p:nvSpPr>
          <p:cNvPr id="3" name="Content Placeholder 2">
            <a:extLst>
              <a:ext uri="{FF2B5EF4-FFF2-40B4-BE49-F238E27FC236}">
                <a16:creationId xmlns:a16="http://schemas.microsoft.com/office/drawing/2014/main" id="{4CC7D99C-9C78-4A4D-A95C-C4D2E087A521}"/>
              </a:ext>
            </a:extLst>
          </p:cNvPr>
          <p:cNvSpPr>
            <a:spLocks noGrp="1"/>
          </p:cNvSpPr>
          <p:nvPr>
            <p:ph idx="1"/>
          </p:nvPr>
        </p:nvSpPr>
        <p:spPr/>
        <p:txBody>
          <a:bodyPr/>
          <a:lstStyle/>
          <a:p>
            <a:endParaRPr lang="en-ID"/>
          </a:p>
        </p:txBody>
      </p:sp>
      <p:pic>
        <p:nvPicPr>
          <p:cNvPr id="5" name="Picture 4">
            <a:extLst>
              <a:ext uri="{FF2B5EF4-FFF2-40B4-BE49-F238E27FC236}">
                <a16:creationId xmlns:a16="http://schemas.microsoft.com/office/drawing/2014/main" id="{5A0DF3A8-37E3-43E4-A995-563258020615}"/>
              </a:ext>
            </a:extLst>
          </p:cNvPr>
          <p:cNvPicPr>
            <a:picLocks noChangeAspect="1"/>
          </p:cNvPicPr>
          <p:nvPr/>
        </p:nvPicPr>
        <p:blipFill rotWithShape="1">
          <a:blip r:embed="rId2"/>
          <a:srcRect l="15652" t="21822" r="38804" b="19211"/>
          <a:stretch/>
        </p:blipFill>
        <p:spPr>
          <a:xfrm>
            <a:off x="838200" y="365126"/>
            <a:ext cx="10515600" cy="5946774"/>
          </a:xfrm>
          <a:prstGeom prst="rect">
            <a:avLst/>
          </a:prstGeom>
        </p:spPr>
      </p:pic>
    </p:spTree>
    <p:extLst>
      <p:ext uri="{BB962C8B-B14F-4D97-AF65-F5344CB8AC3E}">
        <p14:creationId xmlns:p14="http://schemas.microsoft.com/office/powerpoint/2010/main" val="23487250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C34F8-F72D-911F-8DAE-AF63020EC050}"/>
              </a:ext>
            </a:extLst>
          </p:cNvPr>
          <p:cNvSpPr>
            <a:spLocks noGrp="1"/>
          </p:cNvSpPr>
          <p:nvPr>
            <p:ph type="title"/>
          </p:nvPr>
        </p:nvSpPr>
        <p:spPr/>
        <p:txBody>
          <a:bodyPr/>
          <a:lstStyle/>
          <a:p>
            <a:r>
              <a:rPr lang="en-US" dirty="0"/>
              <a:t>MINIMALISIR STRESS SELAMA PROSEDUR</a:t>
            </a:r>
          </a:p>
        </p:txBody>
      </p:sp>
      <p:graphicFrame>
        <p:nvGraphicFramePr>
          <p:cNvPr id="4" name="Table 4">
            <a:extLst>
              <a:ext uri="{FF2B5EF4-FFF2-40B4-BE49-F238E27FC236}">
                <a16:creationId xmlns:a16="http://schemas.microsoft.com/office/drawing/2014/main" id="{14CA25B1-57CB-C977-61A9-0A8103BACC1E}"/>
              </a:ext>
            </a:extLst>
          </p:cNvPr>
          <p:cNvGraphicFramePr>
            <a:graphicFrameLocks noGrp="1"/>
          </p:cNvGraphicFramePr>
          <p:nvPr>
            <p:ph idx="1"/>
            <p:extLst>
              <p:ext uri="{D42A27DB-BD31-4B8C-83A1-F6EECF244321}">
                <p14:modId xmlns:p14="http://schemas.microsoft.com/office/powerpoint/2010/main" val="3341405963"/>
              </p:ext>
            </p:extLst>
          </p:nvPr>
        </p:nvGraphicFramePr>
        <p:xfrm>
          <a:off x="5889812" y="1825625"/>
          <a:ext cx="5463987" cy="4389120"/>
        </p:xfrm>
        <a:graphic>
          <a:graphicData uri="http://schemas.openxmlformats.org/drawingml/2006/table">
            <a:tbl>
              <a:tblPr firstRow="1" bandRow="1">
                <a:tableStyleId>{5C22544A-7EE6-4342-B048-85BDC9FD1C3A}</a:tableStyleId>
              </a:tblPr>
              <a:tblGrid>
                <a:gridCol w="2120795">
                  <a:extLst>
                    <a:ext uri="{9D8B030D-6E8A-4147-A177-3AD203B41FA5}">
                      <a16:colId xmlns:a16="http://schemas.microsoft.com/office/drawing/2014/main" val="2989777347"/>
                    </a:ext>
                  </a:extLst>
                </a:gridCol>
                <a:gridCol w="3343192">
                  <a:extLst>
                    <a:ext uri="{9D8B030D-6E8A-4147-A177-3AD203B41FA5}">
                      <a16:colId xmlns:a16="http://schemas.microsoft.com/office/drawing/2014/main" val="2669565179"/>
                    </a:ext>
                  </a:extLst>
                </a:gridCol>
              </a:tblGrid>
              <a:tr h="333472">
                <a:tc>
                  <a:txBody>
                    <a:bodyPr/>
                    <a:lstStyle/>
                    <a:p>
                      <a:r>
                        <a:rPr lang="en-US" dirty="0"/>
                        <a:t>PRINCIPLE </a:t>
                      </a:r>
                    </a:p>
                  </a:txBody>
                  <a:tcPr/>
                </a:tc>
                <a:tc>
                  <a:txBody>
                    <a:bodyPr/>
                    <a:lstStyle/>
                    <a:p>
                      <a:r>
                        <a:rPr lang="en-US" dirty="0"/>
                        <a:t>SUGGESTIONS FOR NURSING CARE </a:t>
                      </a:r>
                    </a:p>
                  </a:txBody>
                  <a:tcPr/>
                </a:tc>
                <a:extLst>
                  <a:ext uri="{0D108BD9-81ED-4DB2-BD59-A6C34878D82A}">
                    <a16:rowId xmlns:a16="http://schemas.microsoft.com/office/drawing/2014/main" val="2898793491"/>
                  </a:ext>
                </a:extLst>
              </a:tr>
              <a:tr h="1808974">
                <a:tc>
                  <a:txBody>
                    <a:bodyPr/>
                    <a:lstStyle/>
                    <a:p>
                      <a:r>
                        <a:rPr lang="en-US" dirty="0"/>
                        <a:t>Preventing or minimizing physical stressors </a:t>
                      </a:r>
                    </a:p>
                  </a:txBody>
                  <a:tcPr/>
                </a:tc>
                <a:tc>
                  <a:txBody>
                    <a:bodyPr/>
                    <a:lstStyle/>
                    <a:p>
                      <a:pPr algn="just"/>
                      <a:r>
                        <a:rPr lang="en-US" dirty="0">
                          <a:solidFill>
                            <a:schemeClr val="tx1"/>
                          </a:solidFill>
                        </a:rPr>
                        <a:t>For painful injection, blood draws, or IV insertion , </a:t>
                      </a:r>
                      <a:r>
                        <a:rPr lang="en-US" i="1" dirty="0">
                          <a:solidFill>
                            <a:schemeClr val="tx1"/>
                          </a:solidFill>
                        </a:rPr>
                        <a:t>use numbing techniques </a:t>
                      </a:r>
                    </a:p>
                    <a:p>
                      <a:pPr algn="just"/>
                      <a:r>
                        <a:rPr lang="en-US" i="1" dirty="0">
                          <a:solidFill>
                            <a:schemeClr val="tx1"/>
                          </a:solidFill>
                        </a:rPr>
                        <a:t>During  painful or </a:t>
                      </a:r>
                      <a:r>
                        <a:rPr lang="en-US" i="1" dirty="0" err="1">
                          <a:solidFill>
                            <a:schemeClr val="tx1"/>
                          </a:solidFill>
                        </a:rPr>
                        <a:t>incasive</a:t>
                      </a:r>
                      <a:r>
                        <a:rPr lang="en-US" i="1" dirty="0">
                          <a:solidFill>
                            <a:schemeClr val="tx1"/>
                          </a:solidFill>
                        </a:rPr>
                        <a:t> procedure , avoid traditional restrain or holding down” of the child . Use alternative procedure “ therapeutic hugging</a:t>
                      </a:r>
                    </a:p>
                    <a:p>
                      <a:pPr algn="just"/>
                      <a:r>
                        <a:rPr lang="en-US" i="1" dirty="0">
                          <a:solidFill>
                            <a:schemeClr val="tx1"/>
                          </a:solidFill>
                        </a:rPr>
                        <a:t>Minimize intramuscular or subcutaneous injections</a:t>
                      </a:r>
                    </a:p>
                    <a:p>
                      <a:pPr algn="just"/>
                      <a:r>
                        <a:rPr lang="en-US" i="1" dirty="0">
                          <a:solidFill>
                            <a:schemeClr val="tx1"/>
                          </a:solidFill>
                        </a:rPr>
                        <a:t>Provide </a:t>
                      </a:r>
                      <a:r>
                        <a:rPr lang="en-US" i="1" dirty="0" err="1">
                          <a:solidFill>
                            <a:schemeClr val="tx1"/>
                          </a:solidFill>
                        </a:rPr>
                        <a:t>aproprite</a:t>
                      </a:r>
                      <a:r>
                        <a:rPr lang="en-US" i="1" dirty="0">
                          <a:solidFill>
                            <a:schemeClr val="tx1"/>
                          </a:solidFill>
                        </a:rPr>
                        <a:t> pain </a:t>
                      </a:r>
                      <a:r>
                        <a:rPr lang="en-US" i="1" dirty="0" err="1">
                          <a:solidFill>
                            <a:schemeClr val="tx1"/>
                          </a:solidFill>
                        </a:rPr>
                        <a:t>manajemen</a:t>
                      </a:r>
                      <a:r>
                        <a:rPr lang="en-US" i="1" dirty="0">
                          <a:solidFill>
                            <a:schemeClr val="tx1"/>
                          </a:solidFill>
                        </a:rPr>
                        <a:t> </a:t>
                      </a:r>
                    </a:p>
                  </a:txBody>
                  <a:tcPr/>
                </a:tc>
                <a:extLst>
                  <a:ext uri="{0D108BD9-81ED-4DB2-BD59-A6C34878D82A}">
                    <a16:rowId xmlns:a16="http://schemas.microsoft.com/office/drawing/2014/main" val="739679644"/>
                  </a:ext>
                </a:extLst>
              </a:tr>
              <a:tr h="333472">
                <a:tc>
                  <a:txBody>
                    <a:bodyPr/>
                    <a:lstStyle/>
                    <a:p>
                      <a:endParaRPr lang="en-US" dirty="0"/>
                    </a:p>
                  </a:txBody>
                  <a:tcPr/>
                </a:tc>
                <a:tc>
                  <a:txBody>
                    <a:bodyPr/>
                    <a:lstStyle/>
                    <a:p>
                      <a:endParaRPr lang="en-US" i="1" dirty="0">
                        <a:solidFill>
                          <a:schemeClr val="accent2"/>
                        </a:solidFill>
                      </a:endParaRPr>
                    </a:p>
                  </a:txBody>
                  <a:tcPr/>
                </a:tc>
                <a:extLst>
                  <a:ext uri="{0D108BD9-81ED-4DB2-BD59-A6C34878D82A}">
                    <a16:rowId xmlns:a16="http://schemas.microsoft.com/office/drawing/2014/main" val="2186918131"/>
                  </a:ext>
                </a:extLst>
              </a:tr>
            </a:tbl>
          </a:graphicData>
        </a:graphic>
      </p:graphicFrame>
      <p:pic>
        <p:nvPicPr>
          <p:cNvPr id="6" name="Picture 5">
            <a:extLst>
              <a:ext uri="{FF2B5EF4-FFF2-40B4-BE49-F238E27FC236}">
                <a16:creationId xmlns:a16="http://schemas.microsoft.com/office/drawing/2014/main" id="{A37A404C-D3D2-1911-5603-91418891E385}"/>
              </a:ext>
            </a:extLst>
          </p:cNvPr>
          <p:cNvPicPr>
            <a:picLocks noChangeAspect="1"/>
          </p:cNvPicPr>
          <p:nvPr/>
        </p:nvPicPr>
        <p:blipFill rotWithShape="1">
          <a:blip r:embed="rId2">
            <a:extLst>
              <a:ext uri="{28A0092B-C50C-407E-A947-70E740481C1C}">
                <a14:useLocalDpi xmlns:a14="http://schemas.microsoft.com/office/drawing/2010/main" val="0"/>
              </a:ext>
            </a:extLst>
          </a:blip>
          <a:srcRect l="7499" t="15448" r="26553" b="8197"/>
          <a:stretch/>
        </p:blipFill>
        <p:spPr>
          <a:xfrm>
            <a:off x="294155" y="1690688"/>
            <a:ext cx="5114971" cy="4446683"/>
          </a:xfrm>
          <a:prstGeom prst="rect">
            <a:avLst/>
          </a:prstGeom>
        </p:spPr>
      </p:pic>
    </p:spTree>
    <p:extLst>
      <p:ext uri="{BB962C8B-B14F-4D97-AF65-F5344CB8AC3E}">
        <p14:creationId xmlns:p14="http://schemas.microsoft.com/office/powerpoint/2010/main" val="26827574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839D2-DB32-0814-1DB0-CEEFE105CCE6}"/>
              </a:ext>
            </a:extLst>
          </p:cNvPr>
          <p:cNvSpPr>
            <a:spLocks noGrp="1"/>
          </p:cNvSpPr>
          <p:nvPr>
            <p:ph type="title"/>
          </p:nvPr>
        </p:nvSpPr>
        <p:spPr/>
        <p:txBody>
          <a:bodyPr/>
          <a:lstStyle/>
          <a:p>
            <a:r>
              <a:rPr lang="en-US" dirty="0"/>
              <a:t>PEDOMAN SELAMA PERSIAPAN TINDAKAN</a:t>
            </a:r>
          </a:p>
        </p:txBody>
      </p:sp>
      <p:graphicFrame>
        <p:nvGraphicFramePr>
          <p:cNvPr id="4" name="Content Placeholder 3">
            <a:extLst>
              <a:ext uri="{FF2B5EF4-FFF2-40B4-BE49-F238E27FC236}">
                <a16:creationId xmlns:a16="http://schemas.microsoft.com/office/drawing/2014/main" id="{2BB791F5-9F27-C31C-3BCC-D04EED1C1DC0}"/>
              </a:ext>
            </a:extLst>
          </p:cNvPr>
          <p:cNvGraphicFramePr>
            <a:graphicFrameLocks noGrp="1"/>
          </p:cNvGraphicFramePr>
          <p:nvPr>
            <p:ph idx="1"/>
            <p:extLst>
              <p:ext uri="{D42A27DB-BD31-4B8C-83A1-F6EECF244321}">
                <p14:modId xmlns:p14="http://schemas.microsoft.com/office/powerpoint/2010/main" val="343324834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314646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839D2-DB32-0814-1DB0-CEEFE105CCE6}"/>
              </a:ext>
            </a:extLst>
          </p:cNvPr>
          <p:cNvSpPr>
            <a:spLocks noGrp="1"/>
          </p:cNvSpPr>
          <p:nvPr>
            <p:ph type="title"/>
          </p:nvPr>
        </p:nvSpPr>
        <p:spPr/>
        <p:txBody>
          <a:bodyPr/>
          <a:lstStyle/>
          <a:p>
            <a:r>
              <a:rPr lang="en-US" dirty="0"/>
              <a:t>PEDOMAN SELAMA PERSIAPAN TINDAKAN</a:t>
            </a:r>
          </a:p>
        </p:txBody>
      </p:sp>
      <p:graphicFrame>
        <p:nvGraphicFramePr>
          <p:cNvPr id="4" name="Content Placeholder 3">
            <a:extLst>
              <a:ext uri="{FF2B5EF4-FFF2-40B4-BE49-F238E27FC236}">
                <a16:creationId xmlns:a16="http://schemas.microsoft.com/office/drawing/2014/main" id="{B2E323C7-E82F-F15F-EFFD-D01CFD115580}"/>
              </a:ext>
            </a:extLst>
          </p:cNvPr>
          <p:cNvGraphicFramePr>
            <a:graphicFrameLocks noGrp="1"/>
          </p:cNvGraphicFramePr>
          <p:nvPr>
            <p:ph idx="1"/>
            <p:extLst>
              <p:ext uri="{D42A27DB-BD31-4B8C-83A1-F6EECF244321}">
                <p14:modId xmlns:p14="http://schemas.microsoft.com/office/powerpoint/2010/main" val="3207348576"/>
              </p:ext>
            </p:extLst>
          </p:nvPr>
        </p:nvGraphicFramePr>
        <p:xfrm>
          <a:off x="838200" y="1545465"/>
          <a:ext cx="10515600" cy="46314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359531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8F82B-A71B-4E64-A8F1-9BFC5848366F}"/>
              </a:ext>
            </a:extLst>
          </p:cNvPr>
          <p:cNvSpPr>
            <a:spLocks noGrp="1"/>
          </p:cNvSpPr>
          <p:nvPr>
            <p:ph type="title"/>
          </p:nvPr>
        </p:nvSpPr>
        <p:spPr/>
        <p:txBody>
          <a:bodyPr/>
          <a:lstStyle/>
          <a:p>
            <a:r>
              <a:rPr lang="en-US" dirty="0"/>
              <a:t>Family Triple Support</a:t>
            </a:r>
            <a:endParaRPr lang="en-ID" dirty="0"/>
          </a:p>
        </p:txBody>
      </p:sp>
      <p:pic>
        <p:nvPicPr>
          <p:cNvPr id="5" name="Content Placeholder 4">
            <a:extLst>
              <a:ext uri="{FF2B5EF4-FFF2-40B4-BE49-F238E27FC236}">
                <a16:creationId xmlns:a16="http://schemas.microsoft.com/office/drawing/2014/main" id="{2C449334-B8AA-4B0A-9160-5629B1FC80C8}"/>
              </a:ext>
            </a:extLst>
          </p:cNvPr>
          <p:cNvPicPr>
            <a:picLocks noGrp="1" noChangeAspect="1"/>
          </p:cNvPicPr>
          <p:nvPr>
            <p:ph idx="1"/>
          </p:nvPr>
        </p:nvPicPr>
        <p:blipFill rotWithShape="1">
          <a:blip r:embed="rId2"/>
          <a:srcRect l="15070" t="32051" r="37670" b="18611"/>
          <a:stretch/>
        </p:blipFill>
        <p:spPr>
          <a:xfrm>
            <a:off x="838200" y="1594581"/>
            <a:ext cx="8981661" cy="5271845"/>
          </a:xfrm>
        </p:spPr>
      </p:pic>
    </p:spTree>
    <p:extLst>
      <p:ext uri="{BB962C8B-B14F-4D97-AF65-F5344CB8AC3E}">
        <p14:creationId xmlns:p14="http://schemas.microsoft.com/office/powerpoint/2010/main" val="16835203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1" y="257552"/>
            <a:ext cx="6938963" cy="1325563"/>
          </a:xfrm>
        </p:spPr>
        <p:style>
          <a:lnRef idx="2">
            <a:schemeClr val="accent1"/>
          </a:lnRef>
          <a:fillRef idx="1">
            <a:schemeClr val="lt1"/>
          </a:fillRef>
          <a:effectRef idx="0">
            <a:schemeClr val="accent1"/>
          </a:effectRef>
          <a:fontRef idx="minor">
            <a:schemeClr val="dk1"/>
          </a:fontRef>
        </p:style>
        <p:txBody>
          <a:bodyPr/>
          <a:lstStyle/>
          <a:p>
            <a:pPr algn="ctr"/>
            <a:r>
              <a:rPr lang="id-ID" dirty="0"/>
              <a:t>ATRAUMATIC CARE</a:t>
            </a:r>
          </a:p>
        </p:txBody>
      </p:sp>
      <p:sp>
        <p:nvSpPr>
          <p:cNvPr id="4" name="Content Placeholder 3"/>
          <p:cNvSpPr>
            <a:spLocks noGrp="1"/>
          </p:cNvSpPr>
          <p:nvPr>
            <p:ph idx="1"/>
          </p:nvPr>
        </p:nvSpPr>
        <p:spPr/>
        <p:txBody>
          <a:bodyPr>
            <a:normAutofit fontScale="85000" lnSpcReduction="20000"/>
          </a:bodyPr>
          <a:lstStyle/>
          <a:p>
            <a:pPr marL="0" indent="0">
              <a:buNone/>
            </a:pPr>
            <a:r>
              <a:rPr lang="id-ID" dirty="0">
                <a:hlinkClick r:id="rId2"/>
              </a:rPr>
              <a:t>https://www.youtube.com/watch?v=KNqth-QjnM8</a:t>
            </a:r>
            <a:r>
              <a:rPr lang="id-ID" dirty="0"/>
              <a:t> </a:t>
            </a:r>
          </a:p>
          <a:p>
            <a:pPr marL="0" indent="0">
              <a:buNone/>
            </a:pPr>
            <a:endParaRPr lang="id-ID" dirty="0"/>
          </a:p>
          <a:p>
            <a:pPr marL="0" indent="0">
              <a:buNone/>
            </a:pPr>
            <a:r>
              <a:rPr lang="id-ID" dirty="0">
                <a:hlinkClick r:id="rId3"/>
              </a:rPr>
              <a:t>https://www.youtube.com/watch?v=XHio_PMeXWU</a:t>
            </a:r>
            <a:r>
              <a:rPr lang="id-ID" dirty="0"/>
              <a:t> </a:t>
            </a:r>
          </a:p>
          <a:p>
            <a:pPr marL="0" indent="0">
              <a:buNone/>
            </a:pPr>
            <a:endParaRPr lang="id-ID" dirty="0"/>
          </a:p>
          <a:p>
            <a:pPr marL="0" indent="0">
              <a:buNone/>
            </a:pPr>
            <a:r>
              <a:rPr lang="id-ID" dirty="0"/>
              <a:t>REFERENCE</a:t>
            </a:r>
          </a:p>
          <a:p>
            <a:pPr marL="0" indent="0">
              <a:buNone/>
            </a:pPr>
            <a:r>
              <a:rPr lang="id-ID" dirty="0"/>
              <a:t>1.</a:t>
            </a:r>
            <a:r>
              <a:rPr lang="fi-FI" dirty="0"/>
              <a:t>Nelson. 2000. </a:t>
            </a:r>
            <a:r>
              <a:rPr lang="fi-FI" b="1" dirty="0"/>
              <a:t>Ilmu Kesehatan Anak.  </a:t>
            </a:r>
            <a:r>
              <a:rPr lang="fi-FI" dirty="0"/>
              <a:t>EGC. </a:t>
            </a:r>
            <a:r>
              <a:rPr lang="fi-FI" dirty="0">
                <a:hlinkClick r:id="rId4"/>
              </a:rPr>
              <a:t>Jakarta</a:t>
            </a:r>
            <a:r>
              <a:rPr lang="fi-FI" dirty="0">
                <a:hlinkClick r:id="rId5"/>
              </a:rPr>
              <a:t>[a1]</a:t>
            </a:r>
            <a:r>
              <a:rPr lang="fi-FI" dirty="0"/>
              <a:t> .</a:t>
            </a:r>
          </a:p>
          <a:p>
            <a:pPr marL="0" indent="0">
              <a:buNone/>
            </a:pPr>
            <a:r>
              <a:rPr lang="id-ID" dirty="0"/>
              <a:t>2.</a:t>
            </a:r>
            <a:r>
              <a:rPr lang="fi-FI" dirty="0"/>
              <a:t>Hidayat, Aziz, Alimul. 2005. </a:t>
            </a:r>
            <a:r>
              <a:rPr lang="fi-FI" b="1" dirty="0"/>
              <a:t>Pengantar Ilmu Keperawatan Anak </a:t>
            </a:r>
            <a:r>
              <a:rPr lang="fi-FI" dirty="0"/>
              <a:t>Salemba Medika, Jakarta.</a:t>
            </a:r>
            <a:endParaRPr lang="id-ID" dirty="0"/>
          </a:p>
          <a:p>
            <a:pPr marL="0" indent="0">
              <a:buNone/>
            </a:pPr>
            <a:r>
              <a:rPr lang="id-ID" dirty="0"/>
              <a:t>3.</a:t>
            </a:r>
            <a:r>
              <a:rPr lang="fi-FI" dirty="0"/>
              <a:t>Sacharin, Rossa. 2000. </a:t>
            </a:r>
            <a:r>
              <a:rPr lang="fi-FI" b="1" dirty="0"/>
              <a:t>Ilmu Kesehatan Anak.</a:t>
            </a:r>
            <a:r>
              <a:rPr lang="fi-FI" dirty="0"/>
              <a:t> EGC. Jakarta.</a:t>
            </a:r>
            <a:endParaRPr lang="id-ID" dirty="0"/>
          </a:p>
          <a:p>
            <a:pPr marL="0" indent="0">
              <a:buNone/>
            </a:pPr>
            <a:r>
              <a:rPr lang="id-ID" dirty="0"/>
              <a:t>4.</a:t>
            </a:r>
            <a:r>
              <a:rPr lang="fi-FI" dirty="0"/>
              <a:t>Soetjiningsih. 1998. </a:t>
            </a:r>
            <a:r>
              <a:rPr lang="fi-FI" b="1" dirty="0"/>
              <a:t>Tumbuh Kembang Anak. </a:t>
            </a:r>
            <a:r>
              <a:rPr lang="fi-FI" dirty="0"/>
              <a:t>FK Universitas Udayana.</a:t>
            </a:r>
            <a:endParaRPr lang="id-ID" dirty="0"/>
          </a:p>
          <a:p>
            <a:pPr marL="0" indent="0">
              <a:buNone/>
            </a:pPr>
            <a:r>
              <a:rPr lang="id-ID" dirty="0"/>
              <a:t>5.</a:t>
            </a:r>
            <a:r>
              <a:rPr lang="fi-FI" dirty="0"/>
              <a:t>Wong. Whalley. 2005. </a:t>
            </a:r>
            <a:r>
              <a:rPr lang="fi-FI" b="1" dirty="0"/>
              <a:t>Manual of Pediatric Nursing. </a:t>
            </a:r>
            <a:r>
              <a:rPr lang="fi-FI" dirty="0"/>
              <a:t>Philadelphia. Mosby Company </a:t>
            </a:r>
            <a:endParaRPr lang="id-ID" dirty="0"/>
          </a:p>
          <a:p>
            <a:pPr marL="0" indent="0">
              <a:buNone/>
            </a:pPr>
            <a:endParaRPr lang="id-ID" dirty="0"/>
          </a:p>
          <a:p>
            <a:pPr marL="0" indent="0">
              <a:buNone/>
            </a:pPr>
            <a:endParaRPr lang="id-ID" dirty="0"/>
          </a:p>
        </p:txBody>
      </p:sp>
    </p:spTree>
    <p:extLst>
      <p:ext uri="{BB962C8B-B14F-4D97-AF65-F5344CB8AC3E}">
        <p14:creationId xmlns:p14="http://schemas.microsoft.com/office/powerpoint/2010/main" val="33931447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1" y="257552"/>
            <a:ext cx="6938963" cy="1325563"/>
          </a:xfrm>
        </p:spPr>
        <p:style>
          <a:lnRef idx="2">
            <a:schemeClr val="accent1"/>
          </a:lnRef>
          <a:fillRef idx="1">
            <a:schemeClr val="lt1"/>
          </a:fillRef>
          <a:effectRef idx="0">
            <a:schemeClr val="accent1"/>
          </a:effectRef>
          <a:fontRef idx="minor">
            <a:schemeClr val="dk1"/>
          </a:fontRef>
        </p:style>
        <p:txBody>
          <a:bodyPr/>
          <a:lstStyle/>
          <a:p>
            <a:pPr algn="ctr"/>
            <a:r>
              <a:rPr lang="id-ID" dirty="0"/>
              <a:t>ATRAUMATIC CARE</a:t>
            </a:r>
          </a:p>
        </p:txBody>
      </p:sp>
      <p:sp>
        <p:nvSpPr>
          <p:cNvPr id="3" name="Content Placeholder 2"/>
          <p:cNvSpPr>
            <a:spLocks noGrp="1"/>
          </p:cNvSpPr>
          <p:nvPr>
            <p:ph idx="1"/>
          </p:nvPr>
        </p:nvSpPr>
        <p:spPr/>
        <p:style>
          <a:lnRef idx="2">
            <a:schemeClr val="accent1"/>
          </a:lnRef>
          <a:fillRef idx="1">
            <a:schemeClr val="lt1"/>
          </a:fillRef>
          <a:effectRef idx="0">
            <a:schemeClr val="accent1"/>
          </a:effectRef>
          <a:fontRef idx="minor">
            <a:schemeClr val="dk1"/>
          </a:fontRef>
        </p:style>
        <p:txBody>
          <a:bodyPr>
            <a:normAutofit/>
          </a:bodyPr>
          <a:lstStyle/>
          <a:p>
            <a:pPr marL="0" indent="0">
              <a:buNone/>
            </a:pPr>
            <a:r>
              <a:rPr lang="id-ID" b="1" dirty="0"/>
              <a:t>Atrumatic Care</a:t>
            </a:r>
            <a:endParaRPr lang="id-ID" dirty="0"/>
          </a:p>
          <a:p>
            <a:r>
              <a:rPr lang="id-ID" dirty="0"/>
              <a:t>Atrumatic care adalah perawatan yang tidak menimbulkan trauma pada anak dan keluarga. Atraumatik care sebagai bentuk perawatan terapeutik dapat diberikan kepada anak dan keluarga dengan mengurangi dampak psikologis dari tindakan keperawatan yang diberikan. (Wong, et al., 2009). </a:t>
            </a:r>
          </a:p>
          <a:p>
            <a:pPr marL="0" indent="0">
              <a:buNone/>
            </a:pPr>
            <a:endParaRPr lang="id-ID" dirty="0"/>
          </a:p>
        </p:txBody>
      </p:sp>
    </p:spTree>
    <p:extLst>
      <p:ext uri="{BB962C8B-B14F-4D97-AF65-F5344CB8AC3E}">
        <p14:creationId xmlns:p14="http://schemas.microsoft.com/office/powerpoint/2010/main" val="27384582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99921-E5E3-4302-8F73-2EFF09C435DE}"/>
              </a:ext>
            </a:extLst>
          </p:cNvPr>
          <p:cNvSpPr>
            <a:spLocks noGrp="1"/>
          </p:cNvSpPr>
          <p:nvPr>
            <p:ph type="title"/>
          </p:nvPr>
        </p:nvSpPr>
        <p:spPr/>
        <p:txBody>
          <a:bodyPr/>
          <a:lstStyle/>
          <a:p>
            <a:r>
              <a:rPr lang="en-US" dirty="0"/>
              <a:t>Atraumatic Care</a:t>
            </a:r>
            <a:endParaRPr lang="en-ID" dirty="0"/>
          </a:p>
        </p:txBody>
      </p:sp>
      <p:pic>
        <p:nvPicPr>
          <p:cNvPr id="5" name="Content Placeholder 4">
            <a:extLst>
              <a:ext uri="{FF2B5EF4-FFF2-40B4-BE49-F238E27FC236}">
                <a16:creationId xmlns:a16="http://schemas.microsoft.com/office/drawing/2014/main" id="{0CF6248E-3C38-48F9-A475-F792F380B9D0}"/>
              </a:ext>
            </a:extLst>
          </p:cNvPr>
          <p:cNvPicPr>
            <a:picLocks noGrp="1" noChangeAspect="1"/>
          </p:cNvPicPr>
          <p:nvPr>
            <p:ph idx="1"/>
          </p:nvPr>
        </p:nvPicPr>
        <p:blipFill rotWithShape="1">
          <a:blip r:embed="rId2"/>
          <a:srcRect l="17124" t="34488" r="38700" b="16479"/>
          <a:stretch/>
        </p:blipFill>
        <p:spPr>
          <a:xfrm>
            <a:off x="543340" y="1275391"/>
            <a:ext cx="9713844" cy="6061743"/>
          </a:xfrm>
        </p:spPr>
      </p:pic>
    </p:spTree>
    <p:extLst>
      <p:ext uri="{BB962C8B-B14F-4D97-AF65-F5344CB8AC3E}">
        <p14:creationId xmlns:p14="http://schemas.microsoft.com/office/powerpoint/2010/main" val="14095085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704F3-4252-4AF3-95EE-7D1EC52931E5}"/>
              </a:ext>
            </a:extLst>
          </p:cNvPr>
          <p:cNvSpPr>
            <a:spLocks noGrp="1"/>
          </p:cNvSpPr>
          <p:nvPr>
            <p:ph type="title"/>
          </p:nvPr>
        </p:nvSpPr>
        <p:spPr/>
        <p:txBody>
          <a:bodyPr/>
          <a:lstStyle/>
          <a:p>
            <a:endParaRPr lang="en-ID"/>
          </a:p>
        </p:txBody>
      </p:sp>
      <p:sp>
        <p:nvSpPr>
          <p:cNvPr id="3" name="Content Placeholder 2">
            <a:extLst>
              <a:ext uri="{FF2B5EF4-FFF2-40B4-BE49-F238E27FC236}">
                <a16:creationId xmlns:a16="http://schemas.microsoft.com/office/drawing/2014/main" id="{E7212557-056A-458A-81EE-CAB48384C8F3}"/>
              </a:ext>
            </a:extLst>
          </p:cNvPr>
          <p:cNvSpPr>
            <a:spLocks noGrp="1"/>
          </p:cNvSpPr>
          <p:nvPr>
            <p:ph idx="1"/>
          </p:nvPr>
        </p:nvSpPr>
        <p:spPr/>
        <p:txBody>
          <a:bodyPr/>
          <a:lstStyle/>
          <a:p>
            <a:endParaRPr lang="en-ID"/>
          </a:p>
        </p:txBody>
      </p:sp>
      <p:pic>
        <p:nvPicPr>
          <p:cNvPr id="5" name="Picture 4">
            <a:extLst>
              <a:ext uri="{FF2B5EF4-FFF2-40B4-BE49-F238E27FC236}">
                <a16:creationId xmlns:a16="http://schemas.microsoft.com/office/drawing/2014/main" id="{D4B52CF4-3177-41F9-B745-73E192C374A6}"/>
              </a:ext>
            </a:extLst>
          </p:cNvPr>
          <p:cNvPicPr>
            <a:picLocks noChangeAspect="1"/>
          </p:cNvPicPr>
          <p:nvPr/>
        </p:nvPicPr>
        <p:blipFill rotWithShape="1">
          <a:blip r:embed="rId2"/>
          <a:srcRect l="15978" t="36520" r="38478" b="18439"/>
          <a:stretch/>
        </p:blipFill>
        <p:spPr>
          <a:xfrm>
            <a:off x="838200" y="362578"/>
            <a:ext cx="10515600" cy="5846958"/>
          </a:xfrm>
          <a:prstGeom prst="rect">
            <a:avLst/>
          </a:prstGeom>
        </p:spPr>
      </p:pic>
    </p:spTree>
    <p:extLst>
      <p:ext uri="{BB962C8B-B14F-4D97-AF65-F5344CB8AC3E}">
        <p14:creationId xmlns:p14="http://schemas.microsoft.com/office/powerpoint/2010/main" val="18363898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B1167-6370-49D7-8536-901BE0FA9562}"/>
              </a:ext>
            </a:extLst>
          </p:cNvPr>
          <p:cNvSpPr>
            <a:spLocks noGrp="1"/>
          </p:cNvSpPr>
          <p:nvPr>
            <p:ph type="title"/>
          </p:nvPr>
        </p:nvSpPr>
        <p:spPr/>
        <p:txBody>
          <a:bodyPr/>
          <a:lstStyle/>
          <a:p>
            <a:endParaRPr lang="en-ID"/>
          </a:p>
        </p:txBody>
      </p:sp>
      <p:pic>
        <p:nvPicPr>
          <p:cNvPr id="5" name="Content Placeholder 4">
            <a:extLst>
              <a:ext uri="{FF2B5EF4-FFF2-40B4-BE49-F238E27FC236}">
                <a16:creationId xmlns:a16="http://schemas.microsoft.com/office/drawing/2014/main" id="{D6A3A7A1-76FE-4214-8DEB-B64292C1FCCC}"/>
              </a:ext>
            </a:extLst>
          </p:cNvPr>
          <p:cNvPicPr>
            <a:picLocks noGrp="1" noChangeAspect="1"/>
          </p:cNvPicPr>
          <p:nvPr>
            <p:ph idx="1"/>
          </p:nvPr>
        </p:nvPicPr>
        <p:blipFill rotWithShape="1">
          <a:blip r:embed="rId2"/>
          <a:srcRect l="15240" t="31722" r="40389" b="10693"/>
          <a:stretch/>
        </p:blipFill>
        <p:spPr>
          <a:xfrm>
            <a:off x="838200" y="225287"/>
            <a:ext cx="10515600" cy="6267588"/>
          </a:xfrm>
        </p:spPr>
      </p:pic>
    </p:spTree>
    <p:extLst>
      <p:ext uri="{BB962C8B-B14F-4D97-AF65-F5344CB8AC3E}">
        <p14:creationId xmlns:p14="http://schemas.microsoft.com/office/powerpoint/2010/main" val="14686996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8713" y="468568"/>
            <a:ext cx="6279159" cy="1137495"/>
          </a:xfrm>
        </p:spPr>
        <p:style>
          <a:lnRef idx="2">
            <a:schemeClr val="accent1"/>
          </a:lnRef>
          <a:fillRef idx="1">
            <a:schemeClr val="lt1"/>
          </a:fillRef>
          <a:effectRef idx="0">
            <a:schemeClr val="accent1"/>
          </a:effectRef>
          <a:fontRef idx="minor">
            <a:schemeClr val="dk1"/>
          </a:fontRef>
        </p:style>
        <p:txBody>
          <a:bodyPr>
            <a:normAutofit fontScale="90000"/>
          </a:bodyPr>
          <a:lstStyle/>
          <a:p>
            <a:pPr algn="ctr"/>
            <a:r>
              <a:rPr lang="en-US" dirty="0"/>
              <a:t>Hal-Hal Yang Bisa </a:t>
            </a:r>
            <a:r>
              <a:rPr lang="en-US" dirty="0" err="1"/>
              <a:t>Dilakukan</a:t>
            </a:r>
            <a:r>
              <a:rPr lang="en-US" dirty="0"/>
              <a:t> Oleh </a:t>
            </a:r>
            <a:r>
              <a:rPr lang="en-US" dirty="0" err="1"/>
              <a:t>Perawat</a:t>
            </a:r>
            <a:r>
              <a:rPr lang="en-US" dirty="0"/>
              <a:t> </a:t>
            </a:r>
            <a:endParaRPr lang="id-ID" dirty="0"/>
          </a:p>
        </p:txBody>
      </p:sp>
      <p:sp>
        <p:nvSpPr>
          <p:cNvPr id="3" name="Content Placeholder 2"/>
          <p:cNvSpPr>
            <a:spLocks noGrp="1"/>
          </p:cNvSpPr>
          <p:nvPr>
            <p:ph idx="1"/>
          </p:nvPr>
        </p:nvSpPr>
        <p:spPr>
          <a:xfrm>
            <a:off x="1800593" y="2286001"/>
            <a:ext cx="7783024" cy="4019917"/>
          </a:xfrm>
        </p:spPr>
        <p:style>
          <a:lnRef idx="2">
            <a:schemeClr val="accent1"/>
          </a:lnRef>
          <a:fillRef idx="1">
            <a:schemeClr val="lt1"/>
          </a:fillRef>
          <a:effectRef idx="0">
            <a:schemeClr val="accent1"/>
          </a:effectRef>
          <a:fontRef idx="minor">
            <a:schemeClr val="dk1"/>
          </a:fontRef>
        </p:style>
        <p:txBody>
          <a:bodyPr>
            <a:normAutofit fontScale="62500" lnSpcReduction="20000"/>
          </a:bodyPr>
          <a:lstStyle/>
          <a:p>
            <a:pPr marL="0" indent="0">
              <a:buNone/>
            </a:pPr>
            <a:r>
              <a:rPr lang="id-ID" dirty="0"/>
              <a:t>1)      Menurunkan atau mencegah dampak perpisahan dari keluarga</a:t>
            </a:r>
          </a:p>
          <a:p>
            <a:r>
              <a:rPr lang="id-ID" dirty="0"/>
              <a:t>Dampak perpisahan dari keluarga akan menyebabkan kecemasan pada anak sehingga menghambat proses penyembuhan dan dapat mengganggu pertumbuhan dan perkembangan anak.</a:t>
            </a:r>
          </a:p>
          <a:p>
            <a:pPr marL="0" indent="0">
              <a:buNone/>
            </a:pPr>
            <a:r>
              <a:rPr lang="id-ID" dirty="0"/>
              <a:t>2)      Meningkatkan kemampuan orang tua dalam mengontrol perawatan pada anak. </a:t>
            </a:r>
          </a:p>
          <a:p>
            <a:r>
              <a:rPr lang="id-ID" dirty="0"/>
              <a:t>Kemampuan orang tua dalam mengontrol perawatan pada anak dapat meningkatkan kemandirian anak dan anak akan bersikap waspada dalam segala hal.</a:t>
            </a:r>
          </a:p>
          <a:p>
            <a:pPr marL="0" indent="0">
              <a:buNone/>
            </a:pPr>
            <a:r>
              <a:rPr lang="id-ID" dirty="0"/>
              <a:t>3)      Mencegah atau mengurangi cedera (injuri) dan nyeri (dampak psikologis)</a:t>
            </a:r>
          </a:p>
          <a:p>
            <a:pPr marL="0" indent="0">
              <a:buNone/>
            </a:pPr>
            <a:r>
              <a:rPr lang="id-ID" dirty="0"/>
              <a:t>Proses pengurangan rasa nyeri sering tidak bisa dihilangkan secara cepat akan tetapi dapat dikurangi melalui berbagai tenik misalnya distraksi, relaksasi dan imaginary. Apabila tindakan pencegahan tidak dilakukan maka cedera dan nyeri akan berlangsung lama pada anak sehingga dapat mengganggu pertumbuhan dan perkembangan anak.</a:t>
            </a:r>
          </a:p>
        </p:txBody>
      </p:sp>
      <p:pic>
        <p:nvPicPr>
          <p:cNvPr id="2050" name="Picture 2" descr="D:\kuliah anak\imagesNPF4I8LJ.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3432" y="246186"/>
            <a:ext cx="2924175" cy="2039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29351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2B3A5-48A6-4A85-BF8E-157B21541772}"/>
              </a:ext>
            </a:extLst>
          </p:cNvPr>
          <p:cNvSpPr>
            <a:spLocks noGrp="1"/>
          </p:cNvSpPr>
          <p:nvPr>
            <p:ph type="title"/>
          </p:nvPr>
        </p:nvSpPr>
        <p:spPr/>
        <p:txBody>
          <a:bodyPr/>
          <a:lstStyle/>
          <a:p>
            <a:r>
              <a:rPr lang="en-US" dirty="0"/>
              <a:t>Family Centre Care </a:t>
            </a:r>
            <a:endParaRPr lang="en-ID" dirty="0"/>
          </a:p>
        </p:txBody>
      </p:sp>
      <p:pic>
        <p:nvPicPr>
          <p:cNvPr id="5" name="Content Placeholder 4">
            <a:extLst>
              <a:ext uri="{FF2B5EF4-FFF2-40B4-BE49-F238E27FC236}">
                <a16:creationId xmlns:a16="http://schemas.microsoft.com/office/drawing/2014/main" id="{25D7FE07-42C9-4D79-8CB5-8F97C2E934AC}"/>
              </a:ext>
            </a:extLst>
          </p:cNvPr>
          <p:cNvPicPr>
            <a:picLocks noGrp="1" noChangeAspect="1"/>
          </p:cNvPicPr>
          <p:nvPr>
            <p:ph idx="1"/>
          </p:nvPr>
        </p:nvPicPr>
        <p:blipFill rotWithShape="1">
          <a:blip r:embed="rId2"/>
          <a:srcRect l="16268" t="21393" r="38528" b="14043"/>
          <a:stretch/>
        </p:blipFill>
        <p:spPr>
          <a:xfrm>
            <a:off x="838200" y="1690687"/>
            <a:ext cx="10108096" cy="4935399"/>
          </a:xfrm>
        </p:spPr>
      </p:pic>
    </p:spTree>
    <p:extLst>
      <p:ext uri="{BB962C8B-B14F-4D97-AF65-F5344CB8AC3E}">
        <p14:creationId xmlns:p14="http://schemas.microsoft.com/office/powerpoint/2010/main" val="37241191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0A897-D2FF-02B5-2515-6E54834007AA}"/>
              </a:ext>
            </a:extLst>
          </p:cNvPr>
          <p:cNvSpPr>
            <a:spLocks noGrp="1"/>
          </p:cNvSpPr>
          <p:nvPr>
            <p:ph type="title"/>
          </p:nvPr>
        </p:nvSpPr>
        <p:spPr>
          <a:xfrm>
            <a:off x="838200" y="365126"/>
            <a:ext cx="9825507" cy="858414"/>
          </a:xfrm>
          <a:solidFill>
            <a:schemeClr val="accent1">
              <a:lumMod val="20000"/>
              <a:lumOff val="80000"/>
            </a:schemeClr>
          </a:solidFill>
        </p:spPr>
        <p:txBody>
          <a:bodyPr/>
          <a:lstStyle/>
          <a:p>
            <a:r>
              <a:rPr lang="en-US" dirty="0"/>
              <a:t>Family Center Care</a:t>
            </a:r>
          </a:p>
        </p:txBody>
      </p:sp>
      <p:sp>
        <p:nvSpPr>
          <p:cNvPr id="3" name="Content Placeholder 2">
            <a:extLst>
              <a:ext uri="{FF2B5EF4-FFF2-40B4-BE49-F238E27FC236}">
                <a16:creationId xmlns:a16="http://schemas.microsoft.com/office/drawing/2014/main" id="{A29B5B82-D911-F24B-5987-FEBCD62BC731}"/>
              </a:ext>
            </a:extLst>
          </p:cNvPr>
          <p:cNvSpPr>
            <a:spLocks noGrp="1"/>
          </p:cNvSpPr>
          <p:nvPr>
            <p:ph idx="1"/>
          </p:nvPr>
        </p:nvSpPr>
        <p:spPr>
          <a:xfrm>
            <a:off x="838200" y="2570150"/>
            <a:ext cx="3360313" cy="2862285"/>
          </a:xfrm>
          <a:solidFill>
            <a:schemeClr val="bg2"/>
          </a:solidFill>
        </p:spPr>
        <p:txBody>
          <a:bodyPr/>
          <a:lstStyle/>
          <a:p>
            <a:pPr marL="0" indent="0">
              <a:buNone/>
            </a:pPr>
            <a:r>
              <a:rPr lang="en-US" dirty="0" err="1"/>
              <a:t>Penyediaan</a:t>
            </a:r>
            <a:r>
              <a:rPr lang="en-US" dirty="0"/>
              <a:t> area yang </a:t>
            </a:r>
            <a:r>
              <a:rPr lang="en-US" dirty="0" err="1"/>
              <a:t>nyaman</a:t>
            </a:r>
            <a:r>
              <a:rPr lang="en-US" dirty="0"/>
              <a:t> </a:t>
            </a:r>
            <a:r>
              <a:rPr lang="en-US" dirty="0" err="1"/>
              <a:t>bagi</a:t>
            </a:r>
            <a:r>
              <a:rPr lang="en-US" dirty="0"/>
              <a:t> orang </a:t>
            </a:r>
            <a:r>
              <a:rPr lang="en-US" dirty="0" err="1"/>
              <a:t>tua</a:t>
            </a:r>
            <a:r>
              <a:rPr lang="en-US" dirty="0"/>
              <a:t> </a:t>
            </a:r>
            <a:r>
              <a:rPr lang="en-US" dirty="0" err="1"/>
              <a:t>selama</a:t>
            </a:r>
            <a:r>
              <a:rPr lang="en-US" dirty="0"/>
              <a:t> </a:t>
            </a:r>
            <a:r>
              <a:rPr lang="en-US" dirty="0" err="1"/>
              <a:t>anak</a:t>
            </a:r>
            <a:r>
              <a:rPr lang="en-US" dirty="0"/>
              <a:t> </a:t>
            </a:r>
            <a:r>
              <a:rPr lang="en-US" dirty="0" err="1"/>
              <a:t>sakit</a:t>
            </a:r>
            <a:r>
              <a:rPr lang="en-US" dirty="0"/>
              <a:t> </a:t>
            </a:r>
            <a:r>
              <a:rPr lang="en-US" dirty="0" err="1"/>
              <a:t>merupakan</a:t>
            </a:r>
            <a:r>
              <a:rPr lang="en-US" dirty="0"/>
              <a:t> </a:t>
            </a:r>
            <a:r>
              <a:rPr lang="en-US" dirty="0" err="1"/>
              <a:t>komponen</a:t>
            </a:r>
            <a:r>
              <a:rPr lang="en-US" dirty="0"/>
              <a:t> </a:t>
            </a:r>
            <a:r>
              <a:rPr lang="en-US" dirty="0" err="1"/>
              <a:t>penting</a:t>
            </a:r>
            <a:r>
              <a:rPr lang="en-US" dirty="0"/>
              <a:t> </a:t>
            </a:r>
            <a:r>
              <a:rPr lang="en-US" dirty="0" err="1"/>
              <a:t>dalam</a:t>
            </a:r>
            <a:r>
              <a:rPr lang="en-US" dirty="0"/>
              <a:t> FCC</a:t>
            </a:r>
          </a:p>
        </p:txBody>
      </p:sp>
      <p:pic>
        <p:nvPicPr>
          <p:cNvPr id="4" name="Picture 3">
            <a:extLst>
              <a:ext uri="{FF2B5EF4-FFF2-40B4-BE49-F238E27FC236}">
                <a16:creationId xmlns:a16="http://schemas.microsoft.com/office/drawing/2014/main" id="{601788FE-E739-974B-E84D-2E2A8E9BBB3F}"/>
              </a:ext>
            </a:extLst>
          </p:cNvPr>
          <p:cNvPicPr>
            <a:picLocks noChangeAspect="1"/>
          </p:cNvPicPr>
          <p:nvPr/>
        </p:nvPicPr>
        <p:blipFill rotWithShape="1">
          <a:blip r:embed="rId2">
            <a:extLst>
              <a:ext uri="{28A0092B-C50C-407E-A947-70E740481C1C}">
                <a14:useLocalDpi xmlns:a14="http://schemas.microsoft.com/office/drawing/2010/main" val="0"/>
              </a:ext>
            </a:extLst>
          </a:blip>
          <a:srcRect l="15820" t="12335" r="36551" b="-1"/>
          <a:stretch/>
        </p:blipFill>
        <p:spPr>
          <a:xfrm rot="5400000">
            <a:off x="5873084" y="994388"/>
            <a:ext cx="4351337" cy="6013811"/>
          </a:xfrm>
          <a:prstGeom prst="rect">
            <a:avLst/>
          </a:prstGeom>
        </p:spPr>
      </p:pic>
    </p:spTree>
    <p:extLst>
      <p:ext uri="{BB962C8B-B14F-4D97-AF65-F5344CB8AC3E}">
        <p14:creationId xmlns:p14="http://schemas.microsoft.com/office/powerpoint/2010/main" val="12475038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1" y="257552"/>
            <a:ext cx="6938963" cy="1325563"/>
          </a:xfrm>
        </p:spPr>
        <p:style>
          <a:lnRef idx="2">
            <a:schemeClr val="accent1"/>
          </a:lnRef>
          <a:fillRef idx="1">
            <a:schemeClr val="lt1"/>
          </a:fillRef>
          <a:effectRef idx="0">
            <a:schemeClr val="accent1"/>
          </a:effectRef>
          <a:fontRef idx="minor">
            <a:schemeClr val="dk1"/>
          </a:fontRef>
        </p:style>
        <p:txBody>
          <a:bodyPr/>
          <a:lstStyle/>
          <a:p>
            <a:pPr algn="ctr"/>
            <a:r>
              <a:rPr lang="id-ID" dirty="0"/>
              <a:t>ATRAUMATIC CARE</a:t>
            </a:r>
          </a:p>
        </p:txBody>
      </p:sp>
      <p:sp>
        <p:nvSpPr>
          <p:cNvPr id="3" name="Content Placeholder 2"/>
          <p:cNvSpPr>
            <a:spLocks noGrp="1"/>
          </p:cNvSpPr>
          <p:nvPr>
            <p:ph idx="1"/>
          </p:nvPr>
        </p:nvSpPr>
        <p:spPr/>
        <p:style>
          <a:lnRef idx="2">
            <a:schemeClr val="accent1"/>
          </a:lnRef>
          <a:fillRef idx="1">
            <a:schemeClr val="lt1"/>
          </a:fillRef>
          <a:effectRef idx="0">
            <a:schemeClr val="accent1"/>
          </a:effectRef>
          <a:fontRef idx="minor">
            <a:schemeClr val="dk1"/>
          </a:fontRef>
        </p:style>
        <p:txBody>
          <a:bodyPr>
            <a:normAutofit/>
          </a:bodyPr>
          <a:lstStyle/>
          <a:p>
            <a:pPr marL="0" indent="0">
              <a:buNone/>
            </a:pPr>
            <a:r>
              <a:rPr lang="id-ID" dirty="0"/>
              <a:t>4)      Tidak melakukan kekerasan pada anak</a:t>
            </a:r>
          </a:p>
          <a:p>
            <a:r>
              <a:rPr lang="id-ID" dirty="0"/>
              <a:t>Kekerasan pada anak akan menimbulkan gangguan psikologis yang sangat berarti dalam kehidupan anak, yang dapat menghambat proses kematangan dan tumbuh kembang anak.</a:t>
            </a:r>
          </a:p>
          <a:p>
            <a:pPr marL="0" indent="0">
              <a:buNone/>
            </a:pPr>
            <a:r>
              <a:rPr lang="id-ID" dirty="0"/>
              <a:t>5)     Modifikasi lingkungan</a:t>
            </a:r>
          </a:p>
          <a:p>
            <a:r>
              <a:rPr lang="id-ID" dirty="0"/>
              <a:t>Melalui modifikasi lingkungan yang bernuansa anak dapat meningkatkan keceriaan dan nyaman bagi lingkungan anak sehingga anak selalu berkembang dan merasa nyaman dilingkungan.</a:t>
            </a:r>
          </a:p>
          <a:p>
            <a:pPr marL="0" indent="0">
              <a:buNone/>
            </a:pPr>
            <a:endParaRPr lang="id-ID" dirty="0"/>
          </a:p>
        </p:txBody>
      </p:sp>
    </p:spTree>
    <p:extLst>
      <p:ext uri="{BB962C8B-B14F-4D97-AF65-F5344CB8AC3E}">
        <p14:creationId xmlns:p14="http://schemas.microsoft.com/office/powerpoint/2010/main" val="7452699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TotalTime>
  <Words>808</Words>
  <Application>Microsoft Macintosh PowerPoint</Application>
  <PresentationFormat>Widescreen</PresentationFormat>
  <Paragraphs>65</Paragraphs>
  <Slides>18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Calibri Light</vt:lpstr>
      <vt:lpstr>Office Theme</vt:lpstr>
      <vt:lpstr>Atraumatic Care of Children and Families </vt:lpstr>
      <vt:lpstr>ATRAUMATIC CARE</vt:lpstr>
      <vt:lpstr>Atraumatic Care</vt:lpstr>
      <vt:lpstr>PowerPoint Presentation</vt:lpstr>
      <vt:lpstr>PowerPoint Presentation</vt:lpstr>
      <vt:lpstr>Hal-Hal Yang Bisa Dilakukan Oleh Perawat </vt:lpstr>
      <vt:lpstr>Family Centre Care </vt:lpstr>
      <vt:lpstr>Family Center Care</vt:lpstr>
      <vt:lpstr>ATRAUMATIC CARE</vt:lpstr>
      <vt:lpstr>PowerPoint Presentation</vt:lpstr>
      <vt:lpstr>Jenis Restrain Pada Pasien Anak</vt:lpstr>
      <vt:lpstr>Developmental Techniques for Communicating With Children</vt:lpstr>
      <vt:lpstr>PowerPoint Presentation</vt:lpstr>
      <vt:lpstr>MINIMALISIR STRESS SELAMA PROSEDUR</vt:lpstr>
      <vt:lpstr>PEDOMAN SELAMA PERSIAPAN TINDAKAN</vt:lpstr>
      <vt:lpstr>PEDOMAN SELAMA PERSIAPAN TINDAKAN</vt:lpstr>
      <vt:lpstr>Family Triple Support</vt:lpstr>
      <vt:lpstr>ATRAUMATIC CARE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ATRAUMATIC CARE</dc:title>
  <dc:creator>ACER</dc:creator>
  <cp:lastModifiedBy>Microsoft Office User</cp:lastModifiedBy>
  <cp:revision>3</cp:revision>
  <dcterms:created xsi:type="dcterms:W3CDTF">2021-02-15T06:55:39Z</dcterms:created>
  <dcterms:modified xsi:type="dcterms:W3CDTF">2023-04-05T16:51:42Z</dcterms:modified>
</cp:coreProperties>
</file>