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 id="2147483678" r:id="rId3"/>
    <p:sldMasterId id="2147483690" r:id="rId4"/>
    <p:sldMasterId id="2147483702" r:id="rId5"/>
    <p:sldMasterId id="2147483755" r:id="rId6"/>
  </p:sldMasterIdLst>
  <p:sldIdLst>
    <p:sldId id="272"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x="9144000" cy="6858000" type="screen4x3"/>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9" d="100"/>
          <a:sy n="59" d="100"/>
        </p:scale>
        <p:origin x="1500" y="5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4/1/2024</a:t>
            </a:fld>
            <a:endParaRPr lang="en-US"/>
          </a:p>
        </p:txBody>
      </p:sp>
      <p:sp>
        <p:nvSpPr>
          <p:cNvPr id="8" name="Footer Placeholder 7"/>
          <p:cNvSpPr>
            <a:spLocks noGrp="1"/>
          </p:cNvSpPr>
          <p:nvPr>
            <p:ph type="ftr" sz="quarter" idx="11"/>
          </p:nvPr>
        </p:nvSpPr>
        <p:spPr/>
        <p:txBody>
          <a:bodyPr/>
          <a:lstStyle/>
          <a:p>
            <a:endParaRPr lang="en-ID"/>
          </a:p>
        </p:txBody>
      </p:sp>
      <p:sp>
        <p:nvSpPr>
          <p:cNvPr id="9" name="Slide Number Placeholder 8"/>
          <p:cNvSpPr>
            <a:spLocks noGrp="1"/>
          </p:cNvSpPr>
          <p:nvPr>
            <p:ph type="sldNum" sz="quarter" idx="12"/>
          </p:nvPr>
        </p:nvSpPr>
        <p:spPr/>
        <p:txBody>
          <a:bodyPr/>
          <a:lstStyle/>
          <a:p>
            <a:fld id="{B6F15528-21DE-4FAA-801E-634DDDAF4B2B}" type="slidenum">
              <a:rPr lang="en-ID" smtClean="0"/>
              <a:t>‹#›</a:t>
            </a:fld>
            <a:endParaRPr lang="en-ID"/>
          </a:p>
        </p:txBody>
      </p:sp>
    </p:spTree>
    <p:extLst>
      <p:ext uri="{BB962C8B-B14F-4D97-AF65-F5344CB8AC3E}">
        <p14:creationId xmlns:p14="http://schemas.microsoft.com/office/powerpoint/2010/main" val="11197569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4/1/2024</a:t>
            </a:fld>
            <a:endParaRPr lang="en-US"/>
          </a:p>
        </p:txBody>
      </p:sp>
      <p:sp>
        <p:nvSpPr>
          <p:cNvPr id="4" name="Footer Placeholder 3"/>
          <p:cNvSpPr>
            <a:spLocks noGrp="1"/>
          </p:cNvSpPr>
          <p:nvPr>
            <p:ph type="ftr" sz="quarter" idx="11"/>
          </p:nvPr>
        </p:nvSpPr>
        <p:spPr/>
        <p:txBody>
          <a:bodyPr/>
          <a:lstStyle/>
          <a:p>
            <a:endParaRPr lang="en-ID"/>
          </a:p>
        </p:txBody>
      </p:sp>
      <p:sp>
        <p:nvSpPr>
          <p:cNvPr id="5" name="Slide Number Placeholder 4"/>
          <p:cNvSpPr>
            <a:spLocks noGrp="1"/>
          </p:cNvSpPr>
          <p:nvPr>
            <p:ph type="sldNum" sz="quarter" idx="12"/>
          </p:nvPr>
        </p:nvSpPr>
        <p:spPr/>
        <p:txBody>
          <a:bodyPr/>
          <a:lstStyle/>
          <a:p>
            <a:fld id="{B6F15528-21DE-4FAA-801E-634DDDAF4B2B}" type="slidenum">
              <a:rPr lang="en-ID" smtClean="0"/>
              <a:t>‹#›</a:t>
            </a:fld>
            <a:endParaRPr lang="en-ID"/>
          </a:p>
        </p:txBody>
      </p:sp>
    </p:spTree>
    <p:extLst>
      <p:ext uri="{BB962C8B-B14F-4D97-AF65-F5344CB8AC3E}">
        <p14:creationId xmlns:p14="http://schemas.microsoft.com/office/powerpoint/2010/main" val="18162459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4/1/2024</a:t>
            </a:fld>
            <a:endParaRPr lang="en-US"/>
          </a:p>
        </p:txBody>
      </p:sp>
      <p:sp>
        <p:nvSpPr>
          <p:cNvPr id="3" name="Footer Placeholder 2"/>
          <p:cNvSpPr>
            <a:spLocks noGrp="1"/>
          </p:cNvSpPr>
          <p:nvPr>
            <p:ph type="ftr" sz="quarter" idx="11"/>
          </p:nvPr>
        </p:nvSpPr>
        <p:spPr/>
        <p:txBody>
          <a:bodyPr/>
          <a:lstStyle/>
          <a:p>
            <a:endParaRPr lang="en-ID"/>
          </a:p>
        </p:txBody>
      </p:sp>
      <p:sp>
        <p:nvSpPr>
          <p:cNvPr id="4" name="Slide Number Placeholder 3"/>
          <p:cNvSpPr>
            <a:spLocks noGrp="1"/>
          </p:cNvSpPr>
          <p:nvPr>
            <p:ph type="sldNum" sz="quarter" idx="12"/>
          </p:nvPr>
        </p:nvSpPr>
        <p:spPr/>
        <p:txBody>
          <a:bodyPr/>
          <a:lstStyle/>
          <a:p>
            <a:fld id="{B6F15528-21DE-4FAA-801E-634DDDAF4B2B}" type="slidenum">
              <a:rPr lang="en-ID" smtClean="0"/>
              <a:t>‹#›</a:t>
            </a:fld>
            <a:endParaRPr lang="en-ID"/>
          </a:p>
        </p:txBody>
      </p:sp>
    </p:spTree>
    <p:extLst>
      <p:ext uri="{BB962C8B-B14F-4D97-AF65-F5344CB8AC3E}">
        <p14:creationId xmlns:p14="http://schemas.microsoft.com/office/powerpoint/2010/main" val="14672619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4/1/2024</a:t>
            </a:fld>
            <a:endParaRPr lang="en-US"/>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B6F15528-21DE-4FAA-801E-634DDDAF4B2B}" type="slidenum">
              <a:rPr lang="en-ID" smtClean="0"/>
              <a:t>‹#›</a:t>
            </a:fld>
            <a:endParaRPr lang="en-ID"/>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782415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1D8BD707-D9CF-40AE-B4C6-C98DA3205C09}" type="datetimeFigureOut">
              <a:rPr lang="en-US" smtClean="0"/>
              <a:t>4/1/2024</a:t>
            </a:fld>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ID"/>
          </a:p>
        </p:txBody>
      </p:sp>
      <p:sp>
        <p:nvSpPr>
          <p:cNvPr id="7" name="Slide Number Placeholder 6"/>
          <p:cNvSpPr>
            <a:spLocks noGrp="1"/>
          </p:cNvSpPr>
          <p:nvPr>
            <p:ph type="sldNum" sz="quarter" idx="12"/>
          </p:nvPr>
        </p:nvSpPr>
        <p:spPr/>
        <p:txBody>
          <a:bodyPr/>
          <a:lstStyle/>
          <a:p>
            <a:fld id="{B6F15528-21DE-4FAA-801E-634DDDAF4B2B}" type="slidenum">
              <a:rPr lang="en-ID" smtClean="0"/>
              <a:t>‹#›</a:t>
            </a:fld>
            <a:endParaRPr lang="en-ID"/>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093909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B6F15528-21DE-4FAA-801E-634DDDAF4B2B}" type="slidenum">
              <a:rPr lang="en-ID" smtClean="0"/>
              <a:t>‹#›</a:t>
            </a:fld>
            <a:endParaRPr lang="en-ID"/>
          </a:p>
        </p:txBody>
      </p:sp>
    </p:spTree>
    <p:extLst>
      <p:ext uri="{BB962C8B-B14F-4D97-AF65-F5344CB8AC3E}">
        <p14:creationId xmlns:p14="http://schemas.microsoft.com/office/powerpoint/2010/main" val="26582729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B6F15528-21DE-4FAA-801E-634DDDAF4B2B}" type="slidenum">
              <a:rPr lang="en-ID" smtClean="0"/>
              <a:t>‹#›</a:t>
            </a:fld>
            <a:endParaRPr lang="en-ID"/>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810392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p:nvSpPr>
        <p:spPr>
          <a:xfrm>
            <a:off x="1007534" y="0"/>
            <a:ext cx="5898825"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6906359"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958856" y="3428999"/>
            <a:ext cx="4138550" cy="2268559"/>
          </a:xfrm>
        </p:spPr>
        <p:txBody>
          <a:bodyPr anchor="t">
            <a:normAutofit/>
          </a:bodyPr>
          <a:lstStyle>
            <a:lvl1pPr algn="r">
              <a:defRPr sz="4200"/>
            </a:lvl1pPr>
          </a:lstStyle>
          <a:p>
            <a:r>
              <a:rPr lang="en-US"/>
              <a:t>Click to edit Master title style</a:t>
            </a:r>
            <a:endParaRPr lang="en-US" dirty="0"/>
          </a:p>
        </p:txBody>
      </p:sp>
      <p:sp>
        <p:nvSpPr>
          <p:cNvPr id="3" name="Subtitle 2"/>
          <p:cNvSpPr>
            <a:spLocks noGrp="1"/>
          </p:cNvSpPr>
          <p:nvPr>
            <p:ph type="subTitle" idx="1"/>
          </p:nvPr>
        </p:nvSpPr>
        <p:spPr>
          <a:xfrm>
            <a:off x="2131292" y="2268787"/>
            <a:ext cx="3966114" cy="1160213"/>
          </a:xfrm>
        </p:spPr>
        <p:txBody>
          <a:bodyPr tIns="0" anchor="b">
            <a:normAutofit/>
          </a:bodyPr>
          <a:lstStyle>
            <a:lvl1pPr marL="0" indent="0" algn="r">
              <a:buNone/>
              <a:defRPr sz="1600" b="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rIns="45720"/>
          <a:lstStyle/>
          <a:p>
            <a:fld id="{B6F15528-21DE-4FAA-801E-634DDDAF4B2B}" type="slidenum">
              <a:rPr lang="en-ID" smtClean="0"/>
              <a:t>‹#›</a:t>
            </a:fld>
            <a:endParaRPr lang="en-ID"/>
          </a:p>
        </p:txBody>
      </p:sp>
      <p:sp>
        <p:nvSpPr>
          <p:cNvPr id="24" name="TextBox 23"/>
          <p:cNvSpPr txBox="1"/>
          <p:nvPr/>
        </p:nvSpPr>
        <p:spPr>
          <a:xfrm>
            <a:off x="1641440" y="3262168"/>
            <a:ext cx="311727" cy="430887"/>
          </a:xfrm>
          <a:prstGeom prst="rect">
            <a:avLst/>
          </a:prstGeom>
          <a:noFill/>
        </p:spPr>
        <p:txBody>
          <a:bodyPr wrap="square" rtlCol="0">
            <a:spAutoFit/>
          </a:bodyPr>
          <a:lstStyle/>
          <a:p>
            <a:pPr algn="r"/>
            <a:r>
              <a:rPr lang="en-US" sz="2200" dirty="0">
                <a:solidFill>
                  <a:schemeClr val="accent6"/>
                </a:solidFill>
                <a:latin typeface="Wingdings 3" panose="05040102010807070707" pitchFamily="18" charset="2"/>
              </a:rPr>
              <a:t>z</a:t>
            </a:r>
            <a:endParaRPr lang="en-US" sz="22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57281401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B6F15528-21DE-4FAA-801E-634DDDAF4B2B}" type="slidenum">
              <a:rPr lang="en-ID" smtClean="0"/>
              <a:t>‹#›</a:t>
            </a:fld>
            <a:endParaRPr lang="en-ID"/>
          </a:p>
        </p:txBody>
      </p:sp>
      <p:sp>
        <p:nvSpPr>
          <p:cNvPr id="7" name="TextBox 6"/>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7099505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57405" y="3199028"/>
            <a:ext cx="5967420" cy="1372971"/>
          </a:xfrm>
        </p:spPr>
        <p:txBody>
          <a:bodyPr anchor="t">
            <a:normAutofit/>
          </a:bodyPr>
          <a:lstStyle>
            <a:lvl1pPr algn="r">
              <a:defRPr sz="2800"/>
            </a:lvl1pPr>
          </a:lstStyle>
          <a:p>
            <a:r>
              <a:rPr lang="en-US"/>
              <a:t>Click to edit Master title style</a:t>
            </a:r>
            <a:endParaRPr lang="en-US" dirty="0"/>
          </a:p>
        </p:txBody>
      </p:sp>
      <p:sp>
        <p:nvSpPr>
          <p:cNvPr id="3" name="Text Placeholder 2"/>
          <p:cNvSpPr>
            <a:spLocks noGrp="1"/>
          </p:cNvSpPr>
          <p:nvPr>
            <p:ph type="body" idx="1"/>
          </p:nvPr>
        </p:nvSpPr>
        <p:spPr>
          <a:xfrm>
            <a:off x="2121131" y="2272143"/>
            <a:ext cx="5803294" cy="926885"/>
          </a:xfrm>
        </p:spPr>
        <p:txBody>
          <a:bodyPr tIns="0" anchor="b">
            <a:normAutofit/>
          </a:bodyPr>
          <a:lstStyle>
            <a:lvl1pPr marL="0" indent="0" algn="r">
              <a:buNone/>
              <a:defRPr sz="16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B6F15528-21DE-4FAA-801E-634DDDAF4B2B}" type="slidenum">
              <a:rPr lang="en-ID" smtClean="0"/>
              <a:t>‹#›</a:t>
            </a:fld>
            <a:endParaRPr lang="en-ID"/>
          </a:p>
        </p:txBody>
      </p:sp>
      <p:sp>
        <p:nvSpPr>
          <p:cNvPr id="16" name="TextBox 15"/>
          <p:cNvSpPr txBox="1"/>
          <p:nvPr/>
        </p:nvSpPr>
        <p:spPr>
          <a:xfrm>
            <a:off x="1644924" y="3023993"/>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241725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0" i="0">
                <a:solidFill>
                  <a:schemeClr val="bg1"/>
                </a:solidFill>
                <a:latin typeface="Arial MT"/>
                <a:cs typeface="Arial MT"/>
              </a:defRPr>
            </a:lvl1pPr>
          </a:lstStyle>
          <a:p>
            <a:endParaRPr/>
          </a:p>
        </p:txBody>
      </p:sp>
      <p:sp>
        <p:nvSpPr>
          <p:cNvPr id="3" name="Holder 3"/>
          <p:cNvSpPr>
            <a:spLocks noGrp="1"/>
          </p:cNvSpPr>
          <p:nvPr>
            <p:ph type="body" idx="1"/>
          </p:nvPr>
        </p:nvSpPr>
        <p:spPr/>
        <p:txBody>
          <a:bodyPr lIns="0" tIns="0" rIns="0" bIns="0"/>
          <a:lstStyle>
            <a:lvl1pPr>
              <a:defRPr sz="2250" b="0" i="0">
                <a:solidFill>
                  <a:schemeClr val="bg1"/>
                </a:solidFill>
                <a:latin typeface="Arial MT"/>
                <a:cs typeface="Arial MT"/>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2" name="Rectangle 11"/>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961426" y="805818"/>
            <a:ext cx="5882780" cy="10817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965406" y="2056800"/>
            <a:ext cx="2855547" cy="3993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4679" y="2056800"/>
            <a:ext cx="2859527" cy="39931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4/1/2024</a:t>
            </a:fld>
            <a:endParaRPr lang="en-US"/>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B6F15528-21DE-4FAA-801E-634DDDAF4B2B}" type="slidenum">
              <a:rPr lang="en-ID" smtClean="0"/>
              <a:t>‹#›</a:t>
            </a:fld>
            <a:endParaRPr lang="en-ID"/>
          </a:p>
        </p:txBody>
      </p:sp>
      <p:sp>
        <p:nvSpPr>
          <p:cNvPr id="11" name="Rectangle 10"/>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TextBox 18"/>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29868817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Rectangle 13"/>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TextBox 23"/>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63589" y="805818"/>
            <a:ext cx="5880617" cy="1077020"/>
          </a:xfrm>
        </p:spPr>
        <p:txBody>
          <a:bodyPr/>
          <a:lstStyle/>
          <a:p>
            <a:r>
              <a:rPr lang="en-US"/>
              <a:t>Click to edit Master title style</a:t>
            </a:r>
            <a:endParaRPr lang="en-US" dirty="0"/>
          </a:p>
        </p:txBody>
      </p:sp>
      <p:sp>
        <p:nvSpPr>
          <p:cNvPr id="3" name="Text Placeholder 2"/>
          <p:cNvSpPr>
            <a:spLocks noGrp="1"/>
          </p:cNvSpPr>
          <p:nvPr>
            <p:ph type="body" idx="1"/>
          </p:nvPr>
        </p:nvSpPr>
        <p:spPr>
          <a:xfrm>
            <a:off x="1963589" y="2054563"/>
            <a:ext cx="2857364" cy="713818"/>
          </a:xfrm>
        </p:spPr>
        <p:txBody>
          <a:bodyPr anchor="b">
            <a:noAutofit/>
          </a:bodyPr>
          <a:lstStyle>
            <a:lvl1pPr marL="0" indent="0" algn="l">
              <a:lnSpc>
                <a:spcPct val="100000"/>
              </a:lnSpc>
              <a:buNone/>
              <a:defRPr sz="2000" b="0" cap="none" baseline="0">
                <a:solidFill>
                  <a:schemeClr val="accent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962510" y="2851330"/>
            <a:ext cx="2858443" cy="3198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84679" y="2054563"/>
            <a:ext cx="2859527" cy="713818"/>
          </a:xfrm>
        </p:spPr>
        <p:txBody>
          <a:bodyPr anchor="b">
            <a:noAutofit/>
          </a:bodyPr>
          <a:lstStyle>
            <a:lvl1pPr marL="0" indent="0" algn="l">
              <a:lnSpc>
                <a:spcPct val="100000"/>
              </a:lnSpc>
              <a:buNone/>
              <a:defRPr sz="2000" b="0" cap="none" baseline="0">
                <a:solidFill>
                  <a:schemeClr val="accent6"/>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84680" y="2851330"/>
            <a:ext cx="2859526" cy="31986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4/1/2024</a:t>
            </a:fld>
            <a:endParaRPr lang="en-US"/>
          </a:p>
        </p:txBody>
      </p:sp>
      <p:sp>
        <p:nvSpPr>
          <p:cNvPr id="8" name="Footer Placeholder 7"/>
          <p:cNvSpPr>
            <a:spLocks noGrp="1"/>
          </p:cNvSpPr>
          <p:nvPr>
            <p:ph type="ftr" sz="quarter" idx="11"/>
          </p:nvPr>
        </p:nvSpPr>
        <p:spPr/>
        <p:txBody>
          <a:bodyPr/>
          <a:lstStyle/>
          <a:p>
            <a:endParaRPr lang="en-ID"/>
          </a:p>
        </p:txBody>
      </p:sp>
      <p:sp>
        <p:nvSpPr>
          <p:cNvPr id="9" name="Slide Number Placeholder 8"/>
          <p:cNvSpPr>
            <a:spLocks noGrp="1"/>
          </p:cNvSpPr>
          <p:nvPr>
            <p:ph type="sldNum" sz="quarter" idx="12"/>
          </p:nvPr>
        </p:nvSpPr>
        <p:spPr/>
        <p:txBody>
          <a:bodyPr/>
          <a:lstStyle/>
          <a:p>
            <a:fld id="{B6F15528-21DE-4FAA-801E-634DDDAF4B2B}" type="slidenum">
              <a:rPr lang="en-ID" smtClean="0"/>
              <a:t>‹#›</a:t>
            </a:fld>
            <a:endParaRPr lang="en-ID"/>
          </a:p>
        </p:txBody>
      </p:sp>
    </p:spTree>
    <p:extLst>
      <p:ext uri="{BB962C8B-B14F-4D97-AF65-F5344CB8AC3E}">
        <p14:creationId xmlns:p14="http://schemas.microsoft.com/office/powerpoint/2010/main" val="11177313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Rectangle 8"/>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TextBox 15"/>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4/1/2024</a:t>
            </a:fld>
            <a:endParaRPr lang="en-US"/>
          </a:p>
        </p:txBody>
      </p:sp>
      <p:sp>
        <p:nvSpPr>
          <p:cNvPr id="4" name="Footer Placeholder 3"/>
          <p:cNvSpPr>
            <a:spLocks noGrp="1"/>
          </p:cNvSpPr>
          <p:nvPr>
            <p:ph type="ftr" sz="quarter" idx="11"/>
          </p:nvPr>
        </p:nvSpPr>
        <p:spPr/>
        <p:txBody>
          <a:bodyPr/>
          <a:lstStyle/>
          <a:p>
            <a:endParaRPr lang="en-ID"/>
          </a:p>
        </p:txBody>
      </p:sp>
      <p:sp>
        <p:nvSpPr>
          <p:cNvPr id="5" name="Slide Number Placeholder 4"/>
          <p:cNvSpPr>
            <a:spLocks noGrp="1"/>
          </p:cNvSpPr>
          <p:nvPr>
            <p:ph type="sldNum" sz="quarter" idx="12"/>
          </p:nvPr>
        </p:nvSpPr>
        <p:spPr/>
        <p:txBody>
          <a:bodyPr/>
          <a:lstStyle/>
          <a:p>
            <a:fld id="{B6F15528-21DE-4FAA-801E-634DDDAF4B2B}" type="slidenum">
              <a:rPr lang="en-ID" smtClean="0"/>
              <a:t>‹#›</a:t>
            </a:fld>
            <a:endParaRPr lang="en-ID"/>
          </a:p>
        </p:txBody>
      </p:sp>
    </p:spTree>
    <p:extLst>
      <p:ext uri="{BB962C8B-B14F-4D97-AF65-F5344CB8AC3E}">
        <p14:creationId xmlns:p14="http://schemas.microsoft.com/office/powerpoint/2010/main" val="18633110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9" name="Rectangle 8"/>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1D8BD707-D9CF-40AE-B4C6-C98DA3205C09}" type="datetimeFigureOut">
              <a:rPr lang="en-US" smtClean="0"/>
              <a:t>4/1/2024</a:t>
            </a:fld>
            <a:endParaRPr lang="en-US"/>
          </a:p>
        </p:txBody>
      </p:sp>
      <p:sp>
        <p:nvSpPr>
          <p:cNvPr id="3" name="Footer Placeholder 2"/>
          <p:cNvSpPr>
            <a:spLocks noGrp="1"/>
          </p:cNvSpPr>
          <p:nvPr>
            <p:ph type="ftr" sz="quarter" idx="11"/>
          </p:nvPr>
        </p:nvSpPr>
        <p:spPr/>
        <p:txBody>
          <a:bodyPr/>
          <a:lstStyle/>
          <a:p>
            <a:endParaRPr lang="en-ID"/>
          </a:p>
        </p:txBody>
      </p:sp>
      <p:sp>
        <p:nvSpPr>
          <p:cNvPr id="4" name="Slide Number Placeholder 3"/>
          <p:cNvSpPr>
            <a:spLocks noGrp="1"/>
          </p:cNvSpPr>
          <p:nvPr>
            <p:ph type="sldNum" sz="quarter" idx="12"/>
          </p:nvPr>
        </p:nvSpPr>
        <p:spPr/>
        <p:txBody>
          <a:bodyPr/>
          <a:lstStyle/>
          <a:p>
            <a:fld id="{B6F15528-21DE-4FAA-801E-634DDDAF4B2B}" type="slidenum">
              <a:rPr lang="en-ID" smtClean="0"/>
              <a:t>‹#›</a:t>
            </a:fld>
            <a:endParaRPr lang="en-ID"/>
          </a:p>
        </p:txBody>
      </p:sp>
    </p:spTree>
    <p:extLst>
      <p:ext uri="{BB962C8B-B14F-4D97-AF65-F5344CB8AC3E}">
        <p14:creationId xmlns:p14="http://schemas.microsoft.com/office/powerpoint/2010/main" val="8315998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7" name="Rectangle 16"/>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TextBox 21"/>
          <p:cNvSpPr txBox="1"/>
          <p:nvPr/>
        </p:nvSpPr>
        <p:spPr>
          <a:xfrm>
            <a:off x="1179466" y="1127642"/>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485983" y="1296618"/>
            <a:ext cx="2120703" cy="1889075"/>
          </a:xfrm>
        </p:spPr>
        <p:txBody>
          <a:bodyPr anchor="b">
            <a:normAutofit/>
          </a:bodyPr>
          <a:lstStyle>
            <a:lvl1pPr algn="l">
              <a:defRPr sz="2000"/>
            </a:lvl1pPr>
          </a:lstStyle>
          <a:p>
            <a:r>
              <a:rPr lang="en-US"/>
              <a:t>Click to edit Master title style</a:t>
            </a:r>
            <a:endParaRPr lang="en-US" dirty="0"/>
          </a:p>
        </p:txBody>
      </p:sp>
      <p:sp>
        <p:nvSpPr>
          <p:cNvPr id="3" name="Content Placeholder 2"/>
          <p:cNvSpPr>
            <a:spLocks noGrp="1"/>
          </p:cNvSpPr>
          <p:nvPr>
            <p:ph idx="1"/>
          </p:nvPr>
        </p:nvSpPr>
        <p:spPr>
          <a:xfrm>
            <a:off x="4088538" y="805818"/>
            <a:ext cx="3755668" cy="52441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85982" y="3186155"/>
            <a:ext cx="2120703" cy="2386397"/>
          </a:xfrm>
        </p:spPr>
        <p:txBody>
          <a:bodyPr>
            <a:normAutofit/>
          </a:bodyPr>
          <a:lstStyle>
            <a:lvl1pPr marL="0" indent="0" algn="l">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4/1/2024</a:t>
            </a:fld>
            <a:endParaRPr lang="en-US"/>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B6F15528-21DE-4FAA-801E-634DDDAF4B2B}" type="slidenum">
              <a:rPr lang="en-ID" smtClean="0"/>
              <a:t>‹#›</a:t>
            </a:fld>
            <a:endParaRPr lang="en-ID"/>
          </a:p>
        </p:txBody>
      </p:sp>
    </p:spTree>
    <p:extLst>
      <p:ext uri="{BB962C8B-B14F-4D97-AF65-F5344CB8AC3E}">
        <p14:creationId xmlns:p14="http://schemas.microsoft.com/office/powerpoint/2010/main" val="321045321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TextBox 12"/>
          <p:cNvSpPr txBox="1"/>
          <p:nvPr/>
        </p:nvSpPr>
        <p:spPr>
          <a:xfrm>
            <a:off x="1179466" y="1127642"/>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3" name="Picture Placeholder 2"/>
          <p:cNvSpPr>
            <a:spLocks noGrp="1" noChangeAspect="1"/>
          </p:cNvSpPr>
          <p:nvPr>
            <p:ph type="pic" idx="1"/>
          </p:nvPr>
        </p:nvSpPr>
        <p:spPr>
          <a:xfrm>
            <a:off x="4582987" y="3229"/>
            <a:ext cx="3727769"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2" name="Title 1"/>
          <p:cNvSpPr>
            <a:spLocks noGrp="1"/>
          </p:cNvSpPr>
          <p:nvPr>
            <p:ph type="title"/>
          </p:nvPr>
        </p:nvSpPr>
        <p:spPr>
          <a:xfrm>
            <a:off x="1486671" y="1296618"/>
            <a:ext cx="2603212" cy="1886308"/>
          </a:xfrm>
        </p:spPr>
        <p:txBody>
          <a:bodyPr anchor="b">
            <a:normAutofit/>
          </a:bodyPr>
          <a:lstStyle>
            <a:lvl1pPr algn="l">
              <a:defRPr sz="2400"/>
            </a:lvl1pPr>
          </a:lstStyle>
          <a:p>
            <a:r>
              <a:rPr lang="en-US"/>
              <a:t>Click to edit Master title style</a:t>
            </a:r>
            <a:endParaRPr lang="en-US" dirty="0"/>
          </a:p>
        </p:txBody>
      </p:sp>
      <p:sp>
        <p:nvSpPr>
          <p:cNvPr id="4" name="Text Placeholder 3"/>
          <p:cNvSpPr>
            <a:spLocks noGrp="1"/>
          </p:cNvSpPr>
          <p:nvPr>
            <p:ph type="body" sz="half" idx="2"/>
          </p:nvPr>
        </p:nvSpPr>
        <p:spPr>
          <a:xfrm>
            <a:off x="1485984" y="3182928"/>
            <a:ext cx="2603794" cy="2386394"/>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4/1/2024</a:t>
            </a:fld>
            <a:endParaRPr lang="en-US"/>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B6F15528-21DE-4FAA-801E-634DDDAF4B2B}" type="slidenum">
              <a:rPr lang="en-ID" smtClean="0"/>
              <a:t>‹#›</a:t>
            </a:fld>
            <a:endParaRPr lang="en-ID"/>
          </a:p>
        </p:txBody>
      </p:sp>
    </p:spTree>
    <p:extLst>
      <p:ext uri="{BB962C8B-B14F-4D97-AF65-F5344CB8AC3E}">
        <p14:creationId xmlns:p14="http://schemas.microsoft.com/office/powerpoint/2010/main" val="86276203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 name="Rectangle 9"/>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TextBox 16"/>
          <p:cNvSpPr txBox="1"/>
          <p:nvPr/>
        </p:nvSpPr>
        <p:spPr>
          <a:xfrm>
            <a:off x="1651862" y="636541"/>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58857" y="808057"/>
            <a:ext cx="5885350" cy="1077229"/>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20792" y="2049878"/>
            <a:ext cx="5723414" cy="40000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B6F15528-21DE-4FAA-801E-634DDDAF4B2B}" type="slidenum">
              <a:rPr lang="en-ID" smtClean="0"/>
              <a:t>‹#›</a:t>
            </a:fld>
            <a:endParaRPr lang="en-ID"/>
          </a:p>
        </p:txBody>
      </p:sp>
    </p:spTree>
    <p:extLst>
      <p:ext uri="{BB962C8B-B14F-4D97-AF65-F5344CB8AC3E}">
        <p14:creationId xmlns:p14="http://schemas.microsoft.com/office/powerpoint/2010/main" val="29668836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8" name="Rectangle 17"/>
          <p:cNvSpPr/>
          <p:nvPr/>
        </p:nvSpPr>
        <p:spPr>
          <a:xfrm>
            <a:off x="1007534" y="0"/>
            <a:ext cx="7315560"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p:nvSpPr>
        <p:spPr>
          <a:xfrm>
            <a:off x="832116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TextBox 22"/>
          <p:cNvSpPr txBox="1"/>
          <p:nvPr/>
        </p:nvSpPr>
        <p:spPr>
          <a:xfrm rot="5400000">
            <a:off x="7688343" y="480678"/>
            <a:ext cx="311727" cy="338554"/>
          </a:xfrm>
          <a:prstGeom prst="rect">
            <a:avLst/>
          </a:prstGeom>
          <a:noFill/>
        </p:spPr>
        <p:txBody>
          <a:bodyPr wrap="square" rtlCol="0">
            <a:spAutoFit/>
          </a:bodyPr>
          <a:lstStyle/>
          <a:p>
            <a:pPr algn="r"/>
            <a:r>
              <a:rPr lang="en-US" sz="1600" dirty="0">
                <a:solidFill>
                  <a:schemeClr val="accent6"/>
                </a:solidFill>
                <a:latin typeface="Wingdings 3" panose="05040102010807070707" pitchFamily="18" charset="2"/>
              </a:rPr>
              <a:t>z</a:t>
            </a:r>
            <a:endParaRPr lang="en-US" sz="16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6849317" y="805818"/>
            <a:ext cx="994889" cy="5244126"/>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964598" y="970410"/>
            <a:ext cx="4715441" cy="50795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B6F15528-21DE-4FAA-801E-634DDDAF4B2B}" type="slidenum">
              <a:rPr lang="en-ID" smtClean="0"/>
              <a:t>‹#›</a:t>
            </a:fld>
            <a:endParaRPr lang="en-ID"/>
          </a:p>
        </p:txBody>
      </p:sp>
    </p:spTree>
    <p:extLst>
      <p:ext uri="{BB962C8B-B14F-4D97-AF65-F5344CB8AC3E}">
        <p14:creationId xmlns:p14="http://schemas.microsoft.com/office/powerpoint/2010/main" val="5909806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4/1/2024</a:t>
            </a:fld>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ID"/>
          </a:p>
        </p:txBody>
      </p:sp>
      <p:sp>
        <p:nvSpPr>
          <p:cNvPr id="6" name="Slide Number Placeholder 5"/>
          <p:cNvSpPr>
            <a:spLocks noGrp="1"/>
          </p:cNvSpPr>
          <p:nvPr>
            <p:ph type="sldNum" sz="quarter" idx="12"/>
          </p:nvPr>
        </p:nvSpPr>
        <p:spPr>
          <a:xfrm>
            <a:off x="1434703" y="798973"/>
            <a:ext cx="802005" cy="503578"/>
          </a:xfrm>
        </p:spPr>
        <p:txBody>
          <a:bodyPr/>
          <a:lstStyle/>
          <a:p>
            <a:fld id="{B6F15528-21DE-4FAA-801E-634DDDAF4B2B}" type="slidenum">
              <a:rPr lang="en-ID" smtClean="0"/>
              <a:t>‹#›</a:t>
            </a:fld>
            <a:endParaRPr lang="en-ID"/>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7860040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B6F15528-21DE-4FAA-801E-634DDDAF4B2B}" type="slidenum">
              <a:rPr lang="en-ID" smtClean="0"/>
              <a:t>‹#›</a:t>
            </a:fld>
            <a:endParaRPr lang="en-ID"/>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54870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0" i="0">
                <a:solidFill>
                  <a:schemeClr val="bg1"/>
                </a:solidFill>
                <a:latin typeface="Arial MT"/>
                <a:cs typeface="Arial MT"/>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4/1/2024</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B6F15528-21DE-4FAA-801E-634DDDAF4B2B}" type="slidenum">
              <a:rPr lang="en-ID" smtClean="0"/>
              <a:t>‹#›</a:t>
            </a:fld>
            <a:endParaRPr lang="en-ID"/>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61078814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4/1/2024</a:t>
            </a:fld>
            <a:endParaRPr lang="en-US"/>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B6F15528-21DE-4FAA-801E-634DDDAF4B2B}" type="slidenum">
              <a:rPr lang="en-ID" smtClean="0"/>
              <a:t>‹#›</a:t>
            </a:fld>
            <a:endParaRPr lang="en-ID"/>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7511019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36" name="Straight Connector 35"/>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a:xfrm>
            <a:off x="1443491" y="804164"/>
            <a:ext cx="6571344"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3491" y="2019550"/>
            <a:ext cx="3125766" cy="801943"/>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443491" y="2824270"/>
            <a:ext cx="3125766"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89182" y="2023004"/>
            <a:ext cx="3125652" cy="802237"/>
          </a:xfrm>
        </p:spPr>
        <p:txBody>
          <a:bodyPr anchor="b">
            <a:normAutofit/>
          </a:bodyPr>
          <a:lstStyle>
            <a:lvl1pPr marL="0" indent="0">
              <a:lnSpc>
                <a:spcPct val="100000"/>
              </a:lnSpc>
              <a:buNone/>
              <a:defRPr sz="220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89182" y="2821491"/>
            <a:ext cx="31256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4/1/2024</a:t>
            </a:fld>
            <a:endParaRPr lang="en-US"/>
          </a:p>
        </p:txBody>
      </p:sp>
      <p:sp>
        <p:nvSpPr>
          <p:cNvPr id="8" name="Footer Placeholder 7"/>
          <p:cNvSpPr>
            <a:spLocks noGrp="1"/>
          </p:cNvSpPr>
          <p:nvPr>
            <p:ph type="ftr" sz="quarter" idx="11"/>
          </p:nvPr>
        </p:nvSpPr>
        <p:spPr/>
        <p:txBody>
          <a:bodyPr/>
          <a:lstStyle/>
          <a:p>
            <a:endParaRPr lang="en-ID"/>
          </a:p>
        </p:txBody>
      </p:sp>
      <p:sp>
        <p:nvSpPr>
          <p:cNvPr id="9" name="Slide Number Placeholder 8"/>
          <p:cNvSpPr>
            <a:spLocks noGrp="1"/>
          </p:cNvSpPr>
          <p:nvPr>
            <p:ph type="sldNum" sz="quarter" idx="12"/>
          </p:nvPr>
        </p:nvSpPr>
        <p:spPr/>
        <p:txBody>
          <a:bodyPr/>
          <a:lstStyle/>
          <a:p>
            <a:fld id="{B6F15528-21DE-4FAA-801E-634DDDAF4B2B}" type="slidenum">
              <a:rPr lang="en-ID" smtClean="0"/>
              <a:t>‹#›</a:t>
            </a:fld>
            <a:endParaRPr lang="en-ID"/>
          </a:p>
        </p:txBody>
      </p:sp>
    </p:spTree>
    <p:extLst>
      <p:ext uri="{BB962C8B-B14F-4D97-AF65-F5344CB8AC3E}">
        <p14:creationId xmlns:p14="http://schemas.microsoft.com/office/powerpoint/2010/main" val="18923625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cxnSp>
        <p:nvCxnSpPr>
          <p:cNvPr id="32" name="Straight Connector 31"/>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4/1/2024</a:t>
            </a:fld>
            <a:endParaRPr lang="en-US"/>
          </a:p>
        </p:txBody>
      </p:sp>
      <p:sp>
        <p:nvSpPr>
          <p:cNvPr id="4" name="Footer Placeholder 3"/>
          <p:cNvSpPr>
            <a:spLocks noGrp="1"/>
          </p:cNvSpPr>
          <p:nvPr>
            <p:ph type="ftr" sz="quarter" idx="11"/>
          </p:nvPr>
        </p:nvSpPr>
        <p:spPr/>
        <p:txBody>
          <a:bodyPr/>
          <a:lstStyle/>
          <a:p>
            <a:endParaRPr lang="en-ID"/>
          </a:p>
        </p:txBody>
      </p:sp>
      <p:sp>
        <p:nvSpPr>
          <p:cNvPr id="5" name="Slide Number Placeholder 4"/>
          <p:cNvSpPr>
            <a:spLocks noGrp="1"/>
          </p:cNvSpPr>
          <p:nvPr>
            <p:ph type="sldNum" sz="quarter" idx="12"/>
          </p:nvPr>
        </p:nvSpPr>
        <p:spPr/>
        <p:txBody>
          <a:bodyPr/>
          <a:lstStyle/>
          <a:p>
            <a:fld id="{B6F15528-21DE-4FAA-801E-634DDDAF4B2B}" type="slidenum">
              <a:rPr lang="en-ID" smtClean="0"/>
              <a:t>‹#›</a:t>
            </a:fld>
            <a:endParaRPr lang="en-ID"/>
          </a:p>
        </p:txBody>
      </p:sp>
    </p:spTree>
    <p:extLst>
      <p:ext uri="{BB962C8B-B14F-4D97-AF65-F5344CB8AC3E}">
        <p14:creationId xmlns:p14="http://schemas.microsoft.com/office/powerpoint/2010/main" val="133266470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4/1/2024</a:t>
            </a:fld>
            <a:endParaRPr lang="en-US"/>
          </a:p>
        </p:txBody>
      </p:sp>
      <p:sp>
        <p:nvSpPr>
          <p:cNvPr id="3" name="Footer Placeholder 2"/>
          <p:cNvSpPr>
            <a:spLocks noGrp="1"/>
          </p:cNvSpPr>
          <p:nvPr>
            <p:ph type="ftr" sz="quarter" idx="11"/>
          </p:nvPr>
        </p:nvSpPr>
        <p:spPr/>
        <p:txBody>
          <a:bodyPr/>
          <a:lstStyle/>
          <a:p>
            <a:endParaRPr lang="en-ID"/>
          </a:p>
        </p:txBody>
      </p:sp>
      <p:sp>
        <p:nvSpPr>
          <p:cNvPr id="4" name="Slide Number Placeholder 3"/>
          <p:cNvSpPr>
            <a:spLocks noGrp="1"/>
          </p:cNvSpPr>
          <p:nvPr>
            <p:ph type="sldNum" sz="quarter" idx="12"/>
          </p:nvPr>
        </p:nvSpPr>
        <p:spPr/>
        <p:txBody>
          <a:bodyPr/>
          <a:lstStyle/>
          <a:p>
            <a:fld id="{B6F15528-21DE-4FAA-801E-634DDDAF4B2B}" type="slidenum">
              <a:rPr lang="en-ID" smtClean="0"/>
              <a:t>‹#›</a:t>
            </a:fld>
            <a:endParaRPr lang="en-ID"/>
          </a:p>
        </p:txBody>
      </p:sp>
    </p:spTree>
    <p:extLst>
      <p:ext uri="{BB962C8B-B14F-4D97-AF65-F5344CB8AC3E}">
        <p14:creationId xmlns:p14="http://schemas.microsoft.com/office/powerpoint/2010/main" val="22588240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39042" y="798973"/>
            <a:ext cx="2425950"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4186656" y="798974"/>
            <a:ext cx="3828178"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39042" y="3205492"/>
            <a:ext cx="2427369" cy="2248181"/>
          </a:xfrm>
        </p:spPr>
        <p:txBody>
          <a:bodyPr>
            <a:normAutofit/>
          </a:bodyPr>
          <a:lstStyle>
            <a:lvl1pPr marL="0" indent="0" algn="l">
              <a:buNone/>
              <a:defRPr sz="16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4/1/2024</a:t>
            </a:fld>
            <a:endParaRPr lang="en-US"/>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B6F15528-21DE-4FAA-801E-634DDDAF4B2B}" type="slidenum">
              <a:rPr lang="en-ID" smtClean="0"/>
              <a:t>‹#›</a:t>
            </a:fld>
            <a:endParaRPr lang="en-ID"/>
          </a:p>
        </p:txBody>
      </p:sp>
      <p:cxnSp>
        <p:nvCxnSpPr>
          <p:cNvPr id="17" name="Straight Connector 16"/>
          <p:cNvCxnSpPr/>
          <p:nvPr/>
        </p:nvCxnSpPr>
        <p:spPr>
          <a:xfrm>
            <a:off x="1441748" y="3205491"/>
            <a:ext cx="242327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6877578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3" name="Group 12"/>
          <p:cNvGrpSpPr/>
          <p:nvPr/>
        </p:nvGrpSpPr>
        <p:grpSpPr>
          <a:xfrm>
            <a:off x="4996501" y="482171"/>
            <a:ext cx="3511387" cy="5149101"/>
            <a:chOff x="6852919" y="583365"/>
            <a:chExt cx="4681849" cy="5181928"/>
          </a:xfrm>
        </p:grpSpPr>
        <p:sp>
          <p:nvSpPr>
            <p:cNvPr id="14" name="Rectangle 13"/>
            <p:cNvSpPr/>
            <p:nvPr/>
          </p:nvSpPr>
          <p:spPr>
            <a:xfrm>
              <a:off x="6852919" y="583365"/>
              <a:ext cx="4681849" cy="5181928"/>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5" name="Rectangle 14"/>
            <p:cNvSpPr/>
            <p:nvPr/>
          </p:nvSpPr>
          <p:spPr>
            <a:xfrm>
              <a:off x="7273787" y="915806"/>
              <a:ext cx="3844017" cy="450791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44148" y="1129513"/>
            <a:ext cx="3244935"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640128" y="1122543"/>
            <a:ext cx="2234998" cy="3866327"/>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443492" y="3145992"/>
            <a:ext cx="3240286" cy="2003742"/>
          </a:xfrm>
        </p:spPr>
        <p:txBody>
          <a:bodyPr>
            <a:normAutofit/>
          </a:bodyPr>
          <a:lstStyle>
            <a:lvl1pPr marL="0" indent="0" algn="l">
              <a:buNone/>
              <a:defRPr sz="18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436664" y="5469857"/>
            <a:ext cx="3252420" cy="320123"/>
          </a:xfrm>
        </p:spPr>
        <p:txBody>
          <a:bodyPr/>
          <a:lstStyle>
            <a:lvl1pPr algn="l">
              <a:defRPr/>
            </a:lvl1pPr>
          </a:lstStyle>
          <a:p>
            <a:fld id="{1D8BD707-D9CF-40AE-B4C6-C98DA3205C09}" type="datetimeFigureOut">
              <a:rPr lang="en-US" smtClean="0"/>
              <a:t>4/1/2024</a:t>
            </a:fld>
            <a:endParaRPr lang="en-US"/>
          </a:p>
        </p:txBody>
      </p:sp>
      <p:sp>
        <p:nvSpPr>
          <p:cNvPr id="6" name="Footer Placeholder 5"/>
          <p:cNvSpPr>
            <a:spLocks noGrp="1"/>
          </p:cNvSpPr>
          <p:nvPr>
            <p:ph type="ftr" sz="quarter" idx="11"/>
          </p:nvPr>
        </p:nvSpPr>
        <p:spPr>
          <a:xfrm>
            <a:off x="1437530" y="318641"/>
            <a:ext cx="3251553" cy="320931"/>
          </a:xfrm>
        </p:spPr>
        <p:txBody>
          <a:bodyPr/>
          <a:lstStyle/>
          <a:p>
            <a:endParaRPr lang="en-ID"/>
          </a:p>
        </p:txBody>
      </p:sp>
      <p:sp>
        <p:nvSpPr>
          <p:cNvPr id="7" name="Slide Number Placeholder 6"/>
          <p:cNvSpPr>
            <a:spLocks noGrp="1"/>
          </p:cNvSpPr>
          <p:nvPr>
            <p:ph type="sldNum" sz="quarter" idx="12"/>
          </p:nvPr>
        </p:nvSpPr>
        <p:spPr/>
        <p:txBody>
          <a:bodyPr/>
          <a:lstStyle/>
          <a:p>
            <a:fld id="{B6F15528-21DE-4FAA-801E-634DDDAF4B2B}" type="slidenum">
              <a:rPr lang="en-ID" smtClean="0"/>
              <a:t>‹#›</a:t>
            </a:fld>
            <a:endParaRPr lang="en-ID"/>
          </a:p>
        </p:txBody>
      </p:sp>
      <p:cxnSp>
        <p:nvCxnSpPr>
          <p:cNvPr id="31" name="Straight Connector 30"/>
          <p:cNvCxnSpPr/>
          <p:nvPr/>
        </p:nvCxnSpPr>
        <p:spPr>
          <a:xfrm>
            <a:off x="1441281" y="3143605"/>
            <a:ext cx="324201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04687905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B6F15528-21DE-4FAA-801E-634DDDAF4B2B}" type="slidenum">
              <a:rPr lang="en-ID" smtClean="0"/>
              <a:t>‹#›</a:t>
            </a:fld>
            <a:endParaRPr lang="en-ID"/>
          </a:p>
        </p:txBody>
      </p:sp>
    </p:spTree>
    <p:extLst>
      <p:ext uri="{BB962C8B-B14F-4D97-AF65-F5344CB8AC3E}">
        <p14:creationId xmlns:p14="http://schemas.microsoft.com/office/powerpoint/2010/main" val="40838267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18028" y="798974"/>
            <a:ext cx="1103027"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3491" y="798974"/>
            <a:ext cx="5301095"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B6F15528-21DE-4FAA-801E-634DDDAF4B2B}" type="slidenum">
              <a:rPr lang="en-ID" smtClean="0"/>
              <a:t>‹#›</a:t>
            </a:fld>
            <a:endParaRPr lang="en-ID"/>
          </a:p>
        </p:txBody>
      </p:sp>
      <p:cxnSp>
        <p:nvCxnSpPr>
          <p:cNvPr id="15" name="Straight Connector 14"/>
          <p:cNvCxnSpPr/>
          <p:nvPr/>
        </p:nvCxnSpPr>
        <p:spPr>
          <a:xfrm>
            <a:off x="6918028" y="798974"/>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7474380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B6F15528-21DE-4FAA-801E-634DDDAF4B2B}" type="slidenum">
              <a:rPr lang="en-ID" smtClean="0"/>
              <a:t>‹#›</a:t>
            </a:fld>
            <a:endParaRPr lang="en-ID"/>
          </a:p>
        </p:txBody>
      </p:sp>
    </p:spTree>
    <p:extLst>
      <p:ext uri="{BB962C8B-B14F-4D97-AF65-F5344CB8AC3E}">
        <p14:creationId xmlns:p14="http://schemas.microsoft.com/office/powerpoint/2010/main" val="1245970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0" i="0">
                <a:solidFill>
                  <a:schemeClr val="bg1"/>
                </a:solidFill>
                <a:latin typeface="Arial MT"/>
                <a:cs typeface="Arial M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4/1/2024</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B6F15528-21DE-4FAA-801E-634DDDAF4B2B}" type="slidenum">
              <a:rPr lang="en-ID" smtClean="0"/>
              <a:t>‹#›</a:t>
            </a:fld>
            <a:endParaRPr lang="en-ID"/>
          </a:p>
        </p:txBody>
      </p:sp>
    </p:spTree>
    <p:extLst>
      <p:ext uri="{BB962C8B-B14F-4D97-AF65-F5344CB8AC3E}">
        <p14:creationId xmlns:p14="http://schemas.microsoft.com/office/powerpoint/2010/main" val="25692432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B6F15528-21DE-4FAA-801E-634DDDAF4B2B}" type="slidenum">
              <a:rPr lang="en-ID" smtClean="0"/>
              <a:t>‹#›</a:t>
            </a:fld>
            <a:endParaRPr lang="en-ID"/>
          </a:p>
        </p:txBody>
      </p:sp>
    </p:spTree>
    <p:extLst>
      <p:ext uri="{BB962C8B-B14F-4D97-AF65-F5344CB8AC3E}">
        <p14:creationId xmlns:p14="http://schemas.microsoft.com/office/powerpoint/2010/main" val="49110004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4/1/2024</a:t>
            </a:fld>
            <a:endParaRPr lang="en-US"/>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B6F15528-21DE-4FAA-801E-634DDDAF4B2B}" type="slidenum">
              <a:rPr lang="en-ID" smtClean="0"/>
              <a:t>‹#›</a:t>
            </a:fld>
            <a:endParaRPr lang="en-ID"/>
          </a:p>
        </p:txBody>
      </p:sp>
    </p:spTree>
    <p:extLst>
      <p:ext uri="{BB962C8B-B14F-4D97-AF65-F5344CB8AC3E}">
        <p14:creationId xmlns:p14="http://schemas.microsoft.com/office/powerpoint/2010/main" val="59756054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4/1/2024</a:t>
            </a:fld>
            <a:endParaRPr lang="en-US"/>
          </a:p>
        </p:txBody>
      </p:sp>
      <p:sp>
        <p:nvSpPr>
          <p:cNvPr id="8" name="Footer Placeholder 7"/>
          <p:cNvSpPr>
            <a:spLocks noGrp="1"/>
          </p:cNvSpPr>
          <p:nvPr>
            <p:ph type="ftr" sz="quarter" idx="11"/>
          </p:nvPr>
        </p:nvSpPr>
        <p:spPr/>
        <p:txBody>
          <a:bodyPr/>
          <a:lstStyle/>
          <a:p>
            <a:endParaRPr lang="en-ID"/>
          </a:p>
        </p:txBody>
      </p:sp>
      <p:sp>
        <p:nvSpPr>
          <p:cNvPr id="9" name="Slide Number Placeholder 8"/>
          <p:cNvSpPr>
            <a:spLocks noGrp="1"/>
          </p:cNvSpPr>
          <p:nvPr>
            <p:ph type="sldNum" sz="quarter" idx="12"/>
          </p:nvPr>
        </p:nvSpPr>
        <p:spPr/>
        <p:txBody>
          <a:bodyPr/>
          <a:lstStyle/>
          <a:p>
            <a:fld id="{B6F15528-21DE-4FAA-801E-634DDDAF4B2B}" type="slidenum">
              <a:rPr lang="en-ID" smtClean="0"/>
              <a:t>‹#›</a:t>
            </a:fld>
            <a:endParaRPr lang="en-ID"/>
          </a:p>
        </p:txBody>
      </p:sp>
    </p:spTree>
    <p:extLst>
      <p:ext uri="{BB962C8B-B14F-4D97-AF65-F5344CB8AC3E}">
        <p14:creationId xmlns:p14="http://schemas.microsoft.com/office/powerpoint/2010/main" val="11675914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4/1/2024</a:t>
            </a:fld>
            <a:endParaRPr lang="en-US"/>
          </a:p>
        </p:txBody>
      </p:sp>
      <p:sp>
        <p:nvSpPr>
          <p:cNvPr id="4" name="Footer Placeholder 3"/>
          <p:cNvSpPr>
            <a:spLocks noGrp="1"/>
          </p:cNvSpPr>
          <p:nvPr>
            <p:ph type="ftr" sz="quarter" idx="11"/>
          </p:nvPr>
        </p:nvSpPr>
        <p:spPr/>
        <p:txBody>
          <a:bodyPr/>
          <a:lstStyle/>
          <a:p>
            <a:endParaRPr lang="en-ID"/>
          </a:p>
        </p:txBody>
      </p:sp>
      <p:sp>
        <p:nvSpPr>
          <p:cNvPr id="5" name="Slide Number Placeholder 4"/>
          <p:cNvSpPr>
            <a:spLocks noGrp="1"/>
          </p:cNvSpPr>
          <p:nvPr>
            <p:ph type="sldNum" sz="quarter" idx="12"/>
          </p:nvPr>
        </p:nvSpPr>
        <p:spPr/>
        <p:txBody>
          <a:bodyPr/>
          <a:lstStyle/>
          <a:p>
            <a:fld id="{B6F15528-21DE-4FAA-801E-634DDDAF4B2B}" type="slidenum">
              <a:rPr lang="en-ID" smtClean="0"/>
              <a:t>‹#›</a:t>
            </a:fld>
            <a:endParaRPr lang="en-ID"/>
          </a:p>
        </p:txBody>
      </p:sp>
    </p:spTree>
    <p:extLst>
      <p:ext uri="{BB962C8B-B14F-4D97-AF65-F5344CB8AC3E}">
        <p14:creationId xmlns:p14="http://schemas.microsoft.com/office/powerpoint/2010/main" val="97473306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4/1/2024</a:t>
            </a:fld>
            <a:endParaRPr lang="en-US"/>
          </a:p>
        </p:txBody>
      </p:sp>
      <p:sp>
        <p:nvSpPr>
          <p:cNvPr id="3" name="Footer Placeholder 2"/>
          <p:cNvSpPr>
            <a:spLocks noGrp="1"/>
          </p:cNvSpPr>
          <p:nvPr>
            <p:ph type="ftr" sz="quarter" idx="11"/>
          </p:nvPr>
        </p:nvSpPr>
        <p:spPr/>
        <p:txBody>
          <a:bodyPr/>
          <a:lstStyle/>
          <a:p>
            <a:endParaRPr lang="en-ID"/>
          </a:p>
        </p:txBody>
      </p:sp>
      <p:sp>
        <p:nvSpPr>
          <p:cNvPr id="4" name="Slide Number Placeholder 3"/>
          <p:cNvSpPr>
            <a:spLocks noGrp="1"/>
          </p:cNvSpPr>
          <p:nvPr>
            <p:ph type="sldNum" sz="quarter" idx="12"/>
          </p:nvPr>
        </p:nvSpPr>
        <p:spPr/>
        <p:txBody>
          <a:bodyPr/>
          <a:lstStyle/>
          <a:p>
            <a:fld id="{B6F15528-21DE-4FAA-801E-634DDDAF4B2B}" type="slidenum">
              <a:rPr lang="en-ID" smtClean="0"/>
              <a:t>‹#›</a:t>
            </a:fld>
            <a:endParaRPr lang="en-ID"/>
          </a:p>
        </p:txBody>
      </p:sp>
    </p:spTree>
    <p:extLst>
      <p:ext uri="{BB962C8B-B14F-4D97-AF65-F5344CB8AC3E}">
        <p14:creationId xmlns:p14="http://schemas.microsoft.com/office/powerpoint/2010/main" val="304185145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4/1/2024</a:t>
            </a:fld>
            <a:endParaRPr lang="en-US"/>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B6F15528-21DE-4FAA-801E-634DDDAF4B2B}" type="slidenum">
              <a:rPr lang="en-ID" smtClean="0"/>
              <a:t>‹#›</a:t>
            </a:fld>
            <a:endParaRPr lang="en-ID"/>
          </a:p>
        </p:txBody>
      </p:sp>
    </p:spTree>
    <p:extLst>
      <p:ext uri="{BB962C8B-B14F-4D97-AF65-F5344CB8AC3E}">
        <p14:creationId xmlns:p14="http://schemas.microsoft.com/office/powerpoint/2010/main" val="99522464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4/1/2024</a:t>
            </a:fld>
            <a:endParaRPr lang="en-US"/>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B6F15528-21DE-4FAA-801E-634DDDAF4B2B}" type="slidenum">
              <a:rPr lang="en-ID" smtClean="0"/>
              <a:t>‹#›</a:t>
            </a:fld>
            <a:endParaRPr lang="en-ID"/>
          </a:p>
        </p:txBody>
      </p:sp>
    </p:spTree>
    <p:extLst>
      <p:ext uri="{BB962C8B-B14F-4D97-AF65-F5344CB8AC3E}">
        <p14:creationId xmlns:p14="http://schemas.microsoft.com/office/powerpoint/2010/main" val="269621162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B6F15528-21DE-4FAA-801E-634DDDAF4B2B}" type="slidenum">
              <a:rPr lang="en-ID" smtClean="0"/>
              <a:t>‹#›</a:t>
            </a:fld>
            <a:endParaRPr lang="en-ID"/>
          </a:p>
        </p:txBody>
      </p:sp>
    </p:spTree>
    <p:extLst>
      <p:ext uri="{BB962C8B-B14F-4D97-AF65-F5344CB8AC3E}">
        <p14:creationId xmlns:p14="http://schemas.microsoft.com/office/powerpoint/2010/main" val="81348175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B6F15528-21DE-4FAA-801E-634DDDAF4B2B}" type="slidenum">
              <a:rPr lang="en-ID" smtClean="0"/>
              <a:t>‹#›</a:t>
            </a:fld>
            <a:endParaRPr lang="en-ID"/>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56787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4/1/2024</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B6F15528-21DE-4FAA-801E-634DDDAF4B2B}" type="slidenum">
              <a:rPr lang="en-ID" smtClean="0"/>
              <a:t>‹#›</a:t>
            </a:fld>
            <a:endParaRPr lang="en-ID"/>
          </a:p>
        </p:txBody>
      </p:sp>
    </p:spTree>
    <p:extLst>
      <p:ext uri="{BB962C8B-B14F-4D97-AF65-F5344CB8AC3E}">
        <p14:creationId xmlns:p14="http://schemas.microsoft.com/office/powerpoint/2010/main" val="12310895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B6F15528-21DE-4FAA-801E-634DDDAF4B2B}" type="slidenum">
              <a:rPr lang="en-ID" smtClean="0"/>
              <a:t>‹#›</a:t>
            </a:fld>
            <a:endParaRPr lang="en-ID"/>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9677609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B6F15528-21DE-4FAA-801E-634DDDAF4B2B}" type="slidenum">
              <a:rPr lang="en-ID" smtClean="0"/>
              <a:t>‹#›</a:t>
            </a:fld>
            <a:endParaRPr lang="en-ID"/>
          </a:p>
        </p:txBody>
      </p:sp>
    </p:spTree>
    <p:extLst>
      <p:ext uri="{BB962C8B-B14F-4D97-AF65-F5344CB8AC3E}">
        <p14:creationId xmlns:p14="http://schemas.microsoft.com/office/powerpoint/2010/main" val="346628891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B6F15528-21DE-4FAA-801E-634DDDAF4B2B}" type="slidenum">
              <a:rPr lang="en-ID" smtClean="0"/>
              <a:t>‹#›</a:t>
            </a:fld>
            <a:endParaRPr lang="en-ID"/>
          </a:p>
        </p:txBody>
      </p:sp>
    </p:spTree>
    <p:extLst>
      <p:ext uri="{BB962C8B-B14F-4D97-AF65-F5344CB8AC3E}">
        <p14:creationId xmlns:p14="http://schemas.microsoft.com/office/powerpoint/2010/main" val="309120784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B6F15528-21DE-4FAA-801E-634DDDAF4B2B}" type="slidenum">
              <a:rPr lang="en-ID" smtClean="0"/>
              <a:t>‹#›</a:t>
            </a:fld>
            <a:endParaRPr lang="en-ID"/>
          </a:p>
        </p:txBody>
      </p:sp>
    </p:spTree>
    <p:extLst>
      <p:ext uri="{BB962C8B-B14F-4D97-AF65-F5344CB8AC3E}">
        <p14:creationId xmlns:p14="http://schemas.microsoft.com/office/powerpoint/2010/main" val="20329770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1D8BD707-D9CF-40AE-B4C6-C98DA3205C09}" type="datetimeFigureOut">
              <a:rPr lang="en-US" smtClean="0"/>
              <a:t>4/1/2024</a:t>
            </a:fld>
            <a:endParaRPr lang="en-US"/>
          </a:p>
        </p:txBody>
      </p:sp>
      <p:sp>
        <p:nvSpPr>
          <p:cNvPr id="5" name="Footer Placeholder 4"/>
          <p:cNvSpPr>
            <a:spLocks noGrp="1"/>
          </p:cNvSpPr>
          <p:nvPr>
            <p:ph type="ftr" sz="quarter" idx="11"/>
          </p:nvPr>
        </p:nvSpPr>
        <p:spPr>
          <a:xfrm>
            <a:off x="1921934" y="5054602"/>
            <a:ext cx="4064860" cy="279400"/>
          </a:xfrm>
        </p:spPr>
        <p:txBody>
          <a:bodyPr/>
          <a:lstStyle/>
          <a:p>
            <a:endParaRPr lang="en-ID"/>
          </a:p>
        </p:txBody>
      </p:sp>
      <p:sp>
        <p:nvSpPr>
          <p:cNvPr id="6" name="Slide Number Placeholder 5"/>
          <p:cNvSpPr>
            <a:spLocks noGrp="1"/>
          </p:cNvSpPr>
          <p:nvPr>
            <p:ph type="sldNum" sz="quarter" idx="12"/>
          </p:nvPr>
        </p:nvSpPr>
        <p:spPr>
          <a:xfrm>
            <a:off x="6817317" y="5054602"/>
            <a:ext cx="413483" cy="279400"/>
          </a:xfrm>
        </p:spPr>
        <p:txBody>
          <a:bodyPr/>
          <a:lstStyle/>
          <a:p>
            <a:fld id="{B6F15528-21DE-4FAA-801E-634DDDAF4B2B}" type="slidenum">
              <a:rPr lang="en-ID" smtClean="0"/>
              <a:t>‹#›</a:t>
            </a:fld>
            <a:endParaRPr lang="en-ID"/>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1296656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B6F15528-21DE-4FAA-801E-634DDDAF4B2B}" type="slidenum">
              <a:rPr lang="en-ID" smtClean="0"/>
              <a:t>‹#›</a:t>
            </a:fld>
            <a:endParaRPr lang="en-ID"/>
          </a:p>
        </p:txBody>
      </p:sp>
    </p:spTree>
    <p:extLst>
      <p:ext uri="{BB962C8B-B14F-4D97-AF65-F5344CB8AC3E}">
        <p14:creationId xmlns:p14="http://schemas.microsoft.com/office/powerpoint/2010/main" val="12948195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B6F15528-21DE-4FAA-801E-634DDDAF4B2B}" type="slidenum">
              <a:rPr lang="en-ID" smtClean="0"/>
              <a:t>‹#›</a:t>
            </a:fld>
            <a:endParaRPr lang="en-ID"/>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4285224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4/1/2024</a:t>
            </a:fld>
            <a:endParaRPr lang="en-US"/>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B6F15528-21DE-4FAA-801E-634DDDAF4B2B}" type="slidenum">
              <a:rPr lang="en-ID" smtClean="0"/>
              <a:t>‹#›</a:t>
            </a:fld>
            <a:endParaRPr lang="en-ID"/>
          </a:p>
        </p:txBody>
      </p:sp>
    </p:spTree>
    <p:extLst>
      <p:ext uri="{BB962C8B-B14F-4D97-AF65-F5344CB8AC3E}">
        <p14:creationId xmlns:p14="http://schemas.microsoft.com/office/powerpoint/2010/main" val="183903965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t>4/1/2024</a:t>
            </a:fld>
            <a:endParaRPr lang="en-US"/>
          </a:p>
        </p:txBody>
      </p:sp>
      <p:sp>
        <p:nvSpPr>
          <p:cNvPr id="8" name="Footer Placeholder 7"/>
          <p:cNvSpPr>
            <a:spLocks noGrp="1"/>
          </p:cNvSpPr>
          <p:nvPr>
            <p:ph type="ftr" sz="quarter" idx="11"/>
          </p:nvPr>
        </p:nvSpPr>
        <p:spPr/>
        <p:txBody>
          <a:bodyPr/>
          <a:lstStyle/>
          <a:p>
            <a:endParaRPr lang="en-ID"/>
          </a:p>
        </p:txBody>
      </p:sp>
      <p:sp>
        <p:nvSpPr>
          <p:cNvPr id="9" name="Slide Number Placeholder 8"/>
          <p:cNvSpPr>
            <a:spLocks noGrp="1"/>
          </p:cNvSpPr>
          <p:nvPr>
            <p:ph type="sldNum" sz="quarter" idx="12"/>
          </p:nvPr>
        </p:nvSpPr>
        <p:spPr/>
        <p:txBody>
          <a:bodyPr/>
          <a:lstStyle/>
          <a:p>
            <a:fld id="{B6F15528-21DE-4FAA-801E-634DDDAF4B2B}" type="slidenum">
              <a:rPr lang="en-ID" smtClean="0"/>
              <a:t>‹#›</a:t>
            </a:fld>
            <a:endParaRPr lang="en-ID"/>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83531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396319" y="802299"/>
            <a:ext cx="5618515" cy="2541431"/>
          </a:xfrm>
        </p:spPr>
        <p:txBody>
          <a:bodyPr bIns="0" anchor="b">
            <a:normAutofit/>
          </a:bodyPr>
          <a:lstStyle>
            <a:lvl1pPr algn="l">
              <a:defRPr sz="5400"/>
            </a:lvl1pPr>
          </a:lstStyle>
          <a:p>
            <a:r>
              <a:rPr lang="en-US"/>
              <a:t>Click to edit Master title style</a:t>
            </a:r>
            <a:endParaRPr lang="en-US" dirty="0"/>
          </a:p>
        </p:txBody>
      </p:sp>
      <p:sp>
        <p:nvSpPr>
          <p:cNvPr id="3" name="Subtitle 2"/>
          <p:cNvSpPr>
            <a:spLocks noGrp="1"/>
          </p:cNvSpPr>
          <p:nvPr>
            <p:ph type="subTitle" idx="1"/>
          </p:nvPr>
        </p:nvSpPr>
        <p:spPr>
          <a:xfrm>
            <a:off x="2396319" y="3531205"/>
            <a:ext cx="5618515" cy="977621"/>
          </a:xfrm>
        </p:spPr>
        <p:txBody>
          <a:bodyPr tIns="91440" bIns="91440">
            <a:normAutofit/>
          </a:bodyPr>
          <a:lstStyle>
            <a:lvl1pPr marL="0" indent="0" algn="l">
              <a:buNone/>
              <a:defRPr sz="1600" b="0" cap="all" baseline="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4/1/2024</a:t>
            </a:fld>
            <a:endParaRPr lang="en-US"/>
          </a:p>
        </p:txBody>
      </p:sp>
      <p:sp>
        <p:nvSpPr>
          <p:cNvPr id="5" name="Footer Placeholder 4"/>
          <p:cNvSpPr>
            <a:spLocks noGrp="1"/>
          </p:cNvSpPr>
          <p:nvPr>
            <p:ph type="ftr" sz="quarter" idx="11"/>
          </p:nvPr>
        </p:nvSpPr>
        <p:spPr>
          <a:xfrm>
            <a:off x="2396319" y="329308"/>
            <a:ext cx="3086292" cy="309201"/>
          </a:xfrm>
        </p:spPr>
        <p:txBody>
          <a:bodyPr/>
          <a:lstStyle/>
          <a:p>
            <a:endParaRPr lang="en-ID"/>
          </a:p>
        </p:txBody>
      </p:sp>
      <p:sp>
        <p:nvSpPr>
          <p:cNvPr id="6" name="Slide Number Placeholder 5"/>
          <p:cNvSpPr>
            <a:spLocks noGrp="1"/>
          </p:cNvSpPr>
          <p:nvPr>
            <p:ph type="sldNum" sz="quarter" idx="12"/>
          </p:nvPr>
        </p:nvSpPr>
        <p:spPr>
          <a:xfrm>
            <a:off x="1434703" y="798973"/>
            <a:ext cx="802005" cy="503578"/>
          </a:xfrm>
        </p:spPr>
        <p:txBody>
          <a:bodyPr/>
          <a:lstStyle/>
          <a:p>
            <a:fld id="{B6F15528-21DE-4FAA-801E-634DDDAF4B2B}" type="slidenum">
              <a:rPr lang="en-ID" smtClean="0"/>
              <a:t>‹#›</a:t>
            </a:fld>
            <a:endParaRPr lang="en-ID"/>
          </a:p>
        </p:txBody>
      </p:sp>
      <p:cxnSp>
        <p:nvCxnSpPr>
          <p:cNvPr id="15" name="Straight Connector 14"/>
          <p:cNvCxnSpPr/>
          <p:nvPr/>
        </p:nvCxnSpPr>
        <p:spPr>
          <a:xfrm>
            <a:off x="2396319" y="3528542"/>
            <a:ext cx="561851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828529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D8BD707-D9CF-40AE-B4C6-C98DA3205C09}" type="datetimeFigureOut">
              <a:rPr lang="en-US" smtClean="0"/>
              <a:t>4/1/2024</a:t>
            </a:fld>
            <a:endParaRPr lang="en-US"/>
          </a:p>
        </p:txBody>
      </p:sp>
      <p:sp>
        <p:nvSpPr>
          <p:cNvPr id="4" name="Footer Placeholder 3"/>
          <p:cNvSpPr>
            <a:spLocks noGrp="1"/>
          </p:cNvSpPr>
          <p:nvPr>
            <p:ph type="ftr" sz="quarter" idx="11"/>
          </p:nvPr>
        </p:nvSpPr>
        <p:spPr/>
        <p:txBody>
          <a:bodyPr/>
          <a:lstStyle/>
          <a:p>
            <a:endParaRPr lang="en-ID"/>
          </a:p>
        </p:txBody>
      </p:sp>
      <p:sp>
        <p:nvSpPr>
          <p:cNvPr id="5" name="Slide Number Placeholder 4"/>
          <p:cNvSpPr>
            <a:spLocks noGrp="1"/>
          </p:cNvSpPr>
          <p:nvPr>
            <p:ph type="sldNum" sz="quarter" idx="12"/>
          </p:nvPr>
        </p:nvSpPr>
        <p:spPr/>
        <p:txBody>
          <a:bodyPr/>
          <a:lstStyle/>
          <a:p>
            <a:fld id="{B6F15528-21DE-4FAA-801E-634DDDAF4B2B}" type="slidenum">
              <a:rPr lang="en-ID" smtClean="0"/>
              <a:t>‹#›</a:t>
            </a:fld>
            <a:endParaRPr lang="en-ID"/>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03761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t>4/1/2024</a:t>
            </a:fld>
            <a:endParaRPr lang="en-US"/>
          </a:p>
        </p:txBody>
      </p:sp>
      <p:sp>
        <p:nvSpPr>
          <p:cNvPr id="3" name="Footer Placeholder 2"/>
          <p:cNvSpPr>
            <a:spLocks noGrp="1"/>
          </p:cNvSpPr>
          <p:nvPr>
            <p:ph type="ftr" sz="quarter" idx="11"/>
          </p:nvPr>
        </p:nvSpPr>
        <p:spPr/>
        <p:txBody>
          <a:bodyPr/>
          <a:lstStyle/>
          <a:p>
            <a:endParaRPr lang="en-ID"/>
          </a:p>
        </p:txBody>
      </p:sp>
      <p:sp>
        <p:nvSpPr>
          <p:cNvPr id="4" name="Slide Number Placeholder 3"/>
          <p:cNvSpPr>
            <a:spLocks noGrp="1"/>
          </p:cNvSpPr>
          <p:nvPr>
            <p:ph type="sldNum" sz="quarter" idx="12"/>
          </p:nvPr>
        </p:nvSpPr>
        <p:spPr/>
        <p:txBody>
          <a:bodyPr/>
          <a:lstStyle/>
          <a:p>
            <a:fld id="{B6F15528-21DE-4FAA-801E-634DDDAF4B2B}" type="slidenum">
              <a:rPr lang="en-ID" smtClean="0"/>
              <a:t>‹#›</a:t>
            </a:fld>
            <a:endParaRPr lang="en-ID"/>
          </a:p>
        </p:txBody>
      </p:sp>
    </p:spTree>
    <p:extLst>
      <p:ext uri="{BB962C8B-B14F-4D97-AF65-F5344CB8AC3E}">
        <p14:creationId xmlns:p14="http://schemas.microsoft.com/office/powerpoint/2010/main" val="189794822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4/1/2024</a:t>
            </a:fld>
            <a:endParaRPr lang="en-US"/>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B6F15528-21DE-4FAA-801E-634DDDAF4B2B}" type="slidenum">
              <a:rPr lang="en-ID" smtClean="0"/>
              <a:t>‹#›</a:t>
            </a:fld>
            <a:endParaRPr lang="en-ID"/>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58147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4/1/2024</a:t>
            </a:fld>
            <a:endParaRPr lang="en-US"/>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B6F15528-21DE-4FAA-801E-634DDDAF4B2B}" type="slidenum">
              <a:rPr lang="en-ID" smtClean="0"/>
              <a:t>‹#›</a:t>
            </a:fld>
            <a:endParaRPr lang="en-ID"/>
          </a:p>
        </p:txBody>
      </p:sp>
    </p:spTree>
    <p:extLst>
      <p:ext uri="{BB962C8B-B14F-4D97-AF65-F5344CB8AC3E}">
        <p14:creationId xmlns:p14="http://schemas.microsoft.com/office/powerpoint/2010/main" val="1877648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t>4/1/2024</a:t>
            </a:fld>
            <a:endParaRPr lang="en-US"/>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B6F15528-21DE-4FAA-801E-634DDDAF4B2B}" type="slidenum">
              <a:rPr lang="en-ID" smtClean="0"/>
              <a:t>‹#›</a:t>
            </a:fld>
            <a:endParaRPr lang="en-ID"/>
          </a:p>
        </p:txBody>
      </p:sp>
    </p:spTree>
    <p:extLst>
      <p:ext uri="{BB962C8B-B14F-4D97-AF65-F5344CB8AC3E}">
        <p14:creationId xmlns:p14="http://schemas.microsoft.com/office/powerpoint/2010/main" val="406565063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B6F15528-21DE-4FAA-801E-634DDDAF4B2B}" type="slidenum">
              <a:rPr lang="en-ID" smtClean="0"/>
              <a:t>‹#›</a:t>
            </a:fld>
            <a:endParaRPr lang="en-ID"/>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964387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B6F15528-21DE-4FAA-801E-634DDDAF4B2B}" type="slidenum">
              <a:rPr lang="en-ID" smtClean="0"/>
              <a:t>‹#›</a:t>
            </a:fld>
            <a:endParaRPr lang="en-ID"/>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59728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B6F15528-21DE-4FAA-801E-634DDDAF4B2B}" type="slidenum">
              <a:rPr lang="en-ID" smtClean="0"/>
              <a:t>‹#›</a:t>
            </a:fld>
            <a:endParaRPr lang="en-ID"/>
          </a:p>
        </p:txBody>
      </p:sp>
    </p:spTree>
    <p:extLst>
      <p:ext uri="{BB962C8B-B14F-4D97-AF65-F5344CB8AC3E}">
        <p14:creationId xmlns:p14="http://schemas.microsoft.com/office/powerpoint/2010/main" val="255097166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B6F15528-21DE-4FAA-801E-634DDDAF4B2B}" type="slidenum">
              <a:rPr lang="en-ID" smtClean="0"/>
              <a:t>‹#›</a:t>
            </a:fld>
            <a:endParaRPr lang="en-ID"/>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2132627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B6F15528-21DE-4FAA-801E-634DDDAF4B2B}" type="slidenum">
              <a:rPr lang="en-ID" smtClean="0"/>
              <a:t>‹#›</a:t>
            </a:fld>
            <a:endParaRPr lang="en-ID"/>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6760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B6F15528-21DE-4FAA-801E-634DDDAF4B2B}" type="slidenum">
              <a:rPr lang="en-ID" smtClean="0"/>
              <a:t>‹#›</a:t>
            </a:fld>
            <a:endParaRPr lang="en-ID"/>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505285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B6F15528-21DE-4FAA-801E-634DDDAF4B2B}" type="slidenum">
              <a:rPr lang="en-ID" smtClean="0"/>
              <a:t>‹#›</a:t>
            </a:fld>
            <a:endParaRPr lang="en-ID"/>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509952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B6F15528-21DE-4FAA-801E-634DDDAF4B2B}" type="slidenum">
              <a:rPr lang="en-ID" smtClean="0"/>
              <a:t>‹#›</a:t>
            </a:fld>
            <a:endParaRPr lang="en-ID"/>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67932856"/>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685800" y="2125980"/>
            <a:ext cx="7772400" cy="144018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4/1/2024</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0082847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3491" y="1756130"/>
            <a:ext cx="5617002" cy="1887950"/>
          </a:xfrm>
        </p:spPr>
        <p:txBody>
          <a:bodyPr anchor="b">
            <a:normAutofit/>
          </a:bodyPr>
          <a:lstStyle>
            <a:lvl1pPr algn="l">
              <a:defRPr sz="3200"/>
            </a:lvl1pPr>
          </a:lstStyle>
          <a:p>
            <a:r>
              <a:rPr lang="en-US"/>
              <a:t>Click to edit Master title style</a:t>
            </a:r>
            <a:endParaRPr lang="en-US" dirty="0"/>
          </a:p>
        </p:txBody>
      </p:sp>
      <p:sp>
        <p:nvSpPr>
          <p:cNvPr id="3" name="Text Placeholder 2"/>
          <p:cNvSpPr>
            <a:spLocks noGrp="1"/>
          </p:cNvSpPr>
          <p:nvPr>
            <p:ph type="body" idx="1"/>
          </p:nvPr>
        </p:nvSpPr>
        <p:spPr>
          <a:xfrm>
            <a:off x="1443492" y="3806196"/>
            <a:ext cx="5617002" cy="1012929"/>
          </a:xfrm>
        </p:spPr>
        <p:txBody>
          <a:bodyPr tIns="91440">
            <a:normAutofit/>
          </a:bodyPr>
          <a:lstStyle>
            <a:lvl1pPr marL="0" indent="0" algn="l">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t>4/1/2024</a:t>
            </a:fld>
            <a:endParaRPr lang="en-US"/>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B6F15528-21DE-4FAA-801E-634DDDAF4B2B}" type="slidenum">
              <a:rPr lang="en-ID" smtClean="0"/>
              <a:t>‹#›</a:t>
            </a:fld>
            <a:endParaRPr lang="en-ID"/>
          </a:p>
        </p:txBody>
      </p:sp>
      <p:cxnSp>
        <p:nvCxnSpPr>
          <p:cNvPr id="15" name="Straight Connector 14"/>
          <p:cNvCxnSpPr/>
          <p:nvPr/>
        </p:nvCxnSpPr>
        <p:spPr>
          <a:xfrm>
            <a:off x="1443491" y="3804985"/>
            <a:ext cx="561700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63330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3491" y="804890"/>
            <a:ext cx="6571343"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3490" y="2013936"/>
            <a:ext cx="3125871" cy="34375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89182" y="2013936"/>
            <a:ext cx="3125652" cy="34375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4/1/2024</a:t>
            </a:fld>
            <a:endParaRPr lang="en-US"/>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B6F15528-21DE-4FAA-801E-634DDDAF4B2B}" type="slidenum">
              <a:rPr lang="en-ID" smtClean="0"/>
              <a:t>‹#›</a:t>
            </a:fld>
            <a:endParaRPr lang="en-ID"/>
          </a:p>
        </p:txBody>
      </p:sp>
      <p:cxnSp>
        <p:nvCxnSpPr>
          <p:cNvPr id="33" name="Straight Connector 32"/>
          <p:cNvCxnSpPr/>
          <p:nvPr/>
        </p:nvCxnSpPr>
        <p:spPr>
          <a:xfrm>
            <a:off x="1443491" y="1847088"/>
            <a:ext cx="657134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484317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1.jp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3.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jp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theme" Target="../theme/theme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slideLayout" Target="../slideLayouts/slideLayout72.xml"/><Relationship Id="rId3" Type="http://schemas.openxmlformats.org/officeDocument/2006/relationships/slideLayout" Target="../slideLayouts/slideLayout57.xml"/><Relationship Id="rId21" Type="http://schemas.openxmlformats.org/officeDocument/2006/relationships/image" Target="../media/image8.png"/><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slideLayout" Target="../slideLayouts/slideLayout71.xml"/><Relationship Id="rId2" Type="http://schemas.openxmlformats.org/officeDocument/2006/relationships/slideLayout" Target="../slideLayouts/slideLayout56.xml"/><Relationship Id="rId16" Type="http://schemas.openxmlformats.org/officeDocument/2006/relationships/slideLayout" Target="../slideLayouts/slideLayout70.xml"/><Relationship Id="rId20" Type="http://schemas.openxmlformats.org/officeDocument/2006/relationships/image" Target="../media/image7.png"/><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19" Type="http://schemas.openxmlformats.org/officeDocument/2006/relationships/theme" Target="../theme/theme6.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0"/>
            <a:ext cx="9144000" cy="6858000"/>
          </a:xfrm>
          <a:custGeom>
            <a:avLst/>
            <a:gdLst/>
            <a:ahLst/>
            <a:cxnLst/>
            <a:rect l="l" t="t" r="r" b="b"/>
            <a:pathLst>
              <a:path w="9144000" h="6858000">
                <a:moveTo>
                  <a:pt x="9144000" y="0"/>
                </a:moveTo>
                <a:lnTo>
                  <a:pt x="0" y="0"/>
                </a:lnTo>
                <a:lnTo>
                  <a:pt x="0" y="6858000"/>
                </a:lnTo>
                <a:lnTo>
                  <a:pt x="9144000" y="6858000"/>
                </a:lnTo>
                <a:lnTo>
                  <a:pt x="9144000" y="0"/>
                </a:lnTo>
                <a:close/>
              </a:path>
            </a:pathLst>
          </a:custGeom>
          <a:solidFill>
            <a:srgbClr val="3A3A3A"/>
          </a:solidFill>
        </p:spPr>
        <p:txBody>
          <a:bodyPr wrap="square" lIns="0" tIns="0" rIns="0" bIns="0" rtlCol="0"/>
          <a:lstStyle/>
          <a:p>
            <a:endParaRPr/>
          </a:p>
        </p:txBody>
      </p:sp>
      <p:sp>
        <p:nvSpPr>
          <p:cNvPr id="17" name="bg object 17"/>
          <p:cNvSpPr/>
          <p:nvPr/>
        </p:nvSpPr>
        <p:spPr>
          <a:xfrm>
            <a:off x="-355" y="4707724"/>
            <a:ext cx="9144000" cy="2113280"/>
          </a:xfrm>
          <a:custGeom>
            <a:avLst/>
            <a:gdLst/>
            <a:ahLst/>
            <a:cxnLst/>
            <a:rect l="l" t="t" r="r" b="b"/>
            <a:pathLst>
              <a:path w="9144000" h="2113279">
                <a:moveTo>
                  <a:pt x="0" y="1691995"/>
                </a:moveTo>
                <a:lnTo>
                  <a:pt x="0" y="2112835"/>
                </a:lnTo>
                <a:lnTo>
                  <a:pt x="9144000" y="2112835"/>
                </a:lnTo>
                <a:lnTo>
                  <a:pt x="9144000" y="1750630"/>
                </a:lnTo>
                <a:lnTo>
                  <a:pt x="2266682" y="1750630"/>
                </a:lnTo>
                <a:lnTo>
                  <a:pt x="1613436" y="1743215"/>
                </a:lnTo>
                <a:lnTo>
                  <a:pt x="0" y="1691995"/>
                </a:lnTo>
                <a:close/>
              </a:path>
              <a:path w="9144000" h="2113279">
                <a:moveTo>
                  <a:pt x="9144000" y="0"/>
                </a:moveTo>
                <a:lnTo>
                  <a:pt x="8953848" y="89637"/>
                </a:lnTo>
                <a:lnTo>
                  <a:pt x="8464371" y="314183"/>
                </a:lnTo>
                <a:lnTo>
                  <a:pt x="8055805" y="493927"/>
                </a:lnTo>
                <a:lnTo>
                  <a:pt x="7664206" y="658685"/>
                </a:lnTo>
                <a:lnTo>
                  <a:pt x="7341008" y="788434"/>
                </a:lnTo>
                <a:lnTo>
                  <a:pt x="7028394" y="907996"/>
                </a:lnTo>
                <a:lnTo>
                  <a:pt x="6775341" y="1000121"/>
                </a:lnTo>
                <a:lnTo>
                  <a:pt x="6528532" y="1085655"/>
                </a:lnTo>
                <a:lnTo>
                  <a:pt x="6287464" y="1164817"/>
                </a:lnTo>
                <a:lnTo>
                  <a:pt x="6051636" y="1237825"/>
                </a:lnTo>
                <a:lnTo>
                  <a:pt x="5820545" y="1304901"/>
                </a:lnTo>
                <a:lnTo>
                  <a:pt x="5593687" y="1366263"/>
                </a:lnTo>
                <a:lnTo>
                  <a:pt x="5414912" y="1411387"/>
                </a:lnTo>
                <a:lnTo>
                  <a:pt x="5238267" y="1453108"/>
                </a:lnTo>
                <a:lnTo>
                  <a:pt x="5063497" y="1491537"/>
                </a:lnTo>
                <a:lnTo>
                  <a:pt x="4890342" y="1526788"/>
                </a:lnTo>
                <a:lnTo>
                  <a:pt x="4718547" y="1558972"/>
                </a:lnTo>
                <a:lnTo>
                  <a:pt x="4547853" y="1588203"/>
                </a:lnTo>
                <a:lnTo>
                  <a:pt x="4335643" y="1620759"/>
                </a:lnTo>
                <a:lnTo>
                  <a:pt x="4124249" y="1649095"/>
                </a:lnTo>
                <a:lnTo>
                  <a:pt x="3913170" y="1673432"/>
                </a:lnTo>
                <a:lnTo>
                  <a:pt x="3701902" y="1693987"/>
                </a:lnTo>
                <a:lnTo>
                  <a:pt x="3489944" y="1710982"/>
                </a:lnTo>
                <a:lnTo>
                  <a:pt x="3233974" y="1726985"/>
                </a:lnTo>
                <a:lnTo>
                  <a:pt x="2975418" y="1738555"/>
                </a:lnTo>
                <a:lnTo>
                  <a:pt x="2669340" y="1746960"/>
                </a:lnTo>
                <a:lnTo>
                  <a:pt x="2266682" y="1750630"/>
                </a:lnTo>
                <a:lnTo>
                  <a:pt x="9144000" y="1750630"/>
                </a:lnTo>
                <a:lnTo>
                  <a:pt x="9144000" y="0"/>
                </a:lnTo>
                <a:close/>
              </a:path>
            </a:pathLst>
          </a:custGeom>
          <a:solidFill>
            <a:srgbClr val="000000">
              <a:alpha val="15748"/>
            </a:srgbClr>
          </a:solidFill>
        </p:spPr>
        <p:txBody>
          <a:bodyPr wrap="square" lIns="0" tIns="0" rIns="0" bIns="0" rtlCol="0"/>
          <a:lstStyle/>
          <a:p>
            <a:endParaRPr/>
          </a:p>
        </p:txBody>
      </p:sp>
      <p:sp>
        <p:nvSpPr>
          <p:cNvPr id="18" name="bg object 18"/>
          <p:cNvSpPr/>
          <p:nvPr/>
        </p:nvSpPr>
        <p:spPr>
          <a:xfrm>
            <a:off x="0" y="4752003"/>
            <a:ext cx="9144000" cy="2106295"/>
          </a:xfrm>
          <a:custGeom>
            <a:avLst/>
            <a:gdLst/>
            <a:ahLst/>
            <a:cxnLst/>
            <a:rect l="l" t="t" r="r" b="b"/>
            <a:pathLst>
              <a:path w="9144000" h="2106295">
                <a:moveTo>
                  <a:pt x="0" y="1692014"/>
                </a:moveTo>
                <a:lnTo>
                  <a:pt x="0" y="2105996"/>
                </a:lnTo>
                <a:lnTo>
                  <a:pt x="9143631" y="2105996"/>
                </a:lnTo>
                <a:lnTo>
                  <a:pt x="9143631" y="1750635"/>
                </a:lnTo>
                <a:lnTo>
                  <a:pt x="2266326" y="1750635"/>
                </a:lnTo>
                <a:lnTo>
                  <a:pt x="1613080" y="1743221"/>
                </a:lnTo>
                <a:lnTo>
                  <a:pt x="0" y="1692014"/>
                </a:lnTo>
                <a:close/>
              </a:path>
              <a:path w="9144000" h="2106295">
                <a:moveTo>
                  <a:pt x="9143631" y="0"/>
                </a:moveTo>
                <a:lnTo>
                  <a:pt x="8953492" y="89631"/>
                </a:lnTo>
                <a:lnTo>
                  <a:pt x="8464015" y="314177"/>
                </a:lnTo>
                <a:lnTo>
                  <a:pt x="8055449" y="493922"/>
                </a:lnTo>
                <a:lnTo>
                  <a:pt x="7663850" y="658679"/>
                </a:lnTo>
                <a:lnTo>
                  <a:pt x="7340652" y="788429"/>
                </a:lnTo>
                <a:lnTo>
                  <a:pt x="7028038" y="907991"/>
                </a:lnTo>
                <a:lnTo>
                  <a:pt x="6774985" y="1000117"/>
                </a:lnTo>
                <a:lnTo>
                  <a:pt x="6528176" y="1085651"/>
                </a:lnTo>
                <a:lnTo>
                  <a:pt x="6287109" y="1164813"/>
                </a:lnTo>
                <a:lnTo>
                  <a:pt x="6051280" y="1237822"/>
                </a:lnTo>
                <a:lnTo>
                  <a:pt x="5820189" y="1304898"/>
                </a:lnTo>
                <a:lnTo>
                  <a:pt x="5593331" y="1366261"/>
                </a:lnTo>
                <a:lnTo>
                  <a:pt x="5414556" y="1411385"/>
                </a:lnTo>
                <a:lnTo>
                  <a:pt x="5237912" y="1453106"/>
                </a:lnTo>
                <a:lnTo>
                  <a:pt x="5063141" y="1491536"/>
                </a:lnTo>
                <a:lnTo>
                  <a:pt x="4889987" y="1526787"/>
                </a:lnTo>
                <a:lnTo>
                  <a:pt x="4718191" y="1558972"/>
                </a:lnTo>
                <a:lnTo>
                  <a:pt x="4547497" y="1588203"/>
                </a:lnTo>
                <a:lnTo>
                  <a:pt x="4335287" y="1620760"/>
                </a:lnTo>
                <a:lnTo>
                  <a:pt x="4123894" y="1649096"/>
                </a:lnTo>
                <a:lnTo>
                  <a:pt x="3912814" y="1673433"/>
                </a:lnTo>
                <a:lnTo>
                  <a:pt x="3701547" y="1693989"/>
                </a:lnTo>
                <a:lnTo>
                  <a:pt x="3489588" y="1710985"/>
                </a:lnTo>
                <a:lnTo>
                  <a:pt x="3233619" y="1726988"/>
                </a:lnTo>
                <a:lnTo>
                  <a:pt x="2975062" y="1738559"/>
                </a:lnTo>
                <a:lnTo>
                  <a:pt x="2668984" y="1746964"/>
                </a:lnTo>
                <a:lnTo>
                  <a:pt x="2266326" y="1750635"/>
                </a:lnTo>
                <a:lnTo>
                  <a:pt x="9143631" y="1750635"/>
                </a:lnTo>
                <a:lnTo>
                  <a:pt x="9143631" y="0"/>
                </a:lnTo>
                <a:close/>
              </a:path>
            </a:pathLst>
          </a:custGeom>
          <a:solidFill>
            <a:srgbClr val="7D7D7D">
              <a:alpha val="44999"/>
            </a:srgbClr>
          </a:solidFill>
        </p:spPr>
        <p:txBody>
          <a:bodyPr wrap="square" lIns="0" tIns="0" rIns="0" bIns="0" rtlCol="0"/>
          <a:lstStyle/>
          <a:p>
            <a:endParaRPr/>
          </a:p>
        </p:txBody>
      </p:sp>
      <p:sp>
        <p:nvSpPr>
          <p:cNvPr id="19" name="bg object 19"/>
          <p:cNvSpPr/>
          <p:nvPr/>
        </p:nvSpPr>
        <p:spPr>
          <a:xfrm>
            <a:off x="7264082" y="0"/>
            <a:ext cx="1828800" cy="6858000"/>
          </a:xfrm>
          <a:custGeom>
            <a:avLst/>
            <a:gdLst/>
            <a:ahLst/>
            <a:cxnLst/>
            <a:rect l="l" t="t" r="r" b="b"/>
            <a:pathLst>
              <a:path w="1828800" h="6858000">
                <a:moveTo>
                  <a:pt x="0" y="0"/>
                </a:moveTo>
                <a:lnTo>
                  <a:pt x="37672" y="52506"/>
                </a:lnTo>
                <a:lnTo>
                  <a:pt x="74680" y="105050"/>
                </a:lnTo>
                <a:lnTo>
                  <a:pt x="111026" y="157630"/>
                </a:lnTo>
                <a:lnTo>
                  <a:pt x="146715" y="210242"/>
                </a:lnTo>
                <a:lnTo>
                  <a:pt x="181751" y="262883"/>
                </a:lnTo>
                <a:lnTo>
                  <a:pt x="216137" y="315550"/>
                </a:lnTo>
                <a:lnTo>
                  <a:pt x="249877" y="368240"/>
                </a:lnTo>
                <a:lnTo>
                  <a:pt x="282976" y="420951"/>
                </a:lnTo>
                <a:lnTo>
                  <a:pt x="315436" y="473679"/>
                </a:lnTo>
                <a:lnTo>
                  <a:pt x="347261" y="526422"/>
                </a:lnTo>
                <a:lnTo>
                  <a:pt x="378457" y="579177"/>
                </a:lnTo>
                <a:lnTo>
                  <a:pt x="409025" y="631940"/>
                </a:lnTo>
                <a:lnTo>
                  <a:pt x="438971" y="684709"/>
                </a:lnTo>
                <a:lnTo>
                  <a:pt x="468298" y="737481"/>
                </a:lnTo>
                <a:lnTo>
                  <a:pt x="497009" y="790253"/>
                </a:lnTo>
                <a:lnTo>
                  <a:pt x="525110" y="843022"/>
                </a:lnTo>
                <a:lnTo>
                  <a:pt x="552602" y="895784"/>
                </a:lnTo>
                <a:lnTo>
                  <a:pt x="579492" y="948538"/>
                </a:lnTo>
                <a:lnTo>
                  <a:pt x="605781" y="1001280"/>
                </a:lnTo>
                <a:lnTo>
                  <a:pt x="631474" y="1054007"/>
                </a:lnTo>
                <a:lnTo>
                  <a:pt x="656575" y="1106717"/>
                </a:lnTo>
                <a:lnTo>
                  <a:pt x="681088" y="1159406"/>
                </a:lnTo>
                <a:lnTo>
                  <a:pt x="705016" y="1212072"/>
                </a:lnTo>
                <a:lnTo>
                  <a:pt x="728363" y="1264710"/>
                </a:lnTo>
                <a:lnTo>
                  <a:pt x="751134" y="1317320"/>
                </a:lnTo>
                <a:lnTo>
                  <a:pt x="773331" y="1369897"/>
                </a:lnTo>
                <a:lnTo>
                  <a:pt x="794959" y="1422439"/>
                </a:lnTo>
                <a:lnTo>
                  <a:pt x="816022" y="1474943"/>
                </a:lnTo>
                <a:lnTo>
                  <a:pt x="836524" y="1527406"/>
                </a:lnTo>
                <a:lnTo>
                  <a:pt x="856467" y="1579824"/>
                </a:lnTo>
                <a:lnTo>
                  <a:pt x="875857" y="1632196"/>
                </a:lnTo>
                <a:lnTo>
                  <a:pt x="894697" y="1684518"/>
                </a:lnTo>
                <a:lnTo>
                  <a:pt x="912990" y="1736786"/>
                </a:lnTo>
                <a:lnTo>
                  <a:pt x="930741" y="1789000"/>
                </a:lnTo>
                <a:lnTo>
                  <a:pt x="947953" y="1841154"/>
                </a:lnTo>
                <a:lnTo>
                  <a:pt x="964631" y="1893247"/>
                </a:lnTo>
                <a:lnTo>
                  <a:pt x="980778" y="1945275"/>
                </a:lnTo>
                <a:lnTo>
                  <a:pt x="996398" y="1997236"/>
                </a:lnTo>
                <a:lnTo>
                  <a:pt x="1011494" y="2049126"/>
                </a:lnTo>
                <a:lnTo>
                  <a:pt x="1026071" y="2100943"/>
                </a:lnTo>
                <a:lnTo>
                  <a:pt x="1040133" y="2152683"/>
                </a:lnTo>
                <a:lnTo>
                  <a:pt x="1053682" y="2204345"/>
                </a:lnTo>
                <a:lnTo>
                  <a:pt x="1066724" y="2255924"/>
                </a:lnTo>
                <a:lnTo>
                  <a:pt x="1079262" y="2307418"/>
                </a:lnTo>
                <a:lnTo>
                  <a:pt x="1091299" y="2358824"/>
                </a:lnTo>
                <a:lnTo>
                  <a:pt x="1102840" y="2410139"/>
                </a:lnTo>
                <a:lnTo>
                  <a:pt x="1113888" y="2461361"/>
                </a:lnTo>
                <a:lnTo>
                  <a:pt x="1124448" y="2512485"/>
                </a:lnTo>
                <a:lnTo>
                  <a:pt x="1134522" y="2563510"/>
                </a:lnTo>
                <a:lnTo>
                  <a:pt x="1144116" y="2614432"/>
                </a:lnTo>
                <a:lnTo>
                  <a:pt x="1153232" y="2665249"/>
                </a:lnTo>
                <a:lnTo>
                  <a:pt x="1161875" y="2715957"/>
                </a:lnTo>
                <a:lnTo>
                  <a:pt x="1170048" y="2766553"/>
                </a:lnTo>
                <a:lnTo>
                  <a:pt x="1177755" y="2817036"/>
                </a:lnTo>
                <a:lnTo>
                  <a:pt x="1185000" y="2867401"/>
                </a:lnTo>
                <a:lnTo>
                  <a:pt x="1191788" y="2917645"/>
                </a:lnTo>
                <a:lnTo>
                  <a:pt x="1198120" y="2967767"/>
                </a:lnTo>
                <a:lnTo>
                  <a:pt x="1204003" y="3017762"/>
                </a:lnTo>
                <a:lnTo>
                  <a:pt x="1209439" y="3067628"/>
                </a:lnTo>
                <a:lnTo>
                  <a:pt x="1214431" y="3117363"/>
                </a:lnTo>
                <a:lnTo>
                  <a:pt x="1218985" y="3166962"/>
                </a:lnTo>
                <a:lnTo>
                  <a:pt x="1223104" y="3216424"/>
                </a:lnTo>
                <a:lnTo>
                  <a:pt x="1226792" y="3265745"/>
                </a:lnTo>
                <a:lnTo>
                  <a:pt x="1230051" y="3314922"/>
                </a:lnTo>
                <a:lnTo>
                  <a:pt x="1232888" y="3363953"/>
                </a:lnTo>
                <a:lnTo>
                  <a:pt x="1235304" y="3412834"/>
                </a:lnTo>
                <a:lnTo>
                  <a:pt x="1237305" y="3461562"/>
                </a:lnTo>
                <a:lnTo>
                  <a:pt x="1238893" y="3510135"/>
                </a:lnTo>
                <a:lnTo>
                  <a:pt x="1240073" y="3558550"/>
                </a:lnTo>
                <a:lnTo>
                  <a:pt x="1240848" y="3606804"/>
                </a:lnTo>
                <a:lnTo>
                  <a:pt x="1241223" y="3654893"/>
                </a:lnTo>
                <a:lnTo>
                  <a:pt x="1241200" y="3702815"/>
                </a:lnTo>
                <a:lnTo>
                  <a:pt x="1240785" y="3750568"/>
                </a:lnTo>
                <a:lnTo>
                  <a:pt x="1239981" y="3798147"/>
                </a:lnTo>
                <a:lnTo>
                  <a:pt x="1238791" y="3845550"/>
                </a:lnTo>
                <a:lnTo>
                  <a:pt x="1237220" y="3892775"/>
                </a:lnTo>
                <a:lnTo>
                  <a:pt x="1235271" y="3939817"/>
                </a:lnTo>
                <a:lnTo>
                  <a:pt x="1232948" y="3986675"/>
                </a:lnTo>
                <a:lnTo>
                  <a:pt x="1230255" y="4033346"/>
                </a:lnTo>
                <a:lnTo>
                  <a:pt x="1227195" y="4079825"/>
                </a:lnTo>
                <a:lnTo>
                  <a:pt x="1223774" y="4126112"/>
                </a:lnTo>
                <a:lnTo>
                  <a:pt x="1219994" y="4172201"/>
                </a:lnTo>
                <a:lnTo>
                  <a:pt x="1215859" y="4218092"/>
                </a:lnTo>
                <a:lnTo>
                  <a:pt x="1211373" y="4263780"/>
                </a:lnTo>
                <a:lnTo>
                  <a:pt x="1206540" y="4309263"/>
                </a:lnTo>
                <a:lnTo>
                  <a:pt x="1201364" y="4354538"/>
                </a:lnTo>
                <a:lnTo>
                  <a:pt x="1195848" y="4399601"/>
                </a:lnTo>
                <a:lnTo>
                  <a:pt x="1189997" y="4444451"/>
                </a:lnTo>
                <a:lnTo>
                  <a:pt x="1183815" y="4489084"/>
                </a:lnTo>
                <a:lnTo>
                  <a:pt x="1177304" y="4533497"/>
                </a:lnTo>
                <a:lnTo>
                  <a:pt x="1170469" y="4577687"/>
                </a:lnTo>
                <a:lnTo>
                  <a:pt x="1163314" y="4621651"/>
                </a:lnTo>
                <a:lnTo>
                  <a:pt x="1155842" y="4665387"/>
                </a:lnTo>
                <a:lnTo>
                  <a:pt x="1148058" y="4708891"/>
                </a:lnTo>
                <a:lnTo>
                  <a:pt x="1139965" y="4752161"/>
                </a:lnTo>
                <a:lnTo>
                  <a:pt x="1131567" y="4795193"/>
                </a:lnTo>
                <a:lnTo>
                  <a:pt x="1122868" y="4837984"/>
                </a:lnTo>
                <a:lnTo>
                  <a:pt x="1113872" y="4880533"/>
                </a:lnTo>
                <a:lnTo>
                  <a:pt x="1104583" y="4922835"/>
                </a:lnTo>
                <a:lnTo>
                  <a:pt x="1095003" y="4964888"/>
                </a:lnTo>
                <a:lnTo>
                  <a:pt x="1085138" y="5006689"/>
                </a:lnTo>
                <a:lnTo>
                  <a:pt x="1074991" y="5048235"/>
                </a:lnTo>
                <a:lnTo>
                  <a:pt x="1064566" y="5089523"/>
                </a:lnTo>
                <a:lnTo>
                  <a:pt x="1053866" y="5130550"/>
                </a:lnTo>
                <a:lnTo>
                  <a:pt x="1042897" y="5171313"/>
                </a:lnTo>
                <a:lnTo>
                  <a:pt x="1031660" y="5211809"/>
                </a:lnTo>
                <a:lnTo>
                  <a:pt x="1020161" y="5252036"/>
                </a:lnTo>
                <a:lnTo>
                  <a:pt x="1008402" y="5291990"/>
                </a:lnTo>
                <a:lnTo>
                  <a:pt x="996389" y="5331669"/>
                </a:lnTo>
                <a:lnTo>
                  <a:pt x="984124" y="5371069"/>
                </a:lnTo>
                <a:lnTo>
                  <a:pt x="971611" y="5410187"/>
                </a:lnTo>
                <a:lnTo>
                  <a:pt x="958856" y="5449022"/>
                </a:lnTo>
                <a:lnTo>
                  <a:pt x="945860" y="5487569"/>
                </a:lnTo>
                <a:lnTo>
                  <a:pt x="932628" y="5525826"/>
                </a:lnTo>
                <a:lnTo>
                  <a:pt x="919164" y="5563789"/>
                </a:lnTo>
                <a:lnTo>
                  <a:pt x="905472" y="5601457"/>
                </a:lnTo>
                <a:lnTo>
                  <a:pt x="891555" y="5638826"/>
                </a:lnTo>
                <a:lnTo>
                  <a:pt x="877417" y="5675892"/>
                </a:lnTo>
                <a:lnTo>
                  <a:pt x="863063" y="5712654"/>
                </a:lnTo>
                <a:lnTo>
                  <a:pt x="848496" y="5749108"/>
                </a:lnTo>
                <a:lnTo>
                  <a:pt x="833719" y="5785252"/>
                </a:lnTo>
                <a:lnTo>
                  <a:pt x="818737" y="5821082"/>
                </a:lnTo>
                <a:lnTo>
                  <a:pt x="803554" y="5856595"/>
                </a:lnTo>
                <a:lnTo>
                  <a:pt x="788172" y="5891789"/>
                </a:lnTo>
                <a:lnTo>
                  <a:pt x="772597" y="5926660"/>
                </a:lnTo>
                <a:lnTo>
                  <a:pt x="740881" y="5995423"/>
                </a:lnTo>
                <a:lnTo>
                  <a:pt x="708435" y="6062862"/>
                </a:lnTo>
                <a:lnTo>
                  <a:pt x="675291" y="6128952"/>
                </a:lnTo>
                <a:lnTo>
                  <a:pt x="641478" y="6193671"/>
                </a:lnTo>
                <a:lnTo>
                  <a:pt x="607027" y="6256994"/>
                </a:lnTo>
                <a:lnTo>
                  <a:pt x="571970" y="6318899"/>
                </a:lnTo>
                <a:lnTo>
                  <a:pt x="536336" y="6379361"/>
                </a:lnTo>
                <a:lnTo>
                  <a:pt x="500157" y="6438358"/>
                </a:lnTo>
                <a:lnTo>
                  <a:pt x="463462" y="6495866"/>
                </a:lnTo>
                <a:lnTo>
                  <a:pt x="426283" y="6551862"/>
                </a:lnTo>
                <a:lnTo>
                  <a:pt x="388651" y="6606321"/>
                </a:lnTo>
                <a:lnTo>
                  <a:pt x="350595" y="6659222"/>
                </a:lnTo>
                <a:lnTo>
                  <a:pt x="312147" y="6710539"/>
                </a:lnTo>
                <a:lnTo>
                  <a:pt x="273337" y="6760251"/>
                </a:lnTo>
                <a:lnTo>
                  <a:pt x="234196" y="6808332"/>
                </a:lnTo>
                <a:lnTo>
                  <a:pt x="194754" y="6854761"/>
                </a:lnTo>
                <a:lnTo>
                  <a:pt x="1828800" y="6858000"/>
                </a:lnTo>
                <a:lnTo>
                  <a:pt x="1828800" y="14033"/>
                </a:lnTo>
                <a:lnTo>
                  <a:pt x="0" y="0"/>
                </a:lnTo>
                <a:close/>
              </a:path>
            </a:pathLst>
          </a:custGeom>
          <a:solidFill>
            <a:srgbClr val="000000">
              <a:alpha val="18399"/>
            </a:srgbClr>
          </a:solidFill>
        </p:spPr>
        <p:txBody>
          <a:bodyPr wrap="square" lIns="0" tIns="0" rIns="0" bIns="0" rtlCol="0"/>
          <a:lstStyle/>
          <a:p>
            <a:endParaRPr/>
          </a:p>
        </p:txBody>
      </p:sp>
      <p:sp>
        <p:nvSpPr>
          <p:cNvPr id="20" name="bg object 20"/>
          <p:cNvSpPr/>
          <p:nvPr/>
        </p:nvSpPr>
        <p:spPr>
          <a:xfrm>
            <a:off x="7314844" y="0"/>
            <a:ext cx="1828800" cy="6858000"/>
          </a:xfrm>
          <a:custGeom>
            <a:avLst/>
            <a:gdLst/>
            <a:ahLst/>
            <a:cxnLst/>
            <a:rect l="l" t="t" r="r" b="b"/>
            <a:pathLst>
              <a:path w="1828800" h="6858000">
                <a:moveTo>
                  <a:pt x="0" y="0"/>
                </a:moveTo>
                <a:lnTo>
                  <a:pt x="37672" y="52506"/>
                </a:lnTo>
                <a:lnTo>
                  <a:pt x="74680" y="105050"/>
                </a:lnTo>
                <a:lnTo>
                  <a:pt x="111026" y="157630"/>
                </a:lnTo>
                <a:lnTo>
                  <a:pt x="146715" y="210242"/>
                </a:lnTo>
                <a:lnTo>
                  <a:pt x="181751" y="262883"/>
                </a:lnTo>
                <a:lnTo>
                  <a:pt x="216137" y="315550"/>
                </a:lnTo>
                <a:lnTo>
                  <a:pt x="249877" y="368240"/>
                </a:lnTo>
                <a:lnTo>
                  <a:pt x="282976" y="420951"/>
                </a:lnTo>
                <a:lnTo>
                  <a:pt x="315436" y="473679"/>
                </a:lnTo>
                <a:lnTo>
                  <a:pt x="347261" y="526422"/>
                </a:lnTo>
                <a:lnTo>
                  <a:pt x="378457" y="579177"/>
                </a:lnTo>
                <a:lnTo>
                  <a:pt x="409025" y="631940"/>
                </a:lnTo>
                <a:lnTo>
                  <a:pt x="438971" y="684709"/>
                </a:lnTo>
                <a:lnTo>
                  <a:pt x="468298" y="737481"/>
                </a:lnTo>
                <a:lnTo>
                  <a:pt x="497009" y="790253"/>
                </a:lnTo>
                <a:lnTo>
                  <a:pt x="525110" y="843022"/>
                </a:lnTo>
                <a:lnTo>
                  <a:pt x="552602" y="895784"/>
                </a:lnTo>
                <a:lnTo>
                  <a:pt x="579492" y="948538"/>
                </a:lnTo>
                <a:lnTo>
                  <a:pt x="605781" y="1001280"/>
                </a:lnTo>
                <a:lnTo>
                  <a:pt x="631474" y="1054007"/>
                </a:lnTo>
                <a:lnTo>
                  <a:pt x="656575" y="1106717"/>
                </a:lnTo>
                <a:lnTo>
                  <a:pt x="681088" y="1159406"/>
                </a:lnTo>
                <a:lnTo>
                  <a:pt x="705016" y="1212072"/>
                </a:lnTo>
                <a:lnTo>
                  <a:pt x="728363" y="1264710"/>
                </a:lnTo>
                <a:lnTo>
                  <a:pt x="751134" y="1317320"/>
                </a:lnTo>
                <a:lnTo>
                  <a:pt x="773331" y="1369897"/>
                </a:lnTo>
                <a:lnTo>
                  <a:pt x="794959" y="1422439"/>
                </a:lnTo>
                <a:lnTo>
                  <a:pt x="816022" y="1474943"/>
                </a:lnTo>
                <a:lnTo>
                  <a:pt x="836524" y="1527406"/>
                </a:lnTo>
                <a:lnTo>
                  <a:pt x="856467" y="1579824"/>
                </a:lnTo>
                <a:lnTo>
                  <a:pt x="875857" y="1632196"/>
                </a:lnTo>
                <a:lnTo>
                  <a:pt x="894697" y="1684518"/>
                </a:lnTo>
                <a:lnTo>
                  <a:pt x="912990" y="1736786"/>
                </a:lnTo>
                <a:lnTo>
                  <a:pt x="930741" y="1789000"/>
                </a:lnTo>
                <a:lnTo>
                  <a:pt x="947953" y="1841154"/>
                </a:lnTo>
                <a:lnTo>
                  <a:pt x="964631" y="1893247"/>
                </a:lnTo>
                <a:lnTo>
                  <a:pt x="980778" y="1945275"/>
                </a:lnTo>
                <a:lnTo>
                  <a:pt x="996398" y="1997236"/>
                </a:lnTo>
                <a:lnTo>
                  <a:pt x="1011494" y="2049126"/>
                </a:lnTo>
                <a:lnTo>
                  <a:pt x="1026071" y="2100943"/>
                </a:lnTo>
                <a:lnTo>
                  <a:pt x="1040133" y="2152683"/>
                </a:lnTo>
                <a:lnTo>
                  <a:pt x="1053682" y="2204345"/>
                </a:lnTo>
                <a:lnTo>
                  <a:pt x="1066724" y="2255924"/>
                </a:lnTo>
                <a:lnTo>
                  <a:pt x="1079262" y="2307418"/>
                </a:lnTo>
                <a:lnTo>
                  <a:pt x="1091299" y="2358824"/>
                </a:lnTo>
                <a:lnTo>
                  <a:pt x="1102840" y="2410139"/>
                </a:lnTo>
                <a:lnTo>
                  <a:pt x="1113888" y="2461361"/>
                </a:lnTo>
                <a:lnTo>
                  <a:pt x="1124448" y="2512485"/>
                </a:lnTo>
                <a:lnTo>
                  <a:pt x="1134522" y="2563510"/>
                </a:lnTo>
                <a:lnTo>
                  <a:pt x="1144116" y="2614432"/>
                </a:lnTo>
                <a:lnTo>
                  <a:pt x="1153232" y="2665249"/>
                </a:lnTo>
                <a:lnTo>
                  <a:pt x="1161875" y="2715957"/>
                </a:lnTo>
                <a:lnTo>
                  <a:pt x="1170048" y="2766553"/>
                </a:lnTo>
                <a:lnTo>
                  <a:pt x="1177755" y="2817036"/>
                </a:lnTo>
                <a:lnTo>
                  <a:pt x="1185000" y="2867401"/>
                </a:lnTo>
                <a:lnTo>
                  <a:pt x="1191788" y="2917645"/>
                </a:lnTo>
                <a:lnTo>
                  <a:pt x="1198120" y="2967767"/>
                </a:lnTo>
                <a:lnTo>
                  <a:pt x="1204003" y="3017762"/>
                </a:lnTo>
                <a:lnTo>
                  <a:pt x="1209439" y="3067628"/>
                </a:lnTo>
                <a:lnTo>
                  <a:pt x="1214431" y="3117363"/>
                </a:lnTo>
                <a:lnTo>
                  <a:pt x="1218985" y="3166962"/>
                </a:lnTo>
                <a:lnTo>
                  <a:pt x="1223104" y="3216424"/>
                </a:lnTo>
                <a:lnTo>
                  <a:pt x="1226792" y="3265745"/>
                </a:lnTo>
                <a:lnTo>
                  <a:pt x="1230051" y="3314922"/>
                </a:lnTo>
                <a:lnTo>
                  <a:pt x="1232888" y="3363953"/>
                </a:lnTo>
                <a:lnTo>
                  <a:pt x="1235304" y="3412834"/>
                </a:lnTo>
                <a:lnTo>
                  <a:pt x="1237305" y="3461562"/>
                </a:lnTo>
                <a:lnTo>
                  <a:pt x="1238893" y="3510135"/>
                </a:lnTo>
                <a:lnTo>
                  <a:pt x="1240073" y="3558550"/>
                </a:lnTo>
                <a:lnTo>
                  <a:pt x="1240848" y="3606804"/>
                </a:lnTo>
                <a:lnTo>
                  <a:pt x="1241223" y="3654893"/>
                </a:lnTo>
                <a:lnTo>
                  <a:pt x="1241200" y="3702815"/>
                </a:lnTo>
                <a:lnTo>
                  <a:pt x="1240785" y="3750568"/>
                </a:lnTo>
                <a:lnTo>
                  <a:pt x="1239981" y="3798147"/>
                </a:lnTo>
                <a:lnTo>
                  <a:pt x="1238791" y="3845550"/>
                </a:lnTo>
                <a:lnTo>
                  <a:pt x="1237220" y="3892775"/>
                </a:lnTo>
                <a:lnTo>
                  <a:pt x="1235271" y="3939817"/>
                </a:lnTo>
                <a:lnTo>
                  <a:pt x="1232948" y="3986675"/>
                </a:lnTo>
                <a:lnTo>
                  <a:pt x="1230255" y="4033346"/>
                </a:lnTo>
                <a:lnTo>
                  <a:pt x="1227195" y="4079825"/>
                </a:lnTo>
                <a:lnTo>
                  <a:pt x="1223774" y="4126112"/>
                </a:lnTo>
                <a:lnTo>
                  <a:pt x="1219994" y="4172201"/>
                </a:lnTo>
                <a:lnTo>
                  <a:pt x="1215859" y="4218092"/>
                </a:lnTo>
                <a:lnTo>
                  <a:pt x="1211373" y="4263780"/>
                </a:lnTo>
                <a:lnTo>
                  <a:pt x="1206540" y="4309263"/>
                </a:lnTo>
                <a:lnTo>
                  <a:pt x="1201364" y="4354538"/>
                </a:lnTo>
                <a:lnTo>
                  <a:pt x="1195848" y="4399601"/>
                </a:lnTo>
                <a:lnTo>
                  <a:pt x="1189997" y="4444451"/>
                </a:lnTo>
                <a:lnTo>
                  <a:pt x="1183815" y="4489084"/>
                </a:lnTo>
                <a:lnTo>
                  <a:pt x="1177304" y="4533497"/>
                </a:lnTo>
                <a:lnTo>
                  <a:pt x="1170469" y="4577687"/>
                </a:lnTo>
                <a:lnTo>
                  <a:pt x="1163314" y="4621651"/>
                </a:lnTo>
                <a:lnTo>
                  <a:pt x="1155842" y="4665387"/>
                </a:lnTo>
                <a:lnTo>
                  <a:pt x="1148058" y="4708891"/>
                </a:lnTo>
                <a:lnTo>
                  <a:pt x="1139965" y="4752161"/>
                </a:lnTo>
                <a:lnTo>
                  <a:pt x="1131567" y="4795193"/>
                </a:lnTo>
                <a:lnTo>
                  <a:pt x="1122868" y="4837984"/>
                </a:lnTo>
                <a:lnTo>
                  <a:pt x="1113872" y="4880533"/>
                </a:lnTo>
                <a:lnTo>
                  <a:pt x="1104583" y="4922835"/>
                </a:lnTo>
                <a:lnTo>
                  <a:pt x="1095003" y="4964888"/>
                </a:lnTo>
                <a:lnTo>
                  <a:pt x="1085138" y="5006689"/>
                </a:lnTo>
                <a:lnTo>
                  <a:pt x="1074991" y="5048235"/>
                </a:lnTo>
                <a:lnTo>
                  <a:pt x="1064566" y="5089523"/>
                </a:lnTo>
                <a:lnTo>
                  <a:pt x="1053866" y="5130550"/>
                </a:lnTo>
                <a:lnTo>
                  <a:pt x="1042897" y="5171313"/>
                </a:lnTo>
                <a:lnTo>
                  <a:pt x="1031660" y="5211809"/>
                </a:lnTo>
                <a:lnTo>
                  <a:pt x="1020161" y="5252036"/>
                </a:lnTo>
                <a:lnTo>
                  <a:pt x="1008402" y="5291990"/>
                </a:lnTo>
                <a:lnTo>
                  <a:pt x="996389" y="5331669"/>
                </a:lnTo>
                <a:lnTo>
                  <a:pt x="984124" y="5371069"/>
                </a:lnTo>
                <a:lnTo>
                  <a:pt x="971611" y="5410187"/>
                </a:lnTo>
                <a:lnTo>
                  <a:pt x="958856" y="5449022"/>
                </a:lnTo>
                <a:lnTo>
                  <a:pt x="945860" y="5487569"/>
                </a:lnTo>
                <a:lnTo>
                  <a:pt x="932628" y="5525826"/>
                </a:lnTo>
                <a:lnTo>
                  <a:pt x="919164" y="5563789"/>
                </a:lnTo>
                <a:lnTo>
                  <a:pt x="905472" y="5601457"/>
                </a:lnTo>
                <a:lnTo>
                  <a:pt x="891555" y="5638826"/>
                </a:lnTo>
                <a:lnTo>
                  <a:pt x="877417" y="5675892"/>
                </a:lnTo>
                <a:lnTo>
                  <a:pt x="863063" y="5712654"/>
                </a:lnTo>
                <a:lnTo>
                  <a:pt x="848496" y="5749108"/>
                </a:lnTo>
                <a:lnTo>
                  <a:pt x="833719" y="5785252"/>
                </a:lnTo>
                <a:lnTo>
                  <a:pt x="818737" y="5821082"/>
                </a:lnTo>
                <a:lnTo>
                  <a:pt x="803554" y="5856595"/>
                </a:lnTo>
                <a:lnTo>
                  <a:pt x="788172" y="5891789"/>
                </a:lnTo>
                <a:lnTo>
                  <a:pt x="772597" y="5926660"/>
                </a:lnTo>
                <a:lnTo>
                  <a:pt x="740881" y="5995423"/>
                </a:lnTo>
                <a:lnTo>
                  <a:pt x="708435" y="6062862"/>
                </a:lnTo>
                <a:lnTo>
                  <a:pt x="675291" y="6128952"/>
                </a:lnTo>
                <a:lnTo>
                  <a:pt x="641478" y="6193671"/>
                </a:lnTo>
                <a:lnTo>
                  <a:pt x="607027" y="6256994"/>
                </a:lnTo>
                <a:lnTo>
                  <a:pt x="571970" y="6318899"/>
                </a:lnTo>
                <a:lnTo>
                  <a:pt x="536336" y="6379361"/>
                </a:lnTo>
                <a:lnTo>
                  <a:pt x="500157" y="6438358"/>
                </a:lnTo>
                <a:lnTo>
                  <a:pt x="463462" y="6495866"/>
                </a:lnTo>
                <a:lnTo>
                  <a:pt x="426283" y="6551862"/>
                </a:lnTo>
                <a:lnTo>
                  <a:pt x="388651" y="6606321"/>
                </a:lnTo>
                <a:lnTo>
                  <a:pt x="350595" y="6659222"/>
                </a:lnTo>
                <a:lnTo>
                  <a:pt x="312147" y="6710539"/>
                </a:lnTo>
                <a:lnTo>
                  <a:pt x="273337" y="6760251"/>
                </a:lnTo>
                <a:lnTo>
                  <a:pt x="234196" y="6808332"/>
                </a:lnTo>
                <a:lnTo>
                  <a:pt x="194754" y="6854761"/>
                </a:lnTo>
                <a:lnTo>
                  <a:pt x="1828800" y="6858000"/>
                </a:lnTo>
                <a:lnTo>
                  <a:pt x="1828800" y="14033"/>
                </a:lnTo>
                <a:lnTo>
                  <a:pt x="0" y="0"/>
                </a:lnTo>
                <a:close/>
              </a:path>
            </a:pathLst>
          </a:custGeom>
          <a:solidFill>
            <a:srgbClr val="5C5C5C">
              <a:alpha val="39999"/>
            </a:srgbClr>
          </a:solidFill>
        </p:spPr>
        <p:txBody>
          <a:bodyPr wrap="square" lIns="0" tIns="0" rIns="0" bIns="0" rtlCol="0"/>
          <a:lstStyle/>
          <a:p>
            <a:endParaRPr/>
          </a:p>
        </p:txBody>
      </p:sp>
      <p:sp>
        <p:nvSpPr>
          <p:cNvPr id="2" name="Holder 2"/>
          <p:cNvSpPr>
            <a:spLocks noGrp="1"/>
          </p:cNvSpPr>
          <p:nvPr>
            <p:ph type="title"/>
          </p:nvPr>
        </p:nvSpPr>
        <p:spPr>
          <a:xfrm>
            <a:off x="840854" y="1250899"/>
            <a:ext cx="7772400" cy="1692910"/>
          </a:xfrm>
          <a:prstGeom prst="rect">
            <a:avLst/>
          </a:prstGeom>
        </p:spPr>
        <p:txBody>
          <a:bodyPr wrap="square" lIns="0" tIns="0" rIns="0" bIns="0">
            <a:spAutoFit/>
          </a:bodyPr>
          <a:lstStyle>
            <a:lvl1pPr>
              <a:defRPr sz="2200" b="0" i="0">
                <a:solidFill>
                  <a:schemeClr val="bg1"/>
                </a:solidFill>
                <a:latin typeface="Arial MT"/>
                <a:cs typeface="Arial MT"/>
              </a:defRPr>
            </a:lvl1pPr>
          </a:lstStyle>
          <a:p>
            <a:endParaRPr/>
          </a:p>
        </p:txBody>
      </p:sp>
      <p:sp>
        <p:nvSpPr>
          <p:cNvPr id="3" name="Holder 3"/>
          <p:cNvSpPr>
            <a:spLocks noGrp="1"/>
          </p:cNvSpPr>
          <p:nvPr>
            <p:ph type="body" idx="1"/>
          </p:nvPr>
        </p:nvSpPr>
        <p:spPr>
          <a:xfrm>
            <a:off x="496404" y="1632140"/>
            <a:ext cx="7376795" cy="2224404"/>
          </a:xfrm>
          <a:prstGeom prst="rect">
            <a:avLst/>
          </a:prstGeom>
        </p:spPr>
        <p:txBody>
          <a:bodyPr wrap="square" lIns="0" tIns="0" rIns="0" bIns="0">
            <a:spAutoFit/>
          </a:bodyPr>
          <a:lstStyle>
            <a:lvl1pPr>
              <a:defRPr sz="2250" b="0" i="0">
                <a:solidFill>
                  <a:schemeClr val="bg1"/>
                </a:solidFill>
                <a:latin typeface="Arial MT"/>
                <a:cs typeface="Arial MT"/>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4/1/2024</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D8BD707-D9CF-40AE-B4C6-C98DA3205C09}" type="datetimeFigureOut">
              <a:rPr lang="en-US" smtClean="0"/>
              <a:t>4/1/2024</a:t>
            </a:fld>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ID"/>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B6F15528-21DE-4FAA-801E-634DDDAF4B2B}" type="slidenum">
              <a:rPr lang="en-ID" smtClean="0"/>
              <a:t>‹#›</a:t>
            </a:fld>
            <a:endParaRPr lang="en-ID"/>
          </a:p>
        </p:txBody>
      </p:sp>
    </p:spTree>
    <p:extLst>
      <p:ext uri="{BB962C8B-B14F-4D97-AF65-F5344CB8AC3E}">
        <p14:creationId xmlns:p14="http://schemas.microsoft.com/office/powerpoint/2010/main" val="101533085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71060" y="2912532"/>
            <a:ext cx="7772939" cy="3945467"/>
          </a:xfrm>
          <a:prstGeom prst="rect">
            <a:avLst/>
          </a:prstGeom>
        </p:spPr>
      </p:pic>
      <p:pic>
        <p:nvPicPr>
          <p:cNvPr id="15" name="Picture 14"/>
          <p:cNvPicPr>
            <a:picLocks noChangeAspect="1"/>
          </p:cNvPicPr>
          <p:nvPr/>
        </p:nvPicPr>
        <p:blipFill rotWithShape="1">
          <a:blip r:embed="rId14">
            <a:extLst>
              <a:ext uri="{28A0092B-C50C-407E-A947-70E740481C1C}">
                <a14:useLocalDpi xmlns:a14="http://schemas.microsoft.com/office/drawing/2010/main" val="0"/>
              </a:ext>
            </a:extLst>
          </a:blip>
          <a:srcRect r="24998"/>
          <a:stretch/>
        </p:blipFill>
        <p:spPr>
          <a:xfrm>
            <a:off x="1" y="0"/>
            <a:ext cx="9143999" cy="6858000"/>
          </a:xfrm>
          <a:prstGeom prst="rect">
            <a:avLst/>
          </a:prstGeom>
        </p:spPr>
      </p:pic>
      <p:sp>
        <p:nvSpPr>
          <p:cNvPr id="12" name="Rectangle 11"/>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961317" y="808057"/>
            <a:ext cx="5878011" cy="1077229"/>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126236" y="2049878"/>
            <a:ext cx="5713092" cy="40000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828294" y="5272451"/>
            <a:ext cx="2662729" cy="179188"/>
          </a:xfrm>
          <a:prstGeom prst="rect">
            <a:avLst/>
          </a:prstGeom>
        </p:spPr>
        <p:txBody>
          <a:bodyPr vert="horz" lIns="91440" tIns="18288" rIns="91440" bIns="45720" rtlCol="0" anchor="t"/>
          <a:lstStyle>
            <a:lvl1pPr algn="r">
              <a:defRPr sz="900">
                <a:solidFill>
                  <a:schemeClr val="tx1">
                    <a:tint val="75000"/>
                  </a:schemeClr>
                </a:solidFill>
                <a:latin typeface="+mn-lt"/>
              </a:defRPr>
            </a:lvl1pPr>
          </a:lstStyle>
          <a:p>
            <a:fld id="{1D8BD707-D9CF-40AE-B4C6-C98DA3205C09}" type="datetimeFigureOut">
              <a:rPr lang="en-US" smtClean="0"/>
              <a:t>4/1/2024</a:t>
            </a:fld>
            <a:endParaRPr lang="en-US"/>
          </a:p>
        </p:txBody>
      </p:sp>
      <p:sp>
        <p:nvSpPr>
          <p:cNvPr id="5" name="Footer Placeholder 4"/>
          <p:cNvSpPr>
            <a:spLocks noGrp="1"/>
          </p:cNvSpPr>
          <p:nvPr>
            <p:ph type="ftr" sz="quarter" idx="3"/>
          </p:nvPr>
        </p:nvSpPr>
        <p:spPr>
          <a:xfrm rot="5400000">
            <a:off x="-2258177" y="3658900"/>
            <a:ext cx="5885352" cy="183663"/>
          </a:xfrm>
          <a:prstGeom prst="rect">
            <a:avLst/>
          </a:prstGeom>
        </p:spPr>
        <p:txBody>
          <a:bodyPr vert="horz" lIns="91440" tIns="45720" rIns="91440" bIns="18288" rtlCol="0" anchor="b"/>
          <a:lstStyle>
            <a:lvl1pPr algn="r">
              <a:defRPr sz="900">
                <a:solidFill>
                  <a:schemeClr val="tx1">
                    <a:tint val="75000"/>
                  </a:schemeClr>
                </a:solidFill>
              </a:defRPr>
            </a:lvl1pPr>
          </a:lstStyle>
          <a:p>
            <a:endParaRPr lang="en-ID"/>
          </a:p>
        </p:txBody>
      </p:sp>
      <p:sp>
        <p:nvSpPr>
          <p:cNvPr id="6" name="Slide Number Placeholder 5"/>
          <p:cNvSpPr>
            <a:spLocks noGrp="1"/>
          </p:cNvSpPr>
          <p:nvPr>
            <p:ph type="sldNum" sz="quarter" idx="4"/>
          </p:nvPr>
        </p:nvSpPr>
        <p:spPr>
          <a:xfrm>
            <a:off x="162136" y="164594"/>
            <a:ext cx="638312" cy="322850"/>
          </a:xfrm>
          <a:prstGeom prst="rect">
            <a:avLst/>
          </a:prstGeom>
        </p:spPr>
        <p:txBody>
          <a:bodyPr vert="horz" lIns="91440" tIns="45720" rIns="45720" bIns="45720" rtlCol="0" anchor="ctr"/>
          <a:lstStyle>
            <a:lvl1pPr algn="r">
              <a:defRPr sz="1600">
                <a:solidFill>
                  <a:schemeClr val="tx1">
                    <a:tint val="75000"/>
                  </a:schemeClr>
                </a:solidFill>
              </a:defRPr>
            </a:lvl1pPr>
          </a:lstStyle>
          <a:p>
            <a:fld id="{B6F15528-21DE-4FAA-801E-634DDDAF4B2B}" type="slidenum">
              <a:rPr lang="en-ID" smtClean="0"/>
              <a:t>‹#›</a:t>
            </a:fld>
            <a:endParaRPr lang="en-ID"/>
          </a:p>
        </p:txBody>
      </p:sp>
    </p:spTree>
    <p:extLst>
      <p:ext uri="{BB962C8B-B14F-4D97-AF65-F5344CB8AC3E}">
        <p14:creationId xmlns:p14="http://schemas.microsoft.com/office/powerpoint/2010/main" val="71493358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r" defTabSz="685800" rtl="0" eaLnBrk="1" latinLnBrk="0" hangingPunct="1">
        <a:lnSpc>
          <a:spcPct val="90000"/>
        </a:lnSpc>
        <a:spcBef>
          <a:spcPct val="0"/>
        </a:spcBef>
        <a:buNone/>
        <a:defRPr sz="2800" b="0" i="0" kern="1200" cap="none">
          <a:solidFill>
            <a:schemeClr val="tx1"/>
          </a:solidFill>
          <a:effectLst/>
          <a:latin typeface="+mj-lt"/>
          <a:ea typeface="+mj-ea"/>
          <a:cs typeface="+mj-cs"/>
        </a:defRPr>
      </a:lvl1pPr>
    </p:titleStyle>
    <p:bodyStyle>
      <a:lvl1pPr marL="258366" indent="-258366" algn="l" defTabSz="685800" rtl="0" eaLnBrk="1" latinLnBrk="0" hangingPunct="1">
        <a:lnSpc>
          <a:spcPct val="120000"/>
        </a:lnSpc>
        <a:spcBef>
          <a:spcPts val="750"/>
        </a:spcBef>
        <a:spcAft>
          <a:spcPts val="45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1pPr>
      <a:lvl2pPr marL="596504" indent="-253604"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2pPr>
      <a:lvl3pPr marL="944166" indent="-25836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3pPr>
      <a:lvl4pPr marL="1282304" indent="-253604"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4pPr>
      <a:lvl5pPr marL="1629966" indent="-258366"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1975104"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baseline="0">
          <a:solidFill>
            <a:schemeClr val="tx1"/>
          </a:solidFill>
          <a:effectLst/>
          <a:latin typeface="+mn-lt"/>
          <a:ea typeface="+mn-ea"/>
          <a:cs typeface="+mn-cs"/>
        </a:defRPr>
      </a:lvl6pPr>
      <a:lvl7pPr marL="2240280"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baseline="0">
          <a:solidFill>
            <a:schemeClr val="tx1"/>
          </a:solidFill>
          <a:effectLst/>
          <a:latin typeface="+mn-lt"/>
          <a:ea typeface="+mn-ea"/>
          <a:cs typeface="+mn-cs"/>
        </a:defRPr>
      </a:lvl7pPr>
      <a:lvl8pPr marL="2670048"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baseline="0">
          <a:solidFill>
            <a:schemeClr val="tx1"/>
          </a:solidFill>
          <a:effectLst/>
          <a:latin typeface="+mn-lt"/>
          <a:ea typeface="+mn-ea"/>
          <a:cs typeface="+mn-cs"/>
        </a:defRPr>
      </a:lvl8pPr>
      <a:lvl9pPr marL="3017520" indent="-256032" algn="l" defTabSz="685800" rtl="0" eaLnBrk="1" latinLnBrk="0" hangingPunct="1">
        <a:lnSpc>
          <a:spcPct val="120000"/>
        </a:lnSpc>
        <a:spcBef>
          <a:spcPts val="375"/>
        </a:spcBef>
        <a:spcAft>
          <a:spcPts val="450"/>
        </a:spcAft>
        <a:buClr>
          <a:schemeClr val="accent6"/>
        </a:buClr>
        <a:buSzPct val="90000"/>
        <a:buFont typeface="Wingdings" panose="05000000000000000000" pitchFamily="2" charset="2"/>
        <a:buChar char="§"/>
        <a:defRPr sz="1100" kern="120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 name="Rectangle 9"/>
          <p:cNvSpPr/>
          <p:nvPr/>
        </p:nvSpPr>
        <p:spPr>
          <a:xfrm>
            <a:off x="0" y="2015734"/>
            <a:ext cx="9144000" cy="4079520"/>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l="12500" t="1538" r="12500" b="-1538"/>
          <a:stretch/>
        </p:blipFill>
        <p:spPr>
          <a:xfrm>
            <a:off x="-1" y="6095253"/>
            <a:ext cx="9144001" cy="774727"/>
          </a:xfrm>
          <a:prstGeom prst="rect">
            <a:avLst/>
          </a:prstGeom>
        </p:spPr>
      </p:pic>
      <p:cxnSp>
        <p:nvCxnSpPr>
          <p:cNvPr id="13" name="Straight Connector 12"/>
          <p:cNvCxnSpPr/>
          <p:nvPr/>
        </p:nvCxnSpPr>
        <p:spPr>
          <a:xfrm>
            <a:off x="0" y="6101127"/>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443491" y="804520"/>
            <a:ext cx="6571343"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43491" y="2015733"/>
            <a:ext cx="6571343"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46542" y="330370"/>
            <a:ext cx="2368292"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1D8BD707-D9CF-40AE-B4C6-C98DA3205C09}" type="datetimeFigureOut">
              <a:rPr lang="en-US" smtClean="0"/>
              <a:t>4/1/2024</a:t>
            </a:fld>
            <a:endParaRPr lang="en-US"/>
          </a:p>
        </p:txBody>
      </p:sp>
      <p:sp>
        <p:nvSpPr>
          <p:cNvPr id="5" name="Footer Placeholder 4"/>
          <p:cNvSpPr>
            <a:spLocks noGrp="1"/>
          </p:cNvSpPr>
          <p:nvPr>
            <p:ph type="ftr" sz="quarter" idx="3"/>
          </p:nvPr>
        </p:nvSpPr>
        <p:spPr>
          <a:xfrm>
            <a:off x="1443491" y="329308"/>
            <a:ext cx="4034004"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ID"/>
          </a:p>
        </p:txBody>
      </p:sp>
      <p:sp>
        <p:nvSpPr>
          <p:cNvPr id="6" name="Slide Number Placeholder 5"/>
          <p:cNvSpPr>
            <a:spLocks noGrp="1"/>
          </p:cNvSpPr>
          <p:nvPr>
            <p:ph type="sldNum" sz="quarter" idx="4"/>
          </p:nvPr>
        </p:nvSpPr>
        <p:spPr>
          <a:xfrm>
            <a:off x="487725" y="798973"/>
            <a:ext cx="795746" cy="503578"/>
          </a:xfrm>
          <a:prstGeom prst="rect">
            <a:avLst/>
          </a:prstGeom>
        </p:spPr>
        <p:txBody>
          <a:bodyPr vert="horz" lIns="91440" tIns="45720" rIns="91440" bIns="45720" rtlCol="0" anchor="t"/>
          <a:lstStyle>
            <a:lvl1pPr algn="r">
              <a:defRPr sz="2800">
                <a:solidFill>
                  <a:schemeClr val="accent1"/>
                </a:solidFill>
              </a:defRPr>
            </a:lvl1pPr>
          </a:lstStyle>
          <a:p>
            <a:fld id="{B6F15528-21DE-4FAA-801E-634DDDAF4B2B}" type="slidenum">
              <a:rPr lang="en-ID" smtClean="0"/>
              <a:t>‹#›</a:t>
            </a:fld>
            <a:endParaRPr lang="en-ID"/>
          </a:p>
        </p:txBody>
      </p:sp>
    </p:spTree>
    <p:extLst>
      <p:ext uri="{BB962C8B-B14F-4D97-AF65-F5344CB8AC3E}">
        <p14:creationId xmlns:p14="http://schemas.microsoft.com/office/powerpoint/2010/main" val="1970887723"/>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6858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685800" rtl="0" eaLnBrk="1" latinLnBrk="0" hangingPunct="1">
        <a:lnSpc>
          <a:spcPct val="120000"/>
        </a:lnSpc>
        <a:spcBef>
          <a:spcPts val="1000"/>
        </a:spcBef>
        <a:buClr>
          <a:schemeClr val="accent1"/>
        </a:buClr>
        <a:buSzPct val="100000"/>
        <a:buFont typeface="Arial" panose="020B0604020202020204" pitchFamily="34" charset="0"/>
        <a:buChar char="•"/>
        <a:defRPr sz="2000" kern="1200" cap="none">
          <a:solidFill>
            <a:schemeClr val="tx1"/>
          </a:solidFill>
          <a:effectLst/>
          <a:latin typeface="+mn-lt"/>
          <a:ea typeface="+mn-ea"/>
          <a:cs typeface="+mn-cs"/>
        </a:defRPr>
      </a:lvl1pPr>
      <a:lvl2pPr marL="6858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baseline="0">
          <a:solidFill>
            <a:schemeClr val="tx1"/>
          </a:solidFill>
          <a:effectLst/>
          <a:latin typeface="+mn-lt"/>
          <a:ea typeface="+mn-ea"/>
          <a:cs typeface="+mn-cs"/>
        </a:defRPr>
      </a:lvl2pPr>
      <a:lvl3pPr marL="11430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600" kern="1200" cap="none">
          <a:solidFill>
            <a:schemeClr val="tx1"/>
          </a:solidFill>
          <a:effectLst/>
          <a:latin typeface="+mn-lt"/>
          <a:ea typeface="+mn-ea"/>
          <a:cs typeface="+mn-cs"/>
        </a:defRPr>
      </a:lvl3pPr>
      <a:lvl4pPr marL="16002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685800" rtl="0" eaLnBrk="1" latinLnBrk="0" hangingPunct="1">
        <a:lnSpc>
          <a:spcPct val="120000"/>
        </a:lnSpc>
        <a:spcBef>
          <a:spcPts val="500"/>
        </a:spcBef>
        <a:buClr>
          <a:schemeClr val="accent1"/>
        </a:buClr>
        <a:buSzPct val="100000"/>
        <a:buFont typeface="Arial" panose="020B0604020202020204" pitchFamily="34" charset="0"/>
        <a:buChar char="•"/>
        <a:defRPr sz="1200" kern="1200" cap="none">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D8BD707-D9CF-40AE-B4C6-C98DA3205C09}" type="datetimeFigureOut">
              <a:rPr lang="en-US" smtClean="0"/>
              <a:t>4/1/2024</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ID"/>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B6F15528-21DE-4FAA-801E-634DDDAF4B2B}" type="slidenum">
              <a:rPr lang="en-ID" smtClean="0"/>
              <a:t>‹#›</a:t>
            </a:fld>
            <a:endParaRPr lang="en-ID"/>
          </a:p>
        </p:txBody>
      </p:sp>
    </p:spTree>
    <p:extLst>
      <p:ext uri="{BB962C8B-B14F-4D97-AF65-F5344CB8AC3E}">
        <p14:creationId xmlns:p14="http://schemas.microsoft.com/office/powerpoint/2010/main" val="2192089681"/>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 id="2147483714" r:id="rId12"/>
    <p:sldLayoutId id="2147483715" r:id="rId13"/>
    <p:sldLayoutId id="2147483716" r:id="rId14"/>
    <p:sldLayoutId id="2147483717" r:id="rId15"/>
    <p:sldLayoutId id="2147483718"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8BD707-D9CF-40AE-B4C6-C98DA3205C09}" type="datetimeFigureOut">
              <a:rPr lang="en-US" smtClean="0"/>
              <a:t>4/1/2024</a:t>
            </a:fld>
            <a:endParaRPr lang="en-US"/>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D"/>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F15528-21DE-4FAA-801E-634DDDAF4B2B}" type="slidenum">
              <a:rPr lang="en-ID" smtClean="0"/>
              <a:t>‹#›</a:t>
            </a:fld>
            <a:endParaRPr lang="en-ID"/>
          </a:p>
        </p:txBody>
      </p:sp>
    </p:spTree>
    <p:extLst>
      <p:ext uri="{BB962C8B-B14F-4D97-AF65-F5344CB8AC3E}">
        <p14:creationId xmlns:p14="http://schemas.microsoft.com/office/powerpoint/2010/main" val="4092675652"/>
      </p:ext>
    </p:extLst>
  </p:cSld>
  <p:clrMap bg1="lt1" tx1="dk1" bg2="lt2" tx2="dk2" accent1="accent1" accent2="accent2" accent3="accent3" accent4="accent4" accent5="accent5" accent6="accent6" hlink="hlink" folHlink="folHlink"/>
  <p:sldLayoutIdLst>
    <p:sldLayoutId id="2147483756" r:id="rId1"/>
    <p:sldLayoutId id="2147483757" r:id="rId2"/>
    <p:sldLayoutId id="2147483758" r:id="rId3"/>
    <p:sldLayoutId id="2147483759" r:id="rId4"/>
    <p:sldLayoutId id="2147483760" r:id="rId5"/>
    <p:sldLayoutId id="2147483761" r:id="rId6"/>
    <p:sldLayoutId id="2147483762" r:id="rId7"/>
    <p:sldLayoutId id="2147483763" r:id="rId8"/>
    <p:sldLayoutId id="2147483764" r:id="rId9"/>
    <p:sldLayoutId id="2147483765" r:id="rId10"/>
    <p:sldLayoutId id="2147483766" r:id="rId11"/>
    <p:sldLayoutId id="2147483767" r:id="rId12"/>
    <p:sldLayoutId id="2147483768" r:id="rId13"/>
    <p:sldLayoutId id="2147483769" r:id="rId14"/>
    <p:sldLayoutId id="2147483770" r:id="rId15"/>
    <p:sldLayoutId id="2147483771" r:id="rId16"/>
    <p:sldLayoutId id="2147483772" r:id="rId17"/>
    <p:sldLayoutId id="2147483773" r:id="rId18"/>
  </p:sldLayoutIdLst>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A38F05-2D9D-C6D2-0C80-C46974345053}"/>
              </a:ext>
            </a:extLst>
          </p:cNvPr>
          <p:cNvSpPr>
            <a:spLocks noGrp="1"/>
          </p:cNvSpPr>
          <p:nvPr>
            <p:ph type="ctrTitle"/>
          </p:nvPr>
        </p:nvSpPr>
        <p:spPr>
          <a:xfrm>
            <a:off x="685800" y="904280"/>
            <a:ext cx="7772400" cy="1846659"/>
          </a:xfrm>
          <a:solidFill>
            <a:srgbClr val="FFFF00"/>
          </a:solidFill>
          <a:ln w="12700">
            <a:solidFill>
              <a:schemeClr val="tx1"/>
            </a:solidFill>
          </a:ln>
        </p:spPr>
        <p:txBody>
          <a:bodyPr/>
          <a:lstStyle/>
          <a:p>
            <a:pPr marL="342900" marR="58420" lvl="0" indent="-342900" algn="ctr">
              <a:spcAft>
                <a:spcPts val="0"/>
              </a:spcAft>
              <a:tabLst>
                <a:tab pos="977265" algn="l"/>
                <a:tab pos="1117600" algn="l"/>
              </a:tabLst>
            </a:pPr>
            <a:r>
              <a:rPr lang="en-US" sz="4000" b="1" dirty="0" err="1">
                <a:effectLst/>
                <a:latin typeface="Cambria" panose="02040503050406030204" pitchFamily="18" charset="0"/>
                <a:ea typeface="Cambria" panose="02040503050406030204" pitchFamily="18" charset="0"/>
              </a:rPr>
              <a:t>Kebijakan</a:t>
            </a:r>
            <a:r>
              <a:rPr lang="en-US" sz="4000" b="1" dirty="0">
                <a:effectLst/>
                <a:latin typeface="Cambria" panose="02040503050406030204" pitchFamily="18" charset="0"/>
                <a:ea typeface="Cambria" panose="02040503050406030204" pitchFamily="18" charset="0"/>
              </a:rPr>
              <a:t> </a:t>
            </a:r>
            <a:r>
              <a:rPr lang="en-US" b="1" dirty="0">
                <a:latin typeface="Cambria" panose="02040503050406030204" pitchFamily="18" charset="0"/>
                <a:ea typeface="Cambria" panose="02040503050406030204" pitchFamily="18" charset="0"/>
              </a:rPr>
              <a:t>N</a:t>
            </a:r>
            <a:r>
              <a:rPr lang="en-US" sz="4000" b="1" dirty="0">
                <a:effectLst/>
                <a:latin typeface="Cambria" panose="02040503050406030204" pitchFamily="18" charset="0"/>
                <a:ea typeface="Cambria" panose="02040503050406030204" pitchFamily="18" charset="0"/>
              </a:rPr>
              <a:t>asional </a:t>
            </a:r>
            <a:r>
              <a:rPr lang="en-US" sz="4000" b="1" dirty="0" err="1">
                <a:effectLst/>
                <a:latin typeface="Cambria" panose="02040503050406030204" pitchFamily="18" charset="0"/>
                <a:ea typeface="Cambria" panose="02040503050406030204" pitchFamily="18" charset="0"/>
              </a:rPr>
              <a:t>terkait</a:t>
            </a:r>
            <a:r>
              <a:rPr lang="en-US" sz="4000" b="1" dirty="0">
                <a:effectLst/>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P</a:t>
            </a:r>
            <a:r>
              <a:rPr lang="en-US" sz="4000" b="1" dirty="0" err="1">
                <a:effectLst/>
                <a:latin typeface="Cambria" panose="02040503050406030204" pitchFamily="18" charset="0"/>
                <a:ea typeface="Cambria" panose="02040503050406030204" pitchFamily="18" charset="0"/>
              </a:rPr>
              <a:t>erawatan</a:t>
            </a:r>
            <a:r>
              <a:rPr lang="en-US" sz="4000" b="1" dirty="0">
                <a:effectLst/>
                <a:latin typeface="Cambria" panose="02040503050406030204" pitchFamily="18" charset="0"/>
                <a:ea typeface="Cambria" panose="02040503050406030204" pitchFamily="18" charset="0"/>
              </a:rPr>
              <a:t> </a:t>
            </a:r>
            <a:r>
              <a:rPr lang="en-US" b="1" dirty="0" err="1">
                <a:latin typeface="Cambria" panose="02040503050406030204" pitchFamily="18" charset="0"/>
                <a:ea typeface="Cambria" panose="02040503050406030204" pitchFamily="18" charset="0"/>
              </a:rPr>
              <a:t>P</a:t>
            </a:r>
            <a:r>
              <a:rPr lang="en-US" sz="4000" b="1" dirty="0" err="1">
                <a:effectLst/>
                <a:latin typeface="Cambria" panose="02040503050406030204" pitchFamily="18" charset="0"/>
                <a:ea typeface="Cambria" panose="02040503050406030204" pitchFamily="18" charset="0"/>
              </a:rPr>
              <a:t>aliatif</a:t>
            </a:r>
            <a:br>
              <a:rPr lang="en-ID" sz="4000" b="1" dirty="0">
                <a:effectLst/>
                <a:latin typeface="Cambria" panose="02040503050406030204" pitchFamily="18" charset="0"/>
                <a:ea typeface="Cambria" panose="02040503050406030204" pitchFamily="18" charset="0"/>
              </a:rPr>
            </a:br>
            <a:endParaRPr lang="en-ID" sz="4000" b="1" dirty="0">
              <a:latin typeface="Cambria" panose="02040503050406030204" pitchFamily="18" charset="0"/>
              <a:ea typeface="Cambria" panose="02040503050406030204" pitchFamily="18" charset="0"/>
            </a:endParaRPr>
          </a:p>
        </p:txBody>
      </p:sp>
      <p:sp>
        <p:nvSpPr>
          <p:cNvPr id="3" name="Subtitle 2">
            <a:extLst>
              <a:ext uri="{FF2B5EF4-FFF2-40B4-BE49-F238E27FC236}">
                <a16:creationId xmlns:a16="http://schemas.microsoft.com/office/drawing/2014/main" id="{349D8198-A01C-3814-82C2-F45799662FE4}"/>
              </a:ext>
            </a:extLst>
          </p:cNvPr>
          <p:cNvSpPr>
            <a:spLocks noGrp="1"/>
          </p:cNvSpPr>
          <p:nvPr>
            <p:ph type="subTitle" idx="4"/>
          </p:nvPr>
        </p:nvSpPr>
        <p:spPr>
          <a:xfrm>
            <a:off x="685800" y="4510260"/>
            <a:ext cx="7772400" cy="1652760"/>
          </a:xfrm>
          <a:solidFill>
            <a:schemeClr val="accent2">
              <a:lumMod val="40000"/>
              <a:lumOff val="60000"/>
            </a:schemeClr>
          </a:solidFill>
          <a:ln w="9525">
            <a:solidFill>
              <a:schemeClr val="tx1"/>
            </a:solidFill>
          </a:ln>
        </p:spPr>
        <p:txBody>
          <a:bodyPr/>
          <a:lstStyle/>
          <a:p>
            <a:pPr marL="0" indent="0" algn="ctr">
              <a:buNone/>
            </a:pPr>
            <a:r>
              <a:rPr lang="en-US" sz="3200" b="1" dirty="0"/>
              <a:t>Oleh : </a:t>
            </a:r>
          </a:p>
          <a:p>
            <a:pPr marL="0" indent="0" algn="ctr">
              <a:buNone/>
            </a:pPr>
            <a:r>
              <a:rPr lang="en-US" sz="3200" b="1" dirty="0"/>
              <a:t>Eva </a:t>
            </a:r>
            <a:r>
              <a:rPr lang="en-US" sz="3200" b="1" dirty="0" err="1"/>
              <a:t>Nurlina</a:t>
            </a:r>
            <a:r>
              <a:rPr lang="en-US" sz="3200" b="1" dirty="0"/>
              <a:t> Aprilia, M.</a:t>
            </a:r>
            <a:r>
              <a:rPr lang="en-US" sz="3200" b="1" dirty="0" err="1"/>
              <a:t>Kep</a:t>
            </a:r>
            <a:r>
              <a:rPr lang="en-US" sz="3200" b="1" dirty="0"/>
              <a:t>.,Ns.,</a:t>
            </a:r>
            <a:r>
              <a:rPr lang="en-US" sz="3200" b="1" dirty="0" err="1"/>
              <a:t>Sp.Kep.Kom</a:t>
            </a:r>
            <a:endParaRPr lang="en-ID" sz="3200" b="1" dirty="0"/>
          </a:p>
        </p:txBody>
      </p:sp>
      <p:pic>
        <p:nvPicPr>
          <p:cNvPr id="4" name="Picture 3">
            <a:extLst>
              <a:ext uri="{FF2B5EF4-FFF2-40B4-BE49-F238E27FC236}">
                <a16:creationId xmlns:a16="http://schemas.microsoft.com/office/drawing/2014/main" id="{6BE269F1-827A-0EE1-35F6-2DC3EA458367}"/>
              </a:ext>
            </a:extLst>
          </p:cNvPr>
          <p:cNvPicPr>
            <a:picLocks noChangeAspect="1"/>
          </p:cNvPicPr>
          <p:nvPr/>
        </p:nvPicPr>
        <p:blipFill>
          <a:blip r:embed="rId2"/>
          <a:stretch>
            <a:fillRect/>
          </a:stretch>
        </p:blipFill>
        <p:spPr>
          <a:xfrm>
            <a:off x="2209800" y="2209800"/>
            <a:ext cx="4724400" cy="2209800"/>
          </a:xfrm>
          <a:prstGeom prst="rect">
            <a:avLst/>
          </a:prstGeom>
          <a:ln w="12700">
            <a:solidFill>
              <a:schemeClr val="tx1"/>
            </a:solidFill>
          </a:ln>
        </p:spPr>
      </p:pic>
    </p:spTree>
    <p:extLst>
      <p:ext uri="{BB962C8B-B14F-4D97-AF65-F5344CB8AC3E}">
        <p14:creationId xmlns:p14="http://schemas.microsoft.com/office/powerpoint/2010/main" val="228987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219" y="252911"/>
            <a:ext cx="7361390" cy="1077595"/>
          </a:xfrm>
          <a:prstGeom prst="rect">
            <a:avLst/>
          </a:prstGeom>
          <a:solidFill>
            <a:srgbClr val="FFFF00"/>
          </a:solidFill>
        </p:spPr>
        <p:txBody>
          <a:bodyPr vert="horz" wrap="square" lIns="0" tIns="12700" rIns="0" bIns="0" rtlCol="0">
            <a:spAutoFit/>
          </a:bodyPr>
          <a:lstStyle/>
          <a:p>
            <a:pPr marL="12700" marR="5080">
              <a:lnSpc>
                <a:spcPct val="100000"/>
              </a:lnSpc>
              <a:spcBef>
                <a:spcPts val="100"/>
              </a:spcBef>
            </a:pPr>
            <a:r>
              <a:rPr sz="3450" b="1" spc="-15" dirty="0">
                <a:solidFill>
                  <a:schemeClr val="tx1"/>
                </a:solidFill>
                <a:latin typeface="Times New Roman"/>
                <a:cs typeface="Times New Roman"/>
              </a:rPr>
              <a:t>Resusitasi/Tidak </a:t>
            </a:r>
            <a:r>
              <a:rPr sz="3450" b="1" spc="-5" dirty="0">
                <a:solidFill>
                  <a:schemeClr val="tx1"/>
                </a:solidFill>
                <a:latin typeface="Times New Roman"/>
                <a:cs typeface="Times New Roman"/>
              </a:rPr>
              <a:t>Resusitasi pada </a:t>
            </a:r>
            <a:r>
              <a:rPr sz="3450" b="1" spc="-850" dirty="0">
                <a:solidFill>
                  <a:schemeClr val="tx1"/>
                </a:solidFill>
                <a:latin typeface="Times New Roman"/>
                <a:cs typeface="Times New Roman"/>
              </a:rPr>
              <a:t> </a:t>
            </a:r>
            <a:r>
              <a:rPr sz="3450" b="1" spc="-10" dirty="0">
                <a:solidFill>
                  <a:schemeClr val="tx1"/>
                </a:solidFill>
                <a:latin typeface="Times New Roman"/>
                <a:cs typeface="Times New Roman"/>
              </a:rPr>
              <a:t>Pasien</a:t>
            </a:r>
            <a:r>
              <a:rPr sz="3450" b="1" spc="-15" dirty="0">
                <a:solidFill>
                  <a:schemeClr val="tx1"/>
                </a:solidFill>
                <a:latin typeface="Times New Roman"/>
                <a:cs typeface="Times New Roman"/>
              </a:rPr>
              <a:t> </a:t>
            </a:r>
            <a:r>
              <a:rPr sz="3450" b="1" spc="-5" dirty="0">
                <a:solidFill>
                  <a:schemeClr val="tx1"/>
                </a:solidFill>
                <a:latin typeface="Times New Roman"/>
                <a:cs typeface="Times New Roman"/>
              </a:rPr>
              <a:t>Paliatif</a:t>
            </a:r>
            <a:endParaRPr sz="3450" dirty="0">
              <a:solidFill>
                <a:schemeClr val="tx1"/>
              </a:solidFill>
              <a:latin typeface="Times New Roman"/>
              <a:cs typeface="Times New Roman"/>
            </a:endParaRPr>
          </a:p>
        </p:txBody>
      </p:sp>
      <p:sp>
        <p:nvSpPr>
          <p:cNvPr id="3" name="object 3"/>
          <p:cNvSpPr txBox="1"/>
          <p:nvPr/>
        </p:nvSpPr>
        <p:spPr>
          <a:xfrm>
            <a:off x="534504" y="2685859"/>
            <a:ext cx="116839" cy="290830"/>
          </a:xfrm>
          <a:prstGeom prst="rect">
            <a:avLst/>
          </a:prstGeom>
        </p:spPr>
        <p:txBody>
          <a:bodyPr vert="horz" wrap="square" lIns="0" tIns="11430" rIns="0" bIns="0" rtlCol="0">
            <a:spAutoFit/>
          </a:bodyPr>
          <a:lstStyle/>
          <a:p>
            <a:pPr marL="12700">
              <a:lnSpc>
                <a:spcPct val="100000"/>
              </a:lnSpc>
              <a:spcBef>
                <a:spcPts val="90"/>
              </a:spcBef>
            </a:pPr>
            <a:r>
              <a:rPr sz="1750" spc="-395" dirty="0">
                <a:solidFill>
                  <a:srgbClr val="6D9FAF"/>
                </a:solidFill>
                <a:latin typeface="Lucida Sans Unicode"/>
                <a:cs typeface="Lucida Sans Unicode"/>
              </a:rPr>
              <a:t>•</a:t>
            </a:r>
            <a:endParaRPr sz="1750">
              <a:latin typeface="Lucida Sans Unicode"/>
              <a:cs typeface="Lucida Sans Unicode"/>
            </a:endParaRPr>
          </a:p>
        </p:txBody>
      </p:sp>
      <p:sp>
        <p:nvSpPr>
          <p:cNvPr id="4" name="object 4"/>
          <p:cNvSpPr txBox="1"/>
          <p:nvPr/>
        </p:nvSpPr>
        <p:spPr>
          <a:xfrm>
            <a:off x="490219" y="2057400"/>
            <a:ext cx="7362025" cy="2075696"/>
          </a:xfrm>
          <a:prstGeom prst="rect">
            <a:avLst/>
          </a:prstGeom>
          <a:solidFill>
            <a:schemeClr val="accent2">
              <a:lumMod val="40000"/>
              <a:lumOff val="60000"/>
            </a:schemeClr>
          </a:solidFill>
        </p:spPr>
        <p:txBody>
          <a:bodyPr vert="horz" wrap="square" lIns="0" tIns="13335" rIns="0" bIns="0" rtlCol="0">
            <a:spAutoFit/>
          </a:bodyPr>
          <a:lstStyle/>
          <a:p>
            <a:pPr marL="318770" marR="5080" indent="-306705" algn="just">
              <a:lnSpc>
                <a:spcPct val="99400"/>
              </a:lnSpc>
              <a:spcBef>
                <a:spcPts val="105"/>
              </a:spcBef>
              <a:buClr>
                <a:srgbClr val="6D9FAF"/>
              </a:buClr>
              <a:buSzPct val="79545"/>
              <a:buFont typeface="Lucida Sans Unicode"/>
              <a:buChar char="•"/>
              <a:tabLst>
                <a:tab pos="319405" algn="l"/>
              </a:tabLst>
            </a:pPr>
            <a:r>
              <a:rPr sz="2200" spc="-15" dirty="0">
                <a:latin typeface="Arial MT"/>
                <a:cs typeface="Arial MT"/>
              </a:rPr>
              <a:t>Keputusan dilakukan </a:t>
            </a:r>
            <a:r>
              <a:rPr sz="2200" spc="-10" dirty="0">
                <a:latin typeface="Arial MT"/>
                <a:cs typeface="Arial MT"/>
              </a:rPr>
              <a:t>atau tidak </a:t>
            </a:r>
            <a:r>
              <a:rPr sz="2200" spc="-15" dirty="0">
                <a:latin typeface="Arial MT"/>
                <a:cs typeface="Arial MT"/>
              </a:rPr>
              <a:t>dilakukannya tindakan </a:t>
            </a:r>
            <a:r>
              <a:rPr sz="2200" spc="-10" dirty="0">
                <a:latin typeface="Arial MT"/>
                <a:cs typeface="Arial MT"/>
              </a:rPr>
              <a:t> resusitasi </a:t>
            </a:r>
            <a:r>
              <a:rPr sz="2200" spc="-15" dirty="0">
                <a:latin typeface="Arial MT"/>
                <a:cs typeface="Arial MT"/>
              </a:rPr>
              <a:t>dapat dibuat oleh pasien </a:t>
            </a:r>
            <a:r>
              <a:rPr sz="2200" spc="-10" dirty="0">
                <a:latin typeface="Arial MT"/>
                <a:cs typeface="Arial MT"/>
              </a:rPr>
              <a:t>yang </a:t>
            </a:r>
            <a:r>
              <a:rPr sz="2200" spc="-15" dirty="0">
                <a:latin typeface="Arial MT"/>
                <a:cs typeface="Arial MT"/>
              </a:rPr>
              <a:t>kompeten </a:t>
            </a:r>
            <a:r>
              <a:rPr sz="2200" spc="-10" dirty="0">
                <a:latin typeface="Arial MT"/>
                <a:cs typeface="Arial MT"/>
              </a:rPr>
              <a:t>atau </a:t>
            </a:r>
            <a:r>
              <a:rPr sz="2200" spc="-5" dirty="0">
                <a:latin typeface="Arial MT"/>
                <a:cs typeface="Arial MT"/>
              </a:rPr>
              <a:t> </a:t>
            </a:r>
            <a:r>
              <a:rPr sz="2200" spc="-15" dirty="0">
                <a:latin typeface="Arial MT"/>
                <a:cs typeface="Arial MT"/>
              </a:rPr>
              <a:t>oleh</a:t>
            </a:r>
            <a:r>
              <a:rPr sz="2200" spc="-65" dirty="0">
                <a:latin typeface="Arial MT"/>
                <a:cs typeface="Arial MT"/>
              </a:rPr>
              <a:t> </a:t>
            </a:r>
            <a:r>
              <a:rPr sz="2200" spc="-40" dirty="0">
                <a:latin typeface="Arial MT"/>
                <a:cs typeface="Arial MT"/>
              </a:rPr>
              <a:t>Tim</a:t>
            </a:r>
            <a:r>
              <a:rPr sz="2200" dirty="0">
                <a:latin typeface="Arial MT"/>
                <a:cs typeface="Arial MT"/>
              </a:rPr>
              <a:t> </a:t>
            </a:r>
            <a:r>
              <a:rPr sz="2200" spc="-15" dirty="0">
                <a:latin typeface="Arial MT"/>
                <a:cs typeface="Arial MT"/>
              </a:rPr>
              <a:t>Perawatan</a:t>
            </a:r>
            <a:r>
              <a:rPr sz="2200" spc="-5" dirty="0">
                <a:latin typeface="Arial MT"/>
                <a:cs typeface="Arial MT"/>
              </a:rPr>
              <a:t> </a:t>
            </a:r>
            <a:r>
              <a:rPr sz="2200" spc="-10" dirty="0">
                <a:latin typeface="Arial MT"/>
                <a:cs typeface="Arial MT"/>
              </a:rPr>
              <a:t>paliatif.</a:t>
            </a:r>
            <a:endParaRPr sz="2200" dirty="0">
              <a:latin typeface="Arial MT"/>
              <a:cs typeface="Arial MT"/>
            </a:endParaRPr>
          </a:p>
          <a:p>
            <a:pPr marL="318770" marR="5080" algn="just">
              <a:lnSpc>
                <a:spcPct val="99400"/>
              </a:lnSpc>
              <a:spcBef>
                <a:spcPts val="439"/>
              </a:spcBef>
            </a:pPr>
            <a:r>
              <a:rPr sz="2200" spc="-10" dirty="0">
                <a:latin typeface="Arial MT"/>
                <a:cs typeface="Arial MT"/>
              </a:rPr>
              <a:t>Informasi tentang </a:t>
            </a:r>
            <a:r>
              <a:rPr sz="2200" spc="-15" dirty="0">
                <a:latin typeface="Arial MT"/>
                <a:cs typeface="Arial MT"/>
              </a:rPr>
              <a:t>hal </a:t>
            </a:r>
            <a:r>
              <a:rPr sz="2200" spc="-10" dirty="0">
                <a:latin typeface="Arial MT"/>
                <a:cs typeface="Arial MT"/>
              </a:rPr>
              <a:t>ini </a:t>
            </a:r>
            <a:r>
              <a:rPr sz="2200" spc="-15" dirty="0">
                <a:latin typeface="Arial MT"/>
                <a:cs typeface="Arial MT"/>
              </a:rPr>
              <a:t>sebaiknya </a:t>
            </a:r>
            <a:r>
              <a:rPr sz="2200" spc="-10" dirty="0">
                <a:latin typeface="Arial MT"/>
                <a:cs typeface="Arial MT"/>
              </a:rPr>
              <a:t>telah diinformasikan </a:t>
            </a:r>
            <a:r>
              <a:rPr sz="2200" spc="-5" dirty="0">
                <a:latin typeface="Arial MT"/>
                <a:cs typeface="Arial MT"/>
              </a:rPr>
              <a:t> </a:t>
            </a:r>
            <a:r>
              <a:rPr sz="2200" spc="-15" dirty="0">
                <a:latin typeface="Arial MT"/>
                <a:cs typeface="Arial MT"/>
              </a:rPr>
              <a:t>pada </a:t>
            </a:r>
            <a:r>
              <a:rPr sz="2200" spc="-10" dirty="0">
                <a:latin typeface="Arial MT"/>
                <a:cs typeface="Arial MT"/>
              </a:rPr>
              <a:t>saat </a:t>
            </a:r>
            <a:r>
              <a:rPr sz="2200" spc="-15" dirty="0">
                <a:latin typeface="Arial MT"/>
                <a:cs typeface="Arial MT"/>
              </a:rPr>
              <a:t>pasien </a:t>
            </a:r>
            <a:r>
              <a:rPr sz="2200" spc="-10" dirty="0">
                <a:latin typeface="Arial MT"/>
                <a:cs typeface="Arial MT"/>
              </a:rPr>
              <a:t>memasuki atau </a:t>
            </a:r>
            <a:r>
              <a:rPr sz="2200" spc="-15" dirty="0">
                <a:latin typeface="Arial MT"/>
                <a:cs typeface="Arial MT"/>
              </a:rPr>
              <a:t>memulai perawatan </a:t>
            </a:r>
            <a:r>
              <a:rPr sz="2200" spc="-10" dirty="0">
                <a:latin typeface="Arial MT"/>
                <a:cs typeface="Arial MT"/>
              </a:rPr>
              <a:t> paliatif.</a:t>
            </a:r>
            <a:endParaRPr sz="2200" dirty="0">
              <a:latin typeface="Arial MT"/>
              <a:cs typeface="Arial MT"/>
            </a:endParaRPr>
          </a:p>
        </p:txBody>
      </p:sp>
      <p:sp>
        <p:nvSpPr>
          <p:cNvPr id="5" name="object 5"/>
          <p:cNvSpPr txBox="1"/>
          <p:nvPr/>
        </p:nvSpPr>
        <p:spPr>
          <a:xfrm>
            <a:off x="489584" y="4133096"/>
            <a:ext cx="7362025" cy="2024400"/>
          </a:xfrm>
          <a:prstGeom prst="rect">
            <a:avLst/>
          </a:prstGeom>
          <a:solidFill>
            <a:srgbClr val="92D050"/>
          </a:solidFill>
        </p:spPr>
        <p:txBody>
          <a:bodyPr vert="horz" wrap="square" lIns="0" tIns="13335" rIns="0" bIns="0" rtlCol="0">
            <a:spAutoFit/>
          </a:bodyPr>
          <a:lstStyle/>
          <a:p>
            <a:pPr marL="318770" marR="5080" indent="-306705" algn="just">
              <a:lnSpc>
                <a:spcPct val="99400"/>
              </a:lnSpc>
              <a:spcBef>
                <a:spcPts val="105"/>
              </a:spcBef>
              <a:buClr>
                <a:srgbClr val="6D9FAF"/>
              </a:buClr>
              <a:buSzPct val="79545"/>
              <a:buFont typeface="Lucida Sans Unicode"/>
              <a:buChar char="•"/>
              <a:tabLst>
                <a:tab pos="319405" algn="l"/>
              </a:tabLst>
            </a:pPr>
            <a:r>
              <a:rPr sz="2200" spc="-15" dirty="0">
                <a:latin typeface="Arial MT"/>
                <a:cs typeface="Arial MT"/>
              </a:rPr>
              <a:t>Pasien</a:t>
            </a:r>
            <a:r>
              <a:rPr sz="2200" spc="585" dirty="0">
                <a:latin typeface="Arial MT"/>
                <a:cs typeface="Arial MT"/>
              </a:rPr>
              <a:t> </a:t>
            </a:r>
            <a:r>
              <a:rPr sz="2200" spc="-10" dirty="0">
                <a:latin typeface="Arial MT"/>
                <a:cs typeface="Arial MT"/>
              </a:rPr>
              <a:t>yang</a:t>
            </a:r>
            <a:r>
              <a:rPr sz="2200" spc="-5" dirty="0">
                <a:latin typeface="Arial MT"/>
                <a:cs typeface="Arial MT"/>
              </a:rPr>
              <a:t> </a:t>
            </a:r>
            <a:r>
              <a:rPr sz="2200" spc="-10" dirty="0">
                <a:latin typeface="Arial MT"/>
                <a:cs typeface="Arial MT"/>
              </a:rPr>
              <a:t>kompeten</a:t>
            </a:r>
            <a:r>
              <a:rPr sz="2200" spc="-5" dirty="0">
                <a:latin typeface="Arial MT"/>
                <a:cs typeface="Arial MT"/>
              </a:rPr>
              <a:t> </a:t>
            </a:r>
            <a:r>
              <a:rPr sz="2200" spc="-15" dirty="0">
                <a:latin typeface="Arial MT"/>
                <a:cs typeface="Arial MT"/>
              </a:rPr>
              <a:t>memiliki</a:t>
            </a:r>
            <a:r>
              <a:rPr sz="2200" spc="585" dirty="0">
                <a:latin typeface="Arial MT"/>
                <a:cs typeface="Arial MT"/>
              </a:rPr>
              <a:t> </a:t>
            </a:r>
            <a:r>
              <a:rPr sz="2200" spc="-15" dirty="0">
                <a:latin typeface="Arial MT"/>
                <a:cs typeface="Arial MT"/>
              </a:rPr>
              <a:t>hak</a:t>
            </a:r>
            <a:r>
              <a:rPr sz="2200" spc="585" dirty="0">
                <a:latin typeface="Arial MT"/>
                <a:cs typeface="Arial MT"/>
              </a:rPr>
              <a:t> </a:t>
            </a:r>
            <a:r>
              <a:rPr sz="2200" spc="-10" dirty="0">
                <a:latin typeface="Arial MT"/>
                <a:cs typeface="Arial MT"/>
              </a:rPr>
              <a:t>untuk</a:t>
            </a:r>
            <a:r>
              <a:rPr sz="2200" spc="-5" dirty="0">
                <a:latin typeface="Arial MT"/>
                <a:cs typeface="Arial MT"/>
              </a:rPr>
              <a:t> </a:t>
            </a:r>
            <a:r>
              <a:rPr sz="2200" spc="-10" dirty="0">
                <a:latin typeface="Arial MT"/>
                <a:cs typeface="Arial MT"/>
              </a:rPr>
              <a:t>tidak </a:t>
            </a:r>
            <a:r>
              <a:rPr sz="2200" spc="-5" dirty="0">
                <a:latin typeface="Arial MT"/>
                <a:cs typeface="Arial MT"/>
              </a:rPr>
              <a:t> </a:t>
            </a:r>
            <a:r>
              <a:rPr sz="2200" spc="-15" dirty="0">
                <a:latin typeface="Arial MT"/>
                <a:cs typeface="Arial MT"/>
              </a:rPr>
              <a:t>menghendaki</a:t>
            </a:r>
            <a:r>
              <a:rPr sz="2200" spc="-10" dirty="0">
                <a:latin typeface="Arial MT"/>
                <a:cs typeface="Arial MT"/>
              </a:rPr>
              <a:t> resusitasi,</a:t>
            </a:r>
            <a:r>
              <a:rPr sz="2200" spc="-5" dirty="0">
                <a:latin typeface="Arial MT"/>
                <a:cs typeface="Arial MT"/>
              </a:rPr>
              <a:t> </a:t>
            </a:r>
            <a:r>
              <a:rPr sz="2200" spc="-15" dirty="0">
                <a:latin typeface="Arial MT"/>
                <a:cs typeface="Arial MT"/>
              </a:rPr>
              <a:t>sepanjang</a:t>
            </a:r>
            <a:r>
              <a:rPr sz="2200" spc="-10" dirty="0">
                <a:latin typeface="Arial MT"/>
                <a:cs typeface="Arial MT"/>
              </a:rPr>
              <a:t> informasi</a:t>
            </a:r>
            <a:r>
              <a:rPr sz="2200" spc="-5" dirty="0">
                <a:latin typeface="Arial MT"/>
                <a:cs typeface="Arial MT"/>
              </a:rPr>
              <a:t> </a:t>
            </a:r>
            <a:r>
              <a:rPr sz="2200" spc="-15" dirty="0">
                <a:latin typeface="Arial MT"/>
                <a:cs typeface="Arial MT"/>
              </a:rPr>
              <a:t>adekuat </a:t>
            </a:r>
            <a:r>
              <a:rPr sz="2200" spc="-10" dirty="0">
                <a:latin typeface="Arial MT"/>
                <a:cs typeface="Arial MT"/>
              </a:rPr>
              <a:t> yang</a:t>
            </a:r>
            <a:r>
              <a:rPr sz="2200" spc="-5" dirty="0">
                <a:latin typeface="Arial MT"/>
                <a:cs typeface="Arial MT"/>
              </a:rPr>
              <a:t> </a:t>
            </a:r>
            <a:r>
              <a:rPr sz="2200" spc="-15" dirty="0">
                <a:latin typeface="Arial MT"/>
                <a:cs typeface="Arial MT"/>
              </a:rPr>
              <a:t>dibutuhkannya</a:t>
            </a:r>
            <a:r>
              <a:rPr sz="2200" spc="-10" dirty="0">
                <a:latin typeface="Arial MT"/>
                <a:cs typeface="Arial MT"/>
              </a:rPr>
              <a:t> untuk</a:t>
            </a:r>
            <a:r>
              <a:rPr sz="2200" spc="-5" dirty="0">
                <a:latin typeface="Arial MT"/>
                <a:cs typeface="Arial MT"/>
              </a:rPr>
              <a:t> </a:t>
            </a:r>
            <a:r>
              <a:rPr sz="2200" spc="-15" dirty="0">
                <a:latin typeface="Arial MT"/>
                <a:cs typeface="Arial MT"/>
              </a:rPr>
              <a:t>membuat</a:t>
            </a:r>
            <a:r>
              <a:rPr sz="2200" spc="-10" dirty="0">
                <a:latin typeface="Arial MT"/>
                <a:cs typeface="Arial MT"/>
              </a:rPr>
              <a:t> </a:t>
            </a:r>
            <a:r>
              <a:rPr sz="2200" spc="-15" dirty="0">
                <a:latin typeface="Arial MT"/>
                <a:cs typeface="Arial MT"/>
              </a:rPr>
              <a:t>keputusan</a:t>
            </a:r>
            <a:r>
              <a:rPr sz="2200" spc="-10" dirty="0">
                <a:latin typeface="Arial MT"/>
                <a:cs typeface="Arial MT"/>
              </a:rPr>
              <a:t> telah </a:t>
            </a:r>
            <a:r>
              <a:rPr sz="2200" spc="-5" dirty="0">
                <a:latin typeface="Arial MT"/>
                <a:cs typeface="Arial MT"/>
              </a:rPr>
              <a:t> </a:t>
            </a:r>
            <a:r>
              <a:rPr sz="2200" spc="-15" dirty="0">
                <a:latin typeface="Arial MT"/>
                <a:cs typeface="Arial MT"/>
              </a:rPr>
              <a:t>dipahaminya. Keputusan </a:t>
            </a:r>
            <a:r>
              <a:rPr sz="2200" spc="-10" dirty="0">
                <a:latin typeface="Arial MT"/>
                <a:cs typeface="Arial MT"/>
              </a:rPr>
              <a:t>tersebut </a:t>
            </a:r>
            <a:r>
              <a:rPr sz="2200" spc="-15" dirty="0">
                <a:latin typeface="Arial MT"/>
                <a:cs typeface="Arial MT"/>
              </a:rPr>
              <a:t>dapat diberikan dalam </a:t>
            </a:r>
            <a:r>
              <a:rPr sz="2200" spc="-10" dirty="0">
                <a:latin typeface="Arial MT"/>
                <a:cs typeface="Arial MT"/>
              </a:rPr>
              <a:t> </a:t>
            </a:r>
            <a:r>
              <a:rPr sz="2200" spc="-15" dirty="0">
                <a:latin typeface="Arial MT"/>
                <a:cs typeface="Arial MT"/>
              </a:rPr>
              <a:t>bentuk pesan </a:t>
            </a:r>
            <a:r>
              <a:rPr sz="2200" spc="-10" dirty="0">
                <a:latin typeface="Arial MT"/>
                <a:cs typeface="Arial MT"/>
              </a:rPr>
              <a:t>(advanced directive) atau </a:t>
            </a:r>
            <a:r>
              <a:rPr sz="2200" spc="-15" dirty="0">
                <a:latin typeface="Arial MT"/>
                <a:cs typeface="Arial MT"/>
              </a:rPr>
              <a:t>dalam </a:t>
            </a:r>
            <a:r>
              <a:rPr sz="2200" spc="-10" dirty="0">
                <a:latin typeface="Arial MT"/>
                <a:cs typeface="Arial MT"/>
              </a:rPr>
              <a:t>informed </a:t>
            </a:r>
            <a:r>
              <a:rPr sz="2200" spc="-5" dirty="0">
                <a:latin typeface="Arial MT"/>
                <a:cs typeface="Arial MT"/>
              </a:rPr>
              <a:t> </a:t>
            </a:r>
            <a:r>
              <a:rPr sz="2200" spc="-15" dirty="0">
                <a:latin typeface="Arial MT"/>
                <a:cs typeface="Arial MT"/>
              </a:rPr>
              <a:t>consent</a:t>
            </a:r>
            <a:r>
              <a:rPr sz="2200" spc="-5" dirty="0">
                <a:latin typeface="Arial MT"/>
                <a:cs typeface="Arial MT"/>
              </a:rPr>
              <a:t> </a:t>
            </a:r>
            <a:r>
              <a:rPr sz="2200" spc="-15" dirty="0">
                <a:latin typeface="Arial MT"/>
                <a:cs typeface="Arial MT"/>
              </a:rPr>
              <a:t>menjelang</a:t>
            </a:r>
            <a:r>
              <a:rPr sz="2200" spc="-5" dirty="0">
                <a:latin typeface="Arial MT"/>
                <a:cs typeface="Arial MT"/>
              </a:rPr>
              <a:t> </a:t>
            </a:r>
            <a:r>
              <a:rPr sz="2200" spc="-10" dirty="0">
                <a:latin typeface="Arial MT"/>
                <a:cs typeface="Arial MT"/>
              </a:rPr>
              <a:t>ia</a:t>
            </a:r>
            <a:r>
              <a:rPr sz="2200" spc="-5" dirty="0">
                <a:latin typeface="Arial MT"/>
                <a:cs typeface="Arial MT"/>
              </a:rPr>
              <a:t> </a:t>
            </a:r>
            <a:r>
              <a:rPr sz="2200" spc="-15" dirty="0">
                <a:latin typeface="Arial MT"/>
                <a:cs typeface="Arial MT"/>
              </a:rPr>
              <a:t>kehilangan</a:t>
            </a:r>
            <a:r>
              <a:rPr sz="2200" spc="-10" dirty="0">
                <a:latin typeface="Arial MT"/>
                <a:cs typeface="Arial MT"/>
              </a:rPr>
              <a:t> </a:t>
            </a:r>
            <a:r>
              <a:rPr sz="2200" spc="-15" dirty="0">
                <a:latin typeface="Arial MT"/>
                <a:cs typeface="Arial MT"/>
              </a:rPr>
              <a:t>kompetensinya.</a:t>
            </a:r>
            <a:endParaRPr sz="2200" dirty="0">
              <a:latin typeface="Arial MT"/>
              <a:cs typeface="Arial M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4504" y="1249451"/>
            <a:ext cx="116839" cy="290830"/>
          </a:xfrm>
          <a:prstGeom prst="rect">
            <a:avLst/>
          </a:prstGeom>
        </p:spPr>
        <p:txBody>
          <a:bodyPr vert="horz" wrap="square" lIns="0" tIns="11430" rIns="0" bIns="0" rtlCol="0">
            <a:spAutoFit/>
          </a:bodyPr>
          <a:lstStyle/>
          <a:p>
            <a:pPr marL="12700">
              <a:lnSpc>
                <a:spcPct val="100000"/>
              </a:lnSpc>
              <a:spcBef>
                <a:spcPts val="90"/>
              </a:spcBef>
            </a:pPr>
            <a:r>
              <a:rPr sz="1750" spc="-395" dirty="0">
                <a:solidFill>
                  <a:srgbClr val="6D9FAF"/>
                </a:solidFill>
                <a:latin typeface="Lucida Sans Unicode"/>
                <a:cs typeface="Lucida Sans Unicode"/>
              </a:rPr>
              <a:t>•</a:t>
            </a:r>
            <a:endParaRPr sz="1750">
              <a:latin typeface="Lucida Sans Unicode"/>
              <a:cs typeface="Lucida Sans Unicode"/>
            </a:endParaRPr>
          </a:p>
        </p:txBody>
      </p:sp>
      <p:sp>
        <p:nvSpPr>
          <p:cNvPr id="3" name="object 3"/>
          <p:cNvSpPr txBox="1">
            <a:spLocks noGrp="1"/>
          </p:cNvSpPr>
          <p:nvPr>
            <p:ph type="title"/>
          </p:nvPr>
        </p:nvSpPr>
        <p:spPr>
          <a:prstGeom prst="rect">
            <a:avLst/>
          </a:prstGeom>
          <a:solidFill>
            <a:srgbClr val="FFFF00"/>
          </a:solidFill>
        </p:spPr>
        <p:txBody>
          <a:bodyPr vert="horz" wrap="square" lIns="0" tIns="13335" rIns="0" bIns="0" rtlCol="0">
            <a:spAutoFit/>
          </a:bodyPr>
          <a:lstStyle/>
          <a:p>
            <a:pPr marL="12700" marR="5080" algn="just">
              <a:lnSpc>
                <a:spcPct val="99400"/>
              </a:lnSpc>
              <a:spcBef>
                <a:spcPts val="105"/>
              </a:spcBef>
            </a:pPr>
            <a:r>
              <a:rPr spc="-15" dirty="0">
                <a:solidFill>
                  <a:schemeClr val="tx1"/>
                </a:solidFill>
              </a:rPr>
              <a:t>Keluarga</a:t>
            </a:r>
            <a:r>
              <a:rPr spc="-10" dirty="0">
                <a:solidFill>
                  <a:schemeClr val="tx1"/>
                </a:solidFill>
              </a:rPr>
              <a:t> terdekatnya</a:t>
            </a:r>
            <a:r>
              <a:rPr spc="-5" dirty="0">
                <a:solidFill>
                  <a:schemeClr val="tx1"/>
                </a:solidFill>
              </a:rPr>
              <a:t> </a:t>
            </a:r>
            <a:r>
              <a:rPr spc="-15" dirty="0">
                <a:solidFill>
                  <a:schemeClr val="tx1"/>
                </a:solidFill>
              </a:rPr>
              <a:t>pada</a:t>
            </a:r>
            <a:r>
              <a:rPr spc="-10" dirty="0">
                <a:solidFill>
                  <a:schemeClr val="tx1"/>
                </a:solidFill>
              </a:rPr>
              <a:t> dasarnya</a:t>
            </a:r>
            <a:r>
              <a:rPr spc="-5" dirty="0">
                <a:solidFill>
                  <a:schemeClr val="tx1"/>
                </a:solidFill>
              </a:rPr>
              <a:t> </a:t>
            </a:r>
            <a:r>
              <a:rPr spc="-10" dirty="0">
                <a:solidFill>
                  <a:schemeClr val="tx1"/>
                </a:solidFill>
              </a:rPr>
              <a:t>tidak</a:t>
            </a:r>
            <a:r>
              <a:rPr spc="-5" dirty="0">
                <a:solidFill>
                  <a:schemeClr val="tx1"/>
                </a:solidFill>
              </a:rPr>
              <a:t> </a:t>
            </a:r>
            <a:r>
              <a:rPr spc="-15" dirty="0">
                <a:solidFill>
                  <a:schemeClr val="tx1"/>
                </a:solidFill>
              </a:rPr>
              <a:t>boleh</a:t>
            </a:r>
            <a:r>
              <a:rPr spc="-10" dirty="0">
                <a:solidFill>
                  <a:schemeClr val="tx1"/>
                </a:solidFill>
              </a:rPr>
              <a:t> </a:t>
            </a:r>
            <a:r>
              <a:rPr spc="-15" dirty="0">
                <a:solidFill>
                  <a:schemeClr val="tx1"/>
                </a:solidFill>
              </a:rPr>
              <a:t>membuat </a:t>
            </a:r>
            <a:r>
              <a:rPr spc="-10" dirty="0">
                <a:solidFill>
                  <a:schemeClr val="tx1"/>
                </a:solidFill>
              </a:rPr>
              <a:t> </a:t>
            </a:r>
            <a:r>
              <a:rPr spc="-15" dirty="0">
                <a:solidFill>
                  <a:schemeClr val="tx1"/>
                </a:solidFill>
              </a:rPr>
              <a:t>keputusan</a:t>
            </a:r>
            <a:r>
              <a:rPr spc="-10" dirty="0">
                <a:solidFill>
                  <a:schemeClr val="tx1"/>
                </a:solidFill>
              </a:rPr>
              <a:t> tidak</a:t>
            </a:r>
            <a:r>
              <a:rPr spc="-5" dirty="0">
                <a:solidFill>
                  <a:schemeClr val="tx1"/>
                </a:solidFill>
              </a:rPr>
              <a:t> </a:t>
            </a:r>
            <a:r>
              <a:rPr spc="-10" dirty="0">
                <a:solidFill>
                  <a:schemeClr val="tx1"/>
                </a:solidFill>
              </a:rPr>
              <a:t>resusitasi,</a:t>
            </a:r>
            <a:r>
              <a:rPr spc="-5" dirty="0">
                <a:solidFill>
                  <a:schemeClr val="tx1"/>
                </a:solidFill>
              </a:rPr>
              <a:t> </a:t>
            </a:r>
            <a:r>
              <a:rPr spc="-10" dirty="0">
                <a:solidFill>
                  <a:schemeClr val="tx1"/>
                </a:solidFill>
              </a:rPr>
              <a:t>kecuali</a:t>
            </a:r>
            <a:r>
              <a:rPr spc="-5" dirty="0">
                <a:solidFill>
                  <a:schemeClr val="tx1"/>
                </a:solidFill>
              </a:rPr>
              <a:t> </a:t>
            </a:r>
            <a:r>
              <a:rPr spc="-10" dirty="0">
                <a:solidFill>
                  <a:schemeClr val="tx1"/>
                </a:solidFill>
              </a:rPr>
              <a:t>telah</a:t>
            </a:r>
            <a:r>
              <a:rPr spc="-5" dirty="0">
                <a:solidFill>
                  <a:schemeClr val="tx1"/>
                </a:solidFill>
              </a:rPr>
              <a:t> </a:t>
            </a:r>
            <a:r>
              <a:rPr spc="-15" dirty="0">
                <a:solidFill>
                  <a:schemeClr val="tx1"/>
                </a:solidFill>
              </a:rPr>
              <a:t>dipesankan</a:t>
            </a:r>
            <a:r>
              <a:rPr spc="-10" dirty="0">
                <a:solidFill>
                  <a:schemeClr val="tx1"/>
                </a:solidFill>
              </a:rPr>
              <a:t> </a:t>
            </a:r>
            <a:r>
              <a:rPr spc="-15" dirty="0">
                <a:solidFill>
                  <a:schemeClr val="tx1"/>
                </a:solidFill>
              </a:rPr>
              <a:t>dalam </a:t>
            </a:r>
            <a:r>
              <a:rPr spc="-10" dirty="0">
                <a:solidFill>
                  <a:schemeClr val="tx1"/>
                </a:solidFill>
              </a:rPr>
              <a:t> </a:t>
            </a:r>
            <a:r>
              <a:rPr spc="-15" dirty="0">
                <a:solidFill>
                  <a:schemeClr val="tx1"/>
                </a:solidFill>
              </a:rPr>
              <a:t>advanced </a:t>
            </a:r>
            <a:r>
              <a:rPr spc="-10" dirty="0">
                <a:solidFill>
                  <a:schemeClr val="tx1"/>
                </a:solidFill>
              </a:rPr>
              <a:t>directive tertulis. </a:t>
            </a:r>
            <a:r>
              <a:rPr spc="-15" dirty="0">
                <a:solidFill>
                  <a:schemeClr val="tx1"/>
                </a:solidFill>
              </a:rPr>
              <a:t>Namun demikian, dalam keadaan </a:t>
            </a:r>
            <a:r>
              <a:rPr spc="-10" dirty="0">
                <a:solidFill>
                  <a:schemeClr val="tx1"/>
                </a:solidFill>
              </a:rPr>
              <a:t> tertentu dan atas </a:t>
            </a:r>
            <a:r>
              <a:rPr spc="-15" dirty="0">
                <a:solidFill>
                  <a:schemeClr val="tx1"/>
                </a:solidFill>
              </a:rPr>
              <a:t>pertimbangan </a:t>
            </a:r>
            <a:r>
              <a:rPr spc="-10" dirty="0">
                <a:solidFill>
                  <a:schemeClr val="tx1"/>
                </a:solidFill>
              </a:rPr>
              <a:t>tertentu yang </a:t>
            </a:r>
            <a:r>
              <a:rPr spc="-15" dirty="0">
                <a:solidFill>
                  <a:schemeClr val="tx1"/>
                </a:solidFill>
              </a:rPr>
              <a:t>layak dan </a:t>
            </a:r>
            <a:r>
              <a:rPr spc="-10" dirty="0">
                <a:solidFill>
                  <a:schemeClr val="tx1"/>
                </a:solidFill>
              </a:rPr>
              <a:t>patut, </a:t>
            </a:r>
            <a:r>
              <a:rPr spc="-5" dirty="0">
                <a:solidFill>
                  <a:schemeClr val="tx1"/>
                </a:solidFill>
              </a:rPr>
              <a:t> </a:t>
            </a:r>
            <a:r>
              <a:rPr spc="-10" dirty="0">
                <a:solidFill>
                  <a:schemeClr val="tx1"/>
                </a:solidFill>
              </a:rPr>
              <a:t>permintaan</a:t>
            </a:r>
            <a:r>
              <a:rPr spc="155" dirty="0">
                <a:solidFill>
                  <a:schemeClr val="tx1"/>
                </a:solidFill>
              </a:rPr>
              <a:t> </a:t>
            </a:r>
            <a:r>
              <a:rPr spc="-10" dirty="0">
                <a:solidFill>
                  <a:schemeClr val="tx1"/>
                </a:solidFill>
              </a:rPr>
              <a:t>tertulis</a:t>
            </a:r>
            <a:r>
              <a:rPr spc="155" dirty="0">
                <a:solidFill>
                  <a:schemeClr val="tx1"/>
                </a:solidFill>
              </a:rPr>
              <a:t> </a:t>
            </a:r>
            <a:r>
              <a:rPr spc="-15" dirty="0">
                <a:solidFill>
                  <a:schemeClr val="tx1"/>
                </a:solidFill>
              </a:rPr>
              <a:t>oleh</a:t>
            </a:r>
            <a:r>
              <a:rPr spc="160" dirty="0">
                <a:solidFill>
                  <a:schemeClr val="tx1"/>
                </a:solidFill>
              </a:rPr>
              <a:t> </a:t>
            </a:r>
            <a:r>
              <a:rPr spc="-10" dirty="0">
                <a:solidFill>
                  <a:schemeClr val="tx1"/>
                </a:solidFill>
              </a:rPr>
              <a:t>seluruh</a:t>
            </a:r>
            <a:r>
              <a:rPr spc="155" dirty="0">
                <a:solidFill>
                  <a:schemeClr val="tx1"/>
                </a:solidFill>
              </a:rPr>
              <a:t> </a:t>
            </a:r>
            <a:r>
              <a:rPr spc="-15" dirty="0">
                <a:solidFill>
                  <a:schemeClr val="tx1"/>
                </a:solidFill>
              </a:rPr>
              <a:t>anggota</a:t>
            </a:r>
            <a:r>
              <a:rPr spc="160" dirty="0">
                <a:solidFill>
                  <a:schemeClr val="tx1"/>
                </a:solidFill>
              </a:rPr>
              <a:t> </a:t>
            </a:r>
            <a:r>
              <a:rPr spc="-15" dirty="0">
                <a:solidFill>
                  <a:schemeClr val="tx1"/>
                </a:solidFill>
              </a:rPr>
              <a:t>keluarga</a:t>
            </a:r>
            <a:r>
              <a:rPr spc="160" dirty="0">
                <a:solidFill>
                  <a:schemeClr val="tx1"/>
                </a:solidFill>
              </a:rPr>
              <a:t> </a:t>
            </a:r>
            <a:r>
              <a:rPr spc="-10" dirty="0">
                <a:solidFill>
                  <a:schemeClr val="tx1"/>
                </a:solidFill>
              </a:rPr>
              <a:t>terdekat</a:t>
            </a:r>
          </a:p>
        </p:txBody>
      </p:sp>
      <p:sp>
        <p:nvSpPr>
          <p:cNvPr id="4" name="object 4"/>
          <p:cNvSpPr txBox="1"/>
          <p:nvPr/>
        </p:nvSpPr>
        <p:spPr>
          <a:xfrm>
            <a:off x="534504" y="3639858"/>
            <a:ext cx="116839" cy="290830"/>
          </a:xfrm>
          <a:prstGeom prst="rect">
            <a:avLst/>
          </a:prstGeom>
        </p:spPr>
        <p:txBody>
          <a:bodyPr vert="horz" wrap="square" lIns="0" tIns="11430" rIns="0" bIns="0" rtlCol="0">
            <a:spAutoFit/>
          </a:bodyPr>
          <a:lstStyle/>
          <a:p>
            <a:pPr marL="12700">
              <a:lnSpc>
                <a:spcPct val="100000"/>
              </a:lnSpc>
              <a:spcBef>
                <a:spcPts val="90"/>
              </a:spcBef>
            </a:pPr>
            <a:r>
              <a:rPr sz="1750" spc="-395" dirty="0">
                <a:solidFill>
                  <a:srgbClr val="6D9FAF"/>
                </a:solidFill>
                <a:latin typeface="Lucida Sans Unicode"/>
                <a:cs typeface="Lucida Sans Unicode"/>
              </a:rPr>
              <a:t>•</a:t>
            </a:r>
            <a:endParaRPr sz="1750">
              <a:latin typeface="Lucida Sans Unicode"/>
              <a:cs typeface="Lucida Sans Unicode"/>
            </a:endParaRPr>
          </a:p>
        </p:txBody>
      </p:sp>
      <p:sp>
        <p:nvSpPr>
          <p:cNvPr id="5" name="object 5"/>
          <p:cNvSpPr txBox="1"/>
          <p:nvPr/>
        </p:nvSpPr>
        <p:spPr>
          <a:xfrm>
            <a:off x="840854" y="2918422"/>
            <a:ext cx="7773034" cy="2748280"/>
          </a:xfrm>
          <a:prstGeom prst="rect">
            <a:avLst/>
          </a:prstGeom>
          <a:solidFill>
            <a:srgbClr val="92D050"/>
          </a:solidFill>
        </p:spPr>
        <p:txBody>
          <a:bodyPr vert="horz" wrap="square" lIns="0" tIns="24765" rIns="0" bIns="0" rtlCol="0">
            <a:spAutoFit/>
          </a:bodyPr>
          <a:lstStyle/>
          <a:p>
            <a:pPr marL="12700" marR="5080" algn="just">
              <a:lnSpc>
                <a:spcPts val="2620"/>
              </a:lnSpc>
              <a:spcBef>
                <a:spcPts val="195"/>
              </a:spcBef>
            </a:pPr>
            <a:r>
              <a:rPr sz="2200" spc="-15" dirty="0">
                <a:latin typeface="Arial MT"/>
                <a:cs typeface="Arial MT"/>
              </a:rPr>
              <a:t>dapat</a:t>
            </a:r>
            <a:r>
              <a:rPr sz="2200" spc="-10" dirty="0">
                <a:latin typeface="Arial MT"/>
                <a:cs typeface="Arial MT"/>
              </a:rPr>
              <a:t> dimintakan</a:t>
            </a:r>
            <a:r>
              <a:rPr sz="2200" spc="-5" dirty="0">
                <a:latin typeface="Arial MT"/>
                <a:cs typeface="Arial MT"/>
              </a:rPr>
              <a:t> </a:t>
            </a:r>
            <a:r>
              <a:rPr sz="2200" spc="-15" dirty="0">
                <a:latin typeface="Arial MT"/>
                <a:cs typeface="Arial MT"/>
              </a:rPr>
              <a:t>penetapan</a:t>
            </a:r>
            <a:r>
              <a:rPr sz="2200" spc="-10" dirty="0">
                <a:latin typeface="Arial MT"/>
                <a:cs typeface="Arial MT"/>
              </a:rPr>
              <a:t> </a:t>
            </a:r>
            <a:r>
              <a:rPr sz="2200" spc="-15" dirty="0">
                <a:latin typeface="Arial MT"/>
                <a:cs typeface="Arial MT"/>
              </a:rPr>
              <a:t>pengadilan</a:t>
            </a:r>
            <a:r>
              <a:rPr sz="2200" spc="585" dirty="0">
                <a:latin typeface="Arial MT"/>
                <a:cs typeface="Arial MT"/>
              </a:rPr>
              <a:t> </a:t>
            </a:r>
            <a:r>
              <a:rPr sz="2200" spc="-10" dirty="0">
                <a:latin typeface="Arial MT"/>
                <a:cs typeface="Arial MT"/>
              </a:rPr>
              <a:t>untuk </a:t>
            </a:r>
            <a:r>
              <a:rPr sz="2200" spc="-5" dirty="0">
                <a:latin typeface="Arial MT"/>
                <a:cs typeface="Arial MT"/>
              </a:rPr>
              <a:t> </a:t>
            </a:r>
            <a:r>
              <a:rPr sz="2200" spc="-15" dirty="0">
                <a:latin typeface="Arial MT"/>
                <a:cs typeface="Arial MT"/>
              </a:rPr>
              <a:t>pengesahannya.</a:t>
            </a:r>
            <a:endParaRPr sz="2200" dirty="0">
              <a:latin typeface="Arial MT"/>
              <a:cs typeface="Arial MT"/>
            </a:endParaRPr>
          </a:p>
          <a:p>
            <a:pPr marL="12700" marR="5080" algn="just">
              <a:lnSpc>
                <a:spcPct val="99500"/>
              </a:lnSpc>
              <a:spcBef>
                <a:spcPts val="345"/>
              </a:spcBef>
            </a:pPr>
            <a:r>
              <a:rPr sz="2200" spc="-40" dirty="0">
                <a:latin typeface="Arial MT"/>
                <a:cs typeface="Arial MT"/>
              </a:rPr>
              <a:t>Tim </a:t>
            </a:r>
            <a:r>
              <a:rPr sz="2200" spc="-15" dirty="0">
                <a:latin typeface="Arial MT"/>
                <a:cs typeface="Arial MT"/>
              </a:rPr>
              <a:t>perawatan </a:t>
            </a:r>
            <a:r>
              <a:rPr sz="2200" spc="-10" dirty="0">
                <a:latin typeface="Arial MT"/>
                <a:cs typeface="Arial MT"/>
              </a:rPr>
              <a:t>paliatif </a:t>
            </a:r>
            <a:r>
              <a:rPr sz="2200" spc="-15" dirty="0">
                <a:latin typeface="Arial MT"/>
                <a:cs typeface="Arial MT"/>
              </a:rPr>
              <a:t>dapat membuat keputusan </a:t>
            </a:r>
            <a:r>
              <a:rPr sz="2200" spc="-10" dirty="0">
                <a:latin typeface="Arial MT"/>
                <a:cs typeface="Arial MT"/>
              </a:rPr>
              <a:t>untuk tidak </a:t>
            </a:r>
            <a:r>
              <a:rPr sz="2200" spc="-5" dirty="0">
                <a:latin typeface="Arial MT"/>
                <a:cs typeface="Arial MT"/>
              </a:rPr>
              <a:t> </a:t>
            </a:r>
            <a:r>
              <a:rPr sz="2200" spc="-15" dirty="0">
                <a:latin typeface="Arial MT"/>
                <a:cs typeface="Arial MT"/>
              </a:rPr>
              <a:t>melakukan </a:t>
            </a:r>
            <a:r>
              <a:rPr sz="2200" spc="-10" dirty="0">
                <a:latin typeface="Arial MT"/>
                <a:cs typeface="Arial MT"/>
              </a:rPr>
              <a:t>resusitasi </a:t>
            </a:r>
            <a:r>
              <a:rPr sz="2200" spc="-15" dirty="0">
                <a:latin typeface="Arial MT"/>
                <a:cs typeface="Arial MT"/>
              </a:rPr>
              <a:t>sesuai dengan pedoman klinis </a:t>
            </a:r>
            <a:r>
              <a:rPr sz="2200" spc="-10" dirty="0">
                <a:latin typeface="Arial MT"/>
                <a:cs typeface="Arial MT"/>
              </a:rPr>
              <a:t>di </a:t>
            </a:r>
            <a:r>
              <a:rPr sz="2200" spc="-15" dirty="0">
                <a:latin typeface="Arial MT"/>
                <a:cs typeface="Arial MT"/>
              </a:rPr>
              <a:t>bidang </a:t>
            </a:r>
            <a:r>
              <a:rPr sz="2200" spc="-10" dirty="0">
                <a:latin typeface="Arial MT"/>
                <a:cs typeface="Arial MT"/>
              </a:rPr>
              <a:t> ini,</a:t>
            </a:r>
            <a:r>
              <a:rPr sz="2200" spc="-5" dirty="0">
                <a:latin typeface="Arial MT"/>
                <a:cs typeface="Arial MT"/>
              </a:rPr>
              <a:t> </a:t>
            </a:r>
            <a:r>
              <a:rPr sz="2200" spc="-10" dirty="0">
                <a:latin typeface="Arial MT"/>
                <a:cs typeface="Arial MT"/>
              </a:rPr>
              <a:t>yaitu</a:t>
            </a:r>
            <a:r>
              <a:rPr sz="2200" spc="-5" dirty="0">
                <a:latin typeface="Arial MT"/>
                <a:cs typeface="Arial MT"/>
              </a:rPr>
              <a:t> </a:t>
            </a:r>
            <a:r>
              <a:rPr sz="2200" spc="-15" dirty="0">
                <a:latin typeface="Arial MT"/>
                <a:cs typeface="Arial MT"/>
              </a:rPr>
              <a:t>apabila</a:t>
            </a:r>
            <a:r>
              <a:rPr sz="2200" spc="-10" dirty="0">
                <a:latin typeface="Arial MT"/>
                <a:cs typeface="Arial MT"/>
              </a:rPr>
              <a:t> </a:t>
            </a:r>
            <a:r>
              <a:rPr sz="2200" spc="-15" dirty="0">
                <a:latin typeface="Arial MT"/>
                <a:cs typeface="Arial MT"/>
              </a:rPr>
              <a:t>pasien</a:t>
            </a:r>
            <a:r>
              <a:rPr sz="2200" spc="-10" dirty="0">
                <a:latin typeface="Arial MT"/>
                <a:cs typeface="Arial MT"/>
              </a:rPr>
              <a:t> berada</a:t>
            </a:r>
            <a:r>
              <a:rPr sz="2200" spc="-5" dirty="0">
                <a:latin typeface="Arial MT"/>
                <a:cs typeface="Arial MT"/>
              </a:rPr>
              <a:t> </a:t>
            </a:r>
            <a:r>
              <a:rPr sz="2200" spc="-15" dirty="0">
                <a:latin typeface="Arial MT"/>
                <a:cs typeface="Arial MT"/>
              </a:rPr>
              <a:t>dalam</a:t>
            </a:r>
            <a:r>
              <a:rPr sz="2200" spc="-10" dirty="0">
                <a:latin typeface="Arial MT"/>
                <a:cs typeface="Arial MT"/>
              </a:rPr>
              <a:t> tahap</a:t>
            </a:r>
            <a:r>
              <a:rPr sz="2200" spc="-5" dirty="0">
                <a:latin typeface="Arial MT"/>
                <a:cs typeface="Arial MT"/>
              </a:rPr>
              <a:t> </a:t>
            </a:r>
            <a:r>
              <a:rPr sz="2200" spc="-10" dirty="0">
                <a:latin typeface="Arial MT"/>
                <a:cs typeface="Arial MT"/>
              </a:rPr>
              <a:t>terminal</a:t>
            </a:r>
            <a:r>
              <a:rPr sz="2200" spc="-5" dirty="0">
                <a:latin typeface="Arial MT"/>
                <a:cs typeface="Arial MT"/>
              </a:rPr>
              <a:t> </a:t>
            </a:r>
            <a:r>
              <a:rPr sz="2200" spc="-10" dirty="0">
                <a:latin typeface="Arial MT"/>
                <a:cs typeface="Arial MT"/>
              </a:rPr>
              <a:t>dan </a:t>
            </a:r>
            <a:r>
              <a:rPr sz="2200" spc="-5" dirty="0">
                <a:latin typeface="Arial MT"/>
                <a:cs typeface="Arial MT"/>
              </a:rPr>
              <a:t> </a:t>
            </a:r>
            <a:r>
              <a:rPr sz="2200" spc="-10" dirty="0">
                <a:latin typeface="Arial MT"/>
                <a:cs typeface="Arial MT"/>
              </a:rPr>
              <a:t>tindakan resusitasi </a:t>
            </a:r>
            <a:r>
              <a:rPr sz="2200" spc="-15" dirty="0">
                <a:latin typeface="Arial MT"/>
                <a:cs typeface="Arial MT"/>
              </a:rPr>
              <a:t>diketahui </a:t>
            </a:r>
            <a:r>
              <a:rPr sz="2200" spc="-10" dirty="0">
                <a:latin typeface="Arial MT"/>
                <a:cs typeface="Arial MT"/>
              </a:rPr>
              <a:t>tidak akan </a:t>
            </a:r>
            <a:r>
              <a:rPr sz="2200" spc="-15" dirty="0">
                <a:latin typeface="Arial MT"/>
                <a:cs typeface="Arial MT"/>
              </a:rPr>
              <a:t>menyembuhkan atau </a:t>
            </a:r>
            <a:r>
              <a:rPr sz="2200" spc="-10" dirty="0">
                <a:latin typeface="Arial MT"/>
                <a:cs typeface="Arial MT"/>
              </a:rPr>
              <a:t> memperbaiki kualitas </a:t>
            </a:r>
            <a:r>
              <a:rPr sz="2200" spc="-15" dirty="0">
                <a:latin typeface="Arial MT"/>
                <a:cs typeface="Arial MT"/>
              </a:rPr>
              <a:t>hidupnya </a:t>
            </a:r>
            <a:r>
              <a:rPr sz="2200" spc="-10" dirty="0">
                <a:latin typeface="Arial MT"/>
                <a:cs typeface="Arial MT"/>
              </a:rPr>
              <a:t>berdasarkan bukti </a:t>
            </a:r>
            <a:r>
              <a:rPr sz="2200" spc="-15" dirty="0">
                <a:latin typeface="Arial MT"/>
                <a:cs typeface="Arial MT"/>
              </a:rPr>
              <a:t>ilmiah pada </a:t>
            </a:r>
            <a:r>
              <a:rPr sz="2200" spc="-10" dirty="0">
                <a:latin typeface="Arial MT"/>
                <a:cs typeface="Arial MT"/>
              </a:rPr>
              <a:t> saat tersebut.</a:t>
            </a:r>
            <a:endParaRPr sz="2200" dirty="0">
              <a:latin typeface="Arial MT"/>
              <a:cs typeface="Arial M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219" y="284657"/>
            <a:ext cx="6856730" cy="1122680"/>
          </a:xfrm>
          <a:prstGeom prst="rect">
            <a:avLst/>
          </a:prstGeom>
          <a:solidFill>
            <a:srgbClr val="FFFF00"/>
          </a:solidFill>
        </p:spPr>
        <p:txBody>
          <a:bodyPr vert="horz" wrap="square" lIns="0" tIns="12700" rIns="0" bIns="0" rtlCol="0">
            <a:spAutoFit/>
          </a:bodyPr>
          <a:lstStyle/>
          <a:p>
            <a:pPr marL="12700" marR="5080">
              <a:lnSpc>
                <a:spcPct val="100000"/>
              </a:lnSpc>
              <a:spcBef>
                <a:spcPts val="100"/>
              </a:spcBef>
            </a:pPr>
            <a:r>
              <a:rPr sz="3600" b="1" spc="-10" dirty="0">
                <a:solidFill>
                  <a:schemeClr val="tx1"/>
                </a:solidFill>
                <a:latin typeface="Times New Roman"/>
                <a:cs typeface="Times New Roman"/>
              </a:rPr>
              <a:t>Masalah </a:t>
            </a:r>
            <a:r>
              <a:rPr sz="3600" b="1" spc="-5" dirty="0">
                <a:solidFill>
                  <a:schemeClr val="tx1"/>
                </a:solidFill>
                <a:latin typeface="Times New Roman"/>
                <a:cs typeface="Times New Roman"/>
              </a:rPr>
              <a:t>Medikolegal </a:t>
            </a:r>
            <a:r>
              <a:rPr sz="3600" b="1" spc="-10" dirty="0">
                <a:solidFill>
                  <a:schemeClr val="tx1"/>
                </a:solidFill>
                <a:latin typeface="Times New Roman"/>
                <a:cs typeface="Times New Roman"/>
              </a:rPr>
              <a:t>lainnya </a:t>
            </a:r>
            <a:r>
              <a:rPr sz="3600" b="1" dirty="0">
                <a:solidFill>
                  <a:schemeClr val="tx1"/>
                </a:solidFill>
                <a:latin typeface="Times New Roman"/>
                <a:cs typeface="Times New Roman"/>
              </a:rPr>
              <a:t>pada </a:t>
            </a:r>
            <a:r>
              <a:rPr sz="3600" b="1" spc="-890" dirty="0">
                <a:solidFill>
                  <a:schemeClr val="tx1"/>
                </a:solidFill>
                <a:latin typeface="Times New Roman"/>
                <a:cs typeface="Times New Roman"/>
              </a:rPr>
              <a:t> </a:t>
            </a:r>
            <a:r>
              <a:rPr sz="3600" b="1" spc="-5" dirty="0">
                <a:solidFill>
                  <a:schemeClr val="tx1"/>
                </a:solidFill>
                <a:latin typeface="Times New Roman"/>
                <a:cs typeface="Times New Roman"/>
              </a:rPr>
              <a:t>Perawatan </a:t>
            </a:r>
            <a:r>
              <a:rPr sz="3600" b="1" spc="-10" dirty="0">
                <a:solidFill>
                  <a:schemeClr val="tx1"/>
                </a:solidFill>
                <a:latin typeface="Times New Roman"/>
                <a:cs typeface="Times New Roman"/>
              </a:rPr>
              <a:t>Pasien Paliatif</a:t>
            </a:r>
            <a:endParaRPr sz="3600" dirty="0">
              <a:solidFill>
                <a:schemeClr val="tx1"/>
              </a:solidFill>
              <a:latin typeface="Times New Roman"/>
              <a:cs typeface="Times New Roman"/>
            </a:endParaRPr>
          </a:p>
        </p:txBody>
      </p:sp>
      <p:sp>
        <p:nvSpPr>
          <p:cNvPr id="3" name="object 3"/>
          <p:cNvSpPr txBox="1"/>
          <p:nvPr/>
        </p:nvSpPr>
        <p:spPr>
          <a:xfrm>
            <a:off x="534504" y="1632140"/>
            <a:ext cx="7310120" cy="396240"/>
          </a:xfrm>
          <a:prstGeom prst="rect">
            <a:avLst/>
          </a:prstGeom>
        </p:spPr>
        <p:txBody>
          <a:bodyPr vert="horz" wrap="square" lIns="0" tIns="16510" rIns="0" bIns="0" rtlCol="0">
            <a:spAutoFit/>
          </a:bodyPr>
          <a:lstStyle/>
          <a:p>
            <a:pPr marL="353060" indent="-340995">
              <a:lnSpc>
                <a:spcPct val="100000"/>
              </a:lnSpc>
              <a:spcBef>
                <a:spcPts val="130"/>
              </a:spcBef>
              <a:buClr>
                <a:srgbClr val="6D9FAF"/>
              </a:buClr>
              <a:buSzPct val="79166"/>
              <a:buFont typeface="Lucida Sans Unicode"/>
              <a:buChar char="•"/>
              <a:tabLst>
                <a:tab pos="353060" algn="l"/>
                <a:tab pos="353695" algn="l"/>
                <a:tab pos="1188720" algn="l"/>
                <a:tab pos="2990850" algn="l"/>
                <a:tab pos="4247515" algn="l"/>
                <a:tab pos="5589270" algn="l"/>
              </a:tabLst>
            </a:pPr>
            <a:r>
              <a:rPr sz="2400" spc="-20" dirty="0">
                <a:solidFill>
                  <a:srgbClr val="FFFFFF"/>
                </a:solidFill>
                <a:latin typeface="Arial MT"/>
                <a:cs typeface="Arial MT"/>
              </a:rPr>
              <a:t>Tim	</a:t>
            </a:r>
            <a:r>
              <a:rPr sz="2400" spc="5" dirty="0">
                <a:solidFill>
                  <a:srgbClr val="FFFFFF"/>
                </a:solidFill>
                <a:latin typeface="Arial MT"/>
                <a:cs typeface="Arial MT"/>
              </a:rPr>
              <a:t>Perawatan	Paliatif	bekerja	berdasarkan</a:t>
            </a:r>
            <a:endParaRPr sz="2400" dirty="0">
              <a:latin typeface="Arial MT"/>
              <a:cs typeface="Arial MT"/>
            </a:endParaRPr>
          </a:p>
        </p:txBody>
      </p:sp>
      <p:sp>
        <p:nvSpPr>
          <p:cNvPr id="4" name="object 4"/>
          <p:cNvSpPr txBox="1"/>
          <p:nvPr/>
        </p:nvSpPr>
        <p:spPr>
          <a:xfrm>
            <a:off x="534504" y="3172574"/>
            <a:ext cx="125730" cy="318135"/>
          </a:xfrm>
          <a:prstGeom prst="rect">
            <a:avLst/>
          </a:prstGeom>
        </p:spPr>
        <p:txBody>
          <a:bodyPr vert="horz" wrap="square" lIns="0" tIns="15240" rIns="0" bIns="0" rtlCol="0">
            <a:spAutoFit/>
          </a:bodyPr>
          <a:lstStyle/>
          <a:p>
            <a:pPr marL="12700">
              <a:lnSpc>
                <a:spcPct val="100000"/>
              </a:lnSpc>
              <a:spcBef>
                <a:spcPts val="120"/>
              </a:spcBef>
            </a:pPr>
            <a:r>
              <a:rPr sz="1900" spc="-415" dirty="0">
                <a:solidFill>
                  <a:srgbClr val="6D9FAF"/>
                </a:solidFill>
                <a:latin typeface="Lucida Sans Unicode"/>
                <a:cs typeface="Lucida Sans Unicode"/>
              </a:rPr>
              <a:t>•</a:t>
            </a:r>
            <a:endParaRPr sz="1900">
              <a:latin typeface="Lucida Sans Unicode"/>
              <a:cs typeface="Lucida Sans Unicode"/>
            </a:endParaRPr>
          </a:p>
        </p:txBody>
      </p:sp>
      <p:sp>
        <p:nvSpPr>
          <p:cNvPr id="5" name="object 5"/>
          <p:cNvSpPr txBox="1"/>
          <p:nvPr/>
        </p:nvSpPr>
        <p:spPr>
          <a:xfrm>
            <a:off x="875055" y="2001494"/>
            <a:ext cx="6969125" cy="2306320"/>
          </a:xfrm>
          <a:prstGeom prst="rect">
            <a:avLst/>
          </a:prstGeom>
        </p:spPr>
        <p:txBody>
          <a:bodyPr vert="horz" wrap="square" lIns="0" tIns="12700" rIns="0" bIns="0" rtlCol="0">
            <a:spAutoFit/>
          </a:bodyPr>
          <a:lstStyle/>
          <a:p>
            <a:pPr marL="12700" marR="5080" algn="just">
              <a:lnSpc>
                <a:spcPct val="101000"/>
              </a:lnSpc>
              <a:spcBef>
                <a:spcPts val="100"/>
              </a:spcBef>
            </a:pPr>
            <a:r>
              <a:rPr sz="2400" spc="5" dirty="0">
                <a:solidFill>
                  <a:srgbClr val="FFFFFF"/>
                </a:solidFill>
                <a:latin typeface="Arial MT"/>
                <a:cs typeface="Arial MT"/>
              </a:rPr>
              <a:t>kewenangan yang diberikan oleh Pimpinan </a:t>
            </a:r>
            <a:r>
              <a:rPr sz="2400" spc="10" dirty="0">
                <a:solidFill>
                  <a:srgbClr val="FFFFFF"/>
                </a:solidFill>
                <a:latin typeface="Arial MT"/>
                <a:cs typeface="Arial MT"/>
              </a:rPr>
              <a:t>Rumah </a:t>
            </a:r>
            <a:r>
              <a:rPr sz="2400" spc="-655" dirty="0">
                <a:solidFill>
                  <a:srgbClr val="FFFFFF"/>
                </a:solidFill>
                <a:latin typeface="Arial MT"/>
                <a:cs typeface="Arial MT"/>
              </a:rPr>
              <a:t> </a:t>
            </a:r>
            <a:r>
              <a:rPr sz="2400" spc="5" dirty="0">
                <a:solidFill>
                  <a:srgbClr val="FFFFFF"/>
                </a:solidFill>
                <a:latin typeface="Arial MT"/>
                <a:cs typeface="Arial MT"/>
              </a:rPr>
              <a:t>Sakit,</a:t>
            </a:r>
            <a:r>
              <a:rPr sz="2400" spc="470" dirty="0">
                <a:solidFill>
                  <a:srgbClr val="FFFFFF"/>
                </a:solidFill>
                <a:latin typeface="Arial MT"/>
                <a:cs typeface="Arial MT"/>
              </a:rPr>
              <a:t> </a:t>
            </a:r>
            <a:r>
              <a:rPr sz="2400" spc="5" dirty="0">
                <a:solidFill>
                  <a:srgbClr val="FFFFFF"/>
                </a:solidFill>
                <a:latin typeface="Arial MT"/>
                <a:cs typeface="Arial MT"/>
              </a:rPr>
              <a:t>termasuk</a:t>
            </a:r>
            <a:r>
              <a:rPr sz="2400" spc="470" dirty="0">
                <a:solidFill>
                  <a:srgbClr val="FFFFFF"/>
                </a:solidFill>
                <a:latin typeface="Arial MT"/>
                <a:cs typeface="Arial MT"/>
              </a:rPr>
              <a:t> </a:t>
            </a:r>
            <a:r>
              <a:rPr sz="2400" spc="5" dirty="0">
                <a:solidFill>
                  <a:srgbClr val="FFFFFF"/>
                </a:solidFill>
                <a:latin typeface="Arial MT"/>
                <a:cs typeface="Arial MT"/>
              </a:rPr>
              <a:t>pada</a:t>
            </a:r>
            <a:r>
              <a:rPr sz="2400" spc="480" dirty="0">
                <a:solidFill>
                  <a:srgbClr val="FFFFFF"/>
                </a:solidFill>
                <a:latin typeface="Arial MT"/>
                <a:cs typeface="Arial MT"/>
              </a:rPr>
              <a:t> </a:t>
            </a:r>
            <a:r>
              <a:rPr sz="2400" spc="5" dirty="0">
                <a:solidFill>
                  <a:srgbClr val="FFFFFF"/>
                </a:solidFill>
                <a:latin typeface="Arial MT"/>
                <a:cs typeface="Arial MT"/>
              </a:rPr>
              <a:t>saat</a:t>
            </a:r>
            <a:r>
              <a:rPr sz="2400" spc="475" dirty="0">
                <a:solidFill>
                  <a:srgbClr val="FFFFFF"/>
                </a:solidFill>
                <a:latin typeface="Arial MT"/>
                <a:cs typeface="Arial MT"/>
              </a:rPr>
              <a:t> </a:t>
            </a:r>
            <a:r>
              <a:rPr sz="2400" spc="5" dirty="0">
                <a:solidFill>
                  <a:srgbClr val="FFFFFF"/>
                </a:solidFill>
                <a:latin typeface="Arial MT"/>
                <a:cs typeface="Arial MT"/>
              </a:rPr>
              <a:t>melakukan</a:t>
            </a:r>
            <a:r>
              <a:rPr sz="2400" spc="470" dirty="0">
                <a:solidFill>
                  <a:srgbClr val="FFFFFF"/>
                </a:solidFill>
                <a:latin typeface="Arial MT"/>
                <a:cs typeface="Arial MT"/>
              </a:rPr>
              <a:t> </a:t>
            </a:r>
            <a:r>
              <a:rPr sz="2400" spc="5" dirty="0">
                <a:solidFill>
                  <a:srgbClr val="FFFFFF"/>
                </a:solidFill>
                <a:latin typeface="Arial MT"/>
                <a:cs typeface="Arial MT"/>
              </a:rPr>
              <a:t>perawatan </a:t>
            </a:r>
            <a:r>
              <a:rPr sz="2400" spc="-655" dirty="0">
                <a:solidFill>
                  <a:srgbClr val="FFFFFF"/>
                </a:solidFill>
                <a:latin typeface="Arial MT"/>
                <a:cs typeface="Arial MT"/>
              </a:rPr>
              <a:t> </a:t>
            </a:r>
            <a:r>
              <a:rPr sz="2400" dirty="0">
                <a:solidFill>
                  <a:srgbClr val="FFFFFF"/>
                </a:solidFill>
                <a:latin typeface="Arial MT"/>
                <a:cs typeface="Arial MT"/>
              </a:rPr>
              <a:t>di</a:t>
            </a:r>
            <a:r>
              <a:rPr sz="2400" spc="5" dirty="0">
                <a:solidFill>
                  <a:srgbClr val="FFFFFF"/>
                </a:solidFill>
                <a:latin typeface="Arial MT"/>
                <a:cs typeface="Arial MT"/>
              </a:rPr>
              <a:t> rumah</a:t>
            </a:r>
            <a:r>
              <a:rPr sz="2400" dirty="0">
                <a:solidFill>
                  <a:srgbClr val="FFFFFF"/>
                </a:solidFill>
                <a:latin typeface="Arial MT"/>
                <a:cs typeface="Arial MT"/>
              </a:rPr>
              <a:t> pasien.</a:t>
            </a:r>
            <a:endParaRPr sz="2400" dirty="0">
              <a:latin typeface="Arial MT"/>
              <a:cs typeface="Arial MT"/>
            </a:endParaRPr>
          </a:p>
          <a:p>
            <a:pPr marL="12700" marR="5080" algn="just">
              <a:lnSpc>
                <a:spcPct val="101000"/>
              </a:lnSpc>
              <a:spcBef>
                <a:spcPts val="490"/>
              </a:spcBef>
            </a:pPr>
            <a:r>
              <a:rPr sz="2400" spc="10" dirty="0">
                <a:solidFill>
                  <a:srgbClr val="FFFFFF"/>
                </a:solidFill>
                <a:latin typeface="Arial MT"/>
                <a:cs typeface="Arial MT"/>
              </a:rPr>
              <a:t>Pada </a:t>
            </a:r>
            <a:r>
              <a:rPr sz="2400" spc="5" dirty="0">
                <a:solidFill>
                  <a:srgbClr val="FFFFFF"/>
                </a:solidFill>
                <a:latin typeface="Arial MT"/>
                <a:cs typeface="Arial MT"/>
              </a:rPr>
              <a:t>dasarnya tindakan yang bersifat kedokteran </a:t>
            </a:r>
            <a:r>
              <a:rPr sz="2400" spc="10" dirty="0">
                <a:solidFill>
                  <a:srgbClr val="FFFFFF"/>
                </a:solidFill>
                <a:latin typeface="Arial MT"/>
                <a:cs typeface="Arial MT"/>
              </a:rPr>
              <a:t> </a:t>
            </a:r>
            <a:r>
              <a:rPr sz="2400" spc="5" dirty="0">
                <a:solidFill>
                  <a:srgbClr val="FFFFFF"/>
                </a:solidFill>
                <a:latin typeface="Arial MT"/>
                <a:cs typeface="Arial MT"/>
              </a:rPr>
              <a:t>harus </a:t>
            </a:r>
            <a:r>
              <a:rPr sz="2400" dirty="0">
                <a:solidFill>
                  <a:srgbClr val="FFFFFF"/>
                </a:solidFill>
                <a:latin typeface="Arial MT"/>
                <a:cs typeface="Arial MT"/>
              </a:rPr>
              <a:t>dikerjakan </a:t>
            </a:r>
            <a:r>
              <a:rPr sz="2400" spc="5" dirty="0">
                <a:solidFill>
                  <a:srgbClr val="FFFFFF"/>
                </a:solidFill>
                <a:latin typeface="Arial MT"/>
                <a:cs typeface="Arial MT"/>
              </a:rPr>
              <a:t>oleh tenaga medis, tetapi dengan </a:t>
            </a:r>
            <a:r>
              <a:rPr sz="2400" spc="-655" dirty="0">
                <a:solidFill>
                  <a:srgbClr val="FFFFFF"/>
                </a:solidFill>
                <a:latin typeface="Arial MT"/>
                <a:cs typeface="Arial MT"/>
              </a:rPr>
              <a:t> </a:t>
            </a:r>
            <a:r>
              <a:rPr sz="2400" spc="5" dirty="0">
                <a:solidFill>
                  <a:srgbClr val="FFFFFF"/>
                </a:solidFill>
                <a:latin typeface="Arial MT"/>
                <a:cs typeface="Arial MT"/>
              </a:rPr>
              <a:t>pertimbangan</a:t>
            </a:r>
            <a:r>
              <a:rPr sz="2400" spc="75" dirty="0">
                <a:solidFill>
                  <a:srgbClr val="FFFFFF"/>
                </a:solidFill>
                <a:latin typeface="Arial MT"/>
                <a:cs typeface="Arial MT"/>
              </a:rPr>
              <a:t> </a:t>
            </a:r>
            <a:r>
              <a:rPr sz="2400" spc="5" dirty="0">
                <a:solidFill>
                  <a:srgbClr val="FFFFFF"/>
                </a:solidFill>
                <a:latin typeface="Arial MT"/>
                <a:cs typeface="Arial MT"/>
              </a:rPr>
              <a:t>yang</a:t>
            </a:r>
            <a:r>
              <a:rPr sz="2400" spc="75" dirty="0">
                <a:solidFill>
                  <a:srgbClr val="FFFFFF"/>
                </a:solidFill>
                <a:latin typeface="Arial MT"/>
                <a:cs typeface="Arial MT"/>
              </a:rPr>
              <a:t> </a:t>
            </a:r>
            <a:r>
              <a:rPr sz="2400" spc="5" dirty="0">
                <a:solidFill>
                  <a:srgbClr val="FFFFFF"/>
                </a:solidFill>
                <a:latin typeface="Arial MT"/>
                <a:cs typeface="Arial MT"/>
              </a:rPr>
              <a:t>memperhatikan</a:t>
            </a:r>
            <a:r>
              <a:rPr sz="2400" spc="75" dirty="0">
                <a:solidFill>
                  <a:srgbClr val="FFFFFF"/>
                </a:solidFill>
                <a:latin typeface="Arial MT"/>
                <a:cs typeface="Arial MT"/>
              </a:rPr>
              <a:t> </a:t>
            </a:r>
            <a:r>
              <a:rPr sz="2400" spc="5" dirty="0">
                <a:solidFill>
                  <a:srgbClr val="FFFFFF"/>
                </a:solidFill>
                <a:latin typeface="Arial MT"/>
                <a:cs typeface="Arial MT"/>
              </a:rPr>
              <a:t>keselamatan</a:t>
            </a:r>
            <a:endParaRPr sz="2400" dirty="0">
              <a:latin typeface="Arial MT"/>
              <a:cs typeface="Arial MT"/>
            </a:endParaRPr>
          </a:p>
        </p:txBody>
      </p:sp>
      <p:sp>
        <p:nvSpPr>
          <p:cNvPr id="6" name="object 6"/>
          <p:cNvSpPr txBox="1"/>
          <p:nvPr/>
        </p:nvSpPr>
        <p:spPr>
          <a:xfrm>
            <a:off x="875055" y="4650739"/>
            <a:ext cx="4445000" cy="396240"/>
          </a:xfrm>
          <a:prstGeom prst="rect">
            <a:avLst/>
          </a:prstGeom>
        </p:spPr>
        <p:txBody>
          <a:bodyPr vert="horz" wrap="square" lIns="0" tIns="16510" rIns="0" bIns="0" rtlCol="0">
            <a:spAutoFit/>
          </a:bodyPr>
          <a:lstStyle/>
          <a:p>
            <a:pPr marL="12700">
              <a:lnSpc>
                <a:spcPct val="100000"/>
              </a:lnSpc>
              <a:spcBef>
                <a:spcPts val="130"/>
              </a:spcBef>
              <a:tabLst>
                <a:tab pos="2186940" algn="l"/>
                <a:tab pos="3491865" algn="l"/>
              </a:tabLst>
            </a:pPr>
            <a:r>
              <a:rPr sz="2400" dirty="0">
                <a:solidFill>
                  <a:srgbClr val="FFFFFF"/>
                </a:solidFill>
                <a:latin typeface="Arial MT"/>
                <a:cs typeface="Arial MT"/>
              </a:rPr>
              <a:t>d</a:t>
            </a:r>
            <a:r>
              <a:rPr sz="2400" spc="10" dirty="0">
                <a:solidFill>
                  <a:srgbClr val="FFFFFF"/>
                </a:solidFill>
                <a:latin typeface="Arial MT"/>
                <a:cs typeface="Arial MT"/>
              </a:rPr>
              <a:t>i</a:t>
            </a:r>
            <a:r>
              <a:rPr sz="2400" dirty="0">
                <a:solidFill>
                  <a:srgbClr val="FFFFFF"/>
                </a:solidFill>
                <a:latin typeface="Arial MT"/>
                <a:cs typeface="Arial MT"/>
              </a:rPr>
              <a:t>de</a:t>
            </a:r>
            <a:r>
              <a:rPr sz="2400" spc="5" dirty="0">
                <a:solidFill>
                  <a:srgbClr val="FFFFFF"/>
                </a:solidFill>
                <a:latin typeface="Arial MT"/>
                <a:cs typeface="Arial MT"/>
              </a:rPr>
              <a:t>le</a:t>
            </a:r>
            <a:r>
              <a:rPr sz="2400" dirty="0">
                <a:solidFill>
                  <a:srgbClr val="FFFFFF"/>
                </a:solidFill>
                <a:latin typeface="Arial MT"/>
                <a:cs typeface="Arial MT"/>
              </a:rPr>
              <a:t>ga</a:t>
            </a:r>
            <a:r>
              <a:rPr sz="2400" spc="10" dirty="0">
                <a:solidFill>
                  <a:srgbClr val="FFFFFF"/>
                </a:solidFill>
                <a:latin typeface="Arial MT"/>
                <a:cs typeface="Arial MT"/>
              </a:rPr>
              <a:t>s</a:t>
            </a:r>
            <a:r>
              <a:rPr sz="2400" dirty="0">
                <a:solidFill>
                  <a:srgbClr val="FFFFFF"/>
                </a:solidFill>
                <a:latin typeface="Arial MT"/>
                <a:cs typeface="Arial MT"/>
              </a:rPr>
              <a:t>ika</a:t>
            </a:r>
            <a:r>
              <a:rPr sz="2400" spc="15" dirty="0">
                <a:solidFill>
                  <a:srgbClr val="FFFFFF"/>
                </a:solidFill>
                <a:latin typeface="Arial MT"/>
                <a:cs typeface="Arial MT"/>
              </a:rPr>
              <a:t>n</a:t>
            </a:r>
            <a:r>
              <a:rPr sz="2400" dirty="0">
                <a:solidFill>
                  <a:srgbClr val="FFFFFF"/>
                </a:solidFill>
                <a:latin typeface="Arial MT"/>
                <a:cs typeface="Arial MT"/>
              </a:rPr>
              <a:t>	</a:t>
            </a:r>
            <a:r>
              <a:rPr sz="2400" spc="10" dirty="0">
                <a:solidFill>
                  <a:srgbClr val="FFFFFF"/>
                </a:solidFill>
                <a:latin typeface="Arial MT"/>
                <a:cs typeface="Arial MT"/>
              </a:rPr>
              <a:t>ke</a:t>
            </a:r>
            <a:r>
              <a:rPr sz="2400" dirty="0">
                <a:solidFill>
                  <a:srgbClr val="FFFFFF"/>
                </a:solidFill>
                <a:latin typeface="Arial MT"/>
                <a:cs typeface="Arial MT"/>
              </a:rPr>
              <a:t>p</a:t>
            </a:r>
            <a:r>
              <a:rPr sz="2400" spc="10" dirty="0">
                <a:solidFill>
                  <a:srgbClr val="FFFFFF"/>
                </a:solidFill>
                <a:latin typeface="Arial MT"/>
                <a:cs typeface="Arial MT"/>
              </a:rPr>
              <a:t>a</a:t>
            </a:r>
            <a:r>
              <a:rPr sz="2400" dirty="0">
                <a:solidFill>
                  <a:srgbClr val="FFFFFF"/>
                </a:solidFill>
                <a:latin typeface="Arial MT"/>
                <a:cs typeface="Arial MT"/>
              </a:rPr>
              <a:t>d</a:t>
            </a:r>
            <a:r>
              <a:rPr sz="2400" spc="15" dirty="0">
                <a:solidFill>
                  <a:srgbClr val="FFFFFF"/>
                </a:solidFill>
                <a:latin typeface="Arial MT"/>
                <a:cs typeface="Arial MT"/>
              </a:rPr>
              <a:t>a</a:t>
            </a:r>
            <a:r>
              <a:rPr sz="2400" dirty="0">
                <a:solidFill>
                  <a:srgbClr val="FFFFFF"/>
                </a:solidFill>
                <a:latin typeface="Arial MT"/>
                <a:cs typeface="Arial MT"/>
              </a:rPr>
              <a:t>	</a:t>
            </a:r>
            <a:r>
              <a:rPr sz="2400" spc="5" dirty="0">
                <a:solidFill>
                  <a:srgbClr val="FFFFFF"/>
                </a:solidFill>
                <a:latin typeface="Arial MT"/>
                <a:cs typeface="Arial MT"/>
              </a:rPr>
              <a:t>te</a:t>
            </a:r>
            <a:r>
              <a:rPr sz="2400" dirty="0">
                <a:solidFill>
                  <a:srgbClr val="FFFFFF"/>
                </a:solidFill>
                <a:latin typeface="Arial MT"/>
                <a:cs typeface="Arial MT"/>
              </a:rPr>
              <a:t>n</a:t>
            </a:r>
            <a:r>
              <a:rPr sz="2400" spc="10" dirty="0">
                <a:solidFill>
                  <a:srgbClr val="FFFFFF"/>
                </a:solidFill>
                <a:latin typeface="Arial MT"/>
                <a:cs typeface="Arial MT"/>
              </a:rPr>
              <a:t>a</a:t>
            </a:r>
            <a:r>
              <a:rPr sz="2400" dirty="0">
                <a:solidFill>
                  <a:srgbClr val="FFFFFF"/>
                </a:solidFill>
                <a:latin typeface="Arial MT"/>
                <a:cs typeface="Arial MT"/>
              </a:rPr>
              <a:t>g</a:t>
            </a:r>
            <a:r>
              <a:rPr sz="2400" spc="15" dirty="0">
                <a:solidFill>
                  <a:srgbClr val="FFFFFF"/>
                </a:solidFill>
                <a:latin typeface="Arial MT"/>
                <a:cs typeface="Arial MT"/>
              </a:rPr>
              <a:t>a</a:t>
            </a:r>
            <a:endParaRPr sz="2400">
              <a:latin typeface="Arial MT"/>
              <a:cs typeface="Arial MT"/>
            </a:endParaRPr>
          </a:p>
        </p:txBody>
      </p:sp>
      <p:sp>
        <p:nvSpPr>
          <p:cNvPr id="7" name="object 7"/>
          <p:cNvSpPr txBox="1"/>
          <p:nvPr/>
        </p:nvSpPr>
        <p:spPr>
          <a:xfrm>
            <a:off x="875055" y="4281373"/>
            <a:ext cx="6159500" cy="765175"/>
          </a:xfrm>
          <a:prstGeom prst="rect">
            <a:avLst/>
          </a:prstGeom>
        </p:spPr>
        <p:txBody>
          <a:bodyPr vert="horz" wrap="square" lIns="0" tIns="16510" rIns="0" bIns="0" rtlCol="0">
            <a:spAutoFit/>
          </a:bodyPr>
          <a:lstStyle/>
          <a:p>
            <a:pPr marL="12700">
              <a:lnSpc>
                <a:spcPct val="100000"/>
              </a:lnSpc>
              <a:spcBef>
                <a:spcPts val="130"/>
              </a:spcBef>
              <a:tabLst>
                <a:tab pos="1518920" algn="l"/>
                <a:tab pos="4545330" algn="l"/>
              </a:tabLst>
            </a:pPr>
            <a:r>
              <a:rPr sz="2400" spc="5" dirty="0">
                <a:solidFill>
                  <a:srgbClr val="FFFFFF"/>
                </a:solidFill>
                <a:latin typeface="Arial MT"/>
                <a:cs typeface="Arial MT"/>
              </a:rPr>
              <a:t>pasien	tindakan-tindakan	tertentu</a:t>
            </a:r>
            <a:endParaRPr sz="2400">
              <a:latin typeface="Arial MT"/>
              <a:cs typeface="Arial MT"/>
            </a:endParaRPr>
          </a:p>
          <a:p>
            <a:pPr marL="4728210">
              <a:lnSpc>
                <a:spcPct val="100000"/>
              </a:lnSpc>
              <a:spcBef>
                <a:spcPts val="25"/>
              </a:spcBef>
            </a:pPr>
            <a:r>
              <a:rPr sz="2400" spc="5" dirty="0">
                <a:solidFill>
                  <a:srgbClr val="FFFFFF"/>
                </a:solidFill>
                <a:latin typeface="Arial MT"/>
                <a:cs typeface="Arial MT"/>
              </a:rPr>
              <a:t>kesehatan</a:t>
            </a:r>
            <a:endParaRPr sz="2400">
              <a:latin typeface="Arial MT"/>
              <a:cs typeface="Arial MT"/>
            </a:endParaRPr>
          </a:p>
        </p:txBody>
      </p:sp>
      <p:sp>
        <p:nvSpPr>
          <p:cNvPr id="8" name="object 8"/>
          <p:cNvSpPr txBox="1"/>
          <p:nvPr/>
        </p:nvSpPr>
        <p:spPr>
          <a:xfrm>
            <a:off x="7051309" y="4281373"/>
            <a:ext cx="794385" cy="765175"/>
          </a:xfrm>
          <a:prstGeom prst="rect">
            <a:avLst/>
          </a:prstGeom>
        </p:spPr>
        <p:txBody>
          <a:bodyPr vert="horz" wrap="square" lIns="0" tIns="16510" rIns="0" bIns="0" rtlCol="0">
            <a:spAutoFit/>
          </a:bodyPr>
          <a:lstStyle/>
          <a:p>
            <a:pPr marR="5080" algn="r">
              <a:lnSpc>
                <a:spcPct val="100000"/>
              </a:lnSpc>
              <a:spcBef>
                <a:spcPts val="130"/>
              </a:spcBef>
            </a:pPr>
            <a:r>
              <a:rPr sz="2400" spc="10" dirty="0">
                <a:solidFill>
                  <a:srgbClr val="FFFFFF"/>
                </a:solidFill>
                <a:latin typeface="Arial MT"/>
                <a:cs typeface="Arial MT"/>
              </a:rPr>
              <a:t>d</a:t>
            </a:r>
            <a:r>
              <a:rPr sz="2400" dirty="0">
                <a:solidFill>
                  <a:srgbClr val="FFFFFF"/>
                </a:solidFill>
                <a:latin typeface="Arial MT"/>
                <a:cs typeface="Arial MT"/>
              </a:rPr>
              <a:t>ap</a:t>
            </a:r>
            <a:r>
              <a:rPr sz="2400" spc="5" dirty="0">
                <a:solidFill>
                  <a:srgbClr val="FFFFFF"/>
                </a:solidFill>
                <a:latin typeface="Arial MT"/>
                <a:cs typeface="Arial MT"/>
              </a:rPr>
              <a:t>at</a:t>
            </a:r>
            <a:endParaRPr sz="2400">
              <a:latin typeface="Arial MT"/>
              <a:cs typeface="Arial MT"/>
            </a:endParaRPr>
          </a:p>
          <a:p>
            <a:pPr marR="6350" algn="r">
              <a:lnSpc>
                <a:spcPct val="100000"/>
              </a:lnSpc>
              <a:spcBef>
                <a:spcPts val="25"/>
              </a:spcBef>
            </a:pPr>
            <a:r>
              <a:rPr sz="2400" spc="5" dirty="0">
                <a:solidFill>
                  <a:srgbClr val="FFFFFF"/>
                </a:solidFill>
                <a:latin typeface="Arial MT"/>
                <a:cs typeface="Arial MT"/>
              </a:rPr>
              <a:t>non</a:t>
            </a:r>
            <a:endParaRPr sz="2400">
              <a:latin typeface="Arial MT"/>
              <a:cs typeface="Arial MT"/>
            </a:endParaRPr>
          </a:p>
        </p:txBody>
      </p:sp>
      <p:sp>
        <p:nvSpPr>
          <p:cNvPr id="9" name="object 9"/>
          <p:cNvSpPr txBox="1"/>
          <p:nvPr/>
        </p:nvSpPr>
        <p:spPr>
          <a:xfrm>
            <a:off x="875055" y="5021541"/>
            <a:ext cx="6969759" cy="765810"/>
          </a:xfrm>
          <a:prstGeom prst="rect">
            <a:avLst/>
          </a:prstGeom>
        </p:spPr>
        <p:txBody>
          <a:bodyPr vert="horz" wrap="square" lIns="0" tIns="12065" rIns="0" bIns="0" rtlCol="0">
            <a:spAutoFit/>
          </a:bodyPr>
          <a:lstStyle/>
          <a:p>
            <a:pPr marL="12700" marR="5080">
              <a:lnSpc>
                <a:spcPct val="101099"/>
              </a:lnSpc>
              <a:spcBef>
                <a:spcPts val="95"/>
              </a:spcBef>
            </a:pPr>
            <a:r>
              <a:rPr sz="2400" spc="5" dirty="0">
                <a:solidFill>
                  <a:srgbClr val="FFFFFF"/>
                </a:solidFill>
                <a:latin typeface="Arial MT"/>
                <a:cs typeface="Arial MT"/>
              </a:rPr>
              <a:t>medis</a:t>
            </a:r>
            <a:r>
              <a:rPr sz="2400" spc="260" dirty="0">
                <a:solidFill>
                  <a:srgbClr val="FFFFFF"/>
                </a:solidFill>
                <a:latin typeface="Arial MT"/>
                <a:cs typeface="Arial MT"/>
              </a:rPr>
              <a:t> </a:t>
            </a:r>
            <a:r>
              <a:rPr sz="2400" spc="5" dirty="0">
                <a:solidFill>
                  <a:srgbClr val="FFFFFF"/>
                </a:solidFill>
                <a:latin typeface="Arial MT"/>
                <a:cs typeface="Arial MT"/>
              </a:rPr>
              <a:t>yang</a:t>
            </a:r>
            <a:r>
              <a:rPr sz="2400" spc="265" dirty="0">
                <a:solidFill>
                  <a:srgbClr val="FFFFFF"/>
                </a:solidFill>
                <a:latin typeface="Arial MT"/>
                <a:cs typeface="Arial MT"/>
              </a:rPr>
              <a:t> </a:t>
            </a:r>
            <a:r>
              <a:rPr sz="2400" dirty="0">
                <a:solidFill>
                  <a:srgbClr val="FFFFFF"/>
                </a:solidFill>
                <a:latin typeface="Arial MT"/>
                <a:cs typeface="Arial MT"/>
              </a:rPr>
              <a:t>terlatih.</a:t>
            </a:r>
            <a:r>
              <a:rPr sz="2400" spc="265" dirty="0">
                <a:solidFill>
                  <a:srgbClr val="FFFFFF"/>
                </a:solidFill>
                <a:latin typeface="Arial MT"/>
                <a:cs typeface="Arial MT"/>
              </a:rPr>
              <a:t> </a:t>
            </a:r>
            <a:r>
              <a:rPr sz="2400" spc="5" dirty="0">
                <a:solidFill>
                  <a:srgbClr val="FFFFFF"/>
                </a:solidFill>
                <a:latin typeface="Arial MT"/>
                <a:cs typeface="Arial MT"/>
              </a:rPr>
              <a:t>Komunikasi</a:t>
            </a:r>
            <a:r>
              <a:rPr sz="2400" spc="265" dirty="0">
                <a:solidFill>
                  <a:srgbClr val="FFFFFF"/>
                </a:solidFill>
                <a:latin typeface="Arial MT"/>
                <a:cs typeface="Arial MT"/>
              </a:rPr>
              <a:t> </a:t>
            </a:r>
            <a:r>
              <a:rPr sz="2400" spc="5" dirty="0">
                <a:solidFill>
                  <a:srgbClr val="FFFFFF"/>
                </a:solidFill>
                <a:latin typeface="Arial MT"/>
                <a:cs typeface="Arial MT"/>
              </a:rPr>
              <a:t>antara</a:t>
            </a:r>
            <a:r>
              <a:rPr sz="2400" spc="265" dirty="0">
                <a:solidFill>
                  <a:srgbClr val="FFFFFF"/>
                </a:solidFill>
                <a:latin typeface="Arial MT"/>
                <a:cs typeface="Arial MT"/>
              </a:rPr>
              <a:t> </a:t>
            </a:r>
            <a:r>
              <a:rPr sz="2400" spc="5" dirty="0">
                <a:solidFill>
                  <a:srgbClr val="FFFFFF"/>
                </a:solidFill>
                <a:latin typeface="Arial MT"/>
                <a:cs typeface="Arial MT"/>
              </a:rPr>
              <a:t>pelaksana </a:t>
            </a:r>
            <a:r>
              <a:rPr sz="2400" spc="-655" dirty="0">
                <a:solidFill>
                  <a:srgbClr val="FFFFFF"/>
                </a:solidFill>
                <a:latin typeface="Arial MT"/>
                <a:cs typeface="Arial MT"/>
              </a:rPr>
              <a:t> </a:t>
            </a:r>
            <a:r>
              <a:rPr sz="2400" spc="5" dirty="0">
                <a:solidFill>
                  <a:srgbClr val="FFFFFF"/>
                </a:solidFill>
                <a:latin typeface="Arial MT"/>
                <a:cs typeface="Arial MT"/>
              </a:rPr>
              <a:t>dengan</a:t>
            </a:r>
            <a:r>
              <a:rPr sz="2400" spc="-5" dirty="0">
                <a:solidFill>
                  <a:srgbClr val="FFFFFF"/>
                </a:solidFill>
                <a:latin typeface="Arial MT"/>
                <a:cs typeface="Arial MT"/>
              </a:rPr>
              <a:t> </a:t>
            </a:r>
            <a:r>
              <a:rPr sz="2400" spc="5" dirty="0">
                <a:solidFill>
                  <a:srgbClr val="FFFFFF"/>
                </a:solidFill>
                <a:latin typeface="Arial MT"/>
                <a:cs typeface="Arial MT"/>
              </a:rPr>
              <a:t>pembuat kebijakan</a:t>
            </a:r>
            <a:r>
              <a:rPr sz="2400" spc="-10" dirty="0">
                <a:solidFill>
                  <a:srgbClr val="FFFFFF"/>
                </a:solidFill>
                <a:latin typeface="Arial MT"/>
                <a:cs typeface="Arial MT"/>
              </a:rPr>
              <a:t> </a:t>
            </a:r>
            <a:r>
              <a:rPr sz="2400" spc="5" dirty="0">
                <a:solidFill>
                  <a:srgbClr val="FFFFFF"/>
                </a:solidFill>
                <a:latin typeface="Arial MT"/>
                <a:cs typeface="Arial MT"/>
              </a:rPr>
              <a:t>harus</a:t>
            </a:r>
            <a:r>
              <a:rPr sz="2400" spc="-5" dirty="0">
                <a:solidFill>
                  <a:srgbClr val="FFFFFF"/>
                </a:solidFill>
                <a:latin typeface="Arial MT"/>
                <a:cs typeface="Arial MT"/>
              </a:rPr>
              <a:t> </a:t>
            </a:r>
            <a:r>
              <a:rPr sz="2400" dirty="0">
                <a:solidFill>
                  <a:srgbClr val="FFFFFF"/>
                </a:solidFill>
                <a:latin typeface="Arial MT"/>
                <a:cs typeface="Arial MT"/>
              </a:rPr>
              <a:t>dipelihara.</a:t>
            </a:r>
            <a:endParaRPr sz="2400">
              <a:latin typeface="Arial MT"/>
              <a:cs typeface="Arial M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219" y="528383"/>
            <a:ext cx="6211570" cy="635000"/>
          </a:xfrm>
          <a:prstGeom prst="rect">
            <a:avLst/>
          </a:prstGeom>
          <a:solidFill>
            <a:srgbClr val="FFFF00"/>
          </a:solidFill>
        </p:spPr>
        <p:txBody>
          <a:bodyPr vert="horz" wrap="square" lIns="0" tIns="12700" rIns="0" bIns="0" rtlCol="0">
            <a:spAutoFit/>
          </a:bodyPr>
          <a:lstStyle/>
          <a:p>
            <a:pPr marL="12700">
              <a:lnSpc>
                <a:spcPct val="100000"/>
              </a:lnSpc>
              <a:spcBef>
                <a:spcPts val="100"/>
              </a:spcBef>
            </a:pPr>
            <a:r>
              <a:rPr sz="4000" b="1" spc="-5" dirty="0">
                <a:solidFill>
                  <a:schemeClr val="tx1"/>
                </a:solidFill>
                <a:latin typeface="Times New Roman"/>
                <a:cs typeface="Times New Roman"/>
              </a:rPr>
              <a:t>S</a:t>
            </a:r>
            <a:r>
              <a:rPr sz="4000" b="1" spc="-10" dirty="0">
                <a:solidFill>
                  <a:schemeClr val="tx1"/>
                </a:solidFill>
                <a:latin typeface="Times New Roman"/>
                <a:cs typeface="Times New Roman"/>
              </a:rPr>
              <a:t>UMB</a:t>
            </a:r>
            <a:r>
              <a:rPr sz="4000" b="1" dirty="0">
                <a:solidFill>
                  <a:schemeClr val="tx1"/>
                </a:solidFill>
                <a:latin typeface="Times New Roman"/>
                <a:cs typeface="Times New Roman"/>
              </a:rPr>
              <a:t>ER</a:t>
            </a:r>
            <a:r>
              <a:rPr sz="4000" b="1" spc="-25" dirty="0">
                <a:solidFill>
                  <a:schemeClr val="tx1"/>
                </a:solidFill>
                <a:latin typeface="Times New Roman"/>
                <a:cs typeface="Times New Roman"/>
              </a:rPr>
              <a:t> </a:t>
            </a:r>
            <a:r>
              <a:rPr sz="4000" b="1" spc="-10" dirty="0">
                <a:solidFill>
                  <a:schemeClr val="tx1"/>
                </a:solidFill>
                <a:latin typeface="Times New Roman"/>
                <a:cs typeface="Times New Roman"/>
              </a:rPr>
              <a:t>D</a:t>
            </a:r>
            <a:r>
              <a:rPr sz="4000" b="1" spc="-370" dirty="0">
                <a:solidFill>
                  <a:schemeClr val="tx1"/>
                </a:solidFill>
                <a:latin typeface="Times New Roman"/>
                <a:cs typeface="Times New Roman"/>
              </a:rPr>
              <a:t>AY</a:t>
            </a:r>
            <a:r>
              <a:rPr sz="4000" b="1" dirty="0">
                <a:solidFill>
                  <a:schemeClr val="tx1"/>
                </a:solidFill>
                <a:latin typeface="Times New Roman"/>
                <a:cs typeface="Times New Roman"/>
              </a:rPr>
              <a:t>A</a:t>
            </a:r>
            <a:r>
              <a:rPr sz="4000" b="1" spc="-235" dirty="0">
                <a:solidFill>
                  <a:schemeClr val="tx1"/>
                </a:solidFill>
                <a:latin typeface="Times New Roman"/>
                <a:cs typeface="Times New Roman"/>
              </a:rPr>
              <a:t> </a:t>
            </a:r>
            <a:r>
              <a:rPr sz="4000" b="1" spc="-10" dirty="0">
                <a:solidFill>
                  <a:schemeClr val="tx1"/>
                </a:solidFill>
                <a:latin typeface="Times New Roman"/>
                <a:cs typeface="Times New Roman"/>
              </a:rPr>
              <a:t>MANU</a:t>
            </a:r>
            <a:r>
              <a:rPr sz="4000" b="1" spc="-5" dirty="0">
                <a:solidFill>
                  <a:schemeClr val="tx1"/>
                </a:solidFill>
                <a:latin typeface="Times New Roman"/>
                <a:cs typeface="Times New Roman"/>
              </a:rPr>
              <a:t>SIA</a:t>
            </a:r>
            <a:endParaRPr sz="4000" dirty="0">
              <a:solidFill>
                <a:schemeClr val="tx1"/>
              </a:solidFill>
              <a:latin typeface="Times New Roman"/>
              <a:cs typeface="Times New Roman"/>
            </a:endParaRPr>
          </a:p>
        </p:txBody>
      </p:sp>
      <p:sp>
        <p:nvSpPr>
          <p:cNvPr id="3" name="object 3"/>
          <p:cNvSpPr txBox="1"/>
          <p:nvPr/>
        </p:nvSpPr>
        <p:spPr>
          <a:xfrm>
            <a:off x="490219" y="1447800"/>
            <a:ext cx="7342975" cy="2365519"/>
          </a:xfrm>
          <a:prstGeom prst="rect">
            <a:avLst/>
          </a:prstGeom>
        </p:spPr>
        <p:txBody>
          <a:bodyPr vert="horz" wrap="square" lIns="0" tIns="12065" rIns="0" bIns="0" rtlCol="0">
            <a:spAutoFit/>
          </a:bodyPr>
          <a:lstStyle/>
          <a:p>
            <a:pPr marL="12700" marR="5080" indent="392430" algn="just">
              <a:lnSpc>
                <a:spcPct val="101000"/>
              </a:lnSpc>
              <a:spcBef>
                <a:spcPts val="95"/>
              </a:spcBef>
            </a:pPr>
            <a:r>
              <a:rPr sz="2550" spc="15" dirty="0">
                <a:latin typeface="Arial MT"/>
                <a:cs typeface="Arial MT"/>
              </a:rPr>
              <a:t>Pelaksana</a:t>
            </a:r>
            <a:r>
              <a:rPr sz="2550" spc="20" dirty="0">
                <a:latin typeface="Arial MT"/>
                <a:cs typeface="Arial MT"/>
              </a:rPr>
              <a:t> </a:t>
            </a:r>
            <a:r>
              <a:rPr sz="2550" spc="15" dirty="0">
                <a:latin typeface="Arial MT"/>
                <a:cs typeface="Arial MT"/>
              </a:rPr>
              <a:t>perawatan</a:t>
            </a:r>
            <a:r>
              <a:rPr sz="2550" spc="20" dirty="0">
                <a:latin typeface="Arial MT"/>
                <a:cs typeface="Arial MT"/>
              </a:rPr>
              <a:t> </a:t>
            </a:r>
            <a:r>
              <a:rPr sz="2550" spc="10" dirty="0">
                <a:latin typeface="Arial MT"/>
                <a:cs typeface="Arial MT"/>
              </a:rPr>
              <a:t>paliatif</a:t>
            </a:r>
            <a:r>
              <a:rPr sz="2550" spc="15" dirty="0">
                <a:latin typeface="Arial MT"/>
                <a:cs typeface="Arial MT"/>
              </a:rPr>
              <a:t> </a:t>
            </a:r>
            <a:r>
              <a:rPr sz="2550" spc="10" dirty="0">
                <a:latin typeface="Arial MT"/>
                <a:cs typeface="Arial MT"/>
              </a:rPr>
              <a:t>adalah</a:t>
            </a:r>
            <a:r>
              <a:rPr sz="2550" spc="15" dirty="0">
                <a:latin typeface="Arial MT"/>
                <a:cs typeface="Arial MT"/>
              </a:rPr>
              <a:t> tenaga </a:t>
            </a:r>
            <a:r>
              <a:rPr sz="2550" spc="20" dirty="0">
                <a:latin typeface="Arial MT"/>
                <a:cs typeface="Arial MT"/>
              </a:rPr>
              <a:t> </a:t>
            </a:r>
            <a:r>
              <a:rPr sz="2550" spc="10" dirty="0">
                <a:latin typeface="Arial MT"/>
                <a:cs typeface="Arial MT"/>
              </a:rPr>
              <a:t>kesehatan, </a:t>
            </a:r>
            <a:r>
              <a:rPr sz="2550" spc="15" dirty="0">
                <a:latin typeface="Arial MT"/>
                <a:cs typeface="Arial MT"/>
              </a:rPr>
              <a:t>pekerja </a:t>
            </a:r>
            <a:r>
              <a:rPr sz="2550" spc="10" dirty="0">
                <a:latin typeface="Arial MT"/>
                <a:cs typeface="Arial MT"/>
              </a:rPr>
              <a:t>sosial, rohaniawan, keluarga, </a:t>
            </a:r>
            <a:r>
              <a:rPr sz="2550" spc="15" dirty="0">
                <a:latin typeface="Arial MT"/>
                <a:cs typeface="Arial MT"/>
              </a:rPr>
              <a:t> </a:t>
            </a:r>
            <a:r>
              <a:rPr sz="2550" spc="10" dirty="0">
                <a:latin typeface="Arial MT"/>
                <a:cs typeface="Arial MT"/>
              </a:rPr>
              <a:t>relawan.</a:t>
            </a:r>
            <a:r>
              <a:rPr sz="2550" spc="15" dirty="0">
                <a:latin typeface="Arial MT"/>
                <a:cs typeface="Arial MT"/>
              </a:rPr>
              <a:t> </a:t>
            </a:r>
            <a:r>
              <a:rPr sz="2550" spc="10" dirty="0">
                <a:latin typeface="Arial MT"/>
                <a:cs typeface="Arial MT"/>
              </a:rPr>
              <a:t>Kriteria</a:t>
            </a:r>
            <a:r>
              <a:rPr sz="2550" spc="15" dirty="0">
                <a:latin typeface="Arial MT"/>
                <a:cs typeface="Arial MT"/>
              </a:rPr>
              <a:t> pelaksana</a:t>
            </a:r>
            <a:r>
              <a:rPr sz="2550" spc="20" dirty="0">
                <a:latin typeface="Arial MT"/>
                <a:cs typeface="Arial MT"/>
              </a:rPr>
              <a:t> </a:t>
            </a:r>
            <a:r>
              <a:rPr sz="2550" spc="15" dirty="0">
                <a:latin typeface="Arial MT"/>
                <a:cs typeface="Arial MT"/>
              </a:rPr>
              <a:t>perawatan</a:t>
            </a:r>
            <a:r>
              <a:rPr sz="2550" spc="20" dirty="0">
                <a:latin typeface="Arial MT"/>
                <a:cs typeface="Arial MT"/>
              </a:rPr>
              <a:t> </a:t>
            </a:r>
            <a:r>
              <a:rPr sz="2550" spc="10" dirty="0">
                <a:latin typeface="Arial MT"/>
                <a:cs typeface="Arial MT"/>
              </a:rPr>
              <a:t>paliatif </a:t>
            </a:r>
            <a:r>
              <a:rPr sz="2550" spc="15" dirty="0">
                <a:latin typeface="Arial MT"/>
                <a:cs typeface="Arial MT"/>
              </a:rPr>
              <a:t> </a:t>
            </a:r>
            <a:r>
              <a:rPr sz="2550" spc="10" dirty="0">
                <a:latin typeface="Arial MT"/>
                <a:cs typeface="Arial MT"/>
              </a:rPr>
              <a:t>adalah</a:t>
            </a:r>
            <a:r>
              <a:rPr sz="2550" spc="15" dirty="0">
                <a:latin typeface="Arial MT"/>
                <a:cs typeface="Arial MT"/>
              </a:rPr>
              <a:t> </a:t>
            </a:r>
            <a:r>
              <a:rPr sz="2550" spc="10" dirty="0">
                <a:latin typeface="Arial MT"/>
                <a:cs typeface="Arial MT"/>
              </a:rPr>
              <a:t>telah</a:t>
            </a:r>
            <a:r>
              <a:rPr sz="2550" spc="15" dirty="0">
                <a:latin typeface="Arial MT"/>
                <a:cs typeface="Arial MT"/>
              </a:rPr>
              <a:t> </a:t>
            </a:r>
            <a:r>
              <a:rPr sz="2550" spc="10" dirty="0">
                <a:latin typeface="Arial MT"/>
                <a:cs typeface="Arial MT"/>
              </a:rPr>
              <a:t>mengikuti</a:t>
            </a:r>
            <a:r>
              <a:rPr sz="2550" spc="15" dirty="0">
                <a:latin typeface="Arial MT"/>
                <a:cs typeface="Arial MT"/>
              </a:rPr>
              <a:t> </a:t>
            </a:r>
            <a:r>
              <a:rPr sz="2550" spc="10" dirty="0">
                <a:latin typeface="Arial MT"/>
                <a:cs typeface="Arial MT"/>
              </a:rPr>
              <a:t>pendidikan/pelatihan </a:t>
            </a:r>
            <a:r>
              <a:rPr sz="2550" spc="-695" dirty="0">
                <a:latin typeface="Arial MT"/>
                <a:cs typeface="Arial MT"/>
              </a:rPr>
              <a:t> </a:t>
            </a:r>
            <a:r>
              <a:rPr sz="2550" spc="10" dirty="0">
                <a:latin typeface="Arial MT"/>
                <a:cs typeface="Arial MT"/>
              </a:rPr>
              <a:t>perawatan paliatif </a:t>
            </a:r>
            <a:r>
              <a:rPr sz="2550" spc="15" dirty="0">
                <a:latin typeface="Arial MT"/>
                <a:cs typeface="Arial MT"/>
              </a:rPr>
              <a:t>dan </a:t>
            </a:r>
            <a:r>
              <a:rPr sz="2550" spc="10" dirty="0">
                <a:latin typeface="Arial MT"/>
                <a:cs typeface="Arial MT"/>
              </a:rPr>
              <a:t>telah </a:t>
            </a:r>
            <a:r>
              <a:rPr sz="2550" spc="15" dirty="0">
                <a:latin typeface="Arial MT"/>
                <a:cs typeface="Arial MT"/>
              </a:rPr>
              <a:t>mendapat </a:t>
            </a:r>
            <a:r>
              <a:rPr sz="2550" spc="10" dirty="0">
                <a:latin typeface="Arial MT"/>
                <a:cs typeface="Arial MT"/>
              </a:rPr>
              <a:t>sertifikat. </a:t>
            </a:r>
            <a:r>
              <a:rPr sz="2550" spc="15" dirty="0">
                <a:latin typeface="Arial MT"/>
                <a:cs typeface="Arial MT"/>
              </a:rPr>
              <a:t> </a:t>
            </a:r>
            <a:r>
              <a:rPr sz="2550" spc="10" dirty="0">
                <a:latin typeface="Arial MT"/>
                <a:cs typeface="Arial MT"/>
              </a:rPr>
              <a:t>Pelatihan</a:t>
            </a:r>
            <a:endParaRPr sz="2550" dirty="0">
              <a:latin typeface="Arial MT"/>
              <a:cs typeface="Arial MT"/>
            </a:endParaRPr>
          </a:p>
        </p:txBody>
      </p:sp>
      <p:sp>
        <p:nvSpPr>
          <p:cNvPr id="4" name="object 4"/>
          <p:cNvSpPr txBox="1"/>
          <p:nvPr/>
        </p:nvSpPr>
        <p:spPr>
          <a:xfrm>
            <a:off x="927265" y="4052785"/>
            <a:ext cx="3059430" cy="419100"/>
          </a:xfrm>
          <a:prstGeom prst="rect">
            <a:avLst/>
          </a:prstGeom>
        </p:spPr>
        <p:txBody>
          <a:bodyPr vert="horz" wrap="square" lIns="0" tIns="16510" rIns="0" bIns="0" rtlCol="0">
            <a:spAutoFit/>
          </a:bodyPr>
          <a:lstStyle/>
          <a:p>
            <a:pPr marL="12700">
              <a:lnSpc>
                <a:spcPct val="100000"/>
              </a:lnSpc>
              <a:spcBef>
                <a:spcPts val="130"/>
              </a:spcBef>
              <a:tabLst>
                <a:tab pos="1659889" algn="l"/>
              </a:tabLst>
            </a:pPr>
            <a:r>
              <a:rPr sz="2550" spc="10" dirty="0">
                <a:latin typeface="Arial MT"/>
                <a:cs typeface="Arial MT"/>
              </a:rPr>
              <a:t>Pelatihan</a:t>
            </a:r>
            <a:r>
              <a:rPr sz="2550" spc="10" dirty="0">
                <a:solidFill>
                  <a:srgbClr val="FFFFFF"/>
                </a:solidFill>
                <a:latin typeface="Arial MT"/>
                <a:cs typeface="Arial MT"/>
              </a:rPr>
              <a:t>	</a:t>
            </a:r>
            <a:r>
              <a:rPr sz="2550" spc="10" dirty="0">
                <a:latin typeface="Arial MT"/>
                <a:cs typeface="Arial MT"/>
              </a:rPr>
              <a:t>dilakukan</a:t>
            </a:r>
            <a:endParaRPr sz="2550" dirty="0">
              <a:latin typeface="Arial MT"/>
              <a:cs typeface="Arial MT"/>
            </a:endParaRPr>
          </a:p>
        </p:txBody>
      </p:sp>
      <p:sp>
        <p:nvSpPr>
          <p:cNvPr id="5" name="object 5"/>
          <p:cNvSpPr txBox="1"/>
          <p:nvPr/>
        </p:nvSpPr>
        <p:spPr>
          <a:xfrm>
            <a:off x="4241989" y="4052785"/>
            <a:ext cx="3593465" cy="419100"/>
          </a:xfrm>
          <a:prstGeom prst="rect">
            <a:avLst/>
          </a:prstGeom>
        </p:spPr>
        <p:txBody>
          <a:bodyPr vert="horz" wrap="square" lIns="0" tIns="16510" rIns="0" bIns="0" rtlCol="0">
            <a:spAutoFit/>
          </a:bodyPr>
          <a:lstStyle/>
          <a:p>
            <a:pPr marL="12700">
              <a:lnSpc>
                <a:spcPct val="100000"/>
              </a:lnSpc>
              <a:spcBef>
                <a:spcPts val="130"/>
              </a:spcBef>
              <a:tabLst>
                <a:tab pos="912494" algn="l"/>
                <a:tab pos="2049145" algn="l"/>
              </a:tabLst>
            </a:pPr>
            <a:r>
              <a:rPr sz="2550" spc="10" dirty="0">
                <a:latin typeface="Arial MT"/>
                <a:cs typeface="Arial MT"/>
              </a:rPr>
              <a:t>oleh	Pakar	perawatan</a:t>
            </a:r>
            <a:endParaRPr sz="2550" dirty="0">
              <a:latin typeface="Arial MT"/>
              <a:cs typeface="Arial MT"/>
            </a:endParaRPr>
          </a:p>
        </p:txBody>
      </p:sp>
      <p:sp>
        <p:nvSpPr>
          <p:cNvPr id="6" name="object 6"/>
          <p:cNvSpPr txBox="1"/>
          <p:nvPr/>
        </p:nvSpPr>
        <p:spPr>
          <a:xfrm>
            <a:off x="534504" y="4445177"/>
            <a:ext cx="4747260" cy="419100"/>
          </a:xfrm>
          <a:prstGeom prst="rect">
            <a:avLst/>
          </a:prstGeom>
        </p:spPr>
        <p:txBody>
          <a:bodyPr vert="horz" wrap="square" lIns="0" tIns="16510" rIns="0" bIns="0" rtlCol="0">
            <a:spAutoFit/>
          </a:bodyPr>
          <a:lstStyle/>
          <a:p>
            <a:pPr marL="12700">
              <a:lnSpc>
                <a:spcPct val="100000"/>
              </a:lnSpc>
              <a:spcBef>
                <a:spcPts val="130"/>
              </a:spcBef>
              <a:tabLst>
                <a:tab pos="1344295" algn="l"/>
                <a:tab pos="2275205" algn="l"/>
                <a:tab pos="3111500" algn="l"/>
              </a:tabLst>
            </a:pPr>
            <a:r>
              <a:rPr sz="2550" spc="10" dirty="0">
                <a:latin typeface="Arial MT"/>
                <a:cs typeface="Arial MT"/>
              </a:rPr>
              <a:t>paliatif	dari	</a:t>
            </a:r>
            <a:r>
              <a:rPr sz="2550" spc="15" dirty="0">
                <a:latin typeface="Arial MT"/>
                <a:cs typeface="Arial MT"/>
              </a:rPr>
              <a:t>RS	</a:t>
            </a:r>
            <a:r>
              <a:rPr sz="2550" spc="10" dirty="0">
                <a:latin typeface="Arial MT"/>
                <a:cs typeface="Arial MT"/>
              </a:rPr>
              <a:t>Pendidikan</a:t>
            </a:r>
            <a:endParaRPr sz="2550" dirty="0">
              <a:latin typeface="Arial MT"/>
              <a:cs typeface="Arial MT"/>
            </a:endParaRPr>
          </a:p>
        </p:txBody>
      </p:sp>
      <p:sp>
        <p:nvSpPr>
          <p:cNvPr id="7" name="object 7"/>
          <p:cNvSpPr txBox="1"/>
          <p:nvPr/>
        </p:nvSpPr>
        <p:spPr>
          <a:xfrm>
            <a:off x="5639596" y="4445177"/>
            <a:ext cx="2195195" cy="419100"/>
          </a:xfrm>
          <a:prstGeom prst="rect">
            <a:avLst/>
          </a:prstGeom>
        </p:spPr>
        <p:txBody>
          <a:bodyPr vert="horz" wrap="square" lIns="0" tIns="16510" rIns="0" bIns="0" rtlCol="0">
            <a:spAutoFit/>
          </a:bodyPr>
          <a:lstStyle/>
          <a:p>
            <a:pPr marL="12700">
              <a:lnSpc>
                <a:spcPct val="100000"/>
              </a:lnSpc>
              <a:spcBef>
                <a:spcPts val="130"/>
              </a:spcBef>
              <a:tabLst>
                <a:tab pos="942975" algn="l"/>
              </a:tabLst>
            </a:pPr>
            <a:r>
              <a:rPr sz="2550" spc="15" dirty="0">
                <a:latin typeface="Arial MT"/>
                <a:cs typeface="Arial MT"/>
              </a:rPr>
              <a:t>dan	</a:t>
            </a:r>
            <a:r>
              <a:rPr sz="2550" spc="10" dirty="0">
                <a:latin typeface="Arial MT"/>
                <a:cs typeface="Arial MT"/>
              </a:rPr>
              <a:t>Fakultas</a:t>
            </a:r>
            <a:endParaRPr sz="2550" dirty="0">
              <a:latin typeface="Arial MT"/>
              <a:cs typeface="Arial MT"/>
            </a:endParaRPr>
          </a:p>
        </p:txBody>
      </p:sp>
      <p:sp>
        <p:nvSpPr>
          <p:cNvPr id="8" name="object 8"/>
          <p:cNvSpPr txBox="1"/>
          <p:nvPr/>
        </p:nvSpPr>
        <p:spPr>
          <a:xfrm>
            <a:off x="534504" y="4837582"/>
            <a:ext cx="7300595" cy="1202055"/>
          </a:xfrm>
          <a:prstGeom prst="rect">
            <a:avLst/>
          </a:prstGeom>
        </p:spPr>
        <p:txBody>
          <a:bodyPr vert="horz" wrap="square" lIns="0" tIns="13335" rIns="0" bIns="0" rtlCol="0">
            <a:spAutoFit/>
          </a:bodyPr>
          <a:lstStyle/>
          <a:p>
            <a:pPr marL="12700" marR="5080" algn="just">
              <a:lnSpc>
                <a:spcPct val="100800"/>
              </a:lnSpc>
              <a:spcBef>
                <a:spcPts val="105"/>
              </a:spcBef>
            </a:pPr>
            <a:r>
              <a:rPr sz="2550" spc="10" dirty="0">
                <a:latin typeface="Arial MT"/>
                <a:cs typeface="Arial MT"/>
              </a:rPr>
              <a:t>Kedokteran.</a:t>
            </a:r>
            <a:r>
              <a:rPr sz="2550" spc="15" dirty="0">
                <a:latin typeface="Arial MT"/>
                <a:cs typeface="Arial MT"/>
              </a:rPr>
              <a:t> </a:t>
            </a:r>
            <a:r>
              <a:rPr sz="2550" spc="-130" dirty="0">
                <a:latin typeface="Arial MT"/>
                <a:cs typeface="Arial MT"/>
              </a:rPr>
              <a:t>▫Sertifikasi</a:t>
            </a:r>
            <a:r>
              <a:rPr sz="2550" spc="-125" dirty="0">
                <a:latin typeface="Arial MT"/>
                <a:cs typeface="Arial MT"/>
              </a:rPr>
              <a:t> </a:t>
            </a:r>
            <a:r>
              <a:rPr sz="2550" spc="5" dirty="0">
                <a:latin typeface="Arial MT"/>
                <a:cs typeface="Arial MT"/>
              </a:rPr>
              <a:t>:</a:t>
            </a:r>
            <a:r>
              <a:rPr sz="2550" spc="10" dirty="0">
                <a:latin typeface="Arial MT"/>
                <a:cs typeface="Arial MT"/>
              </a:rPr>
              <a:t> dari</a:t>
            </a:r>
            <a:r>
              <a:rPr sz="2550" spc="15" dirty="0">
                <a:latin typeface="Arial MT"/>
                <a:cs typeface="Arial MT"/>
              </a:rPr>
              <a:t> Departemen </a:t>
            </a:r>
            <a:r>
              <a:rPr sz="2550" spc="-695" dirty="0">
                <a:latin typeface="Arial MT"/>
                <a:cs typeface="Arial MT"/>
              </a:rPr>
              <a:t> </a:t>
            </a:r>
            <a:r>
              <a:rPr sz="2550" spc="10" dirty="0">
                <a:latin typeface="Arial MT"/>
                <a:cs typeface="Arial MT"/>
              </a:rPr>
              <a:t>Kesehatan</a:t>
            </a:r>
            <a:r>
              <a:rPr sz="2550" spc="700" dirty="0">
                <a:latin typeface="Arial MT"/>
                <a:cs typeface="Arial MT"/>
              </a:rPr>
              <a:t> </a:t>
            </a:r>
            <a:r>
              <a:rPr sz="2550" spc="10" dirty="0">
                <a:latin typeface="Arial MT"/>
                <a:cs typeface="Arial MT"/>
              </a:rPr>
              <a:t>c.q</a:t>
            </a:r>
            <a:r>
              <a:rPr sz="2550" spc="700" dirty="0">
                <a:latin typeface="Arial MT"/>
                <a:cs typeface="Arial MT"/>
              </a:rPr>
              <a:t> </a:t>
            </a:r>
            <a:r>
              <a:rPr sz="2550" spc="10" dirty="0">
                <a:latin typeface="Arial MT"/>
                <a:cs typeface="Arial MT"/>
              </a:rPr>
              <a:t>Pusat</a:t>
            </a:r>
            <a:r>
              <a:rPr sz="2550" spc="700" dirty="0">
                <a:latin typeface="Arial MT"/>
                <a:cs typeface="Arial MT"/>
              </a:rPr>
              <a:t> </a:t>
            </a:r>
            <a:r>
              <a:rPr sz="2550" spc="10" dirty="0">
                <a:latin typeface="Arial MT"/>
                <a:cs typeface="Arial MT"/>
              </a:rPr>
              <a:t>Pelatihan</a:t>
            </a:r>
            <a:r>
              <a:rPr sz="2550" spc="705" dirty="0">
                <a:latin typeface="Arial MT"/>
                <a:cs typeface="Arial MT"/>
              </a:rPr>
              <a:t> </a:t>
            </a:r>
            <a:r>
              <a:rPr sz="2550" spc="15" dirty="0">
                <a:latin typeface="Arial MT"/>
                <a:cs typeface="Arial MT"/>
              </a:rPr>
              <a:t>dan</a:t>
            </a:r>
            <a:r>
              <a:rPr sz="2550" spc="700" dirty="0">
                <a:latin typeface="Arial MT"/>
                <a:cs typeface="Arial MT"/>
              </a:rPr>
              <a:t> </a:t>
            </a:r>
            <a:r>
              <a:rPr sz="2550" spc="10" dirty="0">
                <a:latin typeface="Arial MT"/>
                <a:cs typeface="Arial MT"/>
              </a:rPr>
              <a:t>Pendidikan </a:t>
            </a:r>
            <a:r>
              <a:rPr sz="2550" spc="-700" dirty="0">
                <a:latin typeface="Arial MT"/>
                <a:cs typeface="Arial MT"/>
              </a:rPr>
              <a:t> </a:t>
            </a:r>
            <a:r>
              <a:rPr sz="2550" spc="10" dirty="0">
                <a:latin typeface="Arial MT"/>
                <a:cs typeface="Arial MT"/>
              </a:rPr>
              <a:t>Badan</a:t>
            </a:r>
            <a:r>
              <a:rPr sz="2550" spc="5" dirty="0">
                <a:latin typeface="Arial MT"/>
                <a:cs typeface="Arial MT"/>
              </a:rPr>
              <a:t> </a:t>
            </a:r>
            <a:r>
              <a:rPr sz="2550" spc="10" dirty="0">
                <a:latin typeface="Arial MT"/>
                <a:cs typeface="Arial MT"/>
              </a:rPr>
              <a:t>PPSDM.</a:t>
            </a:r>
            <a:endParaRPr sz="2550" dirty="0">
              <a:latin typeface="Arial MT"/>
              <a:cs typeface="Arial M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219" y="528383"/>
            <a:ext cx="6291581" cy="635000"/>
          </a:xfrm>
          <a:prstGeom prst="rect">
            <a:avLst/>
          </a:prstGeom>
          <a:solidFill>
            <a:srgbClr val="FFFF00"/>
          </a:solidFill>
        </p:spPr>
        <p:txBody>
          <a:bodyPr vert="horz" wrap="square" lIns="0" tIns="12700" rIns="0" bIns="0" rtlCol="0">
            <a:spAutoFit/>
          </a:bodyPr>
          <a:lstStyle/>
          <a:p>
            <a:pPr marL="12700">
              <a:lnSpc>
                <a:spcPct val="100000"/>
              </a:lnSpc>
              <a:spcBef>
                <a:spcPts val="100"/>
              </a:spcBef>
            </a:pPr>
            <a:r>
              <a:rPr sz="4000" b="1" spc="-5" dirty="0">
                <a:solidFill>
                  <a:schemeClr val="tx1"/>
                </a:solidFill>
                <a:latin typeface="Times New Roman"/>
                <a:cs typeface="Times New Roman"/>
              </a:rPr>
              <a:t>Kebijakan</a:t>
            </a:r>
            <a:r>
              <a:rPr sz="4000" b="1" spc="-35" dirty="0">
                <a:solidFill>
                  <a:schemeClr val="tx1"/>
                </a:solidFill>
                <a:latin typeface="Times New Roman"/>
                <a:cs typeface="Times New Roman"/>
              </a:rPr>
              <a:t> </a:t>
            </a:r>
            <a:r>
              <a:rPr sz="4000" b="1" spc="-15" dirty="0">
                <a:solidFill>
                  <a:schemeClr val="tx1"/>
                </a:solidFill>
                <a:latin typeface="Times New Roman"/>
                <a:cs typeface="Times New Roman"/>
              </a:rPr>
              <a:t>Program</a:t>
            </a:r>
            <a:r>
              <a:rPr sz="4000" b="1" spc="-30" dirty="0">
                <a:solidFill>
                  <a:schemeClr val="tx1"/>
                </a:solidFill>
                <a:latin typeface="Times New Roman"/>
                <a:cs typeface="Times New Roman"/>
              </a:rPr>
              <a:t> </a:t>
            </a:r>
            <a:r>
              <a:rPr sz="4000" b="1" spc="-5" dirty="0">
                <a:solidFill>
                  <a:schemeClr val="tx1"/>
                </a:solidFill>
                <a:latin typeface="Times New Roman"/>
                <a:cs typeface="Times New Roman"/>
              </a:rPr>
              <a:t>Paliatif</a:t>
            </a:r>
            <a:endParaRPr sz="4000" dirty="0">
              <a:solidFill>
                <a:schemeClr val="tx1"/>
              </a:solidFill>
              <a:latin typeface="Times New Roman"/>
              <a:cs typeface="Times New Roman"/>
            </a:endParaRPr>
          </a:p>
        </p:txBody>
      </p:sp>
      <p:sp>
        <p:nvSpPr>
          <p:cNvPr id="3" name="object 3"/>
          <p:cNvSpPr txBox="1">
            <a:spLocks noGrp="1"/>
          </p:cNvSpPr>
          <p:nvPr>
            <p:ph type="body" idx="1"/>
          </p:nvPr>
        </p:nvSpPr>
        <p:spPr>
          <a:prstGeom prst="rect">
            <a:avLst/>
          </a:prstGeom>
          <a:solidFill>
            <a:schemeClr val="accent2">
              <a:lumMod val="60000"/>
              <a:lumOff val="40000"/>
            </a:schemeClr>
          </a:solidFill>
        </p:spPr>
        <p:txBody>
          <a:bodyPr vert="horz" wrap="square" lIns="0" tIns="11430" rIns="0" bIns="0" rtlCol="0">
            <a:spAutoFit/>
          </a:bodyPr>
          <a:lstStyle/>
          <a:p>
            <a:pPr marL="50800" marR="43815" algn="just">
              <a:lnSpc>
                <a:spcPct val="101299"/>
              </a:lnSpc>
              <a:spcBef>
                <a:spcPts val="90"/>
              </a:spcBef>
            </a:pPr>
            <a:r>
              <a:rPr spc="10" dirty="0">
                <a:solidFill>
                  <a:schemeClr val="tx1"/>
                </a:solidFill>
              </a:rPr>
              <a:t>Kebijakan</a:t>
            </a:r>
            <a:r>
              <a:rPr spc="15" dirty="0">
                <a:solidFill>
                  <a:schemeClr val="tx1"/>
                </a:solidFill>
              </a:rPr>
              <a:t> </a:t>
            </a:r>
            <a:r>
              <a:rPr spc="10" dirty="0">
                <a:solidFill>
                  <a:schemeClr val="tx1"/>
                </a:solidFill>
              </a:rPr>
              <a:t>Program</a:t>
            </a:r>
            <a:r>
              <a:rPr spc="15" dirty="0">
                <a:solidFill>
                  <a:schemeClr val="tx1"/>
                </a:solidFill>
              </a:rPr>
              <a:t> </a:t>
            </a:r>
            <a:r>
              <a:rPr spc="5" dirty="0">
                <a:solidFill>
                  <a:schemeClr val="tx1"/>
                </a:solidFill>
              </a:rPr>
              <a:t>Paliatif</a:t>
            </a:r>
            <a:r>
              <a:rPr spc="10" dirty="0">
                <a:solidFill>
                  <a:schemeClr val="tx1"/>
                </a:solidFill>
              </a:rPr>
              <a:t> </a:t>
            </a:r>
            <a:r>
              <a:rPr spc="15" dirty="0">
                <a:solidFill>
                  <a:schemeClr val="tx1"/>
                </a:solidFill>
              </a:rPr>
              <a:t>yang</a:t>
            </a:r>
            <a:r>
              <a:rPr spc="20" dirty="0">
                <a:solidFill>
                  <a:schemeClr val="tx1"/>
                </a:solidFill>
              </a:rPr>
              <a:t> </a:t>
            </a:r>
            <a:r>
              <a:rPr spc="5" dirty="0">
                <a:solidFill>
                  <a:schemeClr val="tx1"/>
                </a:solidFill>
              </a:rPr>
              <a:t>efektif  </a:t>
            </a:r>
            <a:r>
              <a:rPr spc="10" dirty="0">
                <a:solidFill>
                  <a:schemeClr val="tx1"/>
                </a:solidFill>
              </a:rPr>
              <a:t>akan  </a:t>
            </a:r>
            <a:r>
              <a:rPr spc="5" dirty="0">
                <a:solidFill>
                  <a:schemeClr val="tx1"/>
                </a:solidFill>
              </a:rPr>
              <a:t>tercapai </a:t>
            </a:r>
            <a:r>
              <a:rPr spc="-615" dirty="0">
                <a:solidFill>
                  <a:schemeClr val="tx1"/>
                </a:solidFill>
              </a:rPr>
              <a:t> </a:t>
            </a:r>
            <a:r>
              <a:rPr spc="5" dirty="0">
                <a:solidFill>
                  <a:schemeClr val="tx1"/>
                </a:solidFill>
              </a:rPr>
              <a:t>jika</a:t>
            </a:r>
            <a:r>
              <a:rPr spc="10" dirty="0">
                <a:solidFill>
                  <a:schemeClr val="tx1"/>
                </a:solidFill>
              </a:rPr>
              <a:t> didukung</a:t>
            </a:r>
            <a:r>
              <a:rPr spc="15" dirty="0">
                <a:solidFill>
                  <a:schemeClr val="tx1"/>
                </a:solidFill>
              </a:rPr>
              <a:t> </a:t>
            </a:r>
            <a:r>
              <a:rPr spc="10" dirty="0">
                <a:solidFill>
                  <a:schemeClr val="tx1"/>
                </a:solidFill>
              </a:rPr>
              <a:t>komitmen</a:t>
            </a:r>
            <a:r>
              <a:rPr spc="15" dirty="0">
                <a:solidFill>
                  <a:schemeClr val="tx1"/>
                </a:solidFill>
              </a:rPr>
              <a:t> </a:t>
            </a:r>
            <a:r>
              <a:rPr spc="10" dirty="0">
                <a:solidFill>
                  <a:schemeClr val="tx1"/>
                </a:solidFill>
              </a:rPr>
              <a:t>pemangku</a:t>
            </a:r>
            <a:r>
              <a:rPr spc="15" dirty="0">
                <a:solidFill>
                  <a:schemeClr val="tx1"/>
                </a:solidFill>
              </a:rPr>
              <a:t> </a:t>
            </a:r>
            <a:r>
              <a:rPr spc="10" dirty="0">
                <a:solidFill>
                  <a:schemeClr val="tx1"/>
                </a:solidFill>
              </a:rPr>
              <a:t>kebijakan</a:t>
            </a:r>
            <a:r>
              <a:rPr spc="15" dirty="0">
                <a:solidFill>
                  <a:schemeClr val="tx1"/>
                </a:solidFill>
              </a:rPr>
              <a:t> </a:t>
            </a:r>
            <a:r>
              <a:rPr spc="10" dirty="0">
                <a:solidFill>
                  <a:schemeClr val="tx1"/>
                </a:solidFill>
              </a:rPr>
              <a:t>dengan </a:t>
            </a:r>
            <a:r>
              <a:rPr spc="15" dirty="0">
                <a:solidFill>
                  <a:schemeClr val="tx1"/>
                </a:solidFill>
              </a:rPr>
              <a:t> </a:t>
            </a:r>
            <a:r>
              <a:rPr spc="10" dirty="0">
                <a:solidFill>
                  <a:schemeClr val="tx1"/>
                </a:solidFill>
              </a:rPr>
              <a:t>pendekatan kesehatan masyarakat, </a:t>
            </a:r>
            <a:r>
              <a:rPr spc="5" dirty="0">
                <a:solidFill>
                  <a:schemeClr val="tx1"/>
                </a:solidFill>
              </a:rPr>
              <a:t>melalui:</a:t>
            </a:r>
          </a:p>
          <a:p>
            <a:pPr marL="369570" marR="43180" indent="-319405" algn="just">
              <a:lnSpc>
                <a:spcPct val="101099"/>
              </a:lnSpc>
              <a:spcBef>
                <a:spcPts val="459"/>
              </a:spcBef>
              <a:buClr>
                <a:srgbClr val="6D9FAF"/>
              </a:buClr>
              <a:buSzPct val="80000"/>
              <a:buFont typeface="Lucida Sans Unicode"/>
              <a:buChar char="•"/>
              <a:tabLst>
                <a:tab pos="370205" algn="l"/>
              </a:tabLst>
            </a:pPr>
            <a:r>
              <a:rPr sz="2250" spc="5" dirty="0">
                <a:solidFill>
                  <a:schemeClr val="tx1"/>
                </a:solidFill>
              </a:rPr>
              <a:t>Integrasi</a:t>
            </a:r>
            <a:r>
              <a:rPr sz="2250" spc="10" dirty="0">
                <a:solidFill>
                  <a:schemeClr val="tx1"/>
                </a:solidFill>
              </a:rPr>
              <a:t> layanan</a:t>
            </a:r>
            <a:r>
              <a:rPr sz="2250" spc="15" dirty="0">
                <a:solidFill>
                  <a:schemeClr val="tx1"/>
                </a:solidFill>
              </a:rPr>
              <a:t> </a:t>
            </a:r>
            <a:r>
              <a:rPr sz="2250" spc="5" dirty="0">
                <a:solidFill>
                  <a:schemeClr val="tx1"/>
                </a:solidFill>
              </a:rPr>
              <a:t>paliatif</a:t>
            </a:r>
            <a:r>
              <a:rPr sz="2250" spc="10" dirty="0">
                <a:solidFill>
                  <a:schemeClr val="tx1"/>
                </a:solidFill>
              </a:rPr>
              <a:t> dalam</a:t>
            </a:r>
            <a:r>
              <a:rPr sz="2250" spc="15" dirty="0">
                <a:solidFill>
                  <a:schemeClr val="tx1"/>
                </a:solidFill>
              </a:rPr>
              <a:t> </a:t>
            </a:r>
            <a:r>
              <a:rPr sz="2250" spc="10" dirty="0">
                <a:solidFill>
                  <a:schemeClr val="tx1"/>
                </a:solidFill>
              </a:rPr>
              <a:t>sistem</a:t>
            </a:r>
            <a:r>
              <a:rPr sz="2250" spc="15" dirty="0">
                <a:solidFill>
                  <a:schemeClr val="tx1"/>
                </a:solidFill>
              </a:rPr>
              <a:t> </a:t>
            </a:r>
            <a:r>
              <a:rPr sz="2250" spc="10" dirty="0">
                <a:solidFill>
                  <a:schemeClr val="tx1"/>
                </a:solidFill>
              </a:rPr>
              <a:t>kesehatan </a:t>
            </a:r>
            <a:r>
              <a:rPr sz="2250" spc="15" dirty="0">
                <a:solidFill>
                  <a:schemeClr val="tx1"/>
                </a:solidFill>
              </a:rPr>
              <a:t> </a:t>
            </a:r>
            <a:r>
              <a:rPr sz="2250" spc="5" dirty="0">
                <a:solidFill>
                  <a:schemeClr val="tx1"/>
                </a:solidFill>
              </a:rPr>
              <a:t>nasional.</a:t>
            </a:r>
            <a:endParaRPr sz="2250" dirty="0">
              <a:solidFill>
                <a:schemeClr val="tx1"/>
              </a:solidFill>
            </a:endParaRPr>
          </a:p>
          <a:p>
            <a:pPr marL="369570" indent="-319405" algn="just">
              <a:lnSpc>
                <a:spcPct val="100000"/>
              </a:lnSpc>
              <a:spcBef>
                <a:spcPts val="490"/>
              </a:spcBef>
              <a:buClr>
                <a:srgbClr val="6D9FAF"/>
              </a:buClr>
              <a:buSzPct val="80000"/>
              <a:buFont typeface="Lucida Sans Unicode"/>
              <a:buChar char="•"/>
              <a:tabLst>
                <a:tab pos="370205" algn="l"/>
              </a:tabLst>
            </a:pPr>
            <a:r>
              <a:rPr sz="2250" spc="10" dirty="0">
                <a:solidFill>
                  <a:schemeClr val="tx1"/>
                </a:solidFill>
              </a:rPr>
              <a:t>Ketersediaan       </a:t>
            </a:r>
            <a:r>
              <a:rPr sz="2250" spc="265" dirty="0">
                <a:solidFill>
                  <a:schemeClr val="tx1"/>
                </a:solidFill>
              </a:rPr>
              <a:t> </a:t>
            </a:r>
            <a:r>
              <a:rPr sz="2250" spc="10" dirty="0">
                <a:solidFill>
                  <a:schemeClr val="tx1"/>
                </a:solidFill>
              </a:rPr>
              <a:t>layanan       </a:t>
            </a:r>
            <a:r>
              <a:rPr sz="2250" spc="260" dirty="0">
                <a:solidFill>
                  <a:schemeClr val="tx1"/>
                </a:solidFill>
              </a:rPr>
              <a:t> </a:t>
            </a:r>
            <a:r>
              <a:rPr sz="2250" spc="5" dirty="0">
                <a:solidFill>
                  <a:schemeClr val="tx1"/>
                </a:solidFill>
              </a:rPr>
              <a:t>professional       </a:t>
            </a:r>
            <a:r>
              <a:rPr sz="2250" spc="290" dirty="0">
                <a:solidFill>
                  <a:schemeClr val="tx1"/>
                </a:solidFill>
              </a:rPr>
              <a:t> </a:t>
            </a:r>
            <a:r>
              <a:rPr sz="2250" spc="10" dirty="0">
                <a:solidFill>
                  <a:schemeClr val="tx1"/>
                </a:solidFill>
              </a:rPr>
              <a:t>serta</a:t>
            </a:r>
            <a:endParaRPr sz="2250" dirty="0">
              <a:solidFill>
                <a:schemeClr val="tx1"/>
              </a:solidFill>
            </a:endParaRPr>
          </a:p>
        </p:txBody>
      </p:sp>
      <p:sp>
        <p:nvSpPr>
          <p:cNvPr id="4" name="object 4"/>
          <p:cNvSpPr txBox="1"/>
          <p:nvPr/>
        </p:nvSpPr>
        <p:spPr>
          <a:xfrm>
            <a:off x="534504" y="4985905"/>
            <a:ext cx="120014" cy="299720"/>
          </a:xfrm>
          <a:prstGeom prst="rect">
            <a:avLst/>
          </a:prstGeom>
        </p:spPr>
        <p:txBody>
          <a:bodyPr vert="horz" wrap="square" lIns="0" tIns="12700" rIns="0" bIns="0" rtlCol="0">
            <a:spAutoFit/>
          </a:bodyPr>
          <a:lstStyle/>
          <a:p>
            <a:pPr marL="12700">
              <a:lnSpc>
                <a:spcPct val="100000"/>
              </a:lnSpc>
              <a:spcBef>
                <a:spcPts val="100"/>
              </a:spcBef>
            </a:pPr>
            <a:r>
              <a:rPr sz="1800" spc="-400" dirty="0">
                <a:solidFill>
                  <a:srgbClr val="6D9FAF"/>
                </a:solidFill>
                <a:latin typeface="Lucida Sans Unicode"/>
                <a:cs typeface="Lucida Sans Unicode"/>
              </a:rPr>
              <a:t>•</a:t>
            </a:r>
            <a:endParaRPr sz="1800">
              <a:latin typeface="Lucida Sans Unicode"/>
              <a:cs typeface="Lucida Sans Unicode"/>
            </a:endParaRPr>
          </a:p>
        </p:txBody>
      </p:sp>
      <p:sp>
        <p:nvSpPr>
          <p:cNvPr id="5" name="object 5"/>
          <p:cNvSpPr txBox="1"/>
          <p:nvPr/>
        </p:nvSpPr>
        <p:spPr>
          <a:xfrm>
            <a:off x="509104" y="3772270"/>
            <a:ext cx="7351395" cy="1588135"/>
          </a:xfrm>
          <a:prstGeom prst="rect">
            <a:avLst/>
          </a:prstGeom>
          <a:solidFill>
            <a:schemeClr val="accent2">
              <a:lumMod val="60000"/>
              <a:lumOff val="40000"/>
            </a:schemeClr>
          </a:solidFill>
        </p:spPr>
        <p:txBody>
          <a:bodyPr vert="horz" wrap="square" lIns="0" tIns="74295" rIns="0" bIns="0" rtlCol="0">
            <a:spAutoFit/>
          </a:bodyPr>
          <a:lstStyle/>
          <a:p>
            <a:pPr marL="356870">
              <a:lnSpc>
                <a:spcPct val="100000"/>
              </a:lnSpc>
              <a:spcBef>
                <a:spcPts val="585"/>
              </a:spcBef>
            </a:pPr>
            <a:r>
              <a:rPr sz="2250" spc="10" dirty="0" err="1">
                <a:latin typeface="Arial MT"/>
                <a:cs typeface="Arial MT"/>
              </a:rPr>
              <a:t>pemberdayaan</a:t>
            </a:r>
            <a:r>
              <a:rPr sz="2250" dirty="0">
                <a:latin typeface="Arial MT"/>
                <a:cs typeface="Arial MT"/>
              </a:rPr>
              <a:t> </a:t>
            </a:r>
            <a:r>
              <a:rPr sz="2250" spc="15" dirty="0" err="1">
                <a:latin typeface="Arial MT"/>
                <a:cs typeface="Arial MT"/>
              </a:rPr>
              <a:t>masya</a:t>
            </a:r>
            <a:r>
              <a:rPr sz="2250" spc="10" dirty="0" err="1">
                <a:latin typeface="Arial MT"/>
                <a:cs typeface="Arial MT"/>
              </a:rPr>
              <a:t>rakat</a:t>
            </a:r>
            <a:r>
              <a:rPr sz="2250" spc="10" dirty="0">
                <a:latin typeface="Arial MT"/>
                <a:cs typeface="Arial MT"/>
              </a:rPr>
              <a:t>.</a:t>
            </a:r>
            <a:endParaRPr sz="2250" dirty="0">
              <a:latin typeface="Arial MT"/>
              <a:cs typeface="Arial MT"/>
            </a:endParaRPr>
          </a:p>
          <a:p>
            <a:pPr marL="356870" marR="30480" indent="-319405">
              <a:lnSpc>
                <a:spcPct val="101099"/>
              </a:lnSpc>
              <a:spcBef>
                <a:spcPts val="459"/>
              </a:spcBef>
              <a:buClr>
                <a:srgbClr val="6D9FAF"/>
              </a:buClr>
              <a:buSzPct val="80000"/>
              <a:buFont typeface="Lucida Sans Unicode"/>
              <a:buChar char="•"/>
              <a:tabLst>
                <a:tab pos="356870" algn="l"/>
                <a:tab pos="357505" algn="l"/>
                <a:tab pos="2245360" algn="l"/>
                <a:tab pos="3795395" algn="l"/>
                <a:tab pos="5280025" algn="l"/>
                <a:tab pos="6603365" algn="l"/>
              </a:tabLst>
            </a:pPr>
            <a:r>
              <a:rPr sz="2250" spc="20" dirty="0">
                <a:latin typeface="Arial MT"/>
                <a:cs typeface="Arial MT"/>
              </a:rPr>
              <a:t>K</a:t>
            </a:r>
            <a:r>
              <a:rPr sz="2250" spc="10" dirty="0">
                <a:latin typeface="Arial MT"/>
                <a:cs typeface="Arial MT"/>
              </a:rPr>
              <a:t>ete</a:t>
            </a:r>
            <a:r>
              <a:rPr sz="2250" spc="-5" dirty="0">
                <a:latin typeface="Arial MT"/>
                <a:cs typeface="Arial MT"/>
              </a:rPr>
              <a:t>r</a:t>
            </a:r>
            <a:r>
              <a:rPr sz="2250" spc="15" dirty="0">
                <a:latin typeface="Arial MT"/>
                <a:cs typeface="Arial MT"/>
              </a:rPr>
              <a:t>se</a:t>
            </a:r>
            <a:r>
              <a:rPr sz="2250" spc="20" dirty="0">
                <a:latin typeface="Arial MT"/>
                <a:cs typeface="Arial MT"/>
              </a:rPr>
              <a:t>d</a:t>
            </a:r>
            <a:r>
              <a:rPr sz="2250" spc="-5" dirty="0">
                <a:latin typeface="Arial MT"/>
                <a:cs typeface="Arial MT"/>
              </a:rPr>
              <a:t>i</a:t>
            </a:r>
            <a:r>
              <a:rPr sz="2250" spc="10" dirty="0">
                <a:latin typeface="Arial MT"/>
                <a:cs typeface="Arial MT"/>
              </a:rPr>
              <a:t>aa</a:t>
            </a:r>
            <a:r>
              <a:rPr sz="2250" spc="15" dirty="0">
                <a:latin typeface="Arial MT"/>
                <a:cs typeface="Arial MT"/>
              </a:rPr>
              <a:t>n</a:t>
            </a:r>
            <a:r>
              <a:rPr sz="2250" dirty="0">
                <a:latin typeface="Arial MT"/>
                <a:cs typeface="Arial MT"/>
              </a:rPr>
              <a:t>	</a:t>
            </a:r>
            <a:r>
              <a:rPr sz="2250" spc="15" dirty="0">
                <a:latin typeface="Arial MT"/>
                <a:cs typeface="Arial MT"/>
              </a:rPr>
              <a:t>saranadan</a:t>
            </a:r>
            <a:r>
              <a:rPr sz="2250" dirty="0">
                <a:latin typeface="Arial MT"/>
                <a:cs typeface="Arial MT"/>
              </a:rPr>
              <a:t>	</a:t>
            </a:r>
            <a:r>
              <a:rPr sz="2250" spc="10" dirty="0">
                <a:latin typeface="Arial MT"/>
                <a:cs typeface="Arial MT"/>
              </a:rPr>
              <a:t>p</a:t>
            </a:r>
            <a:r>
              <a:rPr sz="2250" spc="-5" dirty="0">
                <a:latin typeface="Arial MT"/>
                <a:cs typeface="Arial MT"/>
              </a:rPr>
              <a:t>r</a:t>
            </a:r>
            <a:r>
              <a:rPr sz="2250" spc="20" dirty="0">
                <a:latin typeface="Arial MT"/>
                <a:cs typeface="Arial MT"/>
              </a:rPr>
              <a:t>a</a:t>
            </a:r>
            <a:r>
              <a:rPr sz="2250" spc="15" dirty="0">
                <a:latin typeface="Arial MT"/>
                <a:cs typeface="Arial MT"/>
              </a:rPr>
              <a:t>sa</a:t>
            </a:r>
            <a:r>
              <a:rPr sz="2250" spc="-5" dirty="0">
                <a:latin typeface="Arial MT"/>
                <a:cs typeface="Arial MT"/>
              </a:rPr>
              <a:t>r</a:t>
            </a:r>
            <a:r>
              <a:rPr sz="2250" spc="20" dirty="0">
                <a:latin typeface="Arial MT"/>
                <a:cs typeface="Arial MT"/>
              </a:rPr>
              <a:t>a</a:t>
            </a:r>
            <a:r>
              <a:rPr sz="2250" spc="10" dirty="0">
                <a:latin typeface="Arial MT"/>
                <a:cs typeface="Arial MT"/>
              </a:rPr>
              <a:t>n</a:t>
            </a:r>
            <a:r>
              <a:rPr sz="2250" spc="15" dirty="0">
                <a:latin typeface="Arial MT"/>
                <a:cs typeface="Arial MT"/>
              </a:rPr>
              <a:t>a</a:t>
            </a:r>
            <a:r>
              <a:rPr sz="2250" dirty="0">
                <a:latin typeface="Arial MT"/>
                <a:cs typeface="Arial MT"/>
              </a:rPr>
              <a:t>	</a:t>
            </a:r>
            <a:r>
              <a:rPr sz="2250" spc="5" dirty="0">
                <a:latin typeface="Arial MT"/>
                <a:cs typeface="Arial MT"/>
              </a:rPr>
              <a:t>terut</a:t>
            </a:r>
            <a:r>
              <a:rPr sz="2250" spc="20" dirty="0">
                <a:latin typeface="Arial MT"/>
                <a:cs typeface="Arial MT"/>
              </a:rPr>
              <a:t>a</a:t>
            </a:r>
            <a:r>
              <a:rPr sz="2250" spc="10" dirty="0">
                <a:latin typeface="Arial MT"/>
                <a:cs typeface="Arial MT"/>
              </a:rPr>
              <a:t>m</a:t>
            </a:r>
            <a:r>
              <a:rPr sz="2250" spc="15" dirty="0">
                <a:latin typeface="Arial MT"/>
                <a:cs typeface="Arial MT"/>
              </a:rPr>
              <a:t>a</a:t>
            </a:r>
            <a:r>
              <a:rPr sz="2250" dirty="0">
                <a:latin typeface="Arial MT"/>
                <a:cs typeface="Arial MT"/>
              </a:rPr>
              <a:t>	</a:t>
            </a:r>
            <a:r>
              <a:rPr sz="2250" spc="10" dirty="0">
                <a:latin typeface="Arial MT"/>
                <a:cs typeface="Arial MT"/>
              </a:rPr>
              <a:t>unt</a:t>
            </a:r>
            <a:r>
              <a:rPr sz="2250" spc="5" dirty="0">
                <a:latin typeface="Arial MT"/>
                <a:cs typeface="Arial MT"/>
              </a:rPr>
              <a:t>uk  </a:t>
            </a:r>
            <a:r>
              <a:rPr sz="2250" spc="10" dirty="0">
                <a:latin typeface="Arial MT"/>
                <a:cs typeface="Arial MT"/>
              </a:rPr>
              <a:t>pengelolaan </a:t>
            </a:r>
            <a:r>
              <a:rPr sz="2250" spc="5" dirty="0">
                <a:latin typeface="Arial MT"/>
                <a:cs typeface="Arial MT"/>
              </a:rPr>
              <a:t>nyeri</a:t>
            </a:r>
            <a:r>
              <a:rPr sz="2250" spc="-5" dirty="0">
                <a:latin typeface="Arial MT"/>
                <a:cs typeface="Arial MT"/>
              </a:rPr>
              <a:t> </a:t>
            </a:r>
            <a:r>
              <a:rPr sz="2250" spc="15" dirty="0">
                <a:latin typeface="Arial MT"/>
                <a:cs typeface="Arial MT"/>
              </a:rPr>
              <a:t>dan</a:t>
            </a:r>
            <a:r>
              <a:rPr sz="2250" spc="10" dirty="0">
                <a:latin typeface="Arial MT"/>
                <a:cs typeface="Arial MT"/>
              </a:rPr>
              <a:t> </a:t>
            </a:r>
            <a:r>
              <a:rPr sz="2250" spc="5" dirty="0">
                <a:latin typeface="Arial MT"/>
                <a:cs typeface="Arial MT"/>
              </a:rPr>
              <a:t>gejala</a:t>
            </a:r>
            <a:r>
              <a:rPr sz="2250" spc="10" dirty="0">
                <a:latin typeface="Arial MT"/>
                <a:cs typeface="Arial MT"/>
              </a:rPr>
              <a:t> </a:t>
            </a:r>
            <a:r>
              <a:rPr sz="2250" spc="5" dirty="0">
                <a:latin typeface="Arial MT"/>
                <a:cs typeface="Arial MT"/>
              </a:rPr>
              <a:t>psikologis.</a:t>
            </a:r>
            <a:endParaRPr sz="2250" dirty="0">
              <a:latin typeface="Arial MT"/>
              <a:cs typeface="Arial MT"/>
            </a:endParaRPr>
          </a:p>
          <a:p>
            <a:pPr marL="356870">
              <a:lnSpc>
                <a:spcPct val="100000"/>
              </a:lnSpc>
              <a:spcBef>
                <a:spcPts val="490"/>
              </a:spcBef>
            </a:pPr>
            <a:r>
              <a:rPr sz="2250" spc="10" dirty="0">
                <a:latin typeface="Arial MT"/>
                <a:cs typeface="Arial MT"/>
              </a:rPr>
              <a:t>Aksesibilitas</a:t>
            </a:r>
            <a:r>
              <a:rPr sz="2250" spc="50" dirty="0">
                <a:latin typeface="Arial MT"/>
                <a:cs typeface="Arial MT"/>
              </a:rPr>
              <a:t> </a:t>
            </a:r>
            <a:r>
              <a:rPr sz="2250" spc="10" dirty="0">
                <a:latin typeface="Arial MT"/>
                <a:cs typeface="Arial MT"/>
              </a:rPr>
              <a:t>setiap</a:t>
            </a:r>
            <a:r>
              <a:rPr sz="2250" spc="65" dirty="0">
                <a:latin typeface="Arial MT"/>
                <a:cs typeface="Arial MT"/>
              </a:rPr>
              <a:t> </a:t>
            </a:r>
            <a:r>
              <a:rPr sz="2250" spc="10" dirty="0">
                <a:latin typeface="Arial MT"/>
                <a:cs typeface="Arial MT"/>
              </a:rPr>
              <a:t>pasien</a:t>
            </a:r>
            <a:r>
              <a:rPr sz="2250" spc="65" dirty="0">
                <a:latin typeface="Arial MT"/>
                <a:cs typeface="Arial MT"/>
              </a:rPr>
              <a:t> </a:t>
            </a:r>
            <a:r>
              <a:rPr sz="2250" spc="15" dirty="0">
                <a:latin typeface="Arial MT"/>
                <a:cs typeface="Arial MT"/>
              </a:rPr>
              <a:t>yang</a:t>
            </a:r>
            <a:r>
              <a:rPr sz="2250" spc="65" dirty="0">
                <a:latin typeface="Arial MT"/>
                <a:cs typeface="Arial MT"/>
              </a:rPr>
              <a:t> </a:t>
            </a:r>
            <a:r>
              <a:rPr sz="2250" spc="10" dirty="0">
                <a:latin typeface="Arial MT"/>
                <a:cs typeface="Arial MT"/>
              </a:rPr>
              <a:t>memerlukan</a:t>
            </a:r>
            <a:r>
              <a:rPr sz="2250" spc="55" dirty="0">
                <a:latin typeface="Arial MT"/>
                <a:cs typeface="Arial MT"/>
              </a:rPr>
              <a:t> </a:t>
            </a:r>
            <a:r>
              <a:rPr sz="2250" spc="10" dirty="0">
                <a:latin typeface="Arial MT"/>
                <a:cs typeface="Arial MT"/>
              </a:rPr>
              <a:t>program</a:t>
            </a:r>
            <a:endParaRPr sz="2250" dirty="0">
              <a:latin typeface="Arial MT"/>
              <a:cs typeface="Arial MT"/>
            </a:endParaRPr>
          </a:p>
        </p:txBody>
      </p:sp>
      <p:sp>
        <p:nvSpPr>
          <p:cNvPr id="6" name="object 6"/>
          <p:cNvSpPr txBox="1"/>
          <p:nvPr/>
        </p:nvSpPr>
        <p:spPr>
          <a:xfrm>
            <a:off x="853465" y="5334012"/>
            <a:ext cx="6981825" cy="688650"/>
          </a:xfrm>
          <a:prstGeom prst="rect">
            <a:avLst/>
          </a:prstGeom>
          <a:solidFill>
            <a:schemeClr val="accent2">
              <a:lumMod val="60000"/>
              <a:lumOff val="40000"/>
            </a:schemeClr>
          </a:solidFill>
        </p:spPr>
        <p:txBody>
          <a:bodyPr vert="horz" wrap="square" lIns="0" tIns="10795" rIns="0" bIns="0" rtlCol="0">
            <a:spAutoFit/>
          </a:bodyPr>
          <a:lstStyle/>
          <a:p>
            <a:pPr marL="12700" marR="5080">
              <a:lnSpc>
                <a:spcPct val="101499"/>
              </a:lnSpc>
              <a:spcBef>
                <a:spcPts val="85"/>
              </a:spcBef>
              <a:tabLst>
                <a:tab pos="1144905" algn="l"/>
                <a:tab pos="2471420" algn="l"/>
                <a:tab pos="3523615" algn="l"/>
                <a:tab pos="4961890" algn="l"/>
                <a:tab pos="5868670" algn="l"/>
                <a:tab pos="6565900" algn="l"/>
              </a:tabLst>
            </a:pPr>
            <a:r>
              <a:rPr sz="2250" spc="20" dirty="0">
                <a:latin typeface="Arial MT"/>
                <a:cs typeface="Arial MT"/>
              </a:rPr>
              <a:t>p</a:t>
            </a:r>
            <a:r>
              <a:rPr sz="2250" spc="10" dirty="0">
                <a:latin typeface="Arial MT"/>
                <a:cs typeface="Arial MT"/>
              </a:rPr>
              <a:t>a</a:t>
            </a:r>
            <a:r>
              <a:rPr sz="2250" spc="-5" dirty="0">
                <a:latin typeface="Arial MT"/>
                <a:cs typeface="Arial MT"/>
              </a:rPr>
              <a:t>li</a:t>
            </a:r>
            <a:r>
              <a:rPr sz="2250" spc="20" dirty="0">
                <a:latin typeface="Arial MT"/>
                <a:cs typeface="Arial MT"/>
              </a:rPr>
              <a:t>a</a:t>
            </a:r>
            <a:r>
              <a:rPr sz="2250" dirty="0">
                <a:latin typeface="Arial MT"/>
                <a:cs typeface="Arial MT"/>
              </a:rPr>
              <a:t>t</a:t>
            </a:r>
            <a:r>
              <a:rPr sz="2250" spc="5" dirty="0">
                <a:latin typeface="Arial MT"/>
                <a:cs typeface="Arial MT"/>
              </a:rPr>
              <a:t>i</a:t>
            </a:r>
            <a:r>
              <a:rPr sz="2250" dirty="0">
                <a:latin typeface="Arial MT"/>
                <a:cs typeface="Arial MT"/>
              </a:rPr>
              <a:t>f</a:t>
            </a:r>
            <a:r>
              <a:rPr sz="2250" spc="5" dirty="0">
                <a:latin typeface="Arial MT"/>
                <a:cs typeface="Arial MT"/>
              </a:rPr>
              <a:t>.</a:t>
            </a:r>
            <a:r>
              <a:rPr sz="2250" dirty="0">
                <a:latin typeface="Arial MT"/>
                <a:cs typeface="Arial MT"/>
              </a:rPr>
              <a:t>	</a:t>
            </a:r>
            <a:r>
              <a:rPr sz="2250" spc="20" dirty="0">
                <a:latin typeface="Arial MT"/>
                <a:cs typeface="Arial MT"/>
              </a:rPr>
              <a:t>P</a:t>
            </a:r>
            <a:r>
              <a:rPr sz="2250" spc="-5" dirty="0">
                <a:latin typeface="Arial MT"/>
                <a:cs typeface="Arial MT"/>
              </a:rPr>
              <a:t>r</a:t>
            </a:r>
            <a:r>
              <a:rPr sz="2250" spc="20" dirty="0">
                <a:latin typeface="Arial MT"/>
                <a:cs typeface="Arial MT"/>
              </a:rPr>
              <a:t>o</a:t>
            </a:r>
            <a:r>
              <a:rPr sz="2250" spc="10" dirty="0">
                <a:latin typeface="Arial MT"/>
                <a:cs typeface="Arial MT"/>
              </a:rPr>
              <a:t>g</a:t>
            </a:r>
            <a:r>
              <a:rPr sz="2250" spc="-5" dirty="0">
                <a:latin typeface="Arial MT"/>
                <a:cs typeface="Arial MT"/>
              </a:rPr>
              <a:t>r</a:t>
            </a:r>
            <a:r>
              <a:rPr sz="2250" spc="10" dirty="0">
                <a:latin typeface="Arial MT"/>
                <a:cs typeface="Arial MT"/>
              </a:rPr>
              <a:t>a</a:t>
            </a:r>
            <a:r>
              <a:rPr sz="2250" spc="20" dirty="0">
                <a:latin typeface="Arial MT"/>
                <a:cs typeface="Arial MT"/>
              </a:rPr>
              <a:t>m</a:t>
            </a:r>
            <a:r>
              <a:rPr sz="2250" dirty="0">
                <a:latin typeface="Arial MT"/>
                <a:cs typeface="Arial MT"/>
              </a:rPr>
              <a:t>	</a:t>
            </a:r>
            <a:r>
              <a:rPr sz="2250" spc="10" dirty="0">
                <a:latin typeface="Arial MT"/>
                <a:cs typeface="Arial MT"/>
              </a:rPr>
              <a:t>pa</a:t>
            </a:r>
            <a:r>
              <a:rPr sz="2250" spc="-5" dirty="0">
                <a:latin typeface="Arial MT"/>
                <a:cs typeface="Arial MT"/>
              </a:rPr>
              <a:t>l</a:t>
            </a:r>
            <a:r>
              <a:rPr sz="2250" spc="5" dirty="0">
                <a:latin typeface="Arial MT"/>
                <a:cs typeface="Arial MT"/>
              </a:rPr>
              <a:t>i</a:t>
            </a:r>
            <a:r>
              <a:rPr sz="2250" spc="10" dirty="0">
                <a:latin typeface="Arial MT"/>
                <a:cs typeface="Arial MT"/>
              </a:rPr>
              <a:t>at</a:t>
            </a:r>
            <a:r>
              <a:rPr sz="2250" spc="-5" dirty="0">
                <a:latin typeface="Arial MT"/>
                <a:cs typeface="Arial MT"/>
              </a:rPr>
              <a:t>i</a:t>
            </a:r>
            <a:r>
              <a:rPr sz="2250" spc="5" dirty="0">
                <a:latin typeface="Arial MT"/>
                <a:cs typeface="Arial MT"/>
              </a:rPr>
              <a:t>f</a:t>
            </a:r>
            <a:r>
              <a:rPr sz="2250" dirty="0">
                <a:latin typeface="Arial MT"/>
                <a:cs typeface="Arial MT"/>
              </a:rPr>
              <a:t>	</a:t>
            </a:r>
            <a:r>
              <a:rPr sz="2250" spc="10" dirty="0">
                <a:latin typeface="Arial MT"/>
                <a:cs typeface="Arial MT"/>
              </a:rPr>
              <a:t>d</a:t>
            </a:r>
            <a:r>
              <a:rPr sz="2250" spc="-5" dirty="0">
                <a:latin typeface="Arial MT"/>
                <a:cs typeface="Arial MT"/>
              </a:rPr>
              <a:t>i</a:t>
            </a:r>
            <a:r>
              <a:rPr sz="2250" spc="5" dirty="0">
                <a:latin typeface="Arial MT"/>
                <a:cs typeface="Arial MT"/>
              </a:rPr>
              <a:t>l</a:t>
            </a:r>
            <a:r>
              <a:rPr sz="2250" spc="10" dirty="0">
                <a:latin typeface="Arial MT"/>
                <a:cs typeface="Arial MT"/>
              </a:rPr>
              <a:t>akuka</a:t>
            </a:r>
            <a:r>
              <a:rPr sz="2250" spc="15" dirty="0">
                <a:latin typeface="Arial MT"/>
                <a:cs typeface="Arial MT"/>
              </a:rPr>
              <a:t>n</a:t>
            </a:r>
            <a:r>
              <a:rPr sz="2250" dirty="0">
                <a:latin typeface="Arial MT"/>
                <a:cs typeface="Arial MT"/>
              </a:rPr>
              <a:t>	</a:t>
            </a:r>
            <a:r>
              <a:rPr sz="2250" spc="10" dirty="0">
                <a:latin typeface="Arial MT"/>
                <a:cs typeface="Arial MT"/>
              </a:rPr>
              <a:t>m</a:t>
            </a:r>
            <a:r>
              <a:rPr sz="2250" spc="20" dirty="0">
                <a:latin typeface="Arial MT"/>
                <a:cs typeface="Arial MT"/>
              </a:rPr>
              <a:t>u</a:t>
            </a:r>
            <a:r>
              <a:rPr sz="2250" spc="-5" dirty="0">
                <a:latin typeface="Arial MT"/>
                <a:cs typeface="Arial MT"/>
              </a:rPr>
              <a:t>l</a:t>
            </a:r>
            <a:r>
              <a:rPr sz="2250" spc="10" dirty="0">
                <a:latin typeface="Arial MT"/>
                <a:cs typeface="Arial MT"/>
              </a:rPr>
              <a:t>a</a:t>
            </a:r>
            <a:r>
              <a:rPr sz="2250" spc="5" dirty="0">
                <a:latin typeface="Arial MT"/>
                <a:cs typeface="Arial MT"/>
              </a:rPr>
              <a:t>i</a:t>
            </a:r>
            <a:r>
              <a:rPr sz="2250" dirty="0">
                <a:latin typeface="Arial MT"/>
                <a:cs typeface="Arial MT"/>
              </a:rPr>
              <a:t>	</a:t>
            </a:r>
            <a:r>
              <a:rPr sz="2250" spc="5" dirty="0">
                <a:latin typeface="Arial MT"/>
                <a:cs typeface="Arial MT"/>
              </a:rPr>
              <a:t>dari</a:t>
            </a:r>
            <a:r>
              <a:rPr sz="2250" dirty="0">
                <a:latin typeface="Arial MT"/>
                <a:cs typeface="Arial MT"/>
              </a:rPr>
              <a:t>	</a:t>
            </a:r>
            <a:r>
              <a:rPr sz="2250" spc="10" dirty="0">
                <a:latin typeface="Arial MT"/>
                <a:cs typeface="Arial MT"/>
              </a:rPr>
              <a:t>RS  hingga</a:t>
            </a:r>
            <a:r>
              <a:rPr sz="2250" spc="-5" dirty="0">
                <a:latin typeface="Arial MT"/>
                <a:cs typeface="Arial MT"/>
              </a:rPr>
              <a:t> </a:t>
            </a:r>
            <a:r>
              <a:rPr sz="2250" spc="15" dirty="0">
                <a:latin typeface="Arial MT"/>
                <a:cs typeface="Arial MT"/>
              </a:rPr>
              <a:t>masyarakat</a:t>
            </a:r>
            <a:endParaRPr sz="2250" dirty="0">
              <a:latin typeface="Arial MT"/>
              <a:cs typeface="Arial M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219" y="482663"/>
            <a:ext cx="6062981" cy="727075"/>
          </a:xfrm>
          <a:prstGeom prst="rect">
            <a:avLst/>
          </a:prstGeom>
          <a:solidFill>
            <a:srgbClr val="FFFF00"/>
          </a:solidFill>
        </p:spPr>
        <p:txBody>
          <a:bodyPr vert="horz" wrap="square" lIns="0" tIns="12700" rIns="0" bIns="0" rtlCol="0">
            <a:spAutoFit/>
          </a:bodyPr>
          <a:lstStyle/>
          <a:p>
            <a:pPr marL="12700">
              <a:lnSpc>
                <a:spcPct val="100000"/>
              </a:lnSpc>
              <a:spcBef>
                <a:spcPts val="100"/>
              </a:spcBef>
            </a:pPr>
            <a:r>
              <a:rPr sz="4600" b="1" spc="-10" dirty="0">
                <a:solidFill>
                  <a:schemeClr val="tx1"/>
                </a:solidFill>
                <a:latin typeface="Times New Roman"/>
                <a:cs typeface="Times New Roman"/>
              </a:rPr>
              <a:t>Non-Maleficence</a:t>
            </a:r>
            <a:endParaRPr sz="4600" dirty="0">
              <a:solidFill>
                <a:schemeClr val="tx1"/>
              </a:solidFill>
              <a:latin typeface="Times New Roman"/>
              <a:cs typeface="Times New Roman"/>
            </a:endParaRPr>
          </a:p>
        </p:txBody>
      </p:sp>
      <p:sp>
        <p:nvSpPr>
          <p:cNvPr id="3" name="object 3"/>
          <p:cNvSpPr txBox="1"/>
          <p:nvPr/>
        </p:nvSpPr>
        <p:spPr>
          <a:xfrm>
            <a:off x="609600" y="1981200"/>
            <a:ext cx="8153400" cy="4027321"/>
          </a:xfrm>
          <a:prstGeom prst="rect">
            <a:avLst/>
          </a:prstGeom>
          <a:solidFill>
            <a:srgbClr val="92D050"/>
          </a:solidFill>
        </p:spPr>
        <p:txBody>
          <a:bodyPr vert="horz" wrap="square" lIns="0" tIns="11430" rIns="0" bIns="0" rtlCol="0">
            <a:spAutoFit/>
          </a:bodyPr>
          <a:lstStyle/>
          <a:p>
            <a:pPr marL="12700" marR="5080" algn="just">
              <a:lnSpc>
                <a:spcPct val="101499"/>
              </a:lnSpc>
              <a:spcBef>
                <a:spcPts val="90"/>
              </a:spcBef>
            </a:pPr>
            <a:r>
              <a:rPr sz="2600" dirty="0">
                <a:latin typeface="Arial MT"/>
                <a:cs typeface="Arial MT"/>
              </a:rPr>
              <a:t>Tindakan </a:t>
            </a:r>
            <a:r>
              <a:rPr sz="2600" spc="15" dirty="0">
                <a:latin typeface="Arial MT"/>
                <a:cs typeface="Arial MT"/>
              </a:rPr>
              <a:t>yang </a:t>
            </a:r>
            <a:r>
              <a:rPr sz="2600" spc="10" dirty="0">
                <a:latin typeface="Arial MT"/>
                <a:cs typeface="Arial MT"/>
              </a:rPr>
              <a:t>dilakukan harus tidak bertujuan </a:t>
            </a:r>
            <a:r>
              <a:rPr sz="2600" spc="15" dirty="0">
                <a:latin typeface="Arial MT"/>
                <a:cs typeface="Arial MT"/>
              </a:rPr>
              <a:t> </a:t>
            </a:r>
            <a:r>
              <a:rPr sz="2600" spc="10" dirty="0">
                <a:latin typeface="Arial MT"/>
                <a:cs typeface="Arial MT"/>
              </a:rPr>
              <a:t>mencederai atau </a:t>
            </a:r>
            <a:r>
              <a:rPr sz="2600" spc="15" dirty="0">
                <a:latin typeface="Arial MT"/>
                <a:cs typeface="Arial MT"/>
              </a:rPr>
              <a:t>memperburuk keadaan </a:t>
            </a:r>
            <a:r>
              <a:rPr sz="2600" spc="10" dirty="0">
                <a:latin typeface="Arial MT"/>
                <a:cs typeface="Arial MT"/>
              </a:rPr>
              <a:t>kondisi </a:t>
            </a:r>
            <a:r>
              <a:rPr sz="2600" spc="15" dirty="0">
                <a:latin typeface="Arial MT"/>
                <a:cs typeface="Arial MT"/>
              </a:rPr>
              <a:t> yang </a:t>
            </a:r>
            <a:r>
              <a:rPr sz="2600" spc="10" dirty="0">
                <a:latin typeface="Arial MT"/>
                <a:cs typeface="Arial MT"/>
              </a:rPr>
              <a:t>ada. </a:t>
            </a:r>
            <a:r>
              <a:rPr sz="2600" spc="15" dirty="0">
                <a:latin typeface="Arial MT"/>
                <a:cs typeface="Arial MT"/>
              </a:rPr>
              <a:t>Justice</a:t>
            </a:r>
            <a:r>
              <a:rPr sz="2600" spc="20" dirty="0">
                <a:latin typeface="Arial MT"/>
                <a:cs typeface="Arial MT"/>
              </a:rPr>
              <a:t> </a:t>
            </a:r>
            <a:r>
              <a:rPr sz="2600" spc="10" dirty="0">
                <a:latin typeface="Arial MT"/>
                <a:cs typeface="Arial MT"/>
              </a:rPr>
              <a:t>(keadilan)</a:t>
            </a:r>
            <a:r>
              <a:rPr sz="2600" spc="745" dirty="0">
                <a:latin typeface="Arial MT"/>
                <a:cs typeface="Arial MT"/>
              </a:rPr>
              <a:t> </a:t>
            </a:r>
            <a:r>
              <a:rPr sz="2600" spc="15" dirty="0">
                <a:latin typeface="Arial MT"/>
                <a:cs typeface="Arial MT"/>
              </a:rPr>
              <a:t>Memperlakukan </a:t>
            </a:r>
            <a:r>
              <a:rPr sz="2600" spc="20" dirty="0">
                <a:latin typeface="Arial MT"/>
                <a:cs typeface="Arial MT"/>
              </a:rPr>
              <a:t> </a:t>
            </a:r>
            <a:r>
              <a:rPr sz="2600" spc="15" dirty="0">
                <a:latin typeface="Arial MT"/>
                <a:cs typeface="Arial MT"/>
              </a:rPr>
              <a:t>semua </a:t>
            </a:r>
            <a:r>
              <a:rPr sz="2600" spc="10" dirty="0">
                <a:latin typeface="Arial MT"/>
                <a:cs typeface="Arial MT"/>
              </a:rPr>
              <a:t>pasien tanpa diskriminasi (</a:t>
            </a:r>
            <a:r>
              <a:rPr sz="2600" spc="10" dirty="0" err="1">
                <a:latin typeface="Arial MT"/>
                <a:cs typeface="Arial MT"/>
              </a:rPr>
              <a:t>tidak</a:t>
            </a:r>
            <a:r>
              <a:rPr sz="2600" spc="10" dirty="0">
                <a:latin typeface="Arial MT"/>
                <a:cs typeface="Arial MT"/>
              </a:rPr>
              <a:t> </a:t>
            </a:r>
            <a:r>
              <a:rPr sz="2600" spc="15" dirty="0" err="1">
                <a:latin typeface="Arial MT"/>
                <a:cs typeface="Arial MT"/>
              </a:rPr>
              <a:t>membedakan</a:t>
            </a:r>
            <a:r>
              <a:rPr sz="2600" spc="20" dirty="0">
                <a:latin typeface="Arial MT"/>
                <a:cs typeface="Arial MT"/>
              </a:rPr>
              <a:t> </a:t>
            </a:r>
            <a:r>
              <a:rPr sz="2600" spc="10" dirty="0">
                <a:latin typeface="Arial MT"/>
                <a:cs typeface="Arial MT"/>
              </a:rPr>
              <a:t>ras,</a:t>
            </a:r>
            <a:r>
              <a:rPr sz="2600" spc="15" dirty="0">
                <a:latin typeface="Arial MT"/>
                <a:cs typeface="Arial MT"/>
              </a:rPr>
              <a:t> </a:t>
            </a:r>
            <a:r>
              <a:rPr sz="2600" spc="10" dirty="0">
                <a:latin typeface="Arial MT"/>
                <a:cs typeface="Arial MT"/>
              </a:rPr>
              <a:t>suku,</a:t>
            </a:r>
            <a:r>
              <a:rPr sz="2600" spc="15" dirty="0">
                <a:latin typeface="Arial MT"/>
                <a:cs typeface="Arial MT"/>
              </a:rPr>
              <a:t> agama,</a:t>
            </a:r>
            <a:r>
              <a:rPr sz="2600" spc="20" dirty="0">
                <a:latin typeface="Arial MT"/>
                <a:cs typeface="Arial MT"/>
              </a:rPr>
              <a:t> </a:t>
            </a:r>
            <a:r>
              <a:rPr sz="2600" spc="10" dirty="0">
                <a:latin typeface="Arial MT"/>
                <a:cs typeface="Arial MT"/>
              </a:rPr>
              <a:t>gender</a:t>
            </a:r>
            <a:r>
              <a:rPr sz="2600" spc="15" dirty="0">
                <a:latin typeface="Arial MT"/>
                <a:cs typeface="Arial MT"/>
              </a:rPr>
              <a:t> dan</a:t>
            </a:r>
            <a:r>
              <a:rPr sz="2600" spc="20" dirty="0">
                <a:latin typeface="Arial MT"/>
                <a:cs typeface="Arial MT"/>
              </a:rPr>
              <a:t> </a:t>
            </a:r>
            <a:r>
              <a:rPr sz="2600" spc="15" dirty="0">
                <a:latin typeface="Arial MT"/>
                <a:cs typeface="Arial MT"/>
              </a:rPr>
              <a:t>status </a:t>
            </a:r>
            <a:r>
              <a:rPr sz="2600" spc="20" dirty="0">
                <a:latin typeface="Arial MT"/>
                <a:cs typeface="Arial MT"/>
              </a:rPr>
              <a:t> </a:t>
            </a:r>
            <a:r>
              <a:rPr sz="2600" spc="15" dirty="0">
                <a:latin typeface="Arial MT"/>
                <a:cs typeface="Arial MT"/>
              </a:rPr>
              <a:t>ekonomi)</a:t>
            </a:r>
            <a:r>
              <a:rPr sz="2600" spc="20" dirty="0">
                <a:latin typeface="Arial MT"/>
                <a:cs typeface="Arial MT"/>
              </a:rPr>
              <a:t> </a:t>
            </a:r>
            <a:r>
              <a:rPr sz="2600" dirty="0">
                <a:latin typeface="Arial MT"/>
                <a:cs typeface="Arial MT"/>
              </a:rPr>
              <a:t>Tindakan</a:t>
            </a:r>
            <a:r>
              <a:rPr sz="2600" spc="5" dirty="0">
                <a:latin typeface="Arial MT"/>
                <a:cs typeface="Arial MT"/>
              </a:rPr>
              <a:t> </a:t>
            </a:r>
            <a:r>
              <a:rPr sz="2600" spc="15" dirty="0">
                <a:latin typeface="Arial MT"/>
                <a:cs typeface="Arial MT"/>
              </a:rPr>
              <a:t>yang</a:t>
            </a:r>
            <a:r>
              <a:rPr sz="2600" spc="20" dirty="0">
                <a:latin typeface="Arial MT"/>
                <a:cs typeface="Arial MT"/>
              </a:rPr>
              <a:t> </a:t>
            </a:r>
            <a:r>
              <a:rPr sz="2600" spc="10" dirty="0">
                <a:latin typeface="Arial MT"/>
                <a:cs typeface="Arial MT"/>
              </a:rPr>
              <a:t>telah</a:t>
            </a:r>
            <a:r>
              <a:rPr sz="2600" spc="15" dirty="0">
                <a:latin typeface="Arial MT"/>
                <a:cs typeface="Arial MT"/>
              </a:rPr>
              <a:t> </a:t>
            </a:r>
            <a:r>
              <a:rPr sz="2600" spc="5" dirty="0">
                <a:latin typeface="Arial MT"/>
                <a:cs typeface="Arial MT"/>
              </a:rPr>
              <a:t>disetujui</a:t>
            </a:r>
            <a:r>
              <a:rPr sz="2600" spc="10" dirty="0">
                <a:latin typeface="Arial MT"/>
                <a:cs typeface="Arial MT"/>
              </a:rPr>
              <a:t> oleh </a:t>
            </a:r>
            <a:r>
              <a:rPr sz="2600" spc="15" dirty="0">
                <a:latin typeface="Arial MT"/>
                <a:cs typeface="Arial MT"/>
              </a:rPr>
              <a:t> </a:t>
            </a:r>
            <a:r>
              <a:rPr sz="2600" spc="10" dirty="0">
                <a:latin typeface="Arial MT"/>
                <a:cs typeface="Arial MT"/>
              </a:rPr>
              <a:t>pasien</a:t>
            </a:r>
            <a:r>
              <a:rPr sz="2600" spc="15" dirty="0">
                <a:latin typeface="Arial MT"/>
                <a:cs typeface="Arial MT"/>
              </a:rPr>
              <a:t> dan</a:t>
            </a:r>
            <a:r>
              <a:rPr sz="2600" spc="20" dirty="0">
                <a:latin typeface="Arial MT"/>
                <a:cs typeface="Arial MT"/>
              </a:rPr>
              <a:t> </a:t>
            </a:r>
            <a:r>
              <a:rPr sz="2600" spc="10" dirty="0">
                <a:latin typeface="Arial MT"/>
                <a:cs typeface="Arial MT"/>
              </a:rPr>
              <a:t>atau</a:t>
            </a:r>
            <a:r>
              <a:rPr sz="2600" spc="15" dirty="0">
                <a:latin typeface="Arial MT"/>
                <a:cs typeface="Arial MT"/>
              </a:rPr>
              <a:t> </a:t>
            </a:r>
            <a:r>
              <a:rPr sz="2600" spc="10" dirty="0">
                <a:latin typeface="Arial MT"/>
                <a:cs typeface="Arial MT"/>
              </a:rPr>
              <a:t>keluarga</a:t>
            </a:r>
            <a:r>
              <a:rPr sz="2600" spc="15" dirty="0">
                <a:latin typeface="Arial MT"/>
                <a:cs typeface="Arial MT"/>
              </a:rPr>
              <a:t> </a:t>
            </a:r>
            <a:r>
              <a:rPr sz="2600" spc="10" dirty="0">
                <a:latin typeface="Arial MT"/>
                <a:cs typeface="Arial MT"/>
              </a:rPr>
              <a:t>harus</a:t>
            </a:r>
            <a:r>
              <a:rPr sz="2600" spc="15" dirty="0">
                <a:latin typeface="Arial MT"/>
                <a:cs typeface="Arial MT"/>
              </a:rPr>
              <a:t> </a:t>
            </a:r>
            <a:r>
              <a:rPr sz="2600" spc="10" dirty="0">
                <a:latin typeface="Arial MT"/>
                <a:cs typeface="Arial MT"/>
              </a:rPr>
              <a:t>dituangkan </a:t>
            </a:r>
            <a:r>
              <a:rPr sz="2600" spc="15" dirty="0">
                <a:latin typeface="Arial MT"/>
                <a:cs typeface="Arial MT"/>
              </a:rPr>
              <a:t> dalam </a:t>
            </a:r>
            <a:r>
              <a:rPr sz="2600" spc="10" dirty="0">
                <a:latin typeface="Arial MT"/>
                <a:cs typeface="Arial MT"/>
              </a:rPr>
              <a:t>“inform </a:t>
            </a:r>
            <a:r>
              <a:rPr sz="2600" spc="15" dirty="0">
                <a:latin typeface="Arial MT"/>
                <a:cs typeface="Arial MT"/>
              </a:rPr>
              <a:t>consent” dan </a:t>
            </a:r>
            <a:r>
              <a:rPr sz="2600" spc="10" dirty="0">
                <a:latin typeface="Arial MT"/>
                <a:cs typeface="Arial MT"/>
              </a:rPr>
              <a:t>ditandatangani oleh </a:t>
            </a:r>
            <a:r>
              <a:rPr sz="2600" spc="15" dirty="0">
                <a:latin typeface="Arial MT"/>
                <a:cs typeface="Arial MT"/>
              </a:rPr>
              <a:t> </a:t>
            </a:r>
            <a:r>
              <a:rPr sz="2600" spc="10" dirty="0">
                <a:latin typeface="Arial MT"/>
                <a:cs typeface="Arial MT"/>
              </a:rPr>
              <a:t>pasien</a:t>
            </a:r>
            <a:r>
              <a:rPr sz="2600" spc="15" dirty="0">
                <a:latin typeface="Arial MT"/>
                <a:cs typeface="Arial MT"/>
              </a:rPr>
              <a:t> dan</a:t>
            </a:r>
            <a:r>
              <a:rPr sz="2600" spc="20" dirty="0">
                <a:latin typeface="Arial MT"/>
                <a:cs typeface="Arial MT"/>
              </a:rPr>
              <a:t> </a:t>
            </a:r>
            <a:r>
              <a:rPr sz="2600" spc="10" dirty="0">
                <a:latin typeface="Arial MT"/>
                <a:cs typeface="Arial MT"/>
              </a:rPr>
              <a:t>keluarga</a:t>
            </a:r>
            <a:r>
              <a:rPr sz="2600" spc="15" dirty="0">
                <a:latin typeface="Arial MT"/>
                <a:cs typeface="Arial MT"/>
              </a:rPr>
              <a:t> dan</a:t>
            </a:r>
            <a:r>
              <a:rPr sz="2600" spc="20" dirty="0">
                <a:latin typeface="Arial MT"/>
                <a:cs typeface="Arial MT"/>
              </a:rPr>
              <a:t> </a:t>
            </a:r>
            <a:r>
              <a:rPr sz="2600" spc="10" dirty="0">
                <a:latin typeface="Arial MT"/>
                <a:cs typeface="Arial MT"/>
              </a:rPr>
              <a:t>petugas</a:t>
            </a:r>
            <a:r>
              <a:rPr sz="2600" spc="15" dirty="0">
                <a:latin typeface="Arial MT"/>
                <a:cs typeface="Arial MT"/>
              </a:rPr>
              <a:t> </a:t>
            </a:r>
            <a:r>
              <a:rPr sz="2600" spc="10" dirty="0">
                <a:latin typeface="Arial MT"/>
                <a:cs typeface="Arial MT"/>
              </a:rPr>
              <a:t>kesehatan </a:t>
            </a:r>
            <a:r>
              <a:rPr sz="2600" spc="15" dirty="0">
                <a:latin typeface="Arial MT"/>
                <a:cs typeface="Arial MT"/>
              </a:rPr>
              <a:t> sebelum</a:t>
            </a:r>
            <a:r>
              <a:rPr sz="2600" spc="10" dirty="0">
                <a:latin typeface="Arial MT"/>
                <a:cs typeface="Arial MT"/>
              </a:rPr>
              <a:t> tindakan</a:t>
            </a:r>
            <a:r>
              <a:rPr sz="2600" spc="5" dirty="0">
                <a:latin typeface="Arial MT"/>
                <a:cs typeface="Arial MT"/>
              </a:rPr>
              <a:t> </a:t>
            </a:r>
            <a:r>
              <a:rPr sz="2600" spc="10" dirty="0">
                <a:latin typeface="Arial MT"/>
                <a:cs typeface="Arial MT"/>
              </a:rPr>
              <a:t>dilakukan</a:t>
            </a:r>
            <a:r>
              <a:rPr sz="2600" spc="5" dirty="0">
                <a:latin typeface="Arial MT"/>
                <a:cs typeface="Arial MT"/>
              </a:rPr>
              <a:t> </a:t>
            </a:r>
            <a:r>
              <a:rPr sz="2600" spc="10" dirty="0">
                <a:latin typeface="Arial MT"/>
                <a:cs typeface="Arial MT"/>
              </a:rPr>
              <a:t>atau </a:t>
            </a:r>
            <a:r>
              <a:rPr sz="2600" spc="5" dirty="0">
                <a:latin typeface="Arial MT"/>
                <a:cs typeface="Arial MT"/>
              </a:rPr>
              <a:t>tidak</a:t>
            </a:r>
            <a:r>
              <a:rPr sz="2600" spc="20" dirty="0">
                <a:latin typeface="Arial MT"/>
                <a:cs typeface="Arial MT"/>
              </a:rPr>
              <a:t> </a:t>
            </a:r>
            <a:r>
              <a:rPr sz="2600" spc="10" dirty="0">
                <a:latin typeface="Arial MT"/>
                <a:cs typeface="Arial MT"/>
              </a:rPr>
              <a:t>dilakukan.</a:t>
            </a:r>
            <a:endParaRPr sz="2600" dirty="0">
              <a:latin typeface="Arial MT"/>
              <a:cs typeface="Arial M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object 3"/>
          <p:cNvGrpSpPr/>
          <p:nvPr/>
        </p:nvGrpSpPr>
        <p:grpSpPr>
          <a:xfrm>
            <a:off x="-355" y="0"/>
            <a:ext cx="9144000" cy="6858634"/>
            <a:chOff x="-355" y="0"/>
            <a:chExt cx="9144000" cy="6858634"/>
          </a:xfrm>
        </p:grpSpPr>
        <p:sp>
          <p:nvSpPr>
            <p:cNvPr id="4" name="object 4"/>
            <p:cNvSpPr/>
            <p:nvPr/>
          </p:nvSpPr>
          <p:spPr>
            <a:xfrm>
              <a:off x="-355" y="4707724"/>
              <a:ext cx="9144000" cy="2113280"/>
            </a:xfrm>
            <a:custGeom>
              <a:avLst/>
              <a:gdLst/>
              <a:ahLst/>
              <a:cxnLst/>
              <a:rect l="l" t="t" r="r" b="b"/>
              <a:pathLst>
                <a:path w="9144000" h="2113279">
                  <a:moveTo>
                    <a:pt x="0" y="1691995"/>
                  </a:moveTo>
                  <a:lnTo>
                    <a:pt x="0" y="2112835"/>
                  </a:lnTo>
                  <a:lnTo>
                    <a:pt x="9144000" y="2112835"/>
                  </a:lnTo>
                  <a:lnTo>
                    <a:pt x="9144000" y="1750630"/>
                  </a:lnTo>
                  <a:lnTo>
                    <a:pt x="2266682" y="1750630"/>
                  </a:lnTo>
                  <a:lnTo>
                    <a:pt x="1613436" y="1743215"/>
                  </a:lnTo>
                  <a:lnTo>
                    <a:pt x="0" y="1691995"/>
                  </a:lnTo>
                  <a:close/>
                </a:path>
                <a:path w="9144000" h="2113279">
                  <a:moveTo>
                    <a:pt x="9144000" y="0"/>
                  </a:moveTo>
                  <a:lnTo>
                    <a:pt x="8953848" y="89637"/>
                  </a:lnTo>
                  <a:lnTo>
                    <a:pt x="8464371" y="314183"/>
                  </a:lnTo>
                  <a:lnTo>
                    <a:pt x="8055805" y="493927"/>
                  </a:lnTo>
                  <a:lnTo>
                    <a:pt x="7664206" y="658685"/>
                  </a:lnTo>
                  <a:lnTo>
                    <a:pt x="7341008" y="788434"/>
                  </a:lnTo>
                  <a:lnTo>
                    <a:pt x="7028394" y="907996"/>
                  </a:lnTo>
                  <a:lnTo>
                    <a:pt x="6775341" y="1000121"/>
                  </a:lnTo>
                  <a:lnTo>
                    <a:pt x="6528532" y="1085655"/>
                  </a:lnTo>
                  <a:lnTo>
                    <a:pt x="6287464" y="1164817"/>
                  </a:lnTo>
                  <a:lnTo>
                    <a:pt x="6051636" y="1237825"/>
                  </a:lnTo>
                  <a:lnTo>
                    <a:pt x="5820545" y="1304901"/>
                  </a:lnTo>
                  <a:lnTo>
                    <a:pt x="5593687" y="1366263"/>
                  </a:lnTo>
                  <a:lnTo>
                    <a:pt x="5414912" y="1411387"/>
                  </a:lnTo>
                  <a:lnTo>
                    <a:pt x="5238267" y="1453108"/>
                  </a:lnTo>
                  <a:lnTo>
                    <a:pt x="5063497" y="1491537"/>
                  </a:lnTo>
                  <a:lnTo>
                    <a:pt x="4890342" y="1526788"/>
                  </a:lnTo>
                  <a:lnTo>
                    <a:pt x="4718547" y="1558972"/>
                  </a:lnTo>
                  <a:lnTo>
                    <a:pt x="4547853" y="1588203"/>
                  </a:lnTo>
                  <a:lnTo>
                    <a:pt x="4335643" y="1620759"/>
                  </a:lnTo>
                  <a:lnTo>
                    <a:pt x="4124249" y="1649095"/>
                  </a:lnTo>
                  <a:lnTo>
                    <a:pt x="3913170" y="1673432"/>
                  </a:lnTo>
                  <a:lnTo>
                    <a:pt x="3701902" y="1693987"/>
                  </a:lnTo>
                  <a:lnTo>
                    <a:pt x="3489944" y="1710982"/>
                  </a:lnTo>
                  <a:lnTo>
                    <a:pt x="3233974" y="1726985"/>
                  </a:lnTo>
                  <a:lnTo>
                    <a:pt x="2975418" y="1738555"/>
                  </a:lnTo>
                  <a:lnTo>
                    <a:pt x="2669340" y="1746960"/>
                  </a:lnTo>
                  <a:lnTo>
                    <a:pt x="2266682" y="1750630"/>
                  </a:lnTo>
                  <a:lnTo>
                    <a:pt x="9144000" y="1750630"/>
                  </a:lnTo>
                  <a:lnTo>
                    <a:pt x="9144000" y="0"/>
                  </a:lnTo>
                  <a:close/>
                </a:path>
              </a:pathLst>
            </a:custGeom>
            <a:solidFill>
              <a:srgbClr val="000000">
                <a:alpha val="15748"/>
              </a:srgbClr>
            </a:solidFill>
          </p:spPr>
          <p:txBody>
            <a:bodyPr wrap="square" lIns="0" tIns="0" rIns="0" bIns="0" rtlCol="0"/>
            <a:lstStyle/>
            <a:p>
              <a:endParaRPr/>
            </a:p>
          </p:txBody>
        </p:sp>
        <p:sp>
          <p:nvSpPr>
            <p:cNvPr id="5" name="object 5"/>
            <p:cNvSpPr/>
            <p:nvPr/>
          </p:nvSpPr>
          <p:spPr>
            <a:xfrm>
              <a:off x="0" y="4752003"/>
              <a:ext cx="9144000" cy="2106295"/>
            </a:xfrm>
            <a:custGeom>
              <a:avLst/>
              <a:gdLst/>
              <a:ahLst/>
              <a:cxnLst/>
              <a:rect l="l" t="t" r="r" b="b"/>
              <a:pathLst>
                <a:path w="9144000" h="2106295">
                  <a:moveTo>
                    <a:pt x="0" y="1692014"/>
                  </a:moveTo>
                  <a:lnTo>
                    <a:pt x="0" y="2105996"/>
                  </a:lnTo>
                  <a:lnTo>
                    <a:pt x="9143631" y="2105996"/>
                  </a:lnTo>
                  <a:lnTo>
                    <a:pt x="9143631" y="1750635"/>
                  </a:lnTo>
                  <a:lnTo>
                    <a:pt x="2266326" y="1750635"/>
                  </a:lnTo>
                  <a:lnTo>
                    <a:pt x="1613080" y="1743221"/>
                  </a:lnTo>
                  <a:lnTo>
                    <a:pt x="0" y="1692014"/>
                  </a:lnTo>
                  <a:close/>
                </a:path>
                <a:path w="9144000" h="2106295">
                  <a:moveTo>
                    <a:pt x="9143631" y="0"/>
                  </a:moveTo>
                  <a:lnTo>
                    <a:pt x="8953492" y="89631"/>
                  </a:lnTo>
                  <a:lnTo>
                    <a:pt x="8464015" y="314177"/>
                  </a:lnTo>
                  <a:lnTo>
                    <a:pt x="8055449" y="493922"/>
                  </a:lnTo>
                  <a:lnTo>
                    <a:pt x="7663850" y="658679"/>
                  </a:lnTo>
                  <a:lnTo>
                    <a:pt x="7340652" y="788429"/>
                  </a:lnTo>
                  <a:lnTo>
                    <a:pt x="7028038" y="907991"/>
                  </a:lnTo>
                  <a:lnTo>
                    <a:pt x="6774985" y="1000117"/>
                  </a:lnTo>
                  <a:lnTo>
                    <a:pt x="6528176" y="1085651"/>
                  </a:lnTo>
                  <a:lnTo>
                    <a:pt x="6287109" y="1164813"/>
                  </a:lnTo>
                  <a:lnTo>
                    <a:pt x="6051280" y="1237822"/>
                  </a:lnTo>
                  <a:lnTo>
                    <a:pt x="5820189" y="1304898"/>
                  </a:lnTo>
                  <a:lnTo>
                    <a:pt x="5593331" y="1366261"/>
                  </a:lnTo>
                  <a:lnTo>
                    <a:pt x="5414556" y="1411385"/>
                  </a:lnTo>
                  <a:lnTo>
                    <a:pt x="5237912" y="1453106"/>
                  </a:lnTo>
                  <a:lnTo>
                    <a:pt x="5063141" y="1491536"/>
                  </a:lnTo>
                  <a:lnTo>
                    <a:pt x="4889987" y="1526787"/>
                  </a:lnTo>
                  <a:lnTo>
                    <a:pt x="4718191" y="1558972"/>
                  </a:lnTo>
                  <a:lnTo>
                    <a:pt x="4547497" y="1588203"/>
                  </a:lnTo>
                  <a:lnTo>
                    <a:pt x="4335287" y="1620760"/>
                  </a:lnTo>
                  <a:lnTo>
                    <a:pt x="4123894" y="1649096"/>
                  </a:lnTo>
                  <a:lnTo>
                    <a:pt x="3912814" y="1673433"/>
                  </a:lnTo>
                  <a:lnTo>
                    <a:pt x="3701547" y="1693989"/>
                  </a:lnTo>
                  <a:lnTo>
                    <a:pt x="3489588" y="1710985"/>
                  </a:lnTo>
                  <a:lnTo>
                    <a:pt x="3233619" y="1726988"/>
                  </a:lnTo>
                  <a:lnTo>
                    <a:pt x="2975062" y="1738559"/>
                  </a:lnTo>
                  <a:lnTo>
                    <a:pt x="2668984" y="1746964"/>
                  </a:lnTo>
                  <a:lnTo>
                    <a:pt x="2266326" y="1750635"/>
                  </a:lnTo>
                  <a:lnTo>
                    <a:pt x="9143631" y="1750635"/>
                  </a:lnTo>
                  <a:lnTo>
                    <a:pt x="9143631" y="0"/>
                  </a:lnTo>
                  <a:close/>
                </a:path>
              </a:pathLst>
            </a:custGeom>
            <a:solidFill>
              <a:srgbClr val="7D7D7D">
                <a:alpha val="44999"/>
              </a:srgbClr>
            </a:solidFill>
          </p:spPr>
          <p:txBody>
            <a:bodyPr wrap="square" lIns="0" tIns="0" rIns="0" bIns="0" rtlCol="0"/>
            <a:lstStyle/>
            <a:p>
              <a:endParaRPr/>
            </a:p>
          </p:txBody>
        </p:sp>
        <p:sp>
          <p:nvSpPr>
            <p:cNvPr id="6" name="object 6"/>
            <p:cNvSpPr/>
            <p:nvPr/>
          </p:nvSpPr>
          <p:spPr>
            <a:xfrm>
              <a:off x="7264082" y="0"/>
              <a:ext cx="1828800" cy="6858000"/>
            </a:xfrm>
            <a:custGeom>
              <a:avLst/>
              <a:gdLst/>
              <a:ahLst/>
              <a:cxnLst/>
              <a:rect l="l" t="t" r="r" b="b"/>
              <a:pathLst>
                <a:path w="1828800" h="6858000">
                  <a:moveTo>
                    <a:pt x="0" y="0"/>
                  </a:moveTo>
                  <a:lnTo>
                    <a:pt x="37672" y="52506"/>
                  </a:lnTo>
                  <a:lnTo>
                    <a:pt x="74680" y="105050"/>
                  </a:lnTo>
                  <a:lnTo>
                    <a:pt x="111026" y="157630"/>
                  </a:lnTo>
                  <a:lnTo>
                    <a:pt x="146715" y="210242"/>
                  </a:lnTo>
                  <a:lnTo>
                    <a:pt x="181751" y="262883"/>
                  </a:lnTo>
                  <a:lnTo>
                    <a:pt x="216137" y="315550"/>
                  </a:lnTo>
                  <a:lnTo>
                    <a:pt x="249877" y="368240"/>
                  </a:lnTo>
                  <a:lnTo>
                    <a:pt x="282976" y="420951"/>
                  </a:lnTo>
                  <a:lnTo>
                    <a:pt x="315436" y="473679"/>
                  </a:lnTo>
                  <a:lnTo>
                    <a:pt x="347261" y="526422"/>
                  </a:lnTo>
                  <a:lnTo>
                    <a:pt x="378457" y="579177"/>
                  </a:lnTo>
                  <a:lnTo>
                    <a:pt x="409025" y="631940"/>
                  </a:lnTo>
                  <a:lnTo>
                    <a:pt x="438971" y="684709"/>
                  </a:lnTo>
                  <a:lnTo>
                    <a:pt x="468298" y="737481"/>
                  </a:lnTo>
                  <a:lnTo>
                    <a:pt x="497009" y="790253"/>
                  </a:lnTo>
                  <a:lnTo>
                    <a:pt x="525110" y="843022"/>
                  </a:lnTo>
                  <a:lnTo>
                    <a:pt x="552602" y="895784"/>
                  </a:lnTo>
                  <a:lnTo>
                    <a:pt x="579492" y="948538"/>
                  </a:lnTo>
                  <a:lnTo>
                    <a:pt x="605781" y="1001280"/>
                  </a:lnTo>
                  <a:lnTo>
                    <a:pt x="631474" y="1054007"/>
                  </a:lnTo>
                  <a:lnTo>
                    <a:pt x="656575" y="1106717"/>
                  </a:lnTo>
                  <a:lnTo>
                    <a:pt x="681088" y="1159406"/>
                  </a:lnTo>
                  <a:lnTo>
                    <a:pt x="705016" y="1212072"/>
                  </a:lnTo>
                  <a:lnTo>
                    <a:pt x="728363" y="1264710"/>
                  </a:lnTo>
                  <a:lnTo>
                    <a:pt x="751134" y="1317320"/>
                  </a:lnTo>
                  <a:lnTo>
                    <a:pt x="773331" y="1369897"/>
                  </a:lnTo>
                  <a:lnTo>
                    <a:pt x="794959" y="1422439"/>
                  </a:lnTo>
                  <a:lnTo>
                    <a:pt x="816022" y="1474943"/>
                  </a:lnTo>
                  <a:lnTo>
                    <a:pt x="836524" y="1527406"/>
                  </a:lnTo>
                  <a:lnTo>
                    <a:pt x="856467" y="1579824"/>
                  </a:lnTo>
                  <a:lnTo>
                    <a:pt x="875857" y="1632196"/>
                  </a:lnTo>
                  <a:lnTo>
                    <a:pt x="894697" y="1684518"/>
                  </a:lnTo>
                  <a:lnTo>
                    <a:pt x="912990" y="1736786"/>
                  </a:lnTo>
                  <a:lnTo>
                    <a:pt x="930741" y="1789000"/>
                  </a:lnTo>
                  <a:lnTo>
                    <a:pt x="947953" y="1841154"/>
                  </a:lnTo>
                  <a:lnTo>
                    <a:pt x="964631" y="1893247"/>
                  </a:lnTo>
                  <a:lnTo>
                    <a:pt x="980778" y="1945275"/>
                  </a:lnTo>
                  <a:lnTo>
                    <a:pt x="996398" y="1997236"/>
                  </a:lnTo>
                  <a:lnTo>
                    <a:pt x="1011494" y="2049126"/>
                  </a:lnTo>
                  <a:lnTo>
                    <a:pt x="1026071" y="2100943"/>
                  </a:lnTo>
                  <a:lnTo>
                    <a:pt x="1040133" y="2152683"/>
                  </a:lnTo>
                  <a:lnTo>
                    <a:pt x="1053682" y="2204345"/>
                  </a:lnTo>
                  <a:lnTo>
                    <a:pt x="1066724" y="2255924"/>
                  </a:lnTo>
                  <a:lnTo>
                    <a:pt x="1079262" y="2307418"/>
                  </a:lnTo>
                  <a:lnTo>
                    <a:pt x="1091299" y="2358824"/>
                  </a:lnTo>
                  <a:lnTo>
                    <a:pt x="1102840" y="2410139"/>
                  </a:lnTo>
                  <a:lnTo>
                    <a:pt x="1113888" y="2461361"/>
                  </a:lnTo>
                  <a:lnTo>
                    <a:pt x="1124448" y="2512485"/>
                  </a:lnTo>
                  <a:lnTo>
                    <a:pt x="1134522" y="2563510"/>
                  </a:lnTo>
                  <a:lnTo>
                    <a:pt x="1144116" y="2614432"/>
                  </a:lnTo>
                  <a:lnTo>
                    <a:pt x="1153232" y="2665249"/>
                  </a:lnTo>
                  <a:lnTo>
                    <a:pt x="1161875" y="2715957"/>
                  </a:lnTo>
                  <a:lnTo>
                    <a:pt x="1170048" y="2766553"/>
                  </a:lnTo>
                  <a:lnTo>
                    <a:pt x="1177755" y="2817036"/>
                  </a:lnTo>
                  <a:lnTo>
                    <a:pt x="1185000" y="2867401"/>
                  </a:lnTo>
                  <a:lnTo>
                    <a:pt x="1191788" y="2917645"/>
                  </a:lnTo>
                  <a:lnTo>
                    <a:pt x="1198120" y="2967767"/>
                  </a:lnTo>
                  <a:lnTo>
                    <a:pt x="1204003" y="3017762"/>
                  </a:lnTo>
                  <a:lnTo>
                    <a:pt x="1209439" y="3067628"/>
                  </a:lnTo>
                  <a:lnTo>
                    <a:pt x="1214431" y="3117363"/>
                  </a:lnTo>
                  <a:lnTo>
                    <a:pt x="1218985" y="3166962"/>
                  </a:lnTo>
                  <a:lnTo>
                    <a:pt x="1223104" y="3216424"/>
                  </a:lnTo>
                  <a:lnTo>
                    <a:pt x="1226792" y="3265745"/>
                  </a:lnTo>
                  <a:lnTo>
                    <a:pt x="1230051" y="3314922"/>
                  </a:lnTo>
                  <a:lnTo>
                    <a:pt x="1232888" y="3363953"/>
                  </a:lnTo>
                  <a:lnTo>
                    <a:pt x="1235304" y="3412834"/>
                  </a:lnTo>
                  <a:lnTo>
                    <a:pt x="1237305" y="3461562"/>
                  </a:lnTo>
                  <a:lnTo>
                    <a:pt x="1238893" y="3510135"/>
                  </a:lnTo>
                  <a:lnTo>
                    <a:pt x="1240073" y="3558550"/>
                  </a:lnTo>
                  <a:lnTo>
                    <a:pt x="1240848" y="3606804"/>
                  </a:lnTo>
                  <a:lnTo>
                    <a:pt x="1241223" y="3654893"/>
                  </a:lnTo>
                  <a:lnTo>
                    <a:pt x="1241200" y="3702815"/>
                  </a:lnTo>
                  <a:lnTo>
                    <a:pt x="1240785" y="3750568"/>
                  </a:lnTo>
                  <a:lnTo>
                    <a:pt x="1239981" y="3798147"/>
                  </a:lnTo>
                  <a:lnTo>
                    <a:pt x="1238791" y="3845550"/>
                  </a:lnTo>
                  <a:lnTo>
                    <a:pt x="1237220" y="3892775"/>
                  </a:lnTo>
                  <a:lnTo>
                    <a:pt x="1235271" y="3939817"/>
                  </a:lnTo>
                  <a:lnTo>
                    <a:pt x="1232948" y="3986675"/>
                  </a:lnTo>
                  <a:lnTo>
                    <a:pt x="1230255" y="4033346"/>
                  </a:lnTo>
                  <a:lnTo>
                    <a:pt x="1227195" y="4079825"/>
                  </a:lnTo>
                  <a:lnTo>
                    <a:pt x="1223774" y="4126112"/>
                  </a:lnTo>
                  <a:lnTo>
                    <a:pt x="1219994" y="4172201"/>
                  </a:lnTo>
                  <a:lnTo>
                    <a:pt x="1215859" y="4218092"/>
                  </a:lnTo>
                  <a:lnTo>
                    <a:pt x="1211373" y="4263780"/>
                  </a:lnTo>
                  <a:lnTo>
                    <a:pt x="1206540" y="4309263"/>
                  </a:lnTo>
                  <a:lnTo>
                    <a:pt x="1201364" y="4354538"/>
                  </a:lnTo>
                  <a:lnTo>
                    <a:pt x="1195848" y="4399601"/>
                  </a:lnTo>
                  <a:lnTo>
                    <a:pt x="1189997" y="4444451"/>
                  </a:lnTo>
                  <a:lnTo>
                    <a:pt x="1183815" y="4489084"/>
                  </a:lnTo>
                  <a:lnTo>
                    <a:pt x="1177304" y="4533497"/>
                  </a:lnTo>
                  <a:lnTo>
                    <a:pt x="1170469" y="4577687"/>
                  </a:lnTo>
                  <a:lnTo>
                    <a:pt x="1163314" y="4621651"/>
                  </a:lnTo>
                  <a:lnTo>
                    <a:pt x="1155842" y="4665387"/>
                  </a:lnTo>
                  <a:lnTo>
                    <a:pt x="1148058" y="4708891"/>
                  </a:lnTo>
                  <a:lnTo>
                    <a:pt x="1139965" y="4752161"/>
                  </a:lnTo>
                  <a:lnTo>
                    <a:pt x="1131567" y="4795193"/>
                  </a:lnTo>
                  <a:lnTo>
                    <a:pt x="1122868" y="4837984"/>
                  </a:lnTo>
                  <a:lnTo>
                    <a:pt x="1113872" y="4880533"/>
                  </a:lnTo>
                  <a:lnTo>
                    <a:pt x="1104583" y="4922835"/>
                  </a:lnTo>
                  <a:lnTo>
                    <a:pt x="1095003" y="4964888"/>
                  </a:lnTo>
                  <a:lnTo>
                    <a:pt x="1085138" y="5006689"/>
                  </a:lnTo>
                  <a:lnTo>
                    <a:pt x="1074991" y="5048235"/>
                  </a:lnTo>
                  <a:lnTo>
                    <a:pt x="1064566" y="5089523"/>
                  </a:lnTo>
                  <a:lnTo>
                    <a:pt x="1053866" y="5130550"/>
                  </a:lnTo>
                  <a:lnTo>
                    <a:pt x="1042897" y="5171313"/>
                  </a:lnTo>
                  <a:lnTo>
                    <a:pt x="1031660" y="5211809"/>
                  </a:lnTo>
                  <a:lnTo>
                    <a:pt x="1020161" y="5252036"/>
                  </a:lnTo>
                  <a:lnTo>
                    <a:pt x="1008402" y="5291990"/>
                  </a:lnTo>
                  <a:lnTo>
                    <a:pt x="996389" y="5331669"/>
                  </a:lnTo>
                  <a:lnTo>
                    <a:pt x="984124" y="5371069"/>
                  </a:lnTo>
                  <a:lnTo>
                    <a:pt x="971611" y="5410187"/>
                  </a:lnTo>
                  <a:lnTo>
                    <a:pt x="958856" y="5449022"/>
                  </a:lnTo>
                  <a:lnTo>
                    <a:pt x="945860" y="5487569"/>
                  </a:lnTo>
                  <a:lnTo>
                    <a:pt x="932628" y="5525826"/>
                  </a:lnTo>
                  <a:lnTo>
                    <a:pt x="919164" y="5563789"/>
                  </a:lnTo>
                  <a:lnTo>
                    <a:pt x="905472" y="5601457"/>
                  </a:lnTo>
                  <a:lnTo>
                    <a:pt x="891555" y="5638826"/>
                  </a:lnTo>
                  <a:lnTo>
                    <a:pt x="877417" y="5675892"/>
                  </a:lnTo>
                  <a:lnTo>
                    <a:pt x="863063" y="5712654"/>
                  </a:lnTo>
                  <a:lnTo>
                    <a:pt x="848496" y="5749108"/>
                  </a:lnTo>
                  <a:lnTo>
                    <a:pt x="833719" y="5785252"/>
                  </a:lnTo>
                  <a:lnTo>
                    <a:pt x="818737" y="5821082"/>
                  </a:lnTo>
                  <a:lnTo>
                    <a:pt x="803554" y="5856595"/>
                  </a:lnTo>
                  <a:lnTo>
                    <a:pt x="788172" y="5891789"/>
                  </a:lnTo>
                  <a:lnTo>
                    <a:pt x="772597" y="5926660"/>
                  </a:lnTo>
                  <a:lnTo>
                    <a:pt x="740881" y="5995423"/>
                  </a:lnTo>
                  <a:lnTo>
                    <a:pt x="708435" y="6062862"/>
                  </a:lnTo>
                  <a:lnTo>
                    <a:pt x="675291" y="6128952"/>
                  </a:lnTo>
                  <a:lnTo>
                    <a:pt x="641478" y="6193671"/>
                  </a:lnTo>
                  <a:lnTo>
                    <a:pt x="607027" y="6256994"/>
                  </a:lnTo>
                  <a:lnTo>
                    <a:pt x="571970" y="6318899"/>
                  </a:lnTo>
                  <a:lnTo>
                    <a:pt x="536336" y="6379361"/>
                  </a:lnTo>
                  <a:lnTo>
                    <a:pt x="500157" y="6438358"/>
                  </a:lnTo>
                  <a:lnTo>
                    <a:pt x="463462" y="6495866"/>
                  </a:lnTo>
                  <a:lnTo>
                    <a:pt x="426283" y="6551862"/>
                  </a:lnTo>
                  <a:lnTo>
                    <a:pt x="388651" y="6606321"/>
                  </a:lnTo>
                  <a:lnTo>
                    <a:pt x="350595" y="6659222"/>
                  </a:lnTo>
                  <a:lnTo>
                    <a:pt x="312147" y="6710539"/>
                  </a:lnTo>
                  <a:lnTo>
                    <a:pt x="273337" y="6760251"/>
                  </a:lnTo>
                  <a:lnTo>
                    <a:pt x="234196" y="6808332"/>
                  </a:lnTo>
                  <a:lnTo>
                    <a:pt x="194754" y="6854761"/>
                  </a:lnTo>
                  <a:lnTo>
                    <a:pt x="1828800" y="6858000"/>
                  </a:lnTo>
                  <a:lnTo>
                    <a:pt x="1828800" y="14033"/>
                  </a:lnTo>
                  <a:lnTo>
                    <a:pt x="0" y="0"/>
                  </a:lnTo>
                  <a:close/>
                </a:path>
              </a:pathLst>
            </a:custGeom>
            <a:solidFill>
              <a:srgbClr val="000000">
                <a:alpha val="18399"/>
              </a:srgbClr>
            </a:solidFill>
          </p:spPr>
          <p:txBody>
            <a:bodyPr wrap="square" lIns="0" tIns="0" rIns="0" bIns="0" rtlCol="0"/>
            <a:lstStyle/>
            <a:p>
              <a:endParaRPr/>
            </a:p>
          </p:txBody>
        </p:sp>
        <p:sp>
          <p:nvSpPr>
            <p:cNvPr id="7" name="object 7"/>
            <p:cNvSpPr/>
            <p:nvPr/>
          </p:nvSpPr>
          <p:spPr>
            <a:xfrm>
              <a:off x="7314844" y="0"/>
              <a:ext cx="1828800" cy="6858000"/>
            </a:xfrm>
            <a:custGeom>
              <a:avLst/>
              <a:gdLst/>
              <a:ahLst/>
              <a:cxnLst/>
              <a:rect l="l" t="t" r="r" b="b"/>
              <a:pathLst>
                <a:path w="1828800" h="6858000">
                  <a:moveTo>
                    <a:pt x="0" y="0"/>
                  </a:moveTo>
                  <a:lnTo>
                    <a:pt x="37672" y="52506"/>
                  </a:lnTo>
                  <a:lnTo>
                    <a:pt x="74680" y="105050"/>
                  </a:lnTo>
                  <a:lnTo>
                    <a:pt x="111026" y="157630"/>
                  </a:lnTo>
                  <a:lnTo>
                    <a:pt x="146715" y="210242"/>
                  </a:lnTo>
                  <a:lnTo>
                    <a:pt x="181751" y="262883"/>
                  </a:lnTo>
                  <a:lnTo>
                    <a:pt x="216137" y="315550"/>
                  </a:lnTo>
                  <a:lnTo>
                    <a:pt x="249877" y="368240"/>
                  </a:lnTo>
                  <a:lnTo>
                    <a:pt x="282976" y="420951"/>
                  </a:lnTo>
                  <a:lnTo>
                    <a:pt x="315436" y="473679"/>
                  </a:lnTo>
                  <a:lnTo>
                    <a:pt x="347261" y="526422"/>
                  </a:lnTo>
                  <a:lnTo>
                    <a:pt x="378457" y="579177"/>
                  </a:lnTo>
                  <a:lnTo>
                    <a:pt x="409025" y="631940"/>
                  </a:lnTo>
                  <a:lnTo>
                    <a:pt x="438971" y="684709"/>
                  </a:lnTo>
                  <a:lnTo>
                    <a:pt x="468298" y="737481"/>
                  </a:lnTo>
                  <a:lnTo>
                    <a:pt x="497009" y="790253"/>
                  </a:lnTo>
                  <a:lnTo>
                    <a:pt x="525110" y="843022"/>
                  </a:lnTo>
                  <a:lnTo>
                    <a:pt x="552602" y="895784"/>
                  </a:lnTo>
                  <a:lnTo>
                    <a:pt x="579492" y="948538"/>
                  </a:lnTo>
                  <a:lnTo>
                    <a:pt x="605781" y="1001280"/>
                  </a:lnTo>
                  <a:lnTo>
                    <a:pt x="631474" y="1054007"/>
                  </a:lnTo>
                  <a:lnTo>
                    <a:pt x="656575" y="1106717"/>
                  </a:lnTo>
                  <a:lnTo>
                    <a:pt x="681088" y="1159406"/>
                  </a:lnTo>
                  <a:lnTo>
                    <a:pt x="705016" y="1212072"/>
                  </a:lnTo>
                  <a:lnTo>
                    <a:pt x="728363" y="1264710"/>
                  </a:lnTo>
                  <a:lnTo>
                    <a:pt x="751134" y="1317320"/>
                  </a:lnTo>
                  <a:lnTo>
                    <a:pt x="773331" y="1369897"/>
                  </a:lnTo>
                  <a:lnTo>
                    <a:pt x="794959" y="1422439"/>
                  </a:lnTo>
                  <a:lnTo>
                    <a:pt x="816022" y="1474943"/>
                  </a:lnTo>
                  <a:lnTo>
                    <a:pt x="836524" y="1527406"/>
                  </a:lnTo>
                  <a:lnTo>
                    <a:pt x="856467" y="1579824"/>
                  </a:lnTo>
                  <a:lnTo>
                    <a:pt x="875857" y="1632196"/>
                  </a:lnTo>
                  <a:lnTo>
                    <a:pt x="894697" y="1684518"/>
                  </a:lnTo>
                  <a:lnTo>
                    <a:pt x="912990" y="1736786"/>
                  </a:lnTo>
                  <a:lnTo>
                    <a:pt x="930741" y="1789000"/>
                  </a:lnTo>
                  <a:lnTo>
                    <a:pt x="947953" y="1841154"/>
                  </a:lnTo>
                  <a:lnTo>
                    <a:pt x="964631" y="1893247"/>
                  </a:lnTo>
                  <a:lnTo>
                    <a:pt x="980778" y="1945275"/>
                  </a:lnTo>
                  <a:lnTo>
                    <a:pt x="996398" y="1997236"/>
                  </a:lnTo>
                  <a:lnTo>
                    <a:pt x="1011494" y="2049126"/>
                  </a:lnTo>
                  <a:lnTo>
                    <a:pt x="1026071" y="2100943"/>
                  </a:lnTo>
                  <a:lnTo>
                    <a:pt x="1040133" y="2152683"/>
                  </a:lnTo>
                  <a:lnTo>
                    <a:pt x="1053682" y="2204345"/>
                  </a:lnTo>
                  <a:lnTo>
                    <a:pt x="1066724" y="2255924"/>
                  </a:lnTo>
                  <a:lnTo>
                    <a:pt x="1079262" y="2307418"/>
                  </a:lnTo>
                  <a:lnTo>
                    <a:pt x="1091299" y="2358824"/>
                  </a:lnTo>
                  <a:lnTo>
                    <a:pt x="1102840" y="2410139"/>
                  </a:lnTo>
                  <a:lnTo>
                    <a:pt x="1113888" y="2461361"/>
                  </a:lnTo>
                  <a:lnTo>
                    <a:pt x="1124448" y="2512485"/>
                  </a:lnTo>
                  <a:lnTo>
                    <a:pt x="1134522" y="2563510"/>
                  </a:lnTo>
                  <a:lnTo>
                    <a:pt x="1144116" y="2614432"/>
                  </a:lnTo>
                  <a:lnTo>
                    <a:pt x="1153232" y="2665249"/>
                  </a:lnTo>
                  <a:lnTo>
                    <a:pt x="1161875" y="2715957"/>
                  </a:lnTo>
                  <a:lnTo>
                    <a:pt x="1170048" y="2766553"/>
                  </a:lnTo>
                  <a:lnTo>
                    <a:pt x="1177755" y="2817036"/>
                  </a:lnTo>
                  <a:lnTo>
                    <a:pt x="1185000" y="2867401"/>
                  </a:lnTo>
                  <a:lnTo>
                    <a:pt x="1191788" y="2917645"/>
                  </a:lnTo>
                  <a:lnTo>
                    <a:pt x="1198120" y="2967767"/>
                  </a:lnTo>
                  <a:lnTo>
                    <a:pt x="1204003" y="3017762"/>
                  </a:lnTo>
                  <a:lnTo>
                    <a:pt x="1209439" y="3067628"/>
                  </a:lnTo>
                  <a:lnTo>
                    <a:pt x="1214431" y="3117363"/>
                  </a:lnTo>
                  <a:lnTo>
                    <a:pt x="1218985" y="3166962"/>
                  </a:lnTo>
                  <a:lnTo>
                    <a:pt x="1223104" y="3216424"/>
                  </a:lnTo>
                  <a:lnTo>
                    <a:pt x="1226792" y="3265745"/>
                  </a:lnTo>
                  <a:lnTo>
                    <a:pt x="1230051" y="3314922"/>
                  </a:lnTo>
                  <a:lnTo>
                    <a:pt x="1232888" y="3363953"/>
                  </a:lnTo>
                  <a:lnTo>
                    <a:pt x="1235304" y="3412834"/>
                  </a:lnTo>
                  <a:lnTo>
                    <a:pt x="1237305" y="3461562"/>
                  </a:lnTo>
                  <a:lnTo>
                    <a:pt x="1238893" y="3510135"/>
                  </a:lnTo>
                  <a:lnTo>
                    <a:pt x="1240073" y="3558550"/>
                  </a:lnTo>
                  <a:lnTo>
                    <a:pt x="1240848" y="3606804"/>
                  </a:lnTo>
                  <a:lnTo>
                    <a:pt x="1241223" y="3654893"/>
                  </a:lnTo>
                  <a:lnTo>
                    <a:pt x="1241200" y="3702815"/>
                  </a:lnTo>
                  <a:lnTo>
                    <a:pt x="1240785" y="3750568"/>
                  </a:lnTo>
                  <a:lnTo>
                    <a:pt x="1239981" y="3798147"/>
                  </a:lnTo>
                  <a:lnTo>
                    <a:pt x="1238791" y="3845550"/>
                  </a:lnTo>
                  <a:lnTo>
                    <a:pt x="1237220" y="3892775"/>
                  </a:lnTo>
                  <a:lnTo>
                    <a:pt x="1235271" y="3939817"/>
                  </a:lnTo>
                  <a:lnTo>
                    <a:pt x="1232948" y="3986675"/>
                  </a:lnTo>
                  <a:lnTo>
                    <a:pt x="1230255" y="4033346"/>
                  </a:lnTo>
                  <a:lnTo>
                    <a:pt x="1227195" y="4079825"/>
                  </a:lnTo>
                  <a:lnTo>
                    <a:pt x="1223774" y="4126112"/>
                  </a:lnTo>
                  <a:lnTo>
                    <a:pt x="1219994" y="4172201"/>
                  </a:lnTo>
                  <a:lnTo>
                    <a:pt x="1215859" y="4218092"/>
                  </a:lnTo>
                  <a:lnTo>
                    <a:pt x="1211373" y="4263780"/>
                  </a:lnTo>
                  <a:lnTo>
                    <a:pt x="1206540" y="4309263"/>
                  </a:lnTo>
                  <a:lnTo>
                    <a:pt x="1201364" y="4354538"/>
                  </a:lnTo>
                  <a:lnTo>
                    <a:pt x="1195848" y="4399601"/>
                  </a:lnTo>
                  <a:lnTo>
                    <a:pt x="1189997" y="4444451"/>
                  </a:lnTo>
                  <a:lnTo>
                    <a:pt x="1183815" y="4489084"/>
                  </a:lnTo>
                  <a:lnTo>
                    <a:pt x="1177304" y="4533497"/>
                  </a:lnTo>
                  <a:lnTo>
                    <a:pt x="1170469" y="4577687"/>
                  </a:lnTo>
                  <a:lnTo>
                    <a:pt x="1163314" y="4621651"/>
                  </a:lnTo>
                  <a:lnTo>
                    <a:pt x="1155842" y="4665387"/>
                  </a:lnTo>
                  <a:lnTo>
                    <a:pt x="1148058" y="4708891"/>
                  </a:lnTo>
                  <a:lnTo>
                    <a:pt x="1139965" y="4752161"/>
                  </a:lnTo>
                  <a:lnTo>
                    <a:pt x="1131567" y="4795193"/>
                  </a:lnTo>
                  <a:lnTo>
                    <a:pt x="1122868" y="4837984"/>
                  </a:lnTo>
                  <a:lnTo>
                    <a:pt x="1113872" y="4880533"/>
                  </a:lnTo>
                  <a:lnTo>
                    <a:pt x="1104583" y="4922835"/>
                  </a:lnTo>
                  <a:lnTo>
                    <a:pt x="1095003" y="4964888"/>
                  </a:lnTo>
                  <a:lnTo>
                    <a:pt x="1085138" y="5006689"/>
                  </a:lnTo>
                  <a:lnTo>
                    <a:pt x="1074991" y="5048235"/>
                  </a:lnTo>
                  <a:lnTo>
                    <a:pt x="1064566" y="5089523"/>
                  </a:lnTo>
                  <a:lnTo>
                    <a:pt x="1053866" y="5130550"/>
                  </a:lnTo>
                  <a:lnTo>
                    <a:pt x="1042897" y="5171313"/>
                  </a:lnTo>
                  <a:lnTo>
                    <a:pt x="1031660" y="5211809"/>
                  </a:lnTo>
                  <a:lnTo>
                    <a:pt x="1020161" y="5252036"/>
                  </a:lnTo>
                  <a:lnTo>
                    <a:pt x="1008402" y="5291990"/>
                  </a:lnTo>
                  <a:lnTo>
                    <a:pt x="996389" y="5331669"/>
                  </a:lnTo>
                  <a:lnTo>
                    <a:pt x="984124" y="5371069"/>
                  </a:lnTo>
                  <a:lnTo>
                    <a:pt x="971611" y="5410187"/>
                  </a:lnTo>
                  <a:lnTo>
                    <a:pt x="958856" y="5449022"/>
                  </a:lnTo>
                  <a:lnTo>
                    <a:pt x="945860" y="5487569"/>
                  </a:lnTo>
                  <a:lnTo>
                    <a:pt x="932628" y="5525826"/>
                  </a:lnTo>
                  <a:lnTo>
                    <a:pt x="919164" y="5563789"/>
                  </a:lnTo>
                  <a:lnTo>
                    <a:pt x="905472" y="5601457"/>
                  </a:lnTo>
                  <a:lnTo>
                    <a:pt x="891555" y="5638826"/>
                  </a:lnTo>
                  <a:lnTo>
                    <a:pt x="877417" y="5675892"/>
                  </a:lnTo>
                  <a:lnTo>
                    <a:pt x="863063" y="5712654"/>
                  </a:lnTo>
                  <a:lnTo>
                    <a:pt x="848496" y="5749108"/>
                  </a:lnTo>
                  <a:lnTo>
                    <a:pt x="833719" y="5785252"/>
                  </a:lnTo>
                  <a:lnTo>
                    <a:pt x="818737" y="5821082"/>
                  </a:lnTo>
                  <a:lnTo>
                    <a:pt x="803554" y="5856595"/>
                  </a:lnTo>
                  <a:lnTo>
                    <a:pt x="788172" y="5891789"/>
                  </a:lnTo>
                  <a:lnTo>
                    <a:pt x="772597" y="5926660"/>
                  </a:lnTo>
                  <a:lnTo>
                    <a:pt x="740881" y="5995423"/>
                  </a:lnTo>
                  <a:lnTo>
                    <a:pt x="708435" y="6062862"/>
                  </a:lnTo>
                  <a:lnTo>
                    <a:pt x="675291" y="6128952"/>
                  </a:lnTo>
                  <a:lnTo>
                    <a:pt x="641478" y="6193671"/>
                  </a:lnTo>
                  <a:lnTo>
                    <a:pt x="607027" y="6256994"/>
                  </a:lnTo>
                  <a:lnTo>
                    <a:pt x="571970" y="6318899"/>
                  </a:lnTo>
                  <a:lnTo>
                    <a:pt x="536336" y="6379361"/>
                  </a:lnTo>
                  <a:lnTo>
                    <a:pt x="500157" y="6438358"/>
                  </a:lnTo>
                  <a:lnTo>
                    <a:pt x="463462" y="6495866"/>
                  </a:lnTo>
                  <a:lnTo>
                    <a:pt x="426283" y="6551862"/>
                  </a:lnTo>
                  <a:lnTo>
                    <a:pt x="388651" y="6606321"/>
                  </a:lnTo>
                  <a:lnTo>
                    <a:pt x="350595" y="6659222"/>
                  </a:lnTo>
                  <a:lnTo>
                    <a:pt x="312147" y="6710539"/>
                  </a:lnTo>
                  <a:lnTo>
                    <a:pt x="273337" y="6760251"/>
                  </a:lnTo>
                  <a:lnTo>
                    <a:pt x="234196" y="6808332"/>
                  </a:lnTo>
                  <a:lnTo>
                    <a:pt x="194754" y="6854761"/>
                  </a:lnTo>
                  <a:lnTo>
                    <a:pt x="1828800" y="6858000"/>
                  </a:lnTo>
                  <a:lnTo>
                    <a:pt x="1828800" y="14033"/>
                  </a:lnTo>
                  <a:lnTo>
                    <a:pt x="0" y="0"/>
                  </a:lnTo>
                  <a:close/>
                </a:path>
              </a:pathLst>
            </a:custGeom>
            <a:solidFill>
              <a:srgbClr val="5C5C5C">
                <a:alpha val="39999"/>
              </a:srgbClr>
            </a:solidFill>
          </p:spPr>
          <p:txBody>
            <a:bodyPr wrap="square" lIns="0" tIns="0" rIns="0" bIns="0" rtlCol="0"/>
            <a:lstStyle/>
            <a:p>
              <a:endParaRPr/>
            </a:p>
          </p:txBody>
        </p:sp>
      </p:grpSp>
      <p:pic>
        <p:nvPicPr>
          <p:cNvPr id="11" name="Picture 10">
            <a:extLst>
              <a:ext uri="{FF2B5EF4-FFF2-40B4-BE49-F238E27FC236}">
                <a16:creationId xmlns:a16="http://schemas.microsoft.com/office/drawing/2014/main" id="{95D5E931-5520-58F6-C899-2FAC57EEC90D}"/>
              </a:ext>
            </a:extLst>
          </p:cNvPr>
          <p:cNvPicPr>
            <a:picLocks noChangeAspect="1"/>
          </p:cNvPicPr>
          <p:nvPr/>
        </p:nvPicPr>
        <p:blipFill>
          <a:blip r:embed="rId2"/>
          <a:stretch>
            <a:fillRect/>
          </a:stretch>
        </p:blipFill>
        <p:spPr>
          <a:xfrm>
            <a:off x="-710" y="-298"/>
            <a:ext cx="9144354" cy="685829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219" y="315264"/>
            <a:ext cx="7032625" cy="1061720"/>
          </a:xfrm>
          <a:prstGeom prst="rect">
            <a:avLst/>
          </a:prstGeom>
          <a:solidFill>
            <a:srgbClr val="FFFF00"/>
          </a:solidFill>
        </p:spPr>
        <p:txBody>
          <a:bodyPr vert="horz" wrap="square" lIns="0" tIns="12065" rIns="0" bIns="0" rtlCol="0">
            <a:spAutoFit/>
          </a:bodyPr>
          <a:lstStyle/>
          <a:p>
            <a:pPr marL="12700" marR="5080">
              <a:lnSpc>
                <a:spcPct val="100000"/>
              </a:lnSpc>
              <a:spcBef>
                <a:spcPts val="95"/>
              </a:spcBef>
            </a:pPr>
            <a:r>
              <a:rPr sz="3400" b="1" spc="-15" dirty="0">
                <a:latin typeface="Times New Roman"/>
                <a:cs typeface="Times New Roman"/>
              </a:rPr>
              <a:t>K</a:t>
            </a:r>
            <a:r>
              <a:rPr sz="3400" b="1" spc="-5" dirty="0">
                <a:latin typeface="Times New Roman"/>
                <a:cs typeface="Times New Roman"/>
              </a:rPr>
              <a:t>EB</a:t>
            </a:r>
            <a:r>
              <a:rPr sz="3400" b="1" spc="-10" dirty="0">
                <a:latin typeface="Times New Roman"/>
                <a:cs typeface="Times New Roman"/>
              </a:rPr>
              <a:t>I</a:t>
            </a:r>
            <a:r>
              <a:rPr sz="3400" b="1" spc="-5" dirty="0">
                <a:latin typeface="Times New Roman"/>
                <a:cs typeface="Times New Roman"/>
              </a:rPr>
              <a:t>J</a:t>
            </a:r>
            <a:r>
              <a:rPr sz="3400" b="1" spc="-10" dirty="0">
                <a:latin typeface="Times New Roman"/>
                <a:cs typeface="Times New Roman"/>
              </a:rPr>
              <a:t>A</a:t>
            </a:r>
            <a:r>
              <a:rPr sz="3400" b="1" spc="-15" dirty="0">
                <a:latin typeface="Times New Roman"/>
                <a:cs typeface="Times New Roman"/>
              </a:rPr>
              <a:t>K</a:t>
            </a:r>
            <a:r>
              <a:rPr sz="3400" b="1" spc="-10" dirty="0">
                <a:latin typeface="Times New Roman"/>
                <a:cs typeface="Times New Roman"/>
              </a:rPr>
              <a:t>A</a:t>
            </a:r>
            <a:r>
              <a:rPr sz="3400" b="1" spc="-5" dirty="0">
                <a:latin typeface="Times New Roman"/>
                <a:cs typeface="Times New Roman"/>
              </a:rPr>
              <a:t>N</a:t>
            </a:r>
            <a:r>
              <a:rPr sz="3400" b="1" spc="-10" dirty="0">
                <a:latin typeface="Times New Roman"/>
                <a:cs typeface="Times New Roman"/>
              </a:rPr>
              <a:t> N</a:t>
            </a:r>
            <a:r>
              <a:rPr sz="3400" b="1" spc="-20" dirty="0">
                <a:latin typeface="Times New Roman"/>
                <a:cs typeface="Times New Roman"/>
              </a:rPr>
              <a:t>A</a:t>
            </a:r>
            <a:r>
              <a:rPr sz="3400" b="1" spc="-10" dirty="0">
                <a:latin typeface="Times New Roman"/>
                <a:cs typeface="Times New Roman"/>
              </a:rPr>
              <a:t>SI</a:t>
            </a:r>
            <a:r>
              <a:rPr sz="3400" b="1" spc="-15" dirty="0">
                <a:latin typeface="Times New Roman"/>
                <a:cs typeface="Times New Roman"/>
              </a:rPr>
              <a:t>O</a:t>
            </a:r>
            <a:r>
              <a:rPr sz="3400" b="1" spc="-20" dirty="0">
                <a:latin typeface="Times New Roman"/>
                <a:cs typeface="Times New Roman"/>
              </a:rPr>
              <a:t>N</a:t>
            </a:r>
            <a:r>
              <a:rPr sz="3400" b="1" spc="-10" dirty="0">
                <a:latin typeface="Times New Roman"/>
                <a:cs typeface="Times New Roman"/>
              </a:rPr>
              <a:t>A</a:t>
            </a:r>
            <a:r>
              <a:rPr sz="3400" b="1" spc="-5" dirty="0">
                <a:latin typeface="Times New Roman"/>
                <a:cs typeface="Times New Roman"/>
              </a:rPr>
              <a:t>L</a:t>
            </a:r>
            <a:r>
              <a:rPr sz="3400" b="1" spc="-250" dirty="0">
                <a:latin typeface="Times New Roman"/>
                <a:cs typeface="Times New Roman"/>
              </a:rPr>
              <a:t> </a:t>
            </a:r>
            <a:r>
              <a:rPr sz="3400" b="1" spc="-5" dirty="0">
                <a:latin typeface="Times New Roman"/>
                <a:cs typeface="Times New Roman"/>
              </a:rPr>
              <a:t>TE</a:t>
            </a:r>
            <a:r>
              <a:rPr sz="3400" b="1" spc="-10" dirty="0">
                <a:latin typeface="Times New Roman"/>
                <a:cs typeface="Times New Roman"/>
              </a:rPr>
              <a:t>R</a:t>
            </a:r>
            <a:r>
              <a:rPr sz="3400" b="1" spc="-20" dirty="0">
                <a:latin typeface="Times New Roman"/>
                <a:cs typeface="Times New Roman"/>
              </a:rPr>
              <a:t>K</a:t>
            </a:r>
            <a:r>
              <a:rPr sz="3400" b="1" spc="-10" dirty="0">
                <a:latin typeface="Times New Roman"/>
                <a:cs typeface="Times New Roman"/>
              </a:rPr>
              <a:t>AI</a:t>
            </a:r>
            <a:r>
              <a:rPr sz="3400" b="1" spc="-5" dirty="0">
                <a:latin typeface="Times New Roman"/>
                <a:cs typeface="Times New Roman"/>
              </a:rPr>
              <a:t>T  </a:t>
            </a:r>
            <a:r>
              <a:rPr sz="3400" b="1" spc="-120" dirty="0">
                <a:latin typeface="Times New Roman"/>
                <a:cs typeface="Times New Roman"/>
              </a:rPr>
              <a:t>KEPERAWATAN</a:t>
            </a:r>
            <a:r>
              <a:rPr sz="3400" b="1" spc="-15" dirty="0">
                <a:latin typeface="Times New Roman"/>
                <a:cs typeface="Times New Roman"/>
              </a:rPr>
              <a:t> </a:t>
            </a:r>
            <a:r>
              <a:rPr sz="3400" b="1" spc="-70" dirty="0">
                <a:latin typeface="Times New Roman"/>
                <a:cs typeface="Times New Roman"/>
              </a:rPr>
              <a:t>PALIATIF</a:t>
            </a:r>
            <a:endParaRPr sz="3400" dirty="0">
              <a:latin typeface="Times New Roman"/>
              <a:cs typeface="Times New Roman"/>
            </a:endParaRPr>
          </a:p>
        </p:txBody>
      </p:sp>
      <p:sp>
        <p:nvSpPr>
          <p:cNvPr id="3" name="object 3"/>
          <p:cNvSpPr txBox="1"/>
          <p:nvPr/>
        </p:nvSpPr>
        <p:spPr>
          <a:xfrm>
            <a:off x="534504" y="2698470"/>
            <a:ext cx="8081645" cy="391795"/>
          </a:xfrm>
          <a:prstGeom prst="rect">
            <a:avLst/>
          </a:prstGeom>
          <a:solidFill>
            <a:schemeClr val="tx1"/>
          </a:solidFill>
        </p:spPr>
        <p:txBody>
          <a:bodyPr vert="horz" wrap="square" lIns="0" tIns="12700" rIns="0" bIns="0" rtlCol="0">
            <a:spAutoFit/>
          </a:bodyPr>
          <a:lstStyle/>
          <a:p>
            <a:pPr marL="12700">
              <a:lnSpc>
                <a:spcPct val="100000"/>
              </a:lnSpc>
              <a:spcBef>
                <a:spcPts val="100"/>
              </a:spcBef>
              <a:tabLst>
                <a:tab pos="1817370" algn="l"/>
                <a:tab pos="3093720" algn="l"/>
                <a:tab pos="4690110" algn="l"/>
                <a:tab pos="6530340" algn="l"/>
              </a:tabLst>
            </a:pPr>
            <a:r>
              <a:rPr sz="2400" spc="-10" dirty="0">
                <a:solidFill>
                  <a:schemeClr val="bg1"/>
                </a:solidFill>
                <a:latin typeface="Arial MT"/>
                <a:cs typeface="Arial MT"/>
              </a:rPr>
              <a:t>LANDASAN	HUKUM	</a:t>
            </a:r>
            <a:r>
              <a:rPr sz="2400" spc="-35" dirty="0">
                <a:solidFill>
                  <a:schemeClr val="bg1"/>
                </a:solidFill>
                <a:latin typeface="Arial MT"/>
                <a:cs typeface="Arial MT"/>
              </a:rPr>
              <a:t>TENTANG	</a:t>
            </a:r>
            <a:r>
              <a:rPr sz="2400" spc="-10" dirty="0">
                <a:solidFill>
                  <a:schemeClr val="bg1"/>
                </a:solidFill>
                <a:latin typeface="Arial MT"/>
                <a:cs typeface="Arial MT"/>
              </a:rPr>
              <a:t>KEBIJAKAN	NASIONAL</a:t>
            </a:r>
            <a:endParaRPr sz="2400" dirty="0">
              <a:solidFill>
                <a:schemeClr val="bg1"/>
              </a:solidFill>
              <a:latin typeface="Arial MT"/>
              <a:cs typeface="Arial MT"/>
            </a:endParaRPr>
          </a:p>
        </p:txBody>
      </p:sp>
      <p:sp>
        <p:nvSpPr>
          <p:cNvPr id="4" name="object 4"/>
          <p:cNvSpPr txBox="1"/>
          <p:nvPr/>
        </p:nvSpPr>
        <p:spPr>
          <a:xfrm>
            <a:off x="534504" y="3064230"/>
            <a:ext cx="1883410" cy="751488"/>
          </a:xfrm>
          <a:prstGeom prst="rect">
            <a:avLst/>
          </a:prstGeom>
          <a:solidFill>
            <a:schemeClr val="tx1"/>
          </a:solidFill>
        </p:spPr>
        <p:txBody>
          <a:bodyPr vert="horz" wrap="square" lIns="0" tIns="12700" rIns="0" bIns="0" rtlCol="0">
            <a:spAutoFit/>
          </a:bodyPr>
          <a:lstStyle/>
          <a:p>
            <a:pPr marL="12700" marR="5080">
              <a:lnSpc>
                <a:spcPct val="100000"/>
              </a:lnSpc>
              <a:spcBef>
                <a:spcPts val="100"/>
              </a:spcBef>
            </a:pPr>
            <a:r>
              <a:rPr sz="2400" spc="-15" dirty="0">
                <a:solidFill>
                  <a:srgbClr val="FFFFFF"/>
                </a:solidFill>
                <a:latin typeface="Arial MT"/>
                <a:cs typeface="Arial MT"/>
              </a:rPr>
              <a:t>K</a:t>
            </a:r>
            <a:r>
              <a:rPr sz="2400" spc="-5" dirty="0">
                <a:solidFill>
                  <a:srgbClr val="FFFFFF"/>
                </a:solidFill>
                <a:latin typeface="Arial MT"/>
                <a:cs typeface="Arial MT"/>
              </a:rPr>
              <a:t>EPU</a:t>
            </a:r>
            <a:r>
              <a:rPr sz="2400" spc="-10" dirty="0">
                <a:solidFill>
                  <a:srgbClr val="FFFFFF"/>
                </a:solidFill>
                <a:latin typeface="Arial MT"/>
                <a:cs typeface="Arial MT"/>
              </a:rPr>
              <a:t>T</a:t>
            </a:r>
            <a:r>
              <a:rPr sz="2400" spc="-5" dirty="0">
                <a:solidFill>
                  <a:srgbClr val="FFFFFF"/>
                </a:solidFill>
                <a:latin typeface="Arial MT"/>
                <a:cs typeface="Arial MT"/>
              </a:rPr>
              <a:t>U</a:t>
            </a:r>
            <a:r>
              <a:rPr sz="2400" spc="-15" dirty="0">
                <a:solidFill>
                  <a:srgbClr val="FFFFFF"/>
                </a:solidFill>
                <a:latin typeface="Arial MT"/>
                <a:cs typeface="Arial MT"/>
              </a:rPr>
              <a:t>S</a:t>
            </a:r>
            <a:r>
              <a:rPr sz="2400" spc="-5" dirty="0">
                <a:solidFill>
                  <a:srgbClr val="FFFFFF"/>
                </a:solidFill>
                <a:latin typeface="Arial MT"/>
                <a:cs typeface="Arial MT"/>
              </a:rPr>
              <a:t>AN  INDONESIA</a:t>
            </a:r>
            <a:endParaRPr sz="2400" dirty="0">
              <a:latin typeface="Arial MT"/>
              <a:cs typeface="Arial MT"/>
            </a:endParaRPr>
          </a:p>
        </p:txBody>
      </p:sp>
      <p:sp>
        <p:nvSpPr>
          <p:cNvPr id="5" name="object 5"/>
          <p:cNvSpPr txBox="1"/>
          <p:nvPr/>
        </p:nvSpPr>
        <p:spPr>
          <a:xfrm>
            <a:off x="2753537" y="3064230"/>
            <a:ext cx="5855335" cy="757555"/>
          </a:xfrm>
          <a:prstGeom prst="rect">
            <a:avLst/>
          </a:prstGeom>
          <a:solidFill>
            <a:schemeClr val="tx1"/>
          </a:solidFill>
        </p:spPr>
        <p:txBody>
          <a:bodyPr vert="horz" wrap="square" lIns="0" tIns="12700" rIns="0" bIns="0" rtlCol="0">
            <a:spAutoFit/>
          </a:bodyPr>
          <a:lstStyle/>
          <a:p>
            <a:pPr marL="157480">
              <a:lnSpc>
                <a:spcPct val="100000"/>
              </a:lnSpc>
              <a:spcBef>
                <a:spcPts val="100"/>
              </a:spcBef>
              <a:tabLst>
                <a:tab pos="2034539" algn="l"/>
                <a:tab pos="4337685" algn="l"/>
              </a:tabLst>
            </a:pPr>
            <a:r>
              <a:rPr sz="2400" spc="-5" dirty="0">
                <a:solidFill>
                  <a:srgbClr val="FFFFFF"/>
                </a:solidFill>
                <a:latin typeface="Arial MT"/>
                <a:cs typeface="Arial MT"/>
              </a:rPr>
              <a:t>MENTERI	</a:t>
            </a:r>
            <a:r>
              <a:rPr sz="2400" spc="-50" dirty="0">
                <a:solidFill>
                  <a:srgbClr val="FFFFFF"/>
                </a:solidFill>
                <a:latin typeface="Arial MT"/>
                <a:cs typeface="Arial MT"/>
              </a:rPr>
              <a:t>KESEHATAN	</a:t>
            </a:r>
            <a:r>
              <a:rPr sz="2400" spc="-10" dirty="0">
                <a:solidFill>
                  <a:srgbClr val="FFFFFF"/>
                </a:solidFill>
                <a:latin typeface="Arial MT"/>
                <a:cs typeface="Arial MT"/>
              </a:rPr>
              <a:t>REPUBLIK</a:t>
            </a:r>
            <a:endParaRPr sz="2400" dirty="0">
              <a:latin typeface="Arial MT"/>
              <a:cs typeface="Arial MT"/>
            </a:endParaRPr>
          </a:p>
          <a:p>
            <a:pPr marL="12700">
              <a:lnSpc>
                <a:spcPct val="100000"/>
              </a:lnSpc>
              <a:tabLst>
                <a:tab pos="1741805" algn="l"/>
                <a:tab pos="2404745" algn="l"/>
              </a:tabLst>
            </a:pPr>
            <a:r>
              <a:rPr sz="2400" b="1" dirty="0">
                <a:solidFill>
                  <a:srgbClr val="FFFFFF"/>
                </a:solidFill>
                <a:latin typeface="Arial"/>
                <a:cs typeface="Arial"/>
              </a:rPr>
              <a:t>NOMOR	:	</a:t>
            </a:r>
            <a:r>
              <a:rPr sz="2400" b="1" spc="-5" dirty="0">
                <a:solidFill>
                  <a:srgbClr val="FFFFFF"/>
                </a:solidFill>
                <a:latin typeface="Arial"/>
                <a:cs typeface="Arial"/>
              </a:rPr>
              <a:t>812/Menkes/SK/VII/2007</a:t>
            </a:r>
            <a:endParaRPr sz="2400" dirty="0">
              <a:latin typeface="Arial"/>
              <a:cs typeface="Arial"/>
            </a:endParaRPr>
          </a:p>
        </p:txBody>
      </p:sp>
      <p:sp>
        <p:nvSpPr>
          <p:cNvPr id="6" name="object 6"/>
          <p:cNvSpPr txBox="1"/>
          <p:nvPr/>
        </p:nvSpPr>
        <p:spPr>
          <a:xfrm>
            <a:off x="534504" y="3795750"/>
            <a:ext cx="8070215" cy="757555"/>
          </a:xfrm>
          <a:prstGeom prst="rect">
            <a:avLst/>
          </a:prstGeom>
          <a:solidFill>
            <a:schemeClr val="tx1"/>
          </a:solidFill>
        </p:spPr>
        <p:txBody>
          <a:bodyPr vert="horz" wrap="square" lIns="0" tIns="12700" rIns="0" bIns="0" rtlCol="0">
            <a:spAutoFit/>
          </a:bodyPr>
          <a:lstStyle/>
          <a:p>
            <a:pPr marL="12700" marR="5080">
              <a:lnSpc>
                <a:spcPct val="100000"/>
              </a:lnSpc>
              <a:spcBef>
                <a:spcPts val="100"/>
              </a:spcBef>
            </a:pPr>
            <a:r>
              <a:rPr sz="2400" spc="-35" dirty="0">
                <a:solidFill>
                  <a:srgbClr val="FFFFFF"/>
                </a:solidFill>
                <a:latin typeface="Arial MT"/>
                <a:cs typeface="Arial MT"/>
              </a:rPr>
              <a:t>TENTANG</a:t>
            </a:r>
            <a:r>
              <a:rPr sz="2400" spc="180" dirty="0">
                <a:solidFill>
                  <a:srgbClr val="FFFFFF"/>
                </a:solidFill>
                <a:latin typeface="Arial MT"/>
                <a:cs typeface="Arial MT"/>
              </a:rPr>
              <a:t> </a:t>
            </a:r>
            <a:r>
              <a:rPr sz="2400" spc="-5" dirty="0">
                <a:solidFill>
                  <a:srgbClr val="FFFFFF"/>
                </a:solidFill>
                <a:latin typeface="Arial MT"/>
                <a:cs typeface="Arial MT"/>
              </a:rPr>
              <a:t>KEBIJAKAN</a:t>
            </a:r>
            <a:r>
              <a:rPr sz="2400" spc="180" dirty="0">
                <a:solidFill>
                  <a:srgbClr val="FFFFFF"/>
                </a:solidFill>
                <a:latin typeface="Arial MT"/>
                <a:cs typeface="Arial MT"/>
              </a:rPr>
              <a:t> </a:t>
            </a:r>
            <a:r>
              <a:rPr sz="2400" spc="-65" dirty="0">
                <a:solidFill>
                  <a:srgbClr val="FFFFFF"/>
                </a:solidFill>
                <a:latin typeface="Arial MT"/>
                <a:cs typeface="Arial MT"/>
              </a:rPr>
              <a:t>PERAWATAN</a:t>
            </a:r>
            <a:r>
              <a:rPr sz="2400" spc="165" dirty="0">
                <a:solidFill>
                  <a:srgbClr val="FFFFFF"/>
                </a:solidFill>
                <a:latin typeface="Arial MT"/>
                <a:cs typeface="Arial MT"/>
              </a:rPr>
              <a:t> </a:t>
            </a:r>
            <a:r>
              <a:rPr sz="2400" spc="-50" dirty="0">
                <a:solidFill>
                  <a:srgbClr val="FFFFFF"/>
                </a:solidFill>
                <a:latin typeface="Arial MT"/>
                <a:cs typeface="Arial MT"/>
              </a:rPr>
              <a:t>PALIATIF</a:t>
            </a:r>
            <a:r>
              <a:rPr sz="2400" spc="175" dirty="0">
                <a:solidFill>
                  <a:srgbClr val="FFFFFF"/>
                </a:solidFill>
                <a:latin typeface="Arial MT"/>
                <a:cs typeface="Arial MT"/>
              </a:rPr>
              <a:t> </a:t>
            </a:r>
            <a:r>
              <a:rPr sz="2400" spc="-5" dirty="0">
                <a:solidFill>
                  <a:srgbClr val="FFFFFF"/>
                </a:solidFill>
                <a:latin typeface="Arial MT"/>
                <a:cs typeface="Arial MT"/>
              </a:rPr>
              <a:t>MENTERI </a:t>
            </a:r>
            <a:r>
              <a:rPr sz="2400" spc="-655" dirty="0">
                <a:solidFill>
                  <a:srgbClr val="FFFFFF"/>
                </a:solidFill>
                <a:latin typeface="Arial MT"/>
                <a:cs typeface="Arial MT"/>
              </a:rPr>
              <a:t> </a:t>
            </a:r>
            <a:r>
              <a:rPr sz="2400" spc="-50" dirty="0">
                <a:solidFill>
                  <a:srgbClr val="FFFFFF"/>
                </a:solidFill>
                <a:latin typeface="Arial MT"/>
                <a:cs typeface="Arial MT"/>
              </a:rPr>
              <a:t>KESEHATAN</a:t>
            </a:r>
            <a:r>
              <a:rPr sz="2400" spc="-10" dirty="0">
                <a:solidFill>
                  <a:srgbClr val="FFFFFF"/>
                </a:solidFill>
                <a:latin typeface="Arial MT"/>
                <a:cs typeface="Arial MT"/>
              </a:rPr>
              <a:t> REPUBLIK</a:t>
            </a:r>
            <a:r>
              <a:rPr sz="2400" spc="-5" dirty="0">
                <a:solidFill>
                  <a:srgbClr val="FFFFFF"/>
                </a:solidFill>
                <a:latin typeface="Arial MT"/>
                <a:cs typeface="Arial MT"/>
              </a:rPr>
              <a:t> INDONESIA</a:t>
            </a:r>
            <a:endParaRPr sz="2400" dirty="0">
              <a:latin typeface="Arial MT"/>
              <a:cs typeface="Arial M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143000" y="467019"/>
            <a:ext cx="6857999" cy="627380"/>
          </a:xfrm>
          <a:prstGeom prst="rect">
            <a:avLst/>
          </a:prstGeom>
        </p:spPr>
        <p:txBody>
          <a:bodyPr vert="horz" wrap="square" lIns="0" tIns="12065" rIns="0" bIns="0" rtlCol="0">
            <a:spAutoFit/>
          </a:bodyPr>
          <a:lstStyle/>
          <a:p>
            <a:pPr marL="12700">
              <a:lnSpc>
                <a:spcPct val="100000"/>
              </a:lnSpc>
              <a:spcBef>
                <a:spcPts val="95"/>
              </a:spcBef>
              <a:tabLst>
                <a:tab pos="2966720" algn="l"/>
              </a:tabLst>
            </a:pPr>
            <a:r>
              <a:rPr sz="3950" b="1" spc="-300" dirty="0">
                <a:latin typeface="Times New Roman"/>
                <a:cs typeface="Times New Roman"/>
              </a:rPr>
              <a:t>P</a:t>
            </a:r>
            <a:r>
              <a:rPr sz="3950" b="1" spc="-5" dirty="0">
                <a:latin typeface="Times New Roman"/>
                <a:cs typeface="Times New Roman"/>
              </a:rPr>
              <a:t>A</a:t>
            </a:r>
            <a:r>
              <a:rPr sz="3950" b="1" spc="-10" dirty="0">
                <a:latin typeface="Times New Roman"/>
                <a:cs typeface="Times New Roman"/>
              </a:rPr>
              <a:t>D</a:t>
            </a:r>
            <a:r>
              <a:rPr sz="3950" b="1" spc="-5" dirty="0">
                <a:latin typeface="Times New Roman"/>
                <a:cs typeface="Times New Roman"/>
              </a:rPr>
              <a:t>A</a:t>
            </a:r>
            <a:r>
              <a:rPr sz="3950" b="1" spc="-225" dirty="0">
                <a:latin typeface="Times New Roman"/>
                <a:cs typeface="Times New Roman"/>
              </a:rPr>
              <a:t> </a:t>
            </a:r>
            <a:r>
              <a:rPr sz="3950" b="1" spc="-10" dirty="0">
                <a:latin typeface="Times New Roman"/>
                <a:cs typeface="Times New Roman"/>
              </a:rPr>
              <a:t>POI</a:t>
            </a:r>
            <a:r>
              <a:rPr sz="3950" b="1" spc="-5" dirty="0">
                <a:latin typeface="Times New Roman"/>
                <a:cs typeface="Times New Roman"/>
              </a:rPr>
              <a:t>N</a:t>
            </a:r>
            <a:r>
              <a:rPr sz="3950" b="1" dirty="0">
                <a:latin typeface="Times New Roman"/>
                <a:cs typeface="Times New Roman"/>
              </a:rPr>
              <a:t>	</a:t>
            </a:r>
            <a:r>
              <a:rPr sz="3950" b="1" spc="-5" dirty="0">
                <a:latin typeface="Times New Roman"/>
                <a:cs typeface="Times New Roman"/>
              </a:rPr>
              <a:t>“MEN</a:t>
            </a:r>
            <a:r>
              <a:rPr sz="3950" b="1" spc="-15" dirty="0">
                <a:latin typeface="Times New Roman"/>
                <a:cs typeface="Times New Roman"/>
              </a:rPr>
              <a:t>I</a:t>
            </a:r>
            <a:r>
              <a:rPr sz="3950" b="1" dirty="0">
                <a:latin typeface="Times New Roman"/>
                <a:cs typeface="Times New Roman"/>
              </a:rPr>
              <a:t>M</a:t>
            </a:r>
            <a:r>
              <a:rPr sz="3950" b="1" spc="-25" dirty="0">
                <a:latin typeface="Times New Roman"/>
                <a:cs typeface="Times New Roman"/>
              </a:rPr>
              <a:t>B</a:t>
            </a:r>
            <a:r>
              <a:rPr sz="3950" b="1" spc="-5" dirty="0">
                <a:latin typeface="Times New Roman"/>
                <a:cs typeface="Times New Roman"/>
              </a:rPr>
              <a:t>AN</a:t>
            </a:r>
            <a:r>
              <a:rPr sz="3950" b="1" spc="-10" dirty="0">
                <a:latin typeface="Times New Roman"/>
                <a:cs typeface="Times New Roman"/>
              </a:rPr>
              <a:t>G”</a:t>
            </a:r>
            <a:endParaRPr sz="3950" dirty="0">
              <a:latin typeface="Times New Roman"/>
              <a:cs typeface="Times New Roman"/>
            </a:endParaRPr>
          </a:p>
        </p:txBody>
      </p:sp>
      <p:sp>
        <p:nvSpPr>
          <p:cNvPr id="3" name="object 3"/>
          <p:cNvSpPr txBox="1"/>
          <p:nvPr/>
        </p:nvSpPr>
        <p:spPr>
          <a:xfrm>
            <a:off x="992338" y="1631784"/>
            <a:ext cx="6857999" cy="4842351"/>
          </a:xfrm>
          <a:prstGeom prst="rect">
            <a:avLst/>
          </a:prstGeom>
        </p:spPr>
        <p:txBody>
          <a:bodyPr vert="horz" wrap="square" lIns="0" tIns="12700" rIns="0" bIns="0" rtlCol="0">
            <a:spAutoFit/>
          </a:bodyPr>
          <a:lstStyle/>
          <a:p>
            <a:pPr marL="414020" marR="6350" indent="-401955" algn="just">
              <a:lnSpc>
                <a:spcPct val="99700"/>
              </a:lnSpc>
              <a:spcBef>
                <a:spcPts val="100"/>
              </a:spcBef>
              <a:buClr>
                <a:srgbClr val="6D9FAF"/>
              </a:buClr>
              <a:buSzPct val="78723"/>
              <a:buAutoNum type="alphaLcPeriod"/>
              <a:tabLst>
                <a:tab pos="414655" algn="l"/>
              </a:tabLst>
            </a:pPr>
            <a:r>
              <a:rPr sz="2350" spc="-15" dirty="0">
                <a:solidFill>
                  <a:srgbClr val="FFFFFF"/>
                </a:solidFill>
                <a:latin typeface="Arial MT"/>
                <a:cs typeface="Arial MT"/>
              </a:rPr>
              <a:t>Bahwa</a:t>
            </a:r>
            <a:r>
              <a:rPr sz="2350" spc="-10" dirty="0">
                <a:solidFill>
                  <a:srgbClr val="FFFFFF"/>
                </a:solidFill>
                <a:latin typeface="Arial MT"/>
                <a:cs typeface="Arial MT"/>
              </a:rPr>
              <a:t> kasus</a:t>
            </a:r>
            <a:r>
              <a:rPr sz="2350" spc="-5" dirty="0">
                <a:solidFill>
                  <a:srgbClr val="FFFFFF"/>
                </a:solidFill>
                <a:latin typeface="Arial MT"/>
                <a:cs typeface="Arial MT"/>
              </a:rPr>
              <a:t> </a:t>
            </a:r>
            <a:r>
              <a:rPr sz="2350" spc="-10" dirty="0">
                <a:solidFill>
                  <a:srgbClr val="FFFFFF"/>
                </a:solidFill>
                <a:latin typeface="Arial MT"/>
                <a:cs typeface="Arial MT"/>
              </a:rPr>
              <a:t>penyakit</a:t>
            </a:r>
            <a:r>
              <a:rPr sz="2350" spc="-5" dirty="0">
                <a:solidFill>
                  <a:srgbClr val="FFFFFF"/>
                </a:solidFill>
                <a:latin typeface="Arial MT"/>
                <a:cs typeface="Arial MT"/>
              </a:rPr>
              <a:t> </a:t>
            </a:r>
            <a:r>
              <a:rPr sz="2350" spc="-10" dirty="0">
                <a:solidFill>
                  <a:srgbClr val="FFFFFF"/>
                </a:solidFill>
                <a:latin typeface="Arial MT"/>
                <a:cs typeface="Arial MT"/>
              </a:rPr>
              <a:t>yang</a:t>
            </a:r>
            <a:r>
              <a:rPr sz="2350" spc="-5" dirty="0">
                <a:solidFill>
                  <a:srgbClr val="FFFFFF"/>
                </a:solidFill>
                <a:latin typeface="Arial MT"/>
                <a:cs typeface="Arial MT"/>
              </a:rPr>
              <a:t> </a:t>
            </a:r>
            <a:r>
              <a:rPr sz="2350" spc="-15" dirty="0">
                <a:solidFill>
                  <a:srgbClr val="FFFFFF"/>
                </a:solidFill>
                <a:latin typeface="Arial MT"/>
                <a:cs typeface="Arial MT"/>
              </a:rPr>
              <a:t>belum</a:t>
            </a:r>
            <a:r>
              <a:rPr sz="2350" spc="-10" dirty="0">
                <a:solidFill>
                  <a:srgbClr val="FFFFFF"/>
                </a:solidFill>
                <a:latin typeface="Arial MT"/>
                <a:cs typeface="Arial MT"/>
              </a:rPr>
              <a:t> </a:t>
            </a:r>
            <a:r>
              <a:rPr sz="2350" spc="-15" dirty="0">
                <a:solidFill>
                  <a:srgbClr val="FFFFFF"/>
                </a:solidFill>
                <a:latin typeface="Arial MT"/>
                <a:cs typeface="Arial MT"/>
              </a:rPr>
              <a:t>dapat </a:t>
            </a:r>
            <a:r>
              <a:rPr sz="2350" spc="-10" dirty="0">
                <a:solidFill>
                  <a:srgbClr val="FFFFFF"/>
                </a:solidFill>
                <a:latin typeface="Arial MT"/>
                <a:cs typeface="Arial MT"/>
              </a:rPr>
              <a:t> </a:t>
            </a:r>
            <a:r>
              <a:rPr sz="2350" spc="-15" dirty="0">
                <a:solidFill>
                  <a:srgbClr val="FFFFFF"/>
                </a:solidFill>
                <a:latin typeface="Arial MT"/>
                <a:cs typeface="Arial MT"/>
              </a:rPr>
              <a:t>disembuhkan</a:t>
            </a:r>
            <a:r>
              <a:rPr sz="2350" spc="-10" dirty="0">
                <a:solidFill>
                  <a:srgbClr val="FFFFFF"/>
                </a:solidFill>
                <a:latin typeface="Arial MT"/>
                <a:cs typeface="Arial MT"/>
              </a:rPr>
              <a:t> semakin</a:t>
            </a:r>
            <a:r>
              <a:rPr sz="2350" spc="-5" dirty="0">
                <a:solidFill>
                  <a:srgbClr val="FFFFFF"/>
                </a:solidFill>
                <a:latin typeface="Arial MT"/>
                <a:cs typeface="Arial MT"/>
              </a:rPr>
              <a:t> </a:t>
            </a:r>
            <a:r>
              <a:rPr sz="2350" spc="-10" dirty="0">
                <a:solidFill>
                  <a:srgbClr val="FFFFFF"/>
                </a:solidFill>
                <a:latin typeface="Arial MT"/>
                <a:cs typeface="Arial MT"/>
              </a:rPr>
              <a:t>meningkat</a:t>
            </a:r>
            <a:r>
              <a:rPr sz="2350" spc="-5" dirty="0">
                <a:solidFill>
                  <a:srgbClr val="FFFFFF"/>
                </a:solidFill>
                <a:latin typeface="Arial MT"/>
                <a:cs typeface="Arial MT"/>
              </a:rPr>
              <a:t> </a:t>
            </a:r>
            <a:r>
              <a:rPr sz="2350" spc="-10" dirty="0">
                <a:solidFill>
                  <a:srgbClr val="FFFFFF"/>
                </a:solidFill>
                <a:latin typeface="Arial MT"/>
                <a:cs typeface="Arial MT"/>
              </a:rPr>
              <a:t>jumlahnya</a:t>
            </a:r>
            <a:r>
              <a:rPr sz="2350" spc="-5" dirty="0">
                <a:solidFill>
                  <a:srgbClr val="FFFFFF"/>
                </a:solidFill>
                <a:latin typeface="Arial MT"/>
                <a:cs typeface="Arial MT"/>
              </a:rPr>
              <a:t> </a:t>
            </a:r>
            <a:r>
              <a:rPr sz="2350" spc="-15" dirty="0">
                <a:solidFill>
                  <a:srgbClr val="FFFFFF"/>
                </a:solidFill>
                <a:latin typeface="Arial MT"/>
                <a:cs typeface="Arial MT"/>
              </a:rPr>
              <a:t>baik </a:t>
            </a:r>
            <a:r>
              <a:rPr sz="2350" spc="-10" dirty="0">
                <a:solidFill>
                  <a:srgbClr val="FFFFFF"/>
                </a:solidFill>
                <a:latin typeface="Arial MT"/>
                <a:cs typeface="Arial MT"/>
              </a:rPr>
              <a:t> </a:t>
            </a:r>
            <a:r>
              <a:rPr sz="2350" spc="-15" dirty="0">
                <a:solidFill>
                  <a:srgbClr val="FFFFFF"/>
                </a:solidFill>
                <a:latin typeface="Arial MT"/>
                <a:cs typeface="Arial MT"/>
              </a:rPr>
              <a:t>pada</a:t>
            </a:r>
            <a:r>
              <a:rPr sz="2350" spc="-25" dirty="0">
                <a:solidFill>
                  <a:srgbClr val="FFFFFF"/>
                </a:solidFill>
                <a:latin typeface="Arial MT"/>
                <a:cs typeface="Arial MT"/>
              </a:rPr>
              <a:t> </a:t>
            </a:r>
            <a:r>
              <a:rPr sz="2350" spc="-10" dirty="0">
                <a:solidFill>
                  <a:srgbClr val="FFFFFF"/>
                </a:solidFill>
                <a:latin typeface="Arial MT"/>
                <a:cs typeface="Arial MT"/>
              </a:rPr>
              <a:t>pasien</a:t>
            </a:r>
            <a:r>
              <a:rPr sz="2350" spc="-20" dirty="0">
                <a:solidFill>
                  <a:srgbClr val="FFFFFF"/>
                </a:solidFill>
                <a:latin typeface="Arial MT"/>
                <a:cs typeface="Arial MT"/>
              </a:rPr>
              <a:t> </a:t>
            </a:r>
            <a:r>
              <a:rPr sz="2350" spc="-10" dirty="0">
                <a:solidFill>
                  <a:srgbClr val="FFFFFF"/>
                </a:solidFill>
                <a:latin typeface="Arial MT"/>
                <a:cs typeface="Arial MT"/>
              </a:rPr>
              <a:t>dewasa</a:t>
            </a:r>
            <a:r>
              <a:rPr sz="2350" spc="-20" dirty="0">
                <a:solidFill>
                  <a:srgbClr val="FFFFFF"/>
                </a:solidFill>
                <a:latin typeface="Arial MT"/>
                <a:cs typeface="Arial MT"/>
              </a:rPr>
              <a:t> </a:t>
            </a:r>
            <a:r>
              <a:rPr sz="2350" spc="-15" dirty="0">
                <a:solidFill>
                  <a:srgbClr val="FFFFFF"/>
                </a:solidFill>
                <a:latin typeface="Arial MT"/>
                <a:cs typeface="Arial MT"/>
              </a:rPr>
              <a:t>maupun</a:t>
            </a:r>
            <a:r>
              <a:rPr sz="2350" spc="-20" dirty="0">
                <a:solidFill>
                  <a:srgbClr val="FFFFFF"/>
                </a:solidFill>
                <a:latin typeface="Arial MT"/>
                <a:cs typeface="Arial MT"/>
              </a:rPr>
              <a:t> </a:t>
            </a:r>
            <a:r>
              <a:rPr sz="2350" spc="-10" dirty="0">
                <a:solidFill>
                  <a:srgbClr val="FFFFFF"/>
                </a:solidFill>
                <a:latin typeface="Arial MT"/>
                <a:cs typeface="Arial MT"/>
              </a:rPr>
              <a:t>anak;</a:t>
            </a:r>
            <a:endParaRPr sz="2350" dirty="0">
              <a:latin typeface="Arial MT"/>
              <a:cs typeface="Arial MT"/>
            </a:endParaRPr>
          </a:p>
          <a:p>
            <a:pPr marL="414020" marR="5080" indent="-401955" algn="just">
              <a:lnSpc>
                <a:spcPct val="99500"/>
              </a:lnSpc>
              <a:spcBef>
                <a:spcPts val="459"/>
              </a:spcBef>
              <a:buClr>
                <a:srgbClr val="6D9FAF"/>
              </a:buClr>
              <a:buSzPct val="78723"/>
              <a:buAutoNum type="alphaLcPeriod"/>
              <a:tabLst>
                <a:tab pos="414655" algn="l"/>
              </a:tabLst>
            </a:pPr>
            <a:r>
              <a:rPr sz="2350" spc="-15" dirty="0">
                <a:solidFill>
                  <a:srgbClr val="FFFFFF"/>
                </a:solidFill>
                <a:latin typeface="Arial MT"/>
                <a:cs typeface="Arial MT"/>
              </a:rPr>
              <a:t>Bahwa</a:t>
            </a:r>
            <a:r>
              <a:rPr sz="2350" spc="-10" dirty="0">
                <a:solidFill>
                  <a:srgbClr val="FFFFFF"/>
                </a:solidFill>
                <a:latin typeface="Arial MT"/>
                <a:cs typeface="Arial MT"/>
              </a:rPr>
              <a:t> dalam</a:t>
            </a:r>
            <a:r>
              <a:rPr sz="2350" spc="-5" dirty="0">
                <a:solidFill>
                  <a:srgbClr val="FFFFFF"/>
                </a:solidFill>
                <a:latin typeface="Arial MT"/>
                <a:cs typeface="Arial MT"/>
              </a:rPr>
              <a:t> </a:t>
            </a:r>
            <a:r>
              <a:rPr sz="2350" spc="-10" dirty="0">
                <a:solidFill>
                  <a:srgbClr val="FFFFFF"/>
                </a:solidFill>
                <a:latin typeface="Arial MT"/>
                <a:cs typeface="Arial MT"/>
              </a:rPr>
              <a:t>rangka</a:t>
            </a:r>
            <a:r>
              <a:rPr sz="2350" spc="-5" dirty="0">
                <a:solidFill>
                  <a:srgbClr val="FFFFFF"/>
                </a:solidFill>
                <a:latin typeface="Arial MT"/>
                <a:cs typeface="Arial MT"/>
              </a:rPr>
              <a:t> </a:t>
            </a:r>
            <a:r>
              <a:rPr sz="2350" spc="-10" dirty="0">
                <a:solidFill>
                  <a:srgbClr val="FFFFFF"/>
                </a:solidFill>
                <a:latin typeface="Arial MT"/>
                <a:cs typeface="Arial MT"/>
              </a:rPr>
              <a:t>meningkatkan</a:t>
            </a:r>
            <a:r>
              <a:rPr sz="2350" spc="-5" dirty="0">
                <a:solidFill>
                  <a:srgbClr val="FFFFFF"/>
                </a:solidFill>
                <a:latin typeface="Arial MT"/>
                <a:cs typeface="Arial MT"/>
              </a:rPr>
              <a:t> </a:t>
            </a:r>
            <a:r>
              <a:rPr sz="2350" spc="-10" dirty="0">
                <a:solidFill>
                  <a:srgbClr val="FFFFFF"/>
                </a:solidFill>
                <a:latin typeface="Arial MT"/>
                <a:cs typeface="Arial MT"/>
              </a:rPr>
              <a:t>kualitas </a:t>
            </a:r>
            <a:r>
              <a:rPr sz="2350" spc="-5" dirty="0">
                <a:solidFill>
                  <a:srgbClr val="FFFFFF"/>
                </a:solidFill>
                <a:latin typeface="Arial MT"/>
                <a:cs typeface="Arial MT"/>
              </a:rPr>
              <a:t> </a:t>
            </a:r>
            <a:r>
              <a:rPr sz="2350" spc="-15" dirty="0">
                <a:solidFill>
                  <a:srgbClr val="FFFFFF"/>
                </a:solidFill>
                <a:latin typeface="Arial MT"/>
                <a:cs typeface="Arial MT"/>
              </a:rPr>
              <a:t>pelayanan </a:t>
            </a:r>
            <a:r>
              <a:rPr sz="2350" spc="-10" dirty="0">
                <a:solidFill>
                  <a:srgbClr val="FFFFFF"/>
                </a:solidFill>
                <a:latin typeface="Arial MT"/>
                <a:cs typeface="Arial MT"/>
              </a:rPr>
              <a:t>kesehatan </a:t>
            </a:r>
            <a:r>
              <a:rPr sz="2350" spc="-15" dirty="0">
                <a:solidFill>
                  <a:srgbClr val="FFFFFF"/>
                </a:solidFill>
                <a:latin typeface="Arial MT"/>
                <a:cs typeface="Arial MT"/>
              </a:rPr>
              <a:t>bagi </a:t>
            </a:r>
            <a:r>
              <a:rPr sz="2350" spc="-10" dirty="0">
                <a:solidFill>
                  <a:srgbClr val="FFFFFF"/>
                </a:solidFill>
                <a:latin typeface="Arial MT"/>
                <a:cs typeface="Arial MT"/>
              </a:rPr>
              <a:t>pasien </a:t>
            </a:r>
            <a:r>
              <a:rPr sz="2350" spc="-15" dirty="0">
                <a:solidFill>
                  <a:srgbClr val="FFFFFF"/>
                </a:solidFill>
                <a:latin typeface="Arial MT"/>
                <a:cs typeface="Arial MT"/>
              </a:rPr>
              <a:t>dengan </a:t>
            </a:r>
            <a:r>
              <a:rPr sz="2350" spc="-10" dirty="0">
                <a:solidFill>
                  <a:srgbClr val="FFFFFF"/>
                </a:solidFill>
                <a:latin typeface="Arial MT"/>
                <a:cs typeface="Arial MT"/>
              </a:rPr>
              <a:t>penyakit </a:t>
            </a:r>
            <a:r>
              <a:rPr sz="2350" spc="-5" dirty="0">
                <a:solidFill>
                  <a:srgbClr val="FFFFFF"/>
                </a:solidFill>
                <a:latin typeface="Arial MT"/>
                <a:cs typeface="Arial MT"/>
              </a:rPr>
              <a:t> </a:t>
            </a:r>
            <a:r>
              <a:rPr sz="2350" spc="-10" dirty="0">
                <a:solidFill>
                  <a:srgbClr val="FFFFFF"/>
                </a:solidFill>
                <a:latin typeface="Arial MT"/>
                <a:cs typeface="Arial MT"/>
              </a:rPr>
              <a:t>yang</a:t>
            </a:r>
            <a:r>
              <a:rPr sz="2350" spc="-5" dirty="0">
                <a:solidFill>
                  <a:srgbClr val="FFFFFF"/>
                </a:solidFill>
                <a:latin typeface="Arial MT"/>
                <a:cs typeface="Arial MT"/>
              </a:rPr>
              <a:t> </a:t>
            </a:r>
            <a:r>
              <a:rPr sz="2350" spc="-15" dirty="0">
                <a:solidFill>
                  <a:srgbClr val="FFFFFF"/>
                </a:solidFill>
                <a:latin typeface="Arial MT"/>
                <a:cs typeface="Arial MT"/>
              </a:rPr>
              <a:t>belum</a:t>
            </a:r>
            <a:r>
              <a:rPr sz="2350" spc="-10" dirty="0">
                <a:solidFill>
                  <a:srgbClr val="FFFFFF"/>
                </a:solidFill>
                <a:latin typeface="Arial MT"/>
                <a:cs typeface="Arial MT"/>
              </a:rPr>
              <a:t> </a:t>
            </a:r>
            <a:r>
              <a:rPr sz="2350" spc="-15" dirty="0">
                <a:solidFill>
                  <a:srgbClr val="FFFFFF"/>
                </a:solidFill>
                <a:latin typeface="Arial MT"/>
                <a:cs typeface="Arial MT"/>
              </a:rPr>
              <a:t>dapat</a:t>
            </a:r>
            <a:r>
              <a:rPr sz="2350" spc="-10" dirty="0">
                <a:solidFill>
                  <a:srgbClr val="FFFFFF"/>
                </a:solidFill>
                <a:latin typeface="Arial MT"/>
                <a:cs typeface="Arial MT"/>
              </a:rPr>
              <a:t> </a:t>
            </a:r>
            <a:r>
              <a:rPr sz="2350" spc="-15" dirty="0">
                <a:solidFill>
                  <a:srgbClr val="FFFFFF"/>
                </a:solidFill>
                <a:latin typeface="Arial MT"/>
                <a:cs typeface="Arial MT"/>
              </a:rPr>
              <a:t>disembuhkan</a:t>
            </a:r>
            <a:r>
              <a:rPr sz="2350" spc="-10" dirty="0">
                <a:solidFill>
                  <a:srgbClr val="FFFFFF"/>
                </a:solidFill>
                <a:latin typeface="Arial MT"/>
                <a:cs typeface="Arial MT"/>
              </a:rPr>
              <a:t> selain</a:t>
            </a:r>
            <a:r>
              <a:rPr sz="2350" spc="-5" dirty="0">
                <a:solidFill>
                  <a:srgbClr val="FFFFFF"/>
                </a:solidFill>
                <a:latin typeface="Arial MT"/>
                <a:cs typeface="Arial MT"/>
              </a:rPr>
              <a:t> </a:t>
            </a:r>
            <a:r>
              <a:rPr sz="2350" spc="-15" dirty="0">
                <a:solidFill>
                  <a:srgbClr val="FFFFFF"/>
                </a:solidFill>
                <a:latin typeface="Arial MT"/>
                <a:cs typeface="Arial MT"/>
              </a:rPr>
              <a:t>dengan </a:t>
            </a:r>
            <a:r>
              <a:rPr sz="2350" spc="-10" dirty="0">
                <a:solidFill>
                  <a:srgbClr val="FFFFFF"/>
                </a:solidFill>
                <a:latin typeface="Arial MT"/>
                <a:cs typeface="Arial MT"/>
              </a:rPr>
              <a:t> </a:t>
            </a:r>
            <a:r>
              <a:rPr sz="2350" spc="-15" dirty="0">
                <a:solidFill>
                  <a:srgbClr val="FFFFFF"/>
                </a:solidFill>
                <a:latin typeface="Arial MT"/>
                <a:cs typeface="Arial MT"/>
              </a:rPr>
              <a:t>perawatan</a:t>
            </a:r>
            <a:r>
              <a:rPr sz="2350" spc="-10" dirty="0">
                <a:solidFill>
                  <a:srgbClr val="FFFFFF"/>
                </a:solidFill>
                <a:latin typeface="Arial MT"/>
                <a:cs typeface="Arial MT"/>
              </a:rPr>
              <a:t> kuratif</a:t>
            </a:r>
            <a:r>
              <a:rPr sz="2350" spc="-5" dirty="0">
                <a:solidFill>
                  <a:srgbClr val="FFFFFF"/>
                </a:solidFill>
                <a:latin typeface="Arial MT"/>
                <a:cs typeface="Arial MT"/>
              </a:rPr>
              <a:t> </a:t>
            </a:r>
            <a:r>
              <a:rPr sz="2350" spc="-15" dirty="0">
                <a:solidFill>
                  <a:srgbClr val="FFFFFF"/>
                </a:solidFill>
                <a:latin typeface="Arial MT"/>
                <a:cs typeface="Arial MT"/>
              </a:rPr>
              <a:t>dan</a:t>
            </a:r>
            <a:r>
              <a:rPr sz="2350" spc="-10" dirty="0">
                <a:solidFill>
                  <a:srgbClr val="FFFFFF"/>
                </a:solidFill>
                <a:latin typeface="Arial MT"/>
                <a:cs typeface="Arial MT"/>
              </a:rPr>
              <a:t> </a:t>
            </a:r>
            <a:r>
              <a:rPr sz="2350" spc="-15" dirty="0">
                <a:solidFill>
                  <a:srgbClr val="FFFFFF"/>
                </a:solidFill>
                <a:latin typeface="Arial MT"/>
                <a:cs typeface="Arial MT"/>
              </a:rPr>
              <a:t>rehabilitatif</a:t>
            </a:r>
            <a:r>
              <a:rPr sz="2350" spc="-10" dirty="0">
                <a:solidFill>
                  <a:srgbClr val="FFFFFF"/>
                </a:solidFill>
                <a:latin typeface="Arial MT"/>
                <a:cs typeface="Arial MT"/>
              </a:rPr>
              <a:t> </a:t>
            </a:r>
            <a:r>
              <a:rPr sz="2350" spc="-15" dirty="0">
                <a:solidFill>
                  <a:srgbClr val="FFFFFF"/>
                </a:solidFill>
                <a:latin typeface="Arial MT"/>
                <a:cs typeface="Arial MT"/>
              </a:rPr>
              <a:t>juga</a:t>
            </a:r>
            <a:r>
              <a:rPr sz="2350" spc="-10" dirty="0">
                <a:solidFill>
                  <a:srgbClr val="FFFFFF"/>
                </a:solidFill>
                <a:latin typeface="Arial MT"/>
                <a:cs typeface="Arial MT"/>
              </a:rPr>
              <a:t> </a:t>
            </a:r>
            <a:r>
              <a:rPr sz="2350" spc="-15" dirty="0">
                <a:solidFill>
                  <a:srgbClr val="FFFFFF"/>
                </a:solidFill>
                <a:latin typeface="Arial MT"/>
                <a:cs typeface="Arial MT"/>
              </a:rPr>
              <a:t>diperlukan </a:t>
            </a:r>
            <a:r>
              <a:rPr sz="2350" spc="-640" dirty="0">
                <a:solidFill>
                  <a:srgbClr val="FFFFFF"/>
                </a:solidFill>
                <a:latin typeface="Arial MT"/>
                <a:cs typeface="Arial MT"/>
              </a:rPr>
              <a:t> </a:t>
            </a:r>
            <a:r>
              <a:rPr sz="2350" spc="-15" dirty="0">
                <a:solidFill>
                  <a:srgbClr val="FFFFFF"/>
                </a:solidFill>
                <a:latin typeface="Arial MT"/>
                <a:cs typeface="Arial MT"/>
              </a:rPr>
              <a:t>perawatan</a:t>
            </a:r>
            <a:r>
              <a:rPr sz="2350" spc="-10" dirty="0">
                <a:solidFill>
                  <a:srgbClr val="FFFFFF"/>
                </a:solidFill>
                <a:latin typeface="Arial MT"/>
                <a:cs typeface="Arial MT"/>
              </a:rPr>
              <a:t> paliatif</a:t>
            </a:r>
            <a:r>
              <a:rPr sz="2350" spc="-5" dirty="0">
                <a:solidFill>
                  <a:srgbClr val="FFFFFF"/>
                </a:solidFill>
                <a:latin typeface="Arial MT"/>
                <a:cs typeface="Arial MT"/>
              </a:rPr>
              <a:t> </a:t>
            </a:r>
            <a:r>
              <a:rPr sz="2350" spc="-15" dirty="0">
                <a:solidFill>
                  <a:srgbClr val="FFFFFF"/>
                </a:solidFill>
                <a:latin typeface="Arial MT"/>
                <a:cs typeface="Arial MT"/>
              </a:rPr>
              <a:t>bagi</a:t>
            </a:r>
            <a:r>
              <a:rPr sz="2350" spc="-10" dirty="0">
                <a:solidFill>
                  <a:srgbClr val="FFFFFF"/>
                </a:solidFill>
                <a:latin typeface="Arial MT"/>
                <a:cs typeface="Arial MT"/>
              </a:rPr>
              <a:t> </a:t>
            </a:r>
            <a:r>
              <a:rPr sz="2350" spc="-15" dirty="0">
                <a:solidFill>
                  <a:srgbClr val="FFFFFF"/>
                </a:solidFill>
                <a:latin typeface="Arial MT"/>
                <a:cs typeface="Arial MT"/>
              </a:rPr>
              <a:t>pasien</a:t>
            </a:r>
            <a:r>
              <a:rPr sz="2350" spc="-10" dirty="0">
                <a:solidFill>
                  <a:srgbClr val="FFFFFF"/>
                </a:solidFill>
                <a:latin typeface="Arial MT"/>
                <a:cs typeface="Arial MT"/>
              </a:rPr>
              <a:t> </a:t>
            </a:r>
            <a:r>
              <a:rPr sz="2350" spc="-15" dirty="0">
                <a:solidFill>
                  <a:srgbClr val="FFFFFF"/>
                </a:solidFill>
                <a:latin typeface="Arial MT"/>
                <a:cs typeface="Arial MT"/>
              </a:rPr>
              <a:t>dengan</a:t>
            </a:r>
            <a:r>
              <a:rPr sz="2350" spc="-10" dirty="0">
                <a:solidFill>
                  <a:srgbClr val="FFFFFF"/>
                </a:solidFill>
                <a:latin typeface="Arial MT"/>
                <a:cs typeface="Arial MT"/>
              </a:rPr>
              <a:t> stadium </a:t>
            </a:r>
            <a:r>
              <a:rPr sz="2350" spc="-5" dirty="0">
                <a:solidFill>
                  <a:srgbClr val="FFFFFF"/>
                </a:solidFill>
                <a:latin typeface="Arial MT"/>
                <a:cs typeface="Arial MT"/>
              </a:rPr>
              <a:t> </a:t>
            </a:r>
            <a:r>
              <a:rPr sz="2350" spc="-15" dirty="0">
                <a:solidFill>
                  <a:srgbClr val="FFFFFF"/>
                </a:solidFill>
                <a:latin typeface="Arial MT"/>
                <a:cs typeface="Arial MT"/>
              </a:rPr>
              <a:t>terminal;</a:t>
            </a:r>
            <a:endParaRPr sz="2350" dirty="0">
              <a:latin typeface="Arial MT"/>
              <a:cs typeface="Arial MT"/>
            </a:endParaRPr>
          </a:p>
          <a:p>
            <a:pPr marL="414020" marR="6985" indent="-401955" algn="just">
              <a:lnSpc>
                <a:spcPct val="99500"/>
              </a:lnSpc>
              <a:spcBef>
                <a:spcPts val="475"/>
              </a:spcBef>
              <a:buClr>
                <a:srgbClr val="6D9FAF"/>
              </a:buClr>
              <a:buSzPct val="78723"/>
              <a:buAutoNum type="alphaLcPeriod"/>
              <a:tabLst>
                <a:tab pos="414655" algn="l"/>
              </a:tabLst>
            </a:pPr>
            <a:r>
              <a:rPr sz="2350" spc="-15" dirty="0">
                <a:solidFill>
                  <a:srgbClr val="FFFFFF"/>
                </a:solidFill>
                <a:latin typeface="Arial MT"/>
                <a:cs typeface="Arial MT"/>
              </a:rPr>
              <a:t>Bahwa </a:t>
            </a:r>
            <a:r>
              <a:rPr sz="2350" spc="-10" dirty="0">
                <a:solidFill>
                  <a:srgbClr val="FFFFFF"/>
                </a:solidFill>
                <a:latin typeface="Arial MT"/>
                <a:cs typeface="Arial MT"/>
              </a:rPr>
              <a:t>sesuai </a:t>
            </a:r>
            <a:r>
              <a:rPr sz="2350" spc="-15" dirty="0">
                <a:solidFill>
                  <a:srgbClr val="FFFFFF"/>
                </a:solidFill>
                <a:latin typeface="Arial MT"/>
                <a:cs typeface="Arial MT"/>
              </a:rPr>
              <a:t>dengan pertimbangan </a:t>
            </a:r>
            <a:r>
              <a:rPr sz="2350" spc="-10" dirty="0">
                <a:solidFill>
                  <a:srgbClr val="FFFFFF"/>
                </a:solidFill>
                <a:latin typeface="Arial MT"/>
                <a:cs typeface="Arial MT"/>
              </a:rPr>
              <a:t>butir </a:t>
            </a:r>
            <a:r>
              <a:rPr sz="2350" spc="-5" dirty="0">
                <a:solidFill>
                  <a:srgbClr val="FFFFFF"/>
                </a:solidFill>
                <a:latin typeface="Arial MT"/>
                <a:cs typeface="Arial MT"/>
              </a:rPr>
              <a:t>a </a:t>
            </a:r>
            <a:r>
              <a:rPr sz="2350" spc="-15" dirty="0">
                <a:solidFill>
                  <a:srgbClr val="FFFFFF"/>
                </a:solidFill>
                <a:latin typeface="Arial MT"/>
                <a:cs typeface="Arial MT"/>
              </a:rPr>
              <a:t>dan </a:t>
            </a:r>
            <a:r>
              <a:rPr sz="2350" spc="-5" dirty="0">
                <a:solidFill>
                  <a:srgbClr val="FFFFFF"/>
                </a:solidFill>
                <a:latin typeface="Arial MT"/>
                <a:cs typeface="Arial MT"/>
              </a:rPr>
              <a:t>b </a:t>
            </a:r>
            <a:r>
              <a:rPr sz="2350" spc="-15" dirty="0">
                <a:solidFill>
                  <a:srgbClr val="FFFFFF"/>
                </a:solidFill>
                <a:latin typeface="Arial MT"/>
                <a:cs typeface="Arial MT"/>
              </a:rPr>
              <a:t>di </a:t>
            </a:r>
            <a:r>
              <a:rPr sz="2350" spc="-640" dirty="0">
                <a:solidFill>
                  <a:srgbClr val="FFFFFF"/>
                </a:solidFill>
                <a:latin typeface="Arial MT"/>
                <a:cs typeface="Arial MT"/>
              </a:rPr>
              <a:t> </a:t>
            </a:r>
            <a:r>
              <a:rPr sz="2350" spc="-10" dirty="0">
                <a:solidFill>
                  <a:srgbClr val="FFFFFF"/>
                </a:solidFill>
                <a:latin typeface="Arial MT"/>
                <a:cs typeface="Arial MT"/>
              </a:rPr>
              <a:t>atas,</a:t>
            </a:r>
            <a:r>
              <a:rPr sz="2350" spc="-5" dirty="0">
                <a:solidFill>
                  <a:srgbClr val="FFFFFF"/>
                </a:solidFill>
                <a:latin typeface="Arial MT"/>
                <a:cs typeface="Arial MT"/>
              </a:rPr>
              <a:t> </a:t>
            </a:r>
            <a:r>
              <a:rPr sz="2350" spc="-10" dirty="0">
                <a:solidFill>
                  <a:srgbClr val="FFFFFF"/>
                </a:solidFill>
                <a:latin typeface="Arial MT"/>
                <a:cs typeface="Arial MT"/>
              </a:rPr>
              <a:t>perlu </a:t>
            </a:r>
            <a:r>
              <a:rPr sz="2350" spc="-15" dirty="0">
                <a:solidFill>
                  <a:srgbClr val="FFFFFF"/>
                </a:solidFill>
                <a:latin typeface="Arial MT"/>
                <a:cs typeface="Arial MT"/>
              </a:rPr>
              <a:t>adanya</a:t>
            </a:r>
            <a:r>
              <a:rPr sz="2350" spc="-10" dirty="0">
                <a:solidFill>
                  <a:srgbClr val="FFFFFF"/>
                </a:solidFill>
                <a:latin typeface="Arial MT"/>
                <a:cs typeface="Arial MT"/>
              </a:rPr>
              <a:t> </a:t>
            </a:r>
            <a:r>
              <a:rPr sz="2350" spc="-15" dirty="0">
                <a:solidFill>
                  <a:srgbClr val="FFFFFF"/>
                </a:solidFill>
                <a:latin typeface="Arial MT"/>
                <a:cs typeface="Arial MT"/>
              </a:rPr>
              <a:t>Keputusan</a:t>
            </a:r>
            <a:r>
              <a:rPr sz="2350" spc="-10" dirty="0">
                <a:solidFill>
                  <a:srgbClr val="FFFFFF"/>
                </a:solidFill>
                <a:latin typeface="Arial MT"/>
                <a:cs typeface="Arial MT"/>
              </a:rPr>
              <a:t> Menteri </a:t>
            </a:r>
            <a:r>
              <a:rPr sz="2350" spc="-15" dirty="0">
                <a:solidFill>
                  <a:srgbClr val="FFFFFF"/>
                </a:solidFill>
                <a:latin typeface="Arial MT"/>
                <a:cs typeface="Arial MT"/>
              </a:rPr>
              <a:t>Kesehatan </a:t>
            </a:r>
            <a:r>
              <a:rPr sz="2350" spc="-10" dirty="0">
                <a:solidFill>
                  <a:srgbClr val="FFFFFF"/>
                </a:solidFill>
                <a:latin typeface="Arial MT"/>
                <a:cs typeface="Arial MT"/>
              </a:rPr>
              <a:t> </a:t>
            </a:r>
            <a:r>
              <a:rPr sz="2350" spc="-15" dirty="0">
                <a:solidFill>
                  <a:srgbClr val="FFFFFF"/>
                </a:solidFill>
                <a:latin typeface="Arial MT"/>
                <a:cs typeface="Arial MT"/>
              </a:rPr>
              <a:t>tentang</a:t>
            </a:r>
            <a:r>
              <a:rPr sz="2350" spc="-25" dirty="0">
                <a:solidFill>
                  <a:srgbClr val="FFFFFF"/>
                </a:solidFill>
                <a:latin typeface="Arial MT"/>
                <a:cs typeface="Arial MT"/>
              </a:rPr>
              <a:t> </a:t>
            </a:r>
            <a:r>
              <a:rPr sz="2350" spc="-15" dirty="0">
                <a:solidFill>
                  <a:srgbClr val="FFFFFF"/>
                </a:solidFill>
                <a:latin typeface="Arial MT"/>
                <a:cs typeface="Arial MT"/>
              </a:rPr>
              <a:t>Kebijakan</a:t>
            </a:r>
            <a:r>
              <a:rPr sz="2350" spc="-10" dirty="0">
                <a:solidFill>
                  <a:srgbClr val="FFFFFF"/>
                </a:solidFill>
                <a:latin typeface="Arial MT"/>
                <a:cs typeface="Arial MT"/>
              </a:rPr>
              <a:t> Perawatan</a:t>
            </a:r>
            <a:r>
              <a:rPr sz="2350" spc="-15" dirty="0">
                <a:solidFill>
                  <a:srgbClr val="FFFFFF"/>
                </a:solidFill>
                <a:latin typeface="Arial MT"/>
                <a:cs typeface="Arial MT"/>
              </a:rPr>
              <a:t> </a:t>
            </a:r>
            <a:r>
              <a:rPr sz="2350" spc="-10" dirty="0">
                <a:solidFill>
                  <a:srgbClr val="FFFFFF"/>
                </a:solidFill>
                <a:latin typeface="Arial MT"/>
                <a:cs typeface="Arial MT"/>
              </a:rPr>
              <a:t>Paliatif.</a:t>
            </a:r>
            <a:endParaRPr sz="2350" dirty="0">
              <a:latin typeface="Arial MT"/>
              <a:cs typeface="Arial M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219" y="307339"/>
            <a:ext cx="5029200" cy="1077595"/>
          </a:xfrm>
          <a:prstGeom prst="rect">
            <a:avLst/>
          </a:prstGeom>
          <a:solidFill>
            <a:srgbClr val="FFFF00"/>
          </a:solidFill>
        </p:spPr>
        <p:txBody>
          <a:bodyPr vert="horz" wrap="square" lIns="0" tIns="12700" rIns="0" bIns="0" rtlCol="0">
            <a:spAutoFit/>
          </a:bodyPr>
          <a:lstStyle/>
          <a:p>
            <a:pPr marL="12700" marR="5080">
              <a:lnSpc>
                <a:spcPct val="100000"/>
              </a:lnSpc>
              <a:spcBef>
                <a:spcPts val="100"/>
              </a:spcBef>
            </a:pPr>
            <a:r>
              <a:rPr sz="3450" b="1" spc="-10" dirty="0">
                <a:solidFill>
                  <a:schemeClr val="tx1"/>
                </a:solidFill>
                <a:latin typeface="Times New Roman"/>
                <a:cs typeface="Times New Roman"/>
              </a:rPr>
              <a:t>TUJUAN</a:t>
            </a:r>
            <a:r>
              <a:rPr sz="3450" b="1" spc="-45" dirty="0">
                <a:solidFill>
                  <a:schemeClr val="tx1"/>
                </a:solidFill>
                <a:latin typeface="Times New Roman"/>
                <a:cs typeface="Times New Roman"/>
              </a:rPr>
              <a:t> </a:t>
            </a:r>
            <a:r>
              <a:rPr sz="3450" b="1" spc="-10" dirty="0">
                <a:solidFill>
                  <a:schemeClr val="tx1"/>
                </a:solidFill>
                <a:latin typeface="Times New Roman"/>
                <a:cs typeface="Times New Roman"/>
              </a:rPr>
              <a:t>DAN</a:t>
            </a:r>
            <a:r>
              <a:rPr sz="3450" b="1" spc="-40" dirty="0">
                <a:solidFill>
                  <a:schemeClr val="tx1"/>
                </a:solidFill>
                <a:latin typeface="Times New Roman"/>
                <a:cs typeface="Times New Roman"/>
              </a:rPr>
              <a:t> </a:t>
            </a:r>
            <a:r>
              <a:rPr sz="3450" b="1" spc="-10" dirty="0">
                <a:solidFill>
                  <a:schemeClr val="tx1"/>
                </a:solidFill>
                <a:latin typeface="Times New Roman"/>
                <a:cs typeface="Times New Roman"/>
              </a:rPr>
              <a:t>SASARAN </a:t>
            </a:r>
            <a:r>
              <a:rPr sz="3450" b="1" spc="-844" dirty="0">
                <a:solidFill>
                  <a:schemeClr val="tx1"/>
                </a:solidFill>
                <a:latin typeface="Times New Roman"/>
                <a:cs typeface="Times New Roman"/>
              </a:rPr>
              <a:t> </a:t>
            </a:r>
            <a:r>
              <a:rPr sz="3450" b="1" spc="-10" dirty="0">
                <a:solidFill>
                  <a:schemeClr val="tx1"/>
                </a:solidFill>
                <a:latin typeface="Times New Roman"/>
                <a:cs typeface="Times New Roman"/>
              </a:rPr>
              <a:t>KEBIJAKAN</a:t>
            </a:r>
            <a:endParaRPr sz="3450" dirty="0">
              <a:solidFill>
                <a:schemeClr val="tx1"/>
              </a:solidFill>
              <a:latin typeface="Times New Roman"/>
              <a:cs typeface="Times New Roman"/>
            </a:endParaRPr>
          </a:p>
        </p:txBody>
      </p:sp>
      <p:sp>
        <p:nvSpPr>
          <p:cNvPr id="3" name="object 3"/>
          <p:cNvSpPr txBox="1"/>
          <p:nvPr/>
        </p:nvSpPr>
        <p:spPr>
          <a:xfrm>
            <a:off x="534504" y="1631785"/>
            <a:ext cx="4859020" cy="409575"/>
          </a:xfrm>
          <a:prstGeom prst="rect">
            <a:avLst/>
          </a:prstGeom>
          <a:solidFill>
            <a:schemeClr val="accent2">
              <a:lumMod val="20000"/>
              <a:lumOff val="80000"/>
            </a:schemeClr>
          </a:solidFill>
        </p:spPr>
        <p:txBody>
          <a:bodyPr vert="horz" wrap="square" lIns="0" tIns="15240" rIns="0" bIns="0" rtlCol="0">
            <a:spAutoFit/>
          </a:bodyPr>
          <a:lstStyle/>
          <a:p>
            <a:pPr marL="12700">
              <a:lnSpc>
                <a:spcPct val="100000"/>
              </a:lnSpc>
              <a:spcBef>
                <a:spcPts val="120"/>
              </a:spcBef>
            </a:pPr>
            <a:r>
              <a:rPr sz="2500" b="1" spc="-25" dirty="0">
                <a:highlight>
                  <a:srgbClr val="00FF00"/>
                </a:highlight>
                <a:latin typeface="Arial"/>
                <a:cs typeface="Arial"/>
              </a:rPr>
              <a:t>Tujuan</a:t>
            </a:r>
            <a:r>
              <a:rPr sz="2500" b="1" spc="-20" dirty="0">
                <a:highlight>
                  <a:srgbClr val="00FF00"/>
                </a:highlight>
                <a:latin typeface="Arial"/>
                <a:cs typeface="Arial"/>
              </a:rPr>
              <a:t> </a:t>
            </a:r>
            <a:r>
              <a:rPr sz="2500" b="1" spc="5" dirty="0">
                <a:highlight>
                  <a:srgbClr val="00FF00"/>
                </a:highlight>
                <a:latin typeface="Arial"/>
                <a:cs typeface="Arial"/>
              </a:rPr>
              <a:t>kebijakan</a:t>
            </a:r>
            <a:r>
              <a:rPr sz="2500" b="1" spc="-20" dirty="0">
                <a:highlight>
                  <a:srgbClr val="00FF00"/>
                </a:highlight>
                <a:latin typeface="Arial"/>
                <a:cs typeface="Arial"/>
              </a:rPr>
              <a:t> </a:t>
            </a:r>
            <a:r>
              <a:rPr sz="2500" b="1" spc="-25" dirty="0">
                <a:highlight>
                  <a:srgbClr val="00FF00"/>
                </a:highlight>
                <a:latin typeface="Arial"/>
                <a:cs typeface="Arial"/>
              </a:rPr>
              <a:t>Tujuan</a:t>
            </a:r>
            <a:r>
              <a:rPr sz="2500" b="1" spc="-20" dirty="0">
                <a:highlight>
                  <a:srgbClr val="00FF00"/>
                </a:highlight>
                <a:latin typeface="Arial"/>
                <a:cs typeface="Arial"/>
              </a:rPr>
              <a:t> </a:t>
            </a:r>
            <a:r>
              <a:rPr sz="2500" b="1" spc="5" dirty="0">
                <a:highlight>
                  <a:srgbClr val="00FF00"/>
                </a:highlight>
                <a:latin typeface="Arial"/>
                <a:cs typeface="Arial"/>
              </a:rPr>
              <a:t>umum:</a:t>
            </a:r>
            <a:endParaRPr sz="2500" dirty="0">
              <a:highlight>
                <a:srgbClr val="00FF00"/>
              </a:highlight>
              <a:latin typeface="Arial"/>
              <a:cs typeface="Arial"/>
            </a:endParaRPr>
          </a:p>
        </p:txBody>
      </p:sp>
      <p:sp>
        <p:nvSpPr>
          <p:cNvPr id="4" name="object 4"/>
          <p:cNvSpPr txBox="1"/>
          <p:nvPr/>
        </p:nvSpPr>
        <p:spPr>
          <a:xfrm>
            <a:off x="4897476" y="2078901"/>
            <a:ext cx="2946400" cy="409575"/>
          </a:xfrm>
          <a:prstGeom prst="rect">
            <a:avLst/>
          </a:prstGeom>
        </p:spPr>
        <p:txBody>
          <a:bodyPr vert="horz" wrap="square" lIns="0" tIns="15240" rIns="0" bIns="0" rtlCol="0">
            <a:spAutoFit/>
          </a:bodyPr>
          <a:lstStyle/>
          <a:p>
            <a:pPr marL="12700">
              <a:lnSpc>
                <a:spcPct val="100000"/>
              </a:lnSpc>
              <a:spcBef>
                <a:spcPts val="120"/>
              </a:spcBef>
              <a:tabLst>
                <a:tab pos="937894" algn="l"/>
                <a:tab pos="2326640" algn="l"/>
              </a:tabLst>
            </a:pPr>
            <a:r>
              <a:rPr sz="2500" spc="5" dirty="0">
                <a:latin typeface="Arial MT"/>
                <a:cs typeface="Arial MT"/>
              </a:rPr>
              <a:t>d</a:t>
            </a:r>
            <a:r>
              <a:rPr sz="2500" spc="15" dirty="0">
                <a:latin typeface="Arial MT"/>
                <a:cs typeface="Arial MT"/>
              </a:rPr>
              <a:t>a</a:t>
            </a:r>
            <a:r>
              <a:rPr sz="2500" spc="10" dirty="0">
                <a:latin typeface="Arial MT"/>
                <a:cs typeface="Arial MT"/>
              </a:rPr>
              <a:t>n</a:t>
            </a:r>
            <a:r>
              <a:rPr sz="2500" dirty="0">
                <a:latin typeface="Arial MT"/>
                <a:cs typeface="Arial MT"/>
              </a:rPr>
              <a:t>	</a:t>
            </a:r>
            <a:r>
              <a:rPr sz="2500" spc="15" dirty="0">
                <a:latin typeface="Arial MT"/>
                <a:cs typeface="Arial MT"/>
              </a:rPr>
              <a:t>a</a:t>
            </a:r>
            <a:r>
              <a:rPr sz="2500" spc="-10" dirty="0">
                <a:latin typeface="Arial MT"/>
                <a:cs typeface="Arial MT"/>
              </a:rPr>
              <a:t>r</a:t>
            </a:r>
            <a:r>
              <a:rPr sz="2500" spc="15" dirty="0">
                <a:latin typeface="Arial MT"/>
                <a:cs typeface="Arial MT"/>
              </a:rPr>
              <a:t>a</a:t>
            </a:r>
            <a:r>
              <a:rPr sz="2500" spc="5" dirty="0">
                <a:latin typeface="Arial MT"/>
                <a:cs typeface="Arial MT"/>
              </a:rPr>
              <a:t>h</a:t>
            </a:r>
            <a:r>
              <a:rPr sz="2500" spc="15" dirty="0">
                <a:latin typeface="Arial MT"/>
                <a:cs typeface="Arial MT"/>
              </a:rPr>
              <a:t>a</a:t>
            </a:r>
            <a:r>
              <a:rPr sz="2500" spc="10" dirty="0">
                <a:latin typeface="Arial MT"/>
                <a:cs typeface="Arial MT"/>
              </a:rPr>
              <a:t>n</a:t>
            </a:r>
            <a:r>
              <a:rPr sz="2500" dirty="0">
                <a:latin typeface="Arial MT"/>
                <a:cs typeface="Arial MT"/>
              </a:rPr>
              <a:t>	</a:t>
            </a:r>
            <a:r>
              <a:rPr sz="2500" spc="15" dirty="0">
                <a:latin typeface="Arial MT"/>
                <a:cs typeface="Arial MT"/>
              </a:rPr>
              <a:t>b</a:t>
            </a:r>
            <a:r>
              <a:rPr sz="2500" spc="5" dirty="0">
                <a:latin typeface="Arial MT"/>
                <a:cs typeface="Arial MT"/>
              </a:rPr>
              <a:t>a</a:t>
            </a:r>
            <a:r>
              <a:rPr sz="2500" spc="15" dirty="0">
                <a:latin typeface="Arial MT"/>
                <a:cs typeface="Arial MT"/>
              </a:rPr>
              <a:t>g</a:t>
            </a:r>
            <a:r>
              <a:rPr sz="2500" dirty="0">
                <a:latin typeface="Arial MT"/>
                <a:cs typeface="Arial MT"/>
              </a:rPr>
              <a:t>i</a:t>
            </a:r>
          </a:p>
        </p:txBody>
      </p:sp>
      <p:sp>
        <p:nvSpPr>
          <p:cNvPr id="5" name="object 5"/>
          <p:cNvSpPr txBox="1"/>
          <p:nvPr/>
        </p:nvSpPr>
        <p:spPr>
          <a:xfrm>
            <a:off x="534504" y="2144215"/>
            <a:ext cx="4351020" cy="1240155"/>
          </a:xfrm>
          <a:prstGeom prst="rect">
            <a:avLst/>
          </a:prstGeom>
        </p:spPr>
        <p:txBody>
          <a:bodyPr vert="horz" wrap="square" lIns="0" tIns="12700" rIns="0" bIns="0" rtlCol="0">
            <a:spAutoFit/>
          </a:bodyPr>
          <a:lstStyle/>
          <a:p>
            <a:pPr marL="12700" marR="5080">
              <a:lnSpc>
                <a:spcPct val="100699"/>
              </a:lnSpc>
              <a:spcBef>
                <a:spcPts val="100"/>
              </a:spcBef>
              <a:tabLst>
                <a:tab pos="1579880" algn="l"/>
                <a:tab pos="3021965" algn="l"/>
              </a:tabLst>
            </a:pPr>
            <a:r>
              <a:rPr sz="2500" spc="5" dirty="0">
                <a:latin typeface="Arial MT"/>
                <a:cs typeface="Arial MT"/>
              </a:rPr>
              <a:t>Sebagai	</a:t>
            </a:r>
            <a:r>
              <a:rPr sz="2500" spc="10" dirty="0">
                <a:latin typeface="Arial MT"/>
                <a:cs typeface="Arial MT"/>
              </a:rPr>
              <a:t>payung	</a:t>
            </a:r>
            <a:r>
              <a:rPr sz="2500" spc="5" dirty="0">
                <a:latin typeface="Arial MT"/>
                <a:cs typeface="Arial MT"/>
              </a:rPr>
              <a:t>hukum </a:t>
            </a:r>
            <a:r>
              <a:rPr sz="2500" spc="10" dirty="0">
                <a:latin typeface="Arial MT"/>
                <a:cs typeface="Arial MT"/>
              </a:rPr>
              <a:t> </a:t>
            </a:r>
            <a:r>
              <a:rPr sz="2500" spc="5" dirty="0">
                <a:latin typeface="Arial MT"/>
                <a:cs typeface="Arial MT"/>
              </a:rPr>
              <a:t>perawatan</a:t>
            </a:r>
            <a:r>
              <a:rPr sz="2500" spc="-15" dirty="0">
                <a:latin typeface="Arial MT"/>
                <a:cs typeface="Arial MT"/>
              </a:rPr>
              <a:t> </a:t>
            </a:r>
            <a:r>
              <a:rPr sz="2500" spc="5" dirty="0">
                <a:latin typeface="Arial MT"/>
                <a:cs typeface="Arial MT"/>
              </a:rPr>
              <a:t>paliatif</a:t>
            </a:r>
            <a:r>
              <a:rPr sz="2500" spc="-25" dirty="0">
                <a:latin typeface="Arial MT"/>
                <a:cs typeface="Arial MT"/>
              </a:rPr>
              <a:t> </a:t>
            </a:r>
            <a:r>
              <a:rPr sz="2500" spc="5" dirty="0">
                <a:latin typeface="Arial MT"/>
                <a:cs typeface="Arial MT"/>
              </a:rPr>
              <a:t>di</a:t>
            </a:r>
            <a:r>
              <a:rPr sz="2500" dirty="0">
                <a:latin typeface="Arial MT"/>
                <a:cs typeface="Arial MT"/>
              </a:rPr>
              <a:t> </a:t>
            </a:r>
            <a:r>
              <a:rPr sz="2500" spc="5" dirty="0">
                <a:latin typeface="Arial MT"/>
                <a:cs typeface="Arial MT"/>
              </a:rPr>
              <a:t>Indonesia</a:t>
            </a:r>
            <a:endParaRPr sz="2500" dirty="0">
              <a:latin typeface="Arial MT"/>
              <a:cs typeface="Arial MT"/>
            </a:endParaRPr>
          </a:p>
          <a:p>
            <a:pPr marL="12700">
              <a:lnSpc>
                <a:spcPct val="100000"/>
              </a:lnSpc>
              <a:spcBef>
                <a:spcPts val="515"/>
              </a:spcBef>
            </a:pPr>
            <a:r>
              <a:rPr sz="2500" b="1" spc="-25" dirty="0">
                <a:highlight>
                  <a:srgbClr val="00FF00"/>
                </a:highlight>
                <a:latin typeface="Arial"/>
                <a:cs typeface="Arial"/>
              </a:rPr>
              <a:t>Tujuan</a:t>
            </a:r>
            <a:r>
              <a:rPr sz="2500" b="1" spc="-50" dirty="0">
                <a:highlight>
                  <a:srgbClr val="00FF00"/>
                </a:highlight>
                <a:latin typeface="Arial"/>
                <a:cs typeface="Arial"/>
              </a:rPr>
              <a:t> </a:t>
            </a:r>
            <a:r>
              <a:rPr sz="2500" b="1" spc="5" dirty="0">
                <a:highlight>
                  <a:srgbClr val="00FF00"/>
                </a:highlight>
                <a:latin typeface="Arial"/>
                <a:cs typeface="Arial"/>
              </a:rPr>
              <a:t>khusus:</a:t>
            </a:r>
            <a:endParaRPr sz="2500" dirty="0">
              <a:highlight>
                <a:srgbClr val="00FF00"/>
              </a:highlight>
              <a:latin typeface="Arial"/>
              <a:cs typeface="Arial"/>
            </a:endParaRPr>
          </a:p>
        </p:txBody>
      </p:sp>
      <p:sp>
        <p:nvSpPr>
          <p:cNvPr id="6" name="object 6"/>
          <p:cNvSpPr txBox="1"/>
          <p:nvPr/>
        </p:nvSpPr>
        <p:spPr>
          <a:xfrm>
            <a:off x="534504" y="3356533"/>
            <a:ext cx="7312659" cy="2707005"/>
          </a:xfrm>
          <a:prstGeom prst="rect">
            <a:avLst/>
          </a:prstGeom>
        </p:spPr>
        <p:txBody>
          <a:bodyPr vert="horz" wrap="square" lIns="0" tIns="13335" rIns="0" bIns="0" rtlCol="0">
            <a:spAutoFit/>
          </a:bodyPr>
          <a:lstStyle/>
          <a:p>
            <a:pPr marL="12700" marR="5080" algn="just">
              <a:lnSpc>
                <a:spcPct val="100499"/>
              </a:lnSpc>
              <a:spcBef>
                <a:spcPts val="105"/>
              </a:spcBef>
              <a:tabLst>
                <a:tab pos="4519295" algn="l"/>
              </a:tabLst>
            </a:pPr>
            <a:r>
              <a:rPr sz="2500" spc="-15" dirty="0">
                <a:latin typeface="Arial MT"/>
                <a:cs typeface="Arial MT"/>
              </a:rPr>
              <a:t>Terlaksananya</a:t>
            </a:r>
            <a:r>
              <a:rPr sz="2500" spc="-10" dirty="0">
                <a:latin typeface="Arial MT"/>
                <a:cs typeface="Arial MT"/>
              </a:rPr>
              <a:t> </a:t>
            </a:r>
            <a:r>
              <a:rPr sz="2500" spc="10" dirty="0">
                <a:latin typeface="Arial MT"/>
                <a:cs typeface="Arial MT"/>
              </a:rPr>
              <a:t>perawatan</a:t>
            </a:r>
            <a:r>
              <a:rPr sz="2500" spc="15" dirty="0">
                <a:latin typeface="Arial MT"/>
                <a:cs typeface="Arial MT"/>
              </a:rPr>
              <a:t> </a:t>
            </a:r>
            <a:r>
              <a:rPr sz="2500" spc="5" dirty="0">
                <a:latin typeface="Arial MT"/>
                <a:cs typeface="Arial MT"/>
              </a:rPr>
              <a:t>paliatif</a:t>
            </a:r>
            <a:r>
              <a:rPr sz="2500" spc="10" dirty="0">
                <a:latin typeface="Arial MT"/>
                <a:cs typeface="Arial MT"/>
              </a:rPr>
              <a:t> yang</a:t>
            </a:r>
            <a:r>
              <a:rPr sz="2500" spc="15" dirty="0">
                <a:latin typeface="Arial MT"/>
                <a:cs typeface="Arial MT"/>
              </a:rPr>
              <a:t> </a:t>
            </a:r>
            <a:r>
              <a:rPr sz="2500" spc="10" dirty="0">
                <a:latin typeface="Arial MT"/>
                <a:cs typeface="Arial MT"/>
              </a:rPr>
              <a:t>bermutu </a:t>
            </a:r>
            <a:r>
              <a:rPr sz="2500" spc="15" dirty="0">
                <a:latin typeface="Arial MT"/>
                <a:cs typeface="Arial MT"/>
              </a:rPr>
              <a:t> </a:t>
            </a:r>
            <a:r>
              <a:rPr sz="2500" spc="5" dirty="0">
                <a:latin typeface="Arial MT"/>
                <a:cs typeface="Arial MT"/>
              </a:rPr>
              <a:t>sesuai standar </a:t>
            </a:r>
            <a:r>
              <a:rPr sz="2500" spc="10" dirty="0">
                <a:latin typeface="Arial MT"/>
                <a:cs typeface="Arial MT"/>
              </a:rPr>
              <a:t>yang </a:t>
            </a:r>
            <a:r>
              <a:rPr sz="2500" spc="5" dirty="0">
                <a:latin typeface="Arial MT"/>
                <a:cs typeface="Arial MT"/>
              </a:rPr>
              <a:t>berlaku di seluruh Indonesia </a:t>
            </a:r>
            <a:r>
              <a:rPr sz="2500" spc="10" dirty="0">
                <a:latin typeface="Arial MT"/>
                <a:cs typeface="Arial MT"/>
              </a:rPr>
              <a:t> </a:t>
            </a:r>
            <a:r>
              <a:rPr sz="2500" spc="-270" dirty="0">
                <a:latin typeface="Arial MT"/>
                <a:cs typeface="Arial MT"/>
              </a:rPr>
              <a:t>T</a:t>
            </a:r>
            <a:r>
              <a:rPr sz="2500" dirty="0">
                <a:latin typeface="Arial MT"/>
                <a:cs typeface="Arial MT"/>
              </a:rPr>
              <a:t>ers</a:t>
            </a:r>
            <a:r>
              <a:rPr sz="2500" spc="15" dirty="0">
                <a:latin typeface="Arial MT"/>
                <a:cs typeface="Arial MT"/>
              </a:rPr>
              <a:t>u</a:t>
            </a:r>
            <a:r>
              <a:rPr sz="2500" spc="10" dirty="0">
                <a:latin typeface="Arial MT"/>
                <a:cs typeface="Arial MT"/>
              </a:rPr>
              <a:t>sun</a:t>
            </a:r>
            <a:r>
              <a:rPr sz="2500" spc="15" dirty="0">
                <a:latin typeface="Arial MT"/>
                <a:cs typeface="Arial MT"/>
              </a:rPr>
              <a:t>n</a:t>
            </a:r>
            <a:r>
              <a:rPr sz="2500" spc="10" dirty="0">
                <a:latin typeface="Arial MT"/>
                <a:cs typeface="Arial MT"/>
              </a:rPr>
              <a:t>ya</a:t>
            </a:r>
            <a:r>
              <a:rPr sz="2500" dirty="0">
                <a:latin typeface="Arial MT"/>
                <a:cs typeface="Arial MT"/>
              </a:rPr>
              <a:t>	</a:t>
            </a:r>
            <a:r>
              <a:rPr sz="2500" spc="15" dirty="0">
                <a:latin typeface="Arial MT"/>
                <a:cs typeface="Arial MT"/>
              </a:rPr>
              <a:t>p</a:t>
            </a:r>
            <a:r>
              <a:rPr sz="2500" spc="5" dirty="0">
                <a:latin typeface="Arial MT"/>
                <a:cs typeface="Arial MT"/>
              </a:rPr>
              <a:t>e</a:t>
            </a:r>
            <a:r>
              <a:rPr sz="2500" spc="15" dirty="0">
                <a:latin typeface="Arial MT"/>
                <a:cs typeface="Arial MT"/>
              </a:rPr>
              <a:t>d</a:t>
            </a:r>
            <a:r>
              <a:rPr sz="2500" spc="5" dirty="0">
                <a:latin typeface="Arial MT"/>
                <a:cs typeface="Arial MT"/>
              </a:rPr>
              <a:t>oma</a:t>
            </a:r>
            <a:r>
              <a:rPr sz="2500" spc="15" dirty="0">
                <a:latin typeface="Arial MT"/>
                <a:cs typeface="Arial MT"/>
              </a:rPr>
              <a:t>n</a:t>
            </a:r>
            <a:r>
              <a:rPr sz="2500" spc="5" dirty="0">
                <a:latin typeface="Arial MT"/>
                <a:cs typeface="Arial MT"/>
              </a:rPr>
              <a:t>-pe</a:t>
            </a:r>
            <a:r>
              <a:rPr sz="2500" spc="15" dirty="0">
                <a:latin typeface="Arial MT"/>
                <a:cs typeface="Arial MT"/>
              </a:rPr>
              <a:t>d</a:t>
            </a:r>
            <a:r>
              <a:rPr sz="2500" spc="5" dirty="0">
                <a:latin typeface="Arial MT"/>
                <a:cs typeface="Arial MT"/>
              </a:rPr>
              <a:t>om</a:t>
            </a:r>
            <a:r>
              <a:rPr sz="2500" spc="15" dirty="0">
                <a:latin typeface="Arial MT"/>
                <a:cs typeface="Arial MT"/>
              </a:rPr>
              <a:t>a</a:t>
            </a:r>
            <a:r>
              <a:rPr sz="2500" spc="5" dirty="0">
                <a:latin typeface="Arial MT"/>
                <a:cs typeface="Arial MT"/>
              </a:rPr>
              <a:t>n  Pelaksanaan/juklak perawatan paliatif. </a:t>
            </a:r>
            <a:r>
              <a:rPr sz="2500" spc="-20" dirty="0">
                <a:latin typeface="Arial MT"/>
                <a:cs typeface="Arial MT"/>
              </a:rPr>
              <a:t>Tersedianya </a:t>
            </a:r>
            <a:r>
              <a:rPr sz="2500" spc="-680" dirty="0">
                <a:latin typeface="Arial MT"/>
                <a:cs typeface="Arial MT"/>
              </a:rPr>
              <a:t> </a:t>
            </a:r>
            <a:r>
              <a:rPr sz="2500" spc="5" dirty="0">
                <a:latin typeface="Arial MT"/>
                <a:cs typeface="Arial MT"/>
              </a:rPr>
              <a:t>tenaga</a:t>
            </a:r>
            <a:r>
              <a:rPr sz="2500" spc="10" dirty="0">
                <a:latin typeface="Arial MT"/>
                <a:cs typeface="Arial MT"/>
              </a:rPr>
              <a:t> </a:t>
            </a:r>
            <a:r>
              <a:rPr sz="2500" spc="5" dirty="0">
                <a:latin typeface="Arial MT"/>
                <a:cs typeface="Arial MT"/>
              </a:rPr>
              <a:t>medis</a:t>
            </a:r>
            <a:r>
              <a:rPr sz="2500" spc="10" dirty="0">
                <a:latin typeface="Arial MT"/>
                <a:cs typeface="Arial MT"/>
              </a:rPr>
              <a:t> dan</a:t>
            </a:r>
            <a:r>
              <a:rPr sz="2500" spc="715" dirty="0">
                <a:latin typeface="Arial MT"/>
                <a:cs typeface="Arial MT"/>
              </a:rPr>
              <a:t> </a:t>
            </a:r>
            <a:r>
              <a:rPr sz="2500" spc="10" dirty="0">
                <a:latin typeface="Arial MT"/>
                <a:cs typeface="Arial MT"/>
              </a:rPr>
              <a:t>non</a:t>
            </a:r>
            <a:r>
              <a:rPr sz="2500" spc="715" dirty="0">
                <a:latin typeface="Arial MT"/>
                <a:cs typeface="Arial MT"/>
              </a:rPr>
              <a:t> </a:t>
            </a:r>
            <a:r>
              <a:rPr sz="2500" spc="5" dirty="0">
                <a:latin typeface="Arial MT"/>
                <a:cs typeface="Arial MT"/>
              </a:rPr>
              <a:t>medis</a:t>
            </a:r>
            <a:r>
              <a:rPr sz="2500" spc="10" dirty="0">
                <a:latin typeface="Arial MT"/>
                <a:cs typeface="Arial MT"/>
              </a:rPr>
              <a:t> yang</a:t>
            </a:r>
            <a:r>
              <a:rPr sz="2500" spc="715" dirty="0">
                <a:latin typeface="Arial MT"/>
                <a:cs typeface="Arial MT"/>
              </a:rPr>
              <a:t> </a:t>
            </a:r>
            <a:r>
              <a:rPr sz="2500" dirty="0">
                <a:latin typeface="Arial MT"/>
                <a:cs typeface="Arial MT"/>
              </a:rPr>
              <a:t>terlatih. </a:t>
            </a:r>
            <a:r>
              <a:rPr sz="2500" spc="5" dirty="0">
                <a:latin typeface="Arial MT"/>
                <a:cs typeface="Arial MT"/>
              </a:rPr>
              <a:t> </a:t>
            </a:r>
            <a:r>
              <a:rPr sz="2500" spc="-20" dirty="0">
                <a:latin typeface="Arial MT"/>
                <a:cs typeface="Arial MT"/>
              </a:rPr>
              <a:t>Tersedianya</a:t>
            </a:r>
            <a:r>
              <a:rPr sz="2500" spc="-15" dirty="0">
                <a:latin typeface="Arial MT"/>
                <a:cs typeface="Arial MT"/>
              </a:rPr>
              <a:t> </a:t>
            </a:r>
            <a:r>
              <a:rPr sz="2500" spc="5" dirty="0">
                <a:latin typeface="Arial MT"/>
                <a:cs typeface="Arial MT"/>
              </a:rPr>
              <a:t>sarana</a:t>
            </a:r>
            <a:r>
              <a:rPr sz="2500" spc="10" dirty="0">
                <a:latin typeface="Arial MT"/>
                <a:cs typeface="Arial MT"/>
              </a:rPr>
              <a:t> dan</a:t>
            </a:r>
            <a:r>
              <a:rPr sz="2500" spc="15" dirty="0">
                <a:latin typeface="Arial MT"/>
                <a:cs typeface="Arial MT"/>
              </a:rPr>
              <a:t> </a:t>
            </a:r>
            <a:r>
              <a:rPr sz="2500" spc="5" dirty="0">
                <a:latin typeface="Arial MT"/>
                <a:cs typeface="Arial MT"/>
              </a:rPr>
              <a:t>prasarana</a:t>
            </a:r>
            <a:r>
              <a:rPr sz="2500" spc="705" dirty="0">
                <a:latin typeface="Arial MT"/>
                <a:cs typeface="Arial MT"/>
              </a:rPr>
              <a:t> </a:t>
            </a:r>
            <a:r>
              <a:rPr sz="2500" spc="10" dirty="0">
                <a:latin typeface="Arial MT"/>
                <a:cs typeface="Arial MT"/>
              </a:rPr>
              <a:t>yang </a:t>
            </a:r>
            <a:r>
              <a:rPr sz="2500" spc="15" dirty="0">
                <a:latin typeface="Arial MT"/>
                <a:cs typeface="Arial MT"/>
              </a:rPr>
              <a:t> </a:t>
            </a:r>
            <a:r>
              <a:rPr sz="2500" spc="5" dirty="0">
                <a:latin typeface="Arial MT"/>
                <a:cs typeface="Arial MT"/>
              </a:rPr>
              <a:t>diperlukan.</a:t>
            </a:r>
            <a:endParaRPr sz="2500" dirty="0">
              <a:latin typeface="Arial MT"/>
              <a:cs typeface="Arial M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219" y="223456"/>
            <a:ext cx="6569709" cy="1245235"/>
          </a:xfrm>
          <a:prstGeom prst="rect">
            <a:avLst/>
          </a:prstGeom>
          <a:solidFill>
            <a:srgbClr val="FFFF00"/>
          </a:solidFill>
        </p:spPr>
        <p:txBody>
          <a:bodyPr vert="horz" wrap="square" lIns="0" tIns="12700" rIns="0" bIns="0" rtlCol="0">
            <a:spAutoFit/>
          </a:bodyPr>
          <a:lstStyle/>
          <a:p>
            <a:pPr marL="12700" marR="5080">
              <a:lnSpc>
                <a:spcPct val="100000"/>
              </a:lnSpc>
              <a:spcBef>
                <a:spcPts val="100"/>
              </a:spcBef>
            </a:pPr>
            <a:r>
              <a:rPr sz="4000" b="1" spc="-5" dirty="0">
                <a:solidFill>
                  <a:schemeClr val="tx1"/>
                </a:solidFill>
                <a:latin typeface="Times New Roman"/>
                <a:cs typeface="Times New Roman"/>
              </a:rPr>
              <a:t>Sasaran Kebijakan Pelayanan </a:t>
            </a:r>
            <a:r>
              <a:rPr sz="4000" b="1" spc="-990" dirty="0">
                <a:solidFill>
                  <a:schemeClr val="tx1"/>
                </a:solidFill>
                <a:latin typeface="Times New Roman"/>
                <a:cs typeface="Times New Roman"/>
              </a:rPr>
              <a:t> </a:t>
            </a:r>
            <a:r>
              <a:rPr sz="4000" b="1" spc="-5" dirty="0">
                <a:solidFill>
                  <a:schemeClr val="tx1"/>
                </a:solidFill>
                <a:latin typeface="Times New Roman"/>
                <a:cs typeface="Times New Roman"/>
              </a:rPr>
              <a:t>Paliatif</a:t>
            </a:r>
            <a:endParaRPr sz="4000" dirty="0">
              <a:solidFill>
                <a:schemeClr val="tx1"/>
              </a:solidFill>
              <a:latin typeface="Times New Roman"/>
              <a:cs typeface="Times New Roman"/>
            </a:endParaRPr>
          </a:p>
        </p:txBody>
      </p:sp>
      <p:sp>
        <p:nvSpPr>
          <p:cNvPr id="3" name="object 3"/>
          <p:cNvSpPr txBox="1"/>
          <p:nvPr/>
        </p:nvSpPr>
        <p:spPr>
          <a:xfrm>
            <a:off x="534505" y="1632140"/>
            <a:ext cx="6780696" cy="4803687"/>
          </a:xfrm>
          <a:prstGeom prst="rect">
            <a:avLst/>
          </a:prstGeom>
          <a:solidFill>
            <a:schemeClr val="accent6">
              <a:lumMod val="40000"/>
              <a:lumOff val="60000"/>
            </a:schemeClr>
          </a:solidFill>
        </p:spPr>
        <p:txBody>
          <a:bodyPr vert="horz" wrap="square" lIns="0" tIns="12700" rIns="0" bIns="0" rtlCol="0">
            <a:spAutoFit/>
          </a:bodyPr>
          <a:lstStyle/>
          <a:p>
            <a:pPr marL="12700" marR="5715" algn="just">
              <a:lnSpc>
                <a:spcPct val="100699"/>
              </a:lnSpc>
              <a:spcBef>
                <a:spcPts val="100"/>
              </a:spcBef>
            </a:pPr>
            <a:r>
              <a:rPr sz="2200" spc="5" dirty="0">
                <a:latin typeface="Arial MT"/>
                <a:cs typeface="Arial MT"/>
              </a:rPr>
              <a:t>Seluruh pasien </a:t>
            </a:r>
            <a:r>
              <a:rPr sz="2200" spc="10" dirty="0">
                <a:latin typeface="Arial MT"/>
                <a:cs typeface="Arial MT"/>
              </a:rPr>
              <a:t>(dewasa dan </a:t>
            </a:r>
            <a:r>
              <a:rPr sz="2200" spc="5" dirty="0">
                <a:latin typeface="Arial MT"/>
                <a:cs typeface="Arial MT"/>
              </a:rPr>
              <a:t>anak) dan anggota keluarga, </a:t>
            </a:r>
            <a:r>
              <a:rPr sz="2200" spc="-600" dirty="0">
                <a:latin typeface="Arial MT"/>
                <a:cs typeface="Arial MT"/>
              </a:rPr>
              <a:t> </a:t>
            </a:r>
            <a:r>
              <a:rPr sz="2200" spc="5" dirty="0">
                <a:latin typeface="Arial MT"/>
                <a:cs typeface="Arial MT"/>
              </a:rPr>
              <a:t>lingkungan </a:t>
            </a:r>
            <a:r>
              <a:rPr sz="2200" spc="10" dirty="0">
                <a:latin typeface="Arial MT"/>
                <a:cs typeface="Arial MT"/>
              </a:rPr>
              <a:t>yang </a:t>
            </a:r>
            <a:r>
              <a:rPr sz="2200" spc="5" dirty="0">
                <a:latin typeface="Arial MT"/>
                <a:cs typeface="Arial MT"/>
              </a:rPr>
              <a:t>memerlukan perawatan </a:t>
            </a:r>
            <a:r>
              <a:rPr sz="2200" dirty="0">
                <a:latin typeface="Arial MT"/>
                <a:cs typeface="Arial MT"/>
              </a:rPr>
              <a:t>paliatif </a:t>
            </a:r>
            <a:r>
              <a:rPr sz="2200" spc="5" dirty="0">
                <a:latin typeface="Arial MT"/>
                <a:cs typeface="Arial MT"/>
              </a:rPr>
              <a:t>di </a:t>
            </a:r>
            <a:r>
              <a:rPr sz="2200" spc="10" dirty="0">
                <a:latin typeface="Arial MT"/>
                <a:cs typeface="Arial MT"/>
              </a:rPr>
              <a:t>mana </a:t>
            </a:r>
            <a:r>
              <a:rPr sz="2200" spc="15" dirty="0">
                <a:latin typeface="Arial MT"/>
                <a:cs typeface="Arial MT"/>
              </a:rPr>
              <a:t> </a:t>
            </a:r>
            <a:r>
              <a:rPr sz="2200" spc="5" dirty="0">
                <a:latin typeface="Arial MT"/>
                <a:cs typeface="Arial MT"/>
              </a:rPr>
              <a:t>pun</a:t>
            </a:r>
            <a:r>
              <a:rPr sz="2200" dirty="0">
                <a:latin typeface="Arial MT"/>
                <a:cs typeface="Arial MT"/>
              </a:rPr>
              <a:t> </a:t>
            </a:r>
            <a:r>
              <a:rPr sz="2200" spc="5" dirty="0">
                <a:latin typeface="Arial MT"/>
                <a:cs typeface="Arial MT"/>
              </a:rPr>
              <a:t>pasien</a:t>
            </a:r>
            <a:r>
              <a:rPr sz="2200" dirty="0">
                <a:latin typeface="Arial MT"/>
                <a:cs typeface="Arial MT"/>
              </a:rPr>
              <a:t> </a:t>
            </a:r>
            <a:r>
              <a:rPr sz="2200" spc="5" dirty="0">
                <a:latin typeface="Arial MT"/>
                <a:cs typeface="Arial MT"/>
              </a:rPr>
              <a:t>berada</a:t>
            </a:r>
            <a:r>
              <a:rPr sz="2200" dirty="0">
                <a:latin typeface="Arial MT"/>
                <a:cs typeface="Arial MT"/>
              </a:rPr>
              <a:t> </a:t>
            </a:r>
            <a:r>
              <a:rPr sz="2200" spc="5" dirty="0">
                <a:latin typeface="Arial MT"/>
                <a:cs typeface="Arial MT"/>
              </a:rPr>
              <a:t>di</a:t>
            </a:r>
            <a:r>
              <a:rPr sz="2200" spc="-5" dirty="0">
                <a:latin typeface="Arial MT"/>
                <a:cs typeface="Arial MT"/>
              </a:rPr>
              <a:t> </a:t>
            </a:r>
            <a:r>
              <a:rPr sz="2200" spc="5" dirty="0">
                <a:latin typeface="Arial MT"/>
                <a:cs typeface="Arial MT"/>
              </a:rPr>
              <a:t>seluruh</a:t>
            </a:r>
            <a:r>
              <a:rPr sz="2200" dirty="0">
                <a:latin typeface="Arial MT"/>
                <a:cs typeface="Arial MT"/>
              </a:rPr>
              <a:t> </a:t>
            </a:r>
            <a:r>
              <a:rPr sz="2200" spc="5" dirty="0">
                <a:latin typeface="Arial MT"/>
                <a:cs typeface="Arial MT"/>
              </a:rPr>
              <a:t>Indonesia.</a:t>
            </a:r>
            <a:endParaRPr sz="2200" dirty="0">
              <a:latin typeface="Arial MT"/>
              <a:cs typeface="Arial MT"/>
            </a:endParaRPr>
          </a:p>
          <a:p>
            <a:pPr marL="12700" marR="5080" algn="just">
              <a:lnSpc>
                <a:spcPct val="100800"/>
              </a:lnSpc>
              <a:spcBef>
                <a:spcPts val="440"/>
              </a:spcBef>
            </a:pPr>
            <a:r>
              <a:rPr sz="2200" spc="5" dirty="0">
                <a:latin typeface="Arial MT"/>
                <a:cs typeface="Arial MT"/>
              </a:rPr>
              <a:t>Pelaksana</a:t>
            </a:r>
            <a:r>
              <a:rPr sz="2200" spc="10" dirty="0">
                <a:latin typeface="Arial MT"/>
                <a:cs typeface="Arial MT"/>
              </a:rPr>
              <a:t> </a:t>
            </a:r>
            <a:r>
              <a:rPr sz="2200" spc="5" dirty="0">
                <a:latin typeface="Arial MT"/>
                <a:cs typeface="Arial MT"/>
              </a:rPr>
              <a:t>perawatan</a:t>
            </a:r>
            <a:r>
              <a:rPr sz="2200" spc="10" dirty="0">
                <a:latin typeface="Arial MT"/>
                <a:cs typeface="Arial MT"/>
              </a:rPr>
              <a:t> </a:t>
            </a:r>
            <a:r>
              <a:rPr sz="2200" dirty="0">
                <a:latin typeface="Arial MT"/>
                <a:cs typeface="Arial MT"/>
              </a:rPr>
              <a:t>paliatif</a:t>
            </a:r>
            <a:r>
              <a:rPr sz="2200" spc="5" dirty="0">
                <a:latin typeface="Arial MT"/>
                <a:cs typeface="Arial MT"/>
              </a:rPr>
              <a:t> :</a:t>
            </a:r>
            <a:r>
              <a:rPr sz="2200" spc="10" dirty="0">
                <a:latin typeface="Arial MT"/>
                <a:cs typeface="Arial MT"/>
              </a:rPr>
              <a:t> </a:t>
            </a:r>
            <a:r>
              <a:rPr sz="2200" spc="-15" dirty="0">
                <a:latin typeface="Arial MT"/>
                <a:cs typeface="Arial MT"/>
              </a:rPr>
              <a:t>dokter,</a:t>
            </a:r>
            <a:r>
              <a:rPr sz="2200" spc="-10" dirty="0">
                <a:latin typeface="Arial MT"/>
                <a:cs typeface="Arial MT"/>
              </a:rPr>
              <a:t> </a:t>
            </a:r>
            <a:r>
              <a:rPr sz="2200" spc="5" dirty="0">
                <a:latin typeface="Arial MT"/>
                <a:cs typeface="Arial MT"/>
              </a:rPr>
              <a:t>perawat,</a:t>
            </a:r>
            <a:r>
              <a:rPr sz="2200" spc="10" dirty="0">
                <a:latin typeface="Arial MT"/>
                <a:cs typeface="Arial MT"/>
              </a:rPr>
              <a:t> </a:t>
            </a:r>
            <a:r>
              <a:rPr sz="2200" spc="5" dirty="0">
                <a:latin typeface="Arial MT"/>
                <a:cs typeface="Arial MT"/>
              </a:rPr>
              <a:t>tenaga </a:t>
            </a:r>
            <a:r>
              <a:rPr sz="2200" spc="-600" dirty="0">
                <a:latin typeface="Arial MT"/>
                <a:cs typeface="Arial MT"/>
              </a:rPr>
              <a:t> </a:t>
            </a:r>
            <a:r>
              <a:rPr sz="2200" spc="5" dirty="0">
                <a:latin typeface="Arial MT"/>
                <a:cs typeface="Arial MT"/>
              </a:rPr>
              <a:t>kesehatan</a:t>
            </a:r>
            <a:r>
              <a:rPr sz="2200" spc="10" dirty="0">
                <a:latin typeface="Arial MT"/>
                <a:cs typeface="Arial MT"/>
              </a:rPr>
              <a:t> </a:t>
            </a:r>
            <a:r>
              <a:rPr sz="2200" spc="5" dirty="0">
                <a:latin typeface="Arial MT"/>
                <a:cs typeface="Arial MT"/>
              </a:rPr>
              <a:t>lainnya</a:t>
            </a:r>
            <a:r>
              <a:rPr sz="2200" spc="10" dirty="0">
                <a:latin typeface="Arial MT"/>
                <a:cs typeface="Arial MT"/>
              </a:rPr>
              <a:t> </a:t>
            </a:r>
            <a:r>
              <a:rPr sz="2200" spc="5" dirty="0">
                <a:latin typeface="Arial MT"/>
                <a:cs typeface="Arial MT"/>
              </a:rPr>
              <a:t>dan</a:t>
            </a:r>
            <a:r>
              <a:rPr sz="2200" spc="10" dirty="0">
                <a:latin typeface="Arial MT"/>
                <a:cs typeface="Arial MT"/>
              </a:rPr>
              <a:t> </a:t>
            </a:r>
            <a:r>
              <a:rPr sz="2200" spc="5" dirty="0">
                <a:latin typeface="Arial MT"/>
                <a:cs typeface="Arial MT"/>
              </a:rPr>
              <a:t>tenaga</a:t>
            </a:r>
            <a:r>
              <a:rPr sz="2200" spc="10" dirty="0">
                <a:latin typeface="Arial MT"/>
                <a:cs typeface="Arial MT"/>
              </a:rPr>
              <a:t> </a:t>
            </a:r>
            <a:r>
              <a:rPr sz="2200" spc="5" dirty="0">
                <a:latin typeface="Arial MT"/>
                <a:cs typeface="Arial MT"/>
              </a:rPr>
              <a:t>terkait</a:t>
            </a:r>
            <a:r>
              <a:rPr sz="2200" spc="10" dirty="0">
                <a:latin typeface="Arial MT"/>
                <a:cs typeface="Arial MT"/>
              </a:rPr>
              <a:t> </a:t>
            </a:r>
            <a:r>
              <a:rPr sz="2200" spc="5" dirty="0">
                <a:latin typeface="Arial MT"/>
                <a:cs typeface="Arial MT"/>
              </a:rPr>
              <a:t>lainnya.</a:t>
            </a:r>
            <a:r>
              <a:rPr sz="2200" spc="10" dirty="0">
                <a:latin typeface="Arial MT"/>
                <a:cs typeface="Arial MT"/>
              </a:rPr>
              <a:t> </a:t>
            </a:r>
            <a:r>
              <a:rPr sz="2200" dirty="0">
                <a:latin typeface="Arial MT"/>
                <a:cs typeface="Arial MT"/>
              </a:rPr>
              <a:t>Institusi- </a:t>
            </a:r>
            <a:r>
              <a:rPr sz="2200" spc="-600" dirty="0">
                <a:latin typeface="Arial MT"/>
                <a:cs typeface="Arial MT"/>
              </a:rPr>
              <a:t> </a:t>
            </a:r>
            <a:r>
              <a:rPr sz="2200" spc="5" dirty="0">
                <a:latin typeface="Arial MT"/>
                <a:cs typeface="Arial MT"/>
              </a:rPr>
              <a:t>institusi</a:t>
            </a:r>
            <a:r>
              <a:rPr sz="2200" spc="-5" dirty="0">
                <a:latin typeface="Arial MT"/>
                <a:cs typeface="Arial MT"/>
              </a:rPr>
              <a:t> </a:t>
            </a:r>
            <a:r>
              <a:rPr sz="2200" dirty="0">
                <a:latin typeface="Arial MT"/>
                <a:cs typeface="Arial MT"/>
              </a:rPr>
              <a:t>terkait,</a:t>
            </a:r>
            <a:r>
              <a:rPr sz="2200" spc="-5" dirty="0">
                <a:latin typeface="Arial MT"/>
                <a:cs typeface="Arial MT"/>
              </a:rPr>
              <a:t> </a:t>
            </a:r>
            <a:r>
              <a:rPr sz="2200" spc="5" dirty="0">
                <a:latin typeface="Arial MT"/>
                <a:cs typeface="Arial MT"/>
              </a:rPr>
              <a:t>misalnya:</a:t>
            </a:r>
            <a:endParaRPr sz="2200" dirty="0">
              <a:latin typeface="Arial MT"/>
              <a:cs typeface="Arial MT"/>
            </a:endParaRPr>
          </a:p>
          <a:p>
            <a:pPr marL="12700" marR="5080" algn="just">
              <a:lnSpc>
                <a:spcPct val="100800"/>
              </a:lnSpc>
              <a:spcBef>
                <a:spcPts val="434"/>
              </a:spcBef>
            </a:pPr>
            <a:r>
              <a:rPr sz="2200" spc="-229" dirty="0">
                <a:latin typeface="Arial MT"/>
                <a:cs typeface="Arial MT"/>
              </a:rPr>
              <a:t>▫Dinas</a:t>
            </a:r>
            <a:r>
              <a:rPr sz="2200" spc="-225" dirty="0">
                <a:latin typeface="Arial MT"/>
                <a:cs typeface="Arial MT"/>
              </a:rPr>
              <a:t> </a:t>
            </a:r>
            <a:r>
              <a:rPr sz="2200" spc="5" dirty="0">
                <a:latin typeface="Arial MT"/>
                <a:cs typeface="Arial MT"/>
              </a:rPr>
              <a:t>kesehatan</a:t>
            </a:r>
            <a:r>
              <a:rPr sz="2200" spc="10" dirty="0">
                <a:latin typeface="Arial MT"/>
                <a:cs typeface="Arial MT"/>
              </a:rPr>
              <a:t> </a:t>
            </a:r>
            <a:r>
              <a:rPr sz="2200" spc="5" dirty="0">
                <a:latin typeface="Arial MT"/>
                <a:cs typeface="Arial MT"/>
              </a:rPr>
              <a:t>propinsi</a:t>
            </a:r>
            <a:r>
              <a:rPr sz="2200" spc="10" dirty="0">
                <a:latin typeface="Arial MT"/>
                <a:cs typeface="Arial MT"/>
              </a:rPr>
              <a:t> </a:t>
            </a:r>
            <a:r>
              <a:rPr sz="2200" spc="5" dirty="0">
                <a:latin typeface="Arial MT"/>
                <a:cs typeface="Arial MT"/>
              </a:rPr>
              <a:t>dan</a:t>
            </a:r>
            <a:r>
              <a:rPr sz="2200" spc="10" dirty="0">
                <a:latin typeface="Arial MT"/>
                <a:cs typeface="Arial MT"/>
              </a:rPr>
              <a:t> </a:t>
            </a:r>
            <a:r>
              <a:rPr sz="2200" spc="5" dirty="0">
                <a:latin typeface="Arial MT"/>
                <a:cs typeface="Arial MT"/>
              </a:rPr>
              <a:t>dinas</a:t>
            </a:r>
            <a:r>
              <a:rPr sz="2200" spc="10" dirty="0">
                <a:latin typeface="Arial MT"/>
                <a:cs typeface="Arial MT"/>
              </a:rPr>
              <a:t> </a:t>
            </a:r>
            <a:r>
              <a:rPr sz="2200" spc="5" dirty="0">
                <a:latin typeface="Arial MT"/>
                <a:cs typeface="Arial MT"/>
              </a:rPr>
              <a:t>kesehatan </a:t>
            </a:r>
            <a:r>
              <a:rPr sz="2200" spc="10" dirty="0">
                <a:latin typeface="Arial MT"/>
                <a:cs typeface="Arial MT"/>
              </a:rPr>
              <a:t> </a:t>
            </a:r>
            <a:r>
              <a:rPr sz="2200" spc="5" dirty="0">
                <a:latin typeface="Arial MT"/>
                <a:cs typeface="Arial MT"/>
              </a:rPr>
              <a:t>kabupaten/kota</a:t>
            </a:r>
            <a:endParaRPr sz="2200" dirty="0">
              <a:latin typeface="Arial MT"/>
              <a:cs typeface="Arial MT"/>
            </a:endParaRPr>
          </a:p>
          <a:p>
            <a:pPr marL="12700">
              <a:lnSpc>
                <a:spcPct val="100000"/>
              </a:lnSpc>
              <a:spcBef>
                <a:spcPts val="459"/>
              </a:spcBef>
            </a:pPr>
            <a:r>
              <a:rPr sz="2200" spc="-1415" dirty="0">
                <a:latin typeface="Arial MT"/>
                <a:cs typeface="Arial MT"/>
              </a:rPr>
              <a:t>▫</a:t>
            </a:r>
            <a:r>
              <a:rPr sz="2200" spc="10" dirty="0">
                <a:latin typeface="Arial MT"/>
                <a:cs typeface="Arial MT"/>
              </a:rPr>
              <a:t>R</a:t>
            </a:r>
            <a:r>
              <a:rPr sz="2200" spc="5" dirty="0">
                <a:latin typeface="Arial MT"/>
                <a:cs typeface="Arial MT"/>
              </a:rPr>
              <a:t>u</a:t>
            </a:r>
            <a:r>
              <a:rPr sz="2200" spc="10" dirty="0">
                <a:latin typeface="Arial MT"/>
                <a:cs typeface="Arial MT"/>
              </a:rPr>
              <a:t>mah</a:t>
            </a:r>
            <a:r>
              <a:rPr sz="2200" spc="-10" dirty="0">
                <a:latin typeface="Arial MT"/>
                <a:cs typeface="Arial MT"/>
              </a:rPr>
              <a:t> </a:t>
            </a:r>
            <a:r>
              <a:rPr sz="2200" spc="5" dirty="0">
                <a:latin typeface="Arial MT"/>
                <a:cs typeface="Arial MT"/>
              </a:rPr>
              <a:t>S</a:t>
            </a:r>
            <a:r>
              <a:rPr sz="2200" spc="10" dirty="0">
                <a:latin typeface="Arial MT"/>
                <a:cs typeface="Arial MT"/>
              </a:rPr>
              <a:t>ak</a:t>
            </a:r>
            <a:r>
              <a:rPr sz="2200" spc="-5" dirty="0">
                <a:latin typeface="Arial MT"/>
                <a:cs typeface="Arial MT"/>
              </a:rPr>
              <a:t>i</a:t>
            </a:r>
            <a:r>
              <a:rPr sz="2200" spc="5" dirty="0">
                <a:latin typeface="Arial MT"/>
                <a:cs typeface="Arial MT"/>
              </a:rPr>
              <a:t>t</a:t>
            </a:r>
            <a:r>
              <a:rPr sz="2200" spc="-5" dirty="0">
                <a:latin typeface="Arial MT"/>
                <a:cs typeface="Arial MT"/>
              </a:rPr>
              <a:t> </a:t>
            </a:r>
            <a:r>
              <a:rPr sz="2200" spc="10" dirty="0">
                <a:latin typeface="Arial MT"/>
                <a:cs typeface="Arial MT"/>
              </a:rPr>
              <a:t>p</a:t>
            </a:r>
            <a:r>
              <a:rPr sz="2200" spc="5" dirty="0">
                <a:latin typeface="Arial MT"/>
                <a:cs typeface="Arial MT"/>
              </a:rPr>
              <a:t>e</a:t>
            </a:r>
            <a:r>
              <a:rPr sz="2200" spc="10" dirty="0">
                <a:latin typeface="Arial MT"/>
                <a:cs typeface="Arial MT"/>
              </a:rPr>
              <a:t>mer</a:t>
            </a:r>
            <a:r>
              <a:rPr sz="2200" spc="-5" dirty="0">
                <a:latin typeface="Arial MT"/>
                <a:cs typeface="Arial MT"/>
              </a:rPr>
              <a:t>i</a:t>
            </a:r>
            <a:r>
              <a:rPr sz="2200" spc="10" dirty="0">
                <a:latin typeface="Arial MT"/>
                <a:cs typeface="Arial MT"/>
              </a:rPr>
              <a:t>n</a:t>
            </a:r>
            <a:r>
              <a:rPr sz="2200" spc="-5" dirty="0">
                <a:latin typeface="Arial MT"/>
                <a:cs typeface="Arial MT"/>
              </a:rPr>
              <a:t>t</a:t>
            </a:r>
            <a:r>
              <a:rPr sz="2200" spc="10" dirty="0">
                <a:latin typeface="Arial MT"/>
                <a:cs typeface="Arial MT"/>
              </a:rPr>
              <a:t>ah</a:t>
            </a:r>
            <a:r>
              <a:rPr sz="2200" spc="-10" dirty="0">
                <a:latin typeface="Arial MT"/>
                <a:cs typeface="Arial MT"/>
              </a:rPr>
              <a:t> </a:t>
            </a:r>
            <a:r>
              <a:rPr sz="2200" spc="10" dirty="0">
                <a:latin typeface="Arial MT"/>
                <a:cs typeface="Arial MT"/>
              </a:rPr>
              <a:t>dan</a:t>
            </a:r>
            <a:r>
              <a:rPr sz="2200" spc="-10" dirty="0">
                <a:latin typeface="Arial MT"/>
                <a:cs typeface="Arial MT"/>
              </a:rPr>
              <a:t> </a:t>
            </a:r>
            <a:r>
              <a:rPr sz="2200" spc="10" dirty="0">
                <a:latin typeface="Arial MT"/>
                <a:cs typeface="Arial MT"/>
              </a:rPr>
              <a:t>sw</a:t>
            </a:r>
            <a:r>
              <a:rPr sz="2200" spc="5" dirty="0">
                <a:latin typeface="Arial MT"/>
                <a:cs typeface="Arial MT"/>
              </a:rPr>
              <a:t>a</a:t>
            </a:r>
            <a:r>
              <a:rPr sz="2200" spc="10" dirty="0">
                <a:latin typeface="Arial MT"/>
                <a:cs typeface="Arial MT"/>
              </a:rPr>
              <a:t>s</a:t>
            </a:r>
            <a:r>
              <a:rPr sz="2200" spc="-5" dirty="0">
                <a:latin typeface="Arial MT"/>
                <a:cs typeface="Arial MT"/>
              </a:rPr>
              <a:t>t</a:t>
            </a:r>
            <a:r>
              <a:rPr sz="2200" spc="10" dirty="0">
                <a:latin typeface="Arial MT"/>
                <a:cs typeface="Arial MT"/>
              </a:rPr>
              <a:t>a</a:t>
            </a:r>
            <a:endParaRPr sz="2200" dirty="0">
              <a:latin typeface="Arial MT"/>
              <a:cs typeface="Arial MT"/>
            </a:endParaRPr>
          </a:p>
          <a:p>
            <a:pPr marL="12700">
              <a:lnSpc>
                <a:spcPct val="100000"/>
              </a:lnSpc>
              <a:spcBef>
                <a:spcPts val="459"/>
              </a:spcBef>
            </a:pPr>
            <a:r>
              <a:rPr sz="2200" spc="-135" dirty="0">
                <a:latin typeface="Arial MT"/>
                <a:cs typeface="Arial MT"/>
              </a:rPr>
              <a:t>▫Puskesmas</a:t>
            </a:r>
            <a:endParaRPr sz="2200" dirty="0">
              <a:latin typeface="Arial MT"/>
              <a:cs typeface="Arial MT"/>
            </a:endParaRPr>
          </a:p>
          <a:p>
            <a:pPr marL="12700">
              <a:lnSpc>
                <a:spcPct val="100000"/>
              </a:lnSpc>
              <a:spcBef>
                <a:spcPts val="459"/>
              </a:spcBef>
            </a:pPr>
            <a:r>
              <a:rPr sz="2200" spc="-1415" dirty="0">
                <a:latin typeface="Arial MT"/>
                <a:cs typeface="Arial MT"/>
              </a:rPr>
              <a:t>▫</a:t>
            </a:r>
            <a:r>
              <a:rPr sz="2200" spc="10" dirty="0">
                <a:latin typeface="Arial MT"/>
                <a:cs typeface="Arial MT"/>
              </a:rPr>
              <a:t>R</a:t>
            </a:r>
            <a:r>
              <a:rPr sz="2200" spc="5" dirty="0">
                <a:latin typeface="Arial MT"/>
                <a:cs typeface="Arial MT"/>
              </a:rPr>
              <a:t>u</a:t>
            </a:r>
            <a:r>
              <a:rPr sz="2200" spc="10" dirty="0">
                <a:latin typeface="Arial MT"/>
                <a:cs typeface="Arial MT"/>
              </a:rPr>
              <a:t>mah</a:t>
            </a:r>
            <a:r>
              <a:rPr sz="2200" spc="-10" dirty="0">
                <a:latin typeface="Arial MT"/>
                <a:cs typeface="Arial MT"/>
              </a:rPr>
              <a:t> </a:t>
            </a:r>
            <a:r>
              <a:rPr sz="2200" spc="10" dirty="0">
                <a:latin typeface="Arial MT"/>
                <a:cs typeface="Arial MT"/>
              </a:rPr>
              <a:t>peraw</a:t>
            </a:r>
            <a:r>
              <a:rPr sz="2200" spc="5" dirty="0">
                <a:latin typeface="Arial MT"/>
                <a:cs typeface="Arial MT"/>
              </a:rPr>
              <a:t>a</a:t>
            </a:r>
            <a:r>
              <a:rPr sz="2200" spc="-5" dirty="0">
                <a:latin typeface="Arial MT"/>
                <a:cs typeface="Arial MT"/>
              </a:rPr>
              <a:t>t</a:t>
            </a:r>
            <a:r>
              <a:rPr sz="2200" spc="10" dirty="0">
                <a:latin typeface="Arial MT"/>
                <a:cs typeface="Arial MT"/>
              </a:rPr>
              <a:t>an</a:t>
            </a:r>
            <a:r>
              <a:rPr sz="2200" spc="-5" dirty="0">
                <a:latin typeface="Arial MT"/>
                <a:cs typeface="Arial MT"/>
              </a:rPr>
              <a:t>/</a:t>
            </a:r>
            <a:r>
              <a:rPr sz="2200" spc="5" dirty="0">
                <a:latin typeface="Arial MT"/>
                <a:cs typeface="Arial MT"/>
              </a:rPr>
              <a:t>h</a:t>
            </a:r>
            <a:r>
              <a:rPr sz="2200" spc="10" dirty="0">
                <a:latin typeface="Arial MT"/>
                <a:cs typeface="Arial MT"/>
              </a:rPr>
              <a:t>os</a:t>
            </a:r>
            <a:r>
              <a:rPr sz="2200" dirty="0">
                <a:latin typeface="Arial MT"/>
                <a:cs typeface="Arial MT"/>
              </a:rPr>
              <a:t>pi</a:t>
            </a:r>
            <a:r>
              <a:rPr sz="2200" spc="5" dirty="0">
                <a:latin typeface="Arial MT"/>
                <a:cs typeface="Arial MT"/>
              </a:rPr>
              <a:t>s</a:t>
            </a:r>
            <a:endParaRPr sz="2200" dirty="0">
              <a:latin typeface="Arial MT"/>
              <a:cs typeface="Arial MT"/>
            </a:endParaRPr>
          </a:p>
          <a:p>
            <a:pPr marL="12700">
              <a:lnSpc>
                <a:spcPct val="100000"/>
              </a:lnSpc>
              <a:spcBef>
                <a:spcPts val="459"/>
              </a:spcBef>
            </a:pPr>
            <a:r>
              <a:rPr sz="2200" spc="-140" dirty="0">
                <a:latin typeface="Arial MT"/>
                <a:cs typeface="Arial MT"/>
              </a:rPr>
              <a:t>▫Fasilitas</a:t>
            </a:r>
            <a:r>
              <a:rPr sz="2200" spc="5" dirty="0">
                <a:latin typeface="Arial MT"/>
                <a:cs typeface="Arial MT"/>
              </a:rPr>
              <a:t> kesehatan pemerintah dan swasta lain</a:t>
            </a:r>
            <a:endParaRPr sz="2200" dirty="0">
              <a:latin typeface="Arial MT"/>
              <a:cs typeface="Arial M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90219" y="223456"/>
            <a:ext cx="5636260" cy="1245235"/>
          </a:xfrm>
          <a:prstGeom prst="rect">
            <a:avLst/>
          </a:prstGeom>
          <a:solidFill>
            <a:srgbClr val="FFFF00"/>
          </a:solidFill>
        </p:spPr>
        <p:txBody>
          <a:bodyPr vert="horz" wrap="square" lIns="0" tIns="12700" rIns="0" bIns="0" rtlCol="0">
            <a:spAutoFit/>
          </a:bodyPr>
          <a:lstStyle/>
          <a:p>
            <a:pPr marL="12700" marR="5080">
              <a:lnSpc>
                <a:spcPct val="100000"/>
              </a:lnSpc>
              <a:spcBef>
                <a:spcPts val="100"/>
              </a:spcBef>
            </a:pPr>
            <a:r>
              <a:rPr sz="4000" b="1" spc="-10" dirty="0">
                <a:solidFill>
                  <a:schemeClr val="tx1"/>
                </a:solidFill>
                <a:latin typeface="Times New Roman"/>
                <a:cs typeface="Times New Roman"/>
              </a:rPr>
              <a:t>LINGKUP </a:t>
            </a:r>
            <a:r>
              <a:rPr sz="4000" b="1" spc="-85" dirty="0">
                <a:solidFill>
                  <a:schemeClr val="tx1"/>
                </a:solidFill>
                <a:latin typeface="Times New Roman"/>
                <a:cs typeface="Times New Roman"/>
              </a:rPr>
              <a:t>KEGIATAN </a:t>
            </a:r>
            <a:r>
              <a:rPr sz="4000" b="1" spc="-80" dirty="0">
                <a:solidFill>
                  <a:schemeClr val="tx1"/>
                </a:solidFill>
                <a:latin typeface="Times New Roman"/>
                <a:cs typeface="Times New Roman"/>
              </a:rPr>
              <a:t> </a:t>
            </a:r>
            <a:r>
              <a:rPr sz="4000" b="1" spc="-20" dirty="0">
                <a:solidFill>
                  <a:schemeClr val="tx1"/>
                </a:solidFill>
                <a:latin typeface="Times New Roman"/>
                <a:cs typeface="Times New Roman"/>
              </a:rPr>
              <a:t>P</a:t>
            </a:r>
            <a:r>
              <a:rPr sz="4000" b="1" dirty="0">
                <a:solidFill>
                  <a:schemeClr val="tx1"/>
                </a:solidFill>
                <a:latin typeface="Times New Roman"/>
                <a:cs typeface="Times New Roman"/>
              </a:rPr>
              <a:t>E</a:t>
            </a:r>
            <a:r>
              <a:rPr sz="4000" b="1" spc="-10" dirty="0">
                <a:solidFill>
                  <a:schemeClr val="tx1"/>
                </a:solidFill>
                <a:latin typeface="Times New Roman"/>
                <a:cs typeface="Times New Roman"/>
              </a:rPr>
              <a:t>R</a:t>
            </a:r>
            <a:r>
              <a:rPr sz="4000" b="1" spc="-445" dirty="0">
                <a:solidFill>
                  <a:schemeClr val="tx1"/>
                </a:solidFill>
                <a:latin typeface="Times New Roman"/>
                <a:cs typeface="Times New Roman"/>
              </a:rPr>
              <a:t>A</a:t>
            </a:r>
            <a:r>
              <a:rPr sz="4000" b="1" spc="-455" dirty="0">
                <a:solidFill>
                  <a:schemeClr val="tx1"/>
                </a:solidFill>
                <a:latin typeface="Times New Roman"/>
                <a:cs typeface="Times New Roman"/>
              </a:rPr>
              <a:t>W</a:t>
            </a:r>
            <a:r>
              <a:rPr sz="4000" b="1" spc="-305" dirty="0">
                <a:solidFill>
                  <a:schemeClr val="tx1"/>
                </a:solidFill>
                <a:latin typeface="Times New Roman"/>
                <a:cs typeface="Times New Roman"/>
              </a:rPr>
              <a:t>A</a:t>
            </a:r>
            <a:r>
              <a:rPr sz="4000" b="1" spc="-300" dirty="0">
                <a:solidFill>
                  <a:schemeClr val="tx1"/>
                </a:solidFill>
                <a:latin typeface="Times New Roman"/>
                <a:cs typeface="Times New Roman"/>
              </a:rPr>
              <a:t>T</a:t>
            </a:r>
            <a:r>
              <a:rPr sz="4000" b="1" spc="-10" dirty="0">
                <a:solidFill>
                  <a:schemeClr val="tx1"/>
                </a:solidFill>
                <a:latin typeface="Times New Roman"/>
                <a:cs typeface="Times New Roman"/>
              </a:rPr>
              <a:t>A</a:t>
            </a:r>
            <a:r>
              <a:rPr sz="4000" b="1" dirty="0">
                <a:solidFill>
                  <a:schemeClr val="tx1"/>
                </a:solidFill>
                <a:latin typeface="Times New Roman"/>
                <a:cs typeface="Times New Roman"/>
              </a:rPr>
              <a:t>N</a:t>
            </a:r>
            <a:r>
              <a:rPr sz="4000" b="1" spc="-25" dirty="0">
                <a:solidFill>
                  <a:schemeClr val="tx1"/>
                </a:solidFill>
                <a:latin typeface="Times New Roman"/>
                <a:cs typeface="Times New Roman"/>
              </a:rPr>
              <a:t> </a:t>
            </a:r>
            <a:r>
              <a:rPr sz="4000" b="1" spc="-300" dirty="0">
                <a:solidFill>
                  <a:schemeClr val="tx1"/>
                </a:solidFill>
                <a:latin typeface="Times New Roman"/>
                <a:cs typeface="Times New Roman"/>
              </a:rPr>
              <a:t>P</a:t>
            </a:r>
            <a:r>
              <a:rPr sz="4000" b="1" spc="-10" dirty="0">
                <a:solidFill>
                  <a:schemeClr val="tx1"/>
                </a:solidFill>
                <a:latin typeface="Times New Roman"/>
                <a:cs typeface="Times New Roman"/>
              </a:rPr>
              <a:t>AL</a:t>
            </a:r>
            <a:r>
              <a:rPr sz="4000" b="1" spc="-5" dirty="0">
                <a:solidFill>
                  <a:schemeClr val="tx1"/>
                </a:solidFill>
                <a:latin typeface="Times New Roman"/>
                <a:cs typeface="Times New Roman"/>
              </a:rPr>
              <a:t>I</a:t>
            </a:r>
            <a:r>
              <a:rPr sz="4000" b="1" spc="-290" dirty="0">
                <a:solidFill>
                  <a:schemeClr val="tx1"/>
                </a:solidFill>
                <a:latin typeface="Times New Roman"/>
                <a:cs typeface="Times New Roman"/>
              </a:rPr>
              <a:t>A</a:t>
            </a:r>
            <a:r>
              <a:rPr sz="4000" b="1" spc="-10" dirty="0">
                <a:solidFill>
                  <a:schemeClr val="tx1"/>
                </a:solidFill>
                <a:latin typeface="Times New Roman"/>
                <a:cs typeface="Times New Roman"/>
              </a:rPr>
              <a:t>T</a:t>
            </a:r>
            <a:r>
              <a:rPr sz="4000" b="1" spc="-5" dirty="0">
                <a:solidFill>
                  <a:schemeClr val="tx1"/>
                </a:solidFill>
                <a:latin typeface="Times New Roman"/>
                <a:cs typeface="Times New Roman"/>
              </a:rPr>
              <a:t>IF</a:t>
            </a:r>
            <a:endParaRPr sz="4000" dirty="0">
              <a:solidFill>
                <a:schemeClr val="tx1"/>
              </a:solidFill>
              <a:latin typeface="Times New Roman"/>
              <a:cs typeface="Times New Roman"/>
            </a:endParaRPr>
          </a:p>
        </p:txBody>
      </p:sp>
      <p:sp>
        <p:nvSpPr>
          <p:cNvPr id="3" name="object 3"/>
          <p:cNvSpPr txBox="1"/>
          <p:nvPr/>
        </p:nvSpPr>
        <p:spPr>
          <a:xfrm>
            <a:off x="534504" y="1631784"/>
            <a:ext cx="5591175" cy="382270"/>
          </a:xfrm>
          <a:prstGeom prst="rect">
            <a:avLst/>
          </a:prstGeom>
          <a:solidFill>
            <a:srgbClr val="92D050"/>
          </a:solidFill>
        </p:spPr>
        <p:txBody>
          <a:bodyPr vert="horz" wrap="square" lIns="0" tIns="11430" rIns="0" bIns="0" rtlCol="0">
            <a:spAutoFit/>
          </a:bodyPr>
          <a:lstStyle/>
          <a:p>
            <a:pPr marL="12700">
              <a:lnSpc>
                <a:spcPct val="100000"/>
              </a:lnSpc>
              <a:spcBef>
                <a:spcPts val="90"/>
              </a:spcBef>
            </a:pPr>
            <a:r>
              <a:rPr sz="2350" spc="-10" dirty="0">
                <a:latin typeface="Arial MT"/>
                <a:cs typeface="Arial MT"/>
              </a:rPr>
              <a:t>Jenis</a:t>
            </a:r>
            <a:r>
              <a:rPr sz="2350" spc="-5" dirty="0">
                <a:latin typeface="Arial MT"/>
                <a:cs typeface="Arial MT"/>
              </a:rPr>
              <a:t> </a:t>
            </a:r>
            <a:r>
              <a:rPr sz="2350" spc="-10" dirty="0">
                <a:latin typeface="Arial MT"/>
                <a:cs typeface="Arial MT"/>
              </a:rPr>
              <a:t>kegiatan</a:t>
            </a:r>
            <a:r>
              <a:rPr sz="2350" spc="-15" dirty="0">
                <a:latin typeface="Arial MT"/>
                <a:cs typeface="Arial MT"/>
              </a:rPr>
              <a:t> perawatan</a:t>
            </a:r>
            <a:r>
              <a:rPr sz="2350" spc="-25" dirty="0">
                <a:latin typeface="Arial MT"/>
                <a:cs typeface="Arial MT"/>
              </a:rPr>
              <a:t> </a:t>
            </a:r>
            <a:r>
              <a:rPr sz="2350" spc="-10" dirty="0">
                <a:latin typeface="Arial MT"/>
                <a:cs typeface="Arial MT"/>
              </a:rPr>
              <a:t>paliatif </a:t>
            </a:r>
            <a:r>
              <a:rPr sz="2350" spc="-15" dirty="0">
                <a:latin typeface="Arial MT"/>
                <a:cs typeface="Arial MT"/>
              </a:rPr>
              <a:t>meliputi </a:t>
            </a:r>
            <a:r>
              <a:rPr sz="2350" spc="-5" dirty="0">
                <a:latin typeface="Arial MT"/>
                <a:cs typeface="Arial MT"/>
              </a:rPr>
              <a:t>:</a:t>
            </a:r>
            <a:endParaRPr sz="2350" dirty="0">
              <a:latin typeface="Arial MT"/>
              <a:cs typeface="Arial MT"/>
            </a:endParaRPr>
          </a:p>
        </p:txBody>
      </p:sp>
      <p:sp>
        <p:nvSpPr>
          <p:cNvPr id="4" name="object 4"/>
          <p:cNvSpPr txBox="1"/>
          <p:nvPr/>
        </p:nvSpPr>
        <p:spPr>
          <a:xfrm>
            <a:off x="534504" y="1914461"/>
            <a:ext cx="123189" cy="2934970"/>
          </a:xfrm>
          <a:prstGeom prst="rect">
            <a:avLst/>
          </a:prstGeom>
        </p:spPr>
        <p:txBody>
          <a:bodyPr vert="horz" wrap="square" lIns="0" tIns="145415" rIns="0" bIns="0" rtlCol="0">
            <a:spAutoFit/>
          </a:bodyPr>
          <a:lstStyle/>
          <a:p>
            <a:pPr marL="12700">
              <a:lnSpc>
                <a:spcPct val="100000"/>
              </a:lnSpc>
              <a:spcBef>
                <a:spcPts val="1145"/>
              </a:spcBef>
            </a:pPr>
            <a:r>
              <a:rPr sz="1850" spc="-405" dirty="0">
                <a:solidFill>
                  <a:srgbClr val="6D9FAF"/>
                </a:solidFill>
                <a:latin typeface="Lucida Sans Unicode"/>
                <a:cs typeface="Lucida Sans Unicode"/>
              </a:rPr>
              <a:t>•</a:t>
            </a:r>
            <a:endParaRPr sz="1850">
              <a:latin typeface="Lucida Sans Unicode"/>
              <a:cs typeface="Lucida Sans Unicode"/>
            </a:endParaRPr>
          </a:p>
          <a:p>
            <a:pPr marL="12700">
              <a:lnSpc>
                <a:spcPct val="100000"/>
              </a:lnSpc>
              <a:spcBef>
                <a:spcPts val="1050"/>
              </a:spcBef>
            </a:pPr>
            <a:r>
              <a:rPr sz="1850" spc="-405" dirty="0">
                <a:solidFill>
                  <a:srgbClr val="6D9FAF"/>
                </a:solidFill>
                <a:latin typeface="Lucida Sans Unicode"/>
                <a:cs typeface="Lucida Sans Unicode"/>
              </a:rPr>
              <a:t>•</a:t>
            </a:r>
            <a:endParaRPr sz="1850">
              <a:latin typeface="Lucida Sans Unicode"/>
              <a:cs typeface="Lucida Sans Unicode"/>
            </a:endParaRPr>
          </a:p>
          <a:p>
            <a:pPr marL="12700">
              <a:lnSpc>
                <a:spcPct val="100000"/>
              </a:lnSpc>
              <a:spcBef>
                <a:spcPts val="1060"/>
              </a:spcBef>
            </a:pPr>
            <a:r>
              <a:rPr sz="1850" spc="-405" dirty="0">
                <a:solidFill>
                  <a:srgbClr val="6D9FAF"/>
                </a:solidFill>
                <a:latin typeface="Lucida Sans Unicode"/>
                <a:cs typeface="Lucida Sans Unicode"/>
              </a:rPr>
              <a:t>•</a:t>
            </a:r>
            <a:endParaRPr sz="1850">
              <a:latin typeface="Lucida Sans Unicode"/>
              <a:cs typeface="Lucida Sans Unicode"/>
            </a:endParaRPr>
          </a:p>
          <a:p>
            <a:pPr marL="12700">
              <a:lnSpc>
                <a:spcPct val="100000"/>
              </a:lnSpc>
              <a:spcBef>
                <a:spcPts val="1050"/>
              </a:spcBef>
            </a:pPr>
            <a:r>
              <a:rPr sz="1850" spc="-405" dirty="0">
                <a:solidFill>
                  <a:srgbClr val="6D9FAF"/>
                </a:solidFill>
                <a:latin typeface="Lucida Sans Unicode"/>
                <a:cs typeface="Lucida Sans Unicode"/>
              </a:rPr>
              <a:t>•</a:t>
            </a:r>
            <a:endParaRPr sz="1850">
              <a:latin typeface="Lucida Sans Unicode"/>
              <a:cs typeface="Lucida Sans Unicode"/>
            </a:endParaRPr>
          </a:p>
          <a:p>
            <a:pPr marL="12700">
              <a:lnSpc>
                <a:spcPct val="100000"/>
              </a:lnSpc>
              <a:spcBef>
                <a:spcPts val="1060"/>
              </a:spcBef>
            </a:pPr>
            <a:r>
              <a:rPr sz="1850" spc="-405" dirty="0">
                <a:solidFill>
                  <a:srgbClr val="6D9FAF"/>
                </a:solidFill>
                <a:latin typeface="Lucida Sans Unicode"/>
                <a:cs typeface="Lucida Sans Unicode"/>
              </a:rPr>
              <a:t>•</a:t>
            </a:r>
            <a:endParaRPr sz="1850">
              <a:latin typeface="Lucida Sans Unicode"/>
              <a:cs typeface="Lucida Sans Unicode"/>
            </a:endParaRPr>
          </a:p>
          <a:p>
            <a:pPr marL="12700">
              <a:lnSpc>
                <a:spcPct val="100000"/>
              </a:lnSpc>
              <a:spcBef>
                <a:spcPts val="1050"/>
              </a:spcBef>
            </a:pPr>
            <a:r>
              <a:rPr sz="1850" spc="-405" dirty="0">
                <a:solidFill>
                  <a:srgbClr val="6D9FAF"/>
                </a:solidFill>
                <a:latin typeface="Lucida Sans Unicode"/>
                <a:cs typeface="Lucida Sans Unicode"/>
              </a:rPr>
              <a:t>•</a:t>
            </a:r>
            <a:endParaRPr sz="1850">
              <a:latin typeface="Lucida Sans Unicode"/>
              <a:cs typeface="Lucida Sans Unicode"/>
            </a:endParaRPr>
          </a:p>
          <a:p>
            <a:pPr marL="12700">
              <a:lnSpc>
                <a:spcPct val="100000"/>
              </a:lnSpc>
              <a:spcBef>
                <a:spcPts val="1050"/>
              </a:spcBef>
            </a:pPr>
            <a:r>
              <a:rPr sz="1850" spc="-405" dirty="0">
                <a:solidFill>
                  <a:srgbClr val="6D9FAF"/>
                </a:solidFill>
                <a:latin typeface="Lucida Sans Unicode"/>
                <a:cs typeface="Lucida Sans Unicode"/>
              </a:rPr>
              <a:t>•</a:t>
            </a:r>
            <a:endParaRPr sz="1850">
              <a:latin typeface="Lucida Sans Unicode"/>
              <a:cs typeface="Lucida Sans Unicode"/>
            </a:endParaRPr>
          </a:p>
        </p:txBody>
      </p:sp>
      <p:sp>
        <p:nvSpPr>
          <p:cNvPr id="5" name="object 5"/>
          <p:cNvSpPr txBox="1"/>
          <p:nvPr/>
        </p:nvSpPr>
        <p:spPr>
          <a:xfrm>
            <a:off x="5788457" y="4542739"/>
            <a:ext cx="751205" cy="382270"/>
          </a:xfrm>
          <a:prstGeom prst="rect">
            <a:avLst/>
          </a:prstGeom>
        </p:spPr>
        <p:txBody>
          <a:bodyPr vert="horz" wrap="square" lIns="0" tIns="11430" rIns="0" bIns="0" rtlCol="0">
            <a:spAutoFit/>
          </a:bodyPr>
          <a:lstStyle/>
          <a:p>
            <a:pPr marL="12700">
              <a:lnSpc>
                <a:spcPct val="100000"/>
              </a:lnSpc>
              <a:spcBef>
                <a:spcPts val="90"/>
              </a:spcBef>
            </a:pPr>
            <a:r>
              <a:rPr sz="2350" spc="-20" dirty="0">
                <a:latin typeface="Arial MT"/>
                <a:cs typeface="Arial MT"/>
              </a:rPr>
              <a:t>m</a:t>
            </a:r>
            <a:r>
              <a:rPr sz="2350" spc="-10" dirty="0">
                <a:latin typeface="Arial MT"/>
                <a:cs typeface="Arial MT"/>
              </a:rPr>
              <a:t>asa</a:t>
            </a:r>
            <a:endParaRPr sz="2350">
              <a:latin typeface="Arial MT"/>
              <a:cs typeface="Arial MT"/>
            </a:endParaRPr>
          </a:p>
        </p:txBody>
      </p:sp>
      <p:sp>
        <p:nvSpPr>
          <p:cNvPr id="6" name="object 6"/>
          <p:cNvSpPr txBox="1"/>
          <p:nvPr/>
        </p:nvSpPr>
        <p:spPr>
          <a:xfrm>
            <a:off x="6718411" y="4542739"/>
            <a:ext cx="1131570" cy="382270"/>
          </a:xfrm>
          <a:prstGeom prst="rect">
            <a:avLst/>
          </a:prstGeom>
        </p:spPr>
        <p:txBody>
          <a:bodyPr vert="horz" wrap="square" lIns="0" tIns="11430" rIns="0" bIns="0" rtlCol="0">
            <a:spAutoFit/>
          </a:bodyPr>
          <a:lstStyle/>
          <a:p>
            <a:pPr marL="12700">
              <a:lnSpc>
                <a:spcPct val="100000"/>
              </a:lnSpc>
              <a:spcBef>
                <a:spcPts val="90"/>
              </a:spcBef>
            </a:pPr>
            <a:r>
              <a:rPr sz="2350" spc="-10" dirty="0">
                <a:latin typeface="Arial MT"/>
                <a:cs typeface="Arial MT"/>
              </a:rPr>
              <a:t>d</a:t>
            </a:r>
            <a:r>
              <a:rPr sz="2350" spc="-20" dirty="0">
                <a:latin typeface="Arial MT"/>
                <a:cs typeface="Arial MT"/>
              </a:rPr>
              <a:t>u</a:t>
            </a:r>
            <a:r>
              <a:rPr sz="2350" dirty="0">
                <a:latin typeface="Arial MT"/>
                <a:cs typeface="Arial MT"/>
              </a:rPr>
              <a:t>k</a:t>
            </a:r>
            <a:r>
              <a:rPr sz="2350" spc="-10" dirty="0">
                <a:latin typeface="Arial MT"/>
                <a:cs typeface="Arial MT"/>
              </a:rPr>
              <a:t>aci</a:t>
            </a:r>
            <a:r>
              <a:rPr sz="2350" spc="-15" dirty="0">
                <a:latin typeface="Arial MT"/>
                <a:cs typeface="Arial MT"/>
              </a:rPr>
              <a:t>t</a:t>
            </a:r>
            <a:r>
              <a:rPr sz="2350" spc="-5" dirty="0">
                <a:latin typeface="Arial MT"/>
                <a:cs typeface="Arial MT"/>
              </a:rPr>
              <a:t>a</a:t>
            </a:r>
            <a:endParaRPr sz="2350" dirty="0">
              <a:latin typeface="Arial MT"/>
              <a:cs typeface="Arial MT"/>
            </a:endParaRPr>
          </a:p>
        </p:txBody>
      </p:sp>
      <p:sp>
        <p:nvSpPr>
          <p:cNvPr id="7" name="object 7"/>
          <p:cNvSpPr txBox="1"/>
          <p:nvPr/>
        </p:nvSpPr>
        <p:spPr>
          <a:xfrm>
            <a:off x="862457" y="1989706"/>
            <a:ext cx="4746625" cy="3279167"/>
          </a:xfrm>
          <a:prstGeom prst="rect">
            <a:avLst/>
          </a:prstGeom>
        </p:spPr>
        <p:txBody>
          <a:bodyPr vert="horz" wrap="square" lIns="0" tIns="13335" rIns="0" bIns="0" rtlCol="0">
            <a:spAutoFit/>
          </a:bodyPr>
          <a:lstStyle/>
          <a:p>
            <a:pPr marL="12700" marR="94615">
              <a:lnSpc>
                <a:spcPct val="115900"/>
              </a:lnSpc>
              <a:spcBef>
                <a:spcPts val="105"/>
              </a:spcBef>
            </a:pPr>
            <a:r>
              <a:rPr sz="2350" spc="-15" dirty="0">
                <a:latin typeface="Arial MT"/>
                <a:cs typeface="Arial MT"/>
              </a:rPr>
              <a:t>Penatalaksanaan </a:t>
            </a:r>
            <a:r>
              <a:rPr sz="2350" spc="-10" dirty="0">
                <a:latin typeface="Arial MT"/>
                <a:cs typeface="Arial MT"/>
              </a:rPr>
              <a:t>nyeri. </a:t>
            </a:r>
            <a:r>
              <a:rPr sz="2350" spc="-5" dirty="0">
                <a:latin typeface="Arial MT"/>
                <a:cs typeface="Arial MT"/>
              </a:rPr>
              <a:t> </a:t>
            </a:r>
            <a:r>
              <a:rPr sz="2350" spc="-15" dirty="0">
                <a:latin typeface="Arial MT"/>
                <a:cs typeface="Arial MT"/>
              </a:rPr>
              <a:t>Penatalaksanaan</a:t>
            </a:r>
            <a:r>
              <a:rPr sz="2350" spc="-20" dirty="0">
                <a:latin typeface="Arial MT"/>
                <a:cs typeface="Arial MT"/>
              </a:rPr>
              <a:t> </a:t>
            </a:r>
            <a:r>
              <a:rPr sz="2350" spc="-10" dirty="0">
                <a:latin typeface="Arial MT"/>
                <a:cs typeface="Arial MT"/>
              </a:rPr>
              <a:t>keluhan fisik</a:t>
            </a:r>
            <a:r>
              <a:rPr sz="2350" dirty="0">
                <a:latin typeface="Arial MT"/>
                <a:cs typeface="Arial MT"/>
              </a:rPr>
              <a:t> </a:t>
            </a:r>
            <a:r>
              <a:rPr sz="2350" spc="-15" dirty="0">
                <a:latin typeface="Arial MT"/>
                <a:cs typeface="Arial MT"/>
              </a:rPr>
              <a:t>lain. </a:t>
            </a:r>
            <a:r>
              <a:rPr sz="2350" spc="-635" dirty="0">
                <a:latin typeface="Arial MT"/>
                <a:cs typeface="Arial MT"/>
              </a:rPr>
              <a:t> </a:t>
            </a:r>
            <a:r>
              <a:rPr sz="2350" spc="-10" dirty="0">
                <a:latin typeface="Arial MT"/>
                <a:cs typeface="Arial MT"/>
              </a:rPr>
              <a:t>Asuhan</a:t>
            </a:r>
            <a:r>
              <a:rPr sz="2350" spc="-25" dirty="0">
                <a:latin typeface="Arial MT"/>
                <a:cs typeface="Arial MT"/>
              </a:rPr>
              <a:t> </a:t>
            </a:r>
            <a:r>
              <a:rPr sz="2350" spc="-10" dirty="0">
                <a:latin typeface="Arial MT"/>
                <a:cs typeface="Arial MT"/>
              </a:rPr>
              <a:t>keperawatan</a:t>
            </a:r>
            <a:endParaRPr sz="2350" dirty="0">
              <a:latin typeface="Arial MT"/>
              <a:cs typeface="Arial MT"/>
            </a:endParaRPr>
          </a:p>
          <a:p>
            <a:pPr marL="12700" marR="1988185">
              <a:lnSpc>
                <a:spcPct val="115999"/>
              </a:lnSpc>
              <a:spcBef>
                <a:spcPts val="5"/>
              </a:spcBef>
            </a:pPr>
            <a:r>
              <a:rPr sz="2350" spc="-15" dirty="0">
                <a:latin typeface="Arial MT"/>
                <a:cs typeface="Arial MT"/>
              </a:rPr>
              <a:t>Dukungan </a:t>
            </a:r>
            <a:r>
              <a:rPr sz="2350" spc="-10" dirty="0">
                <a:latin typeface="Arial MT"/>
                <a:cs typeface="Arial MT"/>
              </a:rPr>
              <a:t>psikologis </a:t>
            </a:r>
            <a:r>
              <a:rPr sz="2350" spc="-640" dirty="0">
                <a:latin typeface="Arial MT"/>
                <a:cs typeface="Arial MT"/>
              </a:rPr>
              <a:t> </a:t>
            </a:r>
            <a:r>
              <a:rPr sz="2350" spc="-15" dirty="0">
                <a:latin typeface="Arial MT"/>
                <a:cs typeface="Arial MT"/>
              </a:rPr>
              <a:t>Dukungan</a:t>
            </a:r>
            <a:r>
              <a:rPr sz="2350" spc="-25" dirty="0">
                <a:latin typeface="Arial MT"/>
                <a:cs typeface="Arial MT"/>
              </a:rPr>
              <a:t> </a:t>
            </a:r>
            <a:r>
              <a:rPr sz="2350" spc="-10" dirty="0">
                <a:latin typeface="Arial MT"/>
                <a:cs typeface="Arial MT"/>
              </a:rPr>
              <a:t>sosial</a:t>
            </a:r>
            <a:endParaRPr sz="2350" dirty="0">
              <a:latin typeface="Arial MT"/>
              <a:cs typeface="Arial MT"/>
            </a:endParaRPr>
          </a:p>
          <a:p>
            <a:pPr marL="12700" marR="5080">
              <a:lnSpc>
                <a:spcPct val="107800"/>
              </a:lnSpc>
              <a:spcBef>
                <a:spcPts val="240"/>
              </a:spcBef>
              <a:tabLst>
                <a:tab pos="1569720" algn="l"/>
                <a:tab pos="3077210" algn="l"/>
                <a:tab pos="3776345" algn="l"/>
              </a:tabLst>
            </a:pPr>
            <a:r>
              <a:rPr sz="2350" spc="-15" dirty="0">
                <a:latin typeface="Arial MT"/>
                <a:cs typeface="Arial MT"/>
              </a:rPr>
              <a:t>Dukungan </a:t>
            </a:r>
            <a:r>
              <a:rPr sz="2350" spc="-10" dirty="0">
                <a:latin typeface="Arial MT"/>
                <a:cs typeface="Arial MT"/>
              </a:rPr>
              <a:t>kultural dan spiritual </a:t>
            </a:r>
            <a:r>
              <a:rPr sz="2350" spc="-5" dirty="0">
                <a:latin typeface="Arial MT"/>
                <a:cs typeface="Arial MT"/>
              </a:rPr>
              <a:t> </a:t>
            </a:r>
            <a:r>
              <a:rPr sz="2350" spc="-15" dirty="0">
                <a:latin typeface="Arial MT"/>
                <a:cs typeface="Arial MT"/>
              </a:rPr>
              <a:t>Du</a:t>
            </a:r>
            <a:r>
              <a:rPr sz="2350" dirty="0">
                <a:latin typeface="Arial MT"/>
                <a:cs typeface="Arial MT"/>
              </a:rPr>
              <a:t>k</a:t>
            </a:r>
            <a:r>
              <a:rPr sz="2350" spc="-20" dirty="0">
                <a:latin typeface="Arial MT"/>
                <a:cs typeface="Arial MT"/>
              </a:rPr>
              <a:t>u</a:t>
            </a:r>
            <a:r>
              <a:rPr sz="2350" spc="-10" dirty="0">
                <a:latin typeface="Arial MT"/>
                <a:cs typeface="Arial MT"/>
              </a:rPr>
              <a:t>n</a:t>
            </a:r>
            <a:r>
              <a:rPr sz="2350" spc="-20" dirty="0">
                <a:latin typeface="Arial MT"/>
                <a:cs typeface="Arial MT"/>
              </a:rPr>
              <a:t>g</a:t>
            </a:r>
            <a:r>
              <a:rPr sz="2350" spc="-10" dirty="0">
                <a:latin typeface="Arial MT"/>
                <a:cs typeface="Arial MT"/>
              </a:rPr>
              <a:t>a</a:t>
            </a:r>
            <a:r>
              <a:rPr sz="2350" spc="-5" dirty="0">
                <a:latin typeface="Arial MT"/>
                <a:cs typeface="Arial MT"/>
              </a:rPr>
              <a:t>n</a:t>
            </a:r>
            <a:r>
              <a:rPr sz="2350" dirty="0">
                <a:latin typeface="Arial MT"/>
                <a:cs typeface="Arial MT"/>
              </a:rPr>
              <a:t>	</a:t>
            </a:r>
            <a:r>
              <a:rPr sz="2350" spc="-10" dirty="0">
                <a:latin typeface="Arial MT"/>
                <a:cs typeface="Arial MT"/>
              </a:rPr>
              <a:t>p</a:t>
            </a:r>
            <a:r>
              <a:rPr sz="2350" spc="-20" dirty="0">
                <a:latin typeface="Arial MT"/>
                <a:cs typeface="Arial MT"/>
              </a:rPr>
              <a:t>e</a:t>
            </a:r>
            <a:r>
              <a:rPr sz="2350" spc="-5" dirty="0">
                <a:latin typeface="Arial MT"/>
                <a:cs typeface="Arial MT"/>
              </a:rPr>
              <a:t>r</a:t>
            </a:r>
            <a:r>
              <a:rPr sz="2350" dirty="0">
                <a:latin typeface="Arial MT"/>
                <a:cs typeface="Arial MT"/>
              </a:rPr>
              <a:t>s</a:t>
            </a:r>
            <a:r>
              <a:rPr sz="2350" spc="-10" dirty="0">
                <a:latin typeface="Arial MT"/>
                <a:cs typeface="Arial MT"/>
              </a:rPr>
              <a:t>i</a:t>
            </a:r>
            <a:r>
              <a:rPr sz="2350" spc="-20" dirty="0">
                <a:latin typeface="Arial MT"/>
                <a:cs typeface="Arial MT"/>
              </a:rPr>
              <a:t>a</a:t>
            </a:r>
            <a:r>
              <a:rPr sz="2350" spc="-10" dirty="0">
                <a:latin typeface="Arial MT"/>
                <a:cs typeface="Arial MT"/>
              </a:rPr>
              <a:t>pa</a:t>
            </a:r>
            <a:r>
              <a:rPr sz="2350" spc="-5" dirty="0">
                <a:latin typeface="Arial MT"/>
                <a:cs typeface="Arial MT"/>
              </a:rPr>
              <a:t>n</a:t>
            </a:r>
            <a:r>
              <a:rPr sz="2350" dirty="0">
                <a:latin typeface="Arial MT"/>
                <a:cs typeface="Arial MT"/>
              </a:rPr>
              <a:t>	</a:t>
            </a:r>
            <a:r>
              <a:rPr sz="2350" spc="-20" dirty="0">
                <a:latin typeface="Arial MT"/>
                <a:cs typeface="Arial MT"/>
              </a:rPr>
              <a:t>d</a:t>
            </a:r>
            <a:r>
              <a:rPr sz="2350" spc="-10" dirty="0">
                <a:latin typeface="Arial MT"/>
                <a:cs typeface="Arial MT"/>
              </a:rPr>
              <a:t>a</a:t>
            </a:r>
            <a:r>
              <a:rPr sz="2350" spc="-5" dirty="0">
                <a:latin typeface="Arial MT"/>
                <a:cs typeface="Arial MT"/>
              </a:rPr>
              <a:t>n</a:t>
            </a:r>
            <a:r>
              <a:rPr sz="2350" dirty="0">
                <a:latin typeface="Arial MT"/>
                <a:cs typeface="Arial MT"/>
              </a:rPr>
              <a:t>	s</a:t>
            </a:r>
            <a:r>
              <a:rPr sz="2350" spc="-10" dirty="0">
                <a:latin typeface="Arial MT"/>
                <a:cs typeface="Arial MT"/>
              </a:rPr>
              <a:t>e</a:t>
            </a:r>
            <a:r>
              <a:rPr sz="2350" spc="-15" dirty="0">
                <a:latin typeface="Arial MT"/>
                <a:cs typeface="Arial MT"/>
              </a:rPr>
              <a:t>l</a:t>
            </a:r>
            <a:r>
              <a:rPr sz="2350" spc="-10" dirty="0">
                <a:latin typeface="Arial MT"/>
                <a:cs typeface="Arial MT"/>
              </a:rPr>
              <a:t>a</a:t>
            </a:r>
            <a:r>
              <a:rPr sz="2350" spc="-20" dirty="0">
                <a:latin typeface="Arial MT"/>
                <a:cs typeface="Arial MT"/>
              </a:rPr>
              <a:t>m</a:t>
            </a:r>
            <a:r>
              <a:rPr sz="2350" spc="-5" dirty="0">
                <a:latin typeface="Arial MT"/>
                <a:cs typeface="Arial MT"/>
              </a:rPr>
              <a:t>a  </a:t>
            </a:r>
            <a:r>
              <a:rPr sz="2350" spc="-10" dirty="0">
                <a:latin typeface="Arial MT"/>
                <a:cs typeface="Arial MT"/>
              </a:rPr>
              <a:t>(bereavement).</a:t>
            </a:r>
            <a:endParaRPr sz="2350" dirty="0">
              <a:latin typeface="Arial MT"/>
              <a:cs typeface="Arial MT"/>
            </a:endParaRPr>
          </a:p>
        </p:txBody>
      </p:sp>
      <p:sp>
        <p:nvSpPr>
          <p:cNvPr id="8" name="object 8"/>
          <p:cNvSpPr txBox="1"/>
          <p:nvPr/>
        </p:nvSpPr>
        <p:spPr>
          <a:xfrm>
            <a:off x="534504" y="5313857"/>
            <a:ext cx="123189" cy="309245"/>
          </a:xfrm>
          <a:prstGeom prst="rect">
            <a:avLst/>
          </a:prstGeom>
        </p:spPr>
        <p:txBody>
          <a:bodyPr vert="horz" wrap="square" lIns="0" tIns="13970" rIns="0" bIns="0" rtlCol="0">
            <a:spAutoFit/>
          </a:bodyPr>
          <a:lstStyle/>
          <a:p>
            <a:pPr marL="12700">
              <a:lnSpc>
                <a:spcPct val="100000"/>
              </a:lnSpc>
              <a:spcBef>
                <a:spcPts val="110"/>
              </a:spcBef>
            </a:pPr>
            <a:r>
              <a:rPr sz="1850" spc="-405" dirty="0">
                <a:solidFill>
                  <a:srgbClr val="6D9FAF"/>
                </a:solidFill>
                <a:latin typeface="Lucida Sans Unicode"/>
                <a:cs typeface="Lucida Sans Unicode"/>
              </a:rPr>
              <a:t>•</a:t>
            </a:r>
            <a:endParaRPr sz="1850">
              <a:latin typeface="Lucida Sans Unicode"/>
              <a:cs typeface="Lucida Sans Unicode"/>
            </a:endParaRPr>
          </a:p>
        </p:txBody>
      </p:sp>
      <p:sp>
        <p:nvSpPr>
          <p:cNvPr id="9" name="object 9"/>
          <p:cNvSpPr txBox="1"/>
          <p:nvPr/>
        </p:nvSpPr>
        <p:spPr>
          <a:xfrm>
            <a:off x="6125679" y="5329375"/>
            <a:ext cx="1619250" cy="382270"/>
          </a:xfrm>
          <a:prstGeom prst="rect">
            <a:avLst/>
          </a:prstGeom>
        </p:spPr>
        <p:txBody>
          <a:bodyPr vert="horz" wrap="square" lIns="0" tIns="11430" rIns="0" bIns="0" rtlCol="0">
            <a:spAutoFit/>
          </a:bodyPr>
          <a:lstStyle/>
          <a:p>
            <a:pPr marL="12700">
              <a:lnSpc>
                <a:spcPct val="100000"/>
              </a:lnSpc>
              <a:spcBef>
                <a:spcPts val="90"/>
              </a:spcBef>
              <a:tabLst>
                <a:tab pos="963930" algn="l"/>
              </a:tabLst>
            </a:pPr>
            <a:r>
              <a:rPr sz="2350" spc="-5" dirty="0">
                <a:latin typeface="Arial MT"/>
                <a:cs typeface="Arial MT"/>
              </a:rPr>
              <a:t>r</a:t>
            </a:r>
            <a:r>
              <a:rPr sz="2350" spc="-20" dirty="0">
                <a:latin typeface="Arial MT"/>
                <a:cs typeface="Arial MT"/>
              </a:rPr>
              <a:t>a</a:t>
            </a:r>
            <a:r>
              <a:rPr sz="2350" spc="-15" dirty="0">
                <a:latin typeface="Arial MT"/>
                <a:cs typeface="Arial MT"/>
              </a:rPr>
              <a:t>wa</a:t>
            </a:r>
            <a:r>
              <a:rPr sz="2350" spc="-5" dirty="0">
                <a:latin typeface="Arial MT"/>
                <a:cs typeface="Arial MT"/>
              </a:rPr>
              <a:t>t</a:t>
            </a:r>
            <a:r>
              <a:rPr sz="2350" dirty="0">
                <a:latin typeface="Arial MT"/>
                <a:cs typeface="Arial MT"/>
              </a:rPr>
              <a:t>	</a:t>
            </a:r>
            <a:r>
              <a:rPr sz="2350" spc="-15" dirty="0">
                <a:latin typeface="Arial MT"/>
                <a:cs typeface="Arial MT"/>
              </a:rPr>
              <a:t>i</a:t>
            </a:r>
            <a:r>
              <a:rPr sz="2350" spc="-10" dirty="0">
                <a:latin typeface="Arial MT"/>
                <a:cs typeface="Arial MT"/>
              </a:rPr>
              <a:t>na</a:t>
            </a:r>
            <a:r>
              <a:rPr sz="2350" spc="-20" dirty="0">
                <a:latin typeface="Arial MT"/>
                <a:cs typeface="Arial MT"/>
              </a:rPr>
              <a:t>p</a:t>
            </a:r>
            <a:r>
              <a:rPr sz="2350" spc="-5" dirty="0">
                <a:latin typeface="Arial MT"/>
                <a:cs typeface="Arial MT"/>
              </a:rPr>
              <a:t>,</a:t>
            </a:r>
            <a:endParaRPr sz="2350">
              <a:latin typeface="Arial MT"/>
              <a:cs typeface="Arial MT"/>
            </a:endParaRPr>
          </a:p>
        </p:txBody>
      </p:sp>
      <p:sp>
        <p:nvSpPr>
          <p:cNvPr id="10" name="object 10"/>
          <p:cNvSpPr txBox="1"/>
          <p:nvPr/>
        </p:nvSpPr>
        <p:spPr>
          <a:xfrm>
            <a:off x="862457" y="5314937"/>
            <a:ext cx="5380355" cy="739140"/>
          </a:xfrm>
          <a:prstGeom prst="rect">
            <a:avLst/>
          </a:prstGeom>
        </p:spPr>
        <p:txBody>
          <a:bodyPr vert="horz" wrap="square" lIns="0" tIns="24130" rIns="0" bIns="0" rtlCol="0">
            <a:spAutoFit/>
          </a:bodyPr>
          <a:lstStyle/>
          <a:p>
            <a:pPr marL="12700" marR="5080">
              <a:lnSpc>
                <a:spcPts val="2810"/>
              </a:lnSpc>
              <a:spcBef>
                <a:spcPts val="190"/>
              </a:spcBef>
              <a:tabLst>
                <a:tab pos="1654175" algn="l"/>
                <a:tab pos="2733675" algn="l"/>
                <a:tab pos="4213860" algn="l"/>
              </a:tabLst>
            </a:pPr>
            <a:r>
              <a:rPr sz="2350" spc="-15" dirty="0">
                <a:latin typeface="Arial MT"/>
                <a:cs typeface="Arial MT"/>
              </a:rPr>
              <a:t>Perawatan	</a:t>
            </a:r>
            <a:r>
              <a:rPr sz="2350" spc="-10" dirty="0">
                <a:latin typeface="Arial MT"/>
                <a:cs typeface="Arial MT"/>
              </a:rPr>
              <a:t>paliatif	dilakukan	</a:t>
            </a:r>
            <a:r>
              <a:rPr sz="2350" spc="-15" dirty="0">
                <a:latin typeface="Arial MT"/>
                <a:cs typeface="Arial MT"/>
              </a:rPr>
              <a:t>melalui </a:t>
            </a:r>
            <a:r>
              <a:rPr sz="2350" spc="-10" dirty="0">
                <a:latin typeface="Arial MT"/>
                <a:cs typeface="Arial MT"/>
              </a:rPr>
              <a:t> rawat </a:t>
            </a:r>
            <a:r>
              <a:rPr sz="2350" spc="-15" dirty="0">
                <a:latin typeface="Arial MT"/>
                <a:cs typeface="Arial MT"/>
              </a:rPr>
              <a:t>jalan,</a:t>
            </a:r>
            <a:r>
              <a:rPr sz="2350" spc="-5" dirty="0">
                <a:latin typeface="Arial MT"/>
                <a:cs typeface="Arial MT"/>
              </a:rPr>
              <a:t> </a:t>
            </a:r>
            <a:r>
              <a:rPr sz="2350" spc="-15" dirty="0">
                <a:latin typeface="Arial MT"/>
                <a:cs typeface="Arial MT"/>
              </a:rPr>
              <a:t>dan kunjungan/rawat</a:t>
            </a:r>
            <a:r>
              <a:rPr sz="2350" spc="-10" dirty="0">
                <a:latin typeface="Arial MT"/>
                <a:cs typeface="Arial MT"/>
              </a:rPr>
              <a:t> rumah</a:t>
            </a:r>
            <a:r>
              <a:rPr sz="2350" spc="-10" dirty="0">
                <a:solidFill>
                  <a:srgbClr val="FFFFFF"/>
                </a:solidFill>
                <a:latin typeface="Arial MT"/>
                <a:cs typeface="Arial MT"/>
              </a:rPr>
              <a:t>.</a:t>
            </a:r>
            <a:endParaRPr sz="2350" dirty="0">
              <a:latin typeface="Arial MT"/>
              <a:cs typeface="Arial M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371600" y="304800"/>
            <a:ext cx="6629400" cy="1058623"/>
          </a:xfrm>
          <a:prstGeom prst="rect">
            <a:avLst/>
          </a:prstGeom>
          <a:solidFill>
            <a:srgbClr val="FFFF00"/>
          </a:solidFill>
        </p:spPr>
        <p:txBody>
          <a:bodyPr vert="horz" wrap="square" lIns="0" tIns="12065" rIns="0" bIns="0" rtlCol="0">
            <a:spAutoFit/>
          </a:bodyPr>
          <a:lstStyle/>
          <a:p>
            <a:pPr marL="12700" marR="5080" algn="ctr">
              <a:lnSpc>
                <a:spcPct val="100000"/>
              </a:lnSpc>
              <a:spcBef>
                <a:spcPts val="95"/>
              </a:spcBef>
            </a:pPr>
            <a:r>
              <a:rPr sz="3400" b="1" spc="-10" dirty="0">
                <a:solidFill>
                  <a:schemeClr val="bg1"/>
                </a:solidFill>
                <a:latin typeface="Times New Roman"/>
                <a:cs typeface="Times New Roman"/>
              </a:rPr>
              <a:t>A</a:t>
            </a:r>
            <a:r>
              <a:rPr sz="3400" b="1" spc="-20" dirty="0">
                <a:solidFill>
                  <a:schemeClr val="bg1"/>
                </a:solidFill>
                <a:latin typeface="Times New Roman"/>
                <a:cs typeface="Times New Roman"/>
              </a:rPr>
              <a:t>S</a:t>
            </a:r>
            <a:r>
              <a:rPr sz="3400" b="1" spc="-5" dirty="0">
                <a:solidFill>
                  <a:schemeClr val="bg1"/>
                </a:solidFill>
                <a:latin typeface="Times New Roman"/>
                <a:cs typeface="Times New Roman"/>
              </a:rPr>
              <a:t>PEK</a:t>
            </a:r>
            <a:r>
              <a:rPr sz="3400" b="1" spc="-10" dirty="0">
                <a:solidFill>
                  <a:schemeClr val="bg1"/>
                </a:solidFill>
                <a:latin typeface="Times New Roman"/>
                <a:cs typeface="Times New Roman"/>
              </a:rPr>
              <a:t> </a:t>
            </a:r>
            <a:r>
              <a:rPr sz="3400" b="1" spc="-15" dirty="0">
                <a:solidFill>
                  <a:schemeClr val="bg1"/>
                </a:solidFill>
                <a:latin typeface="Times New Roman"/>
                <a:cs typeface="Times New Roman"/>
              </a:rPr>
              <a:t>M</a:t>
            </a:r>
            <a:r>
              <a:rPr sz="3400" b="1" spc="-5" dirty="0">
                <a:solidFill>
                  <a:schemeClr val="bg1"/>
                </a:solidFill>
                <a:latin typeface="Times New Roman"/>
                <a:cs typeface="Times New Roman"/>
              </a:rPr>
              <a:t>E</a:t>
            </a:r>
            <a:r>
              <a:rPr sz="3400" b="1" spc="-10" dirty="0">
                <a:solidFill>
                  <a:schemeClr val="bg1"/>
                </a:solidFill>
                <a:latin typeface="Times New Roman"/>
                <a:cs typeface="Times New Roman"/>
              </a:rPr>
              <a:t>DI</a:t>
            </a:r>
            <a:r>
              <a:rPr sz="3400" b="1" spc="-15" dirty="0">
                <a:solidFill>
                  <a:schemeClr val="bg1"/>
                </a:solidFill>
                <a:latin typeface="Times New Roman"/>
                <a:cs typeface="Times New Roman"/>
              </a:rPr>
              <a:t>KO</a:t>
            </a:r>
            <a:r>
              <a:rPr sz="3400" b="1" spc="-5" dirty="0">
                <a:solidFill>
                  <a:schemeClr val="bg1"/>
                </a:solidFill>
                <a:latin typeface="Times New Roman"/>
                <a:cs typeface="Times New Roman"/>
              </a:rPr>
              <a:t>L</a:t>
            </a:r>
            <a:r>
              <a:rPr sz="3400" b="1" spc="-15" dirty="0">
                <a:solidFill>
                  <a:schemeClr val="bg1"/>
                </a:solidFill>
                <a:latin typeface="Times New Roman"/>
                <a:cs typeface="Times New Roman"/>
              </a:rPr>
              <a:t>EG</a:t>
            </a:r>
            <a:r>
              <a:rPr sz="3400" b="1" spc="-10" dirty="0">
                <a:solidFill>
                  <a:schemeClr val="bg1"/>
                </a:solidFill>
                <a:latin typeface="Times New Roman"/>
                <a:cs typeface="Times New Roman"/>
              </a:rPr>
              <a:t>A</a:t>
            </a:r>
            <a:r>
              <a:rPr sz="3400" b="1" spc="-5" dirty="0">
                <a:solidFill>
                  <a:schemeClr val="bg1"/>
                </a:solidFill>
                <a:latin typeface="Times New Roman"/>
                <a:cs typeface="Times New Roman"/>
              </a:rPr>
              <a:t>L</a:t>
            </a:r>
            <a:r>
              <a:rPr sz="3400" b="1" spc="-190" dirty="0">
                <a:solidFill>
                  <a:schemeClr val="bg1"/>
                </a:solidFill>
                <a:latin typeface="Times New Roman"/>
                <a:cs typeface="Times New Roman"/>
              </a:rPr>
              <a:t> </a:t>
            </a:r>
            <a:r>
              <a:rPr sz="3400" b="1" spc="-10" dirty="0">
                <a:solidFill>
                  <a:schemeClr val="bg1"/>
                </a:solidFill>
                <a:latin typeface="Times New Roman"/>
                <a:cs typeface="Times New Roman"/>
              </a:rPr>
              <a:t>DA</a:t>
            </a:r>
            <a:r>
              <a:rPr sz="3400" b="1" spc="-15" dirty="0">
                <a:solidFill>
                  <a:schemeClr val="bg1"/>
                </a:solidFill>
                <a:latin typeface="Times New Roman"/>
                <a:cs typeface="Times New Roman"/>
              </a:rPr>
              <a:t>L</a:t>
            </a:r>
            <a:r>
              <a:rPr sz="3400" b="1" spc="-10" dirty="0">
                <a:solidFill>
                  <a:schemeClr val="bg1"/>
                </a:solidFill>
                <a:latin typeface="Times New Roman"/>
                <a:cs typeface="Times New Roman"/>
              </a:rPr>
              <a:t>A</a:t>
            </a:r>
            <a:r>
              <a:rPr sz="3400" b="1" spc="-5" dirty="0">
                <a:solidFill>
                  <a:schemeClr val="bg1"/>
                </a:solidFill>
                <a:latin typeface="Times New Roman"/>
                <a:cs typeface="Times New Roman"/>
              </a:rPr>
              <a:t>M  </a:t>
            </a:r>
            <a:r>
              <a:rPr sz="3400" b="1" spc="-150" dirty="0">
                <a:solidFill>
                  <a:schemeClr val="bg1"/>
                </a:solidFill>
                <a:latin typeface="Times New Roman"/>
                <a:cs typeface="Times New Roman"/>
              </a:rPr>
              <a:t>PERAWATAN</a:t>
            </a:r>
            <a:r>
              <a:rPr sz="3400" b="1" spc="-10" dirty="0">
                <a:solidFill>
                  <a:schemeClr val="bg1"/>
                </a:solidFill>
                <a:latin typeface="Times New Roman"/>
                <a:cs typeface="Times New Roman"/>
              </a:rPr>
              <a:t> </a:t>
            </a:r>
            <a:r>
              <a:rPr sz="3400" b="1" spc="-70" dirty="0">
                <a:solidFill>
                  <a:schemeClr val="bg1"/>
                </a:solidFill>
                <a:latin typeface="Times New Roman"/>
                <a:cs typeface="Times New Roman"/>
              </a:rPr>
              <a:t>PALIATIF</a:t>
            </a:r>
            <a:endParaRPr sz="3400" dirty="0">
              <a:solidFill>
                <a:schemeClr val="bg1"/>
              </a:solidFill>
              <a:latin typeface="Times New Roman"/>
              <a:cs typeface="Times New Roman"/>
            </a:endParaRPr>
          </a:p>
        </p:txBody>
      </p:sp>
      <p:sp>
        <p:nvSpPr>
          <p:cNvPr id="3" name="object 3"/>
          <p:cNvSpPr txBox="1"/>
          <p:nvPr/>
        </p:nvSpPr>
        <p:spPr>
          <a:xfrm>
            <a:off x="1143000" y="1631772"/>
            <a:ext cx="6737184" cy="1633781"/>
          </a:xfrm>
          <a:prstGeom prst="rect">
            <a:avLst/>
          </a:prstGeom>
        </p:spPr>
        <p:txBody>
          <a:bodyPr vert="horz" wrap="square" lIns="0" tIns="12700" rIns="0" bIns="0" rtlCol="0">
            <a:spAutoFit/>
          </a:bodyPr>
          <a:lstStyle/>
          <a:p>
            <a:pPr marL="50800" marR="45085" algn="just">
              <a:lnSpc>
                <a:spcPct val="100000"/>
              </a:lnSpc>
              <a:spcBef>
                <a:spcPts val="100"/>
              </a:spcBef>
            </a:pPr>
            <a:r>
              <a:rPr sz="2100" spc="-10" dirty="0">
                <a:highlight>
                  <a:srgbClr val="00FF00"/>
                </a:highlight>
                <a:latin typeface="Arial MT"/>
                <a:cs typeface="Arial MT"/>
              </a:rPr>
              <a:t>Persetujuan </a:t>
            </a:r>
            <a:r>
              <a:rPr sz="2100" spc="-5" dirty="0">
                <a:highlight>
                  <a:srgbClr val="00FF00"/>
                </a:highlight>
                <a:latin typeface="Arial MT"/>
                <a:cs typeface="Arial MT"/>
              </a:rPr>
              <a:t>tindakan medis/informed consent untuk pasien </a:t>
            </a:r>
            <a:r>
              <a:rPr sz="2100" dirty="0">
                <a:highlight>
                  <a:srgbClr val="00FF00"/>
                </a:highlight>
                <a:latin typeface="Arial MT"/>
                <a:cs typeface="Arial MT"/>
              </a:rPr>
              <a:t> </a:t>
            </a:r>
            <a:r>
              <a:rPr sz="2100" spc="-5" dirty="0">
                <a:highlight>
                  <a:srgbClr val="00FF00"/>
                </a:highlight>
                <a:latin typeface="Arial MT"/>
                <a:cs typeface="Arial MT"/>
              </a:rPr>
              <a:t>paliatif.</a:t>
            </a:r>
            <a:endParaRPr sz="2100" dirty="0">
              <a:highlight>
                <a:srgbClr val="00FF00"/>
              </a:highlight>
              <a:latin typeface="Arial MT"/>
              <a:cs typeface="Arial MT"/>
            </a:endParaRPr>
          </a:p>
          <a:p>
            <a:pPr marL="50165" marR="43180" algn="just">
              <a:lnSpc>
                <a:spcPct val="100000"/>
              </a:lnSpc>
              <a:spcBef>
                <a:spcPts val="420"/>
              </a:spcBef>
              <a:buClr>
                <a:srgbClr val="6D9FAF"/>
              </a:buClr>
              <a:buSzPct val="78571"/>
              <a:tabLst>
                <a:tab pos="344805" algn="l"/>
              </a:tabLst>
            </a:pPr>
            <a:r>
              <a:rPr sz="2000" spc="-5" dirty="0">
                <a:solidFill>
                  <a:srgbClr val="FFFFFF"/>
                </a:solidFill>
                <a:latin typeface="Arial MT"/>
                <a:cs typeface="Arial MT"/>
              </a:rPr>
              <a:t>Pasien</a:t>
            </a:r>
            <a:r>
              <a:rPr sz="2000" dirty="0">
                <a:solidFill>
                  <a:srgbClr val="FFFFFF"/>
                </a:solidFill>
                <a:latin typeface="Arial MT"/>
                <a:cs typeface="Arial MT"/>
              </a:rPr>
              <a:t> </a:t>
            </a:r>
            <a:r>
              <a:rPr sz="2000" spc="-10" dirty="0">
                <a:solidFill>
                  <a:srgbClr val="FFFFFF"/>
                </a:solidFill>
                <a:latin typeface="Arial MT"/>
                <a:cs typeface="Arial MT"/>
              </a:rPr>
              <a:t>harus</a:t>
            </a:r>
            <a:r>
              <a:rPr sz="2000" spc="-5" dirty="0">
                <a:solidFill>
                  <a:srgbClr val="FFFFFF"/>
                </a:solidFill>
                <a:latin typeface="Arial MT"/>
                <a:cs typeface="Arial MT"/>
              </a:rPr>
              <a:t> memahami</a:t>
            </a:r>
            <a:r>
              <a:rPr sz="2000" dirty="0">
                <a:solidFill>
                  <a:srgbClr val="FFFFFF"/>
                </a:solidFill>
                <a:latin typeface="Arial MT"/>
                <a:cs typeface="Arial MT"/>
              </a:rPr>
              <a:t> </a:t>
            </a:r>
            <a:r>
              <a:rPr sz="2000" spc="-10" dirty="0">
                <a:solidFill>
                  <a:srgbClr val="FFFFFF"/>
                </a:solidFill>
                <a:latin typeface="Arial MT"/>
                <a:cs typeface="Arial MT"/>
              </a:rPr>
              <a:t>pengertian,</a:t>
            </a:r>
            <a:r>
              <a:rPr sz="2000" spc="-5" dirty="0">
                <a:solidFill>
                  <a:srgbClr val="FFFFFF"/>
                </a:solidFill>
                <a:latin typeface="Arial MT"/>
                <a:cs typeface="Arial MT"/>
              </a:rPr>
              <a:t> tujuan</a:t>
            </a:r>
            <a:r>
              <a:rPr sz="2000" dirty="0">
                <a:solidFill>
                  <a:srgbClr val="FFFFFF"/>
                </a:solidFill>
                <a:latin typeface="Arial MT"/>
                <a:cs typeface="Arial MT"/>
              </a:rPr>
              <a:t> </a:t>
            </a:r>
            <a:r>
              <a:rPr sz="2000" spc="-10" dirty="0">
                <a:solidFill>
                  <a:srgbClr val="FFFFFF"/>
                </a:solidFill>
                <a:latin typeface="Arial MT"/>
                <a:cs typeface="Arial MT"/>
              </a:rPr>
              <a:t>dan </a:t>
            </a:r>
            <a:r>
              <a:rPr sz="2000" spc="-5" dirty="0">
                <a:solidFill>
                  <a:srgbClr val="FFFFFF"/>
                </a:solidFill>
                <a:latin typeface="Arial MT"/>
                <a:cs typeface="Arial MT"/>
              </a:rPr>
              <a:t> pelaksanaan </a:t>
            </a:r>
            <a:r>
              <a:rPr sz="2000" spc="-10" dirty="0">
                <a:solidFill>
                  <a:srgbClr val="FFFFFF"/>
                </a:solidFill>
                <a:latin typeface="Arial MT"/>
                <a:cs typeface="Arial MT"/>
              </a:rPr>
              <a:t>perawatan</a:t>
            </a:r>
            <a:r>
              <a:rPr sz="2000" spc="-5" dirty="0">
                <a:solidFill>
                  <a:srgbClr val="FFFFFF"/>
                </a:solidFill>
                <a:latin typeface="Arial MT"/>
                <a:cs typeface="Arial MT"/>
              </a:rPr>
              <a:t> paliatif</a:t>
            </a:r>
            <a:r>
              <a:rPr sz="2000" dirty="0">
                <a:solidFill>
                  <a:srgbClr val="FFFFFF"/>
                </a:solidFill>
                <a:latin typeface="Arial MT"/>
                <a:cs typeface="Arial MT"/>
              </a:rPr>
              <a:t> </a:t>
            </a:r>
            <a:r>
              <a:rPr sz="2000" spc="-5" dirty="0">
                <a:solidFill>
                  <a:srgbClr val="FFFFFF"/>
                </a:solidFill>
                <a:latin typeface="Arial MT"/>
                <a:cs typeface="Arial MT"/>
              </a:rPr>
              <a:t>melalui</a:t>
            </a:r>
            <a:r>
              <a:rPr sz="2000" dirty="0">
                <a:solidFill>
                  <a:srgbClr val="FFFFFF"/>
                </a:solidFill>
                <a:latin typeface="Arial MT"/>
                <a:cs typeface="Arial MT"/>
              </a:rPr>
              <a:t> </a:t>
            </a:r>
            <a:r>
              <a:rPr sz="2000" spc="-5" dirty="0">
                <a:solidFill>
                  <a:srgbClr val="FFFFFF"/>
                </a:solidFill>
                <a:latin typeface="Arial MT"/>
                <a:cs typeface="Arial MT"/>
              </a:rPr>
              <a:t>komunikasi</a:t>
            </a:r>
            <a:r>
              <a:rPr sz="2000" dirty="0">
                <a:solidFill>
                  <a:srgbClr val="FFFFFF"/>
                </a:solidFill>
                <a:latin typeface="Arial MT"/>
                <a:cs typeface="Arial MT"/>
              </a:rPr>
              <a:t> </a:t>
            </a:r>
            <a:r>
              <a:rPr sz="2000" spc="-5" dirty="0">
                <a:solidFill>
                  <a:srgbClr val="FFFFFF"/>
                </a:solidFill>
                <a:latin typeface="Arial MT"/>
                <a:cs typeface="Arial MT"/>
              </a:rPr>
              <a:t>yang </a:t>
            </a:r>
            <a:r>
              <a:rPr sz="2000" spc="-570" dirty="0">
                <a:solidFill>
                  <a:srgbClr val="FFFFFF"/>
                </a:solidFill>
                <a:latin typeface="Arial MT"/>
                <a:cs typeface="Arial MT"/>
              </a:rPr>
              <a:t> </a:t>
            </a:r>
            <a:r>
              <a:rPr sz="2000" spc="-5" dirty="0">
                <a:solidFill>
                  <a:srgbClr val="FFFFFF"/>
                </a:solidFill>
                <a:latin typeface="Arial MT"/>
                <a:cs typeface="Arial MT"/>
              </a:rPr>
              <a:t>intensif</a:t>
            </a:r>
            <a:r>
              <a:rPr sz="2000" spc="560" dirty="0">
                <a:solidFill>
                  <a:srgbClr val="FFFFFF"/>
                </a:solidFill>
                <a:latin typeface="Arial MT"/>
                <a:cs typeface="Arial MT"/>
              </a:rPr>
              <a:t> </a:t>
            </a:r>
            <a:r>
              <a:rPr sz="2000" spc="-10" dirty="0">
                <a:solidFill>
                  <a:srgbClr val="FFFFFF"/>
                </a:solidFill>
                <a:latin typeface="Arial MT"/>
                <a:cs typeface="Arial MT"/>
              </a:rPr>
              <a:t>dan</a:t>
            </a:r>
            <a:r>
              <a:rPr sz="2000" spc="560" dirty="0">
                <a:solidFill>
                  <a:srgbClr val="FFFFFF"/>
                </a:solidFill>
                <a:latin typeface="Arial MT"/>
                <a:cs typeface="Arial MT"/>
              </a:rPr>
              <a:t> </a:t>
            </a:r>
            <a:r>
              <a:rPr sz="2000" spc="-10" dirty="0">
                <a:solidFill>
                  <a:srgbClr val="FFFFFF"/>
                </a:solidFill>
                <a:latin typeface="Arial MT"/>
                <a:cs typeface="Arial MT"/>
              </a:rPr>
              <a:t>berkesinambungan</a:t>
            </a:r>
            <a:r>
              <a:rPr sz="2000" spc="560" dirty="0">
                <a:solidFill>
                  <a:srgbClr val="FFFFFF"/>
                </a:solidFill>
                <a:latin typeface="Arial MT"/>
                <a:cs typeface="Arial MT"/>
              </a:rPr>
              <a:t> </a:t>
            </a:r>
            <a:r>
              <a:rPr sz="2000" spc="-5" dirty="0">
                <a:solidFill>
                  <a:srgbClr val="FFFFFF"/>
                </a:solidFill>
                <a:latin typeface="Arial MT"/>
                <a:cs typeface="Arial MT"/>
              </a:rPr>
              <a:t>antara</a:t>
            </a:r>
            <a:r>
              <a:rPr sz="2000" spc="545" dirty="0">
                <a:solidFill>
                  <a:srgbClr val="FFFFFF"/>
                </a:solidFill>
                <a:latin typeface="Arial MT"/>
                <a:cs typeface="Arial MT"/>
              </a:rPr>
              <a:t> </a:t>
            </a:r>
            <a:r>
              <a:rPr sz="2000" dirty="0">
                <a:solidFill>
                  <a:srgbClr val="FFFFFF"/>
                </a:solidFill>
                <a:latin typeface="Arial MT"/>
                <a:cs typeface="Arial MT"/>
              </a:rPr>
              <a:t>tim</a:t>
            </a:r>
            <a:r>
              <a:rPr sz="2000" spc="550" dirty="0">
                <a:solidFill>
                  <a:srgbClr val="FFFFFF"/>
                </a:solidFill>
                <a:latin typeface="Arial MT"/>
                <a:cs typeface="Arial MT"/>
              </a:rPr>
              <a:t> </a:t>
            </a:r>
            <a:r>
              <a:rPr sz="2000" spc="-10" dirty="0">
                <a:solidFill>
                  <a:srgbClr val="FFFFFF"/>
                </a:solidFill>
                <a:latin typeface="Arial MT"/>
                <a:cs typeface="Arial MT"/>
              </a:rPr>
              <a:t>perawatan</a:t>
            </a:r>
            <a:endParaRPr sz="2000" dirty="0">
              <a:latin typeface="Arial MT"/>
              <a:cs typeface="Arial MT"/>
            </a:endParaRPr>
          </a:p>
        </p:txBody>
      </p:sp>
      <p:sp>
        <p:nvSpPr>
          <p:cNvPr id="5" name="object 5"/>
          <p:cNvSpPr txBox="1"/>
          <p:nvPr/>
        </p:nvSpPr>
        <p:spPr>
          <a:xfrm>
            <a:off x="1143000" y="3265553"/>
            <a:ext cx="6698475" cy="1732525"/>
          </a:xfrm>
          <a:prstGeom prst="rect">
            <a:avLst/>
          </a:prstGeom>
        </p:spPr>
        <p:txBody>
          <a:bodyPr vert="horz" wrap="square" lIns="0" tIns="64769" rIns="0" bIns="0" rtlCol="0">
            <a:spAutoFit/>
          </a:bodyPr>
          <a:lstStyle/>
          <a:p>
            <a:pPr marL="12700" algn="just">
              <a:lnSpc>
                <a:spcPct val="100000"/>
              </a:lnSpc>
              <a:spcBef>
                <a:spcPts val="509"/>
              </a:spcBef>
            </a:pPr>
            <a:r>
              <a:rPr sz="2100" spc="-5" dirty="0">
                <a:solidFill>
                  <a:srgbClr val="FFFFFF"/>
                </a:solidFill>
                <a:latin typeface="Arial MT"/>
                <a:cs typeface="Arial MT"/>
              </a:rPr>
              <a:t>paliatif</a:t>
            </a:r>
            <a:r>
              <a:rPr sz="2100" dirty="0">
                <a:solidFill>
                  <a:srgbClr val="FFFFFF"/>
                </a:solidFill>
                <a:latin typeface="Arial MT"/>
                <a:cs typeface="Arial MT"/>
              </a:rPr>
              <a:t> </a:t>
            </a:r>
            <a:r>
              <a:rPr sz="2100" spc="-10" dirty="0">
                <a:solidFill>
                  <a:srgbClr val="FFFFFF"/>
                </a:solidFill>
                <a:latin typeface="Arial MT"/>
                <a:cs typeface="Arial MT"/>
              </a:rPr>
              <a:t>dengan</a:t>
            </a:r>
            <a:r>
              <a:rPr sz="2100" spc="-5" dirty="0">
                <a:solidFill>
                  <a:srgbClr val="FFFFFF"/>
                </a:solidFill>
                <a:latin typeface="Arial MT"/>
                <a:cs typeface="Arial MT"/>
              </a:rPr>
              <a:t> pasien dan</a:t>
            </a:r>
            <a:r>
              <a:rPr sz="2100" dirty="0">
                <a:solidFill>
                  <a:srgbClr val="FFFFFF"/>
                </a:solidFill>
                <a:latin typeface="Arial MT"/>
                <a:cs typeface="Arial MT"/>
              </a:rPr>
              <a:t> </a:t>
            </a:r>
            <a:r>
              <a:rPr sz="2100" spc="-10" dirty="0">
                <a:solidFill>
                  <a:srgbClr val="FFFFFF"/>
                </a:solidFill>
                <a:latin typeface="Arial MT"/>
                <a:cs typeface="Arial MT"/>
              </a:rPr>
              <a:t>keluarganya.</a:t>
            </a:r>
            <a:endParaRPr sz="2100" dirty="0">
              <a:latin typeface="Arial MT"/>
              <a:cs typeface="Arial MT"/>
            </a:endParaRPr>
          </a:p>
          <a:p>
            <a:pPr marL="355600" marR="5080" indent="-342900" algn="just">
              <a:lnSpc>
                <a:spcPct val="100000"/>
              </a:lnSpc>
              <a:spcBef>
                <a:spcPts val="409"/>
              </a:spcBef>
              <a:buFont typeface="Arial" panose="020B0604020202020204" pitchFamily="34" charset="0"/>
              <a:buChar char="•"/>
            </a:pPr>
            <a:r>
              <a:rPr sz="2100" spc="-5" dirty="0">
                <a:solidFill>
                  <a:srgbClr val="FFFFFF"/>
                </a:solidFill>
                <a:latin typeface="Arial MT"/>
                <a:cs typeface="Arial MT"/>
              </a:rPr>
              <a:t>Pelaksanaan informed consent atau persetujuan tindakan </a:t>
            </a:r>
            <a:r>
              <a:rPr sz="2100" dirty="0">
                <a:solidFill>
                  <a:srgbClr val="FFFFFF"/>
                </a:solidFill>
                <a:latin typeface="Arial MT"/>
                <a:cs typeface="Arial MT"/>
              </a:rPr>
              <a:t> </a:t>
            </a:r>
            <a:r>
              <a:rPr sz="2100" spc="-5" dirty="0">
                <a:solidFill>
                  <a:srgbClr val="FFFFFF"/>
                </a:solidFill>
                <a:latin typeface="Arial MT"/>
                <a:cs typeface="Arial MT"/>
              </a:rPr>
              <a:t>kedokteran </a:t>
            </a:r>
            <a:r>
              <a:rPr sz="2100" spc="-10" dirty="0">
                <a:solidFill>
                  <a:srgbClr val="FFFFFF"/>
                </a:solidFill>
                <a:latin typeface="Arial MT"/>
                <a:cs typeface="Arial MT"/>
              </a:rPr>
              <a:t>pada </a:t>
            </a:r>
            <a:r>
              <a:rPr sz="2100" spc="-5" dirty="0">
                <a:solidFill>
                  <a:srgbClr val="FFFFFF"/>
                </a:solidFill>
                <a:latin typeface="Arial MT"/>
                <a:cs typeface="Arial MT"/>
              </a:rPr>
              <a:t>dasarnya dilakukan sebagaimana telah </a:t>
            </a:r>
            <a:r>
              <a:rPr sz="2100" dirty="0">
                <a:solidFill>
                  <a:srgbClr val="FFFFFF"/>
                </a:solidFill>
                <a:latin typeface="Arial MT"/>
                <a:cs typeface="Arial MT"/>
              </a:rPr>
              <a:t> </a:t>
            </a:r>
            <a:r>
              <a:rPr sz="2100" spc="-5" dirty="0">
                <a:solidFill>
                  <a:srgbClr val="FFFFFF"/>
                </a:solidFill>
                <a:latin typeface="Arial MT"/>
                <a:cs typeface="Arial MT"/>
              </a:rPr>
              <a:t>diatur</a:t>
            </a:r>
            <a:r>
              <a:rPr sz="2100" dirty="0">
                <a:solidFill>
                  <a:srgbClr val="FFFFFF"/>
                </a:solidFill>
                <a:latin typeface="Arial MT"/>
                <a:cs typeface="Arial MT"/>
              </a:rPr>
              <a:t> </a:t>
            </a:r>
            <a:r>
              <a:rPr sz="2100" spc="-10" dirty="0">
                <a:solidFill>
                  <a:srgbClr val="FFFFFF"/>
                </a:solidFill>
                <a:latin typeface="Arial MT"/>
                <a:cs typeface="Arial MT"/>
              </a:rPr>
              <a:t>dalam</a:t>
            </a:r>
            <a:r>
              <a:rPr sz="2100" dirty="0">
                <a:solidFill>
                  <a:srgbClr val="FFFFFF"/>
                </a:solidFill>
                <a:latin typeface="Arial MT"/>
                <a:cs typeface="Arial MT"/>
              </a:rPr>
              <a:t> </a:t>
            </a:r>
            <a:r>
              <a:rPr sz="2100" spc="-10" dirty="0">
                <a:solidFill>
                  <a:srgbClr val="FFFFFF"/>
                </a:solidFill>
                <a:latin typeface="Arial MT"/>
                <a:cs typeface="Arial MT"/>
              </a:rPr>
              <a:t>peraturan</a:t>
            </a:r>
            <a:r>
              <a:rPr sz="2100" spc="-5" dirty="0">
                <a:solidFill>
                  <a:srgbClr val="FFFFFF"/>
                </a:solidFill>
                <a:latin typeface="Arial MT"/>
                <a:cs typeface="Arial MT"/>
              </a:rPr>
              <a:t> </a:t>
            </a:r>
            <a:r>
              <a:rPr sz="2100" spc="-10" dirty="0">
                <a:solidFill>
                  <a:srgbClr val="FFFFFF"/>
                </a:solidFill>
                <a:latin typeface="Arial MT"/>
                <a:cs typeface="Arial MT"/>
              </a:rPr>
              <a:t>perundang-</a:t>
            </a:r>
            <a:r>
              <a:rPr sz="2100" spc="-5" dirty="0">
                <a:solidFill>
                  <a:srgbClr val="FFFFFF"/>
                </a:solidFill>
                <a:latin typeface="Arial MT"/>
                <a:cs typeface="Arial MT"/>
              </a:rPr>
              <a:t> </a:t>
            </a:r>
            <a:r>
              <a:rPr sz="2100" spc="-10" dirty="0">
                <a:solidFill>
                  <a:srgbClr val="FFFFFF"/>
                </a:solidFill>
                <a:latin typeface="Arial MT"/>
                <a:cs typeface="Arial MT"/>
              </a:rPr>
              <a:t>undangan.</a:t>
            </a:r>
            <a:endParaRPr sz="2100" dirty="0">
              <a:latin typeface="Arial MT"/>
              <a:cs typeface="Arial MT"/>
            </a:endParaRPr>
          </a:p>
        </p:txBody>
      </p:sp>
      <p:sp>
        <p:nvSpPr>
          <p:cNvPr id="7" name="object 7"/>
          <p:cNvSpPr txBox="1"/>
          <p:nvPr/>
        </p:nvSpPr>
        <p:spPr>
          <a:xfrm>
            <a:off x="1143000" y="5105400"/>
            <a:ext cx="6698475" cy="1305486"/>
          </a:xfrm>
          <a:prstGeom prst="rect">
            <a:avLst/>
          </a:prstGeom>
        </p:spPr>
        <p:txBody>
          <a:bodyPr vert="horz" wrap="square" lIns="0" tIns="12700" rIns="0" bIns="0" rtlCol="0">
            <a:spAutoFit/>
          </a:bodyPr>
          <a:lstStyle/>
          <a:p>
            <a:pPr marL="355600" marR="5080" indent="-342900" algn="just">
              <a:lnSpc>
                <a:spcPct val="99900"/>
              </a:lnSpc>
              <a:spcBef>
                <a:spcPts val="100"/>
              </a:spcBef>
              <a:buFont typeface="Arial" panose="020B0604020202020204" pitchFamily="34" charset="0"/>
              <a:buChar char="•"/>
            </a:pPr>
            <a:r>
              <a:rPr sz="2100" spc="-5" dirty="0">
                <a:solidFill>
                  <a:srgbClr val="FFFFFF"/>
                </a:solidFill>
                <a:latin typeface="Arial MT"/>
                <a:cs typeface="Arial MT"/>
              </a:rPr>
              <a:t>Meskipun</a:t>
            </a:r>
            <a:r>
              <a:rPr sz="2100" dirty="0">
                <a:solidFill>
                  <a:srgbClr val="FFFFFF"/>
                </a:solidFill>
                <a:latin typeface="Arial MT"/>
                <a:cs typeface="Arial MT"/>
              </a:rPr>
              <a:t> </a:t>
            </a:r>
            <a:r>
              <a:rPr sz="2100" spc="-10" dirty="0">
                <a:solidFill>
                  <a:srgbClr val="FFFFFF"/>
                </a:solidFill>
                <a:latin typeface="Arial MT"/>
                <a:cs typeface="Arial MT"/>
              </a:rPr>
              <a:t>pada</a:t>
            </a:r>
            <a:r>
              <a:rPr sz="2100" spc="-5" dirty="0">
                <a:solidFill>
                  <a:srgbClr val="FFFFFF"/>
                </a:solidFill>
                <a:latin typeface="Arial MT"/>
                <a:cs typeface="Arial MT"/>
              </a:rPr>
              <a:t> umumnya</a:t>
            </a:r>
            <a:r>
              <a:rPr sz="2100" dirty="0">
                <a:solidFill>
                  <a:srgbClr val="FFFFFF"/>
                </a:solidFill>
                <a:latin typeface="Arial MT"/>
                <a:cs typeface="Arial MT"/>
              </a:rPr>
              <a:t> </a:t>
            </a:r>
            <a:r>
              <a:rPr sz="2100" spc="-10" dirty="0">
                <a:solidFill>
                  <a:srgbClr val="FFFFFF"/>
                </a:solidFill>
                <a:latin typeface="Arial MT"/>
                <a:cs typeface="Arial MT"/>
              </a:rPr>
              <a:t>hanya</a:t>
            </a:r>
            <a:r>
              <a:rPr sz="2100" spc="-5" dirty="0">
                <a:solidFill>
                  <a:srgbClr val="FFFFFF"/>
                </a:solidFill>
                <a:latin typeface="Arial MT"/>
                <a:cs typeface="Arial MT"/>
              </a:rPr>
              <a:t> tindakan</a:t>
            </a:r>
            <a:r>
              <a:rPr sz="2100" dirty="0">
                <a:solidFill>
                  <a:srgbClr val="FFFFFF"/>
                </a:solidFill>
                <a:latin typeface="Arial MT"/>
                <a:cs typeface="Arial MT"/>
              </a:rPr>
              <a:t> </a:t>
            </a:r>
            <a:r>
              <a:rPr sz="2100" spc="-5" dirty="0">
                <a:solidFill>
                  <a:srgbClr val="FFFFFF"/>
                </a:solidFill>
                <a:latin typeface="Arial MT"/>
                <a:cs typeface="Arial MT"/>
              </a:rPr>
              <a:t>kedokteran </a:t>
            </a:r>
            <a:r>
              <a:rPr sz="2100" dirty="0">
                <a:solidFill>
                  <a:srgbClr val="FFFFFF"/>
                </a:solidFill>
                <a:latin typeface="Arial MT"/>
                <a:cs typeface="Arial MT"/>
              </a:rPr>
              <a:t> </a:t>
            </a:r>
            <a:r>
              <a:rPr sz="2100" spc="-5" dirty="0">
                <a:solidFill>
                  <a:srgbClr val="FFFFFF"/>
                </a:solidFill>
                <a:latin typeface="Arial MT"/>
                <a:cs typeface="Arial MT"/>
              </a:rPr>
              <a:t>(medis) yang membutuhkan informed consent, tetapi </a:t>
            </a:r>
            <a:r>
              <a:rPr sz="2100" spc="-10" dirty="0">
                <a:solidFill>
                  <a:srgbClr val="FFFFFF"/>
                </a:solidFill>
                <a:latin typeface="Arial MT"/>
                <a:cs typeface="Arial MT"/>
              </a:rPr>
              <a:t>pada </a:t>
            </a:r>
            <a:r>
              <a:rPr sz="2100" spc="-5" dirty="0">
                <a:solidFill>
                  <a:srgbClr val="FFFFFF"/>
                </a:solidFill>
                <a:latin typeface="Arial MT"/>
                <a:cs typeface="Arial MT"/>
              </a:rPr>
              <a:t> perawatan paliatif sebaiknya setiap </a:t>
            </a:r>
            <a:r>
              <a:rPr sz="2100" spc="-10" dirty="0">
                <a:solidFill>
                  <a:srgbClr val="FFFFFF"/>
                </a:solidFill>
                <a:latin typeface="Arial MT"/>
                <a:cs typeface="Arial MT"/>
              </a:rPr>
              <a:t>tindakan </a:t>
            </a:r>
            <a:r>
              <a:rPr sz="2100" spc="-5" dirty="0">
                <a:solidFill>
                  <a:srgbClr val="FFFFFF"/>
                </a:solidFill>
                <a:latin typeface="Arial MT"/>
                <a:cs typeface="Arial MT"/>
              </a:rPr>
              <a:t>yang berisiko </a:t>
            </a:r>
            <a:r>
              <a:rPr sz="2100" dirty="0">
                <a:solidFill>
                  <a:srgbClr val="FFFFFF"/>
                </a:solidFill>
                <a:latin typeface="Arial MT"/>
                <a:cs typeface="Arial MT"/>
              </a:rPr>
              <a:t> </a:t>
            </a:r>
            <a:r>
              <a:rPr sz="2100" spc="-5" dirty="0">
                <a:solidFill>
                  <a:srgbClr val="FFFFFF"/>
                </a:solidFill>
                <a:latin typeface="Arial MT"/>
                <a:cs typeface="Arial MT"/>
              </a:rPr>
              <a:t>dilakukan</a:t>
            </a:r>
            <a:r>
              <a:rPr sz="2100" spc="-10" dirty="0">
                <a:solidFill>
                  <a:srgbClr val="FFFFFF"/>
                </a:solidFill>
                <a:latin typeface="Arial MT"/>
                <a:cs typeface="Arial MT"/>
              </a:rPr>
              <a:t> </a:t>
            </a:r>
            <a:r>
              <a:rPr sz="2100" spc="-5" dirty="0">
                <a:solidFill>
                  <a:srgbClr val="FFFFFF"/>
                </a:solidFill>
                <a:latin typeface="Arial MT"/>
                <a:cs typeface="Arial MT"/>
              </a:rPr>
              <a:t>informed consent.</a:t>
            </a:r>
            <a:endParaRPr sz="2100" dirty="0">
              <a:latin typeface="Arial MT"/>
              <a:cs typeface="Arial M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7375" y="486257"/>
            <a:ext cx="140335" cy="359410"/>
          </a:xfrm>
          <a:prstGeom prst="rect">
            <a:avLst/>
          </a:prstGeom>
        </p:spPr>
        <p:txBody>
          <a:bodyPr vert="horz" wrap="square" lIns="0" tIns="11430" rIns="0" bIns="0" rtlCol="0">
            <a:spAutoFit/>
          </a:bodyPr>
          <a:lstStyle/>
          <a:p>
            <a:pPr marL="12700">
              <a:lnSpc>
                <a:spcPct val="100000"/>
              </a:lnSpc>
              <a:spcBef>
                <a:spcPts val="90"/>
              </a:spcBef>
            </a:pPr>
            <a:r>
              <a:rPr sz="2200" spc="-490" dirty="0">
                <a:solidFill>
                  <a:srgbClr val="6D9FAF"/>
                </a:solidFill>
                <a:latin typeface="Lucida Sans Unicode"/>
                <a:cs typeface="Lucida Sans Unicode"/>
              </a:rPr>
              <a:t>•</a:t>
            </a:r>
            <a:endParaRPr sz="2200">
              <a:latin typeface="Lucida Sans Unicode"/>
              <a:cs typeface="Lucida Sans Unicode"/>
            </a:endParaRPr>
          </a:p>
        </p:txBody>
      </p:sp>
      <p:sp>
        <p:nvSpPr>
          <p:cNvPr id="3" name="object 3"/>
          <p:cNvSpPr txBox="1">
            <a:spLocks noGrp="1"/>
          </p:cNvSpPr>
          <p:nvPr>
            <p:ph type="title"/>
          </p:nvPr>
        </p:nvSpPr>
        <p:spPr>
          <a:xfrm>
            <a:off x="920775" y="488784"/>
            <a:ext cx="7607300" cy="446405"/>
          </a:xfrm>
          <a:prstGeom prst="rect">
            <a:avLst/>
          </a:prstGeom>
        </p:spPr>
        <p:txBody>
          <a:bodyPr vert="horz" wrap="square" lIns="0" tIns="13970" rIns="0" bIns="0" rtlCol="0">
            <a:spAutoFit/>
          </a:bodyPr>
          <a:lstStyle/>
          <a:p>
            <a:pPr marL="12700">
              <a:lnSpc>
                <a:spcPct val="100000"/>
              </a:lnSpc>
              <a:spcBef>
                <a:spcPts val="110"/>
              </a:spcBef>
              <a:tabLst>
                <a:tab pos="1064260" algn="l"/>
                <a:tab pos="2896870" algn="l"/>
                <a:tab pos="4688840" algn="l"/>
                <a:tab pos="6327140" algn="l"/>
              </a:tabLst>
            </a:pPr>
            <a:r>
              <a:rPr sz="2750" dirty="0"/>
              <a:t>Baik	penerima	informasi	maupun	pemberi</a:t>
            </a:r>
          </a:p>
        </p:txBody>
      </p:sp>
      <p:sp>
        <p:nvSpPr>
          <p:cNvPr id="4" name="object 4"/>
          <p:cNvSpPr txBox="1"/>
          <p:nvPr/>
        </p:nvSpPr>
        <p:spPr>
          <a:xfrm>
            <a:off x="920775" y="909269"/>
            <a:ext cx="7607300" cy="2967355"/>
          </a:xfrm>
          <a:prstGeom prst="rect">
            <a:avLst/>
          </a:prstGeom>
        </p:spPr>
        <p:txBody>
          <a:bodyPr vert="horz" wrap="square" lIns="0" tIns="13335" rIns="0" bIns="0" rtlCol="0">
            <a:spAutoFit/>
          </a:bodyPr>
          <a:lstStyle/>
          <a:p>
            <a:pPr marL="12700" marR="5080" algn="just">
              <a:lnSpc>
                <a:spcPct val="100200"/>
              </a:lnSpc>
              <a:spcBef>
                <a:spcPts val="105"/>
              </a:spcBef>
            </a:pPr>
            <a:r>
              <a:rPr sz="2750" dirty="0">
                <a:solidFill>
                  <a:srgbClr val="FFFFFF"/>
                </a:solidFill>
                <a:latin typeface="Arial MT"/>
                <a:cs typeface="Arial MT"/>
              </a:rPr>
              <a:t>persetujuan</a:t>
            </a:r>
            <a:r>
              <a:rPr sz="2750" spc="695" dirty="0">
                <a:solidFill>
                  <a:srgbClr val="FFFFFF"/>
                </a:solidFill>
                <a:latin typeface="Arial MT"/>
                <a:cs typeface="Arial MT"/>
              </a:rPr>
              <a:t> </a:t>
            </a:r>
            <a:r>
              <a:rPr sz="2750" dirty="0">
                <a:solidFill>
                  <a:srgbClr val="FFFFFF"/>
                </a:solidFill>
                <a:latin typeface="Arial MT"/>
                <a:cs typeface="Arial MT"/>
              </a:rPr>
              <a:t>diutamakan</a:t>
            </a:r>
            <a:r>
              <a:rPr sz="2750" spc="695" dirty="0">
                <a:solidFill>
                  <a:srgbClr val="FFFFFF"/>
                </a:solidFill>
                <a:latin typeface="Arial MT"/>
                <a:cs typeface="Arial MT"/>
              </a:rPr>
              <a:t> </a:t>
            </a:r>
            <a:r>
              <a:rPr sz="2750" dirty="0">
                <a:solidFill>
                  <a:srgbClr val="FFFFFF"/>
                </a:solidFill>
                <a:latin typeface="Arial MT"/>
                <a:cs typeface="Arial MT"/>
              </a:rPr>
              <a:t>pasien</a:t>
            </a:r>
            <a:r>
              <a:rPr sz="2750" spc="690" dirty="0">
                <a:solidFill>
                  <a:srgbClr val="FFFFFF"/>
                </a:solidFill>
                <a:latin typeface="Arial MT"/>
                <a:cs typeface="Arial MT"/>
              </a:rPr>
              <a:t> </a:t>
            </a:r>
            <a:r>
              <a:rPr sz="2750" dirty="0">
                <a:solidFill>
                  <a:srgbClr val="FFFFFF"/>
                </a:solidFill>
                <a:latin typeface="Arial MT"/>
                <a:cs typeface="Arial MT"/>
              </a:rPr>
              <a:t>sendiri</a:t>
            </a:r>
            <a:r>
              <a:rPr sz="2750" spc="700" dirty="0">
                <a:solidFill>
                  <a:srgbClr val="FFFFFF"/>
                </a:solidFill>
                <a:latin typeface="Arial MT"/>
                <a:cs typeface="Arial MT"/>
              </a:rPr>
              <a:t> </a:t>
            </a:r>
            <a:r>
              <a:rPr sz="2750" dirty="0">
                <a:solidFill>
                  <a:srgbClr val="FFFFFF"/>
                </a:solidFill>
                <a:latin typeface="Arial MT"/>
                <a:cs typeface="Arial MT"/>
              </a:rPr>
              <a:t>apabila </a:t>
            </a:r>
            <a:r>
              <a:rPr sz="2750" spc="-750" dirty="0">
                <a:solidFill>
                  <a:srgbClr val="FFFFFF"/>
                </a:solidFill>
                <a:latin typeface="Arial MT"/>
                <a:cs typeface="Arial MT"/>
              </a:rPr>
              <a:t> </a:t>
            </a:r>
            <a:r>
              <a:rPr sz="2750" spc="5" dirty="0">
                <a:solidFill>
                  <a:srgbClr val="FFFFFF"/>
                </a:solidFill>
                <a:latin typeface="Arial MT"/>
                <a:cs typeface="Arial MT"/>
              </a:rPr>
              <a:t>ia</a:t>
            </a:r>
            <a:r>
              <a:rPr sz="2750" spc="10" dirty="0">
                <a:solidFill>
                  <a:srgbClr val="FFFFFF"/>
                </a:solidFill>
                <a:latin typeface="Arial MT"/>
                <a:cs typeface="Arial MT"/>
              </a:rPr>
              <a:t> </a:t>
            </a:r>
            <a:r>
              <a:rPr sz="2750" dirty="0">
                <a:solidFill>
                  <a:srgbClr val="FFFFFF"/>
                </a:solidFill>
                <a:latin typeface="Arial MT"/>
                <a:cs typeface="Arial MT"/>
              </a:rPr>
              <a:t>masih</a:t>
            </a:r>
            <a:r>
              <a:rPr sz="2750" spc="5" dirty="0">
                <a:solidFill>
                  <a:srgbClr val="FFFFFF"/>
                </a:solidFill>
                <a:latin typeface="Arial MT"/>
                <a:cs typeface="Arial MT"/>
              </a:rPr>
              <a:t> </a:t>
            </a:r>
            <a:r>
              <a:rPr sz="2750" dirty="0">
                <a:solidFill>
                  <a:srgbClr val="FFFFFF"/>
                </a:solidFill>
                <a:latin typeface="Arial MT"/>
                <a:cs typeface="Arial MT"/>
              </a:rPr>
              <a:t>kompeten,</a:t>
            </a:r>
            <a:r>
              <a:rPr sz="2750" spc="5" dirty="0">
                <a:solidFill>
                  <a:srgbClr val="FFFFFF"/>
                </a:solidFill>
                <a:latin typeface="Arial MT"/>
                <a:cs typeface="Arial MT"/>
              </a:rPr>
              <a:t> </a:t>
            </a:r>
            <a:r>
              <a:rPr sz="2750" dirty="0">
                <a:solidFill>
                  <a:srgbClr val="FFFFFF"/>
                </a:solidFill>
                <a:latin typeface="Arial MT"/>
                <a:cs typeface="Arial MT"/>
              </a:rPr>
              <a:t>dengan</a:t>
            </a:r>
            <a:r>
              <a:rPr sz="2750" spc="5" dirty="0">
                <a:solidFill>
                  <a:srgbClr val="FFFFFF"/>
                </a:solidFill>
                <a:latin typeface="Arial MT"/>
                <a:cs typeface="Arial MT"/>
              </a:rPr>
              <a:t> saksi</a:t>
            </a:r>
            <a:r>
              <a:rPr sz="2750" spc="10" dirty="0">
                <a:solidFill>
                  <a:srgbClr val="FFFFFF"/>
                </a:solidFill>
                <a:latin typeface="Arial MT"/>
                <a:cs typeface="Arial MT"/>
              </a:rPr>
              <a:t> </a:t>
            </a:r>
            <a:r>
              <a:rPr sz="2750" dirty="0">
                <a:solidFill>
                  <a:srgbClr val="FFFFFF"/>
                </a:solidFill>
                <a:latin typeface="Arial MT"/>
                <a:cs typeface="Arial MT"/>
              </a:rPr>
              <a:t>anggota </a:t>
            </a:r>
            <a:r>
              <a:rPr sz="2750" spc="-750" dirty="0">
                <a:solidFill>
                  <a:srgbClr val="FFFFFF"/>
                </a:solidFill>
                <a:latin typeface="Arial MT"/>
                <a:cs typeface="Arial MT"/>
              </a:rPr>
              <a:t> </a:t>
            </a:r>
            <a:r>
              <a:rPr sz="2750" dirty="0">
                <a:solidFill>
                  <a:srgbClr val="FFFFFF"/>
                </a:solidFill>
                <a:latin typeface="Arial MT"/>
                <a:cs typeface="Arial MT"/>
              </a:rPr>
              <a:t>keluarga terdekatnya. </a:t>
            </a:r>
            <a:r>
              <a:rPr sz="2750" spc="-15" dirty="0">
                <a:solidFill>
                  <a:srgbClr val="FFFFFF"/>
                </a:solidFill>
                <a:latin typeface="Arial MT"/>
                <a:cs typeface="Arial MT"/>
              </a:rPr>
              <a:t>Waktu</a:t>
            </a:r>
            <a:r>
              <a:rPr sz="2750" spc="-10" dirty="0">
                <a:solidFill>
                  <a:srgbClr val="FFFFFF"/>
                </a:solidFill>
                <a:latin typeface="Arial MT"/>
                <a:cs typeface="Arial MT"/>
              </a:rPr>
              <a:t> </a:t>
            </a:r>
            <a:r>
              <a:rPr sz="2750" dirty="0">
                <a:solidFill>
                  <a:srgbClr val="FFFFFF"/>
                </a:solidFill>
                <a:latin typeface="Arial MT"/>
                <a:cs typeface="Arial MT"/>
              </a:rPr>
              <a:t>yang cukup agar </a:t>
            </a:r>
            <a:r>
              <a:rPr sz="2750" spc="5" dirty="0">
                <a:solidFill>
                  <a:srgbClr val="FFFFFF"/>
                </a:solidFill>
                <a:latin typeface="Arial MT"/>
                <a:cs typeface="Arial MT"/>
              </a:rPr>
              <a:t> </a:t>
            </a:r>
            <a:r>
              <a:rPr sz="2750" dirty="0">
                <a:solidFill>
                  <a:srgbClr val="FFFFFF"/>
                </a:solidFill>
                <a:latin typeface="Arial MT"/>
                <a:cs typeface="Arial MT"/>
              </a:rPr>
              <a:t>diberikan</a:t>
            </a:r>
            <a:r>
              <a:rPr sz="2750" spc="5" dirty="0">
                <a:solidFill>
                  <a:srgbClr val="FFFFFF"/>
                </a:solidFill>
                <a:latin typeface="Arial MT"/>
                <a:cs typeface="Arial MT"/>
              </a:rPr>
              <a:t> </a:t>
            </a:r>
            <a:r>
              <a:rPr sz="2750" dirty="0">
                <a:solidFill>
                  <a:srgbClr val="FFFFFF"/>
                </a:solidFill>
                <a:latin typeface="Arial MT"/>
                <a:cs typeface="Arial MT"/>
              </a:rPr>
              <a:t>kepada</a:t>
            </a:r>
            <a:r>
              <a:rPr sz="2750" spc="5" dirty="0">
                <a:solidFill>
                  <a:srgbClr val="FFFFFF"/>
                </a:solidFill>
                <a:latin typeface="Arial MT"/>
                <a:cs typeface="Arial MT"/>
              </a:rPr>
              <a:t> </a:t>
            </a:r>
            <a:r>
              <a:rPr sz="2750" dirty="0">
                <a:solidFill>
                  <a:srgbClr val="FFFFFF"/>
                </a:solidFill>
                <a:latin typeface="Arial MT"/>
                <a:cs typeface="Arial MT"/>
              </a:rPr>
              <a:t>pasien</a:t>
            </a:r>
            <a:r>
              <a:rPr sz="2750" spc="5" dirty="0">
                <a:solidFill>
                  <a:srgbClr val="FFFFFF"/>
                </a:solidFill>
                <a:latin typeface="Arial MT"/>
                <a:cs typeface="Arial MT"/>
              </a:rPr>
              <a:t> </a:t>
            </a:r>
            <a:r>
              <a:rPr sz="2750" dirty="0">
                <a:solidFill>
                  <a:srgbClr val="FFFFFF"/>
                </a:solidFill>
                <a:latin typeface="Arial MT"/>
                <a:cs typeface="Arial MT"/>
              </a:rPr>
              <a:t>untuk</a:t>
            </a:r>
            <a:r>
              <a:rPr sz="2750" spc="5" dirty="0">
                <a:solidFill>
                  <a:srgbClr val="FFFFFF"/>
                </a:solidFill>
                <a:latin typeface="Arial MT"/>
                <a:cs typeface="Arial MT"/>
              </a:rPr>
              <a:t> </a:t>
            </a:r>
            <a:r>
              <a:rPr sz="2750" dirty="0">
                <a:solidFill>
                  <a:srgbClr val="FFFFFF"/>
                </a:solidFill>
                <a:latin typeface="Arial MT"/>
                <a:cs typeface="Arial MT"/>
              </a:rPr>
              <a:t>berkomunikasi </a:t>
            </a:r>
            <a:r>
              <a:rPr sz="2750" spc="-750" dirty="0">
                <a:solidFill>
                  <a:srgbClr val="FFFFFF"/>
                </a:solidFill>
                <a:latin typeface="Arial MT"/>
                <a:cs typeface="Arial MT"/>
              </a:rPr>
              <a:t> </a:t>
            </a:r>
            <a:r>
              <a:rPr sz="2750" dirty="0">
                <a:solidFill>
                  <a:srgbClr val="FFFFFF"/>
                </a:solidFill>
                <a:latin typeface="Arial MT"/>
                <a:cs typeface="Arial MT"/>
              </a:rPr>
              <a:t>dengan keluarga terdekatnya. Dalam hal pasien </a:t>
            </a:r>
            <a:r>
              <a:rPr sz="2750" spc="5" dirty="0">
                <a:solidFill>
                  <a:srgbClr val="FFFFFF"/>
                </a:solidFill>
                <a:latin typeface="Arial MT"/>
                <a:cs typeface="Arial MT"/>
              </a:rPr>
              <a:t> </a:t>
            </a:r>
            <a:r>
              <a:rPr sz="2750" dirty="0">
                <a:solidFill>
                  <a:srgbClr val="FFFFFF"/>
                </a:solidFill>
                <a:latin typeface="Arial MT"/>
                <a:cs typeface="Arial MT"/>
              </a:rPr>
              <a:t>telah</a:t>
            </a:r>
            <a:r>
              <a:rPr sz="2750" spc="5" dirty="0">
                <a:solidFill>
                  <a:srgbClr val="FFFFFF"/>
                </a:solidFill>
                <a:latin typeface="Arial MT"/>
                <a:cs typeface="Arial MT"/>
              </a:rPr>
              <a:t> </a:t>
            </a:r>
            <a:r>
              <a:rPr sz="2750" dirty="0">
                <a:solidFill>
                  <a:srgbClr val="FFFFFF"/>
                </a:solidFill>
                <a:latin typeface="Arial MT"/>
                <a:cs typeface="Arial MT"/>
              </a:rPr>
              <a:t>tidak</a:t>
            </a:r>
            <a:r>
              <a:rPr sz="2750" spc="5" dirty="0">
                <a:solidFill>
                  <a:srgbClr val="FFFFFF"/>
                </a:solidFill>
                <a:latin typeface="Arial MT"/>
                <a:cs typeface="Arial MT"/>
              </a:rPr>
              <a:t> </a:t>
            </a:r>
            <a:r>
              <a:rPr sz="2750" dirty="0">
                <a:solidFill>
                  <a:srgbClr val="FFFFFF"/>
                </a:solidFill>
                <a:latin typeface="Arial MT"/>
                <a:cs typeface="Arial MT"/>
              </a:rPr>
              <a:t>kompeten,</a:t>
            </a:r>
            <a:r>
              <a:rPr sz="2750" spc="5" dirty="0">
                <a:solidFill>
                  <a:srgbClr val="FFFFFF"/>
                </a:solidFill>
                <a:latin typeface="Arial MT"/>
                <a:cs typeface="Arial MT"/>
              </a:rPr>
              <a:t> maka</a:t>
            </a:r>
            <a:r>
              <a:rPr sz="2750" spc="775" dirty="0">
                <a:solidFill>
                  <a:srgbClr val="FFFFFF"/>
                </a:solidFill>
                <a:latin typeface="Arial MT"/>
                <a:cs typeface="Arial MT"/>
              </a:rPr>
              <a:t> </a:t>
            </a:r>
            <a:r>
              <a:rPr sz="2750" dirty="0">
                <a:solidFill>
                  <a:srgbClr val="FFFFFF"/>
                </a:solidFill>
                <a:latin typeface="Arial MT"/>
                <a:cs typeface="Arial MT"/>
              </a:rPr>
              <a:t>keluarga </a:t>
            </a:r>
            <a:r>
              <a:rPr sz="2750" spc="5" dirty="0">
                <a:solidFill>
                  <a:srgbClr val="FFFFFF"/>
                </a:solidFill>
                <a:latin typeface="Arial MT"/>
                <a:cs typeface="Arial MT"/>
              </a:rPr>
              <a:t> </a:t>
            </a:r>
            <a:r>
              <a:rPr sz="2750" dirty="0">
                <a:solidFill>
                  <a:srgbClr val="FFFFFF"/>
                </a:solidFill>
                <a:latin typeface="Arial MT"/>
                <a:cs typeface="Arial MT"/>
              </a:rPr>
              <a:t>terdekatnya</a:t>
            </a:r>
            <a:r>
              <a:rPr sz="2750" spc="5" dirty="0">
                <a:solidFill>
                  <a:srgbClr val="FFFFFF"/>
                </a:solidFill>
                <a:latin typeface="Arial MT"/>
                <a:cs typeface="Arial MT"/>
              </a:rPr>
              <a:t> </a:t>
            </a:r>
            <a:r>
              <a:rPr sz="2750" dirty="0">
                <a:solidFill>
                  <a:srgbClr val="FFFFFF"/>
                </a:solidFill>
                <a:latin typeface="Arial MT"/>
                <a:cs typeface="Arial MT"/>
              </a:rPr>
              <a:t>melakukannya</a:t>
            </a:r>
            <a:r>
              <a:rPr sz="2750" spc="-5" dirty="0">
                <a:solidFill>
                  <a:srgbClr val="FFFFFF"/>
                </a:solidFill>
                <a:latin typeface="Arial MT"/>
                <a:cs typeface="Arial MT"/>
              </a:rPr>
              <a:t> </a:t>
            </a:r>
            <a:r>
              <a:rPr sz="2750" dirty="0">
                <a:solidFill>
                  <a:srgbClr val="FFFFFF"/>
                </a:solidFill>
                <a:latin typeface="Arial MT"/>
                <a:cs typeface="Arial MT"/>
              </a:rPr>
              <a:t>atas </a:t>
            </a:r>
            <a:r>
              <a:rPr sz="2750" spc="5" dirty="0">
                <a:solidFill>
                  <a:srgbClr val="FFFFFF"/>
                </a:solidFill>
                <a:latin typeface="Arial MT"/>
                <a:cs typeface="Arial MT"/>
              </a:rPr>
              <a:t>nama</a:t>
            </a:r>
            <a:r>
              <a:rPr sz="2750" spc="-5" dirty="0">
                <a:solidFill>
                  <a:srgbClr val="FFFFFF"/>
                </a:solidFill>
                <a:latin typeface="Arial MT"/>
                <a:cs typeface="Arial MT"/>
              </a:rPr>
              <a:t> </a:t>
            </a:r>
            <a:r>
              <a:rPr sz="2750" dirty="0">
                <a:solidFill>
                  <a:srgbClr val="FFFFFF"/>
                </a:solidFill>
                <a:latin typeface="Arial MT"/>
                <a:cs typeface="Arial MT"/>
              </a:rPr>
              <a:t>pasien.</a:t>
            </a:r>
            <a:endParaRPr sz="2750" dirty="0">
              <a:latin typeface="Arial MT"/>
              <a:cs typeface="Arial MT"/>
            </a:endParaRPr>
          </a:p>
        </p:txBody>
      </p:sp>
      <p:sp>
        <p:nvSpPr>
          <p:cNvPr id="5" name="object 5"/>
          <p:cNvSpPr txBox="1"/>
          <p:nvPr/>
        </p:nvSpPr>
        <p:spPr>
          <a:xfrm>
            <a:off x="537375" y="3917772"/>
            <a:ext cx="140335" cy="359410"/>
          </a:xfrm>
          <a:prstGeom prst="rect">
            <a:avLst/>
          </a:prstGeom>
        </p:spPr>
        <p:txBody>
          <a:bodyPr vert="horz" wrap="square" lIns="0" tIns="11430" rIns="0" bIns="0" rtlCol="0">
            <a:spAutoFit/>
          </a:bodyPr>
          <a:lstStyle/>
          <a:p>
            <a:pPr marL="12700">
              <a:lnSpc>
                <a:spcPct val="100000"/>
              </a:lnSpc>
              <a:spcBef>
                <a:spcPts val="90"/>
              </a:spcBef>
            </a:pPr>
            <a:r>
              <a:rPr sz="2200" spc="-490" dirty="0">
                <a:solidFill>
                  <a:srgbClr val="6D9FAF"/>
                </a:solidFill>
                <a:latin typeface="Lucida Sans Unicode"/>
                <a:cs typeface="Lucida Sans Unicode"/>
              </a:rPr>
              <a:t>•</a:t>
            </a:r>
            <a:endParaRPr sz="2200">
              <a:latin typeface="Lucida Sans Unicode"/>
              <a:cs typeface="Lucida Sans Unicode"/>
            </a:endParaRPr>
          </a:p>
        </p:txBody>
      </p:sp>
      <p:sp>
        <p:nvSpPr>
          <p:cNvPr id="6" name="object 6"/>
          <p:cNvSpPr txBox="1"/>
          <p:nvPr/>
        </p:nvSpPr>
        <p:spPr>
          <a:xfrm>
            <a:off x="920775" y="3920299"/>
            <a:ext cx="1077595" cy="866775"/>
          </a:xfrm>
          <a:prstGeom prst="rect">
            <a:avLst/>
          </a:prstGeom>
        </p:spPr>
        <p:txBody>
          <a:bodyPr vert="horz" wrap="square" lIns="0" tIns="12700" rIns="0" bIns="0" rtlCol="0">
            <a:spAutoFit/>
          </a:bodyPr>
          <a:lstStyle/>
          <a:p>
            <a:pPr marL="12700" marR="5080">
              <a:lnSpc>
                <a:spcPct val="100299"/>
              </a:lnSpc>
              <a:spcBef>
                <a:spcPts val="100"/>
              </a:spcBef>
            </a:pPr>
            <a:r>
              <a:rPr sz="2750" dirty="0">
                <a:solidFill>
                  <a:srgbClr val="FFFFFF"/>
                </a:solidFill>
                <a:latin typeface="Arial MT"/>
                <a:cs typeface="Arial MT"/>
              </a:rPr>
              <a:t>Pada </a:t>
            </a:r>
            <a:r>
              <a:rPr sz="2750" spc="5" dirty="0">
                <a:solidFill>
                  <a:srgbClr val="FFFFFF"/>
                </a:solidFill>
                <a:latin typeface="Arial MT"/>
                <a:cs typeface="Arial MT"/>
              </a:rPr>
              <a:t> </a:t>
            </a:r>
            <a:r>
              <a:rPr sz="2750" dirty="0">
                <a:solidFill>
                  <a:srgbClr val="FFFFFF"/>
                </a:solidFill>
                <a:latin typeface="Arial MT"/>
                <a:cs typeface="Arial MT"/>
              </a:rPr>
              <a:t>terb</a:t>
            </a:r>
            <a:r>
              <a:rPr sz="2750" spc="-5" dirty="0">
                <a:solidFill>
                  <a:srgbClr val="FFFFFF"/>
                </a:solidFill>
                <a:latin typeface="Arial MT"/>
                <a:cs typeface="Arial MT"/>
              </a:rPr>
              <a:t>ai</a:t>
            </a:r>
            <a:r>
              <a:rPr sz="2750" spc="5" dirty="0">
                <a:solidFill>
                  <a:srgbClr val="FFFFFF"/>
                </a:solidFill>
                <a:latin typeface="Arial MT"/>
                <a:cs typeface="Arial MT"/>
              </a:rPr>
              <a:t>k</a:t>
            </a:r>
            <a:endParaRPr sz="2750">
              <a:latin typeface="Arial MT"/>
              <a:cs typeface="Arial MT"/>
            </a:endParaRPr>
          </a:p>
        </p:txBody>
      </p:sp>
      <p:sp>
        <p:nvSpPr>
          <p:cNvPr id="7" name="object 7"/>
          <p:cNvSpPr txBox="1"/>
          <p:nvPr/>
        </p:nvSpPr>
        <p:spPr>
          <a:xfrm>
            <a:off x="2099313" y="3920299"/>
            <a:ext cx="6426835" cy="866775"/>
          </a:xfrm>
          <a:prstGeom prst="rect">
            <a:avLst/>
          </a:prstGeom>
        </p:spPr>
        <p:txBody>
          <a:bodyPr vert="horz" wrap="square" lIns="0" tIns="12700" rIns="0" bIns="0" rtlCol="0">
            <a:spAutoFit/>
          </a:bodyPr>
          <a:lstStyle/>
          <a:p>
            <a:pPr marL="167640" marR="5080" indent="-155575">
              <a:lnSpc>
                <a:spcPct val="100299"/>
              </a:lnSpc>
              <a:spcBef>
                <a:spcPts val="100"/>
              </a:spcBef>
              <a:tabLst>
                <a:tab pos="1578610" algn="l"/>
                <a:tab pos="1717675" algn="l"/>
                <a:tab pos="2326005" algn="l"/>
                <a:tab pos="3286760" algn="l"/>
                <a:tab pos="4244340" algn="l"/>
                <a:tab pos="4504055" algn="l"/>
              </a:tabLst>
            </a:pPr>
            <a:r>
              <a:rPr sz="2750" spc="5" dirty="0">
                <a:solidFill>
                  <a:srgbClr val="FFFFFF"/>
                </a:solidFill>
                <a:latin typeface="Arial MT"/>
                <a:cs typeface="Arial MT"/>
              </a:rPr>
              <a:t>ke</a:t>
            </a:r>
            <a:r>
              <a:rPr sz="2750" spc="-5" dirty="0">
                <a:solidFill>
                  <a:srgbClr val="FFFFFF"/>
                </a:solidFill>
                <a:latin typeface="Arial MT"/>
                <a:cs typeface="Arial MT"/>
              </a:rPr>
              <a:t>a</a:t>
            </a:r>
            <a:r>
              <a:rPr sz="2750" spc="5" dirty="0">
                <a:solidFill>
                  <a:srgbClr val="FFFFFF"/>
                </a:solidFill>
                <a:latin typeface="Arial MT"/>
                <a:cs typeface="Arial MT"/>
              </a:rPr>
              <a:t>da</a:t>
            </a:r>
            <a:r>
              <a:rPr sz="2750" spc="-5" dirty="0">
                <a:solidFill>
                  <a:srgbClr val="FFFFFF"/>
                </a:solidFill>
                <a:latin typeface="Arial MT"/>
                <a:cs typeface="Arial MT"/>
              </a:rPr>
              <a:t>a</a:t>
            </a:r>
            <a:r>
              <a:rPr sz="2750" spc="5" dirty="0">
                <a:solidFill>
                  <a:srgbClr val="FFFFFF"/>
                </a:solidFill>
                <a:latin typeface="Arial MT"/>
                <a:cs typeface="Arial MT"/>
              </a:rPr>
              <a:t>n</a:t>
            </a:r>
            <a:r>
              <a:rPr sz="2750" dirty="0">
                <a:solidFill>
                  <a:srgbClr val="FFFFFF"/>
                </a:solidFill>
                <a:latin typeface="Arial MT"/>
                <a:cs typeface="Arial MT"/>
              </a:rPr>
              <a:t>		</a:t>
            </a:r>
            <a:r>
              <a:rPr sz="2750" spc="-5" dirty="0">
                <a:solidFill>
                  <a:srgbClr val="FFFFFF"/>
                </a:solidFill>
                <a:latin typeface="Arial MT"/>
                <a:cs typeface="Arial MT"/>
              </a:rPr>
              <a:t>d</a:t>
            </a:r>
            <a:r>
              <a:rPr sz="2750" spc="5" dirty="0">
                <a:solidFill>
                  <a:srgbClr val="FFFFFF"/>
                </a:solidFill>
                <a:latin typeface="Arial MT"/>
                <a:cs typeface="Arial MT"/>
              </a:rPr>
              <a:t>ar</a:t>
            </a:r>
            <a:r>
              <a:rPr sz="2750" spc="-5" dirty="0">
                <a:solidFill>
                  <a:srgbClr val="FFFFFF"/>
                </a:solidFill>
                <a:latin typeface="Arial MT"/>
                <a:cs typeface="Arial MT"/>
              </a:rPr>
              <a:t>u</a:t>
            </a:r>
            <a:r>
              <a:rPr sz="2750" spc="5" dirty="0">
                <a:solidFill>
                  <a:srgbClr val="FFFFFF"/>
                </a:solidFill>
                <a:latin typeface="Arial MT"/>
                <a:cs typeface="Arial MT"/>
              </a:rPr>
              <a:t>r</a:t>
            </a:r>
            <a:r>
              <a:rPr sz="2750" spc="-5" dirty="0">
                <a:solidFill>
                  <a:srgbClr val="FFFFFF"/>
                </a:solidFill>
                <a:latin typeface="Arial MT"/>
                <a:cs typeface="Arial MT"/>
              </a:rPr>
              <a:t>a</a:t>
            </a:r>
            <a:r>
              <a:rPr sz="2750" dirty="0">
                <a:solidFill>
                  <a:srgbClr val="FFFFFF"/>
                </a:solidFill>
                <a:latin typeface="Arial MT"/>
                <a:cs typeface="Arial MT"/>
              </a:rPr>
              <a:t>t,	</a:t>
            </a:r>
            <a:r>
              <a:rPr sz="2750" spc="-5" dirty="0">
                <a:solidFill>
                  <a:srgbClr val="FFFFFF"/>
                </a:solidFill>
                <a:latin typeface="Arial MT"/>
                <a:cs typeface="Arial MT"/>
              </a:rPr>
              <a:t>u</a:t>
            </a:r>
            <a:r>
              <a:rPr sz="2750" dirty="0">
                <a:solidFill>
                  <a:srgbClr val="FFFFFF"/>
                </a:solidFill>
                <a:latin typeface="Arial MT"/>
                <a:cs typeface="Arial MT"/>
              </a:rPr>
              <a:t>nt</a:t>
            </a:r>
            <a:r>
              <a:rPr sz="2750" spc="-5" dirty="0">
                <a:solidFill>
                  <a:srgbClr val="FFFFFF"/>
                </a:solidFill>
                <a:latin typeface="Arial MT"/>
                <a:cs typeface="Arial MT"/>
              </a:rPr>
              <a:t>u</a:t>
            </a:r>
            <a:r>
              <a:rPr sz="2750" spc="5" dirty="0">
                <a:solidFill>
                  <a:srgbClr val="FFFFFF"/>
                </a:solidFill>
                <a:latin typeface="Arial MT"/>
                <a:cs typeface="Arial MT"/>
              </a:rPr>
              <a:t>k</a:t>
            </a:r>
            <a:r>
              <a:rPr sz="2750" dirty="0">
                <a:solidFill>
                  <a:srgbClr val="FFFFFF"/>
                </a:solidFill>
                <a:latin typeface="Arial MT"/>
                <a:cs typeface="Arial MT"/>
              </a:rPr>
              <a:t>		</a:t>
            </a:r>
            <a:r>
              <a:rPr sz="2750" spc="5" dirty="0">
                <a:solidFill>
                  <a:srgbClr val="FFFFFF"/>
                </a:solidFill>
                <a:latin typeface="Arial MT"/>
                <a:cs typeface="Arial MT"/>
              </a:rPr>
              <a:t>ke</a:t>
            </a:r>
            <a:r>
              <a:rPr sz="2750" spc="-5" dirty="0">
                <a:solidFill>
                  <a:srgbClr val="FFFFFF"/>
                </a:solidFill>
                <a:latin typeface="Arial MT"/>
                <a:cs typeface="Arial MT"/>
              </a:rPr>
              <a:t>p</a:t>
            </a:r>
            <a:r>
              <a:rPr sz="2750" spc="5" dirty="0">
                <a:solidFill>
                  <a:srgbClr val="FFFFFF"/>
                </a:solidFill>
                <a:latin typeface="Arial MT"/>
                <a:cs typeface="Arial MT"/>
              </a:rPr>
              <a:t>ent</a:t>
            </a:r>
            <a:r>
              <a:rPr sz="2750" spc="-5" dirty="0">
                <a:solidFill>
                  <a:srgbClr val="FFFFFF"/>
                </a:solidFill>
                <a:latin typeface="Arial MT"/>
                <a:cs typeface="Arial MT"/>
              </a:rPr>
              <a:t>in</a:t>
            </a:r>
            <a:r>
              <a:rPr sz="2750" spc="5" dirty="0">
                <a:solidFill>
                  <a:srgbClr val="FFFFFF"/>
                </a:solidFill>
                <a:latin typeface="Arial MT"/>
                <a:cs typeface="Arial MT"/>
              </a:rPr>
              <a:t>g</a:t>
            </a:r>
            <a:r>
              <a:rPr sz="2750" spc="-5" dirty="0">
                <a:solidFill>
                  <a:srgbClr val="FFFFFF"/>
                </a:solidFill>
                <a:latin typeface="Arial MT"/>
                <a:cs typeface="Arial MT"/>
              </a:rPr>
              <a:t>a</a:t>
            </a:r>
            <a:r>
              <a:rPr sz="2750" dirty="0">
                <a:solidFill>
                  <a:srgbClr val="FFFFFF"/>
                </a:solidFill>
                <a:latin typeface="Arial MT"/>
                <a:cs typeface="Arial MT"/>
              </a:rPr>
              <a:t>n  pasien,	tim	perawatan	paliatif</a:t>
            </a:r>
            <a:endParaRPr sz="2750" dirty="0">
              <a:latin typeface="Arial MT"/>
              <a:cs typeface="Arial MT"/>
            </a:endParaRPr>
          </a:p>
        </p:txBody>
      </p:sp>
      <p:sp>
        <p:nvSpPr>
          <p:cNvPr id="8" name="object 8"/>
          <p:cNvSpPr txBox="1"/>
          <p:nvPr/>
        </p:nvSpPr>
        <p:spPr>
          <a:xfrm>
            <a:off x="920775" y="4761267"/>
            <a:ext cx="6159500" cy="446405"/>
          </a:xfrm>
          <a:prstGeom prst="rect">
            <a:avLst/>
          </a:prstGeom>
        </p:spPr>
        <p:txBody>
          <a:bodyPr vert="horz" wrap="square" lIns="0" tIns="13970" rIns="0" bIns="0" rtlCol="0">
            <a:spAutoFit/>
          </a:bodyPr>
          <a:lstStyle/>
          <a:p>
            <a:pPr marL="12700">
              <a:lnSpc>
                <a:spcPct val="100000"/>
              </a:lnSpc>
              <a:spcBef>
                <a:spcPts val="110"/>
              </a:spcBef>
              <a:tabLst>
                <a:tab pos="2397760" algn="l"/>
                <a:tab pos="4411345" algn="l"/>
              </a:tabLst>
            </a:pPr>
            <a:r>
              <a:rPr sz="2750" dirty="0">
                <a:solidFill>
                  <a:srgbClr val="FFFFFF"/>
                </a:solidFill>
                <a:latin typeface="Arial MT"/>
                <a:cs typeface="Arial MT"/>
              </a:rPr>
              <a:t>melakukan	tindakan	kedokteran</a:t>
            </a:r>
            <a:endParaRPr sz="2750">
              <a:latin typeface="Arial MT"/>
              <a:cs typeface="Arial MT"/>
            </a:endParaRPr>
          </a:p>
        </p:txBody>
      </p:sp>
      <p:sp>
        <p:nvSpPr>
          <p:cNvPr id="9" name="object 9"/>
          <p:cNvSpPr txBox="1"/>
          <p:nvPr/>
        </p:nvSpPr>
        <p:spPr>
          <a:xfrm>
            <a:off x="7624009" y="4340783"/>
            <a:ext cx="904240" cy="866775"/>
          </a:xfrm>
          <a:prstGeom prst="rect">
            <a:avLst/>
          </a:prstGeom>
        </p:spPr>
        <p:txBody>
          <a:bodyPr vert="horz" wrap="square" lIns="0" tIns="12700" rIns="0" bIns="0" rtlCol="0">
            <a:spAutoFit/>
          </a:bodyPr>
          <a:lstStyle/>
          <a:p>
            <a:pPr marL="131445" marR="5080" indent="-119380">
              <a:lnSpc>
                <a:spcPct val="100299"/>
              </a:lnSpc>
              <a:spcBef>
                <a:spcPts val="100"/>
              </a:spcBef>
            </a:pPr>
            <a:r>
              <a:rPr sz="2750" spc="5" dirty="0">
                <a:solidFill>
                  <a:srgbClr val="FFFFFF"/>
                </a:solidFill>
                <a:latin typeface="Arial MT"/>
                <a:cs typeface="Arial MT"/>
              </a:rPr>
              <a:t>d</a:t>
            </a:r>
            <a:r>
              <a:rPr sz="2750" spc="-5" dirty="0">
                <a:solidFill>
                  <a:srgbClr val="FFFFFF"/>
                </a:solidFill>
                <a:latin typeface="Arial MT"/>
                <a:cs typeface="Arial MT"/>
              </a:rPr>
              <a:t>a</a:t>
            </a:r>
            <a:r>
              <a:rPr sz="2750" spc="5" dirty="0">
                <a:solidFill>
                  <a:srgbClr val="FFFFFF"/>
                </a:solidFill>
                <a:latin typeface="Arial MT"/>
                <a:cs typeface="Arial MT"/>
              </a:rPr>
              <a:t>p</a:t>
            </a:r>
            <a:r>
              <a:rPr sz="2750" spc="-5" dirty="0">
                <a:solidFill>
                  <a:srgbClr val="FFFFFF"/>
                </a:solidFill>
                <a:latin typeface="Arial MT"/>
                <a:cs typeface="Arial MT"/>
              </a:rPr>
              <a:t>a</a:t>
            </a:r>
            <a:r>
              <a:rPr sz="2750" dirty="0">
                <a:solidFill>
                  <a:srgbClr val="FFFFFF"/>
                </a:solidFill>
                <a:latin typeface="Arial MT"/>
                <a:cs typeface="Arial MT"/>
              </a:rPr>
              <a:t>t  ya</a:t>
            </a:r>
            <a:r>
              <a:rPr sz="2750" spc="-5" dirty="0">
                <a:solidFill>
                  <a:srgbClr val="FFFFFF"/>
                </a:solidFill>
                <a:latin typeface="Arial MT"/>
                <a:cs typeface="Arial MT"/>
              </a:rPr>
              <a:t>n</a:t>
            </a:r>
            <a:r>
              <a:rPr sz="2750" spc="5" dirty="0">
                <a:solidFill>
                  <a:srgbClr val="FFFFFF"/>
                </a:solidFill>
                <a:latin typeface="Arial MT"/>
                <a:cs typeface="Arial MT"/>
              </a:rPr>
              <a:t>g</a:t>
            </a:r>
            <a:endParaRPr sz="2750">
              <a:latin typeface="Arial MT"/>
              <a:cs typeface="Arial MT"/>
            </a:endParaRPr>
          </a:p>
        </p:txBody>
      </p:sp>
      <p:sp>
        <p:nvSpPr>
          <p:cNvPr id="10" name="object 10"/>
          <p:cNvSpPr txBox="1"/>
          <p:nvPr/>
        </p:nvSpPr>
        <p:spPr>
          <a:xfrm>
            <a:off x="920775" y="5180304"/>
            <a:ext cx="7605395" cy="866775"/>
          </a:xfrm>
          <a:prstGeom prst="rect">
            <a:avLst/>
          </a:prstGeom>
        </p:spPr>
        <p:txBody>
          <a:bodyPr vert="horz" wrap="square" lIns="0" tIns="13970" rIns="0" bIns="0" rtlCol="0">
            <a:spAutoFit/>
          </a:bodyPr>
          <a:lstStyle/>
          <a:p>
            <a:pPr marL="12700" marR="5080">
              <a:lnSpc>
                <a:spcPct val="100000"/>
              </a:lnSpc>
              <a:spcBef>
                <a:spcPts val="110"/>
              </a:spcBef>
              <a:tabLst>
                <a:tab pos="1883410" algn="l"/>
                <a:tab pos="2623820" algn="l"/>
                <a:tab pos="4202430" algn="l"/>
                <a:tab pos="5234940" algn="l"/>
                <a:tab pos="6812280" algn="l"/>
              </a:tabLst>
            </a:pPr>
            <a:r>
              <a:rPr sz="2750" spc="5" dirty="0">
                <a:solidFill>
                  <a:srgbClr val="FFFFFF"/>
                </a:solidFill>
                <a:latin typeface="Arial MT"/>
                <a:cs typeface="Arial MT"/>
              </a:rPr>
              <a:t>d</a:t>
            </a:r>
            <a:r>
              <a:rPr sz="2750" spc="-5" dirty="0">
                <a:solidFill>
                  <a:srgbClr val="FFFFFF"/>
                </a:solidFill>
                <a:latin typeface="Arial MT"/>
                <a:cs typeface="Arial MT"/>
              </a:rPr>
              <a:t>i</a:t>
            </a:r>
            <a:r>
              <a:rPr sz="2750" spc="5" dirty="0">
                <a:solidFill>
                  <a:srgbClr val="FFFFFF"/>
                </a:solidFill>
                <a:latin typeface="Arial MT"/>
                <a:cs typeface="Arial MT"/>
              </a:rPr>
              <a:t>p</a:t>
            </a:r>
            <a:r>
              <a:rPr sz="2750" spc="-5" dirty="0">
                <a:solidFill>
                  <a:srgbClr val="FFFFFF"/>
                </a:solidFill>
                <a:latin typeface="Arial MT"/>
                <a:cs typeface="Arial MT"/>
              </a:rPr>
              <a:t>e</a:t>
            </a:r>
            <a:r>
              <a:rPr sz="2750" spc="5" dirty="0">
                <a:solidFill>
                  <a:srgbClr val="FFFFFF"/>
                </a:solidFill>
                <a:latin typeface="Arial MT"/>
                <a:cs typeface="Arial MT"/>
              </a:rPr>
              <a:t>r</a:t>
            </a:r>
            <a:r>
              <a:rPr sz="2750" spc="-5" dirty="0">
                <a:solidFill>
                  <a:srgbClr val="FFFFFF"/>
                </a:solidFill>
                <a:latin typeface="Arial MT"/>
                <a:cs typeface="Arial MT"/>
              </a:rPr>
              <a:t>lu</a:t>
            </a:r>
            <a:r>
              <a:rPr sz="2750" spc="5" dirty="0">
                <a:solidFill>
                  <a:srgbClr val="FFFFFF"/>
                </a:solidFill>
                <a:latin typeface="Arial MT"/>
                <a:cs typeface="Arial MT"/>
              </a:rPr>
              <a:t>kan,</a:t>
            </a:r>
            <a:r>
              <a:rPr sz="2750" dirty="0">
                <a:solidFill>
                  <a:srgbClr val="FFFFFF"/>
                </a:solidFill>
                <a:latin typeface="Arial MT"/>
                <a:cs typeface="Arial MT"/>
              </a:rPr>
              <a:t>	</a:t>
            </a:r>
            <a:r>
              <a:rPr sz="2750" spc="-5" dirty="0">
                <a:solidFill>
                  <a:srgbClr val="FFFFFF"/>
                </a:solidFill>
                <a:latin typeface="Arial MT"/>
                <a:cs typeface="Arial MT"/>
              </a:rPr>
              <a:t>d</a:t>
            </a:r>
            <a:r>
              <a:rPr sz="2750" spc="5" dirty="0">
                <a:solidFill>
                  <a:srgbClr val="FFFFFF"/>
                </a:solidFill>
                <a:latin typeface="Arial MT"/>
                <a:cs typeface="Arial MT"/>
              </a:rPr>
              <a:t>an</a:t>
            </a:r>
            <a:r>
              <a:rPr sz="2750" dirty="0">
                <a:solidFill>
                  <a:srgbClr val="FFFFFF"/>
                </a:solidFill>
                <a:latin typeface="Arial MT"/>
                <a:cs typeface="Arial MT"/>
              </a:rPr>
              <a:t>	</a:t>
            </a:r>
            <a:r>
              <a:rPr sz="2750" spc="-5" dirty="0">
                <a:solidFill>
                  <a:srgbClr val="FFFFFF"/>
                </a:solidFill>
                <a:latin typeface="Arial MT"/>
                <a:cs typeface="Arial MT"/>
              </a:rPr>
              <a:t>i</a:t>
            </a:r>
            <a:r>
              <a:rPr sz="2750" spc="5" dirty="0">
                <a:solidFill>
                  <a:srgbClr val="FFFFFF"/>
                </a:solidFill>
                <a:latin typeface="Arial MT"/>
                <a:cs typeface="Arial MT"/>
              </a:rPr>
              <a:t>nformasi</a:t>
            </a:r>
            <a:r>
              <a:rPr sz="2750" dirty="0">
                <a:solidFill>
                  <a:srgbClr val="FFFFFF"/>
                </a:solidFill>
                <a:latin typeface="Arial MT"/>
                <a:cs typeface="Arial MT"/>
              </a:rPr>
              <a:t>	</a:t>
            </a:r>
            <a:r>
              <a:rPr sz="2750" spc="5" dirty="0">
                <a:solidFill>
                  <a:srgbClr val="FFFFFF"/>
                </a:solidFill>
                <a:latin typeface="Arial MT"/>
                <a:cs typeface="Arial MT"/>
              </a:rPr>
              <a:t>d</a:t>
            </a:r>
            <a:r>
              <a:rPr sz="2750" spc="-5" dirty="0">
                <a:solidFill>
                  <a:srgbClr val="FFFFFF"/>
                </a:solidFill>
                <a:latin typeface="Arial MT"/>
                <a:cs typeface="Arial MT"/>
              </a:rPr>
              <a:t>a</a:t>
            </a:r>
            <a:r>
              <a:rPr sz="2750" spc="5" dirty="0">
                <a:solidFill>
                  <a:srgbClr val="FFFFFF"/>
                </a:solidFill>
                <a:latin typeface="Arial MT"/>
                <a:cs typeface="Arial MT"/>
              </a:rPr>
              <a:t>pat</a:t>
            </a:r>
            <a:r>
              <a:rPr sz="2750" dirty="0">
                <a:solidFill>
                  <a:srgbClr val="FFFFFF"/>
                </a:solidFill>
                <a:latin typeface="Arial MT"/>
                <a:cs typeface="Arial MT"/>
              </a:rPr>
              <a:t>	</a:t>
            </a:r>
            <a:r>
              <a:rPr sz="2750" spc="5" dirty="0">
                <a:solidFill>
                  <a:srgbClr val="FFFFFF"/>
                </a:solidFill>
                <a:latin typeface="Arial MT"/>
                <a:cs typeface="Arial MT"/>
              </a:rPr>
              <a:t>d</a:t>
            </a:r>
            <a:r>
              <a:rPr sz="2750" spc="-5" dirty="0">
                <a:solidFill>
                  <a:srgbClr val="FFFFFF"/>
                </a:solidFill>
                <a:latin typeface="Arial MT"/>
                <a:cs typeface="Arial MT"/>
              </a:rPr>
              <a:t>ib</a:t>
            </a:r>
            <a:r>
              <a:rPr sz="2750" dirty="0">
                <a:solidFill>
                  <a:srgbClr val="FFFFFF"/>
                </a:solidFill>
                <a:latin typeface="Arial MT"/>
                <a:cs typeface="Arial MT"/>
              </a:rPr>
              <a:t>er</a:t>
            </a:r>
            <a:r>
              <a:rPr sz="2750" spc="5" dirty="0">
                <a:solidFill>
                  <a:srgbClr val="FFFFFF"/>
                </a:solidFill>
                <a:latin typeface="Arial MT"/>
                <a:cs typeface="Arial MT"/>
              </a:rPr>
              <a:t>ik</a:t>
            </a:r>
            <a:r>
              <a:rPr sz="2750" spc="-5" dirty="0">
                <a:solidFill>
                  <a:srgbClr val="FFFFFF"/>
                </a:solidFill>
                <a:latin typeface="Arial MT"/>
                <a:cs typeface="Arial MT"/>
              </a:rPr>
              <a:t>a</a:t>
            </a:r>
            <a:r>
              <a:rPr sz="2750" spc="5" dirty="0">
                <a:solidFill>
                  <a:srgbClr val="FFFFFF"/>
                </a:solidFill>
                <a:latin typeface="Arial MT"/>
                <a:cs typeface="Arial MT"/>
              </a:rPr>
              <a:t>n</a:t>
            </a:r>
            <a:r>
              <a:rPr sz="2750" dirty="0">
                <a:solidFill>
                  <a:srgbClr val="FFFFFF"/>
                </a:solidFill>
                <a:latin typeface="Arial MT"/>
                <a:cs typeface="Arial MT"/>
              </a:rPr>
              <a:t>	</a:t>
            </a:r>
            <a:r>
              <a:rPr sz="2750" spc="5" dirty="0">
                <a:solidFill>
                  <a:srgbClr val="FFFFFF"/>
                </a:solidFill>
                <a:latin typeface="Arial MT"/>
                <a:cs typeface="Arial MT"/>
              </a:rPr>
              <a:t>pa</a:t>
            </a:r>
            <a:r>
              <a:rPr sz="2750" spc="-5" dirty="0">
                <a:solidFill>
                  <a:srgbClr val="FFFFFF"/>
                </a:solidFill>
                <a:latin typeface="Arial MT"/>
                <a:cs typeface="Arial MT"/>
              </a:rPr>
              <a:t>d</a:t>
            </a:r>
            <a:r>
              <a:rPr sz="2750" dirty="0">
                <a:solidFill>
                  <a:srgbClr val="FFFFFF"/>
                </a:solidFill>
                <a:latin typeface="Arial MT"/>
                <a:cs typeface="Arial MT"/>
              </a:rPr>
              <a:t>a  kesempatan</a:t>
            </a:r>
            <a:r>
              <a:rPr sz="2750" spc="-10" dirty="0">
                <a:solidFill>
                  <a:srgbClr val="FFFFFF"/>
                </a:solidFill>
                <a:latin typeface="Arial MT"/>
                <a:cs typeface="Arial MT"/>
              </a:rPr>
              <a:t> </a:t>
            </a:r>
            <a:r>
              <a:rPr sz="2750" dirty="0">
                <a:solidFill>
                  <a:srgbClr val="FFFFFF"/>
                </a:solidFill>
                <a:latin typeface="Arial MT"/>
                <a:cs typeface="Arial MT"/>
              </a:rPr>
              <a:t>pertama.</a:t>
            </a:r>
            <a:endParaRPr sz="2750">
              <a:latin typeface="Arial MT"/>
              <a:cs typeface="Arial M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34504" y="1401013"/>
            <a:ext cx="125730" cy="318135"/>
          </a:xfrm>
          <a:prstGeom prst="rect">
            <a:avLst/>
          </a:prstGeom>
        </p:spPr>
        <p:txBody>
          <a:bodyPr vert="horz" wrap="square" lIns="0" tIns="15240" rIns="0" bIns="0" rtlCol="0">
            <a:spAutoFit/>
          </a:bodyPr>
          <a:lstStyle/>
          <a:p>
            <a:pPr marL="12700">
              <a:lnSpc>
                <a:spcPct val="100000"/>
              </a:lnSpc>
              <a:spcBef>
                <a:spcPts val="120"/>
              </a:spcBef>
            </a:pPr>
            <a:r>
              <a:rPr sz="1900" spc="-415" dirty="0">
                <a:solidFill>
                  <a:srgbClr val="6D9FAF"/>
                </a:solidFill>
                <a:latin typeface="Lucida Sans Unicode"/>
                <a:cs typeface="Lucida Sans Unicode"/>
              </a:rPr>
              <a:t>•</a:t>
            </a:r>
            <a:endParaRPr sz="1900">
              <a:latin typeface="Lucida Sans Unicode"/>
              <a:cs typeface="Lucida Sans Unicode"/>
            </a:endParaRPr>
          </a:p>
        </p:txBody>
      </p:sp>
      <p:sp>
        <p:nvSpPr>
          <p:cNvPr id="3" name="object 3"/>
          <p:cNvSpPr txBox="1">
            <a:spLocks noGrp="1"/>
          </p:cNvSpPr>
          <p:nvPr>
            <p:ph type="title"/>
          </p:nvPr>
        </p:nvSpPr>
        <p:spPr>
          <a:xfrm>
            <a:off x="871105" y="1403184"/>
            <a:ext cx="7735570" cy="1123315"/>
          </a:xfrm>
          <a:prstGeom prst="rect">
            <a:avLst/>
          </a:prstGeom>
        </p:spPr>
        <p:txBody>
          <a:bodyPr vert="horz" wrap="square" lIns="0" tIns="12700" rIns="0" bIns="0" rtlCol="0">
            <a:spAutoFit/>
          </a:bodyPr>
          <a:lstStyle/>
          <a:p>
            <a:pPr marL="12700" marR="5080" algn="just">
              <a:lnSpc>
                <a:spcPct val="100000"/>
              </a:lnSpc>
              <a:spcBef>
                <a:spcPts val="100"/>
              </a:spcBef>
            </a:pPr>
            <a:r>
              <a:rPr sz="2400" spc="-35" dirty="0"/>
              <a:t>Tim </a:t>
            </a:r>
            <a:r>
              <a:rPr sz="2400" spc="-10" dirty="0"/>
              <a:t>perawatan paliatif </a:t>
            </a:r>
            <a:r>
              <a:rPr sz="2400" spc="-5" dirty="0"/>
              <a:t>sebaiknya mengusahakan untuk </a:t>
            </a:r>
            <a:r>
              <a:rPr sz="2400" dirty="0"/>
              <a:t> </a:t>
            </a:r>
            <a:r>
              <a:rPr sz="2400" spc="-5" dirty="0"/>
              <a:t>memperoleh pesan atau pernyataan </a:t>
            </a:r>
            <a:r>
              <a:rPr sz="2400" spc="-10" dirty="0"/>
              <a:t>pasien </a:t>
            </a:r>
            <a:r>
              <a:rPr sz="2400" spc="-5" dirty="0"/>
              <a:t>pada saat ia </a:t>
            </a:r>
            <a:r>
              <a:rPr sz="2400" dirty="0"/>
              <a:t> </a:t>
            </a:r>
            <a:r>
              <a:rPr sz="2400" spc="-10" dirty="0"/>
              <a:t>sedang</a:t>
            </a:r>
            <a:r>
              <a:rPr sz="2400" spc="555" dirty="0"/>
              <a:t> </a:t>
            </a:r>
            <a:r>
              <a:rPr sz="2400" spc="-5" dirty="0"/>
              <a:t>kompeten</a:t>
            </a:r>
            <a:r>
              <a:rPr sz="2400" spc="555" dirty="0"/>
              <a:t> </a:t>
            </a:r>
            <a:r>
              <a:rPr sz="2400" spc="-5" dirty="0"/>
              <a:t>tentang</a:t>
            </a:r>
            <a:r>
              <a:rPr sz="2400" spc="555" dirty="0"/>
              <a:t> </a:t>
            </a:r>
            <a:r>
              <a:rPr sz="2400" spc="-5" dirty="0"/>
              <a:t>apa</a:t>
            </a:r>
            <a:r>
              <a:rPr sz="2400" spc="550" dirty="0"/>
              <a:t> </a:t>
            </a:r>
            <a:r>
              <a:rPr sz="2400" spc="-5" dirty="0"/>
              <a:t>yang</a:t>
            </a:r>
            <a:r>
              <a:rPr sz="2400" spc="550" dirty="0"/>
              <a:t> </a:t>
            </a:r>
            <a:r>
              <a:rPr sz="2400" spc="-5" dirty="0"/>
              <a:t>harus</a:t>
            </a:r>
            <a:r>
              <a:rPr sz="2400" spc="560" dirty="0"/>
              <a:t> </a:t>
            </a:r>
            <a:r>
              <a:rPr sz="2400" spc="-5" dirty="0"/>
              <a:t>atau</a:t>
            </a:r>
            <a:r>
              <a:rPr sz="2400" spc="550" dirty="0"/>
              <a:t> </a:t>
            </a:r>
            <a:r>
              <a:rPr sz="2400" spc="-5" dirty="0"/>
              <a:t>boleh</a:t>
            </a:r>
            <a:endParaRPr sz="2400"/>
          </a:p>
        </p:txBody>
      </p:sp>
      <p:sp>
        <p:nvSpPr>
          <p:cNvPr id="4" name="object 4"/>
          <p:cNvSpPr txBox="1"/>
          <p:nvPr/>
        </p:nvSpPr>
        <p:spPr>
          <a:xfrm>
            <a:off x="871105" y="2499385"/>
            <a:ext cx="7737475" cy="2949575"/>
          </a:xfrm>
          <a:prstGeom prst="rect">
            <a:avLst/>
          </a:prstGeom>
        </p:spPr>
        <p:txBody>
          <a:bodyPr vert="horz" wrap="square" lIns="0" tIns="12700" rIns="0" bIns="0" rtlCol="0">
            <a:spAutoFit/>
          </a:bodyPr>
          <a:lstStyle/>
          <a:p>
            <a:pPr marL="12700" marR="5080" algn="just">
              <a:lnSpc>
                <a:spcPct val="99900"/>
              </a:lnSpc>
              <a:spcBef>
                <a:spcPts val="100"/>
              </a:spcBef>
            </a:pPr>
            <a:r>
              <a:rPr sz="2400" spc="-5" dirty="0">
                <a:solidFill>
                  <a:srgbClr val="FFFFFF"/>
                </a:solidFill>
                <a:latin typeface="Arial MT"/>
                <a:cs typeface="Arial MT"/>
              </a:rPr>
              <a:t>atau</a:t>
            </a:r>
            <a:r>
              <a:rPr sz="2400" dirty="0">
                <a:solidFill>
                  <a:srgbClr val="FFFFFF"/>
                </a:solidFill>
                <a:latin typeface="Arial MT"/>
                <a:cs typeface="Arial MT"/>
              </a:rPr>
              <a:t> </a:t>
            </a:r>
            <a:r>
              <a:rPr sz="2400" spc="-5" dirty="0">
                <a:solidFill>
                  <a:srgbClr val="FFFFFF"/>
                </a:solidFill>
                <a:latin typeface="Arial MT"/>
                <a:cs typeface="Arial MT"/>
              </a:rPr>
              <a:t>tidak</a:t>
            </a:r>
            <a:r>
              <a:rPr sz="2400" dirty="0">
                <a:solidFill>
                  <a:srgbClr val="FFFFFF"/>
                </a:solidFill>
                <a:latin typeface="Arial MT"/>
                <a:cs typeface="Arial MT"/>
              </a:rPr>
              <a:t> </a:t>
            </a:r>
            <a:r>
              <a:rPr sz="2400" spc="-5" dirty="0">
                <a:solidFill>
                  <a:srgbClr val="FFFFFF"/>
                </a:solidFill>
                <a:latin typeface="Arial MT"/>
                <a:cs typeface="Arial MT"/>
              </a:rPr>
              <a:t>boleh</a:t>
            </a:r>
            <a:r>
              <a:rPr sz="2400" dirty="0">
                <a:solidFill>
                  <a:srgbClr val="FFFFFF"/>
                </a:solidFill>
                <a:latin typeface="Arial MT"/>
                <a:cs typeface="Arial MT"/>
              </a:rPr>
              <a:t> </a:t>
            </a:r>
            <a:r>
              <a:rPr sz="2400" spc="-5" dirty="0">
                <a:solidFill>
                  <a:srgbClr val="FFFFFF"/>
                </a:solidFill>
                <a:latin typeface="Arial MT"/>
                <a:cs typeface="Arial MT"/>
              </a:rPr>
              <a:t>dilakukan</a:t>
            </a:r>
            <a:r>
              <a:rPr sz="2400" dirty="0">
                <a:solidFill>
                  <a:srgbClr val="FFFFFF"/>
                </a:solidFill>
                <a:latin typeface="Arial MT"/>
                <a:cs typeface="Arial MT"/>
              </a:rPr>
              <a:t> </a:t>
            </a:r>
            <a:r>
              <a:rPr sz="2400" spc="-5" dirty="0">
                <a:solidFill>
                  <a:srgbClr val="FFFFFF"/>
                </a:solidFill>
                <a:latin typeface="Arial MT"/>
                <a:cs typeface="Arial MT"/>
              </a:rPr>
              <a:t>terhadapnya</a:t>
            </a:r>
            <a:r>
              <a:rPr sz="2400" dirty="0">
                <a:solidFill>
                  <a:srgbClr val="FFFFFF"/>
                </a:solidFill>
                <a:latin typeface="Arial MT"/>
                <a:cs typeface="Arial MT"/>
              </a:rPr>
              <a:t> </a:t>
            </a:r>
            <a:r>
              <a:rPr sz="2400" spc="-10" dirty="0">
                <a:solidFill>
                  <a:srgbClr val="FFFFFF"/>
                </a:solidFill>
                <a:latin typeface="Arial MT"/>
                <a:cs typeface="Arial MT"/>
              </a:rPr>
              <a:t>apabila </a:t>
            </a:r>
            <a:r>
              <a:rPr sz="2400" spc="-5" dirty="0">
                <a:solidFill>
                  <a:srgbClr val="FFFFFF"/>
                </a:solidFill>
                <a:latin typeface="Arial MT"/>
                <a:cs typeface="Arial MT"/>
              </a:rPr>
              <a:t> kompetensinya kemudian menurun (advanced directive). </a:t>
            </a:r>
            <a:r>
              <a:rPr sz="2400" spc="-655" dirty="0">
                <a:solidFill>
                  <a:srgbClr val="FFFFFF"/>
                </a:solidFill>
                <a:latin typeface="Arial MT"/>
                <a:cs typeface="Arial MT"/>
              </a:rPr>
              <a:t> </a:t>
            </a:r>
            <a:r>
              <a:rPr sz="2400" spc="-5" dirty="0">
                <a:solidFill>
                  <a:srgbClr val="FFFFFF"/>
                </a:solidFill>
                <a:latin typeface="Arial MT"/>
                <a:cs typeface="Arial MT"/>
              </a:rPr>
              <a:t>Pesan </a:t>
            </a:r>
            <a:r>
              <a:rPr sz="2400" spc="-10" dirty="0">
                <a:solidFill>
                  <a:srgbClr val="FFFFFF"/>
                </a:solidFill>
                <a:latin typeface="Arial MT"/>
                <a:cs typeface="Arial MT"/>
              </a:rPr>
              <a:t>dapat </a:t>
            </a:r>
            <a:r>
              <a:rPr sz="2400" spc="-5" dirty="0">
                <a:solidFill>
                  <a:srgbClr val="FFFFFF"/>
                </a:solidFill>
                <a:latin typeface="Arial MT"/>
                <a:cs typeface="Arial MT"/>
              </a:rPr>
              <a:t>memuat secara eksplisit tindakan </a:t>
            </a:r>
            <a:r>
              <a:rPr sz="2400" spc="-10" dirty="0">
                <a:solidFill>
                  <a:srgbClr val="FFFFFF"/>
                </a:solidFill>
                <a:latin typeface="Arial MT"/>
                <a:cs typeface="Arial MT"/>
              </a:rPr>
              <a:t>apa </a:t>
            </a:r>
            <a:r>
              <a:rPr sz="2400" spc="-5" dirty="0">
                <a:solidFill>
                  <a:srgbClr val="FFFFFF"/>
                </a:solidFill>
                <a:latin typeface="Arial MT"/>
                <a:cs typeface="Arial MT"/>
              </a:rPr>
              <a:t>yang </a:t>
            </a:r>
            <a:r>
              <a:rPr sz="2400" dirty="0">
                <a:solidFill>
                  <a:srgbClr val="FFFFFF"/>
                </a:solidFill>
                <a:latin typeface="Arial MT"/>
                <a:cs typeface="Arial MT"/>
              </a:rPr>
              <a:t> </a:t>
            </a:r>
            <a:r>
              <a:rPr sz="2400" spc="-10" dirty="0">
                <a:solidFill>
                  <a:srgbClr val="FFFFFF"/>
                </a:solidFill>
                <a:latin typeface="Arial MT"/>
                <a:cs typeface="Arial MT"/>
              </a:rPr>
              <a:t>boleh </a:t>
            </a:r>
            <a:r>
              <a:rPr sz="2400" spc="-5" dirty="0">
                <a:solidFill>
                  <a:srgbClr val="FFFFFF"/>
                </a:solidFill>
                <a:latin typeface="Arial MT"/>
                <a:cs typeface="Arial MT"/>
              </a:rPr>
              <a:t>atau tidak </a:t>
            </a:r>
            <a:r>
              <a:rPr sz="2400" spc="-10" dirty="0">
                <a:solidFill>
                  <a:srgbClr val="FFFFFF"/>
                </a:solidFill>
                <a:latin typeface="Arial MT"/>
                <a:cs typeface="Arial MT"/>
              </a:rPr>
              <a:t>boleh </a:t>
            </a:r>
            <a:r>
              <a:rPr sz="2400" spc="-5" dirty="0">
                <a:solidFill>
                  <a:srgbClr val="FFFFFF"/>
                </a:solidFill>
                <a:latin typeface="Arial MT"/>
                <a:cs typeface="Arial MT"/>
              </a:rPr>
              <a:t>dilakukan, atau </a:t>
            </a:r>
            <a:r>
              <a:rPr sz="2400" spc="-10" dirty="0">
                <a:solidFill>
                  <a:srgbClr val="FFFFFF"/>
                </a:solidFill>
                <a:latin typeface="Arial MT"/>
                <a:cs typeface="Arial MT"/>
              </a:rPr>
              <a:t>dapat pula </a:t>
            </a:r>
            <a:r>
              <a:rPr sz="2400" spc="-5" dirty="0">
                <a:solidFill>
                  <a:srgbClr val="FFFFFF"/>
                </a:solidFill>
                <a:latin typeface="Arial MT"/>
                <a:cs typeface="Arial MT"/>
              </a:rPr>
              <a:t>hanya </a:t>
            </a:r>
            <a:r>
              <a:rPr sz="2400" dirty="0">
                <a:solidFill>
                  <a:srgbClr val="FFFFFF"/>
                </a:solidFill>
                <a:latin typeface="Arial MT"/>
                <a:cs typeface="Arial MT"/>
              </a:rPr>
              <a:t> </a:t>
            </a:r>
            <a:r>
              <a:rPr sz="2400" spc="-5" dirty="0">
                <a:solidFill>
                  <a:srgbClr val="FFFFFF"/>
                </a:solidFill>
                <a:latin typeface="Arial MT"/>
                <a:cs typeface="Arial MT"/>
              </a:rPr>
              <a:t>menunjuk</a:t>
            </a:r>
            <a:r>
              <a:rPr sz="2400" dirty="0">
                <a:solidFill>
                  <a:srgbClr val="FFFFFF"/>
                </a:solidFill>
                <a:latin typeface="Arial MT"/>
                <a:cs typeface="Arial MT"/>
              </a:rPr>
              <a:t> </a:t>
            </a:r>
            <a:r>
              <a:rPr sz="2400" spc="-5" dirty="0">
                <a:solidFill>
                  <a:srgbClr val="FFFFFF"/>
                </a:solidFill>
                <a:latin typeface="Arial MT"/>
                <a:cs typeface="Arial MT"/>
              </a:rPr>
              <a:t>seseorang</a:t>
            </a:r>
            <a:r>
              <a:rPr sz="2400" dirty="0">
                <a:solidFill>
                  <a:srgbClr val="FFFFFF"/>
                </a:solidFill>
                <a:latin typeface="Arial MT"/>
                <a:cs typeface="Arial MT"/>
              </a:rPr>
              <a:t> </a:t>
            </a:r>
            <a:r>
              <a:rPr sz="2400" spc="-5" dirty="0">
                <a:solidFill>
                  <a:srgbClr val="FFFFFF"/>
                </a:solidFill>
                <a:latin typeface="Arial MT"/>
                <a:cs typeface="Arial MT"/>
              </a:rPr>
              <a:t>yang</a:t>
            </a:r>
            <a:r>
              <a:rPr sz="2400" dirty="0">
                <a:solidFill>
                  <a:srgbClr val="FFFFFF"/>
                </a:solidFill>
                <a:latin typeface="Arial MT"/>
                <a:cs typeface="Arial MT"/>
              </a:rPr>
              <a:t> </a:t>
            </a:r>
            <a:r>
              <a:rPr sz="2400" spc="-5" dirty="0">
                <a:solidFill>
                  <a:srgbClr val="FFFFFF"/>
                </a:solidFill>
                <a:latin typeface="Arial MT"/>
                <a:cs typeface="Arial MT"/>
              </a:rPr>
              <a:t>nantinya</a:t>
            </a:r>
            <a:r>
              <a:rPr sz="2400" dirty="0">
                <a:solidFill>
                  <a:srgbClr val="FFFFFF"/>
                </a:solidFill>
                <a:latin typeface="Arial MT"/>
                <a:cs typeface="Arial MT"/>
              </a:rPr>
              <a:t> </a:t>
            </a:r>
            <a:r>
              <a:rPr sz="2400" spc="-5" dirty="0">
                <a:solidFill>
                  <a:srgbClr val="FFFFFF"/>
                </a:solidFill>
                <a:latin typeface="Arial MT"/>
                <a:cs typeface="Arial MT"/>
              </a:rPr>
              <a:t>akan</a:t>
            </a:r>
            <a:r>
              <a:rPr sz="2400" dirty="0">
                <a:solidFill>
                  <a:srgbClr val="FFFFFF"/>
                </a:solidFill>
                <a:latin typeface="Arial MT"/>
                <a:cs typeface="Arial MT"/>
              </a:rPr>
              <a:t> </a:t>
            </a:r>
            <a:r>
              <a:rPr sz="2400" spc="-5" dirty="0">
                <a:solidFill>
                  <a:srgbClr val="FFFFFF"/>
                </a:solidFill>
                <a:latin typeface="Arial MT"/>
                <a:cs typeface="Arial MT"/>
              </a:rPr>
              <a:t>mewakilinya </a:t>
            </a:r>
            <a:r>
              <a:rPr sz="2400" spc="-655" dirty="0">
                <a:solidFill>
                  <a:srgbClr val="FFFFFF"/>
                </a:solidFill>
                <a:latin typeface="Arial MT"/>
                <a:cs typeface="Arial MT"/>
              </a:rPr>
              <a:t> </a:t>
            </a:r>
            <a:r>
              <a:rPr sz="2400" spc="-10" dirty="0">
                <a:solidFill>
                  <a:srgbClr val="FFFFFF"/>
                </a:solidFill>
                <a:latin typeface="Arial MT"/>
                <a:cs typeface="Arial MT"/>
              </a:rPr>
              <a:t>dalam </a:t>
            </a:r>
            <a:r>
              <a:rPr sz="2400" spc="-5" dirty="0">
                <a:solidFill>
                  <a:srgbClr val="FFFFFF"/>
                </a:solidFill>
                <a:latin typeface="Arial MT"/>
                <a:cs typeface="Arial MT"/>
              </a:rPr>
              <a:t>membuat keputusan pada saat ia tidak kompeten. </a:t>
            </a:r>
            <a:r>
              <a:rPr sz="2400" spc="-655" dirty="0">
                <a:solidFill>
                  <a:srgbClr val="FFFFFF"/>
                </a:solidFill>
                <a:latin typeface="Arial MT"/>
                <a:cs typeface="Arial MT"/>
              </a:rPr>
              <a:t> </a:t>
            </a:r>
            <a:r>
              <a:rPr sz="2400" spc="-5" dirty="0">
                <a:solidFill>
                  <a:srgbClr val="FFFFFF"/>
                </a:solidFill>
                <a:latin typeface="Arial MT"/>
                <a:cs typeface="Arial MT"/>
              </a:rPr>
              <a:t>Pernyataan tersebut </a:t>
            </a:r>
            <a:r>
              <a:rPr sz="2400" spc="-10" dirty="0">
                <a:solidFill>
                  <a:srgbClr val="FFFFFF"/>
                </a:solidFill>
                <a:latin typeface="Arial MT"/>
                <a:cs typeface="Arial MT"/>
              </a:rPr>
              <a:t>dibuat </a:t>
            </a:r>
            <a:r>
              <a:rPr sz="2400" spc="-5" dirty="0">
                <a:solidFill>
                  <a:srgbClr val="FFFFFF"/>
                </a:solidFill>
                <a:latin typeface="Arial MT"/>
                <a:cs typeface="Arial MT"/>
              </a:rPr>
              <a:t>tertulis </a:t>
            </a:r>
            <a:r>
              <a:rPr sz="2400" spc="-10" dirty="0">
                <a:solidFill>
                  <a:srgbClr val="FFFFFF"/>
                </a:solidFill>
                <a:latin typeface="Arial MT"/>
                <a:cs typeface="Arial MT"/>
              </a:rPr>
              <a:t>dan </a:t>
            </a:r>
            <a:r>
              <a:rPr sz="2400" spc="-5" dirty="0">
                <a:solidFill>
                  <a:srgbClr val="FFFFFF"/>
                </a:solidFill>
                <a:latin typeface="Arial MT"/>
                <a:cs typeface="Arial MT"/>
              </a:rPr>
              <a:t>akan </a:t>
            </a:r>
            <a:r>
              <a:rPr sz="2400" spc="-10" dirty="0">
                <a:solidFill>
                  <a:srgbClr val="FFFFFF"/>
                </a:solidFill>
                <a:latin typeface="Arial MT"/>
                <a:cs typeface="Arial MT"/>
              </a:rPr>
              <a:t>dijadikan </a:t>
            </a:r>
            <a:r>
              <a:rPr sz="2400" spc="-5" dirty="0">
                <a:solidFill>
                  <a:srgbClr val="FFFFFF"/>
                </a:solidFill>
                <a:latin typeface="Arial MT"/>
                <a:cs typeface="Arial MT"/>
              </a:rPr>
              <a:t> </a:t>
            </a:r>
            <a:r>
              <a:rPr sz="2400" spc="-10" dirty="0">
                <a:solidFill>
                  <a:srgbClr val="FFFFFF"/>
                </a:solidFill>
                <a:latin typeface="Arial MT"/>
                <a:cs typeface="Arial MT"/>
              </a:rPr>
              <a:t>panduan </a:t>
            </a:r>
            <a:r>
              <a:rPr sz="2400" spc="-5" dirty="0">
                <a:solidFill>
                  <a:srgbClr val="FFFFFF"/>
                </a:solidFill>
                <a:latin typeface="Arial MT"/>
                <a:cs typeface="Arial MT"/>
              </a:rPr>
              <a:t>utama</a:t>
            </a:r>
            <a:r>
              <a:rPr sz="2400" spc="5" dirty="0">
                <a:solidFill>
                  <a:srgbClr val="FFFFFF"/>
                </a:solidFill>
                <a:latin typeface="Arial MT"/>
                <a:cs typeface="Arial MT"/>
              </a:rPr>
              <a:t> </a:t>
            </a:r>
            <a:r>
              <a:rPr sz="2400" spc="-10" dirty="0">
                <a:solidFill>
                  <a:srgbClr val="FFFFFF"/>
                </a:solidFill>
                <a:latin typeface="Arial MT"/>
                <a:cs typeface="Arial MT"/>
              </a:rPr>
              <a:t>bagi</a:t>
            </a:r>
            <a:r>
              <a:rPr sz="2400" spc="-5" dirty="0">
                <a:solidFill>
                  <a:srgbClr val="FFFFFF"/>
                </a:solidFill>
                <a:latin typeface="Arial MT"/>
                <a:cs typeface="Arial MT"/>
              </a:rPr>
              <a:t> tim</a:t>
            </a:r>
            <a:r>
              <a:rPr sz="2400" spc="10" dirty="0">
                <a:solidFill>
                  <a:srgbClr val="FFFFFF"/>
                </a:solidFill>
                <a:latin typeface="Arial MT"/>
                <a:cs typeface="Arial MT"/>
              </a:rPr>
              <a:t> </a:t>
            </a:r>
            <a:r>
              <a:rPr sz="2400" spc="-10" dirty="0">
                <a:solidFill>
                  <a:srgbClr val="FFFFFF"/>
                </a:solidFill>
                <a:latin typeface="Arial MT"/>
                <a:cs typeface="Arial MT"/>
              </a:rPr>
              <a:t>perawatan</a:t>
            </a:r>
            <a:r>
              <a:rPr sz="2400" spc="5" dirty="0">
                <a:solidFill>
                  <a:srgbClr val="FFFFFF"/>
                </a:solidFill>
                <a:latin typeface="Arial MT"/>
                <a:cs typeface="Arial MT"/>
              </a:rPr>
              <a:t> </a:t>
            </a:r>
            <a:r>
              <a:rPr sz="2400" spc="-5" dirty="0">
                <a:solidFill>
                  <a:srgbClr val="FFFFFF"/>
                </a:solidFill>
                <a:latin typeface="Arial MT"/>
                <a:cs typeface="Arial MT"/>
              </a:rPr>
              <a:t>paliatif.</a:t>
            </a:r>
            <a:endParaRPr sz="2400">
              <a:latin typeface="Arial MT"/>
              <a:cs typeface="Arial MT"/>
            </a:endParaRPr>
          </a:p>
        </p:txBody>
      </p:sp>
    </p:spTree>
  </p:cSld>
  <p:clrMapOvr>
    <a:masterClrMapping/>
  </p:clrMapOvr>
</p:sld>
</file>

<file path=ppt/theme/_rels/theme3.xml.rels><?xml version="1.0" encoding="UTF-8" standalone="yes"?>
<Relationships xmlns="http://schemas.openxmlformats.org/package/2006/relationships"><Relationship Id="rId1" Type="http://schemas.openxmlformats.org/officeDocument/2006/relationships/image" Target="../media/image2.jpeg"/></Relationships>
</file>

<file path=ppt/theme/_rels/them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3.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panose="020B0604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panose="020B0604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Madison" id="{025CB5FB-2DD3-45EE-B6F0-CC461540EB19}" vid="{6AC10936-2DFC-4054-9ADF-B5E2C5F86190}"/>
    </a:ext>
  </a:extLst>
</a:theme>
</file>

<file path=ppt/theme/theme4.xml><?xml version="1.0" encoding="utf-8"?>
<a:theme xmlns:a="http://schemas.openxmlformats.org/drawingml/2006/main" name="1_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5.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6.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
  <TotalTime>41</TotalTime>
  <Words>1089</Words>
  <Application>Microsoft Office PowerPoint</Application>
  <PresentationFormat>On-screen Show (4:3)</PresentationFormat>
  <Paragraphs>101</Paragraphs>
  <Slides>16</Slides>
  <Notes>0</Notes>
  <HiddenSlides>0</HiddenSlides>
  <MMClips>0</MMClips>
  <ScaleCrop>false</ScaleCrop>
  <HeadingPairs>
    <vt:vector size="6" baseType="variant">
      <vt:variant>
        <vt:lpstr>Fonts Used</vt:lpstr>
      </vt:variant>
      <vt:variant>
        <vt:i4>12</vt:i4>
      </vt:variant>
      <vt:variant>
        <vt:lpstr>Theme</vt:lpstr>
      </vt:variant>
      <vt:variant>
        <vt:i4>6</vt:i4>
      </vt:variant>
      <vt:variant>
        <vt:lpstr>Slide Titles</vt:lpstr>
      </vt:variant>
      <vt:variant>
        <vt:i4>16</vt:i4>
      </vt:variant>
    </vt:vector>
  </HeadingPairs>
  <TitlesOfParts>
    <vt:vector size="34" baseType="lpstr">
      <vt:lpstr>Arial</vt:lpstr>
      <vt:lpstr>Arial MT</vt:lpstr>
      <vt:lpstr>Calibri</vt:lpstr>
      <vt:lpstr>Cambria</vt:lpstr>
      <vt:lpstr>Garamond</vt:lpstr>
      <vt:lpstr>Gill Sans MT</vt:lpstr>
      <vt:lpstr>Lucida Sans Unicode</vt:lpstr>
      <vt:lpstr>MS Shell Dlg 2</vt:lpstr>
      <vt:lpstr>Times New Roman</vt:lpstr>
      <vt:lpstr>Trebuchet MS</vt:lpstr>
      <vt:lpstr>Wingdings</vt:lpstr>
      <vt:lpstr>Wingdings 3</vt:lpstr>
      <vt:lpstr>Office Theme</vt:lpstr>
      <vt:lpstr>Gallery</vt:lpstr>
      <vt:lpstr>Madison</vt:lpstr>
      <vt:lpstr>1_Gallery</vt:lpstr>
      <vt:lpstr>Facet</vt:lpstr>
      <vt:lpstr>Organic</vt:lpstr>
      <vt:lpstr>Kebijakan Nasional terkait Perawatan Paliatif </vt:lpstr>
      <vt:lpstr>KEBIJAKAN NASIONAL TERKAIT  KEPERAWATAN PALIATIF</vt:lpstr>
      <vt:lpstr>PADA POIN “MENIMBANG”</vt:lpstr>
      <vt:lpstr>TUJUAN DAN SASARAN  KEBIJAKAN</vt:lpstr>
      <vt:lpstr>Sasaran Kebijakan Pelayanan  Paliatif</vt:lpstr>
      <vt:lpstr>LINGKUP KEGIATAN  PERAWATAN PALIATIF</vt:lpstr>
      <vt:lpstr>ASPEK MEDIKOLEGAL DALAM  PERAWATAN PALIATIF</vt:lpstr>
      <vt:lpstr>Baik penerima informasi maupun pemberi</vt:lpstr>
      <vt:lpstr>Tim perawatan paliatif sebaiknya mengusahakan untuk  memperoleh pesan atau pernyataan pasien pada saat ia  sedang kompeten tentang apa yang harus atau boleh</vt:lpstr>
      <vt:lpstr>Resusitasi/Tidak Resusitasi pada  Pasien Paliatif</vt:lpstr>
      <vt:lpstr>Keluarga terdekatnya pada dasarnya tidak boleh membuat  keputusan tidak resusitasi, kecuali telah dipesankan dalam  advanced directive tertulis. Namun demikian, dalam keadaan  tertentu dan atas pertimbangan tertentu yang layak dan patut,  permintaan tertulis oleh seluruh anggota keluarga terdekat</vt:lpstr>
      <vt:lpstr>Masalah Medikolegal lainnya pada  Perawatan Pasien Paliatif</vt:lpstr>
      <vt:lpstr>SUMBER DAYA MANUSIA</vt:lpstr>
      <vt:lpstr>Kebijakan Program Paliatif</vt:lpstr>
      <vt:lpstr>Non-Maleficence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HP</cp:lastModifiedBy>
  <cp:revision>11</cp:revision>
  <dcterms:created xsi:type="dcterms:W3CDTF">2024-04-01T00:59:54Z</dcterms:created>
  <dcterms:modified xsi:type="dcterms:W3CDTF">2024-04-01T01:43:25Z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2020-10-31T00:00:00Z</vt:filetime>
  </property>
  <property fmtid="{D5CDD505-2E9C-101B-9397-08002B2CF9AE}" pid="3" name="Creator">
    <vt:lpwstr>Impress</vt:lpwstr>
  </property>
  <property fmtid="{D5CDD505-2E9C-101B-9397-08002B2CF9AE}" pid="4" name="LastSaved">
    <vt:filetime>2020-10-31T00:00:00Z</vt:filetime>
  </property>
</Properties>
</file>