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4"/>
  </p:sldMasterIdLst>
  <p:notesMasterIdLst>
    <p:notesMasterId r:id="rId20"/>
  </p:notesMasterIdLst>
  <p:handoutMasterIdLst>
    <p:handoutMasterId r:id="rId21"/>
  </p:handoutMasterIdLst>
  <p:sldIdLst>
    <p:sldId id="310" r:id="rId5"/>
    <p:sldId id="299" r:id="rId6"/>
    <p:sldId id="300" r:id="rId7"/>
    <p:sldId id="292" r:id="rId8"/>
    <p:sldId id="279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9" autoAdjust="0"/>
    <p:restoredTop sz="93204" autoAdjust="0"/>
  </p:normalViewPr>
  <p:slideViewPr>
    <p:cSldViewPr snapToGrid="0">
      <p:cViewPr varScale="1">
        <p:scale>
          <a:sx n="62" d="100"/>
          <a:sy n="62" d="100"/>
        </p:scale>
        <p:origin x="768" y="78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FF4E5-4090-4C8A-A152-CB3F4A9035C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54928D-930F-4648-85BB-BE43D688A735}">
      <dgm:prSet/>
      <dgm:spPr/>
      <dgm:t>
        <a:bodyPr/>
        <a:lstStyle/>
        <a:p>
          <a:r>
            <a:rPr lang="en-ID" b="0" i="0"/>
            <a:t>PENGERTIAN </a:t>
          </a:r>
          <a:endParaRPr lang="en-US"/>
        </a:p>
      </dgm:t>
    </dgm:pt>
    <dgm:pt modelId="{8D4CB50C-9D13-4DD3-8B09-18BA4D699EA0}" type="parTrans" cxnId="{4738A6B9-CA74-4D11-8697-A0863833BA5A}">
      <dgm:prSet/>
      <dgm:spPr/>
      <dgm:t>
        <a:bodyPr/>
        <a:lstStyle/>
        <a:p>
          <a:endParaRPr lang="en-US"/>
        </a:p>
      </dgm:t>
    </dgm:pt>
    <dgm:pt modelId="{A93142F8-5D7F-437C-978C-1759A2E60E0A}" type="sibTrans" cxnId="{4738A6B9-CA74-4D11-8697-A0863833BA5A}">
      <dgm:prSet/>
      <dgm:spPr/>
      <dgm:t>
        <a:bodyPr/>
        <a:lstStyle/>
        <a:p>
          <a:endParaRPr lang="en-US"/>
        </a:p>
      </dgm:t>
    </dgm:pt>
    <dgm:pt modelId="{BD14A830-8470-4EAA-A271-80A45C95E802}">
      <dgm:prSet/>
      <dgm:spPr/>
      <dgm:t>
        <a:bodyPr/>
        <a:lstStyle/>
        <a:p>
          <a:r>
            <a:rPr lang="en-ID" b="0" i="0"/>
            <a:t>PRINSIP </a:t>
          </a:r>
          <a:endParaRPr lang="en-US"/>
        </a:p>
      </dgm:t>
    </dgm:pt>
    <dgm:pt modelId="{F9B621CC-0A07-45E6-8CD4-7D8592D458A2}" type="parTrans" cxnId="{E59F492D-DDAA-4982-946C-E6019B78137B}">
      <dgm:prSet/>
      <dgm:spPr/>
      <dgm:t>
        <a:bodyPr/>
        <a:lstStyle/>
        <a:p>
          <a:endParaRPr lang="en-US"/>
        </a:p>
      </dgm:t>
    </dgm:pt>
    <dgm:pt modelId="{5244564A-BF25-4D20-8B7E-C878778CE283}" type="sibTrans" cxnId="{E59F492D-DDAA-4982-946C-E6019B78137B}">
      <dgm:prSet/>
      <dgm:spPr/>
      <dgm:t>
        <a:bodyPr/>
        <a:lstStyle/>
        <a:p>
          <a:endParaRPr lang="en-US"/>
        </a:p>
      </dgm:t>
    </dgm:pt>
    <dgm:pt modelId="{0837DDCA-7C7F-4321-8D9E-5C4005FFE5A7}">
      <dgm:prSet/>
      <dgm:spPr/>
      <dgm:t>
        <a:bodyPr/>
        <a:lstStyle/>
        <a:p>
          <a:r>
            <a:rPr lang="en-ID" b="0" i="0"/>
            <a:t>TUJUAN </a:t>
          </a:r>
          <a:endParaRPr lang="en-US"/>
        </a:p>
      </dgm:t>
    </dgm:pt>
    <dgm:pt modelId="{E74783D9-A275-4984-BB29-7102A4F3C8BF}" type="parTrans" cxnId="{C0B1A328-BADB-425C-8A4A-5F2863183901}">
      <dgm:prSet/>
      <dgm:spPr/>
      <dgm:t>
        <a:bodyPr/>
        <a:lstStyle/>
        <a:p>
          <a:endParaRPr lang="en-US"/>
        </a:p>
      </dgm:t>
    </dgm:pt>
    <dgm:pt modelId="{BC06E78E-D9F5-43F1-80CB-32E634059CA0}" type="sibTrans" cxnId="{C0B1A328-BADB-425C-8A4A-5F2863183901}">
      <dgm:prSet/>
      <dgm:spPr/>
      <dgm:t>
        <a:bodyPr/>
        <a:lstStyle/>
        <a:p>
          <a:endParaRPr lang="en-US"/>
        </a:p>
      </dgm:t>
    </dgm:pt>
    <dgm:pt modelId="{7D66C1AF-5505-45F0-8716-071237E90A2B}">
      <dgm:prSet/>
      <dgm:spPr/>
      <dgm:t>
        <a:bodyPr/>
        <a:lstStyle/>
        <a:p>
          <a:r>
            <a:rPr lang="en-ID" b="0" i="0"/>
            <a:t>INDIKASI </a:t>
          </a:r>
          <a:endParaRPr lang="en-US"/>
        </a:p>
      </dgm:t>
    </dgm:pt>
    <dgm:pt modelId="{2D3712B9-A086-4032-87BF-6B6C55CA3BA1}" type="parTrans" cxnId="{6C6A599B-ED3C-4FCC-9EFA-6EC75E0C99F3}">
      <dgm:prSet/>
      <dgm:spPr/>
      <dgm:t>
        <a:bodyPr/>
        <a:lstStyle/>
        <a:p>
          <a:endParaRPr lang="en-US"/>
        </a:p>
      </dgm:t>
    </dgm:pt>
    <dgm:pt modelId="{18571980-8788-4DEB-95AD-EF56CF9460EE}" type="sibTrans" cxnId="{6C6A599B-ED3C-4FCC-9EFA-6EC75E0C99F3}">
      <dgm:prSet/>
      <dgm:spPr/>
      <dgm:t>
        <a:bodyPr/>
        <a:lstStyle/>
        <a:p>
          <a:endParaRPr lang="en-US"/>
        </a:p>
      </dgm:t>
    </dgm:pt>
    <dgm:pt modelId="{1584EE03-687B-4832-9049-383218CAF2A6}">
      <dgm:prSet/>
      <dgm:spPr/>
      <dgm:t>
        <a:bodyPr/>
        <a:lstStyle/>
        <a:p>
          <a:r>
            <a:rPr lang="en-ID" b="0" i="0"/>
            <a:t>JENIS PENDEKATAN </a:t>
          </a:r>
          <a:endParaRPr lang="en-US"/>
        </a:p>
      </dgm:t>
    </dgm:pt>
    <dgm:pt modelId="{C0A174CD-C499-4D55-90A4-56DBD0BF9CED}" type="parTrans" cxnId="{126C0C9E-1334-4A9F-9AF4-4B0AE7357336}">
      <dgm:prSet/>
      <dgm:spPr/>
      <dgm:t>
        <a:bodyPr/>
        <a:lstStyle/>
        <a:p>
          <a:endParaRPr lang="en-US"/>
        </a:p>
      </dgm:t>
    </dgm:pt>
    <dgm:pt modelId="{0AB5A106-5671-4707-8132-D31B8D58EB37}" type="sibTrans" cxnId="{126C0C9E-1334-4A9F-9AF4-4B0AE7357336}">
      <dgm:prSet/>
      <dgm:spPr/>
      <dgm:t>
        <a:bodyPr/>
        <a:lstStyle/>
        <a:p>
          <a:endParaRPr lang="en-US"/>
        </a:p>
      </dgm:t>
    </dgm:pt>
    <dgm:pt modelId="{357B809B-C615-42CC-84C3-EE60D755B06B}">
      <dgm:prSet/>
      <dgm:spPr/>
      <dgm:t>
        <a:bodyPr/>
        <a:lstStyle/>
        <a:p>
          <a:r>
            <a:rPr lang="en-ID" b="0" i="0"/>
            <a:t>TAHAP TERAPI KELUARGA</a:t>
          </a:r>
          <a:endParaRPr lang="en-US"/>
        </a:p>
      </dgm:t>
    </dgm:pt>
    <dgm:pt modelId="{8C639632-B05F-4458-AA65-22B8369D10A4}" type="parTrans" cxnId="{26ABA466-269A-4DC4-BA9E-BC7B9C2C2E5B}">
      <dgm:prSet/>
      <dgm:spPr/>
      <dgm:t>
        <a:bodyPr/>
        <a:lstStyle/>
        <a:p>
          <a:endParaRPr lang="en-US"/>
        </a:p>
      </dgm:t>
    </dgm:pt>
    <dgm:pt modelId="{61DC408B-1D27-4663-ACFA-0437932397E4}" type="sibTrans" cxnId="{26ABA466-269A-4DC4-BA9E-BC7B9C2C2E5B}">
      <dgm:prSet/>
      <dgm:spPr/>
      <dgm:t>
        <a:bodyPr/>
        <a:lstStyle/>
        <a:p>
          <a:endParaRPr lang="en-US"/>
        </a:p>
      </dgm:t>
    </dgm:pt>
    <dgm:pt modelId="{7763AAEF-13DF-4108-AE4B-7850D6C15497}" type="pres">
      <dgm:prSet presAssocID="{F62FF4E5-4090-4C8A-A152-CB3F4A9035C4}" presName="Name0" presStyleCnt="0">
        <dgm:presLayoutVars>
          <dgm:dir/>
          <dgm:animLvl val="lvl"/>
          <dgm:resizeHandles val="exact"/>
        </dgm:presLayoutVars>
      </dgm:prSet>
      <dgm:spPr/>
    </dgm:pt>
    <dgm:pt modelId="{53C4A5A0-15CC-4F5B-BDC8-20E560146896}" type="pres">
      <dgm:prSet presAssocID="{8C54928D-930F-4648-85BB-BE43D688A735}" presName="linNode" presStyleCnt="0"/>
      <dgm:spPr/>
    </dgm:pt>
    <dgm:pt modelId="{DCB52B82-1EEA-40F0-828D-D70A5BD5350E}" type="pres">
      <dgm:prSet presAssocID="{8C54928D-930F-4648-85BB-BE43D688A735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5F4E2C5F-654C-4685-B52B-5020664CA55B}" type="pres">
      <dgm:prSet presAssocID="{A93142F8-5D7F-437C-978C-1759A2E60E0A}" presName="sp" presStyleCnt="0"/>
      <dgm:spPr/>
    </dgm:pt>
    <dgm:pt modelId="{6DBD5DAB-3038-4CB2-B777-A44C0CE1062B}" type="pres">
      <dgm:prSet presAssocID="{BD14A830-8470-4EAA-A271-80A45C95E802}" presName="linNode" presStyleCnt="0"/>
      <dgm:spPr/>
    </dgm:pt>
    <dgm:pt modelId="{FE2D128E-5761-4C26-9A88-B5E70D82A436}" type="pres">
      <dgm:prSet presAssocID="{BD14A830-8470-4EAA-A271-80A45C95E802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24AD948-CD4E-44FC-95CB-D65F55AB536A}" type="pres">
      <dgm:prSet presAssocID="{5244564A-BF25-4D20-8B7E-C878778CE283}" presName="sp" presStyleCnt="0"/>
      <dgm:spPr/>
    </dgm:pt>
    <dgm:pt modelId="{CC07ECB6-3F76-4A5B-8D4D-625CA2E9B3D4}" type="pres">
      <dgm:prSet presAssocID="{0837DDCA-7C7F-4321-8D9E-5C4005FFE5A7}" presName="linNode" presStyleCnt="0"/>
      <dgm:spPr/>
    </dgm:pt>
    <dgm:pt modelId="{38C80B7A-08E3-44E9-B5A9-4AC3A0E91363}" type="pres">
      <dgm:prSet presAssocID="{0837DDCA-7C7F-4321-8D9E-5C4005FFE5A7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5EFB0421-BB96-4363-B1FF-3F081D279DBF}" type="pres">
      <dgm:prSet presAssocID="{BC06E78E-D9F5-43F1-80CB-32E634059CA0}" presName="sp" presStyleCnt="0"/>
      <dgm:spPr/>
    </dgm:pt>
    <dgm:pt modelId="{0D50B12D-06C9-4261-998D-D406BA75EFCE}" type="pres">
      <dgm:prSet presAssocID="{7D66C1AF-5505-45F0-8716-071237E90A2B}" presName="linNode" presStyleCnt="0"/>
      <dgm:spPr/>
    </dgm:pt>
    <dgm:pt modelId="{A3A9DC93-C804-4FE3-BF7F-2A50EBEDCA68}" type="pres">
      <dgm:prSet presAssocID="{7D66C1AF-5505-45F0-8716-071237E90A2B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BD6F63E1-7BD1-480B-9811-F2D3859CE1B0}" type="pres">
      <dgm:prSet presAssocID="{18571980-8788-4DEB-95AD-EF56CF9460EE}" presName="sp" presStyleCnt="0"/>
      <dgm:spPr/>
    </dgm:pt>
    <dgm:pt modelId="{62068A69-D354-44AE-86B5-0BD395D58DF4}" type="pres">
      <dgm:prSet presAssocID="{1584EE03-687B-4832-9049-383218CAF2A6}" presName="linNode" presStyleCnt="0"/>
      <dgm:spPr/>
    </dgm:pt>
    <dgm:pt modelId="{170AC50A-C78A-4701-A4D9-A03D901657EB}" type="pres">
      <dgm:prSet presAssocID="{1584EE03-687B-4832-9049-383218CAF2A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230C7B4B-D1C5-4EE3-8FE3-59AEEBE245A6}" type="pres">
      <dgm:prSet presAssocID="{0AB5A106-5671-4707-8132-D31B8D58EB37}" presName="sp" presStyleCnt="0"/>
      <dgm:spPr/>
    </dgm:pt>
    <dgm:pt modelId="{6DE0180B-F9BF-4842-8BE0-9BE299B99F78}" type="pres">
      <dgm:prSet presAssocID="{357B809B-C615-42CC-84C3-EE60D755B06B}" presName="linNode" presStyleCnt="0"/>
      <dgm:spPr/>
    </dgm:pt>
    <dgm:pt modelId="{E836EB91-077E-477F-A819-6D54AD42447A}" type="pres">
      <dgm:prSet presAssocID="{357B809B-C615-42CC-84C3-EE60D755B06B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3388E523-881F-4C3E-9E16-2ACBADC1CEC0}" type="presOf" srcId="{F62FF4E5-4090-4C8A-A152-CB3F4A9035C4}" destId="{7763AAEF-13DF-4108-AE4B-7850D6C15497}" srcOrd="0" destOrd="0" presId="urn:microsoft.com/office/officeart/2005/8/layout/vList5"/>
    <dgm:cxn modelId="{C0B1A328-BADB-425C-8A4A-5F2863183901}" srcId="{F62FF4E5-4090-4C8A-A152-CB3F4A9035C4}" destId="{0837DDCA-7C7F-4321-8D9E-5C4005FFE5A7}" srcOrd="2" destOrd="0" parTransId="{E74783D9-A275-4984-BB29-7102A4F3C8BF}" sibTransId="{BC06E78E-D9F5-43F1-80CB-32E634059CA0}"/>
    <dgm:cxn modelId="{ACE9392D-15F9-46D4-8787-221C34644894}" type="presOf" srcId="{1584EE03-687B-4832-9049-383218CAF2A6}" destId="{170AC50A-C78A-4701-A4D9-A03D901657EB}" srcOrd="0" destOrd="0" presId="urn:microsoft.com/office/officeart/2005/8/layout/vList5"/>
    <dgm:cxn modelId="{E59F492D-DDAA-4982-946C-E6019B78137B}" srcId="{F62FF4E5-4090-4C8A-A152-CB3F4A9035C4}" destId="{BD14A830-8470-4EAA-A271-80A45C95E802}" srcOrd="1" destOrd="0" parTransId="{F9B621CC-0A07-45E6-8CD4-7D8592D458A2}" sibTransId="{5244564A-BF25-4D20-8B7E-C878778CE283}"/>
    <dgm:cxn modelId="{3263FB2D-2A10-4130-AAFB-51086226E72A}" type="presOf" srcId="{7D66C1AF-5505-45F0-8716-071237E90A2B}" destId="{A3A9DC93-C804-4FE3-BF7F-2A50EBEDCA68}" srcOrd="0" destOrd="0" presId="urn:microsoft.com/office/officeart/2005/8/layout/vList5"/>
    <dgm:cxn modelId="{26ABA466-269A-4DC4-BA9E-BC7B9C2C2E5B}" srcId="{F62FF4E5-4090-4C8A-A152-CB3F4A9035C4}" destId="{357B809B-C615-42CC-84C3-EE60D755B06B}" srcOrd="5" destOrd="0" parTransId="{8C639632-B05F-4458-AA65-22B8369D10A4}" sibTransId="{61DC408B-1D27-4663-ACFA-0437932397E4}"/>
    <dgm:cxn modelId="{6C6A599B-ED3C-4FCC-9EFA-6EC75E0C99F3}" srcId="{F62FF4E5-4090-4C8A-A152-CB3F4A9035C4}" destId="{7D66C1AF-5505-45F0-8716-071237E90A2B}" srcOrd="3" destOrd="0" parTransId="{2D3712B9-A086-4032-87BF-6B6C55CA3BA1}" sibTransId="{18571980-8788-4DEB-95AD-EF56CF9460EE}"/>
    <dgm:cxn modelId="{126C0C9E-1334-4A9F-9AF4-4B0AE7357336}" srcId="{F62FF4E5-4090-4C8A-A152-CB3F4A9035C4}" destId="{1584EE03-687B-4832-9049-383218CAF2A6}" srcOrd="4" destOrd="0" parTransId="{C0A174CD-C499-4D55-90A4-56DBD0BF9CED}" sibTransId="{0AB5A106-5671-4707-8132-D31B8D58EB37}"/>
    <dgm:cxn modelId="{4738A6B9-CA74-4D11-8697-A0863833BA5A}" srcId="{F62FF4E5-4090-4C8A-A152-CB3F4A9035C4}" destId="{8C54928D-930F-4648-85BB-BE43D688A735}" srcOrd="0" destOrd="0" parTransId="{8D4CB50C-9D13-4DD3-8B09-18BA4D699EA0}" sibTransId="{A93142F8-5D7F-437C-978C-1759A2E60E0A}"/>
    <dgm:cxn modelId="{D9D7C2BA-C5B3-4692-AC32-004A314CF257}" type="presOf" srcId="{BD14A830-8470-4EAA-A271-80A45C95E802}" destId="{FE2D128E-5761-4C26-9A88-B5E70D82A436}" srcOrd="0" destOrd="0" presId="urn:microsoft.com/office/officeart/2005/8/layout/vList5"/>
    <dgm:cxn modelId="{9FB21BD8-9EBD-4416-8BE2-A738C0FFD92B}" type="presOf" srcId="{0837DDCA-7C7F-4321-8D9E-5C4005FFE5A7}" destId="{38C80B7A-08E3-44E9-B5A9-4AC3A0E91363}" srcOrd="0" destOrd="0" presId="urn:microsoft.com/office/officeart/2005/8/layout/vList5"/>
    <dgm:cxn modelId="{731C46FC-2DA3-49B4-A653-829D83522A46}" type="presOf" srcId="{8C54928D-930F-4648-85BB-BE43D688A735}" destId="{DCB52B82-1EEA-40F0-828D-D70A5BD5350E}" srcOrd="0" destOrd="0" presId="urn:microsoft.com/office/officeart/2005/8/layout/vList5"/>
    <dgm:cxn modelId="{6AAC85FF-8E2D-4D3D-B1DA-ADF36BE034C9}" type="presOf" srcId="{357B809B-C615-42CC-84C3-EE60D755B06B}" destId="{E836EB91-077E-477F-A819-6D54AD42447A}" srcOrd="0" destOrd="0" presId="urn:microsoft.com/office/officeart/2005/8/layout/vList5"/>
    <dgm:cxn modelId="{708A5E0B-3476-4B26-A800-A78886112765}" type="presParOf" srcId="{7763AAEF-13DF-4108-AE4B-7850D6C15497}" destId="{53C4A5A0-15CC-4F5B-BDC8-20E560146896}" srcOrd="0" destOrd="0" presId="urn:microsoft.com/office/officeart/2005/8/layout/vList5"/>
    <dgm:cxn modelId="{9855E3EE-06E9-454B-8F72-0A4762224CFA}" type="presParOf" srcId="{53C4A5A0-15CC-4F5B-BDC8-20E560146896}" destId="{DCB52B82-1EEA-40F0-828D-D70A5BD5350E}" srcOrd="0" destOrd="0" presId="urn:microsoft.com/office/officeart/2005/8/layout/vList5"/>
    <dgm:cxn modelId="{2F8591EE-88C6-4163-8719-F257B4C8CBEF}" type="presParOf" srcId="{7763AAEF-13DF-4108-AE4B-7850D6C15497}" destId="{5F4E2C5F-654C-4685-B52B-5020664CA55B}" srcOrd="1" destOrd="0" presId="urn:microsoft.com/office/officeart/2005/8/layout/vList5"/>
    <dgm:cxn modelId="{839ECA63-03C9-415B-8E65-3C822C0F1D21}" type="presParOf" srcId="{7763AAEF-13DF-4108-AE4B-7850D6C15497}" destId="{6DBD5DAB-3038-4CB2-B777-A44C0CE1062B}" srcOrd="2" destOrd="0" presId="urn:microsoft.com/office/officeart/2005/8/layout/vList5"/>
    <dgm:cxn modelId="{F22E6BA2-6EA1-4FEF-9236-4EAB4BF4F512}" type="presParOf" srcId="{6DBD5DAB-3038-4CB2-B777-A44C0CE1062B}" destId="{FE2D128E-5761-4C26-9A88-B5E70D82A436}" srcOrd="0" destOrd="0" presId="urn:microsoft.com/office/officeart/2005/8/layout/vList5"/>
    <dgm:cxn modelId="{E8F1616C-2E99-4AF5-9EA4-7D101821F487}" type="presParOf" srcId="{7763AAEF-13DF-4108-AE4B-7850D6C15497}" destId="{424AD948-CD4E-44FC-95CB-D65F55AB536A}" srcOrd="3" destOrd="0" presId="urn:microsoft.com/office/officeart/2005/8/layout/vList5"/>
    <dgm:cxn modelId="{6C434719-D31C-4573-AA11-CD093BE73E0A}" type="presParOf" srcId="{7763AAEF-13DF-4108-AE4B-7850D6C15497}" destId="{CC07ECB6-3F76-4A5B-8D4D-625CA2E9B3D4}" srcOrd="4" destOrd="0" presId="urn:microsoft.com/office/officeart/2005/8/layout/vList5"/>
    <dgm:cxn modelId="{0BD89743-808B-4D3C-AC79-019A0A43B6E2}" type="presParOf" srcId="{CC07ECB6-3F76-4A5B-8D4D-625CA2E9B3D4}" destId="{38C80B7A-08E3-44E9-B5A9-4AC3A0E91363}" srcOrd="0" destOrd="0" presId="urn:microsoft.com/office/officeart/2005/8/layout/vList5"/>
    <dgm:cxn modelId="{324235A3-6590-4A91-980E-9C1ED19E47EB}" type="presParOf" srcId="{7763AAEF-13DF-4108-AE4B-7850D6C15497}" destId="{5EFB0421-BB96-4363-B1FF-3F081D279DBF}" srcOrd="5" destOrd="0" presId="urn:microsoft.com/office/officeart/2005/8/layout/vList5"/>
    <dgm:cxn modelId="{C266598B-C99D-48E8-A735-3645206E3019}" type="presParOf" srcId="{7763AAEF-13DF-4108-AE4B-7850D6C15497}" destId="{0D50B12D-06C9-4261-998D-D406BA75EFCE}" srcOrd="6" destOrd="0" presId="urn:microsoft.com/office/officeart/2005/8/layout/vList5"/>
    <dgm:cxn modelId="{7A79CB60-3A83-42B5-9340-D490D8C737A9}" type="presParOf" srcId="{0D50B12D-06C9-4261-998D-D406BA75EFCE}" destId="{A3A9DC93-C804-4FE3-BF7F-2A50EBEDCA68}" srcOrd="0" destOrd="0" presId="urn:microsoft.com/office/officeart/2005/8/layout/vList5"/>
    <dgm:cxn modelId="{8FDE2453-F703-4822-8929-C1B5C58A039A}" type="presParOf" srcId="{7763AAEF-13DF-4108-AE4B-7850D6C15497}" destId="{BD6F63E1-7BD1-480B-9811-F2D3859CE1B0}" srcOrd="7" destOrd="0" presId="urn:microsoft.com/office/officeart/2005/8/layout/vList5"/>
    <dgm:cxn modelId="{712B0287-08C9-4959-970B-AD4A9D4AC07D}" type="presParOf" srcId="{7763AAEF-13DF-4108-AE4B-7850D6C15497}" destId="{62068A69-D354-44AE-86B5-0BD395D58DF4}" srcOrd="8" destOrd="0" presId="urn:microsoft.com/office/officeart/2005/8/layout/vList5"/>
    <dgm:cxn modelId="{BB399F3B-C86E-43F2-9052-5BC965A0DC71}" type="presParOf" srcId="{62068A69-D354-44AE-86B5-0BD395D58DF4}" destId="{170AC50A-C78A-4701-A4D9-A03D901657EB}" srcOrd="0" destOrd="0" presId="urn:microsoft.com/office/officeart/2005/8/layout/vList5"/>
    <dgm:cxn modelId="{FFE2FF7D-5BCA-4D10-A85C-78A6970F2558}" type="presParOf" srcId="{7763AAEF-13DF-4108-AE4B-7850D6C15497}" destId="{230C7B4B-D1C5-4EE3-8FE3-59AEEBE245A6}" srcOrd="9" destOrd="0" presId="urn:microsoft.com/office/officeart/2005/8/layout/vList5"/>
    <dgm:cxn modelId="{85291F09-5111-475E-9156-F27FF456C538}" type="presParOf" srcId="{7763AAEF-13DF-4108-AE4B-7850D6C15497}" destId="{6DE0180B-F9BF-4842-8BE0-9BE299B99F78}" srcOrd="10" destOrd="0" presId="urn:microsoft.com/office/officeart/2005/8/layout/vList5"/>
    <dgm:cxn modelId="{08EC81EA-7205-4404-9A1D-D48AA9A96DBA}" type="presParOf" srcId="{6DE0180B-F9BF-4842-8BE0-9BE299B99F78}" destId="{E836EB91-077E-477F-A819-6D54AD42447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A97A7-8651-425C-A6B9-BE81DB1A981D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1DEEE3-7DBE-405E-AE60-D857C7A73AEC}">
      <dgm:prSet/>
      <dgm:spPr/>
      <dgm:t>
        <a:bodyPr/>
        <a:lstStyle/>
        <a:p>
          <a:r>
            <a:rPr lang="en-ID" b="0" i="0"/>
            <a:t>Terapi keluarga mempunyai 2 prinsip: </a:t>
          </a:r>
          <a:endParaRPr lang="en-US"/>
        </a:p>
      </dgm:t>
    </dgm:pt>
    <dgm:pt modelId="{BBB4FB02-1462-4610-A4C7-DE8A2E4B035A}" type="parTrans" cxnId="{6230DA83-5CD2-40D5-88FC-B4B330970215}">
      <dgm:prSet/>
      <dgm:spPr/>
      <dgm:t>
        <a:bodyPr/>
        <a:lstStyle/>
        <a:p>
          <a:endParaRPr lang="en-US"/>
        </a:p>
      </dgm:t>
    </dgm:pt>
    <dgm:pt modelId="{EE1B10A0-40D9-4592-990A-95BF4BBB5C4C}" type="sibTrans" cxnId="{6230DA83-5CD2-40D5-88FC-B4B330970215}">
      <dgm:prSet/>
      <dgm:spPr/>
      <dgm:t>
        <a:bodyPr/>
        <a:lstStyle/>
        <a:p>
          <a:endParaRPr lang="en-US"/>
        </a:p>
      </dgm:t>
    </dgm:pt>
    <dgm:pt modelId="{B6A3BB6F-C7C6-49D1-ABE0-49F9AB30F7FD}">
      <dgm:prSet/>
      <dgm:spPr/>
      <dgm:t>
        <a:bodyPr/>
        <a:lstStyle/>
        <a:p>
          <a:r>
            <a:rPr lang="en-ID" b="0" i="0"/>
            <a:t>Konsep keluarga sebagai system perilaku dengan sifat yang unik dengan keseluruhan karakteristik individu dari semua anggota </a:t>
          </a:r>
          <a:endParaRPr lang="en-US"/>
        </a:p>
      </dgm:t>
    </dgm:pt>
    <dgm:pt modelId="{AE359B2E-19B5-429A-9F06-D76EF4315C5A}" type="parTrans" cxnId="{80BFA7E8-D131-4E0C-A8F8-2FC3D6DB7053}">
      <dgm:prSet/>
      <dgm:spPr/>
      <dgm:t>
        <a:bodyPr/>
        <a:lstStyle/>
        <a:p>
          <a:endParaRPr lang="en-US"/>
        </a:p>
      </dgm:t>
    </dgm:pt>
    <dgm:pt modelId="{F86B03D5-8BB9-4F10-9C1D-11E4D2D7FA4B}" type="sibTrans" cxnId="{80BFA7E8-D131-4E0C-A8F8-2FC3D6DB7053}">
      <dgm:prSet/>
      <dgm:spPr/>
      <dgm:t>
        <a:bodyPr/>
        <a:lstStyle/>
        <a:p>
          <a:endParaRPr lang="en-US"/>
        </a:p>
      </dgm:t>
    </dgm:pt>
    <dgm:pt modelId="{B0273C91-78C1-4C15-81E4-DAD072D2934B}">
      <dgm:prSet/>
      <dgm:spPr/>
      <dgm:t>
        <a:bodyPr/>
        <a:lstStyle/>
        <a:p>
          <a:r>
            <a:rPr lang="en-ID" b="0" i="0" dirty="0" err="1"/>
            <a:t>Diasumsikan</a:t>
          </a:r>
          <a:r>
            <a:rPr lang="en-ID" b="0" i="0" dirty="0"/>
            <a:t> </a:t>
          </a:r>
          <a:r>
            <a:rPr lang="en-ID" b="0" i="0" dirty="0" err="1"/>
            <a:t>bahwa</a:t>
          </a:r>
          <a:r>
            <a:rPr lang="en-ID" b="0" i="0" dirty="0"/>
            <a:t> </a:t>
          </a:r>
          <a:r>
            <a:rPr lang="en-ID" b="0" i="0" dirty="0" err="1"/>
            <a:t>hubungan</a:t>
          </a:r>
          <a:r>
            <a:rPr lang="en-ID" b="0" i="0" dirty="0"/>
            <a:t> </a:t>
          </a:r>
          <a:r>
            <a:rPr lang="en-ID" b="0" i="0" dirty="0" err="1"/>
            <a:t>dekat</a:t>
          </a:r>
          <a:r>
            <a:rPr lang="en-ID" b="0" i="0" dirty="0"/>
            <a:t> </a:t>
          </a:r>
          <a:r>
            <a:rPr lang="en-ID" b="0" i="0" dirty="0" err="1"/>
            <a:t>tercipta</a:t>
          </a:r>
          <a:r>
            <a:rPr lang="en-ID" b="0" i="0" dirty="0"/>
            <a:t> </a:t>
          </a:r>
          <a:r>
            <a:rPr lang="en-ID" b="0" i="0" dirty="0" err="1"/>
            <a:t>karena</a:t>
          </a:r>
          <a:r>
            <a:rPr lang="en-ID" b="0" i="0" dirty="0"/>
            <a:t> </a:t>
          </a:r>
          <a:r>
            <a:rPr lang="en-ID" b="0" i="0" dirty="0" err="1"/>
            <a:t>cara</a:t>
          </a:r>
          <a:r>
            <a:rPr lang="en-ID" b="0" i="0" dirty="0"/>
            <a:t> </a:t>
          </a:r>
          <a:r>
            <a:rPr lang="en-ID" b="0" i="0" dirty="0" err="1"/>
            <a:t>keluarga</a:t>
          </a:r>
          <a:r>
            <a:rPr lang="en-ID" b="0" i="0" dirty="0"/>
            <a:t> </a:t>
          </a:r>
          <a:r>
            <a:rPr lang="en-ID" b="0" i="0" dirty="0" err="1"/>
            <a:t>berfungsi</a:t>
          </a:r>
          <a:r>
            <a:rPr lang="en-ID" b="0" i="0" dirty="0"/>
            <a:t> </a:t>
          </a:r>
          <a:r>
            <a:rPr lang="en-ID" b="0" i="0" dirty="0" err="1"/>
            <a:t>sebagai</a:t>
          </a:r>
          <a:r>
            <a:rPr lang="en-ID" b="0" i="0" dirty="0"/>
            <a:t> </a:t>
          </a:r>
          <a:r>
            <a:rPr lang="en-ID" b="0" i="0" dirty="0" err="1"/>
            <a:t>kelompok</a:t>
          </a:r>
          <a:r>
            <a:rPr lang="en-ID" b="0" i="0" dirty="0"/>
            <a:t> dan </a:t>
          </a:r>
          <a:r>
            <a:rPr lang="en-ID" b="0" i="0" dirty="0" err="1"/>
            <a:t>adaptasi</a:t>
          </a:r>
          <a:r>
            <a:rPr lang="en-ID" b="0" i="0" dirty="0"/>
            <a:t> </a:t>
          </a:r>
          <a:r>
            <a:rPr lang="en-ID" b="0" i="0" dirty="0" err="1"/>
            <a:t>emosional</a:t>
          </a:r>
          <a:r>
            <a:rPr lang="en-ID" b="0" i="0" dirty="0"/>
            <a:t> </a:t>
          </a:r>
          <a:r>
            <a:rPr lang="en-ID" b="0" i="0" dirty="0" err="1"/>
            <a:t>dari</a:t>
          </a:r>
          <a:r>
            <a:rPr lang="en-ID" b="0" i="0" dirty="0"/>
            <a:t> </a:t>
          </a:r>
          <a:r>
            <a:rPr lang="en-ID" b="0" i="0" dirty="0" err="1"/>
            <a:t>anggotanya</a:t>
          </a:r>
          <a:endParaRPr lang="en-US" dirty="0"/>
        </a:p>
      </dgm:t>
    </dgm:pt>
    <dgm:pt modelId="{5C30924D-052D-4774-9630-0D16D128D8AD}" type="parTrans" cxnId="{BB5EE28C-9247-4D13-9E6F-1A0F20B14C12}">
      <dgm:prSet/>
      <dgm:spPr/>
      <dgm:t>
        <a:bodyPr/>
        <a:lstStyle/>
        <a:p>
          <a:endParaRPr lang="en-US"/>
        </a:p>
      </dgm:t>
    </dgm:pt>
    <dgm:pt modelId="{1A3DCCDD-1A4C-470D-A94E-63DB677483D6}" type="sibTrans" cxnId="{BB5EE28C-9247-4D13-9E6F-1A0F20B14C12}">
      <dgm:prSet/>
      <dgm:spPr/>
      <dgm:t>
        <a:bodyPr/>
        <a:lstStyle/>
        <a:p>
          <a:endParaRPr lang="en-US"/>
        </a:p>
      </dgm:t>
    </dgm:pt>
    <dgm:pt modelId="{DEAF9CF7-74DF-4495-94D4-201A6E7B8086}" type="pres">
      <dgm:prSet presAssocID="{24BA97A7-8651-425C-A6B9-BE81DB1A98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B1C57A-647A-4A4C-AF32-C53078549E79}" type="pres">
      <dgm:prSet presAssocID="{941DEEE3-7DBE-405E-AE60-D857C7A73AEC}" presName="hierRoot1" presStyleCnt="0"/>
      <dgm:spPr/>
    </dgm:pt>
    <dgm:pt modelId="{9BA292B7-6F92-4C58-8FB8-CDA2AF0FBD61}" type="pres">
      <dgm:prSet presAssocID="{941DEEE3-7DBE-405E-AE60-D857C7A73AEC}" presName="composite" presStyleCnt="0"/>
      <dgm:spPr/>
    </dgm:pt>
    <dgm:pt modelId="{16A3BC94-A1BA-475A-880A-7A80E6F3D6C7}" type="pres">
      <dgm:prSet presAssocID="{941DEEE3-7DBE-405E-AE60-D857C7A73AEC}" presName="background" presStyleLbl="node0" presStyleIdx="0" presStyleCnt="1"/>
      <dgm:spPr/>
    </dgm:pt>
    <dgm:pt modelId="{B0E4D339-A636-490E-A302-BC0F088F6D63}" type="pres">
      <dgm:prSet presAssocID="{941DEEE3-7DBE-405E-AE60-D857C7A73AEC}" presName="text" presStyleLbl="fgAcc0" presStyleIdx="0" presStyleCnt="1">
        <dgm:presLayoutVars>
          <dgm:chPref val="3"/>
        </dgm:presLayoutVars>
      </dgm:prSet>
      <dgm:spPr/>
    </dgm:pt>
    <dgm:pt modelId="{BE014A9E-2981-4072-9912-7E96437994E1}" type="pres">
      <dgm:prSet presAssocID="{941DEEE3-7DBE-405E-AE60-D857C7A73AEC}" presName="hierChild2" presStyleCnt="0"/>
      <dgm:spPr/>
    </dgm:pt>
    <dgm:pt modelId="{6A193BA9-4CF8-493C-BF26-7A2650802948}" type="pres">
      <dgm:prSet presAssocID="{AE359B2E-19B5-429A-9F06-D76EF4315C5A}" presName="Name10" presStyleLbl="parChTrans1D2" presStyleIdx="0" presStyleCnt="2"/>
      <dgm:spPr/>
    </dgm:pt>
    <dgm:pt modelId="{7045935C-8419-42AB-A030-7C3D6AE4356D}" type="pres">
      <dgm:prSet presAssocID="{B6A3BB6F-C7C6-49D1-ABE0-49F9AB30F7FD}" presName="hierRoot2" presStyleCnt="0"/>
      <dgm:spPr/>
    </dgm:pt>
    <dgm:pt modelId="{E5E9B982-4B41-441C-8861-7F91B9D2AA5A}" type="pres">
      <dgm:prSet presAssocID="{B6A3BB6F-C7C6-49D1-ABE0-49F9AB30F7FD}" presName="composite2" presStyleCnt="0"/>
      <dgm:spPr/>
    </dgm:pt>
    <dgm:pt modelId="{C04DBB1D-FE80-4B00-96B1-F545D070D7D8}" type="pres">
      <dgm:prSet presAssocID="{B6A3BB6F-C7C6-49D1-ABE0-49F9AB30F7FD}" presName="background2" presStyleLbl="node2" presStyleIdx="0" presStyleCnt="2"/>
      <dgm:spPr/>
    </dgm:pt>
    <dgm:pt modelId="{60E48CB1-D04A-4042-9FA4-802FCDB0AF25}" type="pres">
      <dgm:prSet presAssocID="{B6A3BB6F-C7C6-49D1-ABE0-49F9AB30F7FD}" presName="text2" presStyleLbl="fgAcc2" presStyleIdx="0" presStyleCnt="2">
        <dgm:presLayoutVars>
          <dgm:chPref val="3"/>
        </dgm:presLayoutVars>
      </dgm:prSet>
      <dgm:spPr/>
    </dgm:pt>
    <dgm:pt modelId="{DF7553DF-A470-4087-B7BC-B91058C3516C}" type="pres">
      <dgm:prSet presAssocID="{B6A3BB6F-C7C6-49D1-ABE0-49F9AB30F7FD}" presName="hierChild3" presStyleCnt="0"/>
      <dgm:spPr/>
    </dgm:pt>
    <dgm:pt modelId="{5F58A4D7-AEAF-4415-A6C7-F87FCAB66540}" type="pres">
      <dgm:prSet presAssocID="{5C30924D-052D-4774-9630-0D16D128D8AD}" presName="Name10" presStyleLbl="parChTrans1D2" presStyleIdx="1" presStyleCnt="2"/>
      <dgm:spPr/>
    </dgm:pt>
    <dgm:pt modelId="{83A0B071-644A-4CFA-841D-AE77B40ABC1F}" type="pres">
      <dgm:prSet presAssocID="{B0273C91-78C1-4C15-81E4-DAD072D2934B}" presName="hierRoot2" presStyleCnt="0"/>
      <dgm:spPr/>
    </dgm:pt>
    <dgm:pt modelId="{5A045230-A47F-4843-A619-D77D729BD42D}" type="pres">
      <dgm:prSet presAssocID="{B0273C91-78C1-4C15-81E4-DAD072D2934B}" presName="composite2" presStyleCnt="0"/>
      <dgm:spPr/>
    </dgm:pt>
    <dgm:pt modelId="{9AE55CD0-7FAE-4B88-9DAD-44597DEDB799}" type="pres">
      <dgm:prSet presAssocID="{B0273C91-78C1-4C15-81E4-DAD072D2934B}" presName="background2" presStyleLbl="node2" presStyleIdx="1" presStyleCnt="2"/>
      <dgm:spPr/>
    </dgm:pt>
    <dgm:pt modelId="{B99062A4-C3D1-4F6E-BD4A-EA4D9DBC8586}" type="pres">
      <dgm:prSet presAssocID="{B0273C91-78C1-4C15-81E4-DAD072D2934B}" presName="text2" presStyleLbl="fgAcc2" presStyleIdx="1" presStyleCnt="2">
        <dgm:presLayoutVars>
          <dgm:chPref val="3"/>
        </dgm:presLayoutVars>
      </dgm:prSet>
      <dgm:spPr/>
    </dgm:pt>
    <dgm:pt modelId="{1C894053-FCD7-4E57-A5FB-10802C90F08C}" type="pres">
      <dgm:prSet presAssocID="{B0273C91-78C1-4C15-81E4-DAD072D2934B}" presName="hierChild3" presStyleCnt="0"/>
      <dgm:spPr/>
    </dgm:pt>
  </dgm:ptLst>
  <dgm:cxnLst>
    <dgm:cxn modelId="{67FE642B-CCE0-4804-9D51-2734F823E644}" type="presOf" srcId="{24BA97A7-8651-425C-A6B9-BE81DB1A981D}" destId="{DEAF9CF7-74DF-4495-94D4-201A6E7B8086}" srcOrd="0" destOrd="0" presId="urn:microsoft.com/office/officeart/2005/8/layout/hierarchy1"/>
    <dgm:cxn modelId="{663CAD36-9DDC-4B0C-A233-7C85E88BE646}" type="presOf" srcId="{941DEEE3-7DBE-405E-AE60-D857C7A73AEC}" destId="{B0E4D339-A636-490E-A302-BC0F088F6D63}" srcOrd="0" destOrd="0" presId="urn:microsoft.com/office/officeart/2005/8/layout/hierarchy1"/>
    <dgm:cxn modelId="{3CAF3A61-DF53-4202-8BE7-D826085C9E92}" type="presOf" srcId="{B0273C91-78C1-4C15-81E4-DAD072D2934B}" destId="{B99062A4-C3D1-4F6E-BD4A-EA4D9DBC8586}" srcOrd="0" destOrd="0" presId="urn:microsoft.com/office/officeart/2005/8/layout/hierarchy1"/>
    <dgm:cxn modelId="{6230DA83-5CD2-40D5-88FC-B4B330970215}" srcId="{24BA97A7-8651-425C-A6B9-BE81DB1A981D}" destId="{941DEEE3-7DBE-405E-AE60-D857C7A73AEC}" srcOrd="0" destOrd="0" parTransId="{BBB4FB02-1462-4610-A4C7-DE8A2E4B035A}" sibTransId="{EE1B10A0-40D9-4592-990A-95BF4BBB5C4C}"/>
    <dgm:cxn modelId="{BB5EE28C-9247-4D13-9E6F-1A0F20B14C12}" srcId="{941DEEE3-7DBE-405E-AE60-D857C7A73AEC}" destId="{B0273C91-78C1-4C15-81E4-DAD072D2934B}" srcOrd="1" destOrd="0" parTransId="{5C30924D-052D-4774-9630-0D16D128D8AD}" sibTransId="{1A3DCCDD-1A4C-470D-A94E-63DB677483D6}"/>
    <dgm:cxn modelId="{5DABEBB7-615C-4DDB-A1CB-73E41BCAAFDA}" type="presOf" srcId="{B6A3BB6F-C7C6-49D1-ABE0-49F9AB30F7FD}" destId="{60E48CB1-D04A-4042-9FA4-802FCDB0AF25}" srcOrd="0" destOrd="0" presId="urn:microsoft.com/office/officeart/2005/8/layout/hierarchy1"/>
    <dgm:cxn modelId="{AB058EBB-FE80-4F92-A41A-D60EE18FCBF9}" type="presOf" srcId="{AE359B2E-19B5-429A-9F06-D76EF4315C5A}" destId="{6A193BA9-4CF8-493C-BF26-7A2650802948}" srcOrd="0" destOrd="0" presId="urn:microsoft.com/office/officeart/2005/8/layout/hierarchy1"/>
    <dgm:cxn modelId="{643C57D5-AC40-4FE1-B359-6AE116BA8951}" type="presOf" srcId="{5C30924D-052D-4774-9630-0D16D128D8AD}" destId="{5F58A4D7-AEAF-4415-A6C7-F87FCAB66540}" srcOrd="0" destOrd="0" presId="urn:microsoft.com/office/officeart/2005/8/layout/hierarchy1"/>
    <dgm:cxn modelId="{80BFA7E8-D131-4E0C-A8F8-2FC3D6DB7053}" srcId="{941DEEE3-7DBE-405E-AE60-D857C7A73AEC}" destId="{B6A3BB6F-C7C6-49D1-ABE0-49F9AB30F7FD}" srcOrd="0" destOrd="0" parTransId="{AE359B2E-19B5-429A-9F06-D76EF4315C5A}" sibTransId="{F86B03D5-8BB9-4F10-9C1D-11E4D2D7FA4B}"/>
    <dgm:cxn modelId="{FA7FDC1A-DCD8-4E82-AA26-30ED0FCF8016}" type="presParOf" srcId="{DEAF9CF7-74DF-4495-94D4-201A6E7B8086}" destId="{E4B1C57A-647A-4A4C-AF32-C53078549E79}" srcOrd="0" destOrd="0" presId="urn:microsoft.com/office/officeart/2005/8/layout/hierarchy1"/>
    <dgm:cxn modelId="{03FBA455-3864-4039-B7C7-5AE09202ED78}" type="presParOf" srcId="{E4B1C57A-647A-4A4C-AF32-C53078549E79}" destId="{9BA292B7-6F92-4C58-8FB8-CDA2AF0FBD61}" srcOrd="0" destOrd="0" presId="urn:microsoft.com/office/officeart/2005/8/layout/hierarchy1"/>
    <dgm:cxn modelId="{D9A8BC1F-DE04-4104-9417-1E4DA5506280}" type="presParOf" srcId="{9BA292B7-6F92-4C58-8FB8-CDA2AF0FBD61}" destId="{16A3BC94-A1BA-475A-880A-7A80E6F3D6C7}" srcOrd="0" destOrd="0" presId="urn:microsoft.com/office/officeart/2005/8/layout/hierarchy1"/>
    <dgm:cxn modelId="{0E47C4BF-A228-4A7D-B800-39904C654D2D}" type="presParOf" srcId="{9BA292B7-6F92-4C58-8FB8-CDA2AF0FBD61}" destId="{B0E4D339-A636-490E-A302-BC0F088F6D63}" srcOrd="1" destOrd="0" presId="urn:microsoft.com/office/officeart/2005/8/layout/hierarchy1"/>
    <dgm:cxn modelId="{E04EACC4-6723-4555-B731-7B74C6A3D5F7}" type="presParOf" srcId="{E4B1C57A-647A-4A4C-AF32-C53078549E79}" destId="{BE014A9E-2981-4072-9912-7E96437994E1}" srcOrd="1" destOrd="0" presId="urn:microsoft.com/office/officeart/2005/8/layout/hierarchy1"/>
    <dgm:cxn modelId="{8647EDCA-E6AA-451C-9216-A94B18CAFAEB}" type="presParOf" srcId="{BE014A9E-2981-4072-9912-7E96437994E1}" destId="{6A193BA9-4CF8-493C-BF26-7A2650802948}" srcOrd="0" destOrd="0" presId="urn:microsoft.com/office/officeart/2005/8/layout/hierarchy1"/>
    <dgm:cxn modelId="{A904B177-988A-4C99-8188-ED5A2B68B3F5}" type="presParOf" srcId="{BE014A9E-2981-4072-9912-7E96437994E1}" destId="{7045935C-8419-42AB-A030-7C3D6AE4356D}" srcOrd="1" destOrd="0" presId="urn:microsoft.com/office/officeart/2005/8/layout/hierarchy1"/>
    <dgm:cxn modelId="{8C4C6B02-2CDA-4455-9A3B-BF81D35CF0C4}" type="presParOf" srcId="{7045935C-8419-42AB-A030-7C3D6AE4356D}" destId="{E5E9B982-4B41-441C-8861-7F91B9D2AA5A}" srcOrd="0" destOrd="0" presId="urn:microsoft.com/office/officeart/2005/8/layout/hierarchy1"/>
    <dgm:cxn modelId="{4113A8F9-FF7D-4BE8-BC39-8470CF47780F}" type="presParOf" srcId="{E5E9B982-4B41-441C-8861-7F91B9D2AA5A}" destId="{C04DBB1D-FE80-4B00-96B1-F545D070D7D8}" srcOrd="0" destOrd="0" presId="urn:microsoft.com/office/officeart/2005/8/layout/hierarchy1"/>
    <dgm:cxn modelId="{3DF8BDED-EFFA-43F1-A921-325203773519}" type="presParOf" srcId="{E5E9B982-4B41-441C-8861-7F91B9D2AA5A}" destId="{60E48CB1-D04A-4042-9FA4-802FCDB0AF25}" srcOrd="1" destOrd="0" presId="urn:microsoft.com/office/officeart/2005/8/layout/hierarchy1"/>
    <dgm:cxn modelId="{2E95E151-D11C-45F7-8708-93C490620B75}" type="presParOf" srcId="{7045935C-8419-42AB-A030-7C3D6AE4356D}" destId="{DF7553DF-A470-4087-B7BC-B91058C3516C}" srcOrd="1" destOrd="0" presId="urn:microsoft.com/office/officeart/2005/8/layout/hierarchy1"/>
    <dgm:cxn modelId="{FD3020C9-2696-4F36-AA7F-03812B758967}" type="presParOf" srcId="{BE014A9E-2981-4072-9912-7E96437994E1}" destId="{5F58A4D7-AEAF-4415-A6C7-F87FCAB66540}" srcOrd="2" destOrd="0" presId="urn:microsoft.com/office/officeart/2005/8/layout/hierarchy1"/>
    <dgm:cxn modelId="{48F29E81-3AD6-43DB-B571-99C9D738685E}" type="presParOf" srcId="{BE014A9E-2981-4072-9912-7E96437994E1}" destId="{83A0B071-644A-4CFA-841D-AE77B40ABC1F}" srcOrd="3" destOrd="0" presId="urn:microsoft.com/office/officeart/2005/8/layout/hierarchy1"/>
    <dgm:cxn modelId="{E6314387-99DE-4675-A5E6-7C707CB5B00C}" type="presParOf" srcId="{83A0B071-644A-4CFA-841D-AE77B40ABC1F}" destId="{5A045230-A47F-4843-A619-D77D729BD42D}" srcOrd="0" destOrd="0" presId="urn:microsoft.com/office/officeart/2005/8/layout/hierarchy1"/>
    <dgm:cxn modelId="{6C52033E-05B7-4A0E-85A9-D2EE6CACDC9A}" type="presParOf" srcId="{5A045230-A47F-4843-A619-D77D729BD42D}" destId="{9AE55CD0-7FAE-4B88-9DAD-44597DEDB799}" srcOrd="0" destOrd="0" presId="urn:microsoft.com/office/officeart/2005/8/layout/hierarchy1"/>
    <dgm:cxn modelId="{44E55ADA-B7AB-41A5-93DD-8C818BC6CED4}" type="presParOf" srcId="{5A045230-A47F-4843-A619-D77D729BD42D}" destId="{B99062A4-C3D1-4F6E-BD4A-EA4D9DBC8586}" srcOrd="1" destOrd="0" presId="urn:microsoft.com/office/officeart/2005/8/layout/hierarchy1"/>
    <dgm:cxn modelId="{FF1E37CF-C4AA-4ADA-B6D6-F05A2CE57AF5}" type="presParOf" srcId="{83A0B071-644A-4CFA-841D-AE77B40ABC1F}" destId="{1C894053-FCD7-4E57-A5FB-10802C90F0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AE89C-0288-4107-AC87-4770C5B4C8C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B032EC-F4D3-4CAA-87E9-23E6250C0FF6}">
      <dgm:prSet/>
      <dgm:spPr/>
      <dgm:t>
        <a:bodyPr/>
        <a:lstStyle/>
        <a:p>
          <a:r>
            <a:rPr lang="en-US"/>
            <a:t>Meningkatkan keterampilan interpersonal dan perilaku </a:t>
          </a:r>
        </a:p>
      </dgm:t>
    </dgm:pt>
    <dgm:pt modelId="{BA951626-489C-410D-B7D6-136BDBAA2E55}" type="parTrans" cxnId="{CCE32AAB-5A7F-4842-90D9-A299184058A4}">
      <dgm:prSet/>
      <dgm:spPr/>
      <dgm:t>
        <a:bodyPr/>
        <a:lstStyle/>
        <a:p>
          <a:endParaRPr lang="en-US"/>
        </a:p>
      </dgm:t>
    </dgm:pt>
    <dgm:pt modelId="{DB00F253-7E06-43FB-9FE1-08C64B3A9882}" type="sibTrans" cxnId="{CCE32AAB-5A7F-4842-90D9-A299184058A4}">
      <dgm:prSet/>
      <dgm:spPr/>
      <dgm:t>
        <a:bodyPr/>
        <a:lstStyle/>
        <a:p>
          <a:endParaRPr lang="en-US"/>
        </a:p>
      </dgm:t>
    </dgm:pt>
    <dgm:pt modelId="{B0E0A837-0D10-4209-B52D-064FE689DCAF}">
      <dgm:prSet/>
      <dgm:spPr/>
      <dgm:t>
        <a:bodyPr/>
        <a:lstStyle/>
        <a:p>
          <a:r>
            <a:rPr lang="en-US"/>
            <a:t>Mengembangkan komunikasi secara terbuka </a:t>
          </a:r>
        </a:p>
      </dgm:t>
    </dgm:pt>
    <dgm:pt modelId="{CCF23F65-78D9-46E6-8413-C5136496BA9B}" type="parTrans" cxnId="{1DBE4BCE-77AC-4F1B-BEA4-0F3FAD9C4102}">
      <dgm:prSet/>
      <dgm:spPr/>
      <dgm:t>
        <a:bodyPr/>
        <a:lstStyle/>
        <a:p>
          <a:endParaRPr lang="en-US"/>
        </a:p>
      </dgm:t>
    </dgm:pt>
    <dgm:pt modelId="{EEECB973-A6FB-433D-B83D-FF15B226CA2A}" type="sibTrans" cxnId="{1DBE4BCE-77AC-4F1B-BEA4-0F3FAD9C4102}">
      <dgm:prSet/>
      <dgm:spPr/>
      <dgm:t>
        <a:bodyPr/>
        <a:lstStyle/>
        <a:p>
          <a:endParaRPr lang="en-US"/>
        </a:p>
      </dgm:t>
    </dgm:pt>
    <dgm:pt modelId="{93E0D65C-9848-4CF1-8DE3-5EC5FAEEAB47}">
      <dgm:prSet/>
      <dgm:spPr/>
      <dgm:t>
        <a:bodyPr/>
        <a:lstStyle/>
        <a:p>
          <a:r>
            <a:rPr lang="en-US"/>
            <a:t>Meningkatkan fungsi keluarga secara optimal </a:t>
          </a:r>
        </a:p>
      </dgm:t>
    </dgm:pt>
    <dgm:pt modelId="{438CB2A1-2A7C-4416-96A9-C1131F362406}" type="parTrans" cxnId="{9C317773-A83C-4E9B-85EB-E0982AA30E35}">
      <dgm:prSet/>
      <dgm:spPr/>
      <dgm:t>
        <a:bodyPr/>
        <a:lstStyle/>
        <a:p>
          <a:endParaRPr lang="en-US"/>
        </a:p>
      </dgm:t>
    </dgm:pt>
    <dgm:pt modelId="{6FDB1FC0-3FCE-4707-A727-AFF804BE43CC}" type="sibTrans" cxnId="{9C317773-A83C-4E9B-85EB-E0982AA30E35}">
      <dgm:prSet/>
      <dgm:spPr/>
      <dgm:t>
        <a:bodyPr/>
        <a:lstStyle/>
        <a:p>
          <a:endParaRPr lang="en-US"/>
        </a:p>
      </dgm:t>
    </dgm:pt>
    <dgm:pt modelId="{DBF0A30B-B7A6-47B5-861F-2D52919573BC}">
      <dgm:prSet/>
      <dgm:spPr/>
      <dgm:t>
        <a:bodyPr/>
        <a:lstStyle/>
        <a:p>
          <a:r>
            <a:rPr lang="en-US"/>
            <a:t>Memfasilitasi perubahan positif dalam keluarga.</a:t>
          </a:r>
        </a:p>
      </dgm:t>
    </dgm:pt>
    <dgm:pt modelId="{60C0F8B4-DB1D-4673-BD5D-9398AEE2E67C}" type="parTrans" cxnId="{CCDF429C-6E10-40DE-ABFD-6AA7BA1DD8EE}">
      <dgm:prSet/>
      <dgm:spPr/>
      <dgm:t>
        <a:bodyPr/>
        <a:lstStyle/>
        <a:p>
          <a:endParaRPr lang="en-US"/>
        </a:p>
      </dgm:t>
    </dgm:pt>
    <dgm:pt modelId="{7D538F4D-ECF5-4673-B204-733B579D9E8B}" type="sibTrans" cxnId="{CCDF429C-6E10-40DE-ABFD-6AA7BA1DD8EE}">
      <dgm:prSet/>
      <dgm:spPr/>
      <dgm:t>
        <a:bodyPr/>
        <a:lstStyle/>
        <a:p>
          <a:endParaRPr lang="en-US"/>
        </a:p>
      </dgm:t>
    </dgm:pt>
    <dgm:pt modelId="{F6751612-84C8-48A8-A0F3-6C42A75D68A3}" type="pres">
      <dgm:prSet presAssocID="{57BAE89C-0288-4107-AC87-4770C5B4C8CA}" presName="outerComposite" presStyleCnt="0">
        <dgm:presLayoutVars>
          <dgm:chMax val="5"/>
          <dgm:dir/>
          <dgm:resizeHandles val="exact"/>
        </dgm:presLayoutVars>
      </dgm:prSet>
      <dgm:spPr/>
    </dgm:pt>
    <dgm:pt modelId="{95FD3CF5-E603-4A70-B981-274DD924E5CB}" type="pres">
      <dgm:prSet presAssocID="{57BAE89C-0288-4107-AC87-4770C5B4C8CA}" presName="dummyMaxCanvas" presStyleCnt="0">
        <dgm:presLayoutVars/>
      </dgm:prSet>
      <dgm:spPr/>
    </dgm:pt>
    <dgm:pt modelId="{09600DC2-4D7C-43A3-8030-924243D9C328}" type="pres">
      <dgm:prSet presAssocID="{57BAE89C-0288-4107-AC87-4770C5B4C8CA}" presName="FourNodes_1" presStyleLbl="node1" presStyleIdx="0" presStyleCnt="4">
        <dgm:presLayoutVars>
          <dgm:bulletEnabled val="1"/>
        </dgm:presLayoutVars>
      </dgm:prSet>
      <dgm:spPr/>
    </dgm:pt>
    <dgm:pt modelId="{E122F7C0-C7FA-4247-9292-1A37B002BDAB}" type="pres">
      <dgm:prSet presAssocID="{57BAE89C-0288-4107-AC87-4770C5B4C8CA}" presName="FourNodes_2" presStyleLbl="node1" presStyleIdx="1" presStyleCnt="4">
        <dgm:presLayoutVars>
          <dgm:bulletEnabled val="1"/>
        </dgm:presLayoutVars>
      </dgm:prSet>
      <dgm:spPr/>
    </dgm:pt>
    <dgm:pt modelId="{B03BA719-8F86-49F7-AD78-2AD503D331E5}" type="pres">
      <dgm:prSet presAssocID="{57BAE89C-0288-4107-AC87-4770C5B4C8CA}" presName="FourNodes_3" presStyleLbl="node1" presStyleIdx="2" presStyleCnt="4">
        <dgm:presLayoutVars>
          <dgm:bulletEnabled val="1"/>
        </dgm:presLayoutVars>
      </dgm:prSet>
      <dgm:spPr/>
    </dgm:pt>
    <dgm:pt modelId="{0220A506-351A-4CC8-B25C-249E983FD422}" type="pres">
      <dgm:prSet presAssocID="{57BAE89C-0288-4107-AC87-4770C5B4C8CA}" presName="FourNodes_4" presStyleLbl="node1" presStyleIdx="3" presStyleCnt="4">
        <dgm:presLayoutVars>
          <dgm:bulletEnabled val="1"/>
        </dgm:presLayoutVars>
      </dgm:prSet>
      <dgm:spPr/>
    </dgm:pt>
    <dgm:pt modelId="{5CB0CC15-6313-409E-9F59-4271CE6531AA}" type="pres">
      <dgm:prSet presAssocID="{57BAE89C-0288-4107-AC87-4770C5B4C8CA}" presName="FourConn_1-2" presStyleLbl="fgAccFollowNode1" presStyleIdx="0" presStyleCnt="3">
        <dgm:presLayoutVars>
          <dgm:bulletEnabled val="1"/>
        </dgm:presLayoutVars>
      </dgm:prSet>
      <dgm:spPr/>
    </dgm:pt>
    <dgm:pt modelId="{0F6412AF-CFDE-4789-994F-4DE4DCFCD16F}" type="pres">
      <dgm:prSet presAssocID="{57BAE89C-0288-4107-AC87-4770C5B4C8CA}" presName="FourConn_2-3" presStyleLbl="fgAccFollowNode1" presStyleIdx="1" presStyleCnt="3">
        <dgm:presLayoutVars>
          <dgm:bulletEnabled val="1"/>
        </dgm:presLayoutVars>
      </dgm:prSet>
      <dgm:spPr/>
    </dgm:pt>
    <dgm:pt modelId="{709784A9-26B3-4ED1-BBC6-81234D7B4680}" type="pres">
      <dgm:prSet presAssocID="{57BAE89C-0288-4107-AC87-4770C5B4C8CA}" presName="FourConn_3-4" presStyleLbl="fgAccFollowNode1" presStyleIdx="2" presStyleCnt="3">
        <dgm:presLayoutVars>
          <dgm:bulletEnabled val="1"/>
        </dgm:presLayoutVars>
      </dgm:prSet>
      <dgm:spPr/>
    </dgm:pt>
    <dgm:pt modelId="{282D89D3-B01B-4E31-B83F-59BE983DD577}" type="pres">
      <dgm:prSet presAssocID="{57BAE89C-0288-4107-AC87-4770C5B4C8CA}" presName="FourNodes_1_text" presStyleLbl="node1" presStyleIdx="3" presStyleCnt="4">
        <dgm:presLayoutVars>
          <dgm:bulletEnabled val="1"/>
        </dgm:presLayoutVars>
      </dgm:prSet>
      <dgm:spPr/>
    </dgm:pt>
    <dgm:pt modelId="{427E31BF-DEC5-4351-9C8D-87305FDFF02D}" type="pres">
      <dgm:prSet presAssocID="{57BAE89C-0288-4107-AC87-4770C5B4C8CA}" presName="FourNodes_2_text" presStyleLbl="node1" presStyleIdx="3" presStyleCnt="4">
        <dgm:presLayoutVars>
          <dgm:bulletEnabled val="1"/>
        </dgm:presLayoutVars>
      </dgm:prSet>
      <dgm:spPr/>
    </dgm:pt>
    <dgm:pt modelId="{7F236FE3-211C-4A2F-82A2-8CA548BFD033}" type="pres">
      <dgm:prSet presAssocID="{57BAE89C-0288-4107-AC87-4770C5B4C8CA}" presName="FourNodes_3_text" presStyleLbl="node1" presStyleIdx="3" presStyleCnt="4">
        <dgm:presLayoutVars>
          <dgm:bulletEnabled val="1"/>
        </dgm:presLayoutVars>
      </dgm:prSet>
      <dgm:spPr/>
    </dgm:pt>
    <dgm:pt modelId="{CD4F2E02-290E-457C-A07B-7C786957346B}" type="pres">
      <dgm:prSet presAssocID="{57BAE89C-0288-4107-AC87-4770C5B4C8C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5F35804-E05A-4148-A7EF-05EBAD331017}" type="presOf" srcId="{B0E0A837-0D10-4209-B52D-064FE689DCAF}" destId="{427E31BF-DEC5-4351-9C8D-87305FDFF02D}" srcOrd="1" destOrd="0" presId="urn:microsoft.com/office/officeart/2005/8/layout/vProcess5"/>
    <dgm:cxn modelId="{EEF7EE28-AB44-4840-A838-682D5B9CE066}" type="presOf" srcId="{6FDB1FC0-3FCE-4707-A727-AFF804BE43CC}" destId="{709784A9-26B3-4ED1-BBC6-81234D7B4680}" srcOrd="0" destOrd="0" presId="urn:microsoft.com/office/officeart/2005/8/layout/vProcess5"/>
    <dgm:cxn modelId="{EAB6372C-3DA3-486F-BBF2-95944D17DA53}" type="presOf" srcId="{B0E0A837-0D10-4209-B52D-064FE689DCAF}" destId="{E122F7C0-C7FA-4247-9292-1A37B002BDAB}" srcOrd="0" destOrd="0" presId="urn:microsoft.com/office/officeart/2005/8/layout/vProcess5"/>
    <dgm:cxn modelId="{68C67961-C89E-44E6-A94D-585D2219DEE7}" type="presOf" srcId="{DBF0A30B-B7A6-47B5-861F-2D52919573BC}" destId="{CD4F2E02-290E-457C-A07B-7C786957346B}" srcOrd="1" destOrd="0" presId="urn:microsoft.com/office/officeart/2005/8/layout/vProcess5"/>
    <dgm:cxn modelId="{0AF97E46-3247-49E1-8DE3-BEF6B5343F04}" type="presOf" srcId="{F1B032EC-F4D3-4CAA-87E9-23E6250C0FF6}" destId="{282D89D3-B01B-4E31-B83F-59BE983DD577}" srcOrd="1" destOrd="0" presId="urn:microsoft.com/office/officeart/2005/8/layout/vProcess5"/>
    <dgm:cxn modelId="{7B323768-526B-417A-842A-E6FF91C3D7E5}" type="presOf" srcId="{93E0D65C-9848-4CF1-8DE3-5EC5FAEEAB47}" destId="{B03BA719-8F86-49F7-AD78-2AD503D331E5}" srcOrd="0" destOrd="0" presId="urn:microsoft.com/office/officeart/2005/8/layout/vProcess5"/>
    <dgm:cxn modelId="{9C317773-A83C-4E9B-85EB-E0982AA30E35}" srcId="{57BAE89C-0288-4107-AC87-4770C5B4C8CA}" destId="{93E0D65C-9848-4CF1-8DE3-5EC5FAEEAB47}" srcOrd="2" destOrd="0" parTransId="{438CB2A1-2A7C-4416-96A9-C1131F362406}" sibTransId="{6FDB1FC0-3FCE-4707-A727-AFF804BE43CC}"/>
    <dgm:cxn modelId="{CCDF429C-6E10-40DE-ABFD-6AA7BA1DD8EE}" srcId="{57BAE89C-0288-4107-AC87-4770C5B4C8CA}" destId="{DBF0A30B-B7A6-47B5-861F-2D52919573BC}" srcOrd="3" destOrd="0" parTransId="{60C0F8B4-DB1D-4673-BD5D-9398AEE2E67C}" sibTransId="{7D538F4D-ECF5-4673-B204-733B579D9E8B}"/>
    <dgm:cxn modelId="{CCE32AAB-5A7F-4842-90D9-A299184058A4}" srcId="{57BAE89C-0288-4107-AC87-4770C5B4C8CA}" destId="{F1B032EC-F4D3-4CAA-87E9-23E6250C0FF6}" srcOrd="0" destOrd="0" parTransId="{BA951626-489C-410D-B7D6-136BDBAA2E55}" sibTransId="{DB00F253-7E06-43FB-9FE1-08C64B3A9882}"/>
    <dgm:cxn modelId="{34E1EFAB-C1DC-47CA-A5FD-10FDEE44E340}" type="presOf" srcId="{DBF0A30B-B7A6-47B5-861F-2D52919573BC}" destId="{0220A506-351A-4CC8-B25C-249E983FD422}" srcOrd="0" destOrd="0" presId="urn:microsoft.com/office/officeart/2005/8/layout/vProcess5"/>
    <dgm:cxn modelId="{C38AE4B4-E8DA-4A68-B8D9-FCA9012D4A85}" type="presOf" srcId="{57BAE89C-0288-4107-AC87-4770C5B4C8CA}" destId="{F6751612-84C8-48A8-A0F3-6C42A75D68A3}" srcOrd="0" destOrd="0" presId="urn:microsoft.com/office/officeart/2005/8/layout/vProcess5"/>
    <dgm:cxn modelId="{1DBE4BCE-77AC-4F1B-BEA4-0F3FAD9C4102}" srcId="{57BAE89C-0288-4107-AC87-4770C5B4C8CA}" destId="{B0E0A837-0D10-4209-B52D-064FE689DCAF}" srcOrd="1" destOrd="0" parTransId="{CCF23F65-78D9-46E6-8413-C5136496BA9B}" sibTransId="{EEECB973-A6FB-433D-B83D-FF15B226CA2A}"/>
    <dgm:cxn modelId="{0654DCD2-FB60-4379-A7AB-7C51E274126D}" type="presOf" srcId="{F1B032EC-F4D3-4CAA-87E9-23E6250C0FF6}" destId="{09600DC2-4D7C-43A3-8030-924243D9C328}" srcOrd="0" destOrd="0" presId="urn:microsoft.com/office/officeart/2005/8/layout/vProcess5"/>
    <dgm:cxn modelId="{6BA484D5-E883-447B-A991-344E8646E37C}" type="presOf" srcId="{93E0D65C-9848-4CF1-8DE3-5EC5FAEEAB47}" destId="{7F236FE3-211C-4A2F-82A2-8CA548BFD033}" srcOrd="1" destOrd="0" presId="urn:microsoft.com/office/officeart/2005/8/layout/vProcess5"/>
    <dgm:cxn modelId="{114563DE-2BF4-4B6D-A967-A5550393BCF3}" type="presOf" srcId="{DB00F253-7E06-43FB-9FE1-08C64B3A9882}" destId="{5CB0CC15-6313-409E-9F59-4271CE6531AA}" srcOrd="0" destOrd="0" presId="urn:microsoft.com/office/officeart/2005/8/layout/vProcess5"/>
    <dgm:cxn modelId="{A02794E1-99EA-4418-BE99-EAC154567F9B}" type="presOf" srcId="{EEECB973-A6FB-433D-B83D-FF15B226CA2A}" destId="{0F6412AF-CFDE-4789-994F-4DE4DCFCD16F}" srcOrd="0" destOrd="0" presId="urn:microsoft.com/office/officeart/2005/8/layout/vProcess5"/>
    <dgm:cxn modelId="{0E3B245C-E32C-4683-AC3D-80720F85B121}" type="presParOf" srcId="{F6751612-84C8-48A8-A0F3-6C42A75D68A3}" destId="{95FD3CF5-E603-4A70-B981-274DD924E5CB}" srcOrd="0" destOrd="0" presId="urn:microsoft.com/office/officeart/2005/8/layout/vProcess5"/>
    <dgm:cxn modelId="{1F96EDEA-AE5B-4DE2-A6F2-D3C40A6D4364}" type="presParOf" srcId="{F6751612-84C8-48A8-A0F3-6C42A75D68A3}" destId="{09600DC2-4D7C-43A3-8030-924243D9C328}" srcOrd="1" destOrd="0" presId="urn:microsoft.com/office/officeart/2005/8/layout/vProcess5"/>
    <dgm:cxn modelId="{3C675C2E-710E-4F28-8E6E-16935DD0189E}" type="presParOf" srcId="{F6751612-84C8-48A8-A0F3-6C42A75D68A3}" destId="{E122F7C0-C7FA-4247-9292-1A37B002BDAB}" srcOrd="2" destOrd="0" presId="urn:microsoft.com/office/officeart/2005/8/layout/vProcess5"/>
    <dgm:cxn modelId="{ADEC3807-9039-4A37-A306-7421EF46E335}" type="presParOf" srcId="{F6751612-84C8-48A8-A0F3-6C42A75D68A3}" destId="{B03BA719-8F86-49F7-AD78-2AD503D331E5}" srcOrd="3" destOrd="0" presId="urn:microsoft.com/office/officeart/2005/8/layout/vProcess5"/>
    <dgm:cxn modelId="{DDB0C28C-2FF9-4C1F-BCBB-08F51ED8324A}" type="presParOf" srcId="{F6751612-84C8-48A8-A0F3-6C42A75D68A3}" destId="{0220A506-351A-4CC8-B25C-249E983FD422}" srcOrd="4" destOrd="0" presId="urn:microsoft.com/office/officeart/2005/8/layout/vProcess5"/>
    <dgm:cxn modelId="{CFD21C04-2273-4725-8BCE-FE68564A004F}" type="presParOf" srcId="{F6751612-84C8-48A8-A0F3-6C42A75D68A3}" destId="{5CB0CC15-6313-409E-9F59-4271CE6531AA}" srcOrd="5" destOrd="0" presId="urn:microsoft.com/office/officeart/2005/8/layout/vProcess5"/>
    <dgm:cxn modelId="{8C445D04-D22E-4415-9523-4DE4C40B1892}" type="presParOf" srcId="{F6751612-84C8-48A8-A0F3-6C42A75D68A3}" destId="{0F6412AF-CFDE-4789-994F-4DE4DCFCD16F}" srcOrd="6" destOrd="0" presId="urn:microsoft.com/office/officeart/2005/8/layout/vProcess5"/>
    <dgm:cxn modelId="{9CF41E5A-BA1C-4FC5-AE17-D99B0B916D2F}" type="presParOf" srcId="{F6751612-84C8-48A8-A0F3-6C42A75D68A3}" destId="{709784A9-26B3-4ED1-BBC6-81234D7B4680}" srcOrd="7" destOrd="0" presId="urn:microsoft.com/office/officeart/2005/8/layout/vProcess5"/>
    <dgm:cxn modelId="{2DCC02A0-9BE8-406C-9CED-65A2D0E5E5C1}" type="presParOf" srcId="{F6751612-84C8-48A8-A0F3-6C42A75D68A3}" destId="{282D89D3-B01B-4E31-B83F-59BE983DD577}" srcOrd="8" destOrd="0" presId="urn:microsoft.com/office/officeart/2005/8/layout/vProcess5"/>
    <dgm:cxn modelId="{7FD75681-12B3-454E-AA94-051A389F04AB}" type="presParOf" srcId="{F6751612-84C8-48A8-A0F3-6C42A75D68A3}" destId="{427E31BF-DEC5-4351-9C8D-87305FDFF02D}" srcOrd="9" destOrd="0" presId="urn:microsoft.com/office/officeart/2005/8/layout/vProcess5"/>
    <dgm:cxn modelId="{59682802-654A-43C4-A44E-05BE1AAB00C0}" type="presParOf" srcId="{F6751612-84C8-48A8-A0F3-6C42A75D68A3}" destId="{7F236FE3-211C-4A2F-82A2-8CA548BFD033}" srcOrd="10" destOrd="0" presId="urn:microsoft.com/office/officeart/2005/8/layout/vProcess5"/>
    <dgm:cxn modelId="{5DA3C277-07F5-4641-9C39-007D02DACAA9}" type="presParOf" srcId="{F6751612-84C8-48A8-A0F3-6C42A75D68A3}" destId="{CD4F2E02-290E-457C-A07B-7C786957346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52B82-1EEA-40F0-828D-D70A5BD5350E}">
      <dsp:nvSpPr>
        <dsp:cNvPr id="0" name=""/>
        <dsp:cNvSpPr/>
      </dsp:nvSpPr>
      <dsp:spPr>
        <a:xfrm>
          <a:off x="3364992" y="1195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0" i="0" kern="1200"/>
            <a:t>PENGERTIAN </a:t>
          </a:r>
          <a:endParaRPr lang="en-US" sz="2500" kern="1200"/>
        </a:p>
      </dsp:txBody>
      <dsp:txXfrm>
        <a:off x="3398960" y="35163"/>
        <a:ext cx="3717680" cy="627895"/>
      </dsp:txXfrm>
    </dsp:sp>
    <dsp:sp modelId="{FE2D128E-5761-4C26-9A88-B5E70D82A436}">
      <dsp:nvSpPr>
        <dsp:cNvPr id="0" name=""/>
        <dsp:cNvSpPr/>
      </dsp:nvSpPr>
      <dsp:spPr>
        <a:xfrm>
          <a:off x="3364992" y="731818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0" i="0" kern="1200"/>
            <a:t>PRINSIP </a:t>
          </a:r>
          <a:endParaRPr lang="en-US" sz="2500" kern="1200"/>
        </a:p>
      </dsp:txBody>
      <dsp:txXfrm>
        <a:off x="3398960" y="765786"/>
        <a:ext cx="3717680" cy="627895"/>
      </dsp:txXfrm>
    </dsp:sp>
    <dsp:sp modelId="{38C80B7A-08E3-44E9-B5A9-4AC3A0E91363}">
      <dsp:nvSpPr>
        <dsp:cNvPr id="0" name=""/>
        <dsp:cNvSpPr/>
      </dsp:nvSpPr>
      <dsp:spPr>
        <a:xfrm>
          <a:off x="3364992" y="1462441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0" i="0" kern="1200"/>
            <a:t>TUJUAN </a:t>
          </a:r>
          <a:endParaRPr lang="en-US" sz="2500" kern="1200"/>
        </a:p>
      </dsp:txBody>
      <dsp:txXfrm>
        <a:off x="3398960" y="1496409"/>
        <a:ext cx="3717680" cy="627895"/>
      </dsp:txXfrm>
    </dsp:sp>
    <dsp:sp modelId="{A3A9DC93-C804-4FE3-BF7F-2A50EBEDCA68}">
      <dsp:nvSpPr>
        <dsp:cNvPr id="0" name=""/>
        <dsp:cNvSpPr/>
      </dsp:nvSpPr>
      <dsp:spPr>
        <a:xfrm>
          <a:off x="3364992" y="2193064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0" i="0" kern="1200"/>
            <a:t>INDIKASI </a:t>
          </a:r>
          <a:endParaRPr lang="en-US" sz="2500" kern="1200"/>
        </a:p>
      </dsp:txBody>
      <dsp:txXfrm>
        <a:off x="3398960" y="2227032"/>
        <a:ext cx="3717680" cy="627895"/>
      </dsp:txXfrm>
    </dsp:sp>
    <dsp:sp modelId="{170AC50A-C78A-4701-A4D9-A03D901657EB}">
      <dsp:nvSpPr>
        <dsp:cNvPr id="0" name=""/>
        <dsp:cNvSpPr/>
      </dsp:nvSpPr>
      <dsp:spPr>
        <a:xfrm>
          <a:off x="3364992" y="2923688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0" i="0" kern="1200"/>
            <a:t>JENIS PENDEKATAN </a:t>
          </a:r>
          <a:endParaRPr lang="en-US" sz="2500" kern="1200"/>
        </a:p>
      </dsp:txBody>
      <dsp:txXfrm>
        <a:off x="3398960" y="2957656"/>
        <a:ext cx="3717680" cy="627895"/>
      </dsp:txXfrm>
    </dsp:sp>
    <dsp:sp modelId="{E836EB91-077E-477F-A819-6D54AD42447A}">
      <dsp:nvSpPr>
        <dsp:cNvPr id="0" name=""/>
        <dsp:cNvSpPr/>
      </dsp:nvSpPr>
      <dsp:spPr>
        <a:xfrm>
          <a:off x="3364992" y="3654311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0" i="0" kern="1200"/>
            <a:t>TAHAP TERAPI KELUARGA</a:t>
          </a:r>
          <a:endParaRPr lang="en-US" sz="2500" kern="1200"/>
        </a:p>
      </dsp:txBody>
      <dsp:txXfrm>
        <a:off x="3398960" y="3688279"/>
        <a:ext cx="3717680" cy="627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8A4D7-AEAF-4415-A6C7-F87FCAB66540}">
      <dsp:nvSpPr>
        <dsp:cNvPr id="0" name=""/>
        <dsp:cNvSpPr/>
      </dsp:nvSpPr>
      <dsp:spPr>
        <a:xfrm>
          <a:off x="5112748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1595567" y="517471"/>
              </a:lnTo>
              <a:lnTo>
                <a:pt x="1595567" y="7593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93BA9-4CF8-493C-BF26-7A2650802948}">
      <dsp:nvSpPr>
        <dsp:cNvPr id="0" name=""/>
        <dsp:cNvSpPr/>
      </dsp:nvSpPr>
      <dsp:spPr>
        <a:xfrm>
          <a:off x="3517180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1595567" y="0"/>
              </a:moveTo>
              <a:lnTo>
                <a:pt x="1595567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3BC94-A1BA-475A-880A-7A80E6F3D6C7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4D339-A636-490E-A302-BC0F088F6D63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/>
            <a:t>Terapi keluarga mempunyai 2 prinsip: </a:t>
          </a:r>
          <a:endParaRPr lang="en-US" sz="1600" kern="1200"/>
        </a:p>
      </dsp:txBody>
      <dsp:txXfrm>
        <a:off x="4145946" y="324414"/>
        <a:ext cx="2513811" cy="1560821"/>
      </dsp:txXfrm>
    </dsp:sp>
    <dsp:sp modelId="{C04DBB1D-FE80-4B00-96B1-F545D070D7D8}">
      <dsp:nvSpPr>
        <dsp:cNvPr id="0" name=""/>
        <dsp:cNvSpPr/>
      </dsp:nvSpPr>
      <dsp:spPr>
        <a:xfrm>
          <a:off x="2211716" y="2417542"/>
          <a:ext cx="2610929" cy="1657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E48CB1-D04A-4042-9FA4-802FCDB0AF25}">
      <dsp:nvSpPr>
        <dsp:cNvPr id="0" name=""/>
        <dsp:cNvSpPr/>
      </dsp:nvSpPr>
      <dsp:spPr>
        <a:xfrm>
          <a:off x="2501819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/>
            <a:t>Konsep keluarga sebagai system perilaku dengan sifat yang unik dengan keseluruhan karakteristik individu dari semua anggota </a:t>
          </a:r>
          <a:endParaRPr lang="en-US" sz="1600" kern="1200"/>
        </a:p>
      </dsp:txBody>
      <dsp:txXfrm>
        <a:off x="2550378" y="2741699"/>
        <a:ext cx="2513811" cy="1560821"/>
      </dsp:txXfrm>
    </dsp:sp>
    <dsp:sp modelId="{9AE55CD0-7FAE-4B88-9DAD-44597DEDB799}">
      <dsp:nvSpPr>
        <dsp:cNvPr id="0" name=""/>
        <dsp:cNvSpPr/>
      </dsp:nvSpPr>
      <dsp:spPr>
        <a:xfrm>
          <a:off x="5402851" y="2417542"/>
          <a:ext cx="2610929" cy="1657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9062A4-C3D1-4F6E-BD4A-EA4D9DBC8586}">
      <dsp:nvSpPr>
        <dsp:cNvPr id="0" name=""/>
        <dsp:cNvSpPr/>
      </dsp:nvSpPr>
      <dsp:spPr>
        <a:xfrm>
          <a:off x="5692954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 err="1"/>
            <a:t>Diasumsikan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bahwa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hubungan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dekat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tercipta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karena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cara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keluarga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berfungsi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sebagai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kelompok</a:t>
          </a:r>
          <a:r>
            <a:rPr lang="en-ID" sz="1600" b="0" i="0" kern="1200" dirty="0"/>
            <a:t> dan </a:t>
          </a:r>
          <a:r>
            <a:rPr lang="en-ID" sz="1600" b="0" i="0" kern="1200" dirty="0" err="1"/>
            <a:t>adaptasi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emosional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dari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anggotanya</a:t>
          </a:r>
          <a:endParaRPr lang="en-US" sz="1600" kern="1200" dirty="0"/>
        </a:p>
      </dsp:txBody>
      <dsp:txXfrm>
        <a:off x="5741513" y="2741699"/>
        <a:ext cx="2513811" cy="1560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0DC2-4D7C-43A3-8030-924243D9C328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Meningkatkan keterampilan interpersonal dan perilaku </a:t>
          </a:r>
        </a:p>
      </dsp:txBody>
      <dsp:txXfrm>
        <a:off x="27017" y="27017"/>
        <a:ext cx="7668958" cy="868383"/>
      </dsp:txXfrm>
    </dsp:sp>
    <dsp:sp modelId="{E122F7C0-C7FA-4247-9292-1A37B002BDAB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Mengembangkan komunikasi secara terbuka </a:t>
          </a:r>
        </a:p>
      </dsp:txBody>
      <dsp:txXfrm>
        <a:off x="759181" y="1117146"/>
        <a:ext cx="7356493" cy="868383"/>
      </dsp:txXfrm>
    </dsp:sp>
    <dsp:sp modelId="{B03BA719-8F86-49F7-AD78-2AD503D331E5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Meningkatkan fungsi keluarga secara optimal </a:t>
          </a:r>
        </a:p>
      </dsp:txBody>
      <dsp:txXfrm>
        <a:off x="1480418" y="2207275"/>
        <a:ext cx="7367421" cy="868383"/>
      </dsp:txXfrm>
    </dsp:sp>
    <dsp:sp modelId="{0220A506-351A-4CC8-B25C-249E983FD422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Memfasilitasi perubahan positif dalam keluarga.</a:t>
          </a:r>
        </a:p>
      </dsp:txBody>
      <dsp:txXfrm>
        <a:off x="2212582" y="3297404"/>
        <a:ext cx="7356493" cy="868383"/>
      </dsp:txXfrm>
    </dsp:sp>
    <dsp:sp modelId="{5CB0CC15-6313-409E-9F59-4271CE6531AA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7595" y="706487"/>
        <a:ext cx="329765" cy="451177"/>
      </dsp:txXfrm>
    </dsp:sp>
    <dsp:sp modelId="{0F6412AF-CFDE-4789-994F-4DE4DCFCD16F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09759" y="1796616"/>
        <a:ext cx="329765" cy="451177"/>
      </dsp:txXfrm>
    </dsp:sp>
    <dsp:sp modelId="{709784A9-26B3-4ED1-BBC6-81234D7B4680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6E6B-EECC-D0A2-9F75-AAFEEDF0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4EB6B-DE83-0EE3-C2E5-1C06FCC14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9A6CD-5E03-EE06-0335-656C12A5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C5CF5-7C36-A154-38BF-4382C92B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BCA18-20AB-68F1-F53F-E7AA0DB5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5138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80F6-EF73-1F34-567B-F1F499B7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B7BCA-8388-4090-8173-427D37CBA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085C-C9D1-98CF-A1C8-8F8D2933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75C4-2F36-CC1B-8C04-BA55DAB8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43652-B2EC-6843-048D-EC6FF6D6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747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B6D4F6-0D9B-ABA2-46CC-FE0B1C7C2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CF670-14DD-9F75-2E24-FD842F95E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D4396-9D5C-605C-D7E4-6D907808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D02DC-A3CF-AAEA-50E8-3439D6ED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0EC8A-CF05-3BF7-ED4F-5A81CFDE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58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48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1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9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975A-683B-5D8B-E677-DA0CEC34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E06A-620F-9015-0DA4-B3F3DD5FF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A540F-8A60-E3D6-B8D9-33C893ED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0092-8548-3464-B3A8-1B05D7A0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7B825-CA2B-7808-A64F-0425B414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9651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7C96-3F9F-03B8-BE2C-C1914E6F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62FA4-3438-1878-ED81-24CCD49AA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17471-7BD4-7970-E4BC-A6DFF1FB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1ACB5-963E-23E3-42C5-11BB4C20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D435-3D5C-8AAA-2EAF-A9EB12BA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013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F27B-FBF6-7951-9F19-83424607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779F-341E-C3F0-0BA4-31F8A0C3E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43450-8781-3AE0-1BB0-5A445345C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A6528-3E8D-5841-25C6-AFE5DF25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5BD8E-4171-B955-2DC2-F950313A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B5186-380F-494B-4566-0E223F01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955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7FA3-4EDF-7889-3B46-202D41C9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75AF1-279C-BECB-3D31-910CC92C3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13405-BFDE-E7F5-4072-BF01A3575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6CA36-9856-F51B-78FE-0F4CDDA5F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D65A1-7AC5-83F4-4DDA-FBA240758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21BBE-BB92-7AF8-24B0-673D310A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D24BA-8DA9-C929-B654-BABF8492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265AC-F8BA-2A8F-036A-32EC090A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38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4797-60FD-868A-2992-F6D5E5F8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27489-80A8-31F1-D2D7-CC2B9450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6C58-A564-42EC-B385-D0AEE6A51775}" type="datetimeFigureOut">
              <a:rPr lang="en-ID" smtClean="0"/>
              <a:t>07/06/2024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9D7B3-0F09-6D5B-05DB-71E58A0B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9B426-4D22-AA49-586C-04F8F5C2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72B3-3E8B-46C7-80C0-2F87ABD55D89}" type="slidenum">
              <a:rPr lang="en-ID" smtClean="0"/>
              <a:t>‹#›</a:t>
            </a:fld>
            <a:endParaRPr lang="en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D8F3AC-00CD-788D-C56A-5B6D85E1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97CD7-A7F6-4BBD-728F-9A8246765C1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03CBEADD-9F26-8C42-BE69-35DA9F5385BA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D282C4-D6B6-E509-E61A-D72D1DAB9211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48807D-A7F9-0A96-0D2A-B1FE4C51E9CB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4A4B35A6-95B9-EF4E-B429-902BE315F92F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030D31-8205-2268-C7D3-5EBA0432676A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7DF1FA3-1017-EBE1-78E2-555E82DBCC4A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CFA534FD-E136-C96F-CDAE-D50243EF90C2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C8B1C01B-E291-5D11-DBE9-E51DB1E647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8B0F5A7A-346E-14C4-C036-3F741F24947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2" name="Group 31">
                        <a:extLst>
                          <a:ext uri="{FF2B5EF4-FFF2-40B4-BE49-F238E27FC236}">
                            <a16:creationId xmlns:a16="http://schemas.microsoft.com/office/drawing/2014/main" id="{30A18FF1-225F-13E2-C86F-C2773F0097D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4" name="Group 33">
                          <a:extLst>
                            <a:ext uri="{FF2B5EF4-FFF2-40B4-BE49-F238E27FC236}">
                              <a16:creationId xmlns:a16="http://schemas.microsoft.com/office/drawing/2014/main" id="{29854CA3-37D2-41C3-4001-C756FA97DF5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6" name="Group 35">
                            <a:extLst>
                              <a:ext uri="{FF2B5EF4-FFF2-40B4-BE49-F238E27FC236}">
                                <a16:creationId xmlns:a16="http://schemas.microsoft.com/office/drawing/2014/main" id="{83B8CD52-CC2D-71E1-2A65-4F02F730AA11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8" name="Oval 37">
                              <a:extLst>
                                <a:ext uri="{FF2B5EF4-FFF2-40B4-BE49-F238E27FC236}">
                                  <a16:creationId xmlns:a16="http://schemas.microsoft.com/office/drawing/2014/main" id="{67791FC4-6FAC-4F72-599D-47996BB6472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57BC6823-A997-5370-5C13-CFDFAF58D0CB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7" name="Oval 36">
                            <a:extLst>
                              <a:ext uri="{FF2B5EF4-FFF2-40B4-BE49-F238E27FC236}">
                                <a16:creationId xmlns:a16="http://schemas.microsoft.com/office/drawing/2014/main" id="{5A0E8D47-0BC6-D06A-2651-E1DC3C68941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5" name="Oval 34">
                          <a:extLst>
                            <a:ext uri="{FF2B5EF4-FFF2-40B4-BE49-F238E27FC236}">
                              <a16:creationId xmlns:a16="http://schemas.microsoft.com/office/drawing/2014/main" id="{E6921C2C-6564-AA03-276D-A483EE15BC8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A47E80DD-00D5-9012-F0F1-1A16D9318A9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026A5496-EF0C-C66B-1C28-60387996E59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FA32AF40-64FB-B5A3-7C76-852B9D1BB6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B3365EF-B565-52DB-22E0-289CBD91B245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5BE6545-304F-D2ED-ADFA-02368F3EB3B5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9FBD3CF-7258-9371-EBFA-8A1E26A86E72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68E2F0A-BD4A-9B27-C330-93C0040A9131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47468B9-3A49-C511-853D-380A8263603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741F84B-CEE0-673A-A07A-C6CC38DAF59C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EAF5CA-B23B-45C5-4218-B0D22D13E542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9352E6F-9FB3-62CF-E2CE-F2293151DF6E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9CB616-1FCB-0E73-DC75-4BDF79282F6E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2C2F52-7DA9-E94B-5A91-8D4E2B959227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D09F4D8-6989-6D58-ABF3-9D211DFAD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70786F5-EAA7-4F90-9B21-34DADF01F1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4F773E-F719-3626-92A6-8B08FC8325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36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FD7EB-F7A8-5AE8-6B2B-BFA865E9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1BBC7-5185-F333-B419-3BC06BCA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3E47E-61DD-6A53-6DCC-C6F7CB35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561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A5D0-61C7-4644-C698-0DD81B9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F707-7B2C-2702-CF04-4B87658C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772A5-4F8D-E183-D922-7C6F5156B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02C76-73F1-7C47-9259-D85E91EC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2800E-44B3-72D6-BE59-BDE78A1F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37E86-F29C-0431-DEF2-D96220F5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895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8305-49FD-539D-F80E-D971C9AE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B33E9-1BCB-C90B-D4C5-AA3D20EAE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5B42C-45D2-966C-6344-726AE48ED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6735-5D58-79C5-E8F1-BBD1607C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4B852-BC4A-31E6-9517-2427A727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3E561-1926-505A-16E8-231EEA62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153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6FE50-1A0D-2E3C-8D11-95922FF5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ACA41-6CB9-9924-156A-69872850E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9507B-49C6-66D5-44EC-4BE691D1A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7B908-56FB-DA8C-CF2F-F837A26B2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3B9C0-F5C2-08F8-B733-E3AB5F5E3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3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00" r:id="rId15"/>
    <p:sldLayoutId id="2147483666" r:id="rId16"/>
    <p:sldLayoutId id="2147483704" r:id="rId17"/>
    <p:sldLayoutId id="2147483702" r:id="rId18"/>
    <p:sldLayoutId id="2147483678" r:id="rId19"/>
    <p:sldLayoutId id="2147483681" r:id="rId20"/>
    <p:sldLayoutId id="2147483696" r:id="rId21"/>
    <p:sldLayoutId id="2147483691" r:id="rId22"/>
    <p:sldLayoutId id="214748367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network&#10;&#10;Description automatically generated">
            <a:extLst>
              <a:ext uri="{FF2B5EF4-FFF2-40B4-BE49-F238E27FC236}">
                <a16:creationId xmlns:a16="http://schemas.microsoft.com/office/drawing/2014/main" id="{2A84B82D-C83B-CC9B-9FEE-09867C8CD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24" r="6865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A086E-3CCF-0D5E-BC1D-1CF72B12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Terapi keluarga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2F9D1-984E-37CF-1B94-6A7CD876D4C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15317" y="5083444"/>
            <a:ext cx="5247340" cy="1156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Oleh </a:t>
            </a:r>
          </a:p>
          <a:p>
            <a:pPr marL="57150" indent="0" algn="ctr">
              <a:lnSpc>
                <a:spcPct val="90000"/>
              </a:lnSpc>
              <a:buNone/>
            </a:pPr>
            <a:r>
              <a:rPr lang="en-US" sz="2000" dirty="0" err="1">
                <a:solidFill>
                  <a:schemeClr val="tx1"/>
                </a:solidFill>
              </a:rPr>
              <a:t>Ns.Suyamto</a:t>
            </a:r>
            <a:r>
              <a:rPr lang="en-US" sz="2000" dirty="0">
                <a:solidFill>
                  <a:schemeClr val="tx1"/>
                </a:solidFill>
              </a:rPr>
              <a:t> SST., MPH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BA659-6213-C113-8239-4A8E20FD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082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06017-8C6E-6F33-4AD6-9353D708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Tahap terapi keluarga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FAFF-FF13-1B2D-AB35-61736993100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3286" y="1828800"/>
            <a:ext cx="7007136" cy="45275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b="0" i="0" dirty="0" err="1">
                <a:solidFill>
                  <a:schemeClr val="tx1"/>
                </a:solidFill>
                <a:effectLst/>
              </a:rPr>
              <a:t>Fase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Kerja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i="0" dirty="0" err="1">
                <a:solidFill>
                  <a:schemeClr val="tx1"/>
                </a:solidFill>
                <a:effectLst/>
              </a:rPr>
              <a:t>Tujuan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dari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fase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membantu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menerima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menyesuaikan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diri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perubahan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i="0" dirty="0" err="1">
                <a:solidFill>
                  <a:schemeClr val="tx1"/>
                </a:solidFill>
                <a:effectLst/>
              </a:rPr>
              <a:t>Selama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Fase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terapis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mengidentifikasi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kekuatan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permasalahan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i="0" dirty="0" err="1">
                <a:solidFill>
                  <a:schemeClr val="tx1"/>
                </a:solidFill>
                <a:effectLst/>
              </a:rPr>
              <a:t>Kekuatan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berguna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membantu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tetap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stabil</a:t>
            </a:r>
            <a:endParaRPr lang="en-US" sz="1900" b="0" i="0" dirty="0">
              <a:solidFill>
                <a:schemeClr val="tx1"/>
              </a:solidFill>
              <a:effectLst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0" i="0" dirty="0" err="1">
                <a:solidFill>
                  <a:schemeClr val="tx1"/>
                </a:solidFill>
                <a:effectLst/>
              </a:rPr>
              <a:t>Biasanya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setiap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sesi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dilakukan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1xseminggu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waktu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lebih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kurang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1 jam.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5352E-9381-36E0-2B2E-3B98672C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34" b="1"/>
          <a:stretch/>
        </p:blipFill>
        <p:spPr>
          <a:xfrm>
            <a:off x="7429500" y="1"/>
            <a:ext cx="4769325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35E83-649F-32C5-C052-92344F68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126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5B8BE-22AD-0DAA-AD0C-0662ECFF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50196"/>
            <a:ext cx="5634740" cy="9206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Tahap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terapi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keluarga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6A97B-644B-5C31-2152-F0E0F825024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0629" y="1611824"/>
            <a:ext cx="6827522" cy="47445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K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ekuatan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dimiliki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oleh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yaitu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memenuhi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kebutuhan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fisik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emosi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dan spiritual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dari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setiap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anggota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menjadi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sensitive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terhadap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kebutuhan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anggota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keluarga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mengkomunikasikan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perasaan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emosi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keyakinan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nilai-nilai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efektif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memberikan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dukungan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keamanan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dorongan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meningkatkan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kreatifitas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serta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kemandirian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memulai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mempertahankan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pertumbuhan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hubungan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produktif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tanpa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system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Kapasitas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mempertahankan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menciptakan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komunitas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hubungan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konstruktif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penuh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tanggungjawab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tetangga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sekolah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kota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pemerintahan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lokal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atau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pusa</a:t>
            </a:r>
            <a:r>
              <a:rPr lang="en-US" sz="1300" b="0" i="0" dirty="0" err="1">
                <a:solidFill>
                  <a:schemeClr val="tx1"/>
                </a:solidFill>
                <a:effectLst/>
              </a:rPr>
              <a:t>t</a:t>
            </a:r>
            <a:r>
              <a:rPr lang="en-US" sz="1300" b="0" i="0" dirty="0">
                <a:solidFill>
                  <a:schemeClr val="tx1"/>
                </a:solidFill>
                <a:effectLst/>
              </a:rPr>
              <a:t>.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7" name="Picture 6" descr="Penjumlahan redup makanan">
            <a:extLst>
              <a:ext uri="{FF2B5EF4-FFF2-40B4-BE49-F238E27FC236}">
                <a16:creationId xmlns:a16="http://schemas.microsoft.com/office/drawing/2014/main" id="{5BED9437-AA62-9BF0-5FE8-CA64FC1FC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3" r="19576" b="-2"/>
          <a:stretch/>
        </p:blipFill>
        <p:spPr>
          <a:xfrm>
            <a:off x="7217229" y="1"/>
            <a:ext cx="4981596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89932-4438-022D-428A-16DA061A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972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92F53-06E6-15D8-5ED0-0DB3DFAC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Tahap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terapi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keluarga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1B97E-D413-C317-0D62-81AB90414F1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9485" y="2324912"/>
            <a:ext cx="6874973" cy="40314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tumbuh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melalui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anak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7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membantu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diri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sendiri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menerima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bantuan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sesuai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7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menampilkan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peran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fleksibel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7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memperlihatkan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rasa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hormat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menguntungkan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individual dan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kemandirian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bagi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setiap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anggota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7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menggunakan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sebuah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krisis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sebagai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makna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berubah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700" b="0" i="0" dirty="0" err="1">
                <a:solidFill>
                  <a:schemeClr val="tx1"/>
                </a:solidFill>
                <a:effectLst/>
              </a:rPr>
              <a:t>Kemampuan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memilik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iperhatian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pada unit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setia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serta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Kerjasama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antar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anggota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.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7" name="Picture 6" descr="Tekstur keset Fabric">
            <a:extLst>
              <a:ext uri="{FF2B5EF4-FFF2-40B4-BE49-F238E27FC236}">
                <a16:creationId xmlns:a16="http://schemas.microsoft.com/office/drawing/2014/main" id="{A9589D86-736E-6988-A0FF-36CEBB837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9" r="6130"/>
          <a:stretch/>
        </p:blipFill>
        <p:spPr>
          <a:xfrm>
            <a:off x="7021286" y="1"/>
            <a:ext cx="517753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36486-F39B-DBA8-3679-3B7501C6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265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CB66D-0848-533F-F0A6-824139E5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6" y="350196"/>
            <a:ext cx="5772197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Tahap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terapi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keluarga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6A91-C03D-BECA-D273-731223F74E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9485" y="1751308"/>
            <a:ext cx="6834994" cy="4605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1" i="0" dirty="0" err="1">
                <a:solidFill>
                  <a:schemeClr val="tx1"/>
                </a:solidFill>
                <a:effectLst/>
              </a:rPr>
              <a:t>FaseTerminasi</a:t>
            </a:r>
            <a:r>
              <a:rPr lang="en-US" sz="1700" b="1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700" b="0" i="0" dirty="0" err="1">
                <a:solidFill>
                  <a:schemeClr val="tx1"/>
                </a:solidFill>
                <a:effectLst/>
              </a:rPr>
              <a:t>Kadang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terminasi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dapat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terjad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isebelum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waktunya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. Hal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biasanya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terjadi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jika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merasa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perubahan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terjadi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mengancam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fungsi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sudah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ada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700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700" b="0" i="0" dirty="0">
                <a:solidFill>
                  <a:schemeClr val="tx1"/>
                </a:solidFill>
                <a:effectLst/>
              </a:rPr>
              <a:t>Pada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keadaan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terapis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harus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melakukan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review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masalah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telah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teridentifikasi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menegoisasikan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Kembali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kontrak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jumlah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sesi-sesi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700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700" b="0" i="0" dirty="0">
                <a:solidFill>
                  <a:schemeClr val="tx1"/>
                </a:solidFill>
                <a:effectLst/>
              </a:rPr>
              <a:t>Jika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sudah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mencapai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tujuan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masalah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sudah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terselesaikan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maka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terminasi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harus</a:t>
            </a:r>
            <a:r>
              <a:rPr lang="en-US" sz="17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</a:rPr>
              <a:t>dilakukan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DE830-9803-73FC-6C90-5660E26FA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2" r="23325"/>
          <a:stretch/>
        </p:blipFill>
        <p:spPr>
          <a:xfrm>
            <a:off x="7233557" y="1"/>
            <a:ext cx="496526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BB2CF-81C0-2942-8658-568F1AA3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072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AB8B1-8444-9E59-6FC7-AE096AD77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84" r="-1" b="-1"/>
          <a:stretch/>
        </p:blipFill>
        <p:spPr>
          <a:xfrm>
            <a:off x="-1" y="-2"/>
            <a:ext cx="2971801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6C3FA-995F-0F31-CBCE-F6B6AA01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Daftar Pustaka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72EA-C7EA-CAF6-A369-EAA7D608A1B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9386" y="1720312"/>
            <a:ext cx="8808295" cy="45197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 b="0" i="0" dirty="0">
                <a:solidFill>
                  <a:schemeClr val="tx1"/>
                </a:solidFill>
                <a:effectLst/>
              </a:rPr>
              <a:t>Anderson, E.T. (2000). Community as partner: theory and practice in nursing. (3rded). Philadelphia: Lippincott • </a:t>
            </a:r>
          </a:p>
          <a:p>
            <a:pPr>
              <a:lnSpc>
                <a:spcPct val="90000"/>
              </a:lnSpc>
            </a:pPr>
            <a:r>
              <a:rPr lang="en-US" sz="1000" b="0" i="0" dirty="0">
                <a:solidFill>
                  <a:schemeClr val="tx1"/>
                </a:solidFill>
                <a:effectLst/>
              </a:rPr>
              <a:t>Fawcett, Jacqueline. (2005). Contemporary nursing knowledge: analysis and evaluation of nursing models and theories. (2nded). </a:t>
            </a:r>
            <a:r>
              <a:rPr lang="en-US" sz="1000" b="0" i="0" dirty="0" err="1">
                <a:solidFill>
                  <a:schemeClr val="tx1"/>
                </a:solidFill>
                <a:effectLst/>
              </a:rPr>
              <a:t>Phialdelphia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: F.A. Davis Company • </a:t>
            </a:r>
          </a:p>
          <a:p>
            <a:pPr>
              <a:lnSpc>
                <a:spcPct val="90000"/>
              </a:lnSpc>
            </a:pPr>
            <a:r>
              <a:rPr lang="en-US" sz="1000" b="0" i="0" dirty="0">
                <a:solidFill>
                  <a:schemeClr val="tx1"/>
                </a:solidFill>
                <a:effectLst/>
              </a:rPr>
              <a:t>Fitzpatrick, J.J &amp; </a:t>
            </a:r>
            <a:r>
              <a:rPr lang="en-US" sz="1000" b="0" i="0" dirty="0" err="1">
                <a:solidFill>
                  <a:schemeClr val="tx1"/>
                </a:solidFill>
                <a:effectLst/>
              </a:rPr>
              <a:t>Whall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, A.L. (1989). Conceptual models of nursing: analysis and application. (2nded). California: Appleton &amp; Lange • </a:t>
            </a:r>
          </a:p>
          <a:p>
            <a:pPr>
              <a:lnSpc>
                <a:spcPct val="90000"/>
              </a:lnSpc>
            </a:pPr>
            <a:r>
              <a:rPr lang="en-US" sz="1000" b="0" i="0" dirty="0">
                <a:solidFill>
                  <a:schemeClr val="tx1"/>
                </a:solidFill>
                <a:effectLst/>
              </a:rPr>
              <a:t>Hamid, A.Y.S. (2003).Asuhankeperawatanjiwapadakorbantindakkekerasandalamkeluargadankomunitas : </a:t>
            </a:r>
            <a:r>
              <a:rPr lang="en-US" sz="1000" b="0" i="0" dirty="0" err="1">
                <a:solidFill>
                  <a:schemeClr val="tx1"/>
                </a:solidFill>
                <a:effectLst/>
              </a:rPr>
              <a:t>bahanpengajaranmataajarankeperawatanjiwa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000" b="0" i="0" dirty="0" err="1">
                <a:solidFill>
                  <a:schemeClr val="tx1"/>
                </a:solidFill>
                <a:effectLst/>
              </a:rPr>
              <a:t>II.Tidakdipublikasikan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 • </a:t>
            </a:r>
          </a:p>
          <a:p>
            <a:pPr>
              <a:lnSpc>
                <a:spcPct val="90000"/>
              </a:lnSpc>
            </a:pPr>
            <a:r>
              <a:rPr lang="en-US" sz="1000" b="0" i="0" dirty="0" err="1">
                <a:solidFill>
                  <a:schemeClr val="tx1"/>
                </a:solidFill>
                <a:effectLst/>
              </a:rPr>
              <a:t>Nies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, M.A &amp; McEwen, Melanie. (2001). Community health nursing: promoting the health of population. (3rded). Philadelphia: W.B. Saunders Company • </a:t>
            </a:r>
          </a:p>
          <a:p>
            <a:pPr>
              <a:lnSpc>
                <a:spcPct val="90000"/>
              </a:lnSpc>
            </a:pPr>
            <a:r>
              <a:rPr lang="en-US" sz="1000" b="0" i="0" dirty="0">
                <a:solidFill>
                  <a:schemeClr val="tx1"/>
                </a:solidFill>
                <a:effectLst/>
              </a:rPr>
              <a:t>Shives, L.R. (1998). Basic concept psychiatric – mental health nursing. (4thed). Philadelphia: </a:t>
            </a:r>
            <a:r>
              <a:rPr lang="en-US" sz="1000" b="0" i="0" dirty="0" err="1">
                <a:solidFill>
                  <a:schemeClr val="tx1"/>
                </a:solidFill>
                <a:effectLst/>
              </a:rPr>
              <a:t>Lippincolt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.•</a:t>
            </a:r>
          </a:p>
          <a:p>
            <a:pPr>
              <a:lnSpc>
                <a:spcPct val="90000"/>
              </a:lnSpc>
            </a:pPr>
            <a:r>
              <a:rPr lang="en-US" sz="1000" b="0" i="0" dirty="0">
                <a:solidFill>
                  <a:schemeClr val="tx1"/>
                </a:solidFill>
                <a:effectLst/>
              </a:rPr>
              <a:t> Stuart, G.W. &amp; </a:t>
            </a:r>
            <a:r>
              <a:rPr lang="en-US" sz="1000" b="0" i="0" dirty="0" err="1">
                <a:solidFill>
                  <a:schemeClr val="tx1"/>
                </a:solidFill>
                <a:effectLst/>
              </a:rPr>
              <a:t>Laraia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, M.T. (2005). Principles and practice of psychiatric nursing. (7th edition). </a:t>
            </a:r>
            <a:r>
              <a:rPr lang="en-US" sz="1000" b="0" i="0" dirty="0" err="1">
                <a:solidFill>
                  <a:schemeClr val="tx1"/>
                </a:solidFill>
                <a:effectLst/>
              </a:rPr>
              <a:t>St.Louis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 : Mosby • </a:t>
            </a:r>
          </a:p>
          <a:p>
            <a:pPr>
              <a:lnSpc>
                <a:spcPct val="90000"/>
              </a:lnSpc>
            </a:pPr>
            <a:r>
              <a:rPr lang="en-US" sz="1000" b="0" i="0" dirty="0">
                <a:solidFill>
                  <a:schemeClr val="tx1"/>
                </a:solidFill>
                <a:effectLst/>
              </a:rPr>
              <a:t>Townsend, M.C. (2005). Essentials of psychiatric mental health nursing. (3rd ed.) Philadelphia: </a:t>
            </a:r>
            <a:r>
              <a:rPr lang="en-US" sz="1000" b="0" i="0" dirty="0" err="1">
                <a:solidFill>
                  <a:schemeClr val="tx1"/>
                </a:solidFill>
                <a:effectLst/>
              </a:rPr>
              <a:t>F.A.DavisCompany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 •</a:t>
            </a:r>
          </a:p>
          <a:p>
            <a:pPr>
              <a:lnSpc>
                <a:spcPct val="90000"/>
              </a:lnSpc>
            </a:pPr>
            <a:r>
              <a:rPr lang="en-US" sz="1000" b="0" i="0" dirty="0" err="1">
                <a:solidFill>
                  <a:schemeClr val="tx1"/>
                </a:solidFill>
                <a:effectLst/>
              </a:rPr>
              <a:t>Tomey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, A. M. (1998). Nursing theories and their work. (4thed). </a:t>
            </a:r>
            <a:r>
              <a:rPr lang="en-US" sz="1000" b="0" i="0" dirty="0" err="1">
                <a:solidFill>
                  <a:schemeClr val="tx1"/>
                </a:solidFill>
                <a:effectLst/>
              </a:rPr>
              <a:t>St.Louis</a:t>
            </a:r>
            <a:r>
              <a:rPr lang="en-US" sz="1000" b="0" i="0" dirty="0">
                <a:solidFill>
                  <a:schemeClr val="tx1"/>
                </a:solidFill>
                <a:effectLst/>
              </a:rPr>
              <a:t>: Mosby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32A93-6A02-22C5-C0E9-CFE0AADB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950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82DB5C-F04C-715F-231A-D2C03E14E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56" b="31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01603F-8B02-698C-9AE7-78A21465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Terapi keluarga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8F5A9-2DA2-21F3-E8DC-1ADD0F01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7E366C48-8D67-D84C-054D-EA0DF7D7C4FB}"/>
              </a:ext>
            </a:extLst>
          </p:cNvPr>
          <p:cNvGraphicFramePr>
            <a:graphicFrameLocks noGrp="1"/>
          </p:cNvGraphicFramePr>
          <p:nvPr>
            <p:ph sz="half" idx="16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52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E7360-0CE7-CFE9-915F-A1F7B171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37138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Pengertian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5FE4F-531A-C04B-D906-EFDB917ED33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61800" y="1144274"/>
            <a:ext cx="6553400" cy="50958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900" b="0" i="0" dirty="0" err="1">
                <a:solidFill>
                  <a:schemeClr val="tx1"/>
                </a:solidFill>
                <a:effectLst/>
              </a:rPr>
              <a:t>Suatu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metode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terapi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Dimana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anggota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memperoleh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pemahaman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terhadap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permasalahannya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mengembangkan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komunikasi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, dan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meningkatkan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fungsi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dari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setiap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individu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 indent="-228600">
              <a:lnSpc>
                <a:spcPct val="90000"/>
              </a:lnSpc>
            </a:pPr>
            <a:r>
              <a:rPr lang="en-US" sz="1900" b="0" i="0" dirty="0" err="1">
                <a:solidFill>
                  <a:schemeClr val="tx1"/>
                </a:solidFill>
                <a:effectLst/>
              </a:rPr>
              <a:t>Terapi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menghadirkan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suatu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bentuk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intervensi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yang mana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anggota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dibantu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mengidentifikasi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merubah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masalah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maladaptif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menjadi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lebih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sehat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 indent="-228600">
              <a:lnSpc>
                <a:spcPct val="90000"/>
              </a:lnSpc>
            </a:pPr>
            <a:r>
              <a:rPr lang="en-US" sz="1900" b="0" i="0" dirty="0" err="1">
                <a:solidFill>
                  <a:schemeClr val="tx1"/>
                </a:solidFill>
                <a:effectLst/>
              </a:rPr>
              <a:t>Fokus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dari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terapi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bukan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individual,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namun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pada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secara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b="0" i="0" dirty="0" err="1">
                <a:solidFill>
                  <a:schemeClr val="tx1"/>
                </a:solidFill>
                <a:effectLst/>
              </a:rPr>
              <a:t>keseluruhan</a:t>
            </a:r>
            <a:r>
              <a:rPr lang="en-US" sz="1900" b="0" i="0" dirty="0">
                <a:solidFill>
                  <a:schemeClr val="tx1"/>
                </a:solidFill>
                <a:effectLst/>
              </a:rPr>
              <a:t>.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B16DB-0447-C13A-DA35-03BAD1537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4" r="36141"/>
          <a:stretch/>
        </p:blipFill>
        <p:spPr>
          <a:xfrm>
            <a:off x="7609667" y="-10886"/>
            <a:ext cx="458233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12E47-BDA4-6D66-4CAF-3333407A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594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CB2239-F64E-940F-A17E-7BD899C37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930" b="152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0C883-7528-F9C5-D6FA-15EC059A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Prinsip terapi keluarga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FE259-B742-148B-88EA-EAE84226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E1BAA5F9-80FE-24D1-95B5-768AEA7DD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3682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067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Tujuan terapi keluarga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40B739-30F9-C86F-67ED-2197DC1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5" name="Text Placeholder 6">
            <a:extLst>
              <a:ext uri="{FF2B5EF4-FFF2-40B4-BE49-F238E27FC236}">
                <a16:creationId xmlns:a16="http://schemas.microsoft.com/office/drawing/2014/main" id="{8AA2B86D-5642-2271-2D67-5734B85CBBC7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82041733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AA19F5-AB6E-BB20-D4EB-1C498FF29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6" r="27218"/>
          <a:stretch/>
        </p:blipFill>
        <p:spPr>
          <a:xfrm>
            <a:off x="-1" y="-2"/>
            <a:ext cx="2792187" cy="6858002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179AC-F5EE-5B73-B019-6FE2C38E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6" y="405685"/>
            <a:ext cx="6522724" cy="5862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Indikasi</a:t>
            </a:r>
            <a:r>
              <a:rPr lang="en-US" sz="4000" dirty="0">
                <a:solidFill>
                  <a:schemeClr val="tx1"/>
                </a:solidFill>
              </a:rPr>
              <a:t>  </a:t>
            </a:r>
            <a:r>
              <a:rPr lang="en-US" sz="4000" dirty="0" err="1">
                <a:solidFill>
                  <a:schemeClr val="tx1"/>
                </a:solidFill>
              </a:rPr>
              <a:t>terapi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keluarga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3E7D0-1F51-1FF4-72EE-FC2449C27BB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004457" y="1518834"/>
            <a:ext cx="8928463" cy="47212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/>
                </a:solidFill>
                <a:effectLst/>
              </a:rPr>
              <a:t>Masalah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muncul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seperti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konflik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perkawinan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konflik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sibling,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konflikantargenerasi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/>
                </a:solidFill>
                <a:effectLst/>
              </a:rPr>
              <a:t>Berbagai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tipe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kesulitan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konflik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muncul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diantara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individu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anggota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mengalami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masa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transisi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misalnya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baru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menikah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kelahiran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anak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pertama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remaja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/>
                </a:solidFill>
                <a:effectLst/>
              </a:rPr>
              <a:t>Terapi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individu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perlu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melibatkan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anggota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lain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ada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perkembangan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muncul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psikoterapi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individu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adekuat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/>
                </a:solidFill>
                <a:effectLst/>
              </a:rPr>
              <a:t>Individu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terapi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mampu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menggunakan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terapi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individu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menyelesaikan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masalah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0D5B3-496E-4A10-E921-F538125C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49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16E7F-D903-9D2D-45B8-E25683DEA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1" r="32248" b="-1"/>
          <a:stretch/>
        </p:blipFill>
        <p:spPr>
          <a:xfrm>
            <a:off x="-1" y="-2"/>
            <a:ext cx="2775858" cy="6858002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B9205-0C34-26C3-C1A0-0CA1CB3C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Pendekatan terapi keluarga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7464-4E6A-BEC0-146B-1423CEE09ED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037114" y="1964986"/>
            <a:ext cx="8895805" cy="42750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Banyak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teori-teori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digunakan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pendekatan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terhadap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terapi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Pendekatan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atau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kerangka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kerja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meliputi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: </a:t>
            </a:r>
          </a:p>
          <a:p>
            <a:pPr>
              <a:lnSpc>
                <a:spcPct val="90000"/>
              </a:lnSpc>
            </a:pPr>
            <a:endParaRPr lang="en-US" sz="2000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Cognitive behavioral, Family system, Experimental, Humanistic, Integrative, Brief therapy, systemic, 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narratif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psychodinamic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, psychoanalytical, psychoeducational, solution-focused, strategic, structural, transgenerational, development, gender,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organozational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, cultural, functional, conflict, dan ecological.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F0DDD-88B2-F41F-B481-C7EC585A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627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43DB8-F5AB-B293-05DA-E49AE136F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1" r="21574" b="2"/>
          <a:stretch/>
        </p:blipFill>
        <p:spPr>
          <a:xfrm>
            <a:off x="-1" y="-2"/>
            <a:ext cx="3459482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2C4D5-7123-753F-16D4-2A6D543B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544" y="256009"/>
            <a:ext cx="5935169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Tahap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terapi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keluarga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FF84A-700D-417D-E270-075614E8BDB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902530" y="1964986"/>
            <a:ext cx="7870370" cy="42750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i="0" dirty="0" err="1">
                <a:solidFill>
                  <a:schemeClr val="tx1"/>
                </a:solidFill>
                <a:effectLst/>
              </a:rPr>
              <a:t>Terapis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membuat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kontrak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pertemuan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mengumpulkan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data. </a:t>
            </a:r>
          </a:p>
          <a:p>
            <a:pPr>
              <a:lnSpc>
                <a:spcPct val="90000"/>
              </a:lnSpc>
            </a:pPr>
            <a:r>
              <a:rPr lang="en-US" sz="2000" b="0" i="0" dirty="0" err="1">
                <a:solidFill>
                  <a:schemeClr val="tx1"/>
                </a:solidFill>
                <a:effectLst/>
              </a:rPr>
              <a:t>Selama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tahap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terapis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memfasilitasi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proses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penentuan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masalah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diidentifikasi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oleh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Proses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meliputi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: </a:t>
            </a:r>
          </a:p>
          <a:p>
            <a:pPr>
              <a:lnSpc>
                <a:spcPct val="90000"/>
              </a:lnSpc>
            </a:pPr>
            <a:endParaRPr lang="en-US" sz="2000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Engagement stage :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pertemuan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menjelaskan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apa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mereka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inginkan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Assessment stage :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identifikasi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masalah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menjadi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perhatian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E78D4-F65D-D429-83A3-6766FE47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556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E6E96-A0F8-4CDC-5E26-F8BF2BF77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" r="19162"/>
          <a:stretch/>
        </p:blipFill>
        <p:spPr>
          <a:xfrm>
            <a:off x="-96050" y="0"/>
            <a:ext cx="2937221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013C2-77AF-4B61-D892-C7818D69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957" y="405685"/>
            <a:ext cx="800432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Tahap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terapi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keluarga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AE880-B6A0-EEAC-2FEA-57209F0B6FE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37221" y="1964986"/>
            <a:ext cx="8425436" cy="42750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Exploration stage :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terapis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mengeksplorasi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masalah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lain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berkaitan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dengan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masalah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utama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Goal-setting stage :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terapis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mensistesis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semua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informasi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, dan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anggota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menetapkan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apa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ingin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mereka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ubah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Termination stage :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akhirfase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initial review,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menetapkan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kontrak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pertemuan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berikutnya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dan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siapa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saja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anggota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harus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hadir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pertemuan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tersebut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F445F-1379-043B-FD7F-A4EBB24C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CEABB6-07DC-46E8-9B57-56EC44A396E5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254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948</Words>
  <Application>Microsoft Office PowerPoint</Application>
  <PresentationFormat>Widescreen</PresentationFormat>
  <Paragraphs>104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Terapi keluarga </vt:lpstr>
      <vt:lpstr>Terapi keluarga </vt:lpstr>
      <vt:lpstr>Pengertian </vt:lpstr>
      <vt:lpstr>Prinsip terapi keluarga</vt:lpstr>
      <vt:lpstr>Tujuan terapi keluarga </vt:lpstr>
      <vt:lpstr>Indikasi  terapi keluarga</vt:lpstr>
      <vt:lpstr>Pendekatan terapi keluarga</vt:lpstr>
      <vt:lpstr>Tahap terapi keluarga</vt:lpstr>
      <vt:lpstr>Tahap terapi keluarga</vt:lpstr>
      <vt:lpstr>Tahap terapi keluarga</vt:lpstr>
      <vt:lpstr>Tahap terapi keluarga </vt:lpstr>
      <vt:lpstr>Tahap terapi keluarga</vt:lpstr>
      <vt:lpstr>Tahap terapi keluarga</vt:lpstr>
      <vt:lpstr>Daftar Pustaka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 keluarga </dc:title>
  <dc:creator>hasto nsp</dc:creator>
  <cp:lastModifiedBy>hasto nsp</cp:lastModifiedBy>
  <cp:revision>16</cp:revision>
  <dcterms:created xsi:type="dcterms:W3CDTF">2024-06-06T02:01:05Z</dcterms:created>
  <dcterms:modified xsi:type="dcterms:W3CDTF">2024-06-07T02:34:05Z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