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6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D25BDE-B933-49E3-AA6F-B51014BCBBE9}" type="doc">
      <dgm:prSet loTypeId="urn:microsoft.com/office/officeart/2005/8/layout/cycle6" loCatId="cycle" qsTypeId="urn:microsoft.com/office/officeart/2005/8/quickstyle/simple1" qsCatId="simple" csTypeId="urn:microsoft.com/office/officeart/2005/8/colors/colorful5" csCatId="colorful" phldr="1"/>
      <dgm:spPr/>
      <dgm:t>
        <a:bodyPr/>
        <a:lstStyle/>
        <a:p>
          <a:endParaRPr lang="en-US"/>
        </a:p>
      </dgm:t>
    </dgm:pt>
    <dgm:pt modelId="{98B6189F-F6E6-4BC1-9B23-93578FB522A5}">
      <dgm:prSet/>
      <dgm:spPr/>
      <dgm:t>
        <a:bodyPr/>
        <a:lstStyle/>
        <a:p>
          <a:r>
            <a:rPr lang="id-ID" dirty="0"/>
            <a:t>Keamanan</a:t>
          </a:r>
          <a:endParaRPr lang="en-US" dirty="0"/>
        </a:p>
      </dgm:t>
    </dgm:pt>
    <dgm:pt modelId="{219D80DA-686D-4F8B-9A3D-4F6AD97D61A8}" type="parTrans" cxnId="{608E32D8-B8D2-4D6B-A396-609DD8525A30}">
      <dgm:prSet/>
      <dgm:spPr/>
      <dgm:t>
        <a:bodyPr/>
        <a:lstStyle/>
        <a:p>
          <a:endParaRPr lang="en-US"/>
        </a:p>
      </dgm:t>
    </dgm:pt>
    <dgm:pt modelId="{EC539CB1-2D88-49F3-BFCC-4FB6753EED34}" type="sibTrans" cxnId="{608E32D8-B8D2-4D6B-A396-609DD8525A30}">
      <dgm:prSet/>
      <dgm:spPr/>
      <dgm:t>
        <a:bodyPr/>
        <a:lstStyle/>
        <a:p>
          <a:endParaRPr lang="en-US"/>
        </a:p>
      </dgm:t>
    </dgm:pt>
    <dgm:pt modelId="{DA55D943-3DA9-4B3F-B939-022B2F1F722D}">
      <dgm:prSet/>
      <dgm:spPr/>
      <dgm:t>
        <a:bodyPr/>
        <a:lstStyle/>
        <a:p>
          <a:r>
            <a:rPr lang="id-ID" dirty="0"/>
            <a:t>Dukungan</a:t>
          </a:r>
          <a:endParaRPr lang="en-US" dirty="0"/>
        </a:p>
      </dgm:t>
    </dgm:pt>
    <dgm:pt modelId="{1951D769-ABBE-48ED-8C7E-AC89FE9FF3DA}" type="parTrans" cxnId="{B615ABF1-4071-417C-82A4-63F21C7B15E0}">
      <dgm:prSet/>
      <dgm:spPr/>
      <dgm:t>
        <a:bodyPr/>
        <a:lstStyle/>
        <a:p>
          <a:endParaRPr lang="en-US"/>
        </a:p>
      </dgm:t>
    </dgm:pt>
    <dgm:pt modelId="{4A64BF1B-0A0C-44A1-9844-AFDF98B3048E}" type="sibTrans" cxnId="{B615ABF1-4071-417C-82A4-63F21C7B15E0}">
      <dgm:prSet/>
      <dgm:spPr/>
      <dgm:t>
        <a:bodyPr/>
        <a:lstStyle/>
        <a:p>
          <a:endParaRPr lang="en-US"/>
        </a:p>
      </dgm:t>
    </dgm:pt>
    <dgm:pt modelId="{FE46DCAA-D885-43BC-A061-3770F0262EE1}">
      <dgm:prSet/>
      <dgm:spPr/>
      <dgm:t>
        <a:bodyPr/>
        <a:lstStyle/>
        <a:p>
          <a:r>
            <a:rPr lang="id-ID" dirty="0"/>
            <a:t>Validasi</a:t>
          </a:r>
          <a:endParaRPr lang="en-US" dirty="0"/>
        </a:p>
      </dgm:t>
    </dgm:pt>
    <dgm:pt modelId="{D669683D-D9D2-4B77-89E4-2C43C27D1807}" type="parTrans" cxnId="{DA1EFAEF-4A31-41F5-8903-207F662D0EAA}">
      <dgm:prSet/>
      <dgm:spPr/>
      <dgm:t>
        <a:bodyPr/>
        <a:lstStyle/>
        <a:p>
          <a:endParaRPr lang="en-ID"/>
        </a:p>
      </dgm:t>
    </dgm:pt>
    <dgm:pt modelId="{C12BE1F5-7703-47B5-8678-BF76F9125012}" type="sibTrans" cxnId="{DA1EFAEF-4A31-41F5-8903-207F662D0EAA}">
      <dgm:prSet/>
      <dgm:spPr/>
      <dgm:t>
        <a:bodyPr/>
        <a:lstStyle/>
        <a:p>
          <a:endParaRPr lang="en-ID"/>
        </a:p>
      </dgm:t>
    </dgm:pt>
    <dgm:pt modelId="{E05DD5FC-AB54-4B4B-A4B3-AF4A69E565C5}">
      <dgm:prSet/>
      <dgm:spPr/>
      <dgm:t>
        <a:bodyPr/>
        <a:lstStyle/>
        <a:p>
          <a:r>
            <a:rPr lang="id-ID" dirty="0"/>
            <a:t>Struktur</a:t>
          </a:r>
          <a:endParaRPr lang="en-US" dirty="0"/>
        </a:p>
      </dgm:t>
    </dgm:pt>
    <dgm:pt modelId="{BE6697FD-B0A8-4F1D-9E9A-10D7E9FA79E5}" type="parTrans" cxnId="{9469D40F-B90D-479F-9F08-8DE1249948CD}">
      <dgm:prSet/>
      <dgm:spPr/>
      <dgm:t>
        <a:bodyPr/>
        <a:lstStyle/>
        <a:p>
          <a:endParaRPr lang="en-ID"/>
        </a:p>
      </dgm:t>
    </dgm:pt>
    <dgm:pt modelId="{18C91190-908E-45C9-9C50-D51F660373F9}" type="sibTrans" cxnId="{9469D40F-B90D-479F-9F08-8DE1249948CD}">
      <dgm:prSet/>
      <dgm:spPr/>
      <dgm:t>
        <a:bodyPr/>
        <a:lstStyle/>
        <a:p>
          <a:endParaRPr lang="en-ID"/>
        </a:p>
      </dgm:t>
    </dgm:pt>
    <dgm:pt modelId="{823F1996-58D3-4061-A058-C448B98F22A0}">
      <dgm:prSet/>
      <dgm:spPr/>
      <dgm:t>
        <a:bodyPr/>
        <a:lstStyle/>
        <a:p>
          <a:r>
            <a:rPr lang="id-ID" dirty="0"/>
            <a:t>Keterlibatan</a:t>
          </a:r>
          <a:endParaRPr lang="en-US" dirty="0"/>
        </a:p>
      </dgm:t>
    </dgm:pt>
    <dgm:pt modelId="{7301FD65-089E-44E7-A51D-D3882191F7EA}" type="parTrans" cxnId="{97E7387D-CB20-404E-9C79-37A9B7F190BC}">
      <dgm:prSet/>
      <dgm:spPr/>
      <dgm:t>
        <a:bodyPr/>
        <a:lstStyle/>
        <a:p>
          <a:endParaRPr lang="en-ID"/>
        </a:p>
      </dgm:t>
    </dgm:pt>
    <dgm:pt modelId="{2AA868F4-5591-4A22-B203-E44A0FCED173}" type="sibTrans" cxnId="{97E7387D-CB20-404E-9C79-37A9B7F190BC}">
      <dgm:prSet/>
      <dgm:spPr/>
      <dgm:t>
        <a:bodyPr/>
        <a:lstStyle/>
        <a:p>
          <a:endParaRPr lang="en-ID"/>
        </a:p>
      </dgm:t>
    </dgm:pt>
    <dgm:pt modelId="{E659FEE1-A3FE-463A-8AC4-E8B397D92BE8}">
      <dgm:prSet/>
      <dgm:spPr/>
      <dgm:t>
        <a:bodyPr/>
        <a:lstStyle/>
        <a:p>
          <a:r>
            <a:rPr lang="id-ID" dirty="0"/>
            <a:t>Komunikasi terbuka</a:t>
          </a:r>
          <a:endParaRPr lang="en-US" dirty="0"/>
        </a:p>
      </dgm:t>
    </dgm:pt>
    <dgm:pt modelId="{5893005D-553B-42F2-8174-3E3615341AB0}" type="parTrans" cxnId="{3FD7D870-769E-4CAF-8185-BB2030A70AA6}">
      <dgm:prSet/>
      <dgm:spPr/>
      <dgm:t>
        <a:bodyPr/>
        <a:lstStyle/>
        <a:p>
          <a:endParaRPr lang="en-ID"/>
        </a:p>
      </dgm:t>
    </dgm:pt>
    <dgm:pt modelId="{BA4C3531-1687-4FFE-A597-F6D8032E1B85}" type="sibTrans" cxnId="{3FD7D870-769E-4CAF-8185-BB2030A70AA6}">
      <dgm:prSet/>
      <dgm:spPr/>
      <dgm:t>
        <a:bodyPr/>
        <a:lstStyle/>
        <a:p>
          <a:endParaRPr lang="en-ID"/>
        </a:p>
      </dgm:t>
    </dgm:pt>
    <dgm:pt modelId="{EFB6362F-8A21-49D7-B2F2-E90091A367D5}">
      <dgm:prSet/>
      <dgm:spPr/>
      <dgm:t>
        <a:bodyPr/>
        <a:lstStyle/>
        <a:p>
          <a:r>
            <a:rPr lang="id-ID" dirty="0"/>
            <a:t>Lingkungan fisik</a:t>
          </a:r>
          <a:endParaRPr lang="en-US" dirty="0"/>
        </a:p>
      </dgm:t>
    </dgm:pt>
    <dgm:pt modelId="{31C94491-1663-4C12-975F-EBCB3D4E0A1E}" type="parTrans" cxnId="{9720F19C-DC44-4341-8A00-CDC7C23AE1C2}">
      <dgm:prSet/>
      <dgm:spPr/>
      <dgm:t>
        <a:bodyPr/>
        <a:lstStyle/>
        <a:p>
          <a:endParaRPr lang="en-ID"/>
        </a:p>
      </dgm:t>
    </dgm:pt>
    <dgm:pt modelId="{79A5E05F-24AB-4704-BF85-870750DEA43E}" type="sibTrans" cxnId="{9720F19C-DC44-4341-8A00-CDC7C23AE1C2}">
      <dgm:prSet/>
      <dgm:spPr/>
      <dgm:t>
        <a:bodyPr/>
        <a:lstStyle/>
        <a:p>
          <a:endParaRPr lang="en-ID"/>
        </a:p>
      </dgm:t>
    </dgm:pt>
    <dgm:pt modelId="{36BECBF3-09B5-45CA-BD3C-86315F03FA58}" type="pres">
      <dgm:prSet presAssocID="{97D25BDE-B933-49E3-AA6F-B51014BCBBE9}" presName="cycle" presStyleCnt="0">
        <dgm:presLayoutVars>
          <dgm:dir/>
          <dgm:resizeHandles val="exact"/>
        </dgm:presLayoutVars>
      </dgm:prSet>
      <dgm:spPr/>
    </dgm:pt>
    <dgm:pt modelId="{1C6ED134-876F-4C4D-AB39-DB6ED45DB6A3}" type="pres">
      <dgm:prSet presAssocID="{98B6189F-F6E6-4BC1-9B23-93578FB522A5}" presName="node" presStyleLbl="node1" presStyleIdx="0" presStyleCnt="7">
        <dgm:presLayoutVars>
          <dgm:bulletEnabled val="1"/>
        </dgm:presLayoutVars>
      </dgm:prSet>
      <dgm:spPr/>
    </dgm:pt>
    <dgm:pt modelId="{C430F294-E45E-488B-AE1C-E9CB67E49FBC}" type="pres">
      <dgm:prSet presAssocID="{98B6189F-F6E6-4BC1-9B23-93578FB522A5}" presName="spNode" presStyleCnt="0"/>
      <dgm:spPr/>
    </dgm:pt>
    <dgm:pt modelId="{FEFCE979-2128-49CC-9948-5E73674BC4FF}" type="pres">
      <dgm:prSet presAssocID="{EC539CB1-2D88-49F3-BFCC-4FB6753EED34}" presName="sibTrans" presStyleLbl="sibTrans1D1" presStyleIdx="0" presStyleCnt="7"/>
      <dgm:spPr/>
    </dgm:pt>
    <dgm:pt modelId="{80384A79-A15E-46C2-BE3A-55F1504EF014}" type="pres">
      <dgm:prSet presAssocID="{DA55D943-3DA9-4B3F-B939-022B2F1F722D}" presName="node" presStyleLbl="node1" presStyleIdx="1" presStyleCnt="7">
        <dgm:presLayoutVars>
          <dgm:bulletEnabled val="1"/>
        </dgm:presLayoutVars>
      </dgm:prSet>
      <dgm:spPr/>
    </dgm:pt>
    <dgm:pt modelId="{99077C29-E922-4B96-9DC7-E9AAB21125AE}" type="pres">
      <dgm:prSet presAssocID="{DA55D943-3DA9-4B3F-B939-022B2F1F722D}" presName="spNode" presStyleCnt="0"/>
      <dgm:spPr/>
    </dgm:pt>
    <dgm:pt modelId="{2F4ECF71-27EB-4A90-9314-BAC166E9927D}" type="pres">
      <dgm:prSet presAssocID="{4A64BF1B-0A0C-44A1-9844-AFDF98B3048E}" presName="sibTrans" presStyleLbl="sibTrans1D1" presStyleIdx="1" presStyleCnt="7"/>
      <dgm:spPr/>
    </dgm:pt>
    <dgm:pt modelId="{827EACDA-9D41-4559-B670-308168F7F413}" type="pres">
      <dgm:prSet presAssocID="{FE46DCAA-D885-43BC-A061-3770F0262EE1}" presName="node" presStyleLbl="node1" presStyleIdx="2" presStyleCnt="7">
        <dgm:presLayoutVars>
          <dgm:bulletEnabled val="1"/>
        </dgm:presLayoutVars>
      </dgm:prSet>
      <dgm:spPr/>
    </dgm:pt>
    <dgm:pt modelId="{6472B81D-3C42-4351-B6E7-F04CB452C5E7}" type="pres">
      <dgm:prSet presAssocID="{FE46DCAA-D885-43BC-A061-3770F0262EE1}" presName="spNode" presStyleCnt="0"/>
      <dgm:spPr/>
    </dgm:pt>
    <dgm:pt modelId="{EA721B88-700F-4B84-A76D-175093B82490}" type="pres">
      <dgm:prSet presAssocID="{C12BE1F5-7703-47B5-8678-BF76F9125012}" presName="sibTrans" presStyleLbl="sibTrans1D1" presStyleIdx="2" presStyleCnt="7"/>
      <dgm:spPr/>
    </dgm:pt>
    <dgm:pt modelId="{19658DC5-E9CA-4C9F-A508-678BA678CC80}" type="pres">
      <dgm:prSet presAssocID="{E05DD5FC-AB54-4B4B-A4B3-AF4A69E565C5}" presName="node" presStyleLbl="node1" presStyleIdx="3" presStyleCnt="7">
        <dgm:presLayoutVars>
          <dgm:bulletEnabled val="1"/>
        </dgm:presLayoutVars>
      </dgm:prSet>
      <dgm:spPr/>
    </dgm:pt>
    <dgm:pt modelId="{25145505-CBB7-4E7A-8B81-4AE005A7C333}" type="pres">
      <dgm:prSet presAssocID="{E05DD5FC-AB54-4B4B-A4B3-AF4A69E565C5}" presName="spNode" presStyleCnt="0"/>
      <dgm:spPr/>
    </dgm:pt>
    <dgm:pt modelId="{95F067AB-8F72-404E-A4BE-CE5CFEBD7F2C}" type="pres">
      <dgm:prSet presAssocID="{18C91190-908E-45C9-9C50-D51F660373F9}" presName="sibTrans" presStyleLbl="sibTrans1D1" presStyleIdx="3" presStyleCnt="7"/>
      <dgm:spPr/>
    </dgm:pt>
    <dgm:pt modelId="{8D12A0AA-46C0-4D64-8D77-3A538AE77F20}" type="pres">
      <dgm:prSet presAssocID="{823F1996-58D3-4061-A058-C448B98F22A0}" presName="node" presStyleLbl="node1" presStyleIdx="4" presStyleCnt="7">
        <dgm:presLayoutVars>
          <dgm:bulletEnabled val="1"/>
        </dgm:presLayoutVars>
      </dgm:prSet>
      <dgm:spPr/>
    </dgm:pt>
    <dgm:pt modelId="{693BC74E-A32C-4574-ABB1-30619FEC8C1D}" type="pres">
      <dgm:prSet presAssocID="{823F1996-58D3-4061-A058-C448B98F22A0}" presName="spNode" presStyleCnt="0"/>
      <dgm:spPr/>
    </dgm:pt>
    <dgm:pt modelId="{FCCE4605-A20B-4BA0-81EA-8E4B263A5A7F}" type="pres">
      <dgm:prSet presAssocID="{2AA868F4-5591-4A22-B203-E44A0FCED173}" presName="sibTrans" presStyleLbl="sibTrans1D1" presStyleIdx="4" presStyleCnt="7"/>
      <dgm:spPr/>
    </dgm:pt>
    <dgm:pt modelId="{DAF13D6E-DD1C-4587-8CF5-F178E9511444}" type="pres">
      <dgm:prSet presAssocID="{E659FEE1-A3FE-463A-8AC4-E8B397D92BE8}" presName="node" presStyleLbl="node1" presStyleIdx="5" presStyleCnt="7">
        <dgm:presLayoutVars>
          <dgm:bulletEnabled val="1"/>
        </dgm:presLayoutVars>
      </dgm:prSet>
      <dgm:spPr/>
    </dgm:pt>
    <dgm:pt modelId="{F8C270CC-AD49-4056-887E-F6F837EB3EE6}" type="pres">
      <dgm:prSet presAssocID="{E659FEE1-A3FE-463A-8AC4-E8B397D92BE8}" presName="spNode" presStyleCnt="0"/>
      <dgm:spPr/>
    </dgm:pt>
    <dgm:pt modelId="{9D0E5219-E6C6-4CEB-90AF-2E968678EB50}" type="pres">
      <dgm:prSet presAssocID="{BA4C3531-1687-4FFE-A597-F6D8032E1B85}" presName="sibTrans" presStyleLbl="sibTrans1D1" presStyleIdx="5" presStyleCnt="7"/>
      <dgm:spPr/>
    </dgm:pt>
    <dgm:pt modelId="{40FC4B54-61CB-4206-AD11-58518331315F}" type="pres">
      <dgm:prSet presAssocID="{EFB6362F-8A21-49D7-B2F2-E90091A367D5}" presName="node" presStyleLbl="node1" presStyleIdx="6" presStyleCnt="7">
        <dgm:presLayoutVars>
          <dgm:bulletEnabled val="1"/>
        </dgm:presLayoutVars>
      </dgm:prSet>
      <dgm:spPr/>
    </dgm:pt>
    <dgm:pt modelId="{18E70192-3EB7-4514-A7C2-85A99ED92DC4}" type="pres">
      <dgm:prSet presAssocID="{EFB6362F-8A21-49D7-B2F2-E90091A367D5}" presName="spNode" presStyleCnt="0"/>
      <dgm:spPr/>
    </dgm:pt>
    <dgm:pt modelId="{0E98E9C9-02DC-4434-982C-0BDEE5CBF42D}" type="pres">
      <dgm:prSet presAssocID="{79A5E05F-24AB-4704-BF85-870750DEA43E}" presName="sibTrans" presStyleLbl="sibTrans1D1" presStyleIdx="6" presStyleCnt="7"/>
      <dgm:spPr/>
    </dgm:pt>
  </dgm:ptLst>
  <dgm:cxnLst>
    <dgm:cxn modelId="{431D7500-21BD-4BAC-9E59-FB51B3071A49}" type="presOf" srcId="{98B6189F-F6E6-4BC1-9B23-93578FB522A5}" destId="{1C6ED134-876F-4C4D-AB39-DB6ED45DB6A3}" srcOrd="0" destOrd="0" presId="urn:microsoft.com/office/officeart/2005/8/layout/cycle6"/>
    <dgm:cxn modelId="{1FC87A0C-8C07-48A1-853A-AEDFA604737C}" type="presOf" srcId="{EC539CB1-2D88-49F3-BFCC-4FB6753EED34}" destId="{FEFCE979-2128-49CC-9948-5E73674BC4FF}" srcOrd="0" destOrd="0" presId="urn:microsoft.com/office/officeart/2005/8/layout/cycle6"/>
    <dgm:cxn modelId="{9469D40F-B90D-479F-9F08-8DE1249948CD}" srcId="{97D25BDE-B933-49E3-AA6F-B51014BCBBE9}" destId="{E05DD5FC-AB54-4B4B-A4B3-AF4A69E565C5}" srcOrd="3" destOrd="0" parTransId="{BE6697FD-B0A8-4F1D-9E9A-10D7E9FA79E5}" sibTransId="{18C91190-908E-45C9-9C50-D51F660373F9}"/>
    <dgm:cxn modelId="{4D44E328-1FBB-43EE-A0B8-5EEC3C0CE67C}" type="presOf" srcId="{EFB6362F-8A21-49D7-B2F2-E90091A367D5}" destId="{40FC4B54-61CB-4206-AD11-58518331315F}" srcOrd="0" destOrd="0" presId="urn:microsoft.com/office/officeart/2005/8/layout/cycle6"/>
    <dgm:cxn modelId="{37256639-9FF9-4145-BE7B-6E0E12DE8EC2}" type="presOf" srcId="{79A5E05F-24AB-4704-BF85-870750DEA43E}" destId="{0E98E9C9-02DC-4434-982C-0BDEE5CBF42D}" srcOrd="0" destOrd="0" presId="urn:microsoft.com/office/officeart/2005/8/layout/cycle6"/>
    <dgm:cxn modelId="{3FD7D870-769E-4CAF-8185-BB2030A70AA6}" srcId="{97D25BDE-B933-49E3-AA6F-B51014BCBBE9}" destId="{E659FEE1-A3FE-463A-8AC4-E8B397D92BE8}" srcOrd="5" destOrd="0" parTransId="{5893005D-553B-42F2-8174-3E3615341AB0}" sibTransId="{BA4C3531-1687-4FFE-A597-F6D8032E1B85}"/>
    <dgm:cxn modelId="{B4BE3452-727D-4F0A-8B2F-E2B37AA4FEEC}" type="presOf" srcId="{823F1996-58D3-4061-A058-C448B98F22A0}" destId="{8D12A0AA-46C0-4D64-8D77-3A538AE77F20}" srcOrd="0" destOrd="0" presId="urn:microsoft.com/office/officeart/2005/8/layout/cycle6"/>
    <dgm:cxn modelId="{3E720275-4BC1-4639-B484-ACB75FAE7EF3}" type="presOf" srcId="{C12BE1F5-7703-47B5-8678-BF76F9125012}" destId="{EA721B88-700F-4B84-A76D-175093B82490}" srcOrd="0" destOrd="0" presId="urn:microsoft.com/office/officeart/2005/8/layout/cycle6"/>
    <dgm:cxn modelId="{5AC62156-604A-4125-B4F0-74535541753D}" type="presOf" srcId="{E659FEE1-A3FE-463A-8AC4-E8B397D92BE8}" destId="{DAF13D6E-DD1C-4587-8CF5-F178E9511444}" srcOrd="0" destOrd="0" presId="urn:microsoft.com/office/officeart/2005/8/layout/cycle6"/>
    <dgm:cxn modelId="{7F98477B-013D-4347-8A51-49991D84EC40}" type="presOf" srcId="{2AA868F4-5591-4A22-B203-E44A0FCED173}" destId="{FCCE4605-A20B-4BA0-81EA-8E4B263A5A7F}" srcOrd="0" destOrd="0" presId="urn:microsoft.com/office/officeart/2005/8/layout/cycle6"/>
    <dgm:cxn modelId="{97E7387D-CB20-404E-9C79-37A9B7F190BC}" srcId="{97D25BDE-B933-49E3-AA6F-B51014BCBBE9}" destId="{823F1996-58D3-4061-A058-C448B98F22A0}" srcOrd="4" destOrd="0" parTransId="{7301FD65-089E-44E7-A51D-D3882191F7EA}" sibTransId="{2AA868F4-5591-4A22-B203-E44A0FCED173}"/>
    <dgm:cxn modelId="{81BE2792-3487-413A-84B6-1246FEC976CD}" type="presOf" srcId="{97D25BDE-B933-49E3-AA6F-B51014BCBBE9}" destId="{36BECBF3-09B5-45CA-BD3C-86315F03FA58}" srcOrd="0" destOrd="0" presId="urn:microsoft.com/office/officeart/2005/8/layout/cycle6"/>
    <dgm:cxn modelId="{9720F19C-DC44-4341-8A00-CDC7C23AE1C2}" srcId="{97D25BDE-B933-49E3-AA6F-B51014BCBBE9}" destId="{EFB6362F-8A21-49D7-B2F2-E90091A367D5}" srcOrd="6" destOrd="0" parTransId="{31C94491-1663-4C12-975F-EBCB3D4E0A1E}" sibTransId="{79A5E05F-24AB-4704-BF85-870750DEA43E}"/>
    <dgm:cxn modelId="{06BEFDA4-BE04-4CFF-8CEE-95E1942E1205}" type="presOf" srcId="{18C91190-908E-45C9-9C50-D51F660373F9}" destId="{95F067AB-8F72-404E-A4BE-CE5CFEBD7F2C}" srcOrd="0" destOrd="0" presId="urn:microsoft.com/office/officeart/2005/8/layout/cycle6"/>
    <dgm:cxn modelId="{ABC7E2D4-7C12-4177-A728-8D82E4BD3CEC}" type="presOf" srcId="{E05DD5FC-AB54-4B4B-A4B3-AF4A69E565C5}" destId="{19658DC5-E9CA-4C9F-A508-678BA678CC80}" srcOrd="0" destOrd="0" presId="urn:microsoft.com/office/officeart/2005/8/layout/cycle6"/>
    <dgm:cxn modelId="{608E32D8-B8D2-4D6B-A396-609DD8525A30}" srcId="{97D25BDE-B933-49E3-AA6F-B51014BCBBE9}" destId="{98B6189F-F6E6-4BC1-9B23-93578FB522A5}" srcOrd="0" destOrd="0" parTransId="{219D80DA-686D-4F8B-9A3D-4F6AD97D61A8}" sibTransId="{EC539CB1-2D88-49F3-BFCC-4FB6753EED34}"/>
    <dgm:cxn modelId="{013578DA-9760-4E16-9355-9CB1EA20CA92}" type="presOf" srcId="{FE46DCAA-D885-43BC-A061-3770F0262EE1}" destId="{827EACDA-9D41-4559-B670-308168F7F413}" srcOrd="0" destOrd="0" presId="urn:microsoft.com/office/officeart/2005/8/layout/cycle6"/>
    <dgm:cxn modelId="{A93456E8-2FA2-421E-AAD6-B0D5B6093C32}" type="presOf" srcId="{BA4C3531-1687-4FFE-A597-F6D8032E1B85}" destId="{9D0E5219-E6C6-4CEB-90AF-2E968678EB50}" srcOrd="0" destOrd="0" presId="urn:microsoft.com/office/officeart/2005/8/layout/cycle6"/>
    <dgm:cxn modelId="{270BC3EF-56D4-4A6C-A982-51BE701F18C4}" type="presOf" srcId="{4A64BF1B-0A0C-44A1-9844-AFDF98B3048E}" destId="{2F4ECF71-27EB-4A90-9314-BAC166E9927D}" srcOrd="0" destOrd="0" presId="urn:microsoft.com/office/officeart/2005/8/layout/cycle6"/>
    <dgm:cxn modelId="{DA1EFAEF-4A31-41F5-8903-207F662D0EAA}" srcId="{97D25BDE-B933-49E3-AA6F-B51014BCBBE9}" destId="{FE46DCAA-D885-43BC-A061-3770F0262EE1}" srcOrd="2" destOrd="0" parTransId="{D669683D-D9D2-4B77-89E4-2C43C27D1807}" sibTransId="{C12BE1F5-7703-47B5-8678-BF76F9125012}"/>
    <dgm:cxn modelId="{B615ABF1-4071-417C-82A4-63F21C7B15E0}" srcId="{97D25BDE-B933-49E3-AA6F-B51014BCBBE9}" destId="{DA55D943-3DA9-4B3F-B939-022B2F1F722D}" srcOrd="1" destOrd="0" parTransId="{1951D769-ABBE-48ED-8C7E-AC89FE9FF3DA}" sibTransId="{4A64BF1B-0A0C-44A1-9844-AFDF98B3048E}"/>
    <dgm:cxn modelId="{85088BFD-5499-4A37-988F-59884EB264C5}" type="presOf" srcId="{DA55D943-3DA9-4B3F-B939-022B2F1F722D}" destId="{80384A79-A15E-46C2-BE3A-55F1504EF014}" srcOrd="0" destOrd="0" presId="urn:microsoft.com/office/officeart/2005/8/layout/cycle6"/>
    <dgm:cxn modelId="{C18E8109-1827-46C9-8677-0A328638BCB6}" type="presParOf" srcId="{36BECBF3-09B5-45CA-BD3C-86315F03FA58}" destId="{1C6ED134-876F-4C4D-AB39-DB6ED45DB6A3}" srcOrd="0" destOrd="0" presId="urn:microsoft.com/office/officeart/2005/8/layout/cycle6"/>
    <dgm:cxn modelId="{BC711120-F985-4DD9-8A6B-DAD00B3BD9A9}" type="presParOf" srcId="{36BECBF3-09B5-45CA-BD3C-86315F03FA58}" destId="{C430F294-E45E-488B-AE1C-E9CB67E49FBC}" srcOrd="1" destOrd="0" presId="urn:microsoft.com/office/officeart/2005/8/layout/cycle6"/>
    <dgm:cxn modelId="{B53889C9-BB4F-4E78-B071-49157A557A9F}" type="presParOf" srcId="{36BECBF3-09B5-45CA-BD3C-86315F03FA58}" destId="{FEFCE979-2128-49CC-9948-5E73674BC4FF}" srcOrd="2" destOrd="0" presId="urn:microsoft.com/office/officeart/2005/8/layout/cycle6"/>
    <dgm:cxn modelId="{AD29FA05-DF92-4820-A0E3-C88C36B4A3A3}" type="presParOf" srcId="{36BECBF3-09B5-45CA-BD3C-86315F03FA58}" destId="{80384A79-A15E-46C2-BE3A-55F1504EF014}" srcOrd="3" destOrd="0" presId="urn:microsoft.com/office/officeart/2005/8/layout/cycle6"/>
    <dgm:cxn modelId="{60AF937A-2BC9-400C-A69A-69CB552085AF}" type="presParOf" srcId="{36BECBF3-09B5-45CA-BD3C-86315F03FA58}" destId="{99077C29-E922-4B96-9DC7-E9AAB21125AE}" srcOrd="4" destOrd="0" presId="urn:microsoft.com/office/officeart/2005/8/layout/cycle6"/>
    <dgm:cxn modelId="{EBABF390-F7BB-4D83-B534-9B24EE8BD78B}" type="presParOf" srcId="{36BECBF3-09B5-45CA-BD3C-86315F03FA58}" destId="{2F4ECF71-27EB-4A90-9314-BAC166E9927D}" srcOrd="5" destOrd="0" presId="urn:microsoft.com/office/officeart/2005/8/layout/cycle6"/>
    <dgm:cxn modelId="{C87E5800-A119-40C3-9739-B10239D3B26F}" type="presParOf" srcId="{36BECBF3-09B5-45CA-BD3C-86315F03FA58}" destId="{827EACDA-9D41-4559-B670-308168F7F413}" srcOrd="6" destOrd="0" presId="urn:microsoft.com/office/officeart/2005/8/layout/cycle6"/>
    <dgm:cxn modelId="{EDC0E4D4-5BF2-411F-89B4-FCBD3B8E26C6}" type="presParOf" srcId="{36BECBF3-09B5-45CA-BD3C-86315F03FA58}" destId="{6472B81D-3C42-4351-B6E7-F04CB452C5E7}" srcOrd="7" destOrd="0" presId="urn:microsoft.com/office/officeart/2005/8/layout/cycle6"/>
    <dgm:cxn modelId="{04E13E66-91F1-4784-95B8-CA99F20FAE97}" type="presParOf" srcId="{36BECBF3-09B5-45CA-BD3C-86315F03FA58}" destId="{EA721B88-700F-4B84-A76D-175093B82490}" srcOrd="8" destOrd="0" presId="urn:microsoft.com/office/officeart/2005/8/layout/cycle6"/>
    <dgm:cxn modelId="{903A4799-BDBB-4F35-86C6-67CBBB036448}" type="presParOf" srcId="{36BECBF3-09B5-45CA-BD3C-86315F03FA58}" destId="{19658DC5-E9CA-4C9F-A508-678BA678CC80}" srcOrd="9" destOrd="0" presId="urn:microsoft.com/office/officeart/2005/8/layout/cycle6"/>
    <dgm:cxn modelId="{5A100369-512A-4049-814D-243E32B96DE2}" type="presParOf" srcId="{36BECBF3-09B5-45CA-BD3C-86315F03FA58}" destId="{25145505-CBB7-4E7A-8B81-4AE005A7C333}" srcOrd="10" destOrd="0" presId="urn:microsoft.com/office/officeart/2005/8/layout/cycle6"/>
    <dgm:cxn modelId="{409FACCD-A47B-4CD7-AE2F-7C24F0EA7347}" type="presParOf" srcId="{36BECBF3-09B5-45CA-BD3C-86315F03FA58}" destId="{95F067AB-8F72-404E-A4BE-CE5CFEBD7F2C}" srcOrd="11" destOrd="0" presId="urn:microsoft.com/office/officeart/2005/8/layout/cycle6"/>
    <dgm:cxn modelId="{88D88CDC-AAB5-4B18-B1E8-33C6A5ADE845}" type="presParOf" srcId="{36BECBF3-09B5-45CA-BD3C-86315F03FA58}" destId="{8D12A0AA-46C0-4D64-8D77-3A538AE77F20}" srcOrd="12" destOrd="0" presId="urn:microsoft.com/office/officeart/2005/8/layout/cycle6"/>
    <dgm:cxn modelId="{844396D6-40C8-4012-9A82-17D15702A2EC}" type="presParOf" srcId="{36BECBF3-09B5-45CA-BD3C-86315F03FA58}" destId="{693BC74E-A32C-4574-ABB1-30619FEC8C1D}" srcOrd="13" destOrd="0" presId="urn:microsoft.com/office/officeart/2005/8/layout/cycle6"/>
    <dgm:cxn modelId="{1F54216E-BF02-4777-A6AB-F770F4946ABB}" type="presParOf" srcId="{36BECBF3-09B5-45CA-BD3C-86315F03FA58}" destId="{FCCE4605-A20B-4BA0-81EA-8E4B263A5A7F}" srcOrd="14" destOrd="0" presId="urn:microsoft.com/office/officeart/2005/8/layout/cycle6"/>
    <dgm:cxn modelId="{C0224F7F-E59F-4D25-AF39-B02D610058F5}" type="presParOf" srcId="{36BECBF3-09B5-45CA-BD3C-86315F03FA58}" destId="{DAF13D6E-DD1C-4587-8CF5-F178E9511444}" srcOrd="15" destOrd="0" presId="urn:microsoft.com/office/officeart/2005/8/layout/cycle6"/>
    <dgm:cxn modelId="{5442BD50-AD16-4D8D-A0D4-DB5B0BFA30A1}" type="presParOf" srcId="{36BECBF3-09B5-45CA-BD3C-86315F03FA58}" destId="{F8C270CC-AD49-4056-887E-F6F837EB3EE6}" srcOrd="16" destOrd="0" presId="urn:microsoft.com/office/officeart/2005/8/layout/cycle6"/>
    <dgm:cxn modelId="{C8E95117-4344-4629-B678-3B3699266840}" type="presParOf" srcId="{36BECBF3-09B5-45CA-BD3C-86315F03FA58}" destId="{9D0E5219-E6C6-4CEB-90AF-2E968678EB50}" srcOrd="17" destOrd="0" presId="urn:microsoft.com/office/officeart/2005/8/layout/cycle6"/>
    <dgm:cxn modelId="{0C3116A4-D21D-464B-ADB6-68DF54E71590}" type="presParOf" srcId="{36BECBF3-09B5-45CA-BD3C-86315F03FA58}" destId="{40FC4B54-61CB-4206-AD11-58518331315F}" srcOrd="18" destOrd="0" presId="urn:microsoft.com/office/officeart/2005/8/layout/cycle6"/>
    <dgm:cxn modelId="{FD564652-7F54-40A1-AFC8-3F08DDAB5D4A}" type="presParOf" srcId="{36BECBF3-09B5-45CA-BD3C-86315F03FA58}" destId="{18E70192-3EB7-4514-A7C2-85A99ED92DC4}" srcOrd="19" destOrd="0" presId="urn:microsoft.com/office/officeart/2005/8/layout/cycle6"/>
    <dgm:cxn modelId="{52FA68EA-43AD-438A-A7D0-542F66DDABDA}" type="presParOf" srcId="{36BECBF3-09B5-45CA-BD3C-86315F03FA58}" destId="{0E98E9C9-02DC-4434-982C-0BDEE5CBF42D}" srcOrd="20"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9F0916-6505-4685-8203-76C29E895678}" type="doc">
      <dgm:prSet loTypeId="urn:microsoft.com/office/officeart/2005/8/layout/vList2" loCatId="list" qsTypeId="urn:microsoft.com/office/officeart/2005/8/quickstyle/simple4" qsCatId="simple" csTypeId="urn:microsoft.com/office/officeart/2005/8/colors/colorful2" csCatId="colorful" phldr="1"/>
      <dgm:spPr/>
    </dgm:pt>
    <dgm:pt modelId="{6E5023F5-7006-47F4-A9C1-67C22CB89B74}">
      <dgm:prSet phldrT="[Text]"/>
      <dgm:spPr/>
      <dgm:t>
        <a:bodyPr/>
        <a:lstStyle/>
        <a:p>
          <a:pPr>
            <a:buNone/>
          </a:pPr>
          <a:r>
            <a:rPr lang="id-ID" dirty="0"/>
            <a:t>Terapi Rekreasi</a:t>
          </a:r>
          <a:endParaRPr lang="en-ID" dirty="0"/>
        </a:p>
      </dgm:t>
    </dgm:pt>
    <dgm:pt modelId="{F378933D-9CD3-4A15-9A4B-EE0FECC32DF0}" type="parTrans" cxnId="{772CED4F-1855-4FE8-BD4A-D5CB493A36F3}">
      <dgm:prSet/>
      <dgm:spPr/>
      <dgm:t>
        <a:bodyPr/>
        <a:lstStyle/>
        <a:p>
          <a:endParaRPr lang="en-ID"/>
        </a:p>
      </dgm:t>
    </dgm:pt>
    <dgm:pt modelId="{BAAEBC31-F3A7-41B4-A6E8-204BB04DBBFF}" type="sibTrans" cxnId="{772CED4F-1855-4FE8-BD4A-D5CB493A36F3}">
      <dgm:prSet/>
      <dgm:spPr/>
      <dgm:t>
        <a:bodyPr/>
        <a:lstStyle/>
        <a:p>
          <a:endParaRPr lang="en-ID"/>
        </a:p>
      </dgm:t>
    </dgm:pt>
    <dgm:pt modelId="{45B37466-A50E-4873-B2EB-E53D9C912923}">
      <dgm:prSet phldrT="[Text]"/>
      <dgm:spPr/>
      <dgm:t>
        <a:bodyPr/>
        <a:lstStyle/>
        <a:p>
          <a:pPr>
            <a:buNone/>
          </a:pPr>
          <a:r>
            <a:rPr lang="id-ID" dirty="0"/>
            <a:t>Terapi kreasi seni (musik, menari, menggambar, literatur)</a:t>
          </a:r>
          <a:endParaRPr lang="en-ID" dirty="0"/>
        </a:p>
      </dgm:t>
    </dgm:pt>
    <dgm:pt modelId="{3DFCD66E-F686-4201-99BD-EF8AFC4CCF19}" type="parTrans" cxnId="{EA4A36C4-09A3-4FA4-90CD-F8D7F4CB4009}">
      <dgm:prSet/>
      <dgm:spPr/>
      <dgm:t>
        <a:bodyPr/>
        <a:lstStyle/>
        <a:p>
          <a:endParaRPr lang="en-ID"/>
        </a:p>
      </dgm:t>
    </dgm:pt>
    <dgm:pt modelId="{EA638EBA-BB7C-42D8-9F6D-434F504FBF35}" type="sibTrans" cxnId="{EA4A36C4-09A3-4FA4-90CD-F8D7F4CB4009}">
      <dgm:prSet/>
      <dgm:spPr/>
      <dgm:t>
        <a:bodyPr/>
        <a:lstStyle/>
        <a:p>
          <a:endParaRPr lang="en-ID"/>
        </a:p>
      </dgm:t>
    </dgm:pt>
    <dgm:pt modelId="{D72E5D67-C6A2-4F3E-A73D-D942B6671826}">
      <dgm:prSet phldrT="[Text]"/>
      <dgm:spPr/>
      <dgm:t>
        <a:bodyPr/>
        <a:lstStyle/>
        <a:p>
          <a:pPr>
            <a:buNone/>
          </a:pPr>
          <a:r>
            <a:rPr lang="id-ID" dirty="0"/>
            <a:t>Pet terapi</a:t>
          </a:r>
          <a:endParaRPr lang="en-ID" dirty="0"/>
        </a:p>
      </dgm:t>
    </dgm:pt>
    <dgm:pt modelId="{78AFAA3B-BB70-423D-8457-46A8751A67F4}" type="parTrans" cxnId="{E38D76C2-CAC7-42C8-9C6C-1A98546E98AF}">
      <dgm:prSet/>
      <dgm:spPr/>
      <dgm:t>
        <a:bodyPr/>
        <a:lstStyle/>
        <a:p>
          <a:endParaRPr lang="en-ID"/>
        </a:p>
      </dgm:t>
    </dgm:pt>
    <dgm:pt modelId="{8B037032-0463-41F8-A620-B8E62FC39A2F}" type="sibTrans" cxnId="{E38D76C2-CAC7-42C8-9C6C-1A98546E98AF}">
      <dgm:prSet/>
      <dgm:spPr/>
      <dgm:t>
        <a:bodyPr/>
        <a:lstStyle/>
        <a:p>
          <a:endParaRPr lang="en-ID"/>
        </a:p>
      </dgm:t>
    </dgm:pt>
    <dgm:pt modelId="{2EA15867-1CEA-41F2-A691-06B0B920D949}">
      <dgm:prSet phldrT="[Text]"/>
      <dgm:spPr/>
      <dgm:t>
        <a:bodyPr/>
        <a:lstStyle/>
        <a:p>
          <a:pPr>
            <a:buNone/>
          </a:pPr>
          <a:r>
            <a:rPr lang="id-ID" dirty="0"/>
            <a:t>Terapi berkebun</a:t>
          </a:r>
          <a:endParaRPr lang="en-ID" dirty="0"/>
        </a:p>
      </dgm:t>
    </dgm:pt>
    <dgm:pt modelId="{F2655498-B379-41FD-8876-78D6A7D43614}" type="parTrans" cxnId="{717547EE-FE8A-4946-A746-4C8CB3339BC9}">
      <dgm:prSet/>
      <dgm:spPr/>
      <dgm:t>
        <a:bodyPr/>
        <a:lstStyle/>
        <a:p>
          <a:endParaRPr lang="en-ID"/>
        </a:p>
      </dgm:t>
    </dgm:pt>
    <dgm:pt modelId="{0DC232D3-4CA9-473D-9ED3-65CD3C5BE4C6}" type="sibTrans" cxnId="{717547EE-FE8A-4946-A746-4C8CB3339BC9}">
      <dgm:prSet/>
      <dgm:spPr/>
      <dgm:t>
        <a:bodyPr/>
        <a:lstStyle/>
        <a:p>
          <a:endParaRPr lang="en-ID"/>
        </a:p>
      </dgm:t>
    </dgm:pt>
    <dgm:pt modelId="{AE8078F7-C6F0-4882-BCE7-350E73F35B0F}" type="pres">
      <dgm:prSet presAssocID="{619F0916-6505-4685-8203-76C29E895678}" presName="linear" presStyleCnt="0">
        <dgm:presLayoutVars>
          <dgm:animLvl val="lvl"/>
          <dgm:resizeHandles val="exact"/>
        </dgm:presLayoutVars>
      </dgm:prSet>
      <dgm:spPr/>
    </dgm:pt>
    <dgm:pt modelId="{CAFF96F4-1925-4191-8392-5ED8F5CEEDFB}" type="pres">
      <dgm:prSet presAssocID="{6E5023F5-7006-47F4-A9C1-67C22CB89B74}" presName="parentText" presStyleLbl="node1" presStyleIdx="0" presStyleCnt="4">
        <dgm:presLayoutVars>
          <dgm:chMax val="0"/>
          <dgm:bulletEnabled val="1"/>
        </dgm:presLayoutVars>
      </dgm:prSet>
      <dgm:spPr/>
    </dgm:pt>
    <dgm:pt modelId="{8893EC4F-E6A2-4442-9121-FE7BC053FA94}" type="pres">
      <dgm:prSet presAssocID="{BAAEBC31-F3A7-41B4-A6E8-204BB04DBBFF}" presName="spacer" presStyleCnt="0"/>
      <dgm:spPr/>
    </dgm:pt>
    <dgm:pt modelId="{CF23A543-0DEF-401E-B718-0F14FA73FA9B}" type="pres">
      <dgm:prSet presAssocID="{45B37466-A50E-4873-B2EB-E53D9C912923}" presName="parentText" presStyleLbl="node1" presStyleIdx="1" presStyleCnt="4">
        <dgm:presLayoutVars>
          <dgm:chMax val="0"/>
          <dgm:bulletEnabled val="1"/>
        </dgm:presLayoutVars>
      </dgm:prSet>
      <dgm:spPr/>
    </dgm:pt>
    <dgm:pt modelId="{FE39E3D4-66B0-4292-8644-738AC01C2C40}" type="pres">
      <dgm:prSet presAssocID="{EA638EBA-BB7C-42D8-9F6D-434F504FBF35}" presName="spacer" presStyleCnt="0"/>
      <dgm:spPr/>
    </dgm:pt>
    <dgm:pt modelId="{4B28FFBE-FA28-461F-923D-EA0079D6C707}" type="pres">
      <dgm:prSet presAssocID="{D72E5D67-C6A2-4F3E-A73D-D942B6671826}" presName="parentText" presStyleLbl="node1" presStyleIdx="2" presStyleCnt="4">
        <dgm:presLayoutVars>
          <dgm:chMax val="0"/>
          <dgm:bulletEnabled val="1"/>
        </dgm:presLayoutVars>
      </dgm:prSet>
      <dgm:spPr/>
    </dgm:pt>
    <dgm:pt modelId="{E4E755F9-587D-4C9D-B2D4-39528E5FE840}" type="pres">
      <dgm:prSet presAssocID="{8B037032-0463-41F8-A620-B8E62FC39A2F}" presName="spacer" presStyleCnt="0"/>
      <dgm:spPr/>
    </dgm:pt>
    <dgm:pt modelId="{129D3910-5D5C-4F10-B2D5-7C480F9DD966}" type="pres">
      <dgm:prSet presAssocID="{2EA15867-1CEA-41F2-A691-06B0B920D949}" presName="parentText" presStyleLbl="node1" presStyleIdx="3" presStyleCnt="4">
        <dgm:presLayoutVars>
          <dgm:chMax val="0"/>
          <dgm:bulletEnabled val="1"/>
        </dgm:presLayoutVars>
      </dgm:prSet>
      <dgm:spPr/>
    </dgm:pt>
  </dgm:ptLst>
  <dgm:cxnLst>
    <dgm:cxn modelId="{7412F117-860F-4355-A74A-C12631298B94}" type="presOf" srcId="{619F0916-6505-4685-8203-76C29E895678}" destId="{AE8078F7-C6F0-4882-BCE7-350E73F35B0F}" srcOrd="0" destOrd="0" presId="urn:microsoft.com/office/officeart/2005/8/layout/vList2"/>
    <dgm:cxn modelId="{D754AB4E-3731-4244-AA91-330D1C506A18}" type="presOf" srcId="{2EA15867-1CEA-41F2-A691-06B0B920D949}" destId="{129D3910-5D5C-4F10-B2D5-7C480F9DD966}" srcOrd="0" destOrd="0" presId="urn:microsoft.com/office/officeart/2005/8/layout/vList2"/>
    <dgm:cxn modelId="{772CED4F-1855-4FE8-BD4A-D5CB493A36F3}" srcId="{619F0916-6505-4685-8203-76C29E895678}" destId="{6E5023F5-7006-47F4-A9C1-67C22CB89B74}" srcOrd="0" destOrd="0" parTransId="{F378933D-9CD3-4A15-9A4B-EE0FECC32DF0}" sibTransId="{BAAEBC31-F3A7-41B4-A6E8-204BB04DBBFF}"/>
    <dgm:cxn modelId="{B78FFD8A-85EE-433D-B394-913F38F22333}" type="presOf" srcId="{D72E5D67-C6A2-4F3E-A73D-D942B6671826}" destId="{4B28FFBE-FA28-461F-923D-EA0079D6C707}" srcOrd="0" destOrd="0" presId="urn:microsoft.com/office/officeart/2005/8/layout/vList2"/>
    <dgm:cxn modelId="{98677594-91FE-48DD-B24E-4950CF040281}" type="presOf" srcId="{45B37466-A50E-4873-B2EB-E53D9C912923}" destId="{CF23A543-0DEF-401E-B718-0F14FA73FA9B}" srcOrd="0" destOrd="0" presId="urn:microsoft.com/office/officeart/2005/8/layout/vList2"/>
    <dgm:cxn modelId="{E38D76C2-CAC7-42C8-9C6C-1A98546E98AF}" srcId="{619F0916-6505-4685-8203-76C29E895678}" destId="{D72E5D67-C6A2-4F3E-A73D-D942B6671826}" srcOrd="2" destOrd="0" parTransId="{78AFAA3B-BB70-423D-8457-46A8751A67F4}" sibTransId="{8B037032-0463-41F8-A620-B8E62FC39A2F}"/>
    <dgm:cxn modelId="{EA4A36C4-09A3-4FA4-90CD-F8D7F4CB4009}" srcId="{619F0916-6505-4685-8203-76C29E895678}" destId="{45B37466-A50E-4873-B2EB-E53D9C912923}" srcOrd="1" destOrd="0" parTransId="{3DFCD66E-F686-4201-99BD-EF8AFC4CCF19}" sibTransId="{EA638EBA-BB7C-42D8-9F6D-434F504FBF35}"/>
    <dgm:cxn modelId="{F1C2ADE3-59FD-442F-849D-650F27DEDED9}" type="presOf" srcId="{6E5023F5-7006-47F4-A9C1-67C22CB89B74}" destId="{CAFF96F4-1925-4191-8392-5ED8F5CEEDFB}" srcOrd="0" destOrd="0" presId="urn:microsoft.com/office/officeart/2005/8/layout/vList2"/>
    <dgm:cxn modelId="{717547EE-FE8A-4946-A746-4C8CB3339BC9}" srcId="{619F0916-6505-4685-8203-76C29E895678}" destId="{2EA15867-1CEA-41F2-A691-06B0B920D949}" srcOrd="3" destOrd="0" parTransId="{F2655498-B379-41FD-8876-78D6A7D43614}" sibTransId="{0DC232D3-4CA9-473D-9ED3-65CD3C5BE4C6}"/>
    <dgm:cxn modelId="{06C261E6-8E6A-45E3-A655-E1F32BF56854}" type="presParOf" srcId="{AE8078F7-C6F0-4882-BCE7-350E73F35B0F}" destId="{CAFF96F4-1925-4191-8392-5ED8F5CEEDFB}" srcOrd="0" destOrd="0" presId="urn:microsoft.com/office/officeart/2005/8/layout/vList2"/>
    <dgm:cxn modelId="{A4FD71D0-0130-40EB-9CC2-83880D8D78C0}" type="presParOf" srcId="{AE8078F7-C6F0-4882-BCE7-350E73F35B0F}" destId="{8893EC4F-E6A2-4442-9121-FE7BC053FA94}" srcOrd="1" destOrd="0" presId="urn:microsoft.com/office/officeart/2005/8/layout/vList2"/>
    <dgm:cxn modelId="{FB742142-24A1-4638-AC1D-F40D9FA9D0A1}" type="presParOf" srcId="{AE8078F7-C6F0-4882-BCE7-350E73F35B0F}" destId="{CF23A543-0DEF-401E-B718-0F14FA73FA9B}" srcOrd="2" destOrd="0" presId="urn:microsoft.com/office/officeart/2005/8/layout/vList2"/>
    <dgm:cxn modelId="{AD86DF9B-BE48-4797-AB27-76558A8F55D3}" type="presParOf" srcId="{AE8078F7-C6F0-4882-BCE7-350E73F35B0F}" destId="{FE39E3D4-66B0-4292-8644-738AC01C2C40}" srcOrd="3" destOrd="0" presId="urn:microsoft.com/office/officeart/2005/8/layout/vList2"/>
    <dgm:cxn modelId="{609A7352-6938-4C66-BC52-6588078F3E34}" type="presParOf" srcId="{AE8078F7-C6F0-4882-BCE7-350E73F35B0F}" destId="{4B28FFBE-FA28-461F-923D-EA0079D6C707}" srcOrd="4" destOrd="0" presId="urn:microsoft.com/office/officeart/2005/8/layout/vList2"/>
    <dgm:cxn modelId="{051A6C0F-AB1F-4CF9-B875-488DCFCE8A62}" type="presParOf" srcId="{AE8078F7-C6F0-4882-BCE7-350E73F35B0F}" destId="{E4E755F9-587D-4C9D-B2D4-39528E5FE840}" srcOrd="5" destOrd="0" presId="urn:microsoft.com/office/officeart/2005/8/layout/vList2"/>
    <dgm:cxn modelId="{54665F2D-4260-425C-82E8-21AA3EE81E7E}" type="presParOf" srcId="{AE8078F7-C6F0-4882-BCE7-350E73F35B0F}" destId="{129D3910-5D5C-4F10-B2D5-7C480F9DD96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BB4A35-F838-4BB3-96F0-68EA732777A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30413C1-E5DE-4418-8917-CFC691931506}">
      <dgm:prSet/>
      <dgm:spPr/>
      <dgm:t>
        <a:bodyPr/>
        <a:lstStyle/>
        <a:p>
          <a:r>
            <a:rPr lang="en-US"/>
            <a:t>Rekreasi adalah kegiatan non rutinitas yang membuat terjadinya relaksasi</a:t>
          </a:r>
        </a:p>
      </dgm:t>
    </dgm:pt>
    <dgm:pt modelId="{6CC02D2D-3D26-4DD8-A64E-C0848AC10DF0}" type="parTrans" cxnId="{981972CD-47A8-4357-B0E4-A862D911A2F3}">
      <dgm:prSet/>
      <dgm:spPr/>
      <dgm:t>
        <a:bodyPr/>
        <a:lstStyle/>
        <a:p>
          <a:endParaRPr lang="en-US"/>
        </a:p>
      </dgm:t>
    </dgm:pt>
    <dgm:pt modelId="{4A43D032-8912-46D8-BC8C-799AC5D5DEAA}" type="sibTrans" cxnId="{981972CD-47A8-4357-B0E4-A862D911A2F3}">
      <dgm:prSet/>
      <dgm:spPr/>
      <dgm:t>
        <a:bodyPr/>
        <a:lstStyle/>
        <a:p>
          <a:endParaRPr lang="en-US"/>
        </a:p>
      </dgm:t>
    </dgm:pt>
    <dgm:pt modelId="{7CDBCBA6-B86A-4CB3-A780-F1F7BEB73CFD}">
      <dgm:prSet/>
      <dgm:spPr/>
      <dgm:t>
        <a:bodyPr/>
        <a:lstStyle/>
        <a:p>
          <a:r>
            <a:rPr lang="en-US"/>
            <a:t>Rekreasi di UPIP dapat dilaksanakan dalam bentuk:</a:t>
          </a:r>
        </a:p>
      </dgm:t>
    </dgm:pt>
    <dgm:pt modelId="{40CC66F9-1F2B-469B-9BBC-EE109EB3837D}" type="parTrans" cxnId="{AA53EFEB-FB5B-4937-8203-53A1A19A7ADA}">
      <dgm:prSet/>
      <dgm:spPr/>
      <dgm:t>
        <a:bodyPr/>
        <a:lstStyle/>
        <a:p>
          <a:endParaRPr lang="en-US"/>
        </a:p>
      </dgm:t>
    </dgm:pt>
    <dgm:pt modelId="{8959C9F6-6C98-4F9F-B19D-6F975122289E}" type="sibTrans" cxnId="{AA53EFEB-FB5B-4937-8203-53A1A19A7ADA}">
      <dgm:prSet/>
      <dgm:spPr/>
      <dgm:t>
        <a:bodyPr/>
        <a:lstStyle/>
        <a:p>
          <a:endParaRPr lang="en-US"/>
        </a:p>
      </dgm:t>
    </dgm:pt>
    <dgm:pt modelId="{1EF71673-E298-44F0-A236-8A4330266197}">
      <dgm:prSet/>
      <dgm:spPr/>
      <dgm:t>
        <a:bodyPr/>
        <a:lstStyle/>
        <a:p>
          <a:r>
            <a:rPr lang="en-US"/>
            <a:t>Rekreasi pasif: mendengar musik, melihat televisi</a:t>
          </a:r>
        </a:p>
      </dgm:t>
    </dgm:pt>
    <dgm:pt modelId="{396827F3-EDA9-4825-AED5-93D56D2F1064}" type="parTrans" cxnId="{C97EA32E-3B01-4BDA-AA38-BBE664E92972}">
      <dgm:prSet/>
      <dgm:spPr/>
      <dgm:t>
        <a:bodyPr/>
        <a:lstStyle/>
        <a:p>
          <a:endParaRPr lang="en-US"/>
        </a:p>
      </dgm:t>
    </dgm:pt>
    <dgm:pt modelId="{0927BBAF-7AA9-4E2F-A92F-7F34C21BE7E1}" type="sibTrans" cxnId="{C97EA32E-3B01-4BDA-AA38-BBE664E92972}">
      <dgm:prSet/>
      <dgm:spPr/>
      <dgm:t>
        <a:bodyPr/>
        <a:lstStyle/>
        <a:p>
          <a:endParaRPr lang="en-US"/>
        </a:p>
      </dgm:t>
    </dgm:pt>
    <dgm:pt modelId="{7274E238-869F-41F2-A8B9-E899DC14A241}">
      <dgm:prSet/>
      <dgm:spPr/>
      <dgm:t>
        <a:bodyPr/>
        <a:lstStyle/>
        <a:p>
          <a:r>
            <a:rPr lang="en-US"/>
            <a:t>Rekreasi aktif: berjalan-jalan, picnic, bernyanyi </a:t>
          </a:r>
        </a:p>
      </dgm:t>
    </dgm:pt>
    <dgm:pt modelId="{291C80D3-A860-4F98-B73C-8DCD34E3F113}" type="parTrans" cxnId="{1DD351DC-D152-48F2-861E-9FE33D451C5B}">
      <dgm:prSet/>
      <dgm:spPr/>
      <dgm:t>
        <a:bodyPr/>
        <a:lstStyle/>
        <a:p>
          <a:endParaRPr lang="en-US"/>
        </a:p>
      </dgm:t>
    </dgm:pt>
    <dgm:pt modelId="{A7AF87EB-62DA-46D0-A4FE-2ABAE8C5C6BC}" type="sibTrans" cxnId="{1DD351DC-D152-48F2-861E-9FE33D451C5B}">
      <dgm:prSet/>
      <dgm:spPr/>
      <dgm:t>
        <a:bodyPr/>
        <a:lstStyle/>
        <a:p>
          <a:endParaRPr lang="en-US"/>
        </a:p>
      </dgm:t>
    </dgm:pt>
    <dgm:pt modelId="{3285AF7C-3C9D-4FCD-822E-551487EB2710}" type="pres">
      <dgm:prSet presAssocID="{62BB4A35-F838-4BB3-96F0-68EA732777AA}" presName="linear" presStyleCnt="0">
        <dgm:presLayoutVars>
          <dgm:animLvl val="lvl"/>
          <dgm:resizeHandles val="exact"/>
        </dgm:presLayoutVars>
      </dgm:prSet>
      <dgm:spPr/>
    </dgm:pt>
    <dgm:pt modelId="{D6606584-D5F8-4190-A5BD-2039C4A72B73}" type="pres">
      <dgm:prSet presAssocID="{730413C1-E5DE-4418-8917-CFC691931506}" presName="parentText" presStyleLbl="node1" presStyleIdx="0" presStyleCnt="2">
        <dgm:presLayoutVars>
          <dgm:chMax val="0"/>
          <dgm:bulletEnabled val="1"/>
        </dgm:presLayoutVars>
      </dgm:prSet>
      <dgm:spPr/>
    </dgm:pt>
    <dgm:pt modelId="{FD85A913-FED4-436D-BEC6-D461A1D512D5}" type="pres">
      <dgm:prSet presAssocID="{4A43D032-8912-46D8-BC8C-799AC5D5DEAA}" presName="spacer" presStyleCnt="0"/>
      <dgm:spPr/>
    </dgm:pt>
    <dgm:pt modelId="{0874AFB6-CB70-48BC-9581-060339E6069B}" type="pres">
      <dgm:prSet presAssocID="{7CDBCBA6-B86A-4CB3-A780-F1F7BEB73CFD}" presName="parentText" presStyleLbl="node1" presStyleIdx="1" presStyleCnt="2">
        <dgm:presLayoutVars>
          <dgm:chMax val="0"/>
          <dgm:bulletEnabled val="1"/>
        </dgm:presLayoutVars>
      </dgm:prSet>
      <dgm:spPr/>
    </dgm:pt>
    <dgm:pt modelId="{222492D3-E968-4BBE-8CAA-F83837DC215F}" type="pres">
      <dgm:prSet presAssocID="{7CDBCBA6-B86A-4CB3-A780-F1F7BEB73CFD}" presName="childText" presStyleLbl="revTx" presStyleIdx="0" presStyleCnt="1">
        <dgm:presLayoutVars>
          <dgm:bulletEnabled val="1"/>
        </dgm:presLayoutVars>
      </dgm:prSet>
      <dgm:spPr/>
    </dgm:pt>
  </dgm:ptLst>
  <dgm:cxnLst>
    <dgm:cxn modelId="{94D59F0F-DD38-4D48-8A17-84D0D41791E1}" type="presOf" srcId="{62BB4A35-F838-4BB3-96F0-68EA732777AA}" destId="{3285AF7C-3C9D-4FCD-822E-551487EB2710}" srcOrd="0" destOrd="0" presId="urn:microsoft.com/office/officeart/2005/8/layout/vList2"/>
    <dgm:cxn modelId="{A4142019-48EB-4F9D-9A8B-FCC6543D0B28}" type="presOf" srcId="{7274E238-869F-41F2-A8B9-E899DC14A241}" destId="{222492D3-E968-4BBE-8CAA-F83837DC215F}" srcOrd="0" destOrd="1" presId="urn:microsoft.com/office/officeart/2005/8/layout/vList2"/>
    <dgm:cxn modelId="{C97EA32E-3B01-4BDA-AA38-BBE664E92972}" srcId="{7CDBCBA6-B86A-4CB3-A780-F1F7BEB73CFD}" destId="{1EF71673-E298-44F0-A236-8A4330266197}" srcOrd="0" destOrd="0" parTransId="{396827F3-EDA9-4825-AED5-93D56D2F1064}" sibTransId="{0927BBAF-7AA9-4E2F-A92F-7F34C21BE7E1}"/>
    <dgm:cxn modelId="{EC1B9D46-D92A-499F-9F44-D3351733CFCF}" type="presOf" srcId="{7CDBCBA6-B86A-4CB3-A780-F1F7BEB73CFD}" destId="{0874AFB6-CB70-48BC-9581-060339E6069B}" srcOrd="0" destOrd="0" presId="urn:microsoft.com/office/officeart/2005/8/layout/vList2"/>
    <dgm:cxn modelId="{64B0D693-C935-404D-9873-5191AB8D2722}" type="presOf" srcId="{1EF71673-E298-44F0-A236-8A4330266197}" destId="{222492D3-E968-4BBE-8CAA-F83837DC215F}" srcOrd="0" destOrd="0" presId="urn:microsoft.com/office/officeart/2005/8/layout/vList2"/>
    <dgm:cxn modelId="{44DF99B7-CBDD-40A6-AC89-E2611E26981A}" type="presOf" srcId="{730413C1-E5DE-4418-8917-CFC691931506}" destId="{D6606584-D5F8-4190-A5BD-2039C4A72B73}" srcOrd="0" destOrd="0" presId="urn:microsoft.com/office/officeart/2005/8/layout/vList2"/>
    <dgm:cxn modelId="{981972CD-47A8-4357-B0E4-A862D911A2F3}" srcId="{62BB4A35-F838-4BB3-96F0-68EA732777AA}" destId="{730413C1-E5DE-4418-8917-CFC691931506}" srcOrd="0" destOrd="0" parTransId="{6CC02D2D-3D26-4DD8-A64E-C0848AC10DF0}" sibTransId="{4A43D032-8912-46D8-BC8C-799AC5D5DEAA}"/>
    <dgm:cxn modelId="{1DD351DC-D152-48F2-861E-9FE33D451C5B}" srcId="{7CDBCBA6-B86A-4CB3-A780-F1F7BEB73CFD}" destId="{7274E238-869F-41F2-A8B9-E899DC14A241}" srcOrd="1" destOrd="0" parTransId="{291C80D3-A860-4F98-B73C-8DCD34E3F113}" sibTransId="{A7AF87EB-62DA-46D0-A4FE-2ABAE8C5C6BC}"/>
    <dgm:cxn modelId="{AA53EFEB-FB5B-4937-8203-53A1A19A7ADA}" srcId="{62BB4A35-F838-4BB3-96F0-68EA732777AA}" destId="{7CDBCBA6-B86A-4CB3-A780-F1F7BEB73CFD}" srcOrd="1" destOrd="0" parTransId="{40CC66F9-1F2B-469B-9BBC-EE109EB3837D}" sibTransId="{8959C9F6-6C98-4F9F-B19D-6F975122289E}"/>
    <dgm:cxn modelId="{E1C47027-6D00-4F24-B954-67D7D3CE4B7F}" type="presParOf" srcId="{3285AF7C-3C9D-4FCD-822E-551487EB2710}" destId="{D6606584-D5F8-4190-A5BD-2039C4A72B73}" srcOrd="0" destOrd="0" presId="urn:microsoft.com/office/officeart/2005/8/layout/vList2"/>
    <dgm:cxn modelId="{9FFBC470-ADCC-4A33-BE1A-AF3D38A93951}" type="presParOf" srcId="{3285AF7C-3C9D-4FCD-822E-551487EB2710}" destId="{FD85A913-FED4-436D-BEC6-D461A1D512D5}" srcOrd="1" destOrd="0" presId="urn:microsoft.com/office/officeart/2005/8/layout/vList2"/>
    <dgm:cxn modelId="{A1360445-67B9-428E-8A04-314B63EEC6DD}" type="presParOf" srcId="{3285AF7C-3C9D-4FCD-822E-551487EB2710}" destId="{0874AFB6-CB70-48BC-9581-060339E6069B}" srcOrd="2" destOrd="0" presId="urn:microsoft.com/office/officeart/2005/8/layout/vList2"/>
    <dgm:cxn modelId="{EB65B631-A965-4CE4-8C7C-8561EEF2065A}" type="presParOf" srcId="{3285AF7C-3C9D-4FCD-822E-551487EB2710}" destId="{222492D3-E968-4BBE-8CAA-F83837DC215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ED134-876F-4C4D-AB39-DB6ED45DB6A3}">
      <dsp:nvSpPr>
        <dsp:cNvPr id="0" name=""/>
        <dsp:cNvSpPr/>
      </dsp:nvSpPr>
      <dsp:spPr>
        <a:xfrm>
          <a:off x="3039814" y="295"/>
          <a:ext cx="1159371" cy="753591"/>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Keamanan</a:t>
          </a:r>
          <a:endParaRPr lang="en-US" sz="1500" kern="1200" dirty="0"/>
        </a:p>
      </dsp:txBody>
      <dsp:txXfrm>
        <a:off x="3076601" y="37082"/>
        <a:ext cx="1085797" cy="680017"/>
      </dsp:txXfrm>
    </dsp:sp>
    <dsp:sp modelId="{FEFCE979-2128-49CC-9948-5E73674BC4FF}">
      <dsp:nvSpPr>
        <dsp:cNvPr id="0" name=""/>
        <dsp:cNvSpPr/>
      </dsp:nvSpPr>
      <dsp:spPr>
        <a:xfrm>
          <a:off x="1466674" y="377091"/>
          <a:ext cx="4305651" cy="4305651"/>
        </a:xfrm>
        <a:custGeom>
          <a:avLst/>
          <a:gdLst/>
          <a:ahLst/>
          <a:cxnLst/>
          <a:rect l="0" t="0" r="0" b="0"/>
          <a:pathLst>
            <a:path>
              <a:moveTo>
                <a:pt x="2740202" y="81679"/>
              </a:moveTo>
              <a:arcTo wR="2152825" hR="2152825" stAng="17150000" swAng="1257936"/>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0384A79-A15E-46C2-BE3A-55F1504EF014}">
      <dsp:nvSpPr>
        <dsp:cNvPr id="0" name=""/>
        <dsp:cNvSpPr/>
      </dsp:nvSpPr>
      <dsp:spPr>
        <a:xfrm>
          <a:off x="4722961" y="810856"/>
          <a:ext cx="1159371" cy="753591"/>
        </a:xfrm>
        <a:prstGeom prst="roundRect">
          <a:avLst/>
        </a:prstGeom>
        <a:solidFill>
          <a:schemeClr val="accent5">
            <a:hueOff val="-280772"/>
            <a:satOff val="-1324"/>
            <a:lumOff val="32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Dukungan</a:t>
          </a:r>
          <a:endParaRPr lang="en-US" sz="1500" kern="1200" dirty="0"/>
        </a:p>
      </dsp:txBody>
      <dsp:txXfrm>
        <a:off x="4759748" y="847643"/>
        <a:ext cx="1085797" cy="680017"/>
      </dsp:txXfrm>
    </dsp:sp>
    <dsp:sp modelId="{2F4ECF71-27EB-4A90-9314-BAC166E9927D}">
      <dsp:nvSpPr>
        <dsp:cNvPr id="0" name=""/>
        <dsp:cNvSpPr/>
      </dsp:nvSpPr>
      <dsp:spPr>
        <a:xfrm>
          <a:off x="1466674" y="377091"/>
          <a:ext cx="4305651" cy="4305651"/>
        </a:xfrm>
        <a:custGeom>
          <a:avLst/>
          <a:gdLst/>
          <a:ahLst/>
          <a:cxnLst/>
          <a:rect l="0" t="0" r="0" b="0"/>
          <a:pathLst>
            <a:path>
              <a:moveTo>
                <a:pt x="4081891" y="1197123"/>
              </a:moveTo>
              <a:arcTo wR="2152825" hR="2152825" stAng="20018710" swAng="1727207"/>
            </a:path>
          </a:pathLst>
        </a:custGeom>
        <a:noFill/>
        <a:ln w="9525" cap="flat" cmpd="sng" algn="ctr">
          <a:solidFill>
            <a:schemeClr val="accent5">
              <a:hueOff val="-280772"/>
              <a:satOff val="-1324"/>
              <a:lumOff val="327"/>
              <a:alphaOff val="0"/>
            </a:schemeClr>
          </a:solidFill>
          <a:prstDash val="solid"/>
        </a:ln>
        <a:effectLst/>
      </dsp:spPr>
      <dsp:style>
        <a:lnRef idx="1">
          <a:scrgbClr r="0" g="0" b="0"/>
        </a:lnRef>
        <a:fillRef idx="0">
          <a:scrgbClr r="0" g="0" b="0"/>
        </a:fillRef>
        <a:effectRef idx="0">
          <a:scrgbClr r="0" g="0" b="0"/>
        </a:effectRef>
        <a:fontRef idx="minor"/>
      </dsp:style>
    </dsp:sp>
    <dsp:sp modelId="{827EACDA-9D41-4559-B670-308168F7F413}">
      <dsp:nvSpPr>
        <dsp:cNvPr id="0" name=""/>
        <dsp:cNvSpPr/>
      </dsp:nvSpPr>
      <dsp:spPr>
        <a:xfrm>
          <a:off x="5138664" y="2632170"/>
          <a:ext cx="1159371" cy="753591"/>
        </a:xfrm>
        <a:prstGeom prst="roundRect">
          <a:avLst/>
        </a:prstGeom>
        <a:solidFill>
          <a:schemeClr val="accent5">
            <a:hueOff val="-561544"/>
            <a:satOff val="-2648"/>
            <a:lumOff val="6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Validasi</a:t>
          </a:r>
          <a:endParaRPr lang="en-US" sz="1500" kern="1200" dirty="0"/>
        </a:p>
      </dsp:txBody>
      <dsp:txXfrm>
        <a:off x="5175451" y="2668957"/>
        <a:ext cx="1085797" cy="680017"/>
      </dsp:txXfrm>
    </dsp:sp>
    <dsp:sp modelId="{EA721B88-700F-4B84-A76D-175093B82490}">
      <dsp:nvSpPr>
        <dsp:cNvPr id="0" name=""/>
        <dsp:cNvSpPr/>
      </dsp:nvSpPr>
      <dsp:spPr>
        <a:xfrm>
          <a:off x="1466674" y="377091"/>
          <a:ext cx="4305651" cy="4305651"/>
        </a:xfrm>
        <a:custGeom>
          <a:avLst/>
          <a:gdLst/>
          <a:ahLst/>
          <a:cxnLst/>
          <a:rect l="0" t="0" r="0" b="0"/>
          <a:pathLst>
            <a:path>
              <a:moveTo>
                <a:pt x="4124775" y="3016581"/>
              </a:moveTo>
              <a:arcTo wR="2152825" hR="2152825" stAng="1419266" swAng="1359806"/>
            </a:path>
          </a:pathLst>
        </a:custGeom>
        <a:noFill/>
        <a:ln w="9525" cap="flat" cmpd="sng" algn="ctr">
          <a:solidFill>
            <a:schemeClr val="accent5">
              <a:hueOff val="-561544"/>
              <a:satOff val="-2648"/>
              <a:lumOff val="653"/>
              <a:alphaOff val="0"/>
            </a:schemeClr>
          </a:solidFill>
          <a:prstDash val="solid"/>
        </a:ln>
        <a:effectLst/>
      </dsp:spPr>
      <dsp:style>
        <a:lnRef idx="1">
          <a:scrgbClr r="0" g="0" b="0"/>
        </a:lnRef>
        <a:fillRef idx="0">
          <a:scrgbClr r="0" g="0" b="0"/>
        </a:fillRef>
        <a:effectRef idx="0">
          <a:scrgbClr r="0" g="0" b="0"/>
        </a:effectRef>
        <a:fontRef idx="minor"/>
      </dsp:style>
    </dsp:sp>
    <dsp:sp modelId="{19658DC5-E9CA-4C9F-A508-678BA678CC80}">
      <dsp:nvSpPr>
        <dsp:cNvPr id="0" name=""/>
        <dsp:cNvSpPr/>
      </dsp:nvSpPr>
      <dsp:spPr>
        <a:xfrm>
          <a:off x="3973890" y="4092750"/>
          <a:ext cx="1159371" cy="753591"/>
        </a:xfrm>
        <a:prstGeom prst="roundRect">
          <a:avLst/>
        </a:prstGeom>
        <a:solidFill>
          <a:schemeClr val="accent5">
            <a:hueOff val="-842315"/>
            <a:satOff val="-3972"/>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Struktur</a:t>
          </a:r>
          <a:endParaRPr lang="en-US" sz="1500" kern="1200" dirty="0"/>
        </a:p>
      </dsp:txBody>
      <dsp:txXfrm>
        <a:off x="4010677" y="4129537"/>
        <a:ext cx="1085797" cy="680017"/>
      </dsp:txXfrm>
    </dsp:sp>
    <dsp:sp modelId="{95F067AB-8F72-404E-A4BE-CE5CFEBD7F2C}">
      <dsp:nvSpPr>
        <dsp:cNvPr id="0" name=""/>
        <dsp:cNvSpPr/>
      </dsp:nvSpPr>
      <dsp:spPr>
        <a:xfrm>
          <a:off x="1466674" y="377091"/>
          <a:ext cx="4305651" cy="4305651"/>
        </a:xfrm>
        <a:custGeom>
          <a:avLst/>
          <a:gdLst/>
          <a:ahLst/>
          <a:cxnLst/>
          <a:rect l="0" t="0" r="0" b="0"/>
          <a:pathLst>
            <a:path>
              <a:moveTo>
                <a:pt x="2500223" y="4277437"/>
              </a:moveTo>
              <a:arcTo wR="2152825" hR="2152825" stAng="4842821" swAng="1114358"/>
            </a:path>
          </a:pathLst>
        </a:custGeom>
        <a:noFill/>
        <a:ln w="9525" cap="flat" cmpd="sng" algn="ctr">
          <a:solidFill>
            <a:schemeClr val="accent5">
              <a:hueOff val="-842315"/>
              <a:satOff val="-3972"/>
              <a:lumOff val="980"/>
              <a:alphaOff val="0"/>
            </a:schemeClr>
          </a:solidFill>
          <a:prstDash val="solid"/>
        </a:ln>
        <a:effectLst/>
      </dsp:spPr>
      <dsp:style>
        <a:lnRef idx="1">
          <a:scrgbClr r="0" g="0" b="0"/>
        </a:lnRef>
        <a:fillRef idx="0">
          <a:scrgbClr r="0" g="0" b="0"/>
        </a:fillRef>
        <a:effectRef idx="0">
          <a:scrgbClr r="0" g="0" b="0"/>
        </a:effectRef>
        <a:fontRef idx="minor"/>
      </dsp:style>
    </dsp:sp>
    <dsp:sp modelId="{8D12A0AA-46C0-4D64-8D77-3A538AE77F20}">
      <dsp:nvSpPr>
        <dsp:cNvPr id="0" name=""/>
        <dsp:cNvSpPr/>
      </dsp:nvSpPr>
      <dsp:spPr>
        <a:xfrm>
          <a:off x="2105738" y="4092750"/>
          <a:ext cx="1159371" cy="753591"/>
        </a:xfrm>
        <a:prstGeom prst="roundRect">
          <a:avLst/>
        </a:prstGeom>
        <a:solidFill>
          <a:schemeClr val="accent5">
            <a:hueOff val="-1123087"/>
            <a:satOff val="-5296"/>
            <a:lumOff val="13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Keterlibatan</a:t>
          </a:r>
          <a:endParaRPr lang="en-US" sz="1500" kern="1200" dirty="0"/>
        </a:p>
      </dsp:txBody>
      <dsp:txXfrm>
        <a:off x="2142525" y="4129537"/>
        <a:ext cx="1085797" cy="680017"/>
      </dsp:txXfrm>
    </dsp:sp>
    <dsp:sp modelId="{FCCE4605-A20B-4BA0-81EA-8E4B263A5A7F}">
      <dsp:nvSpPr>
        <dsp:cNvPr id="0" name=""/>
        <dsp:cNvSpPr/>
      </dsp:nvSpPr>
      <dsp:spPr>
        <a:xfrm>
          <a:off x="1466674" y="377091"/>
          <a:ext cx="4305651" cy="4305651"/>
        </a:xfrm>
        <a:custGeom>
          <a:avLst/>
          <a:gdLst/>
          <a:ahLst/>
          <a:cxnLst/>
          <a:rect l="0" t="0" r="0" b="0"/>
          <a:pathLst>
            <a:path>
              <a:moveTo>
                <a:pt x="665961" y="3709711"/>
              </a:moveTo>
              <a:arcTo wR="2152825" hR="2152825" stAng="8020928" swAng="1359806"/>
            </a:path>
          </a:pathLst>
        </a:custGeom>
        <a:noFill/>
        <a:ln w="9525" cap="flat" cmpd="sng" algn="ctr">
          <a:solidFill>
            <a:schemeClr val="accent5">
              <a:hueOff val="-1123087"/>
              <a:satOff val="-5296"/>
              <a:lumOff val="1307"/>
              <a:alphaOff val="0"/>
            </a:schemeClr>
          </a:solidFill>
          <a:prstDash val="solid"/>
        </a:ln>
        <a:effectLst/>
      </dsp:spPr>
      <dsp:style>
        <a:lnRef idx="1">
          <a:scrgbClr r="0" g="0" b="0"/>
        </a:lnRef>
        <a:fillRef idx="0">
          <a:scrgbClr r="0" g="0" b="0"/>
        </a:fillRef>
        <a:effectRef idx="0">
          <a:scrgbClr r="0" g="0" b="0"/>
        </a:effectRef>
        <a:fontRef idx="minor"/>
      </dsp:style>
    </dsp:sp>
    <dsp:sp modelId="{DAF13D6E-DD1C-4587-8CF5-F178E9511444}">
      <dsp:nvSpPr>
        <dsp:cNvPr id="0" name=""/>
        <dsp:cNvSpPr/>
      </dsp:nvSpPr>
      <dsp:spPr>
        <a:xfrm>
          <a:off x="940964" y="2632170"/>
          <a:ext cx="1159371" cy="753591"/>
        </a:xfrm>
        <a:prstGeom prst="roundRect">
          <a:avLst/>
        </a:prstGeom>
        <a:solidFill>
          <a:schemeClr val="accent5">
            <a:hueOff val="-1403859"/>
            <a:satOff val="-6620"/>
            <a:lumOff val="163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Komunikasi terbuka</a:t>
          </a:r>
          <a:endParaRPr lang="en-US" sz="1500" kern="1200" dirty="0"/>
        </a:p>
      </dsp:txBody>
      <dsp:txXfrm>
        <a:off x="977751" y="2668957"/>
        <a:ext cx="1085797" cy="680017"/>
      </dsp:txXfrm>
    </dsp:sp>
    <dsp:sp modelId="{9D0E5219-E6C6-4CEB-90AF-2E968678EB50}">
      <dsp:nvSpPr>
        <dsp:cNvPr id="0" name=""/>
        <dsp:cNvSpPr/>
      </dsp:nvSpPr>
      <dsp:spPr>
        <a:xfrm>
          <a:off x="1466674" y="377091"/>
          <a:ext cx="4305651" cy="4305651"/>
        </a:xfrm>
        <a:custGeom>
          <a:avLst/>
          <a:gdLst/>
          <a:ahLst/>
          <a:cxnLst/>
          <a:rect l="0" t="0" r="0" b="0"/>
          <a:pathLst>
            <a:path>
              <a:moveTo>
                <a:pt x="1938" y="2244175"/>
              </a:moveTo>
              <a:arcTo wR="2152825" hR="2152825" stAng="10654084" swAng="1727207"/>
            </a:path>
          </a:pathLst>
        </a:custGeom>
        <a:noFill/>
        <a:ln w="9525" cap="flat" cmpd="sng" algn="ctr">
          <a:solidFill>
            <a:schemeClr val="accent5">
              <a:hueOff val="-1403859"/>
              <a:satOff val="-6620"/>
              <a:lumOff val="1633"/>
              <a:alphaOff val="0"/>
            </a:schemeClr>
          </a:solidFill>
          <a:prstDash val="solid"/>
        </a:ln>
        <a:effectLst/>
      </dsp:spPr>
      <dsp:style>
        <a:lnRef idx="1">
          <a:scrgbClr r="0" g="0" b="0"/>
        </a:lnRef>
        <a:fillRef idx="0">
          <a:scrgbClr r="0" g="0" b="0"/>
        </a:fillRef>
        <a:effectRef idx="0">
          <a:scrgbClr r="0" g="0" b="0"/>
        </a:effectRef>
        <a:fontRef idx="minor"/>
      </dsp:style>
    </dsp:sp>
    <dsp:sp modelId="{40FC4B54-61CB-4206-AD11-58518331315F}">
      <dsp:nvSpPr>
        <dsp:cNvPr id="0" name=""/>
        <dsp:cNvSpPr/>
      </dsp:nvSpPr>
      <dsp:spPr>
        <a:xfrm>
          <a:off x="1356667" y="810856"/>
          <a:ext cx="1159371" cy="753591"/>
        </a:xfrm>
        <a:prstGeom prst="round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Lingkungan fisik</a:t>
          </a:r>
          <a:endParaRPr lang="en-US" sz="1500" kern="1200" dirty="0"/>
        </a:p>
      </dsp:txBody>
      <dsp:txXfrm>
        <a:off x="1393454" y="847643"/>
        <a:ext cx="1085797" cy="680017"/>
      </dsp:txXfrm>
    </dsp:sp>
    <dsp:sp modelId="{0E98E9C9-02DC-4434-982C-0BDEE5CBF42D}">
      <dsp:nvSpPr>
        <dsp:cNvPr id="0" name=""/>
        <dsp:cNvSpPr/>
      </dsp:nvSpPr>
      <dsp:spPr>
        <a:xfrm>
          <a:off x="1466674" y="377091"/>
          <a:ext cx="4305651" cy="4305651"/>
        </a:xfrm>
        <a:custGeom>
          <a:avLst/>
          <a:gdLst/>
          <a:ahLst/>
          <a:cxnLst/>
          <a:rect l="0" t="0" r="0" b="0"/>
          <a:pathLst>
            <a:path>
              <a:moveTo>
                <a:pt x="863264" y="428966"/>
              </a:moveTo>
              <a:arcTo wR="2152825" hR="2152825" stAng="13992063" swAng="1257936"/>
            </a:path>
          </a:pathLst>
        </a:custGeom>
        <a:noFill/>
        <a:ln w="9525" cap="flat" cmpd="sng" algn="ctr">
          <a:solidFill>
            <a:schemeClr val="accent5">
              <a:hueOff val="-1684631"/>
              <a:satOff val="-7944"/>
              <a:lumOff val="196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F96F4-1925-4191-8392-5ED8F5CEEDFB}">
      <dsp:nvSpPr>
        <dsp:cNvPr id="0" name=""/>
        <dsp:cNvSpPr/>
      </dsp:nvSpPr>
      <dsp:spPr>
        <a:xfrm>
          <a:off x="0" y="228923"/>
          <a:ext cx="4435078" cy="98865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Terapi Rekreasi</a:t>
          </a:r>
          <a:endParaRPr lang="en-ID" sz="2600" kern="1200" dirty="0"/>
        </a:p>
      </dsp:txBody>
      <dsp:txXfrm>
        <a:off x="48262" y="277185"/>
        <a:ext cx="4338554" cy="892126"/>
      </dsp:txXfrm>
    </dsp:sp>
    <dsp:sp modelId="{CF23A543-0DEF-401E-B718-0F14FA73FA9B}">
      <dsp:nvSpPr>
        <dsp:cNvPr id="0" name=""/>
        <dsp:cNvSpPr/>
      </dsp:nvSpPr>
      <dsp:spPr>
        <a:xfrm>
          <a:off x="0" y="1292453"/>
          <a:ext cx="4435078" cy="98865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Terapi kreasi seni (musik, menari, menggambar, literatur)</a:t>
          </a:r>
          <a:endParaRPr lang="en-ID" sz="2600" kern="1200" dirty="0"/>
        </a:p>
      </dsp:txBody>
      <dsp:txXfrm>
        <a:off x="48262" y="1340715"/>
        <a:ext cx="4338554" cy="892126"/>
      </dsp:txXfrm>
    </dsp:sp>
    <dsp:sp modelId="{4B28FFBE-FA28-461F-923D-EA0079D6C707}">
      <dsp:nvSpPr>
        <dsp:cNvPr id="0" name=""/>
        <dsp:cNvSpPr/>
      </dsp:nvSpPr>
      <dsp:spPr>
        <a:xfrm>
          <a:off x="0" y="2355983"/>
          <a:ext cx="4435078" cy="98865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Pet terapi</a:t>
          </a:r>
          <a:endParaRPr lang="en-ID" sz="2600" kern="1200" dirty="0"/>
        </a:p>
      </dsp:txBody>
      <dsp:txXfrm>
        <a:off x="48262" y="2404245"/>
        <a:ext cx="4338554" cy="892126"/>
      </dsp:txXfrm>
    </dsp:sp>
    <dsp:sp modelId="{129D3910-5D5C-4F10-B2D5-7C480F9DD966}">
      <dsp:nvSpPr>
        <dsp:cNvPr id="0" name=""/>
        <dsp:cNvSpPr/>
      </dsp:nvSpPr>
      <dsp:spPr>
        <a:xfrm>
          <a:off x="0" y="3419514"/>
          <a:ext cx="4435078" cy="98865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Terapi berkebun</a:t>
          </a:r>
          <a:endParaRPr lang="en-ID" sz="2600" kern="1200" dirty="0"/>
        </a:p>
      </dsp:txBody>
      <dsp:txXfrm>
        <a:off x="48262" y="3467776"/>
        <a:ext cx="4338554" cy="8921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06584-D5F8-4190-A5BD-2039C4A72B73}">
      <dsp:nvSpPr>
        <dsp:cNvPr id="0" name=""/>
        <dsp:cNvSpPr/>
      </dsp:nvSpPr>
      <dsp:spPr>
        <a:xfrm>
          <a:off x="0" y="151973"/>
          <a:ext cx="4435078" cy="14742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Rekreasi adalah kegiatan non rutinitas yang membuat terjadinya relaksasi</a:t>
          </a:r>
        </a:p>
      </dsp:txBody>
      <dsp:txXfrm>
        <a:off x="71965" y="223938"/>
        <a:ext cx="4291148" cy="1330270"/>
      </dsp:txXfrm>
    </dsp:sp>
    <dsp:sp modelId="{0874AFB6-CB70-48BC-9581-060339E6069B}">
      <dsp:nvSpPr>
        <dsp:cNvPr id="0" name=""/>
        <dsp:cNvSpPr/>
      </dsp:nvSpPr>
      <dsp:spPr>
        <a:xfrm>
          <a:off x="0" y="1706814"/>
          <a:ext cx="4435078" cy="14742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Rekreasi di UPIP dapat dilaksanakan dalam bentuk:</a:t>
          </a:r>
        </a:p>
      </dsp:txBody>
      <dsp:txXfrm>
        <a:off x="71965" y="1778779"/>
        <a:ext cx="4291148" cy="1330270"/>
      </dsp:txXfrm>
    </dsp:sp>
    <dsp:sp modelId="{222492D3-E968-4BBE-8CAA-F83837DC215F}">
      <dsp:nvSpPr>
        <dsp:cNvPr id="0" name=""/>
        <dsp:cNvSpPr/>
      </dsp:nvSpPr>
      <dsp:spPr>
        <a:xfrm>
          <a:off x="0" y="3181014"/>
          <a:ext cx="4435078"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814"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Rekreasi pasif: mendengar musik, melihat televisi</a:t>
          </a:r>
        </a:p>
        <a:p>
          <a:pPr marL="228600" lvl="1" indent="-228600" algn="l" defTabSz="977900">
            <a:lnSpc>
              <a:spcPct val="90000"/>
            </a:lnSpc>
            <a:spcBef>
              <a:spcPct val="0"/>
            </a:spcBef>
            <a:spcAft>
              <a:spcPct val="20000"/>
            </a:spcAft>
            <a:buChar char="•"/>
          </a:pPr>
          <a:r>
            <a:rPr lang="en-US" sz="2200" kern="1200"/>
            <a:t>Rekreasi aktif: berjalan-jalan, picnic, bernyanyi </a:t>
          </a:r>
        </a:p>
      </dsp:txBody>
      <dsp:txXfrm>
        <a:off x="0" y="3181014"/>
        <a:ext cx="4435078" cy="1304100"/>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66489B-B087-439E-B378-FF14AC40BC9A}" type="datetimeFigureOut">
              <a:rPr lang="id-ID" smtClean="0"/>
              <a:t>06/06/2024</a:t>
            </a:fld>
            <a:endParaRPr lang="id-ID"/>
          </a:p>
        </p:txBody>
      </p:sp>
      <p:sp>
        <p:nvSpPr>
          <p:cNvPr id="5" name="Footer Placeholder 4"/>
          <p:cNvSpPr>
            <a:spLocks noGrp="1"/>
          </p:cNvSpPr>
          <p:nvPr>
            <p:ph type="ftr" sz="quarter" idx="11"/>
          </p:nvPr>
        </p:nvSpPr>
        <p:spPr>
          <a:xfrm>
            <a:off x="2396319" y="329308"/>
            <a:ext cx="3086292" cy="309201"/>
          </a:xfrm>
        </p:spPr>
        <p:txBody>
          <a:bodyPr/>
          <a:lstStyle/>
          <a:p>
            <a:endParaRPr lang="id-ID"/>
          </a:p>
        </p:txBody>
      </p:sp>
      <p:sp>
        <p:nvSpPr>
          <p:cNvPr id="6" name="Slide Number Placeholder 5"/>
          <p:cNvSpPr>
            <a:spLocks noGrp="1"/>
          </p:cNvSpPr>
          <p:nvPr>
            <p:ph type="sldNum" sz="quarter" idx="12"/>
          </p:nvPr>
        </p:nvSpPr>
        <p:spPr>
          <a:xfrm>
            <a:off x="1434703" y="798973"/>
            <a:ext cx="802005" cy="503578"/>
          </a:xfrm>
        </p:spPr>
        <p:txBody>
          <a:bodyPr/>
          <a:lstStyle/>
          <a:p>
            <a:fld id="{7AE1C1A3-E289-47C7-BC2B-2E4CE8A54703}" type="slidenum">
              <a:rPr lang="id-ID" smtClean="0"/>
              <a:t>‹#›</a:t>
            </a:fld>
            <a:endParaRPr lang="id-ID"/>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001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66489B-B087-439E-B378-FF14AC40BC9A}" type="datetimeFigureOut">
              <a:rPr lang="id-ID" smtClean="0"/>
              <a:t>06/06/2024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E1C1A3-E289-47C7-BC2B-2E4CE8A54703}" type="slidenum">
              <a:rPr lang="id-ID" smtClean="0"/>
              <a:t>‹#›</a:t>
            </a:fld>
            <a:endParaRPr lang="id-ID"/>
          </a:p>
        </p:txBody>
      </p:sp>
    </p:spTree>
    <p:extLst>
      <p:ext uri="{BB962C8B-B14F-4D97-AF65-F5344CB8AC3E}">
        <p14:creationId xmlns:p14="http://schemas.microsoft.com/office/powerpoint/2010/main" val="75768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66489B-B087-439E-B378-FF14AC40BC9A}" type="datetimeFigureOut">
              <a:rPr lang="id-ID" smtClean="0"/>
              <a:t>06/06/2024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E1C1A3-E289-47C7-BC2B-2E4CE8A54703}" type="slidenum">
              <a:rPr lang="id-ID" smtClean="0"/>
              <a:t>‹#›</a:t>
            </a:fld>
            <a:endParaRPr lang="id-ID"/>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2427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id-ID"/>
          </a:p>
        </p:txBody>
      </p:sp>
      <p:sp>
        <p:nvSpPr>
          <p:cNvPr id="3" name="Table Placeholder 2"/>
          <p:cNvSpPr>
            <a:spLocks noGrp="1"/>
          </p:cNvSpPr>
          <p:nvPr>
            <p:ph type="tbl" idx="1"/>
          </p:nvPr>
        </p:nvSpPr>
        <p:spPr>
          <a:xfrm>
            <a:off x="685800" y="1981200"/>
            <a:ext cx="7772400" cy="4114800"/>
          </a:xfrm>
        </p:spPr>
        <p:txBody>
          <a:bodyPr>
            <a:normAutofit/>
          </a:bodyPr>
          <a:lstStyle/>
          <a:p>
            <a:pPr lvl="0"/>
            <a:endParaRPr lang="id-ID" noProof="0"/>
          </a:p>
        </p:txBody>
      </p:sp>
      <p:sp>
        <p:nvSpPr>
          <p:cNvPr id="4" name="Rectangle 4">
            <a:extLst>
              <a:ext uri="{FF2B5EF4-FFF2-40B4-BE49-F238E27FC236}">
                <a16:creationId xmlns:a16="http://schemas.microsoft.com/office/drawing/2014/main" id="{C11B9A25-6981-4CAA-A728-25F376E3ABD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94D729C-C979-472C-B093-99D265003DD4}"/>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1EE3FE-C431-49FE-9B82-62DE50D8D0D6}"/>
              </a:ext>
            </a:extLst>
          </p:cNvPr>
          <p:cNvSpPr>
            <a:spLocks noGrp="1" noChangeArrowheads="1"/>
          </p:cNvSpPr>
          <p:nvPr>
            <p:ph type="sldNum" sz="quarter" idx="12"/>
          </p:nvPr>
        </p:nvSpPr>
        <p:spPr/>
        <p:txBody>
          <a:bodyPr/>
          <a:lstStyle>
            <a:lvl1pPr>
              <a:defRPr/>
            </a:lvl1pPr>
          </a:lstStyle>
          <a:p>
            <a:fld id="{D968C98C-EA9C-4FD2-8AB3-E4C6F4065B91}" type="slidenum">
              <a:rPr lang="en-US" altLang="en-US"/>
              <a:pPr/>
              <a:t>‹#›</a:t>
            </a:fld>
            <a:endParaRPr lang="en-US" altLang="en-US"/>
          </a:p>
        </p:txBody>
      </p:sp>
    </p:spTree>
    <p:extLst>
      <p:ext uri="{BB962C8B-B14F-4D97-AF65-F5344CB8AC3E}">
        <p14:creationId xmlns:p14="http://schemas.microsoft.com/office/powerpoint/2010/main" val="3469160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66489B-B087-439E-B378-FF14AC40BC9A}" type="datetimeFigureOut">
              <a:rPr lang="id-ID" smtClean="0"/>
              <a:t>06/06/2024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E1C1A3-E289-47C7-BC2B-2E4CE8A54703}" type="slidenum">
              <a:rPr lang="id-ID" smtClean="0"/>
              <a:t>‹#›</a:t>
            </a:fld>
            <a:endParaRPr lang="id-ID"/>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95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66489B-B087-439E-B378-FF14AC40BC9A}" type="datetimeFigureOut">
              <a:rPr lang="id-ID" smtClean="0"/>
              <a:t>06/06/2024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E1C1A3-E289-47C7-BC2B-2E4CE8A54703}" type="slidenum">
              <a:rPr lang="id-ID" smtClean="0"/>
              <a:t>‹#›</a:t>
            </a:fld>
            <a:endParaRPr lang="id-ID"/>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518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66489B-B087-439E-B378-FF14AC40BC9A}" type="datetimeFigureOut">
              <a:rPr lang="id-ID" smtClean="0"/>
              <a:t>06/06/2024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E1C1A3-E289-47C7-BC2B-2E4CE8A54703}" type="slidenum">
              <a:rPr lang="id-ID" smtClean="0"/>
              <a:t>‹#›</a:t>
            </a:fld>
            <a:endParaRPr lang="id-ID"/>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274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66489B-B087-439E-B378-FF14AC40BC9A}" type="datetimeFigureOut">
              <a:rPr lang="id-ID" smtClean="0"/>
              <a:t>06/06/2024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AE1C1A3-E289-47C7-BC2B-2E4CE8A54703}" type="slidenum">
              <a:rPr lang="id-ID" smtClean="0"/>
              <a:t>‹#›</a:t>
            </a:fld>
            <a:endParaRPr lang="id-ID"/>
          </a:p>
        </p:txBody>
      </p:sp>
    </p:spTree>
    <p:extLst>
      <p:ext uri="{BB962C8B-B14F-4D97-AF65-F5344CB8AC3E}">
        <p14:creationId xmlns:p14="http://schemas.microsoft.com/office/powerpoint/2010/main" val="243377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66489B-B087-439E-B378-FF14AC40BC9A}" type="datetimeFigureOut">
              <a:rPr lang="id-ID" smtClean="0"/>
              <a:t>06/06/2024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AE1C1A3-E289-47C7-BC2B-2E4CE8A54703}" type="slidenum">
              <a:rPr lang="id-ID" smtClean="0"/>
              <a:t>‹#›</a:t>
            </a:fld>
            <a:endParaRPr lang="id-ID"/>
          </a:p>
        </p:txBody>
      </p:sp>
    </p:spTree>
    <p:extLst>
      <p:ext uri="{BB962C8B-B14F-4D97-AF65-F5344CB8AC3E}">
        <p14:creationId xmlns:p14="http://schemas.microsoft.com/office/powerpoint/2010/main" val="2984523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6489B-B087-439E-B378-FF14AC40BC9A}" type="datetimeFigureOut">
              <a:rPr lang="id-ID" smtClean="0"/>
              <a:t>06/06/2024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AE1C1A3-E289-47C7-BC2B-2E4CE8A54703}" type="slidenum">
              <a:rPr lang="id-ID" smtClean="0"/>
              <a:t>‹#›</a:t>
            </a:fld>
            <a:endParaRPr lang="id-ID"/>
          </a:p>
        </p:txBody>
      </p:sp>
    </p:spTree>
    <p:extLst>
      <p:ext uri="{BB962C8B-B14F-4D97-AF65-F5344CB8AC3E}">
        <p14:creationId xmlns:p14="http://schemas.microsoft.com/office/powerpoint/2010/main" val="73026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66489B-B087-439E-B378-FF14AC40BC9A}" type="datetimeFigureOut">
              <a:rPr lang="id-ID" smtClean="0"/>
              <a:t>06/06/2024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E1C1A3-E289-47C7-BC2B-2E4CE8A54703}" type="slidenum">
              <a:rPr lang="id-ID" smtClean="0"/>
              <a:t>‹#›</a:t>
            </a:fld>
            <a:endParaRPr lang="id-ID"/>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094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7A66489B-B087-439E-B378-FF14AC40BC9A}" type="datetimeFigureOut">
              <a:rPr lang="id-ID" smtClean="0"/>
              <a:t>06/06/2024</a:t>
            </a:fld>
            <a:endParaRPr lang="id-ID"/>
          </a:p>
        </p:txBody>
      </p:sp>
      <p:sp>
        <p:nvSpPr>
          <p:cNvPr id="6" name="Footer Placeholder 5"/>
          <p:cNvSpPr>
            <a:spLocks noGrp="1"/>
          </p:cNvSpPr>
          <p:nvPr>
            <p:ph type="ftr" sz="quarter" idx="11"/>
          </p:nvPr>
        </p:nvSpPr>
        <p:spPr>
          <a:xfrm>
            <a:off x="1437530" y="318641"/>
            <a:ext cx="3251553" cy="320931"/>
          </a:xfrm>
        </p:spPr>
        <p:txBody>
          <a:bodyPr/>
          <a:lstStyle/>
          <a:p>
            <a:endParaRPr lang="id-ID"/>
          </a:p>
        </p:txBody>
      </p:sp>
      <p:sp>
        <p:nvSpPr>
          <p:cNvPr id="7" name="Slide Number Placeholder 6"/>
          <p:cNvSpPr>
            <a:spLocks noGrp="1"/>
          </p:cNvSpPr>
          <p:nvPr>
            <p:ph type="sldNum" sz="quarter" idx="12"/>
          </p:nvPr>
        </p:nvSpPr>
        <p:spPr/>
        <p:txBody>
          <a:bodyPr/>
          <a:lstStyle/>
          <a:p>
            <a:fld id="{7AE1C1A3-E289-47C7-BC2B-2E4CE8A54703}" type="slidenum">
              <a:rPr lang="id-ID" smtClean="0"/>
              <a:t>‹#›</a:t>
            </a:fld>
            <a:endParaRPr lang="id-ID"/>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6442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A66489B-B087-439E-B378-FF14AC40BC9A}" type="datetimeFigureOut">
              <a:rPr lang="id-ID" smtClean="0"/>
              <a:t>06/06/2024</a:t>
            </a:fld>
            <a:endParaRPr lang="id-ID"/>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7AE1C1A3-E289-47C7-BC2B-2E4CE8A54703}" type="slidenum">
              <a:rPr lang="id-ID" smtClean="0"/>
              <a:t>‹#›</a:t>
            </a:fld>
            <a:endParaRPr lang="id-ID"/>
          </a:p>
        </p:txBody>
      </p:sp>
    </p:spTree>
    <p:extLst>
      <p:ext uri="{BB962C8B-B14F-4D97-AF65-F5344CB8AC3E}">
        <p14:creationId xmlns:p14="http://schemas.microsoft.com/office/powerpoint/2010/main" val="188185231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642918"/>
            <a:ext cx="7772400" cy="1470025"/>
          </a:xfrm>
        </p:spPr>
        <p:txBody>
          <a:bodyPr/>
          <a:lstStyle/>
          <a:p>
            <a:r>
              <a:rPr lang="id-ID" dirty="0"/>
              <a:t>Terapi Lingkungan</a:t>
            </a:r>
          </a:p>
        </p:txBody>
      </p:sp>
      <p:sp>
        <p:nvSpPr>
          <p:cNvPr id="3" name="Subtitle 2"/>
          <p:cNvSpPr>
            <a:spLocks noGrp="1"/>
          </p:cNvSpPr>
          <p:nvPr>
            <p:ph type="subTitle" idx="1"/>
          </p:nvPr>
        </p:nvSpPr>
        <p:spPr>
          <a:xfrm>
            <a:off x="1371600" y="3886200"/>
            <a:ext cx="6400800" cy="900122"/>
          </a:xfrm>
        </p:spPr>
        <p:txBody>
          <a:bodyPr/>
          <a:lstStyle/>
          <a:p>
            <a:r>
              <a:rPr lang="id-ID" dirty="0"/>
              <a:t>Ns. </a:t>
            </a:r>
            <a:r>
              <a:rPr lang="en-ID" dirty="0" err="1"/>
              <a:t>Suyamto</a:t>
            </a:r>
            <a:r>
              <a:rPr lang="en-ID" dirty="0"/>
              <a:t> SST., MPH</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04F4D16-F8CC-4208-8696-7C4AAA1864F6}"/>
              </a:ext>
            </a:extLst>
          </p:cNvPr>
          <p:cNvSpPr>
            <a:spLocks noGrp="1" noChangeArrowheads="1"/>
          </p:cNvSpPr>
          <p:nvPr>
            <p:ph type="title"/>
          </p:nvPr>
        </p:nvSpPr>
        <p:spPr/>
        <p:txBody>
          <a:bodyPr/>
          <a:lstStyle/>
          <a:p>
            <a:r>
              <a:rPr lang="en-US" altLang="en-US"/>
              <a:t>T. Rekreasi pada Halusinasi</a:t>
            </a:r>
          </a:p>
        </p:txBody>
      </p:sp>
      <p:graphicFrame>
        <p:nvGraphicFramePr>
          <p:cNvPr id="6161" name="Group 17">
            <a:extLst>
              <a:ext uri="{FF2B5EF4-FFF2-40B4-BE49-F238E27FC236}">
                <a16:creationId xmlns:a16="http://schemas.microsoft.com/office/drawing/2014/main" id="{E2BFE816-0201-4D5A-B29D-B398BE43EC9D}"/>
              </a:ext>
            </a:extLst>
          </p:cNvPr>
          <p:cNvGraphicFramePr>
            <a:graphicFrameLocks noGrp="1"/>
          </p:cNvGraphicFramePr>
          <p:nvPr>
            <p:ph type="tbl" idx="1"/>
            <p:extLst>
              <p:ext uri="{D42A27DB-BD31-4B8C-83A1-F6EECF244321}">
                <p14:modId xmlns:p14="http://schemas.microsoft.com/office/powerpoint/2010/main" val="1081033434"/>
              </p:ext>
            </p:extLst>
          </p:nvPr>
        </p:nvGraphicFramePr>
        <p:xfrm>
          <a:off x="251520" y="1981200"/>
          <a:ext cx="8496945" cy="2667000"/>
        </p:xfrm>
        <a:graphic>
          <a:graphicData uri="http://schemas.openxmlformats.org/drawingml/2006/table">
            <a:tbl>
              <a:tblPr/>
              <a:tblGrid>
                <a:gridCol w="2832315">
                  <a:extLst>
                    <a:ext uri="{9D8B030D-6E8A-4147-A177-3AD203B41FA5}">
                      <a16:colId xmlns:a16="http://schemas.microsoft.com/office/drawing/2014/main" val="20000"/>
                    </a:ext>
                  </a:extLst>
                </a:gridCol>
                <a:gridCol w="2832315">
                  <a:extLst>
                    <a:ext uri="{9D8B030D-6E8A-4147-A177-3AD203B41FA5}">
                      <a16:colId xmlns:a16="http://schemas.microsoft.com/office/drawing/2014/main" val="20001"/>
                    </a:ext>
                  </a:extLst>
                </a:gridCol>
                <a:gridCol w="2832315">
                  <a:extLst>
                    <a:ext uri="{9D8B030D-6E8A-4147-A177-3AD203B41FA5}">
                      <a16:colId xmlns:a16="http://schemas.microsoft.com/office/drawing/2014/main" val="20002"/>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III</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57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irama</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Mendengar musik lembut</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Picnic </a:t>
                      </a:r>
                      <a:r>
                        <a:rPr kumimoji="0" lang="en-US" sz="2800" b="0" i="0" u="none" strike="noStrike" cap="none" normalizeH="0" baseline="0" dirty="0" err="1">
                          <a:ln>
                            <a:noFill/>
                          </a:ln>
                          <a:solidFill>
                            <a:schemeClr val="tx1"/>
                          </a:solidFill>
                          <a:effectLst/>
                          <a:latin typeface="Times New Roman" charset="0"/>
                        </a:rPr>
                        <a:t>ke</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tempat</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wisata</a:t>
                      </a:r>
                      <a:endParaRPr kumimoji="0" lang="en-US" sz="2800" b="0" i="0" u="none" strike="noStrike" cap="none" normalizeH="0" baseline="0" dirty="0">
                        <a:ln>
                          <a:noFill/>
                        </a:ln>
                        <a:solidFill>
                          <a:schemeClr val="tx1"/>
                        </a:solidFill>
                        <a:effectLst/>
                        <a:latin typeface="Times New Roman" charset="0"/>
                      </a:endParaRP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FD4E688-2629-4C2E-89DE-BBDF80D28CA2}"/>
              </a:ext>
            </a:extLst>
          </p:cNvPr>
          <p:cNvSpPr>
            <a:spLocks noGrp="1" noChangeArrowheads="1"/>
          </p:cNvSpPr>
          <p:nvPr>
            <p:ph type="title"/>
          </p:nvPr>
        </p:nvSpPr>
        <p:spPr/>
        <p:txBody>
          <a:bodyPr/>
          <a:lstStyle/>
          <a:p>
            <a:r>
              <a:rPr lang="en-US" altLang="en-US"/>
              <a:t>T. Rekreasi pada Waham</a:t>
            </a:r>
          </a:p>
        </p:txBody>
      </p:sp>
      <p:graphicFrame>
        <p:nvGraphicFramePr>
          <p:cNvPr id="7171" name="Group 3">
            <a:extLst>
              <a:ext uri="{FF2B5EF4-FFF2-40B4-BE49-F238E27FC236}">
                <a16:creationId xmlns:a16="http://schemas.microsoft.com/office/drawing/2014/main" id="{BF62E4FB-EB2B-48DB-98AC-0E1DF8E0B390}"/>
              </a:ext>
            </a:extLst>
          </p:cNvPr>
          <p:cNvGraphicFramePr>
            <a:graphicFrameLocks noGrp="1"/>
          </p:cNvGraphicFramePr>
          <p:nvPr>
            <p:ph type="tbl" idx="1"/>
            <p:extLst>
              <p:ext uri="{D42A27DB-BD31-4B8C-83A1-F6EECF244321}">
                <p14:modId xmlns:p14="http://schemas.microsoft.com/office/powerpoint/2010/main" val="1106406110"/>
              </p:ext>
            </p:extLst>
          </p:nvPr>
        </p:nvGraphicFramePr>
        <p:xfrm>
          <a:off x="251520" y="1981202"/>
          <a:ext cx="8424936" cy="3432175"/>
        </p:xfrm>
        <a:graphic>
          <a:graphicData uri="http://schemas.openxmlformats.org/drawingml/2006/table">
            <a:tbl>
              <a:tblPr/>
              <a:tblGrid>
                <a:gridCol w="280831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tblGrid>
              <a:tr h="6096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a:t>
                      </a: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III</a:t>
                      </a: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225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Mendengar musik irama lembut</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Mengdengar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Melihat</a:t>
                      </a:r>
                      <a:r>
                        <a:rPr kumimoji="0" lang="en-US" sz="2800" b="0" i="0" u="none" strike="noStrike" cap="none" normalizeH="0" baseline="0" dirty="0">
                          <a:ln>
                            <a:noFill/>
                          </a:ln>
                          <a:solidFill>
                            <a:schemeClr val="tx1"/>
                          </a:solidFill>
                          <a:effectLst/>
                          <a:latin typeface="Times New Roman" charset="0"/>
                        </a:rPr>
                        <a:t> video humor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Picnic </a:t>
                      </a:r>
                      <a:r>
                        <a:rPr kumimoji="0" lang="en-US" sz="2800" b="0" i="0" u="none" strike="noStrike" cap="none" normalizeH="0" baseline="0" dirty="0" err="1">
                          <a:ln>
                            <a:noFill/>
                          </a:ln>
                          <a:solidFill>
                            <a:schemeClr val="tx1"/>
                          </a:solidFill>
                          <a:effectLst/>
                          <a:latin typeface="Times New Roman" charset="0"/>
                        </a:rPr>
                        <a:t>ke</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tempat</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pariwisata</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9544970-092F-444D-9BC2-54E7A7F85F6D}"/>
              </a:ext>
            </a:extLst>
          </p:cNvPr>
          <p:cNvSpPr>
            <a:spLocks noGrp="1" noChangeArrowheads="1"/>
          </p:cNvSpPr>
          <p:nvPr>
            <p:ph type="title"/>
          </p:nvPr>
        </p:nvSpPr>
        <p:spPr/>
        <p:txBody>
          <a:bodyPr/>
          <a:lstStyle/>
          <a:p>
            <a:r>
              <a:rPr lang="en-US" altLang="en-US"/>
              <a:t>T. Rekreasi pada Panik</a:t>
            </a:r>
          </a:p>
        </p:txBody>
      </p:sp>
      <p:graphicFrame>
        <p:nvGraphicFramePr>
          <p:cNvPr id="8210" name="Group 18">
            <a:extLst>
              <a:ext uri="{FF2B5EF4-FFF2-40B4-BE49-F238E27FC236}">
                <a16:creationId xmlns:a16="http://schemas.microsoft.com/office/drawing/2014/main" id="{5A236C8B-150B-46F8-8121-61B1ABE08F84}"/>
              </a:ext>
            </a:extLst>
          </p:cNvPr>
          <p:cNvGraphicFramePr>
            <a:graphicFrameLocks noGrp="1"/>
          </p:cNvGraphicFramePr>
          <p:nvPr>
            <p:ph type="tbl" idx="1"/>
            <p:extLst>
              <p:ext uri="{D42A27DB-BD31-4B8C-83A1-F6EECF244321}">
                <p14:modId xmlns:p14="http://schemas.microsoft.com/office/powerpoint/2010/main" val="4009092920"/>
              </p:ext>
            </p:extLst>
          </p:nvPr>
        </p:nvGraphicFramePr>
        <p:xfrm>
          <a:off x="179512" y="1981202"/>
          <a:ext cx="8496945" cy="3005283"/>
        </p:xfrm>
        <a:graphic>
          <a:graphicData uri="http://schemas.openxmlformats.org/drawingml/2006/table">
            <a:tbl>
              <a:tblPr/>
              <a:tblGrid>
                <a:gridCol w="2832315">
                  <a:extLst>
                    <a:ext uri="{9D8B030D-6E8A-4147-A177-3AD203B41FA5}">
                      <a16:colId xmlns:a16="http://schemas.microsoft.com/office/drawing/2014/main" val="20000"/>
                    </a:ext>
                  </a:extLst>
                </a:gridCol>
                <a:gridCol w="2832315">
                  <a:extLst>
                    <a:ext uri="{9D8B030D-6E8A-4147-A177-3AD203B41FA5}">
                      <a16:colId xmlns:a16="http://schemas.microsoft.com/office/drawing/2014/main" val="20001"/>
                    </a:ext>
                  </a:extLst>
                </a:gridCol>
                <a:gridCol w="2832315">
                  <a:extLst>
                    <a:ext uri="{9D8B030D-6E8A-4147-A177-3AD203B41FA5}">
                      <a16:colId xmlns:a16="http://schemas.microsoft.com/office/drawing/2014/main" val="20002"/>
                    </a:ext>
                  </a:extLst>
                </a:gridCol>
              </a:tblGrid>
              <a:tr h="6095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a:t>
                      </a:r>
                    </a:p>
                  </a:txBody>
                  <a:tcPr marL="68580" marR="6858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a:t>
                      </a:r>
                    </a:p>
                  </a:txBody>
                  <a:tcPr marL="68580" marR="6858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III</a:t>
                      </a:r>
                    </a:p>
                  </a:txBody>
                  <a:tcPr marL="68580" marR="6858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955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txBody>
                  <a:tcPr marL="68580" marR="6858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Mendengar musik lembut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Relaksasi yoga</a:t>
                      </a:r>
                    </a:p>
                  </a:txBody>
                  <a:tcPr marL="68580" marR="6858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Yoga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Picnic </a:t>
                      </a:r>
                      <a:r>
                        <a:rPr kumimoji="0" lang="en-US" sz="2800" b="0" i="0" u="none" strike="noStrike" cap="none" normalizeH="0" baseline="0" dirty="0" err="1">
                          <a:ln>
                            <a:noFill/>
                          </a:ln>
                          <a:solidFill>
                            <a:schemeClr val="tx1"/>
                          </a:solidFill>
                          <a:effectLst/>
                          <a:latin typeface="Times New Roman" charset="0"/>
                        </a:rPr>
                        <a:t>ke</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pegunungan</a:t>
                      </a:r>
                      <a:endParaRPr kumimoji="0" lang="en-US" sz="2800" b="0" i="0" u="none" strike="noStrike" cap="none" normalizeH="0" baseline="0" dirty="0">
                        <a:ln>
                          <a:noFill/>
                        </a:ln>
                        <a:solidFill>
                          <a:schemeClr val="tx1"/>
                        </a:solidFill>
                        <a:effectLst/>
                        <a:latin typeface="Times New Roman" charset="0"/>
                      </a:endParaRPr>
                    </a:p>
                  </a:txBody>
                  <a:tcPr marL="68580" marR="6858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F7F0AF7-811B-4C58-9A6C-B91456591953}"/>
              </a:ext>
            </a:extLst>
          </p:cNvPr>
          <p:cNvSpPr>
            <a:spLocks noGrp="1" noChangeArrowheads="1"/>
          </p:cNvSpPr>
          <p:nvPr>
            <p:ph type="title"/>
          </p:nvPr>
        </p:nvSpPr>
        <p:spPr/>
        <p:txBody>
          <a:bodyPr>
            <a:normAutofit/>
          </a:bodyPr>
          <a:lstStyle/>
          <a:p>
            <a:pPr>
              <a:defRPr/>
            </a:pPr>
            <a:r>
              <a:rPr lang="en-US"/>
              <a:t>T. Rekreasi pada Risiko Bunuh Diri</a:t>
            </a:r>
          </a:p>
        </p:txBody>
      </p:sp>
      <p:graphicFrame>
        <p:nvGraphicFramePr>
          <p:cNvPr id="9219" name="Group 3">
            <a:extLst>
              <a:ext uri="{FF2B5EF4-FFF2-40B4-BE49-F238E27FC236}">
                <a16:creationId xmlns:a16="http://schemas.microsoft.com/office/drawing/2014/main" id="{3DC29FB5-4E83-4976-826E-F89DFA07CE32}"/>
              </a:ext>
            </a:extLst>
          </p:cNvPr>
          <p:cNvGraphicFramePr>
            <a:graphicFrameLocks noGrp="1"/>
          </p:cNvGraphicFramePr>
          <p:nvPr>
            <p:ph type="tbl" idx="1"/>
            <p:extLst>
              <p:ext uri="{D42A27DB-BD31-4B8C-83A1-F6EECF244321}">
                <p14:modId xmlns:p14="http://schemas.microsoft.com/office/powerpoint/2010/main" val="1827468940"/>
              </p:ext>
            </p:extLst>
          </p:nvPr>
        </p:nvGraphicFramePr>
        <p:xfrm>
          <a:off x="395536" y="1981202"/>
          <a:ext cx="8208912" cy="3432175"/>
        </p:xfrm>
        <a:graphic>
          <a:graphicData uri="http://schemas.openxmlformats.org/drawingml/2006/table">
            <a:tbl>
              <a:tblPr/>
              <a:tblGrid>
                <a:gridCol w="2736304">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tblGrid>
              <a:tr h="6096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a:t>
                      </a: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III</a:t>
                      </a: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225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Mendengar musik irama riang</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irama</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riang</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Mengdengar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riang</a:t>
                      </a:r>
                      <a:endParaRPr kumimoji="0" lang="en-US" sz="2800" b="0" i="0" u="none" strike="noStrike" cap="none" normalizeH="0" baseline="0" dirty="0">
                        <a:ln>
                          <a:noFill/>
                        </a:ln>
                        <a:solidFill>
                          <a:schemeClr val="tx1"/>
                        </a:solidFill>
                        <a:effectLst/>
                        <a:latin typeface="Times New Roman"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Melihat</a:t>
                      </a:r>
                      <a:r>
                        <a:rPr kumimoji="0" lang="en-US" sz="2800" b="0" i="0" u="none" strike="noStrike" cap="none" normalizeH="0" baseline="0" dirty="0">
                          <a:ln>
                            <a:noFill/>
                          </a:ln>
                          <a:solidFill>
                            <a:schemeClr val="tx1"/>
                          </a:solidFill>
                          <a:effectLst/>
                          <a:latin typeface="Times New Roman" charset="0"/>
                        </a:rPr>
                        <a:t> video humor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Picnic </a:t>
                      </a:r>
                      <a:r>
                        <a:rPr kumimoji="0" lang="en-US" sz="2800" b="0" i="0" u="none" strike="noStrike" cap="none" normalizeH="0" baseline="0" dirty="0" err="1">
                          <a:ln>
                            <a:noFill/>
                          </a:ln>
                          <a:solidFill>
                            <a:schemeClr val="tx1"/>
                          </a:solidFill>
                          <a:effectLst/>
                          <a:latin typeface="Times New Roman" charset="0"/>
                        </a:rPr>
                        <a:t>ke</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tempat</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pariwisata</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C32442C-0019-48A7-B8BB-4D63EE598929}"/>
              </a:ext>
            </a:extLst>
          </p:cNvPr>
          <p:cNvSpPr>
            <a:spLocks noGrp="1" noChangeArrowheads="1"/>
          </p:cNvSpPr>
          <p:nvPr>
            <p:ph type="title"/>
          </p:nvPr>
        </p:nvSpPr>
        <p:spPr/>
        <p:txBody>
          <a:bodyPr/>
          <a:lstStyle/>
          <a:p>
            <a:r>
              <a:rPr lang="en-US" altLang="en-US"/>
              <a:t>T. Rekreasi pada Isolasi</a:t>
            </a:r>
          </a:p>
        </p:txBody>
      </p:sp>
      <p:graphicFrame>
        <p:nvGraphicFramePr>
          <p:cNvPr id="10243" name="Group 3">
            <a:extLst>
              <a:ext uri="{FF2B5EF4-FFF2-40B4-BE49-F238E27FC236}">
                <a16:creationId xmlns:a16="http://schemas.microsoft.com/office/drawing/2014/main" id="{CE56C62F-1E56-4D63-ACE1-E5C96729CB15}"/>
              </a:ext>
            </a:extLst>
          </p:cNvPr>
          <p:cNvGraphicFramePr>
            <a:graphicFrameLocks noGrp="1"/>
          </p:cNvGraphicFramePr>
          <p:nvPr>
            <p:ph type="tbl" idx="1"/>
            <p:extLst>
              <p:ext uri="{D42A27DB-BD31-4B8C-83A1-F6EECF244321}">
                <p14:modId xmlns:p14="http://schemas.microsoft.com/office/powerpoint/2010/main" val="400005010"/>
              </p:ext>
            </p:extLst>
          </p:nvPr>
        </p:nvGraphicFramePr>
        <p:xfrm>
          <a:off x="395536" y="1981202"/>
          <a:ext cx="8208912" cy="3432175"/>
        </p:xfrm>
        <a:graphic>
          <a:graphicData uri="http://schemas.openxmlformats.org/drawingml/2006/table">
            <a:tbl>
              <a:tblPr/>
              <a:tblGrid>
                <a:gridCol w="2736304">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tblGrid>
              <a:tr h="6096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Intensif</a:t>
                      </a:r>
                      <a:r>
                        <a:rPr kumimoji="0" lang="en-US" sz="2800" b="0" i="0" u="none" strike="noStrike" cap="none" normalizeH="0" baseline="0" dirty="0">
                          <a:ln>
                            <a:noFill/>
                          </a:ln>
                          <a:solidFill>
                            <a:schemeClr val="tx1"/>
                          </a:solidFill>
                          <a:effectLst/>
                          <a:latin typeface="Times New Roman" charset="0"/>
                        </a:rPr>
                        <a:t> I</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a:t>
                      </a: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III</a:t>
                      </a: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225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Mendengar musik irama riang</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riang</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riang</a:t>
                      </a:r>
                      <a:endParaRPr kumimoji="0" lang="en-US" sz="2800" b="0" i="0" u="none" strike="noStrike" cap="none" normalizeH="0" baseline="0" dirty="0">
                        <a:ln>
                          <a:noFill/>
                        </a:ln>
                        <a:solidFill>
                          <a:schemeClr val="tx1"/>
                        </a:solidFill>
                        <a:effectLst/>
                        <a:latin typeface="Times New Roman"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Melihat</a:t>
                      </a:r>
                      <a:r>
                        <a:rPr kumimoji="0" lang="en-US" sz="2800" b="0" i="0" u="none" strike="noStrike" cap="none" normalizeH="0" baseline="0" dirty="0">
                          <a:ln>
                            <a:noFill/>
                          </a:ln>
                          <a:solidFill>
                            <a:schemeClr val="tx1"/>
                          </a:solidFill>
                          <a:effectLst/>
                          <a:latin typeface="Times New Roman" charset="0"/>
                        </a:rPr>
                        <a:t> video humor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Picnic </a:t>
                      </a:r>
                      <a:r>
                        <a:rPr kumimoji="0" lang="en-US" sz="2800" b="0" i="0" u="none" strike="noStrike" cap="none" normalizeH="0" baseline="0" dirty="0" err="1">
                          <a:ln>
                            <a:noFill/>
                          </a:ln>
                          <a:solidFill>
                            <a:schemeClr val="tx1"/>
                          </a:solidFill>
                          <a:effectLst/>
                          <a:latin typeface="Times New Roman" charset="0"/>
                        </a:rPr>
                        <a:t>ke</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tempat</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pariwisata</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pic>
        <p:nvPicPr>
          <p:cNvPr id="11" name="Picture 10">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3" name="Straight Connector 12">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13335" y="3528542"/>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48D226DA-E368-46E4-BF0C-D467A1E86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9E02325-6152-4130-AF94-8D3F422057D8}"/>
              </a:ext>
            </a:extLst>
          </p:cNvPr>
          <p:cNvSpPr/>
          <p:nvPr/>
        </p:nvSpPr>
        <p:spPr>
          <a:xfrm>
            <a:off x="1774271" y="938717"/>
            <a:ext cx="6516868" cy="3541837"/>
          </a:xfrm>
          <a:prstGeom prst="rect">
            <a:avLst/>
          </a:prstGeom>
        </p:spPr>
        <p:txBody>
          <a:bodyPr vert="horz" lIns="91440" tIns="45720" rIns="91440" bIns="0" rtlCol="0" anchor="b">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defTabSz="914400">
              <a:lnSpc>
                <a:spcPct val="90000"/>
              </a:lnSpc>
              <a:spcBef>
                <a:spcPct val="0"/>
              </a:spcBef>
              <a:spcAft>
                <a:spcPts val="600"/>
              </a:spcAft>
              <a:defRPr/>
            </a:pPr>
            <a:r>
              <a:rPr lang="en-US" sz="6600" cap="all">
                <a:ln w="11430"/>
                <a:latin typeface="+mj-lt"/>
                <a:ea typeface="+mj-ea"/>
                <a:cs typeface="+mj-cs"/>
              </a:rPr>
              <a:t>TERIMA KASIH</a:t>
            </a:r>
          </a:p>
        </p:txBody>
      </p:sp>
      <p:cxnSp>
        <p:nvCxnSpPr>
          <p:cNvPr id="19" name="Straight Connector 18">
            <a:extLst>
              <a:ext uri="{FF2B5EF4-FFF2-40B4-BE49-F238E27FC236}">
                <a16:creationId xmlns:a16="http://schemas.microsoft.com/office/drawing/2014/main" id="{7105F2EF-F4AA-488F-8E74-484FA007851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32546" y="4735528"/>
            <a:ext cx="6482257"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D2667E-AE55-4FFF-B791-392A64A2E74D}"/>
              </a:ext>
            </a:extLst>
          </p:cNvPr>
          <p:cNvSpPr>
            <a:spLocks noGrp="1"/>
          </p:cNvSpPr>
          <p:nvPr>
            <p:ph type="title"/>
          </p:nvPr>
        </p:nvSpPr>
        <p:spPr>
          <a:xfrm>
            <a:off x="428596" y="1179152"/>
            <a:ext cx="2829851" cy="4463889"/>
          </a:xfrm>
        </p:spPr>
        <p:txBody>
          <a:bodyPr anchor="ctr">
            <a:normAutofit/>
          </a:bodyPr>
          <a:lstStyle/>
          <a:p>
            <a:r>
              <a:rPr lang="id-ID" dirty="0"/>
              <a:t>Latihan Terapi Kecemasan</a:t>
            </a:r>
            <a:endParaRPr lang="en-ID" dirty="0"/>
          </a:p>
        </p:txBody>
      </p:sp>
      <p:sp>
        <p:nvSpPr>
          <p:cNvPr id="5" name="Content Placeholder 4">
            <a:extLst>
              <a:ext uri="{FF2B5EF4-FFF2-40B4-BE49-F238E27FC236}">
                <a16:creationId xmlns:a16="http://schemas.microsoft.com/office/drawing/2014/main" id="{752FE116-0BED-4D70-9BE1-81D19DE27069}"/>
              </a:ext>
            </a:extLst>
          </p:cNvPr>
          <p:cNvSpPr>
            <a:spLocks noGrp="1"/>
          </p:cNvSpPr>
          <p:nvPr>
            <p:ph idx="1"/>
          </p:nvPr>
        </p:nvSpPr>
        <p:spPr>
          <a:xfrm>
            <a:off x="3734189" y="1109145"/>
            <a:ext cx="4755762" cy="4603900"/>
          </a:xfrm>
        </p:spPr>
        <p:txBody>
          <a:bodyPr anchor="ctr">
            <a:normAutofit/>
          </a:bodyPr>
          <a:lstStyle/>
          <a:p>
            <a:r>
              <a:rPr lang="id-ID" dirty="0"/>
              <a:t>1. Tarik Nafas Dalam dan distraksi</a:t>
            </a:r>
          </a:p>
          <a:p>
            <a:r>
              <a:rPr lang="id-ID" dirty="0"/>
              <a:t>Hipnotis 5 Jari</a:t>
            </a:r>
            <a:endParaRPr lang="en-ID" dirty="0"/>
          </a:p>
        </p:txBody>
      </p:sp>
    </p:spTree>
    <p:extLst>
      <p:ext uri="{BB962C8B-B14F-4D97-AF65-F5344CB8AC3E}">
        <p14:creationId xmlns:p14="http://schemas.microsoft.com/office/powerpoint/2010/main" val="3520963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4337CB-8918-4E46-8D9A-04F9B9326210}"/>
              </a:ext>
            </a:extLst>
          </p:cNvPr>
          <p:cNvSpPr>
            <a:spLocks noGrp="1"/>
          </p:cNvSpPr>
          <p:nvPr>
            <p:ph type="title"/>
          </p:nvPr>
        </p:nvSpPr>
        <p:spPr/>
        <p:txBody>
          <a:bodyPr/>
          <a:lstStyle/>
          <a:p>
            <a:r>
              <a:rPr lang="id-ID" dirty="0"/>
              <a:t>pengertian</a:t>
            </a:r>
            <a:endParaRPr lang="en-ID" dirty="0"/>
          </a:p>
        </p:txBody>
      </p:sp>
      <p:sp>
        <p:nvSpPr>
          <p:cNvPr id="3" name="Content Placeholder 2">
            <a:extLst>
              <a:ext uri="{FF2B5EF4-FFF2-40B4-BE49-F238E27FC236}">
                <a16:creationId xmlns:a16="http://schemas.microsoft.com/office/drawing/2014/main" id="{6A43320F-770D-43A5-B6B5-537F26A573CD}"/>
              </a:ext>
            </a:extLst>
          </p:cNvPr>
          <p:cNvSpPr>
            <a:spLocks noGrp="1"/>
          </p:cNvSpPr>
          <p:nvPr>
            <p:ph idx="1"/>
          </p:nvPr>
        </p:nvSpPr>
        <p:spPr/>
        <p:txBody>
          <a:bodyPr>
            <a:normAutofit fontScale="92500"/>
          </a:bodyPr>
          <a:lstStyle/>
          <a:p>
            <a:pPr marL="0" indent="0" algn="just">
              <a:lnSpc>
                <a:spcPct val="200000"/>
              </a:lnSpc>
              <a:buNone/>
            </a:pPr>
            <a:r>
              <a:rPr lang="id-ID" sz="2400" dirty="0">
                <a:effectLst/>
                <a:latin typeface="Arial" panose="020B0604020202020204" pitchFamily="34" charset="0"/>
                <a:ea typeface="Calibri" panose="020F0502020204030204" pitchFamily="34" charset="0"/>
              </a:rPr>
              <a:t>Tindakan mengatasi ansietas</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adalah</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cara</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untuk</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mengontrol</a:t>
            </a:r>
            <a:r>
              <a:rPr lang="en-US" sz="2400" dirty="0">
                <a:effectLst/>
                <a:latin typeface="Arial" panose="020B0604020202020204" pitchFamily="34" charset="0"/>
                <a:ea typeface="Calibri" panose="020F0502020204030204" pitchFamily="34" charset="0"/>
              </a:rPr>
              <a:t> </a:t>
            </a:r>
            <a:r>
              <a:rPr lang="id-ID" sz="2400" dirty="0">
                <a:effectLst/>
                <a:latin typeface="Arial" panose="020B0604020202020204" pitchFamily="34" charset="0"/>
                <a:ea typeface="Calibri" panose="020F0502020204030204" pitchFamily="34" charset="0"/>
              </a:rPr>
              <a:t>ansietas</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sehingga</a:t>
            </a:r>
            <a:r>
              <a:rPr lang="en-US" sz="2400" dirty="0">
                <a:effectLst/>
                <a:latin typeface="Arial" panose="020B0604020202020204" pitchFamily="34" charset="0"/>
                <a:ea typeface="Calibri" panose="020F0502020204030204" pitchFamily="34" charset="0"/>
              </a:rPr>
              <a:t> pada </a:t>
            </a:r>
            <a:r>
              <a:rPr lang="en-US" sz="2400" dirty="0" err="1">
                <a:effectLst/>
                <a:latin typeface="Arial" panose="020B0604020202020204" pitchFamily="34" charset="0"/>
                <a:ea typeface="Calibri" panose="020F0502020204030204" pitchFamily="34" charset="0"/>
              </a:rPr>
              <a:t>akhirnya</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klien</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dengan</a:t>
            </a:r>
            <a:r>
              <a:rPr lang="en-US" sz="2400" dirty="0">
                <a:effectLst/>
                <a:latin typeface="Arial" panose="020B0604020202020204" pitchFamily="34" charset="0"/>
                <a:ea typeface="Calibri" panose="020F0502020204030204" pitchFamily="34" charset="0"/>
              </a:rPr>
              <a:t> </a:t>
            </a:r>
            <a:r>
              <a:rPr lang="id-ID" sz="2400" dirty="0">
                <a:effectLst/>
                <a:latin typeface="Arial" panose="020B0604020202020204" pitchFamily="34" charset="0"/>
                <a:ea typeface="Calibri" panose="020F0502020204030204" pitchFamily="34" charset="0"/>
              </a:rPr>
              <a:t>kecemasan mampu mengendalikan pikiran tentang cemasnya sampai dengan</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tidak</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menunjukkan</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tanda</a:t>
            </a:r>
            <a:r>
              <a:rPr lang="en-US" sz="2400" dirty="0">
                <a:effectLst/>
                <a:latin typeface="Arial" panose="020B0604020202020204" pitchFamily="34" charset="0"/>
                <a:ea typeface="Calibri" panose="020F0502020204030204" pitchFamily="34" charset="0"/>
              </a:rPr>
              <a:t> dan </a:t>
            </a:r>
            <a:r>
              <a:rPr lang="en-US" sz="2400" dirty="0" err="1">
                <a:effectLst/>
                <a:latin typeface="Arial" panose="020B0604020202020204" pitchFamily="34" charset="0"/>
                <a:ea typeface="Calibri" panose="020F0502020204030204" pitchFamily="34" charset="0"/>
              </a:rPr>
              <a:t>gejala</a:t>
            </a:r>
            <a:r>
              <a:rPr lang="en-US" sz="2400" dirty="0">
                <a:effectLst/>
                <a:latin typeface="Arial" panose="020B0604020202020204" pitchFamily="34" charset="0"/>
                <a:ea typeface="Calibri" panose="020F0502020204030204" pitchFamily="34" charset="0"/>
              </a:rPr>
              <a:t> </a:t>
            </a:r>
            <a:r>
              <a:rPr lang="id-ID" sz="2400" dirty="0">
                <a:effectLst/>
                <a:latin typeface="Arial" panose="020B0604020202020204" pitchFamily="34" charset="0"/>
                <a:ea typeface="Calibri" panose="020F0502020204030204" pitchFamily="34" charset="0"/>
              </a:rPr>
              <a:t>ansietas</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kembali</a:t>
            </a:r>
            <a:r>
              <a:rPr lang="en-US" sz="2400" dirty="0">
                <a:effectLst/>
                <a:latin typeface="Arial" panose="020B0604020202020204" pitchFamily="34" charset="0"/>
                <a:ea typeface="Calibri" panose="020F0502020204030204" pitchFamily="34" charset="0"/>
              </a:rPr>
              <a:t> </a:t>
            </a:r>
            <a:endParaRPr lang="en-ID" sz="2400" dirty="0"/>
          </a:p>
        </p:txBody>
      </p:sp>
    </p:spTree>
    <p:extLst>
      <p:ext uri="{BB962C8B-B14F-4D97-AF65-F5344CB8AC3E}">
        <p14:creationId xmlns:p14="http://schemas.microsoft.com/office/powerpoint/2010/main" val="1863465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4E145-8450-44CA-90CA-BB4EB2A659B0}"/>
              </a:ext>
            </a:extLst>
          </p:cNvPr>
          <p:cNvSpPr>
            <a:spLocks noGrp="1"/>
          </p:cNvSpPr>
          <p:nvPr>
            <p:ph type="title"/>
          </p:nvPr>
        </p:nvSpPr>
        <p:spPr/>
        <p:txBody>
          <a:bodyPr/>
          <a:lstStyle/>
          <a:p>
            <a:r>
              <a:rPr lang="id-ID" dirty="0"/>
              <a:t>tujuan</a:t>
            </a:r>
            <a:endParaRPr lang="en-ID" dirty="0"/>
          </a:p>
        </p:txBody>
      </p:sp>
      <p:sp>
        <p:nvSpPr>
          <p:cNvPr id="3" name="Content Placeholder 2">
            <a:extLst>
              <a:ext uri="{FF2B5EF4-FFF2-40B4-BE49-F238E27FC236}">
                <a16:creationId xmlns:a16="http://schemas.microsoft.com/office/drawing/2014/main" id="{5AC6CAC5-56BF-4129-8AA2-F27A53599A17}"/>
              </a:ext>
            </a:extLst>
          </p:cNvPr>
          <p:cNvSpPr>
            <a:spLocks noGrp="1"/>
          </p:cNvSpPr>
          <p:nvPr>
            <p:ph idx="1"/>
          </p:nvPr>
        </p:nvSpPr>
        <p:spPr/>
        <p:txBody>
          <a:bodyPr/>
          <a:lstStyle/>
          <a:p>
            <a:pPr marL="0" indent="0">
              <a:buNone/>
            </a:pPr>
            <a:r>
              <a:rPr lang="en-US" sz="1800" dirty="0" err="1">
                <a:effectLst/>
                <a:latin typeface="Arial" panose="020B0604020202020204" pitchFamily="34" charset="0"/>
                <a:ea typeface="Calibri" panose="020F0502020204030204" pitchFamily="34" charset="0"/>
              </a:rPr>
              <a:t>Klien</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mampu</a:t>
            </a:r>
            <a:r>
              <a:rPr lang="en-US" sz="1800" dirty="0">
                <a:effectLst/>
                <a:latin typeface="Arial" panose="020B0604020202020204" pitchFamily="34" charset="0"/>
                <a:ea typeface="Calibri" panose="020F0502020204030204" pitchFamily="34" charset="0"/>
              </a:rPr>
              <a:t> </a:t>
            </a:r>
            <a:r>
              <a:rPr lang="id-ID" sz="1800" dirty="0">
                <a:effectLst/>
                <a:latin typeface="Arial" panose="020B0604020202020204" pitchFamily="34" charset="0"/>
                <a:ea typeface="Calibri" panose="020F0502020204030204" pitchFamily="34" charset="0"/>
              </a:rPr>
              <a:t>mengatasi ansietas</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dengan</a:t>
            </a:r>
            <a:r>
              <a:rPr lang="en-US" sz="1800" dirty="0">
                <a:effectLst/>
                <a:latin typeface="Arial" panose="020B0604020202020204" pitchFamily="34" charset="0"/>
                <a:ea typeface="Calibri" panose="020F0502020204030204" pitchFamily="34" charset="0"/>
              </a:rPr>
              <a:t> </a:t>
            </a:r>
            <a:r>
              <a:rPr lang="id-ID" sz="1800" dirty="0">
                <a:effectLst/>
                <a:latin typeface="Arial" panose="020B0604020202020204" pitchFamily="34" charset="0"/>
                <a:ea typeface="Calibri" panose="020F0502020204030204" pitchFamily="34" charset="0"/>
              </a:rPr>
              <a:t>teknik relaksasi nafas dalam </a:t>
            </a:r>
            <a:endParaRPr lang="en-ID" dirty="0"/>
          </a:p>
        </p:txBody>
      </p:sp>
    </p:spTree>
    <p:extLst>
      <p:ext uri="{BB962C8B-B14F-4D97-AF65-F5344CB8AC3E}">
        <p14:creationId xmlns:p14="http://schemas.microsoft.com/office/powerpoint/2010/main" val="3043612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5F8B6-B32F-4465-973A-E4418D19F76D}"/>
              </a:ext>
            </a:extLst>
          </p:cNvPr>
          <p:cNvSpPr>
            <a:spLocks noGrp="1"/>
          </p:cNvSpPr>
          <p:nvPr>
            <p:ph type="title"/>
          </p:nvPr>
        </p:nvSpPr>
        <p:spPr/>
        <p:txBody>
          <a:bodyPr/>
          <a:lstStyle/>
          <a:p>
            <a:r>
              <a:rPr lang="id-ID" dirty="0"/>
              <a:t>Prosedur Nafas Dalam</a:t>
            </a:r>
            <a:endParaRPr lang="en-ID" dirty="0"/>
          </a:p>
        </p:txBody>
      </p:sp>
      <p:sp>
        <p:nvSpPr>
          <p:cNvPr id="3" name="Content Placeholder 2">
            <a:extLst>
              <a:ext uri="{FF2B5EF4-FFF2-40B4-BE49-F238E27FC236}">
                <a16:creationId xmlns:a16="http://schemas.microsoft.com/office/drawing/2014/main" id="{B0520E88-B2DE-48E5-983F-575F6B6E260B}"/>
              </a:ext>
            </a:extLst>
          </p:cNvPr>
          <p:cNvSpPr>
            <a:spLocks noGrp="1"/>
          </p:cNvSpPr>
          <p:nvPr>
            <p:ph idx="1"/>
          </p:nvPr>
        </p:nvSpPr>
        <p:spPr/>
        <p:txBody>
          <a:bodyPr>
            <a:normAutofit fontScale="77500" lnSpcReduction="20000"/>
          </a:bodyPr>
          <a:lstStyle/>
          <a:p>
            <a:pPr marL="342900" lvl="0" indent="-342900">
              <a:lnSpc>
                <a:spcPct val="115000"/>
              </a:lnSpc>
              <a:spcAft>
                <a:spcPts val="1000"/>
              </a:spcAft>
              <a:buFont typeface="+mj-lt"/>
              <a:buAutoNum type="arabicPeriod"/>
            </a:pPr>
            <a:r>
              <a:rPr lang="en-US" sz="1800" dirty="0">
                <a:effectLst/>
                <a:latin typeface="Arial" panose="020B0604020202020204" pitchFamily="34" charset="0"/>
                <a:ea typeface="Calibri" panose="020F0502020204030204" pitchFamily="34" charset="0"/>
              </a:rPr>
              <a:t>P</a:t>
            </a:r>
            <a:r>
              <a:rPr lang="id-ID" sz="1800" dirty="0">
                <a:effectLst/>
                <a:latin typeface="Arial" panose="020B0604020202020204" pitchFamily="34" charset="0"/>
                <a:ea typeface="Calibri" panose="020F0502020204030204" pitchFamily="34" charset="0"/>
              </a:rPr>
              <a:t>asien dia</a:t>
            </a:r>
            <a:r>
              <a:rPr lang="en-US" sz="1800" dirty="0">
                <a:solidFill>
                  <a:srgbClr val="000000"/>
                </a:solidFill>
                <a:effectLst/>
                <a:latin typeface="Arial" panose="020B0604020202020204" pitchFamily="34" charset="0"/>
                <a:ea typeface="Calibri" panose="020F0502020204030204" pitchFamily="34" charset="0"/>
              </a:rPr>
              <a:t>tur</a:t>
            </a:r>
            <a:r>
              <a:rPr lang="id-ID" sz="1800" dirty="0">
                <a:solidFill>
                  <a:srgbClr val="000000"/>
                </a:solidFill>
                <a:effectLst/>
                <a:latin typeface="Arial" panose="020B0604020202020204" pitchFamily="34" charset="0"/>
                <a:ea typeface="Calibri" panose="020F0502020204030204" pitchFamily="34" charset="0"/>
              </a:rPr>
              <a:t> dalam</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posisi</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ri</a:t>
            </a:r>
            <a:r>
              <a:rPr lang="en-US" sz="1800" dirty="0">
                <a:solidFill>
                  <a:srgbClr val="000000"/>
                </a:solidFill>
                <a:effectLst/>
                <a:latin typeface="Arial" panose="020B0604020202020204" pitchFamily="34" charset="0"/>
                <a:ea typeface="Calibri" panose="020F0502020204030204" pitchFamily="34" charset="0"/>
              </a:rPr>
              <a:t>leks</a:t>
            </a:r>
            <a:r>
              <a:rPr lang="id-ID" sz="1800" dirty="0">
                <a:solidFill>
                  <a:srgbClr val="000000"/>
                </a:solidFill>
                <a:effectLst/>
                <a:latin typeface="Arial" panose="020B0604020202020204" pitchFamily="34" charset="0"/>
                <a:ea typeface="Calibri" panose="020F0502020204030204" pitchFamily="34" charset="0"/>
              </a:rPr>
              <a:t>, bisa posisi berbaring atau duduk.</a:t>
            </a:r>
            <a:endParaRPr lang="en-ID" sz="1800" dirty="0">
              <a:effectLst/>
              <a:latin typeface="Calibri" panose="020F0502020204030204" pitchFamily="34" charset="0"/>
              <a:ea typeface="Calibri" panose="020F0502020204030204" pitchFamily="34" charset="0"/>
            </a:endParaRPr>
          </a:p>
          <a:p>
            <a:pPr marL="342900" lvl="0" indent="-342900">
              <a:lnSpc>
                <a:spcPct val="115000"/>
              </a:lnSpc>
              <a:spcAft>
                <a:spcPts val="1000"/>
              </a:spcAft>
              <a:buFont typeface="+mj-lt"/>
              <a:buAutoNum type="arabicPeriod"/>
            </a:pPr>
            <a:r>
              <a:rPr lang="en-US" sz="1800" dirty="0" err="1">
                <a:solidFill>
                  <a:srgbClr val="000000"/>
                </a:solidFill>
                <a:effectLst/>
                <a:latin typeface="Arial" panose="020B0604020202020204" pitchFamily="34" charset="0"/>
                <a:ea typeface="Calibri" panose="020F0502020204030204" pitchFamily="34" charset="0"/>
              </a:rPr>
              <a:t>Arahkan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klien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untuk</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tarik</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nafas</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dalam</a:t>
            </a:r>
            <a:r>
              <a:rPr lang="id-ID" sz="1800" dirty="0">
                <a:solidFill>
                  <a:srgbClr val="000000"/>
                </a:solidFill>
                <a:effectLst/>
                <a:latin typeface="Arial" panose="020B0604020202020204" pitchFamily="34" charset="0"/>
                <a:ea typeface="Calibri" panose="020F0502020204030204" pitchFamily="34" charset="0"/>
              </a:rPr>
              <a:t> melalui hidung dan mulut tertutup</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sehingga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rongga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paru</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terasa penuh </a:t>
            </a:r>
            <a:r>
              <a:rPr lang="en-US" sz="1800" dirty="0" err="1">
                <a:solidFill>
                  <a:srgbClr val="000000"/>
                </a:solidFill>
                <a:effectLst/>
                <a:latin typeface="Arial" panose="020B0604020202020204" pitchFamily="34" charset="0"/>
                <a:ea typeface="Calibri" panose="020F0502020204030204" pitchFamily="34" charset="0"/>
              </a:rPr>
              <a:t>berisi</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udara</a:t>
            </a:r>
            <a:r>
              <a:rPr lang="id-ID" sz="1800" dirty="0">
                <a:solidFill>
                  <a:srgbClr val="000000"/>
                </a:solidFill>
                <a:effectLst/>
                <a:latin typeface="Arial" panose="020B0604020202020204" pitchFamily="34" charset="0"/>
                <a:ea typeface="Calibri" panose="020F0502020204030204" pitchFamily="34" charset="0"/>
              </a:rPr>
              <a:t> kemudian </a:t>
            </a:r>
            <a:r>
              <a:rPr lang="en-US" sz="1800" dirty="0" err="1">
                <a:solidFill>
                  <a:srgbClr val="000000"/>
                </a:solidFill>
                <a:effectLst/>
                <a:latin typeface="Arial" panose="020B0604020202020204" pitchFamily="34" charset="0"/>
                <a:ea typeface="Calibri" panose="020F0502020204030204" pitchFamily="34" charset="0"/>
              </a:rPr>
              <a:t>secara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perlahan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menghembuskan</a:t>
            </a:r>
            <a:r>
              <a:rPr lang="id-ID" sz="1800" dirty="0">
                <a:solidFill>
                  <a:srgbClr val="000000"/>
                </a:solidFill>
                <a:effectLst/>
                <a:latin typeface="Arial" panose="020B0604020202020204" pitchFamily="34" charset="0"/>
                <a:ea typeface="Calibri" panose="020F0502020204030204" pitchFamily="34" charset="0"/>
              </a:rPr>
              <a:t>nya lewat mulut seperti tiupan sebanyak 3 kali.</a:t>
            </a:r>
            <a:endParaRPr lang="en-ID" sz="1800" dirty="0">
              <a:effectLst/>
              <a:latin typeface="Calibri" panose="020F0502020204030204" pitchFamily="34" charset="0"/>
              <a:ea typeface="Calibri" panose="020F0502020204030204" pitchFamily="34" charset="0"/>
            </a:endParaRPr>
          </a:p>
          <a:p>
            <a:pPr marL="342900" lvl="0" indent="-342900">
              <a:lnSpc>
                <a:spcPct val="115000"/>
              </a:lnSpc>
              <a:spcAft>
                <a:spcPts val="1000"/>
              </a:spcAft>
              <a:buFont typeface="+mj-lt"/>
              <a:buAutoNum type="arabicPeriod"/>
            </a:pPr>
            <a:r>
              <a:rPr lang="en-US" sz="1800" dirty="0" err="1">
                <a:solidFill>
                  <a:srgbClr val="000000"/>
                </a:solidFill>
                <a:effectLst/>
                <a:latin typeface="Arial" panose="020B0604020202020204" pitchFamily="34" charset="0"/>
                <a:ea typeface="Calibri" panose="020F0502020204030204" pitchFamily="34" charset="0"/>
              </a:rPr>
              <a:t>Instruksikan</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kembaliklien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untuk</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bernafas</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dalam</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kemudian</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sambil </a:t>
            </a:r>
            <a:r>
              <a:rPr lang="en-US" sz="1800" dirty="0" err="1">
                <a:solidFill>
                  <a:srgbClr val="000000"/>
                </a:solidFill>
                <a:effectLst/>
                <a:latin typeface="Arial" panose="020B0604020202020204" pitchFamily="34" charset="0"/>
                <a:ea typeface="Calibri" panose="020F0502020204030204" pitchFamily="34" charset="0"/>
              </a:rPr>
              <a:t>menghembuskan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secara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perlahan</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lewat mulut bayangkan </a:t>
            </a:r>
            <a:r>
              <a:rPr lang="en-US" sz="1800" dirty="0" err="1">
                <a:solidFill>
                  <a:srgbClr val="000000"/>
                </a:solidFill>
                <a:effectLst/>
                <a:latin typeface="Arial" panose="020B0604020202020204" pitchFamily="34" charset="0"/>
                <a:ea typeface="Calibri" panose="020F0502020204030204" pitchFamily="34" charset="0"/>
              </a:rPr>
              <a:t>udara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mengalir</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sampai ke ujung tangan, kaki dan seluruh tubuh. </a:t>
            </a:r>
            <a:endParaRPr lang="en-ID" sz="1800" dirty="0">
              <a:effectLst/>
              <a:latin typeface="Calibri" panose="020F0502020204030204" pitchFamily="34" charset="0"/>
              <a:ea typeface="Calibri" panose="020F0502020204030204" pitchFamily="34" charset="0"/>
            </a:endParaRPr>
          </a:p>
          <a:p>
            <a:pPr marL="342900" lvl="0" indent="-342900">
              <a:lnSpc>
                <a:spcPct val="115000"/>
              </a:lnSpc>
              <a:spcAft>
                <a:spcPts val="1000"/>
              </a:spcAft>
              <a:buFont typeface="+mj-lt"/>
              <a:buAutoNum type="arabicPeriod"/>
            </a:pPr>
            <a:r>
              <a:rPr lang="en-US" sz="1800" dirty="0" err="1">
                <a:solidFill>
                  <a:srgbClr val="000000"/>
                </a:solidFill>
                <a:effectLst/>
                <a:latin typeface="Arial" panose="020B0604020202020204" pitchFamily="34" charset="0"/>
                <a:ea typeface="Calibri" panose="020F0502020204030204" pitchFamily="34" charset="0"/>
              </a:rPr>
              <a:t>Arahkan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klien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untuk</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mengulan</a:t>
            </a:r>
            <a:r>
              <a:rPr lang="id-ID" sz="1800" dirty="0">
                <a:solidFill>
                  <a:srgbClr val="000000"/>
                </a:solidFill>
                <a:effectLst/>
                <a:latin typeface="Arial" panose="020B0604020202020204" pitchFamily="34" charset="0"/>
                <a:ea typeface="Calibri" panose="020F0502020204030204" pitchFamily="34" charset="0"/>
              </a:rPr>
              <a:t>g</a:t>
            </a:r>
            <a:r>
              <a:rPr lang="en-US" sz="1800" dirty="0" err="1">
                <a:solidFill>
                  <a:srgbClr val="000000"/>
                </a:solidFill>
                <a:effectLst/>
                <a:latin typeface="Arial" panose="020B0604020202020204" pitchFamily="34" charset="0"/>
                <a:ea typeface="Calibri" panose="020F0502020204030204" pitchFamily="34" charset="0"/>
              </a:rPr>
              <a:t>i</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teknik</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ini</a:t>
            </a:r>
            <a:r>
              <a:rPr lang="en-US" sz="1800" dirty="0">
                <a:solidFill>
                  <a:srgbClr val="000000"/>
                </a:solidFill>
                <a:effectLst/>
                <a:latin typeface="Arial" panose="020B0604020202020204" pitchFamily="34" charset="0"/>
                <a:ea typeface="Calibri" panose="020F0502020204030204" pitchFamily="34" charset="0"/>
              </a:rPr>
              <a:t> </a:t>
            </a:r>
            <a:r>
              <a:rPr lang="id-ID" sz="1800" dirty="0">
                <a:solidFill>
                  <a:srgbClr val="000000"/>
                </a:solidFill>
                <a:effectLst/>
                <a:latin typeface="Arial" panose="020B0604020202020204" pitchFamily="34" charset="0"/>
                <a:ea typeface="Calibri" panose="020F0502020204030204" pitchFamily="34" charset="0"/>
              </a:rPr>
              <a:t>beberapa kali sampai klien merasakan ketenangan.</a:t>
            </a:r>
            <a:r>
              <a:rPr lang="id-ID" sz="1800" dirty="0">
                <a:effectLst/>
                <a:latin typeface="Arial" panose="020B0604020202020204" pitchFamily="34" charset="0"/>
                <a:ea typeface="Calibri" panose="020F0502020204030204" pitchFamily="34" charset="0"/>
              </a:rPr>
              <a:t> </a:t>
            </a:r>
            <a:endParaRPr lang="en-ID" sz="1800" dirty="0">
              <a:effectLst/>
              <a:latin typeface="Calibri" panose="020F0502020204030204" pitchFamily="34" charset="0"/>
              <a:ea typeface="Calibri" panose="020F0502020204030204" pitchFamily="34" charset="0"/>
            </a:endParaRPr>
          </a:p>
          <a:p>
            <a:pPr marL="342900" lvl="0" indent="-342900">
              <a:lnSpc>
                <a:spcPct val="115000"/>
              </a:lnSpc>
              <a:spcAft>
                <a:spcPts val="1000"/>
              </a:spcAft>
              <a:buFont typeface="+mj-lt"/>
              <a:buAutoNum type="arabicPeriod"/>
            </a:pPr>
            <a:r>
              <a:rPr lang="en-US" sz="1800" dirty="0">
                <a:solidFill>
                  <a:srgbClr val="000000"/>
                </a:solidFill>
                <a:effectLst/>
                <a:latin typeface="Arial" panose="020B0604020202020204" pitchFamily="34" charset="0"/>
                <a:ea typeface="Calibri" panose="020F0502020204030204" pitchFamily="34" charset="0"/>
              </a:rPr>
              <a:t>Setelah </a:t>
            </a:r>
            <a:r>
              <a:rPr lang="en-US" sz="1800" dirty="0" err="1">
                <a:solidFill>
                  <a:srgbClr val="000000"/>
                </a:solidFill>
                <a:effectLst/>
                <a:latin typeface="Arial" panose="020B0604020202020204" pitchFamily="34" charset="0"/>
                <a:ea typeface="Calibri" panose="020F0502020204030204" pitchFamily="34" charset="0"/>
              </a:rPr>
              <a:t>klien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merasakan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ketenangan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mintaklien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untuk</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melakukan</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secara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mandiri</a:t>
            </a:r>
            <a:r>
              <a:rPr lang="id-ID" sz="1800" dirty="0">
                <a:solidFill>
                  <a:srgbClr val="000000"/>
                </a:solidFill>
                <a:effectLst/>
                <a:latin typeface="Arial" panose="020B0604020202020204" pitchFamily="34" charset="0"/>
                <a:ea typeface="Calibri" panose="020F0502020204030204" pitchFamily="34" charset="0"/>
              </a:rPr>
              <a:t> atau melakukanya secara terjadwal.</a:t>
            </a:r>
            <a:endParaRPr lang="en-ID"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0973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DBD8-139D-4098-B940-9F4E705F2395}"/>
              </a:ext>
            </a:extLst>
          </p:cNvPr>
          <p:cNvSpPr>
            <a:spLocks noGrp="1"/>
          </p:cNvSpPr>
          <p:nvPr>
            <p:ph type="title"/>
          </p:nvPr>
        </p:nvSpPr>
        <p:spPr/>
        <p:txBody>
          <a:bodyPr/>
          <a:lstStyle/>
          <a:p>
            <a:pPr algn="l"/>
            <a:r>
              <a:rPr lang="id-ID" dirty="0"/>
              <a:t>Definisi</a:t>
            </a:r>
            <a:endParaRPr lang="en-ID" dirty="0"/>
          </a:p>
        </p:txBody>
      </p:sp>
      <p:sp>
        <p:nvSpPr>
          <p:cNvPr id="3" name="Content Placeholder 2">
            <a:extLst>
              <a:ext uri="{FF2B5EF4-FFF2-40B4-BE49-F238E27FC236}">
                <a16:creationId xmlns:a16="http://schemas.microsoft.com/office/drawing/2014/main" id="{BCBFF5D9-D5B6-4106-9FA1-BDF31B514547}"/>
              </a:ext>
            </a:extLst>
          </p:cNvPr>
          <p:cNvSpPr>
            <a:spLocks noGrp="1"/>
          </p:cNvSpPr>
          <p:nvPr>
            <p:ph idx="1"/>
          </p:nvPr>
        </p:nvSpPr>
        <p:spPr/>
        <p:txBody>
          <a:bodyPr/>
          <a:lstStyle/>
          <a:p>
            <a:pPr marL="0" indent="0" algn="just">
              <a:buNone/>
            </a:pPr>
            <a:r>
              <a:rPr lang="id-ID" dirty="0"/>
              <a:t>Terapi lingkungan adalah tindakan penyembuhan pasien dengan gangguan jiwa melalui manipullasi unsur lingkungan dan berpengaruh pada penymbuhan gangguan jiwa.</a:t>
            </a:r>
            <a:endParaRPr lang="en-ID" dirty="0"/>
          </a:p>
        </p:txBody>
      </p:sp>
    </p:spTree>
    <p:extLst>
      <p:ext uri="{BB962C8B-B14F-4D97-AF65-F5344CB8AC3E}">
        <p14:creationId xmlns:p14="http://schemas.microsoft.com/office/powerpoint/2010/main" val="3605421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CC604-BE7D-4EB8-A346-DCD02FFD217D}"/>
              </a:ext>
            </a:extLst>
          </p:cNvPr>
          <p:cNvSpPr>
            <a:spLocks noGrp="1"/>
          </p:cNvSpPr>
          <p:nvPr>
            <p:ph type="title"/>
          </p:nvPr>
        </p:nvSpPr>
        <p:spPr/>
        <p:txBody>
          <a:bodyPr/>
          <a:lstStyle/>
          <a:p>
            <a:r>
              <a:rPr lang="id-ID" dirty="0"/>
              <a:t>Distraksi </a:t>
            </a:r>
            <a:endParaRPr lang="en-ID" dirty="0"/>
          </a:p>
        </p:txBody>
      </p:sp>
      <p:sp>
        <p:nvSpPr>
          <p:cNvPr id="3" name="Content Placeholder 2">
            <a:extLst>
              <a:ext uri="{FF2B5EF4-FFF2-40B4-BE49-F238E27FC236}">
                <a16:creationId xmlns:a16="http://schemas.microsoft.com/office/drawing/2014/main" id="{DFD0BABF-CD89-4DA5-BB5D-F7043A779FBE}"/>
              </a:ext>
            </a:extLst>
          </p:cNvPr>
          <p:cNvSpPr>
            <a:spLocks noGrp="1"/>
          </p:cNvSpPr>
          <p:nvPr>
            <p:ph idx="1"/>
          </p:nvPr>
        </p:nvSpPr>
        <p:spPr/>
        <p:txBody>
          <a:bodyPr>
            <a:normAutofit lnSpcReduction="10000"/>
          </a:bodyPr>
          <a:lstStyle/>
          <a:p>
            <a:pPr marL="62865" algn="just">
              <a:lnSpc>
                <a:spcPct val="115000"/>
              </a:lnSpc>
              <a:spcAft>
                <a:spcPts val="1000"/>
              </a:spcAft>
            </a:pPr>
            <a:r>
              <a:rPr lang="id-ID" sz="1800" dirty="0">
                <a:effectLst/>
                <a:latin typeface="Arial" panose="020B0604020202020204" pitchFamily="34" charset="0"/>
                <a:ea typeface="Calibri" panose="020F0502020204030204" pitchFamily="34" charset="0"/>
              </a:rPr>
              <a:t>Apabila respon subyektif menunjukkan perbaikan, bisa dilanjutkan dengan distraksi atau pengalihan perhatian sebagai  berikut:</a:t>
            </a:r>
            <a:endParaRPr lang="en-ID" sz="1800" dirty="0">
              <a:effectLst/>
              <a:latin typeface="Calibri" panose="020F0502020204030204" pitchFamily="34" charset="0"/>
              <a:ea typeface="Calibri" panose="020F0502020204030204" pitchFamily="34" charset="0"/>
            </a:endParaRPr>
          </a:p>
          <a:p>
            <a:pPr marL="0" lvl="0" indent="0">
              <a:lnSpc>
                <a:spcPct val="115000"/>
              </a:lnSpc>
              <a:spcAft>
                <a:spcPts val="1000"/>
              </a:spcAft>
              <a:buNone/>
            </a:pPr>
            <a:r>
              <a:rPr lang="id-ID" sz="1800" dirty="0">
                <a:effectLst/>
                <a:latin typeface="Arial" panose="020B0604020202020204" pitchFamily="34" charset="0"/>
                <a:ea typeface="Calibri" panose="020F0502020204030204" pitchFamily="34" charset="0"/>
              </a:rPr>
              <a:t>1. Arahkan klien mengalihkan perhatian menggunakan objek tertentu</a:t>
            </a:r>
            <a:endParaRPr lang="en-ID" sz="1800" dirty="0">
              <a:effectLst/>
              <a:latin typeface="Calibri" panose="020F0502020204030204" pitchFamily="34" charset="0"/>
              <a:ea typeface="Calibri" panose="020F0502020204030204" pitchFamily="34" charset="0"/>
            </a:endParaRPr>
          </a:p>
          <a:p>
            <a:pPr marL="0" indent="0">
              <a:buNone/>
            </a:pPr>
            <a:r>
              <a:rPr lang="id-ID" sz="1800" dirty="0">
                <a:effectLst/>
                <a:latin typeface="Arial" panose="020B0604020202020204" pitchFamily="34" charset="0"/>
                <a:ea typeface="Calibri" panose="020F0502020204030204" pitchFamily="34" charset="0"/>
              </a:rPr>
              <a:t>2. Arahkan klien mengalihkan perhatian dengan memilih objek pengalihan, misalnya mendengarkan musik lembut</a:t>
            </a:r>
            <a:r>
              <a:rPr lang="id-ID" dirty="0"/>
              <a:t> </a:t>
            </a:r>
            <a:r>
              <a:rPr lang="id-ID" sz="1800" dirty="0">
                <a:effectLst/>
                <a:latin typeface="Arial" panose="020B0604020202020204" pitchFamily="34" charset="0"/>
                <a:ea typeface="Calibri" panose="020F0502020204030204" pitchFamily="34" charset="0"/>
              </a:rPr>
              <a:t>membaca koran atau buku, menonton televisi dan bercakap-cakap dengan orang lain </a:t>
            </a:r>
            <a:endParaRPr lang="en-ID" dirty="0"/>
          </a:p>
        </p:txBody>
      </p:sp>
    </p:spTree>
    <p:extLst>
      <p:ext uri="{BB962C8B-B14F-4D97-AF65-F5344CB8AC3E}">
        <p14:creationId xmlns:p14="http://schemas.microsoft.com/office/powerpoint/2010/main" val="2545093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CAE2C-56CA-4C92-B6D3-7CCE6A80920A}"/>
              </a:ext>
            </a:extLst>
          </p:cNvPr>
          <p:cNvSpPr>
            <a:spLocks noGrp="1"/>
          </p:cNvSpPr>
          <p:nvPr>
            <p:ph type="title"/>
          </p:nvPr>
        </p:nvSpPr>
        <p:spPr/>
        <p:txBody>
          <a:bodyPr/>
          <a:lstStyle/>
          <a:p>
            <a:r>
              <a:rPr lang="id-ID" dirty="0"/>
              <a:t>Hipnotis 5 jari</a:t>
            </a:r>
            <a:endParaRPr lang="en-ID" dirty="0"/>
          </a:p>
        </p:txBody>
      </p:sp>
      <p:sp>
        <p:nvSpPr>
          <p:cNvPr id="3" name="Content Placeholder 2">
            <a:extLst>
              <a:ext uri="{FF2B5EF4-FFF2-40B4-BE49-F238E27FC236}">
                <a16:creationId xmlns:a16="http://schemas.microsoft.com/office/drawing/2014/main" id="{5FAEA02C-668F-472C-B76E-8B3448617502}"/>
              </a:ext>
            </a:extLst>
          </p:cNvPr>
          <p:cNvSpPr>
            <a:spLocks noGrp="1"/>
          </p:cNvSpPr>
          <p:nvPr>
            <p:ph idx="1"/>
          </p:nvPr>
        </p:nvSpPr>
        <p:spPr/>
        <p:txBody>
          <a:bodyPr>
            <a:normAutofit fontScale="85000" lnSpcReduction="10000"/>
          </a:bodyPr>
          <a:lstStyle/>
          <a:p>
            <a:pPr indent="-228600" algn="just">
              <a:lnSpc>
                <a:spcPct val="150000"/>
              </a:lnSpc>
              <a:spcAft>
                <a:spcPts val="1000"/>
              </a:spcAft>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Mengajari pasien menyentuh jari-jarinya. Dan kuncinya adalah ibu jarinya.</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Telunjuk 	: Membayangkan ketika sehat, sesehat-sehatnya</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Jari Tengah	: Bayangkan ketika kita bersama dengan orang-orang yang kita sayangi</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Jari Manis	: Bayangkan ketika kita mendapat pujian</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lphaLcParenR"/>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Jari Kelingking	: Membayangkan tempat yang pernah dikunjungi yang paling 				  membekas</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d-ID" dirty="0"/>
          </a:p>
          <a:p>
            <a:pPr marL="0" indent="0">
              <a:buNone/>
            </a:pPr>
            <a:endParaRPr lang="en-ID" dirty="0"/>
          </a:p>
        </p:txBody>
      </p:sp>
    </p:spTree>
    <p:extLst>
      <p:ext uri="{BB962C8B-B14F-4D97-AF65-F5344CB8AC3E}">
        <p14:creationId xmlns:p14="http://schemas.microsoft.com/office/powerpoint/2010/main" val="3566491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C5BE9A-11FB-4BED-8ECB-19D953A1C3E9}"/>
              </a:ext>
            </a:extLst>
          </p:cNvPr>
          <p:cNvSpPr>
            <a:spLocks noGrp="1"/>
          </p:cNvSpPr>
          <p:nvPr>
            <p:ph idx="1"/>
          </p:nvPr>
        </p:nvSpPr>
        <p:spPr>
          <a:xfrm>
            <a:off x="508001" y="1700807"/>
            <a:ext cx="8312471" cy="4340555"/>
          </a:xfrm>
        </p:spPr>
        <p:txBody>
          <a:bodyPr/>
          <a:lstStyle/>
          <a:p>
            <a:pPr marL="0" indent="0" algn="just">
              <a:lnSpc>
                <a:spcPct val="200000"/>
              </a:lnSpc>
              <a:buNone/>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Mengajari klien nafas dalam. Dalam hitungan 1,2,3 tarik nafas, 4,5,6 tahan nafas, 7,8,9 hembuskan nafas melalui mulut. Lakukan hingga 3 kali. Kemudian posisikan dengan rileks, pejamkan mata, menyentuhkan ibu jari dengan telunjuk, kemudian arahkan klien. Jika sudah kemudian pindah ke jari telunjuk dan lakukan setersunya hingga ke kelingking. Dan terus pimpin pasien dengan kata-kata anda.</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522755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36A84-6F36-4314-ADF2-1E8ED1CBAEDE}"/>
              </a:ext>
            </a:extLst>
          </p:cNvPr>
          <p:cNvSpPr>
            <a:spLocks noGrp="1"/>
          </p:cNvSpPr>
          <p:nvPr>
            <p:ph type="title"/>
          </p:nvPr>
        </p:nvSpPr>
        <p:spPr/>
        <p:txBody>
          <a:bodyPr/>
          <a:lstStyle/>
          <a:p>
            <a:r>
              <a:rPr lang="id-ID" dirty="0"/>
              <a:t>Tujuan (stuart, 2007)</a:t>
            </a:r>
            <a:endParaRPr lang="en-ID" dirty="0"/>
          </a:p>
        </p:txBody>
      </p:sp>
      <p:sp>
        <p:nvSpPr>
          <p:cNvPr id="3" name="Content Placeholder 2">
            <a:extLst>
              <a:ext uri="{FF2B5EF4-FFF2-40B4-BE49-F238E27FC236}">
                <a16:creationId xmlns:a16="http://schemas.microsoft.com/office/drawing/2014/main" id="{B75CA930-3B14-4704-8E34-731FDFBF5A5A}"/>
              </a:ext>
            </a:extLst>
          </p:cNvPr>
          <p:cNvSpPr>
            <a:spLocks noGrp="1"/>
          </p:cNvSpPr>
          <p:nvPr>
            <p:ph idx="1"/>
          </p:nvPr>
        </p:nvSpPr>
        <p:spPr/>
        <p:txBody>
          <a:bodyPr/>
          <a:lstStyle/>
          <a:p>
            <a:pPr marL="514350" indent="-514350">
              <a:buAutoNum type="arabicPeriod"/>
            </a:pPr>
            <a:r>
              <a:rPr lang="id-ID" dirty="0"/>
              <a:t>Meningkatkan pengalaman positif pasien yang mengalami gangguan jiwa.</a:t>
            </a:r>
          </a:p>
          <a:p>
            <a:pPr marL="514350" indent="-514350">
              <a:buAutoNum type="arabicPeriod"/>
            </a:pPr>
            <a:r>
              <a:rPr lang="id-ID" dirty="0"/>
              <a:t>Meningkatkan berhubungan dengan orang lain</a:t>
            </a:r>
          </a:p>
          <a:p>
            <a:pPr marL="514350" indent="-514350">
              <a:buAutoNum type="arabicPeriod"/>
            </a:pPr>
            <a:r>
              <a:rPr lang="id-ID" dirty="0"/>
              <a:t>Meningkatkan rasa percaya diri</a:t>
            </a:r>
          </a:p>
          <a:p>
            <a:pPr marL="514350" indent="-514350">
              <a:buAutoNum type="arabicPeriod"/>
            </a:pPr>
            <a:r>
              <a:rPr lang="id-ID" dirty="0"/>
              <a:t>Mempersiapkan diri kembali ke masyarakat</a:t>
            </a:r>
          </a:p>
          <a:p>
            <a:pPr marL="0" indent="0">
              <a:buNone/>
            </a:pPr>
            <a:endParaRPr lang="en-ID" dirty="0"/>
          </a:p>
        </p:txBody>
      </p:sp>
    </p:spTree>
    <p:extLst>
      <p:ext uri="{BB962C8B-B14F-4D97-AF65-F5344CB8AC3E}">
        <p14:creationId xmlns:p14="http://schemas.microsoft.com/office/powerpoint/2010/main" val="357568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2F358-3C02-40AD-9403-B94924948506}"/>
              </a:ext>
            </a:extLst>
          </p:cNvPr>
          <p:cNvSpPr>
            <a:spLocks noGrp="1"/>
          </p:cNvSpPr>
          <p:nvPr>
            <p:ph type="title"/>
          </p:nvPr>
        </p:nvSpPr>
        <p:spPr/>
        <p:txBody>
          <a:bodyPr>
            <a:normAutofit/>
          </a:bodyPr>
          <a:lstStyle/>
          <a:p>
            <a:r>
              <a:rPr lang="id-ID" dirty="0"/>
              <a:t>Peran perawat dalam terapi lingkungan</a:t>
            </a:r>
            <a:endParaRPr lang="en-ID" dirty="0"/>
          </a:p>
        </p:txBody>
      </p:sp>
      <p:sp>
        <p:nvSpPr>
          <p:cNvPr id="3" name="Content Placeholder 2">
            <a:extLst>
              <a:ext uri="{FF2B5EF4-FFF2-40B4-BE49-F238E27FC236}">
                <a16:creationId xmlns:a16="http://schemas.microsoft.com/office/drawing/2014/main" id="{A3EB9FD3-3838-48D8-900D-46DEAF6BBD9C}"/>
              </a:ext>
            </a:extLst>
          </p:cNvPr>
          <p:cNvSpPr>
            <a:spLocks noGrp="1"/>
          </p:cNvSpPr>
          <p:nvPr>
            <p:ph idx="1"/>
          </p:nvPr>
        </p:nvSpPr>
        <p:spPr/>
        <p:txBody>
          <a:bodyPr/>
          <a:lstStyle/>
          <a:p>
            <a:pPr marL="514350" indent="-514350">
              <a:buAutoNum type="arabicPeriod"/>
            </a:pPr>
            <a:r>
              <a:rPr lang="id-ID" dirty="0"/>
              <a:t>Pencipta lingkungan yang aman dan nyaman</a:t>
            </a:r>
          </a:p>
          <a:p>
            <a:pPr marL="514350" indent="-514350">
              <a:buAutoNum type="arabicPeriod"/>
            </a:pPr>
            <a:r>
              <a:rPr lang="id-ID" dirty="0"/>
              <a:t>Penyelenggaraan proses sosialisasi</a:t>
            </a:r>
          </a:p>
          <a:p>
            <a:pPr marL="514350" indent="-514350">
              <a:buAutoNum type="arabicPeriod"/>
            </a:pPr>
            <a:r>
              <a:rPr lang="id-ID" dirty="0"/>
              <a:t>Sebagai teknis perawatan</a:t>
            </a:r>
          </a:p>
          <a:p>
            <a:pPr marL="514350" indent="-514350">
              <a:buAutoNum type="arabicPeriod"/>
            </a:pPr>
            <a:r>
              <a:rPr lang="id-ID" dirty="0"/>
              <a:t>Sebagai leader atau pengelola</a:t>
            </a:r>
            <a:endParaRPr lang="en-ID" dirty="0"/>
          </a:p>
        </p:txBody>
      </p:sp>
    </p:spTree>
    <p:extLst>
      <p:ext uri="{BB962C8B-B14F-4D97-AF65-F5344CB8AC3E}">
        <p14:creationId xmlns:p14="http://schemas.microsoft.com/office/powerpoint/2010/main" val="288753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2050-1796-4054-B38C-85C4921A1B57}"/>
              </a:ext>
            </a:extLst>
          </p:cNvPr>
          <p:cNvSpPr>
            <a:spLocks noGrp="1"/>
          </p:cNvSpPr>
          <p:nvPr>
            <p:ph type="title"/>
          </p:nvPr>
        </p:nvSpPr>
        <p:spPr/>
        <p:txBody>
          <a:bodyPr>
            <a:normAutofit/>
          </a:bodyPr>
          <a:lstStyle/>
          <a:p>
            <a:r>
              <a:rPr lang="id-ID" dirty="0"/>
              <a:t>Konsep dan Prinsip Terapi Lingkungan</a:t>
            </a:r>
            <a:endParaRPr lang="en-ID" dirty="0"/>
          </a:p>
        </p:txBody>
      </p:sp>
      <p:graphicFrame>
        <p:nvGraphicFramePr>
          <p:cNvPr id="5" name="Content Placeholder 2">
            <a:extLst>
              <a:ext uri="{FF2B5EF4-FFF2-40B4-BE49-F238E27FC236}">
                <a16:creationId xmlns:a16="http://schemas.microsoft.com/office/drawing/2014/main" id="{56FB0ACF-47FA-4403-8C6A-2A6A83897437}"/>
              </a:ext>
            </a:extLst>
          </p:cNvPr>
          <p:cNvGraphicFramePr>
            <a:graphicFrameLocks noGrp="1"/>
          </p:cNvGraphicFramePr>
          <p:nvPr>
            <p:ph idx="1"/>
            <p:extLst>
              <p:ext uri="{D42A27DB-BD31-4B8C-83A1-F6EECF244321}">
                <p14:modId xmlns:p14="http://schemas.microsoft.com/office/powerpoint/2010/main" val="3137686367"/>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6937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487F8BB-7915-4ACE-BBE8-8DC39805EF54}"/>
              </a:ext>
            </a:extLst>
          </p:cNvPr>
          <p:cNvSpPr>
            <a:spLocks noGrp="1"/>
          </p:cNvSpPr>
          <p:nvPr>
            <p:ph type="title"/>
          </p:nvPr>
        </p:nvSpPr>
        <p:spPr>
          <a:xfrm>
            <a:off x="1088684" y="2303047"/>
            <a:ext cx="2454070" cy="2674198"/>
          </a:xfrm>
        </p:spPr>
        <p:txBody>
          <a:bodyPr anchor="t">
            <a:normAutofit/>
          </a:bodyPr>
          <a:lstStyle/>
          <a:p>
            <a:r>
              <a:rPr lang="id-ID" sz="2700"/>
              <a:t>Jenis terapi lingkungan</a:t>
            </a:r>
            <a:endParaRPr lang="en-ID" sz="270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Diagram 3">
            <a:extLst>
              <a:ext uri="{FF2B5EF4-FFF2-40B4-BE49-F238E27FC236}">
                <a16:creationId xmlns:a16="http://schemas.microsoft.com/office/drawing/2014/main" id="{3F7B2757-E690-460B-B06B-F72D6CEEBEF3}"/>
              </a:ext>
            </a:extLst>
          </p:cNvPr>
          <p:cNvGraphicFramePr/>
          <p:nvPr>
            <p:extLst>
              <p:ext uri="{D42A27DB-BD31-4B8C-83A1-F6EECF244321}">
                <p14:modId xmlns:p14="http://schemas.microsoft.com/office/powerpoint/2010/main" val="3737393052"/>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260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177" name="Rectangle 7176">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9" name="Rectangle 7178">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170" name="Rectangle 2">
            <a:extLst>
              <a:ext uri="{FF2B5EF4-FFF2-40B4-BE49-F238E27FC236}">
                <a16:creationId xmlns:a16="http://schemas.microsoft.com/office/drawing/2014/main" id="{60264154-9C95-4BAA-8997-33EFAA6D0ECD}"/>
              </a:ext>
            </a:extLst>
          </p:cNvPr>
          <p:cNvSpPr>
            <a:spLocks noGrp="1" noChangeArrowheads="1"/>
          </p:cNvSpPr>
          <p:nvPr>
            <p:ph type="title"/>
          </p:nvPr>
        </p:nvSpPr>
        <p:spPr>
          <a:xfrm>
            <a:off x="1088684" y="2303047"/>
            <a:ext cx="2454070" cy="2674198"/>
          </a:xfrm>
        </p:spPr>
        <p:txBody>
          <a:bodyPr anchor="t">
            <a:normAutofit/>
          </a:bodyPr>
          <a:lstStyle/>
          <a:p>
            <a:r>
              <a:rPr lang="en-US" altLang="en-US" sz="3000"/>
              <a:t>Pengertian</a:t>
            </a:r>
          </a:p>
        </p:txBody>
      </p:sp>
      <p:cxnSp>
        <p:nvCxnSpPr>
          <p:cNvPr id="7181" name="Straight Connector 7180">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183"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7185" name="Picture 7184">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7187" name="Straight Connector 7186">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7173" name="Rectangle 3">
            <a:extLst>
              <a:ext uri="{FF2B5EF4-FFF2-40B4-BE49-F238E27FC236}">
                <a16:creationId xmlns:a16="http://schemas.microsoft.com/office/drawing/2014/main" id="{6C01C767-A82D-1879-A6A0-37057CC24734}"/>
              </a:ext>
            </a:extLst>
          </p:cNvPr>
          <p:cNvGraphicFramePr>
            <a:graphicFrameLocks noGrp="1"/>
          </p:cNvGraphicFramePr>
          <p:nvPr>
            <p:ph idx="1"/>
            <p:extLst>
              <p:ext uri="{D42A27DB-BD31-4B8C-83A1-F6EECF244321}">
                <p14:modId xmlns:p14="http://schemas.microsoft.com/office/powerpoint/2010/main" val="4104671161"/>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1" name="Rectangle 8200">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7" name="Picture 8196" descr="Lampu jalan tua dan cakrawala kota saat senja">
            <a:extLst>
              <a:ext uri="{FF2B5EF4-FFF2-40B4-BE49-F238E27FC236}">
                <a16:creationId xmlns:a16="http://schemas.microsoft.com/office/drawing/2014/main" id="{5F44C230-8414-7055-B9D8-5609E9D27160}"/>
              </a:ext>
            </a:extLst>
          </p:cNvPr>
          <p:cNvPicPr>
            <a:picLocks noChangeAspect="1"/>
          </p:cNvPicPr>
          <p:nvPr/>
        </p:nvPicPr>
        <p:blipFill rotWithShape="1">
          <a:blip r:embed="rId2">
            <a:alphaModFix amt="50000"/>
            <a:grayscl/>
          </a:blip>
          <a:srcRect r="11001" b="-1"/>
          <a:stretch/>
        </p:blipFill>
        <p:spPr>
          <a:xfrm>
            <a:off x="228" y="10"/>
            <a:ext cx="9143772" cy="6857990"/>
          </a:xfrm>
          <a:prstGeom prst="rect">
            <a:avLst/>
          </a:prstGeom>
        </p:spPr>
      </p:pic>
      <p:sp>
        <p:nvSpPr>
          <p:cNvPr id="8203"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34225" y="443732"/>
            <a:ext cx="608265"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8205"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2477" y="540921"/>
            <a:ext cx="3730436"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8207" name="Rectangle 8206">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9144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194" name="Rectangle 2">
            <a:extLst>
              <a:ext uri="{FF2B5EF4-FFF2-40B4-BE49-F238E27FC236}">
                <a16:creationId xmlns:a16="http://schemas.microsoft.com/office/drawing/2014/main" id="{CFD7238C-D22B-4352-AD8D-1B30BC36800F}"/>
              </a:ext>
            </a:extLst>
          </p:cNvPr>
          <p:cNvSpPr>
            <a:spLocks noGrp="1" noChangeArrowheads="1"/>
          </p:cNvSpPr>
          <p:nvPr>
            <p:ph type="title"/>
          </p:nvPr>
        </p:nvSpPr>
        <p:spPr>
          <a:xfrm>
            <a:off x="847703" y="1193800"/>
            <a:ext cx="2394787" cy="4699000"/>
          </a:xfrm>
        </p:spPr>
        <p:txBody>
          <a:bodyPr anchor="ctr">
            <a:normAutofit/>
          </a:bodyPr>
          <a:lstStyle/>
          <a:p>
            <a:r>
              <a:rPr lang="en-US" altLang="en-US"/>
              <a:t>Tujuan</a:t>
            </a:r>
          </a:p>
        </p:txBody>
      </p:sp>
      <p:cxnSp>
        <p:nvCxnSpPr>
          <p:cNvPr id="8209" name="Straight Connector 8208">
            <a:extLst>
              <a:ext uri="{FF2B5EF4-FFF2-40B4-BE49-F238E27FC236}">
                <a16:creationId xmlns:a16="http://schemas.microsoft.com/office/drawing/2014/main" id="{D33AC32D-5F44-45F7-A0BD-7C11A86BE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8195" name="Rectangle 3">
            <a:extLst>
              <a:ext uri="{FF2B5EF4-FFF2-40B4-BE49-F238E27FC236}">
                <a16:creationId xmlns:a16="http://schemas.microsoft.com/office/drawing/2014/main" id="{E510EFFF-3D94-4B81-9FD4-1184E2E02B33}"/>
              </a:ext>
            </a:extLst>
          </p:cNvPr>
          <p:cNvSpPr>
            <a:spLocks noGrp="1" noChangeArrowheads="1"/>
          </p:cNvSpPr>
          <p:nvPr>
            <p:ph idx="1"/>
          </p:nvPr>
        </p:nvSpPr>
        <p:spPr>
          <a:xfrm>
            <a:off x="3732477" y="1193800"/>
            <a:ext cx="4563818" cy="4699000"/>
          </a:xfrm>
        </p:spPr>
        <p:txBody>
          <a:bodyPr anchor="ctr">
            <a:normAutofit/>
          </a:bodyPr>
          <a:lstStyle/>
          <a:p>
            <a:r>
              <a:rPr lang="en-US" altLang="en-US" dirty="0" err="1"/>
              <a:t>Memahami</a:t>
            </a:r>
            <a:r>
              <a:rPr lang="en-US" altLang="en-US" dirty="0"/>
              <a:t> </a:t>
            </a:r>
            <a:r>
              <a:rPr lang="en-US" altLang="en-US" dirty="0" err="1"/>
              <a:t>pentingnya</a:t>
            </a:r>
            <a:r>
              <a:rPr lang="en-US" altLang="en-US" dirty="0"/>
              <a:t> </a:t>
            </a:r>
            <a:r>
              <a:rPr lang="en-US" altLang="en-US" dirty="0" err="1"/>
              <a:t>terapi</a:t>
            </a:r>
            <a:r>
              <a:rPr lang="en-US" altLang="en-US" dirty="0"/>
              <a:t> </a:t>
            </a:r>
            <a:r>
              <a:rPr lang="en-US" altLang="en-US" dirty="0" err="1"/>
              <a:t>rekreasi</a:t>
            </a:r>
            <a:endParaRPr lang="en-US" altLang="en-US" dirty="0"/>
          </a:p>
          <a:p>
            <a:r>
              <a:rPr lang="en-US" altLang="en-US" dirty="0" err="1"/>
              <a:t>Memahami</a:t>
            </a:r>
            <a:r>
              <a:rPr lang="en-US" altLang="en-US" dirty="0"/>
              <a:t> </a:t>
            </a:r>
            <a:r>
              <a:rPr lang="en-US" altLang="en-US" dirty="0" err="1"/>
              <a:t>jenis-jenis</a:t>
            </a:r>
            <a:r>
              <a:rPr lang="en-US" altLang="en-US" dirty="0"/>
              <a:t> </a:t>
            </a:r>
            <a:r>
              <a:rPr lang="en-US" altLang="en-US" dirty="0" err="1"/>
              <a:t>rekreasi</a:t>
            </a:r>
            <a:r>
              <a:rPr lang="en-US" altLang="en-US" dirty="0"/>
              <a:t> di UPIP</a:t>
            </a:r>
          </a:p>
          <a:p>
            <a:r>
              <a:rPr lang="en-US" altLang="en-US" dirty="0" err="1"/>
              <a:t>Melaksanakan</a:t>
            </a:r>
            <a:r>
              <a:rPr lang="en-US" altLang="en-US" dirty="0"/>
              <a:t> </a:t>
            </a:r>
            <a:r>
              <a:rPr lang="en-US" altLang="en-US" dirty="0" err="1"/>
              <a:t>terapi</a:t>
            </a:r>
            <a:r>
              <a:rPr lang="en-US" altLang="en-US" dirty="0"/>
              <a:t> </a:t>
            </a:r>
            <a:r>
              <a:rPr lang="en-US" altLang="en-US" dirty="0" err="1"/>
              <a:t>rekreasi</a:t>
            </a:r>
            <a:r>
              <a:rPr lang="en-US" altLang="en-US" dirty="0"/>
              <a:t> </a:t>
            </a:r>
            <a:r>
              <a:rPr lang="en-US" altLang="en-US" dirty="0" err="1"/>
              <a:t>dalam</a:t>
            </a:r>
            <a:r>
              <a:rPr lang="en-US" altLang="en-US" dirty="0"/>
              <a:t> </a:t>
            </a:r>
            <a:r>
              <a:rPr lang="en-US" altLang="en-US" dirty="0" err="1"/>
              <a:t>penanganan</a:t>
            </a:r>
            <a:r>
              <a:rPr lang="en-US" altLang="en-US" dirty="0"/>
              <a:t> </a:t>
            </a:r>
            <a:r>
              <a:rPr lang="en-US" altLang="en-US" dirty="0" err="1"/>
              <a:t>pasien</a:t>
            </a:r>
            <a:r>
              <a:rPr lang="en-US" altLang="en-US" dirty="0"/>
              <a:t> </a:t>
            </a:r>
            <a:r>
              <a:rPr lang="en-US" altLang="en-US" dirty="0" err="1"/>
              <a:t>intensif</a:t>
            </a:r>
            <a:endParaRPr lang="en-US" altLang="en-US" dirty="0"/>
          </a:p>
        </p:txBody>
      </p:sp>
      <p:sp>
        <p:nvSpPr>
          <p:cNvPr id="8211"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2421" y="6007878"/>
            <a:ext cx="2625537"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6A93E43-8A83-4AB5-BEB1-A6C28A4C4293}"/>
              </a:ext>
            </a:extLst>
          </p:cNvPr>
          <p:cNvSpPr>
            <a:spLocks noGrp="1" noChangeArrowheads="1"/>
          </p:cNvSpPr>
          <p:nvPr>
            <p:ph type="title"/>
          </p:nvPr>
        </p:nvSpPr>
        <p:spPr/>
        <p:txBody>
          <a:bodyPr/>
          <a:lstStyle/>
          <a:p>
            <a:r>
              <a:rPr lang="en-US" altLang="en-US"/>
              <a:t>T. Rekreasi pada PK</a:t>
            </a:r>
          </a:p>
        </p:txBody>
      </p:sp>
      <p:graphicFrame>
        <p:nvGraphicFramePr>
          <p:cNvPr id="5138" name="Group 18">
            <a:extLst>
              <a:ext uri="{FF2B5EF4-FFF2-40B4-BE49-F238E27FC236}">
                <a16:creationId xmlns:a16="http://schemas.microsoft.com/office/drawing/2014/main" id="{A6E7C1D6-A947-41DE-8487-D279E098200A}"/>
              </a:ext>
            </a:extLst>
          </p:cNvPr>
          <p:cNvGraphicFramePr>
            <a:graphicFrameLocks noGrp="1"/>
          </p:cNvGraphicFramePr>
          <p:nvPr>
            <p:ph type="tbl" idx="1"/>
            <p:extLst>
              <p:ext uri="{D42A27DB-BD31-4B8C-83A1-F6EECF244321}">
                <p14:modId xmlns:p14="http://schemas.microsoft.com/office/powerpoint/2010/main" val="2480284724"/>
              </p:ext>
            </p:extLst>
          </p:nvPr>
        </p:nvGraphicFramePr>
        <p:xfrm>
          <a:off x="539552" y="1981202"/>
          <a:ext cx="8424936" cy="3432175"/>
        </p:xfrm>
        <a:graphic>
          <a:graphicData uri="http://schemas.openxmlformats.org/drawingml/2006/table">
            <a:tbl>
              <a:tblPr/>
              <a:tblGrid>
                <a:gridCol w="280831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tblGrid>
              <a:tr h="6096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a:t>
                      </a: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Intensif III</a:t>
                      </a: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225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Mendengar musik irama lembut</a:t>
                      </a:r>
                    </a:p>
                  </a:txBody>
                  <a:tcPr marL="68580" marR="68580"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Mendengar</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musik</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lembut</a:t>
                      </a:r>
                      <a:endParaRPr kumimoji="0" lang="en-US" sz="2800" b="0" i="0" u="none" strike="noStrike" cap="none" normalizeH="0" baseline="0" dirty="0">
                        <a:ln>
                          <a:noFill/>
                        </a:ln>
                        <a:solidFill>
                          <a:schemeClr val="tx1"/>
                        </a:solidFill>
                        <a:effectLst/>
                        <a:latin typeface="Times New Roman"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charset="0"/>
                        </a:rPr>
                        <a:t>Melihat</a:t>
                      </a:r>
                      <a:r>
                        <a:rPr kumimoji="0" lang="en-US" sz="2800" b="0" i="0" u="none" strike="noStrike" cap="none" normalizeH="0" baseline="0" dirty="0">
                          <a:ln>
                            <a:noFill/>
                          </a:ln>
                          <a:solidFill>
                            <a:schemeClr val="tx1"/>
                          </a:solidFill>
                          <a:effectLst/>
                          <a:latin typeface="Times New Roman" charset="0"/>
                        </a:rPr>
                        <a:t> video humor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charset="0"/>
                        </a:rPr>
                        <a:t>Picnic </a:t>
                      </a:r>
                      <a:r>
                        <a:rPr kumimoji="0" lang="en-US" sz="2800" b="0" i="0" u="none" strike="noStrike" cap="none" normalizeH="0" baseline="0" dirty="0" err="1">
                          <a:ln>
                            <a:noFill/>
                          </a:ln>
                          <a:solidFill>
                            <a:schemeClr val="tx1"/>
                          </a:solidFill>
                          <a:effectLst/>
                          <a:latin typeface="Times New Roman" charset="0"/>
                        </a:rPr>
                        <a:t>ke</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tempat</a:t>
                      </a:r>
                      <a:r>
                        <a:rPr kumimoji="0" lang="en-US" sz="2800" b="0" i="0" u="none" strike="noStrike" cap="none" normalizeH="0" baseline="0" dirty="0">
                          <a:ln>
                            <a:noFill/>
                          </a:ln>
                          <a:solidFill>
                            <a:schemeClr val="tx1"/>
                          </a:solidFill>
                          <a:effectLst/>
                          <a:latin typeface="Times New Roman" charset="0"/>
                        </a:rPr>
                        <a:t> </a:t>
                      </a:r>
                      <a:r>
                        <a:rPr kumimoji="0" lang="en-US" sz="2800" b="0" i="0" u="none" strike="noStrike" cap="none" normalizeH="0" baseline="0" dirty="0" err="1">
                          <a:ln>
                            <a:noFill/>
                          </a:ln>
                          <a:solidFill>
                            <a:schemeClr val="tx1"/>
                          </a:solidFill>
                          <a:effectLst/>
                          <a:latin typeface="Times New Roman" charset="0"/>
                        </a:rPr>
                        <a:t>pariwisata</a:t>
                      </a:r>
                      <a:endParaRPr kumimoji="0" lang="en-US" sz="2800" b="0" i="0" u="none" strike="noStrike" cap="none" normalizeH="0" baseline="0" dirty="0">
                        <a:ln>
                          <a:noFill/>
                        </a:ln>
                        <a:solidFill>
                          <a:schemeClr val="tx1"/>
                        </a:solidFill>
                        <a:effectLst/>
                        <a:latin typeface="Times New Roman" charset="0"/>
                      </a:endParaRPr>
                    </a:p>
                  </a:txBody>
                  <a:tcPr marL="68580" marR="68580"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311</TotalTime>
  <Words>667</Words>
  <Application>Microsoft Office PowerPoint</Application>
  <PresentationFormat>On-screen Show (4:3)</PresentationFormat>
  <Paragraphs>114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Gill Sans MT</vt:lpstr>
      <vt:lpstr>Times New Roman</vt:lpstr>
      <vt:lpstr>Gallery</vt:lpstr>
      <vt:lpstr>Terapi Lingkungan</vt:lpstr>
      <vt:lpstr>Definisi</vt:lpstr>
      <vt:lpstr>Tujuan (stuart, 2007)</vt:lpstr>
      <vt:lpstr>Peran perawat dalam terapi lingkungan</vt:lpstr>
      <vt:lpstr>Konsep dan Prinsip Terapi Lingkungan</vt:lpstr>
      <vt:lpstr>Jenis terapi lingkungan</vt:lpstr>
      <vt:lpstr>Pengertian</vt:lpstr>
      <vt:lpstr>Tujuan</vt:lpstr>
      <vt:lpstr>T. Rekreasi pada PK</vt:lpstr>
      <vt:lpstr>T. Rekreasi pada Halusinasi</vt:lpstr>
      <vt:lpstr>T. Rekreasi pada Waham</vt:lpstr>
      <vt:lpstr>T. Rekreasi pada Panik</vt:lpstr>
      <vt:lpstr>T. Rekreasi pada Risiko Bunuh Diri</vt:lpstr>
      <vt:lpstr>T. Rekreasi pada Isolasi</vt:lpstr>
      <vt:lpstr>PowerPoint Presentation</vt:lpstr>
      <vt:lpstr>Latihan Terapi Kecemasan</vt:lpstr>
      <vt:lpstr>pengertian</vt:lpstr>
      <vt:lpstr>tujuan</vt:lpstr>
      <vt:lpstr>Prosedur Nafas Dalam</vt:lpstr>
      <vt:lpstr>Distraksi </vt:lpstr>
      <vt:lpstr>Hipnotis 5 jari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Terapi Lingkungan</dc:title>
  <dc:creator>Sri Sakinah</dc:creator>
  <cp:lastModifiedBy>hasto nsp</cp:lastModifiedBy>
  <cp:revision>5</cp:revision>
  <dcterms:created xsi:type="dcterms:W3CDTF">2022-12-21T02:27:06Z</dcterms:created>
  <dcterms:modified xsi:type="dcterms:W3CDTF">2024-06-06T08:10:40Z</dcterms:modified>
</cp:coreProperties>
</file>