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20104100" cy="20104100"/>
  <p:notesSz cx="20104100" cy="2010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0" d="100"/>
          <a:sy n="20" d="100"/>
        </p:scale>
        <p:origin x="1948" y="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"/>
            <a:ext cx="20104100" cy="134027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10471" y="2"/>
            <a:ext cx="20093632" cy="13402736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904" y="14540550"/>
            <a:ext cx="12816364" cy="4288875"/>
          </a:xfrm>
        </p:spPr>
        <p:txBody>
          <a:bodyPr anchor="ctr">
            <a:normAutofit/>
          </a:bodyPr>
          <a:lstStyle>
            <a:lvl1pPr algn="r">
              <a:defRPr sz="9674" spc="44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98521" y="14540550"/>
            <a:ext cx="5277326" cy="4288875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518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1005200" indent="0" algn="ctr">
              <a:buNone/>
              <a:defRPr sz="3518"/>
            </a:lvl2pPr>
            <a:lvl3pPr marL="2010400" indent="0" algn="ctr">
              <a:buNone/>
              <a:defRPr sz="3518"/>
            </a:lvl3pPr>
            <a:lvl4pPr marL="3015600" indent="0" algn="ctr">
              <a:buNone/>
              <a:defRPr sz="3518"/>
            </a:lvl4pPr>
            <a:lvl5pPr marL="4020800" indent="0" algn="ctr">
              <a:buNone/>
              <a:defRPr sz="3518"/>
            </a:lvl5pPr>
            <a:lvl6pPr marL="5026000" indent="0" algn="ctr">
              <a:buNone/>
              <a:defRPr sz="3518"/>
            </a:lvl6pPr>
            <a:lvl7pPr marL="6031200" indent="0" algn="ctr">
              <a:buNone/>
              <a:defRPr sz="3518"/>
            </a:lvl7pPr>
            <a:lvl8pPr marL="7036399" indent="0" algn="ctr">
              <a:buNone/>
              <a:defRPr sz="3518"/>
            </a:lvl8pPr>
            <a:lvl9pPr marL="8041599" indent="0" algn="ctr">
              <a:buNone/>
              <a:defRPr sz="351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3829554" y="15431629"/>
            <a:ext cx="0" cy="2680547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979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0550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7000" y="2233789"/>
            <a:ext cx="4334947" cy="15859901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33462" y="2233789"/>
            <a:ext cx="12502237" cy="158599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6585883" y="760098"/>
            <a:ext cx="0" cy="15078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39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78597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"/>
            <a:ext cx="20104100" cy="1340273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10471" y="2"/>
            <a:ext cx="20093632" cy="13402736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904" y="14540550"/>
            <a:ext cx="12816364" cy="4288875"/>
          </a:xfrm>
        </p:spPr>
        <p:txBody>
          <a:bodyPr anchor="ctr">
            <a:normAutofit/>
          </a:bodyPr>
          <a:lstStyle>
            <a:lvl1pPr algn="r">
              <a:defRPr sz="9674" b="0" spc="44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98521" y="14540550"/>
            <a:ext cx="5277326" cy="4288875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18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1005200" indent="0">
              <a:buNone/>
              <a:defRPr sz="3518">
                <a:solidFill>
                  <a:schemeClr val="tx1">
                    <a:tint val="75000"/>
                  </a:schemeClr>
                </a:solidFill>
              </a:defRPr>
            </a:lvl2pPr>
            <a:lvl3pPr marL="2010400" indent="0">
              <a:buNone/>
              <a:defRPr sz="3518">
                <a:solidFill>
                  <a:schemeClr val="tx1">
                    <a:tint val="75000"/>
                  </a:schemeClr>
                </a:solidFill>
              </a:defRPr>
            </a:lvl3pPr>
            <a:lvl4pPr marL="3015600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4pPr>
            <a:lvl5pPr marL="4020800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5pPr>
            <a:lvl6pPr marL="5026000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6pPr>
            <a:lvl7pPr marL="6031200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7pPr>
            <a:lvl8pPr marL="7036399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8pPr>
            <a:lvl9pPr marL="8041599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3829554" y="15431629"/>
            <a:ext cx="0" cy="2680547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355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8744" y="1715550"/>
            <a:ext cx="16027994" cy="4396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88744" y="6701367"/>
            <a:ext cx="7840599" cy="117944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6139" y="6701367"/>
            <a:ext cx="7840599" cy="117944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25514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688744" y="1715550"/>
            <a:ext cx="16027994" cy="4396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8744" y="6389563"/>
            <a:ext cx="7840599" cy="2412492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4837" b="0" cap="none" baseline="0">
                <a:solidFill>
                  <a:schemeClr val="accent1"/>
                </a:solidFill>
                <a:latin typeface="+mn-lt"/>
              </a:defRPr>
            </a:lvl1pPr>
            <a:lvl2pPr marL="1005200" indent="0">
              <a:buNone/>
              <a:defRPr sz="4397" b="1"/>
            </a:lvl2pPr>
            <a:lvl3pPr marL="2010400" indent="0">
              <a:buNone/>
              <a:defRPr sz="3957" b="1"/>
            </a:lvl3pPr>
            <a:lvl4pPr marL="3015600" indent="0">
              <a:buNone/>
              <a:defRPr sz="3518" b="1"/>
            </a:lvl4pPr>
            <a:lvl5pPr marL="4020800" indent="0">
              <a:buNone/>
              <a:defRPr sz="3518" b="1"/>
            </a:lvl5pPr>
            <a:lvl6pPr marL="5026000" indent="0">
              <a:buNone/>
              <a:defRPr sz="3518" b="1"/>
            </a:lvl6pPr>
            <a:lvl7pPr marL="6031200" indent="0">
              <a:buNone/>
              <a:defRPr sz="3518" b="1"/>
            </a:lvl7pPr>
            <a:lvl8pPr marL="7036399" indent="0">
              <a:buNone/>
              <a:defRPr sz="3518" b="1"/>
            </a:lvl8pPr>
            <a:lvl9pPr marL="8041599" indent="0">
              <a:buNone/>
              <a:defRPr sz="351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88744" y="8700016"/>
            <a:ext cx="7840599" cy="97957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876139" y="6389563"/>
            <a:ext cx="7840599" cy="2412492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4837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005200" indent="0">
              <a:buNone/>
              <a:defRPr sz="4397" b="1"/>
            </a:lvl2pPr>
            <a:lvl3pPr marL="2010400" indent="0">
              <a:buNone/>
              <a:defRPr sz="3957" b="1"/>
            </a:lvl3pPr>
            <a:lvl4pPr marL="3015600" indent="0">
              <a:buNone/>
              <a:defRPr sz="3518" b="1"/>
            </a:lvl4pPr>
            <a:lvl5pPr marL="4020800" indent="0">
              <a:buNone/>
              <a:defRPr sz="3518" b="1"/>
            </a:lvl5pPr>
            <a:lvl6pPr marL="5026000" indent="0">
              <a:buNone/>
              <a:defRPr sz="3518" b="1"/>
            </a:lvl6pPr>
            <a:lvl7pPr marL="6031200" indent="0">
              <a:buNone/>
              <a:defRPr sz="3518" b="1"/>
            </a:lvl7pPr>
            <a:lvl8pPr marL="7036399" indent="0">
              <a:buNone/>
              <a:defRPr sz="3518" b="1"/>
            </a:lvl8pPr>
            <a:lvl9pPr marL="8041599" indent="0">
              <a:buNone/>
              <a:defRPr sz="3518" b="1"/>
            </a:lvl9pPr>
          </a:lstStyle>
          <a:p>
            <a:pPr marL="0" lvl="0" indent="0" algn="l" defTabSz="2010400" rtl="0" eaLnBrk="1" latinLnBrk="0" hangingPunct="1">
              <a:lnSpc>
                <a:spcPct val="90000"/>
              </a:lnSpc>
              <a:spcBef>
                <a:spcPts val="3957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876139" y="8700016"/>
            <a:ext cx="7840599" cy="97957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0655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9515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82938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688744" y="1382220"/>
            <a:ext cx="7237476" cy="5093039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791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3797" y="2412492"/>
            <a:ext cx="9363485" cy="15198700"/>
          </a:xfrm>
        </p:spPr>
        <p:txBody>
          <a:bodyPr>
            <a:normAutofit/>
          </a:bodyPr>
          <a:lstStyle>
            <a:lvl1pPr>
              <a:defRPr sz="4397"/>
            </a:lvl1pPr>
            <a:lvl2pPr>
              <a:defRPr sz="3518"/>
            </a:lvl2pPr>
            <a:lvl3pPr>
              <a:defRPr sz="2638"/>
            </a:lvl3pPr>
            <a:lvl4pPr>
              <a:defRPr sz="2638"/>
            </a:lvl4pPr>
            <a:lvl5pPr>
              <a:defRPr sz="2638"/>
            </a:lvl5pPr>
            <a:lvl6pPr>
              <a:defRPr sz="2638"/>
            </a:lvl6pPr>
            <a:lvl7pPr>
              <a:defRPr sz="2638"/>
            </a:lvl7pPr>
            <a:lvl8pPr>
              <a:defRPr sz="2638"/>
            </a:lvl8pPr>
            <a:lvl9pPr>
              <a:defRPr sz="26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8744" y="6617837"/>
            <a:ext cx="7237476" cy="11029095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1319"/>
              </a:spcBef>
              <a:buNone/>
              <a:defRPr sz="3518"/>
            </a:lvl1pPr>
            <a:lvl2pPr marL="1005200" indent="0">
              <a:buNone/>
              <a:defRPr sz="2638"/>
            </a:lvl2pPr>
            <a:lvl3pPr marL="2010400" indent="0">
              <a:buNone/>
              <a:defRPr sz="2199"/>
            </a:lvl3pPr>
            <a:lvl4pPr marL="3015600" indent="0">
              <a:buNone/>
              <a:defRPr sz="1979"/>
            </a:lvl4pPr>
            <a:lvl5pPr marL="4020800" indent="0">
              <a:buNone/>
              <a:defRPr sz="1979"/>
            </a:lvl5pPr>
            <a:lvl6pPr marL="5026000" indent="0">
              <a:buNone/>
              <a:defRPr sz="1979"/>
            </a:lvl6pPr>
            <a:lvl7pPr marL="6031200" indent="0">
              <a:buNone/>
              <a:defRPr sz="1979"/>
            </a:lvl7pPr>
            <a:lvl8pPr marL="7036399" indent="0">
              <a:buNone/>
              <a:defRPr sz="1979"/>
            </a:lvl8pPr>
            <a:lvl9pPr marL="8041599" indent="0">
              <a:buNone/>
              <a:defRPr sz="197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2244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904" y="14540553"/>
            <a:ext cx="12816364" cy="4288875"/>
          </a:xfrm>
        </p:spPr>
        <p:txBody>
          <a:bodyPr anchor="ctr">
            <a:normAutofit/>
          </a:bodyPr>
          <a:lstStyle>
            <a:lvl1pPr algn="r">
              <a:defRPr sz="9674" spc="44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3"/>
            <a:ext cx="20099074" cy="13402733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5277"/>
            </a:lvl1pPr>
            <a:lvl2pPr marL="753900" indent="0">
              <a:buNone/>
              <a:defRPr sz="4617"/>
            </a:lvl2pPr>
            <a:lvl3pPr marL="1507800" indent="0">
              <a:buNone/>
              <a:defRPr sz="3957"/>
            </a:lvl3pPr>
            <a:lvl4pPr marL="2261700" indent="0">
              <a:buNone/>
              <a:defRPr sz="3298"/>
            </a:lvl4pPr>
            <a:lvl5pPr marL="3015600" indent="0">
              <a:buNone/>
              <a:defRPr sz="3298"/>
            </a:lvl5pPr>
            <a:lvl6pPr marL="3769500" indent="0">
              <a:buNone/>
              <a:defRPr sz="3298"/>
            </a:lvl6pPr>
            <a:lvl7pPr marL="4523400" indent="0">
              <a:buNone/>
              <a:defRPr sz="3298"/>
            </a:lvl7pPr>
            <a:lvl8pPr marL="5277300" indent="0">
              <a:buNone/>
              <a:defRPr sz="3298"/>
            </a:lvl8pPr>
            <a:lvl9pPr marL="6031200" indent="0">
              <a:buNone/>
              <a:defRPr sz="329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98521" y="14540553"/>
            <a:ext cx="5277326" cy="4288875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18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753900" indent="0">
              <a:buNone/>
              <a:defRPr sz="2309"/>
            </a:lvl2pPr>
            <a:lvl3pPr marL="1507800" indent="0">
              <a:buNone/>
              <a:defRPr sz="1979"/>
            </a:lvl3pPr>
            <a:lvl4pPr marL="2261700" indent="0">
              <a:buNone/>
              <a:defRPr sz="1649"/>
            </a:lvl4pPr>
            <a:lvl5pPr marL="3015600" indent="0">
              <a:buNone/>
              <a:defRPr sz="1649"/>
            </a:lvl5pPr>
            <a:lvl6pPr marL="3769500" indent="0">
              <a:buNone/>
              <a:defRPr sz="1649"/>
            </a:lvl6pPr>
            <a:lvl7pPr marL="4523400" indent="0">
              <a:buNone/>
              <a:defRPr sz="1649"/>
            </a:lvl7pPr>
            <a:lvl8pPr marL="5277300" indent="0">
              <a:buNone/>
              <a:defRPr sz="1649"/>
            </a:lvl8pPr>
            <a:lvl9pPr marL="6031200" indent="0">
              <a:buNone/>
              <a:defRPr sz="16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3829554" y="15431629"/>
            <a:ext cx="0" cy="268054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356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88744" y="1715550"/>
            <a:ext cx="16027994" cy="4396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8745" y="6701367"/>
            <a:ext cx="16027996" cy="1179440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88747" y="18968749"/>
            <a:ext cx="3552092" cy="804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99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85796" y="18968749"/>
            <a:ext cx="9731259" cy="804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99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870311" y="18968749"/>
            <a:ext cx="1605536" cy="804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99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256506" y="2422353"/>
            <a:ext cx="0" cy="268054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12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2010400" rtl="0" eaLnBrk="1" latinLnBrk="0" hangingPunct="1">
        <a:lnSpc>
          <a:spcPct val="80000"/>
        </a:lnSpc>
        <a:spcBef>
          <a:spcPct val="0"/>
        </a:spcBef>
        <a:buNone/>
        <a:defRPr sz="9674" kern="1200" cap="all" spc="22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01040" indent="-201040" algn="l" defTabSz="2010400" rtl="0" eaLnBrk="1" latinLnBrk="0" hangingPunct="1">
        <a:lnSpc>
          <a:spcPct val="90000"/>
        </a:lnSpc>
        <a:spcBef>
          <a:spcPts val="2638"/>
        </a:spcBef>
        <a:spcAft>
          <a:spcPts val="44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4397" kern="1200">
          <a:solidFill>
            <a:schemeClr val="tx1"/>
          </a:solidFill>
          <a:latin typeface="+mn-lt"/>
          <a:ea typeface="+mn-ea"/>
          <a:cs typeface="+mn-cs"/>
        </a:defRPr>
      </a:lvl1pPr>
      <a:lvl2pPr marL="583016" indent="-301560" algn="l" defTabSz="2010400" rtl="0" eaLnBrk="1" latinLnBrk="0" hangingPunct="1">
        <a:lnSpc>
          <a:spcPct val="90000"/>
        </a:lnSpc>
        <a:spcBef>
          <a:spcPts val="440"/>
        </a:spcBef>
        <a:spcAft>
          <a:spcPts val="879"/>
        </a:spcAft>
        <a:buClr>
          <a:schemeClr val="accent1"/>
        </a:buClr>
        <a:buFont typeface="Wingdings 3" pitchFamily="18" charset="2"/>
        <a:buChar char=""/>
        <a:defRPr sz="3518" kern="1200">
          <a:solidFill>
            <a:schemeClr val="tx1"/>
          </a:solidFill>
          <a:latin typeface="+mn-lt"/>
          <a:ea typeface="+mn-ea"/>
          <a:cs typeface="+mn-cs"/>
        </a:defRPr>
      </a:lvl2pPr>
      <a:lvl3pPr marL="985096" indent="-301560" algn="l" defTabSz="2010400" rtl="0" eaLnBrk="1" latinLnBrk="0" hangingPunct="1">
        <a:lnSpc>
          <a:spcPct val="90000"/>
        </a:lnSpc>
        <a:spcBef>
          <a:spcPts val="440"/>
        </a:spcBef>
        <a:spcAft>
          <a:spcPts val="879"/>
        </a:spcAft>
        <a:buClr>
          <a:schemeClr val="accent1"/>
        </a:buClr>
        <a:buFont typeface="Wingdings 3" pitchFamily="18" charset="2"/>
        <a:buChar char=""/>
        <a:defRPr sz="2638" kern="1200">
          <a:solidFill>
            <a:schemeClr val="tx1"/>
          </a:solidFill>
          <a:latin typeface="+mn-lt"/>
          <a:ea typeface="+mn-ea"/>
          <a:cs typeface="+mn-cs"/>
        </a:defRPr>
      </a:lvl3pPr>
      <a:lvl4pPr marL="1306760" indent="-301560" algn="l" defTabSz="2010400" rtl="0" eaLnBrk="1" latinLnBrk="0" hangingPunct="1">
        <a:lnSpc>
          <a:spcPct val="90000"/>
        </a:lnSpc>
        <a:spcBef>
          <a:spcPts val="440"/>
        </a:spcBef>
        <a:spcAft>
          <a:spcPts val="879"/>
        </a:spcAft>
        <a:buClr>
          <a:schemeClr val="accent1"/>
        </a:buClr>
        <a:buFont typeface="Wingdings 3" pitchFamily="18" charset="2"/>
        <a:buChar char=""/>
        <a:defRPr sz="2638" kern="1200">
          <a:solidFill>
            <a:schemeClr val="tx1"/>
          </a:solidFill>
          <a:latin typeface="+mn-lt"/>
          <a:ea typeface="+mn-ea"/>
          <a:cs typeface="+mn-cs"/>
        </a:defRPr>
      </a:lvl4pPr>
      <a:lvl5pPr marL="1708840" indent="-301560" algn="l" defTabSz="2010400" rtl="0" eaLnBrk="1" latinLnBrk="0" hangingPunct="1">
        <a:lnSpc>
          <a:spcPct val="90000"/>
        </a:lnSpc>
        <a:spcBef>
          <a:spcPts val="440"/>
        </a:spcBef>
        <a:spcAft>
          <a:spcPts val="879"/>
        </a:spcAft>
        <a:buClr>
          <a:schemeClr val="accent1"/>
        </a:buClr>
        <a:buFont typeface="Wingdings 3" pitchFamily="18" charset="2"/>
        <a:buChar char=""/>
        <a:defRPr sz="2638" kern="1200">
          <a:solidFill>
            <a:schemeClr val="tx1"/>
          </a:solidFill>
          <a:latin typeface="+mn-lt"/>
          <a:ea typeface="+mn-ea"/>
          <a:cs typeface="+mn-cs"/>
        </a:defRPr>
      </a:lvl5pPr>
      <a:lvl6pPr marL="2010400" indent="-301560" algn="l" defTabSz="2010400" rtl="0" eaLnBrk="1" latinLnBrk="0" hangingPunct="1">
        <a:lnSpc>
          <a:spcPct val="90000"/>
        </a:lnSpc>
        <a:spcBef>
          <a:spcPts val="440"/>
        </a:spcBef>
        <a:spcAft>
          <a:spcPts val="879"/>
        </a:spcAft>
        <a:buClr>
          <a:schemeClr val="accent1"/>
        </a:buClr>
        <a:buFont typeface="Wingdings 3" pitchFamily="18" charset="2"/>
        <a:buChar char=""/>
        <a:defRPr sz="2638" kern="1200">
          <a:solidFill>
            <a:schemeClr val="tx1"/>
          </a:solidFill>
          <a:latin typeface="+mn-lt"/>
          <a:ea typeface="+mn-ea"/>
          <a:cs typeface="+mn-cs"/>
        </a:defRPr>
      </a:lvl6pPr>
      <a:lvl7pPr marL="2332064" indent="-301560" algn="l" defTabSz="2010400" rtl="0" eaLnBrk="1" latinLnBrk="0" hangingPunct="1">
        <a:lnSpc>
          <a:spcPct val="90000"/>
        </a:lnSpc>
        <a:spcBef>
          <a:spcPts val="440"/>
        </a:spcBef>
        <a:spcAft>
          <a:spcPts val="879"/>
        </a:spcAft>
        <a:buClr>
          <a:schemeClr val="accent1"/>
        </a:buClr>
        <a:buFont typeface="Wingdings 3" pitchFamily="18" charset="2"/>
        <a:buChar char=""/>
        <a:defRPr sz="2638" kern="1200">
          <a:solidFill>
            <a:schemeClr val="tx1"/>
          </a:solidFill>
          <a:latin typeface="+mn-lt"/>
          <a:ea typeface="+mn-ea"/>
          <a:cs typeface="+mn-cs"/>
        </a:defRPr>
      </a:lvl7pPr>
      <a:lvl8pPr marL="2673832" indent="-301560" algn="l" defTabSz="2010400" rtl="0" eaLnBrk="1" latinLnBrk="0" hangingPunct="1">
        <a:lnSpc>
          <a:spcPct val="90000"/>
        </a:lnSpc>
        <a:spcBef>
          <a:spcPts val="440"/>
        </a:spcBef>
        <a:spcAft>
          <a:spcPts val="879"/>
        </a:spcAft>
        <a:buClr>
          <a:schemeClr val="accent1"/>
        </a:buClr>
        <a:buFont typeface="Wingdings 3" pitchFamily="18" charset="2"/>
        <a:buChar char=""/>
        <a:defRPr sz="2638" kern="1200">
          <a:solidFill>
            <a:schemeClr val="tx1"/>
          </a:solidFill>
          <a:latin typeface="+mn-lt"/>
          <a:ea typeface="+mn-ea"/>
          <a:cs typeface="+mn-cs"/>
        </a:defRPr>
      </a:lvl8pPr>
      <a:lvl9pPr marL="2995496" indent="-301560" algn="l" defTabSz="2010400" rtl="0" eaLnBrk="1" latinLnBrk="0" hangingPunct="1">
        <a:lnSpc>
          <a:spcPct val="90000"/>
        </a:lnSpc>
        <a:spcBef>
          <a:spcPts val="440"/>
        </a:spcBef>
        <a:spcAft>
          <a:spcPts val="879"/>
        </a:spcAft>
        <a:buClr>
          <a:schemeClr val="accent1"/>
        </a:buClr>
        <a:buFont typeface="Wingdings 3" pitchFamily="18" charset="2"/>
        <a:buChar char=""/>
        <a:defRPr sz="26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10400" rtl="0" eaLnBrk="1" latinLnBrk="0" hangingPunct="1">
        <a:defRPr sz="3957" kern="1200">
          <a:solidFill>
            <a:schemeClr val="tx1"/>
          </a:solidFill>
          <a:latin typeface="+mn-lt"/>
          <a:ea typeface="+mn-ea"/>
          <a:cs typeface="+mn-cs"/>
        </a:defRPr>
      </a:lvl1pPr>
      <a:lvl2pPr marL="1005200" algn="l" defTabSz="2010400" rtl="0" eaLnBrk="1" latinLnBrk="0" hangingPunct="1">
        <a:defRPr sz="3957" kern="1200">
          <a:solidFill>
            <a:schemeClr val="tx1"/>
          </a:solidFill>
          <a:latin typeface="+mn-lt"/>
          <a:ea typeface="+mn-ea"/>
          <a:cs typeface="+mn-cs"/>
        </a:defRPr>
      </a:lvl2pPr>
      <a:lvl3pPr marL="2010400" algn="l" defTabSz="2010400" rtl="0" eaLnBrk="1" latinLnBrk="0" hangingPunct="1">
        <a:defRPr sz="3957" kern="1200">
          <a:solidFill>
            <a:schemeClr val="tx1"/>
          </a:solidFill>
          <a:latin typeface="+mn-lt"/>
          <a:ea typeface="+mn-ea"/>
          <a:cs typeface="+mn-cs"/>
        </a:defRPr>
      </a:lvl3pPr>
      <a:lvl4pPr marL="3015600" algn="l" defTabSz="2010400" rtl="0" eaLnBrk="1" latinLnBrk="0" hangingPunct="1">
        <a:defRPr sz="3957" kern="1200">
          <a:solidFill>
            <a:schemeClr val="tx1"/>
          </a:solidFill>
          <a:latin typeface="+mn-lt"/>
          <a:ea typeface="+mn-ea"/>
          <a:cs typeface="+mn-cs"/>
        </a:defRPr>
      </a:lvl4pPr>
      <a:lvl5pPr marL="4020800" algn="l" defTabSz="2010400" rtl="0" eaLnBrk="1" latinLnBrk="0" hangingPunct="1">
        <a:defRPr sz="3957" kern="1200">
          <a:solidFill>
            <a:schemeClr val="tx1"/>
          </a:solidFill>
          <a:latin typeface="+mn-lt"/>
          <a:ea typeface="+mn-ea"/>
          <a:cs typeface="+mn-cs"/>
        </a:defRPr>
      </a:lvl5pPr>
      <a:lvl6pPr marL="5026000" algn="l" defTabSz="2010400" rtl="0" eaLnBrk="1" latinLnBrk="0" hangingPunct="1">
        <a:defRPr sz="3957" kern="1200">
          <a:solidFill>
            <a:schemeClr val="tx1"/>
          </a:solidFill>
          <a:latin typeface="+mn-lt"/>
          <a:ea typeface="+mn-ea"/>
          <a:cs typeface="+mn-cs"/>
        </a:defRPr>
      </a:lvl6pPr>
      <a:lvl7pPr marL="6031200" algn="l" defTabSz="2010400" rtl="0" eaLnBrk="1" latinLnBrk="0" hangingPunct="1">
        <a:defRPr sz="3957" kern="1200">
          <a:solidFill>
            <a:schemeClr val="tx1"/>
          </a:solidFill>
          <a:latin typeface="+mn-lt"/>
          <a:ea typeface="+mn-ea"/>
          <a:cs typeface="+mn-cs"/>
        </a:defRPr>
      </a:lvl7pPr>
      <a:lvl8pPr marL="7036399" algn="l" defTabSz="2010400" rtl="0" eaLnBrk="1" latinLnBrk="0" hangingPunct="1">
        <a:defRPr sz="3957" kern="1200">
          <a:solidFill>
            <a:schemeClr val="tx1"/>
          </a:solidFill>
          <a:latin typeface="+mn-lt"/>
          <a:ea typeface="+mn-ea"/>
          <a:cs typeface="+mn-cs"/>
        </a:defRPr>
      </a:lvl8pPr>
      <a:lvl9pPr marL="8041599" algn="l" defTabSz="2010400" rtl="0" eaLnBrk="1" latinLnBrk="0" hangingPunct="1">
        <a:defRPr sz="39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jpg"/><Relationship Id="rId3" Type="http://schemas.openxmlformats.org/officeDocument/2006/relationships/image" Target="../media/image114.jpg"/><Relationship Id="rId7" Type="http://schemas.openxmlformats.org/officeDocument/2006/relationships/image" Target="../media/image118.jpg"/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jpg"/><Relationship Id="rId5" Type="http://schemas.openxmlformats.org/officeDocument/2006/relationships/image" Target="../media/image116.jpg"/><Relationship Id="rId4" Type="http://schemas.openxmlformats.org/officeDocument/2006/relationships/image" Target="../media/image115.jpg"/><Relationship Id="rId9" Type="http://schemas.openxmlformats.org/officeDocument/2006/relationships/image" Target="../media/image12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jpg"/><Relationship Id="rId3" Type="http://schemas.openxmlformats.org/officeDocument/2006/relationships/image" Target="../media/image123.jpg"/><Relationship Id="rId7" Type="http://schemas.openxmlformats.org/officeDocument/2006/relationships/image" Target="../media/image127.jpg"/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jpg"/><Relationship Id="rId5" Type="http://schemas.openxmlformats.org/officeDocument/2006/relationships/image" Target="../media/image125.jpg"/><Relationship Id="rId4" Type="http://schemas.openxmlformats.org/officeDocument/2006/relationships/image" Target="../media/image124.jpg"/><Relationship Id="rId9" Type="http://schemas.openxmlformats.org/officeDocument/2006/relationships/image" Target="../media/image12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g"/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g"/><Relationship Id="rId2" Type="http://schemas.openxmlformats.org/officeDocument/2006/relationships/image" Target="../media/image13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g"/><Relationship Id="rId2" Type="http://schemas.openxmlformats.org/officeDocument/2006/relationships/image" Target="../media/image13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jpg"/><Relationship Id="rId13" Type="http://schemas.openxmlformats.org/officeDocument/2006/relationships/image" Target="../media/image153.jpg"/><Relationship Id="rId18" Type="http://schemas.openxmlformats.org/officeDocument/2006/relationships/image" Target="../media/image158.jpg"/><Relationship Id="rId3" Type="http://schemas.openxmlformats.org/officeDocument/2006/relationships/image" Target="../media/image143.jpg"/><Relationship Id="rId21" Type="http://schemas.openxmlformats.org/officeDocument/2006/relationships/image" Target="../media/image161.jpg"/><Relationship Id="rId7" Type="http://schemas.openxmlformats.org/officeDocument/2006/relationships/image" Target="../media/image147.jpg"/><Relationship Id="rId12" Type="http://schemas.openxmlformats.org/officeDocument/2006/relationships/image" Target="../media/image152.jpg"/><Relationship Id="rId17" Type="http://schemas.openxmlformats.org/officeDocument/2006/relationships/image" Target="../media/image157.jpg"/><Relationship Id="rId2" Type="http://schemas.openxmlformats.org/officeDocument/2006/relationships/image" Target="../media/image142.jpg"/><Relationship Id="rId16" Type="http://schemas.openxmlformats.org/officeDocument/2006/relationships/image" Target="../media/image156.jpg"/><Relationship Id="rId20" Type="http://schemas.openxmlformats.org/officeDocument/2006/relationships/image" Target="../media/image16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jpg"/><Relationship Id="rId11" Type="http://schemas.openxmlformats.org/officeDocument/2006/relationships/image" Target="../media/image151.jpg"/><Relationship Id="rId5" Type="http://schemas.openxmlformats.org/officeDocument/2006/relationships/image" Target="../media/image145.jpg"/><Relationship Id="rId15" Type="http://schemas.openxmlformats.org/officeDocument/2006/relationships/image" Target="../media/image155.jpg"/><Relationship Id="rId10" Type="http://schemas.openxmlformats.org/officeDocument/2006/relationships/image" Target="../media/image150.jpg"/><Relationship Id="rId19" Type="http://schemas.openxmlformats.org/officeDocument/2006/relationships/image" Target="../media/image159.jpg"/><Relationship Id="rId4" Type="http://schemas.openxmlformats.org/officeDocument/2006/relationships/image" Target="../media/image144.jpg"/><Relationship Id="rId9" Type="http://schemas.openxmlformats.org/officeDocument/2006/relationships/image" Target="../media/image149.jpg"/><Relationship Id="rId14" Type="http://schemas.openxmlformats.org/officeDocument/2006/relationships/image" Target="../media/image154.jpg"/><Relationship Id="rId22" Type="http://schemas.openxmlformats.org/officeDocument/2006/relationships/image" Target="../media/image162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jpg"/><Relationship Id="rId13" Type="http://schemas.openxmlformats.org/officeDocument/2006/relationships/image" Target="../media/image174.jpg"/><Relationship Id="rId3" Type="http://schemas.openxmlformats.org/officeDocument/2006/relationships/image" Target="../media/image164.jpg"/><Relationship Id="rId7" Type="http://schemas.openxmlformats.org/officeDocument/2006/relationships/image" Target="../media/image168.jpg"/><Relationship Id="rId12" Type="http://schemas.openxmlformats.org/officeDocument/2006/relationships/image" Target="../media/image173.jpg"/><Relationship Id="rId2" Type="http://schemas.openxmlformats.org/officeDocument/2006/relationships/image" Target="../media/image16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jpg"/><Relationship Id="rId11" Type="http://schemas.openxmlformats.org/officeDocument/2006/relationships/image" Target="../media/image172.jpg"/><Relationship Id="rId5" Type="http://schemas.openxmlformats.org/officeDocument/2006/relationships/image" Target="../media/image166.jpg"/><Relationship Id="rId10" Type="http://schemas.openxmlformats.org/officeDocument/2006/relationships/image" Target="../media/image171.jpg"/><Relationship Id="rId4" Type="http://schemas.openxmlformats.org/officeDocument/2006/relationships/image" Target="../media/image165.jpg"/><Relationship Id="rId9" Type="http://schemas.openxmlformats.org/officeDocument/2006/relationships/image" Target="../media/image170.jpg"/><Relationship Id="rId14" Type="http://schemas.openxmlformats.org/officeDocument/2006/relationships/image" Target="../media/image17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jpg"/><Relationship Id="rId13" Type="http://schemas.openxmlformats.org/officeDocument/2006/relationships/image" Target="../media/image187.jpg"/><Relationship Id="rId18" Type="http://schemas.openxmlformats.org/officeDocument/2006/relationships/image" Target="../media/image192.jpg"/><Relationship Id="rId3" Type="http://schemas.openxmlformats.org/officeDocument/2006/relationships/image" Target="../media/image177.jpg"/><Relationship Id="rId21" Type="http://schemas.openxmlformats.org/officeDocument/2006/relationships/image" Target="../media/image195.jpg"/><Relationship Id="rId7" Type="http://schemas.openxmlformats.org/officeDocument/2006/relationships/image" Target="../media/image181.jpg"/><Relationship Id="rId12" Type="http://schemas.openxmlformats.org/officeDocument/2006/relationships/image" Target="../media/image186.jpg"/><Relationship Id="rId17" Type="http://schemas.openxmlformats.org/officeDocument/2006/relationships/image" Target="../media/image191.jpg"/><Relationship Id="rId2" Type="http://schemas.openxmlformats.org/officeDocument/2006/relationships/image" Target="../media/image176.jpg"/><Relationship Id="rId16" Type="http://schemas.openxmlformats.org/officeDocument/2006/relationships/image" Target="../media/image190.jpg"/><Relationship Id="rId20" Type="http://schemas.openxmlformats.org/officeDocument/2006/relationships/image" Target="../media/image19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jpg"/><Relationship Id="rId11" Type="http://schemas.openxmlformats.org/officeDocument/2006/relationships/image" Target="../media/image185.jpg"/><Relationship Id="rId5" Type="http://schemas.openxmlformats.org/officeDocument/2006/relationships/image" Target="../media/image179.jpg"/><Relationship Id="rId15" Type="http://schemas.openxmlformats.org/officeDocument/2006/relationships/image" Target="../media/image189.jpg"/><Relationship Id="rId10" Type="http://schemas.openxmlformats.org/officeDocument/2006/relationships/image" Target="../media/image184.jpg"/><Relationship Id="rId19" Type="http://schemas.openxmlformats.org/officeDocument/2006/relationships/image" Target="../media/image193.jpg"/><Relationship Id="rId4" Type="http://schemas.openxmlformats.org/officeDocument/2006/relationships/image" Target="../media/image178.jpg"/><Relationship Id="rId9" Type="http://schemas.openxmlformats.org/officeDocument/2006/relationships/image" Target="../media/image183.jpg"/><Relationship Id="rId14" Type="http://schemas.openxmlformats.org/officeDocument/2006/relationships/image" Target="../media/image188.jpg"/><Relationship Id="rId22" Type="http://schemas.openxmlformats.org/officeDocument/2006/relationships/image" Target="../media/image19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jpg"/><Relationship Id="rId7" Type="http://schemas.openxmlformats.org/officeDocument/2006/relationships/image" Target="../media/image202.jpg"/><Relationship Id="rId2" Type="http://schemas.openxmlformats.org/officeDocument/2006/relationships/image" Target="../media/image19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jpg"/><Relationship Id="rId5" Type="http://schemas.openxmlformats.org/officeDocument/2006/relationships/image" Target="../media/image200.jpg"/><Relationship Id="rId4" Type="http://schemas.openxmlformats.org/officeDocument/2006/relationships/image" Target="../media/image199.jp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jpg"/><Relationship Id="rId18" Type="http://schemas.openxmlformats.org/officeDocument/2006/relationships/image" Target="../media/image20.jpg"/><Relationship Id="rId26" Type="http://schemas.openxmlformats.org/officeDocument/2006/relationships/image" Target="../media/image28.jpg"/><Relationship Id="rId3" Type="http://schemas.openxmlformats.org/officeDocument/2006/relationships/image" Target="../media/image5.jpg"/><Relationship Id="rId21" Type="http://schemas.openxmlformats.org/officeDocument/2006/relationships/image" Target="../media/image23.jp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17" Type="http://schemas.openxmlformats.org/officeDocument/2006/relationships/image" Target="../media/image19.jpg"/><Relationship Id="rId25" Type="http://schemas.openxmlformats.org/officeDocument/2006/relationships/image" Target="../media/image27.jpg"/><Relationship Id="rId33" Type="http://schemas.openxmlformats.org/officeDocument/2006/relationships/image" Target="../media/image35.jpg"/><Relationship Id="rId2" Type="http://schemas.openxmlformats.org/officeDocument/2006/relationships/image" Target="../media/image4.jpg"/><Relationship Id="rId16" Type="http://schemas.openxmlformats.org/officeDocument/2006/relationships/image" Target="../media/image18.jpg"/><Relationship Id="rId20" Type="http://schemas.openxmlformats.org/officeDocument/2006/relationships/image" Target="../media/image22.jpg"/><Relationship Id="rId29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24" Type="http://schemas.openxmlformats.org/officeDocument/2006/relationships/image" Target="../media/image26.jpg"/><Relationship Id="rId32" Type="http://schemas.openxmlformats.org/officeDocument/2006/relationships/image" Target="../media/image34.jpg"/><Relationship Id="rId5" Type="http://schemas.openxmlformats.org/officeDocument/2006/relationships/image" Target="../media/image7.jpg"/><Relationship Id="rId15" Type="http://schemas.openxmlformats.org/officeDocument/2006/relationships/image" Target="../media/image17.jpg"/><Relationship Id="rId23" Type="http://schemas.openxmlformats.org/officeDocument/2006/relationships/image" Target="../media/image25.jpg"/><Relationship Id="rId28" Type="http://schemas.openxmlformats.org/officeDocument/2006/relationships/image" Target="../media/image30.jpg"/><Relationship Id="rId10" Type="http://schemas.openxmlformats.org/officeDocument/2006/relationships/image" Target="../media/image12.jpg"/><Relationship Id="rId19" Type="http://schemas.openxmlformats.org/officeDocument/2006/relationships/image" Target="../media/image21.jpg"/><Relationship Id="rId31" Type="http://schemas.openxmlformats.org/officeDocument/2006/relationships/image" Target="../media/image33.jpg"/><Relationship Id="rId4" Type="http://schemas.openxmlformats.org/officeDocument/2006/relationships/image" Target="../media/image6.jpg"/><Relationship Id="rId9" Type="http://schemas.openxmlformats.org/officeDocument/2006/relationships/image" Target="../media/image11.jpg"/><Relationship Id="rId14" Type="http://schemas.openxmlformats.org/officeDocument/2006/relationships/image" Target="../media/image16.jpg"/><Relationship Id="rId22" Type="http://schemas.openxmlformats.org/officeDocument/2006/relationships/image" Target="../media/image24.jpg"/><Relationship Id="rId27" Type="http://schemas.openxmlformats.org/officeDocument/2006/relationships/image" Target="../media/image29.jpg"/><Relationship Id="rId30" Type="http://schemas.openxmlformats.org/officeDocument/2006/relationships/image" Target="../media/image32.jpg"/><Relationship Id="rId8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jpg"/><Relationship Id="rId2" Type="http://schemas.openxmlformats.org/officeDocument/2006/relationships/image" Target="../media/image20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jpg"/><Relationship Id="rId2" Type="http://schemas.openxmlformats.org/officeDocument/2006/relationships/image" Target="../media/image208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13" Type="http://schemas.openxmlformats.org/officeDocument/2006/relationships/image" Target="../media/image55.jpg"/><Relationship Id="rId3" Type="http://schemas.openxmlformats.org/officeDocument/2006/relationships/image" Target="../media/image45.jpg"/><Relationship Id="rId7" Type="http://schemas.openxmlformats.org/officeDocument/2006/relationships/image" Target="../media/image49.jpg"/><Relationship Id="rId12" Type="http://schemas.openxmlformats.org/officeDocument/2006/relationships/image" Target="../media/image54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11" Type="http://schemas.openxmlformats.org/officeDocument/2006/relationships/image" Target="../media/image53.jpg"/><Relationship Id="rId5" Type="http://schemas.openxmlformats.org/officeDocument/2006/relationships/image" Target="../media/image47.jpg"/><Relationship Id="rId15" Type="http://schemas.openxmlformats.org/officeDocument/2006/relationships/image" Target="../media/image57.jpg"/><Relationship Id="rId10" Type="http://schemas.openxmlformats.org/officeDocument/2006/relationships/image" Target="../media/image52.jpg"/><Relationship Id="rId4" Type="http://schemas.openxmlformats.org/officeDocument/2006/relationships/image" Target="../media/image46.jpg"/><Relationship Id="rId9" Type="http://schemas.openxmlformats.org/officeDocument/2006/relationships/image" Target="../media/image51.jpg"/><Relationship Id="rId14" Type="http://schemas.openxmlformats.org/officeDocument/2006/relationships/image" Target="../media/image56.jp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.jpg"/><Relationship Id="rId18" Type="http://schemas.openxmlformats.org/officeDocument/2006/relationships/image" Target="../media/image74.jpg"/><Relationship Id="rId26" Type="http://schemas.openxmlformats.org/officeDocument/2006/relationships/image" Target="../media/image82.jpg"/><Relationship Id="rId39" Type="http://schemas.openxmlformats.org/officeDocument/2006/relationships/image" Target="../media/image95.jpg"/><Relationship Id="rId21" Type="http://schemas.openxmlformats.org/officeDocument/2006/relationships/image" Target="../media/image77.jpg"/><Relationship Id="rId34" Type="http://schemas.openxmlformats.org/officeDocument/2006/relationships/image" Target="../media/image90.jpg"/><Relationship Id="rId42" Type="http://schemas.openxmlformats.org/officeDocument/2006/relationships/image" Target="../media/image98.jpg"/><Relationship Id="rId7" Type="http://schemas.openxmlformats.org/officeDocument/2006/relationships/image" Target="../media/image63.jpg"/><Relationship Id="rId2" Type="http://schemas.openxmlformats.org/officeDocument/2006/relationships/image" Target="../media/image58.jpg"/><Relationship Id="rId16" Type="http://schemas.openxmlformats.org/officeDocument/2006/relationships/image" Target="../media/image72.jpg"/><Relationship Id="rId20" Type="http://schemas.openxmlformats.org/officeDocument/2006/relationships/image" Target="../media/image76.jpg"/><Relationship Id="rId29" Type="http://schemas.openxmlformats.org/officeDocument/2006/relationships/image" Target="../media/image85.jpg"/><Relationship Id="rId41" Type="http://schemas.openxmlformats.org/officeDocument/2006/relationships/image" Target="../media/image9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g"/><Relationship Id="rId11" Type="http://schemas.openxmlformats.org/officeDocument/2006/relationships/image" Target="../media/image67.jpg"/><Relationship Id="rId24" Type="http://schemas.openxmlformats.org/officeDocument/2006/relationships/image" Target="../media/image80.jpg"/><Relationship Id="rId32" Type="http://schemas.openxmlformats.org/officeDocument/2006/relationships/image" Target="../media/image88.jpg"/><Relationship Id="rId37" Type="http://schemas.openxmlformats.org/officeDocument/2006/relationships/image" Target="../media/image93.jpg"/><Relationship Id="rId40" Type="http://schemas.openxmlformats.org/officeDocument/2006/relationships/image" Target="../media/image96.jpg"/><Relationship Id="rId5" Type="http://schemas.openxmlformats.org/officeDocument/2006/relationships/image" Target="../media/image61.jpg"/><Relationship Id="rId15" Type="http://schemas.openxmlformats.org/officeDocument/2006/relationships/image" Target="../media/image71.jpg"/><Relationship Id="rId23" Type="http://schemas.openxmlformats.org/officeDocument/2006/relationships/image" Target="../media/image79.jpg"/><Relationship Id="rId28" Type="http://schemas.openxmlformats.org/officeDocument/2006/relationships/image" Target="../media/image84.jpg"/><Relationship Id="rId36" Type="http://schemas.openxmlformats.org/officeDocument/2006/relationships/image" Target="../media/image92.jpg"/><Relationship Id="rId10" Type="http://schemas.openxmlformats.org/officeDocument/2006/relationships/image" Target="../media/image66.jpg"/><Relationship Id="rId19" Type="http://schemas.openxmlformats.org/officeDocument/2006/relationships/image" Target="../media/image75.jpg"/><Relationship Id="rId31" Type="http://schemas.openxmlformats.org/officeDocument/2006/relationships/image" Target="../media/image87.jpg"/><Relationship Id="rId4" Type="http://schemas.openxmlformats.org/officeDocument/2006/relationships/image" Target="../media/image60.jpg"/><Relationship Id="rId9" Type="http://schemas.openxmlformats.org/officeDocument/2006/relationships/image" Target="../media/image65.jpg"/><Relationship Id="rId14" Type="http://schemas.openxmlformats.org/officeDocument/2006/relationships/image" Target="../media/image70.jpg"/><Relationship Id="rId22" Type="http://schemas.openxmlformats.org/officeDocument/2006/relationships/image" Target="../media/image78.jpg"/><Relationship Id="rId27" Type="http://schemas.openxmlformats.org/officeDocument/2006/relationships/image" Target="../media/image83.jpg"/><Relationship Id="rId30" Type="http://schemas.openxmlformats.org/officeDocument/2006/relationships/image" Target="../media/image86.jpg"/><Relationship Id="rId35" Type="http://schemas.openxmlformats.org/officeDocument/2006/relationships/image" Target="../media/image91.jpg"/><Relationship Id="rId8" Type="http://schemas.openxmlformats.org/officeDocument/2006/relationships/image" Target="../media/image64.jpg"/><Relationship Id="rId3" Type="http://schemas.openxmlformats.org/officeDocument/2006/relationships/image" Target="../media/image59.jpg"/><Relationship Id="rId12" Type="http://schemas.openxmlformats.org/officeDocument/2006/relationships/image" Target="../media/image68.jpg"/><Relationship Id="rId17" Type="http://schemas.openxmlformats.org/officeDocument/2006/relationships/image" Target="../media/image73.jpg"/><Relationship Id="rId25" Type="http://schemas.openxmlformats.org/officeDocument/2006/relationships/image" Target="../media/image81.jpg"/><Relationship Id="rId33" Type="http://schemas.openxmlformats.org/officeDocument/2006/relationships/image" Target="../media/image89.jpg"/><Relationship Id="rId38" Type="http://schemas.openxmlformats.org/officeDocument/2006/relationships/image" Target="../media/image9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g"/><Relationship Id="rId3" Type="http://schemas.openxmlformats.org/officeDocument/2006/relationships/image" Target="../media/image100.jpg"/><Relationship Id="rId7" Type="http://schemas.openxmlformats.org/officeDocument/2006/relationships/image" Target="../media/image104.jpg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jpg"/><Relationship Id="rId5" Type="http://schemas.openxmlformats.org/officeDocument/2006/relationships/image" Target="../media/image102.jpg"/><Relationship Id="rId10" Type="http://schemas.openxmlformats.org/officeDocument/2006/relationships/image" Target="../media/image107.jpg"/><Relationship Id="rId4" Type="http://schemas.openxmlformats.org/officeDocument/2006/relationships/image" Target="../media/image101.jpg"/><Relationship Id="rId9" Type="http://schemas.openxmlformats.org/officeDocument/2006/relationships/image" Target="../media/image10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g"/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3ADB03B-D7AC-9F41-5AC5-CF45380F3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603250"/>
            <a:ext cx="18669000" cy="184404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KONSEP KOMUNITAS </a:t>
            </a:r>
            <a:br>
              <a:rPr lang="en-US" b="1" dirty="0"/>
            </a:br>
            <a:r>
              <a:rPr lang="en-US" b="1" dirty="0"/>
              <a:t>SEBAGAI KLIEN </a:t>
            </a: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/>
              <a:t>oleh : </a:t>
            </a:r>
            <a:br>
              <a:rPr lang="en-US" b="1" dirty="0"/>
            </a:br>
            <a:r>
              <a:rPr lang="en-US" b="1" dirty="0"/>
              <a:t>Eva </a:t>
            </a:r>
            <a:r>
              <a:rPr lang="en-US" b="1" dirty="0" err="1"/>
              <a:t>nurlina</a:t>
            </a:r>
            <a:r>
              <a:rPr lang="en-US" b="1" dirty="0"/>
              <a:t> Aprilia, M.KEP.,ns.,</a:t>
            </a:r>
            <a:r>
              <a:rPr lang="en-US" b="1" dirty="0" err="1"/>
              <a:t>sp.kep.kom</a:t>
            </a:r>
            <a:endParaRPr lang="en-ID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634C9B-344F-DA5D-8686-778835123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0" y="5403850"/>
            <a:ext cx="10210800" cy="6781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51153" y="18307863"/>
            <a:ext cx="867759" cy="118845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843990" y="12705153"/>
            <a:ext cx="0" cy="660400"/>
          </a:xfrm>
          <a:custGeom>
            <a:avLst/>
            <a:gdLst/>
            <a:ahLst/>
            <a:cxnLst/>
            <a:rect l="l" t="t" r="r" b="b"/>
            <a:pathLst>
              <a:path h="660400">
                <a:moveTo>
                  <a:pt x="0" y="660252"/>
                </a:moveTo>
                <a:lnTo>
                  <a:pt x="0" y="0"/>
                </a:lnTo>
              </a:path>
            </a:pathLst>
          </a:custGeom>
          <a:ln w="47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06466" y="12705153"/>
            <a:ext cx="0" cy="679450"/>
          </a:xfrm>
          <a:custGeom>
            <a:avLst/>
            <a:gdLst/>
            <a:ahLst/>
            <a:cxnLst/>
            <a:rect l="l" t="t" r="r" b="b"/>
            <a:pathLst>
              <a:path h="679450">
                <a:moveTo>
                  <a:pt x="0" y="679116"/>
                </a:moveTo>
                <a:lnTo>
                  <a:pt x="0" y="0"/>
                </a:lnTo>
              </a:path>
            </a:pathLst>
          </a:custGeom>
          <a:ln w="47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29778" y="16723261"/>
            <a:ext cx="0" cy="698500"/>
          </a:xfrm>
          <a:custGeom>
            <a:avLst/>
            <a:gdLst/>
            <a:ahLst/>
            <a:cxnLst/>
            <a:rect l="l" t="t" r="r" b="b"/>
            <a:pathLst>
              <a:path h="698500">
                <a:moveTo>
                  <a:pt x="0" y="697981"/>
                </a:moveTo>
                <a:lnTo>
                  <a:pt x="0" y="0"/>
                </a:lnTo>
              </a:path>
            </a:pathLst>
          </a:custGeom>
          <a:ln w="47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26706" y="4915625"/>
            <a:ext cx="13467715" cy="400621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604520" marR="445134" indent="-3175">
              <a:lnSpc>
                <a:spcPts val="7020"/>
              </a:lnSpc>
              <a:spcBef>
                <a:spcPts val="55"/>
              </a:spcBef>
              <a:tabLst>
                <a:tab pos="2882265" algn="l"/>
                <a:tab pos="6616700" algn="l"/>
                <a:tab pos="10239375" algn="l"/>
              </a:tabLst>
            </a:pPr>
            <a:r>
              <a:rPr sz="5550" spc="-1030" dirty="0">
                <a:solidFill>
                  <a:srgbClr val="131313"/>
                </a:solidFill>
                <a:latin typeface="Arial"/>
                <a:cs typeface="Arial"/>
              </a:rPr>
              <a:t>Pada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650" dirty="0">
                <a:solidFill>
                  <a:srgbClr val="131313"/>
                </a:solidFill>
                <a:latin typeface="Arial"/>
                <a:cs typeface="Arial"/>
              </a:rPr>
              <a:t>perawatan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700" dirty="0">
                <a:solidFill>
                  <a:srgbClr val="131313"/>
                </a:solidFill>
                <a:latin typeface="Arial"/>
                <a:cs typeface="Arial"/>
              </a:rPr>
              <a:t>kesehatan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705" dirty="0">
                <a:solidFill>
                  <a:srgbClr val="131313"/>
                </a:solidFill>
                <a:latin typeface="Arial"/>
                <a:cs typeface="Arial"/>
              </a:rPr>
              <a:t>masyarakat </a:t>
            </a:r>
            <a:r>
              <a:rPr sz="5550" spc="-620" dirty="0">
                <a:solidFill>
                  <a:srgbClr val="131313"/>
                </a:solidFill>
                <a:latin typeface="Arial"/>
                <a:cs typeface="Arial"/>
              </a:rPr>
              <a:t>mempertimbangkan</a:t>
            </a:r>
            <a:r>
              <a:rPr sz="5550" spc="-61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80" dirty="0">
                <a:solidFill>
                  <a:srgbClr val="131313"/>
                </a:solidFill>
                <a:latin typeface="Arial"/>
                <a:cs typeface="Arial"/>
              </a:rPr>
              <a:t>beberapa</a:t>
            </a:r>
            <a:r>
              <a:rPr sz="5550" spc="10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430" dirty="0">
                <a:solidFill>
                  <a:srgbClr val="131313"/>
                </a:solidFill>
                <a:latin typeface="Arial"/>
                <a:cs typeface="Arial"/>
              </a:rPr>
              <a:t>prinsip,</a:t>
            </a:r>
            <a:r>
              <a:rPr sz="5550" spc="-10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370" dirty="0">
                <a:solidFill>
                  <a:srgbClr val="131313"/>
                </a:solidFill>
                <a:latin typeface="Arial"/>
                <a:cs typeface="Arial"/>
              </a:rPr>
              <a:t>yaitu:</a:t>
            </a:r>
            <a:endParaRPr sz="5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45"/>
              </a:spcBef>
            </a:pPr>
            <a:r>
              <a:rPr sz="5550" b="1" spc="-490" dirty="0">
                <a:solidFill>
                  <a:srgbClr val="131313"/>
                </a:solidFill>
                <a:latin typeface="Arial"/>
                <a:cs typeface="Arial"/>
              </a:rPr>
              <a:t>a.</a:t>
            </a:r>
            <a:r>
              <a:rPr sz="5550" b="1" spc="-8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b="1" spc="-905" dirty="0">
                <a:solidFill>
                  <a:srgbClr val="131313"/>
                </a:solidFill>
                <a:latin typeface="Arial"/>
                <a:cs typeface="Arial"/>
              </a:rPr>
              <a:t>Kemanfaatan</a:t>
            </a:r>
            <a:endParaRPr sz="5550">
              <a:latin typeface="Arial"/>
              <a:cs typeface="Arial"/>
            </a:endParaRPr>
          </a:p>
          <a:p>
            <a:pPr marL="608965">
              <a:lnSpc>
                <a:spcPct val="100000"/>
              </a:lnSpc>
              <a:spcBef>
                <a:spcPts val="2175"/>
              </a:spcBef>
              <a:tabLst>
                <a:tab pos="2917190" algn="l"/>
                <a:tab pos="5735320" algn="l"/>
                <a:tab pos="7911465" algn="l"/>
                <a:tab pos="10295255" algn="l"/>
              </a:tabLst>
            </a:pPr>
            <a:r>
              <a:rPr sz="5550" spc="-1000" dirty="0">
                <a:solidFill>
                  <a:srgbClr val="131313"/>
                </a:solidFill>
                <a:latin typeface="Arial"/>
                <a:cs typeface="Arial"/>
              </a:rPr>
              <a:t>Semua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570" dirty="0">
                <a:solidFill>
                  <a:srgbClr val="131313"/>
                </a:solidFill>
                <a:latin typeface="Arial"/>
                <a:cs typeface="Arial"/>
              </a:rPr>
              <a:t>tindakan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680" dirty="0">
                <a:solidFill>
                  <a:srgbClr val="131313"/>
                </a:solidFill>
                <a:latin typeface="Arial"/>
                <a:cs typeface="Arial"/>
              </a:rPr>
              <a:t>dalam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835" dirty="0">
                <a:solidFill>
                  <a:srgbClr val="131313"/>
                </a:solidFill>
                <a:latin typeface="Arial"/>
                <a:cs typeface="Arial"/>
              </a:rPr>
              <a:t>asuhan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655" dirty="0">
                <a:solidFill>
                  <a:srgbClr val="131313"/>
                </a:solidFill>
                <a:latin typeface="Arial"/>
                <a:cs typeface="Arial"/>
              </a:rPr>
              <a:t>keperawatan</a:t>
            </a:r>
            <a:endParaRPr sz="5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305622" y="4915625"/>
            <a:ext cx="1335405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50" spc="-735" dirty="0">
                <a:solidFill>
                  <a:srgbClr val="131313"/>
                </a:solidFill>
                <a:latin typeface="Arial"/>
                <a:cs typeface="Arial"/>
              </a:rPr>
              <a:t>harus</a:t>
            </a:r>
            <a:endParaRPr sz="55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305622" y="8047108"/>
            <a:ext cx="1335405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50" spc="-735" dirty="0">
                <a:solidFill>
                  <a:srgbClr val="131313"/>
                </a:solidFill>
                <a:latin typeface="Arial"/>
                <a:cs typeface="Arial"/>
              </a:rPr>
              <a:t>harus</a:t>
            </a:r>
            <a:endParaRPr sz="55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23347" y="8900711"/>
            <a:ext cx="7926705" cy="1808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860" marR="5080" indent="-10795">
              <a:lnSpc>
                <a:spcPct val="105400"/>
              </a:lnSpc>
              <a:spcBef>
                <a:spcPts val="95"/>
              </a:spcBef>
              <a:tabLst>
                <a:tab pos="3164840" algn="l"/>
                <a:tab pos="3794760" algn="l"/>
                <a:tab pos="4945380" algn="l"/>
                <a:tab pos="6565265" algn="l"/>
              </a:tabLst>
            </a:pPr>
            <a:r>
              <a:rPr sz="5550" spc="-690" dirty="0">
                <a:solidFill>
                  <a:srgbClr val="131313"/>
                </a:solidFill>
                <a:latin typeface="Arial"/>
                <a:cs typeface="Arial"/>
              </a:rPr>
              <a:t>memberikan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	</a:t>
            </a:r>
            <a:r>
              <a:rPr sz="5550" spc="-555" dirty="0">
                <a:solidFill>
                  <a:srgbClr val="131313"/>
                </a:solidFill>
                <a:latin typeface="Arial"/>
                <a:cs typeface="Arial"/>
              </a:rPr>
              <a:t>manfaat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750" dirty="0">
                <a:solidFill>
                  <a:srgbClr val="131313"/>
                </a:solidFill>
                <a:latin typeface="Arial"/>
                <a:cs typeface="Arial"/>
              </a:rPr>
              <a:t>yang </a:t>
            </a:r>
            <a:r>
              <a:rPr sz="5550" spc="-515" dirty="0">
                <a:solidFill>
                  <a:srgbClr val="131313"/>
                </a:solidFill>
                <a:latin typeface="Arial"/>
                <a:cs typeface="Arial"/>
              </a:rPr>
              <a:t>lntervensi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565" dirty="0">
                <a:solidFill>
                  <a:srgbClr val="131313"/>
                </a:solidFill>
                <a:latin typeface="Arial"/>
                <a:cs typeface="Arial"/>
              </a:rPr>
              <a:t>atau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760" dirty="0">
                <a:solidFill>
                  <a:srgbClr val="131313"/>
                </a:solidFill>
                <a:latin typeface="Arial"/>
                <a:cs typeface="Arial"/>
              </a:rPr>
              <a:t>pelaksanaan</a:t>
            </a:r>
            <a:endParaRPr sz="55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18631" y="8900711"/>
            <a:ext cx="6522084" cy="1808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1625" marR="5080" indent="-289560">
              <a:lnSpc>
                <a:spcPct val="105400"/>
              </a:lnSpc>
              <a:spcBef>
                <a:spcPts val="95"/>
              </a:spcBef>
              <a:tabLst>
                <a:tab pos="2040255" algn="l"/>
                <a:tab pos="2129155" algn="l"/>
                <a:tab pos="3783965" algn="l"/>
                <a:tab pos="5199380" algn="l"/>
              </a:tabLst>
            </a:pPr>
            <a:r>
              <a:rPr sz="5550" spc="-735" dirty="0">
                <a:solidFill>
                  <a:srgbClr val="131313"/>
                </a:solidFill>
                <a:latin typeface="Arial"/>
                <a:cs typeface="Arial"/>
              </a:rPr>
              <a:t>besar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605" dirty="0">
                <a:solidFill>
                  <a:srgbClr val="131313"/>
                </a:solidFill>
                <a:latin typeface="Arial"/>
                <a:cs typeface="Arial"/>
              </a:rPr>
              <a:t>bagi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610" dirty="0">
                <a:solidFill>
                  <a:srgbClr val="131313"/>
                </a:solidFill>
                <a:latin typeface="Arial"/>
                <a:cs typeface="Arial"/>
              </a:rPr>
              <a:t>komunitas. </a:t>
            </a:r>
            <a:r>
              <a:rPr sz="5550" spc="-750" dirty="0">
                <a:solidFill>
                  <a:srgbClr val="131313"/>
                </a:solidFill>
                <a:latin typeface="Arial"/>
                <a:cs typeface="Arial"/>
              </a:rPr>
              <a:t>yang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	</a:t>
            </a:r>
            <a:r>
              <a:rPr sz="5550" spc="-565" dirty="0">
                <a:solidFill>
                  <a:srgbClr val="131313"/>
                </a:solidFill>
                <a:latin typeface="Arial"/>
                <a:cs typeface="Arial"/>
              </a:rPr>
              <a:t>dilakukan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735" dirty="0">
                <a:solidFill>
                  <a:srgbClr val="131313"/>
                </a:solidFill>
                <a:latin typeface="Arial"/>
                <a:cs typeface="Arial"/>
              </a:rPr>
              <a:t>harus</a:t>
            </a:r>
            <a:endParaRPr sz="55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20339" y="10678686"/>
            <a:ext cx="15574644" cy="6736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2300" marR="53340" indent="-12065" algn="just">
              <a:lnSpc>
                <a:spcPct val="105900"/>
              </a:lnSpc>
              <a:spcBef>
                <a:spcPts val="95"/>
              </a:spcBef>
            </a:pPr>
            <a:r>
              <a:rPr sz="5550" spc="-680" dirty="0">
                <a:solidFill>
                  <a:srgbClr val="131313"/>
                </a:solidFill>
                <a:latin typeface="Arial"/>
                <a:cs typeface="Arial"/>
              </a:rPr>
              <a:t>memberikan</a:t>
            </a:r>
            <a:r>
              <a:rPr sz="5550" spc="34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580" dirty="0">
                <a:solidFill>
                  <a:srgbClr val="131313"/>
                </a:solidFill>
                <a:latin typeface="Arial"/>
                <a:cs typeface="Arial"/>
              </a:rPr>
              <a:t>manfaat</a:t>
            </a:r>
            <a:r>
              <a:rPr sz="5550" spc="21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55" dirty="0">
                <a:solidFill>
                  <a:srgbClr val="131313"/>
                </a:solidFill>
                <a:latin typeface="Arial"/>
                <a:cs typeface="Arial"/>
              </a:rPr>
              <a:t>sebesar-</a:t>
            </a:r>
            <a:r>
              <a:rPr sz="5550" spc="-690" dirty="0">
                <a:solidFill>
                  <a:srgbClr val="131313"/>
                </a:solidFill>
                <a:latin typeface="Arial"/>
                <a:cs typeface="Arial"/>
              </a:rPr>
              <a:t>besarnya</a:t>
            </a:r>
            <a:r>
              <a:rPr sz="5550" spc="114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10" dirty="0">
                <a:solidFill>
                  <a:srgbClr val="131313"/>
                </a:solidFill>
                <a:latin typeface="Arial"/>
                <a:cs typeface="Arial"/>
              </a:rPr>
              <a:t>bagi</a:t>
            </a:r>
            <a:r>
              <a:rPr sz="5550" spc="12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580" dirty="0">
                <a:solidFill>
                  <a:srgbClr val="131313"/>
                </a:solidFill>
                <a:latin typeface="Arial"/>
                <a:cs typeface="Arial"/>
              </a:rPr>
              <a:t>komunitas, </a:t>
            </a:r>
            <a:r>
              <a:rPr sz="5550" spc="-434" dirty="0">
                <a:solidFill>
                  <a:srgbClr val="131313"/>
                </a:solidFill>
                <a:latin typeface="Arial"/>
                <a:cs typeface="Arial"/>
              </a:rPr>
              <a:t>artinya</a:t>
            </a:r>
            <a:r>
              <a:rPr sz="5550" spc="121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45" dirty="0">
                <a:solidFill>
                  <a:srgbClr val="131313"/>
                </a:solidFill>
                <a:latin typeface="Arial"/>
                <a:cs typeface="Arial"/>
              </a:rPr>
              <a:t>ada</a:t>
            </a:r>
            <a:r>
              <a:rPr sz="5550" spc="118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60" dirty="0">
                <a:solidFill>
                  <a:srgbClr val="131313"/>
                </a:solidFill>
                <a:latin typeface="Arial"/>
                <a:cs typeface="Arial"/>
              </a:rPr>
              <a:t>keseimbangan</a:t>
            </a:r>
            <a:r>
              <a:rPr sz="5550" spc="8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555" dirty="0">
                <a:solidFill>
                  <a:srgbClr val="131313"/>
                </a:solidFill>
                <a:latin typeface="Arial"/>
                <a:cs typeface="Arial"/>
              </a:rPr>
              <a:t>antara</a:t>
            </a:r>
            <a:r>
              <a:rPr sz="5550" spc="127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10" dirty="0">
                <a:solidFill>
                  <a:srgbClr val="131313"/>
                </a:solidFill>
                <a:latin typeface="Arial"/>
                <a:cs typeface="Arial"/>
              </a:rPr>
              <a:t>manfaat</a:t>
            </a:r>
            <a:r>
              <a:rPr sz="5550" spc="5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745" dirty="0">
                <a:solidFill>
                  <a:srgbClr val="131313"/>
                </a:solidFill>
                <a:latin typeface="Arial"/>
                <a:cs typeface="Arial"/>
              </a:rPr>
              <a:t>dan</a:t>
            </a:r>
            <a:r>
              <a:rPr sz="5550" spc="123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30" dirty="0">
                <a:solidFill>
                  <a:srgbClr val="131313"/>
                </a:solidFill>
                <a:latin typeface="Arial"/>
                <a:cs typeface="Arial"/>
              </a:rPr>
              <a:t>kerugian </a:t>
            </a:r>
            <a:r>
              <a:rPr sz="5550" spc="-670" dirty="0">
                <a:solidFill>
                  <a:srgbClr val="131313"/>
                </a:solidFill>
                <a:latin typeface="Arial"/>
                <a:cs typeface="Arial"/>
              </a:rPr>
              <a:t>Mubarak,</a:t>
            </a:r>
            <a:r>
              <a:rPr sz="5550" spc="24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840" dirty="0">
                <a:solidFill>
                  <a:srgbClr val="131313"/>
                </a:solidFill>
                <a:latin typeface="Arial"/>
                <a:cs typeface="Arial"/>
              </a:rPr>
              <a:t>2005</a:t>
            </a:r>
            <a:r>
              <a:rPr sz="5550" spc="28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470" dirty="0">
                <a:solidFill>
                  <a:srgbClr val="131313"/>
                </a:solidFill>
                <a:latin typeface="Arial"/>
                <a:cs typeface="Arial"/>
              </a:rPr>
              <a:t>.</a:t>
            </a:r>
            <a:endParaRPr sz="555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2145"/>
              </a:spcBef>
            </a:pPr>
            <a:r>
              <a:rPr sz="5550" spc="-305" dirty="0">
                <a:solidFill>
                  <a:srgbClr val="131313"/>
                </a:solidFill>
                <a:latin typeface="Arial"/>
                <a:cs typeface="Arial"/>
              </a:rPr>
              <a:t>b.</a:t>
            </a:r>
            <a:r>
              <a:rPr sz="5550" spc="-28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55" dirty="0">
                <a:solidFill>
                  <a:srgbClr val="131313"/>
                </a:solidFill>
                <a:latin typeface="Arial"/>
                <a:cs typeface="Arial"/>
              </a:rPr>
              <a:t>Kerjasama</a:t>
            </a:r>
            <a:endParaRPr sz="5550">
              <a:latin typeface="Arial"/>
              <a:cs typeface="Arial"/>
            </a:endParaRPr>
          </a:p>
          <a:p>
            <a:pPr marL="610870" marR="5080" indent="-635" algn="just">
              <a:lnSpc>
                <a:spcPct val="105700"/>
              </a:lnSpc>
              <a:spcBef>
                <a:spcPts val="1760"/>
              </a:spcBef>
            </a:pPr>
            <a:r>
              <a:rPr sz="5550" spc="-745" dirty="0">
                <a:solidFill>
                  <a:srgbClr val="131313"/>
                </a:solidFill>
                <a:latin typeface="Arial"/>
                <a:cs typeface="Arial"/>
              </a:rPr>
              <a:t>Kerjasama</a:t>
            </a:r>
            <a:r>
              <a:rPr sz="5550" spc="50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810" dirty="0">
                <a:solidFill>
                  <a:srgbClr val="131313"/>
                </a:solidFill>
                <a:latin typeface="Arial"/>
                <a:cs typeface="Arial"/>
              </a:rPr>
              <a:t>dengan</a:t>
            </a:r>
            <a:r>
              <a:rPr sz="5550" spc="-2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395" dirty="0">
                <a:solidFill>
                  <a:srgbClr val="131313"/>
                </a:solidFill>
                <a:latin typeface="Arial"/>
                <a:cs typeface="Arial"/>
              </a:rPr>
              <a:t>klien</a:t>
            </a:r>
            <a:r>
              <a:rPr sz="5550" spc="126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1365" dirty="0">
                <a:solidFill>
                  <a:srgbClr val="131313"/>
                </a:solidFill>
                <a:latin typeface="Arial"/>
                <a:cs typeface="Arial"/>
              </a:rPr>
              <a:t>da</a:t>
            </a:r>
            <a:r>
              <a:rPr sz="5550" spc="98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930" dirty="0">
                <a:solidFill>
                  <a:srgbClr val="131313"/>
                </a:solidFill>
                <a:latin typeface="Arial"/>
                <a:cs typeface="Arial"/>
              </a:rPr>
              <a:t>am</a:t>
            </a:r>
            <a:r>
              <a:rPr sz="5550" spc="-6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555" dirty="0">
                <a:solidFill>
                  <a:srgbClr val="131313"/>
                </a:solidFill>
                <a:latin typeface="Arial"/>
                <a:cs typeface="Arial"/>
              </a:rPr>
              <a:t>waktu</a:t>
            </a:r>
            <a:r>
              <a:rPr sz="5550" spc="125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30" dirty="0">
                <a:solidFill>
                  <a:srgbClr val="131313"/>
                </a:solidFill>
                <a:latin typeface="Arial"/>
                <a:cs typeface="Arial"/>
              </a:rPr>
              <a:t>yang</a:t>
            </a:r>
            <a:r>
              <a:rPr sz="5550" spc="104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30" dirty="0">
                <a:solidFill>
                  <a:srgbClr val="131313"/>
                </a:solidFill>
                <a:latin typeface="Arial"/>
                <a:cs typeface="Arial"/>
              </a:rPr>
              <a:t>panjang</a:t>
            </a:r>
            <a:r>
              <a:rPr sz="5550" spc="-6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775" dirty="0">
                <a:solidFill>
                  <a:srgbClr val="131313"/>
                </a:solidFill>
                <a:latin typeface="Arial"/>
                <a:cs typeface="Arial"/>
              </a:rPr>
              <a:t>dan </a:t>
            </a:r>
            <a:r>
              <a:rPr sz="5550" spc="-380" dirty="0">
                <a:solidFill>
                  <a:srgbClr val="131313"/>
                </a:solidFill>
                <a:latin typeface="Arial"/>
                <a:cs typeface="Arial"/>
              </a:rPr>
              <a:t>bersifat</a:t>
            </a:r>
            <a:r>
              <a:rPr sz="5550" spc="65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20" dirty="0">
                <a:solidFill>
                  <a:srgbClr val="131313"/>
                </a:solidFill>
                <a:latin typeface="Arial"/>
                <a:cs typeface="Arial"/>
              </a:rPr>
              <a:t>berkelanjutan</a:t>
            </a:r>
            <a:r>
              <a:rPr sz="5550" spc="132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50" dirty="0">
                <a:solidFill>
                  <a:srgbClr val="131313"/>
                </a:solidFill>
                <a:latin typeface="Arial"/>
                <a:cs typeface="Arial"/>
              </a:rPr>
              <a:t>serta</a:t>
            </a:r>
            <a:r>
              <a:rPr sz="5550" spc="79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95" dirty="0">
                <a:solidFill>
                  <a:srgbClr val="131313"/>
                </a:solidFill>
                <a:latin typeface="Arial"/>
                <a:cs typeface="Arial"/>
              </a:rPr>
              <a:t>melakukan</a:t>
            </a:r>
            <a:r>
              <a:rPr sz="5550" spc="104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390" dirty="0">
                <a:solidFill>
                  <a:srgbClr val="131313"/>
                </a:solidFill>
                <a:latin typeface="Arial"/>
                <a:cs typeface="Arial"/>
              </a:rPr>
              <a:t>kerja</a:t>
            </a:r>
            <a:r>
              <a:rPr sz="5550" spc="79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955" dirty="0">
                <a:solidFill>
                  <a:srgbClr val="131313"/>
                </a:solidFill>
                <a:latin typeface="Arial"/>
                <a:cs typeface="Arial"/>
              </a:rPr>
              <a:t>sama</a:t>
            </a:r>
            <a:r>
              <a:rPr sz="5550" spc="88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425" dirty="0">
                <a:solidFill>
                  <a:srgbClr val="131313"/>
                </a:solidFill>
                <a:latin typeface="Arial"/>
                <a:cs typeface="Arial"/>
              </a:rPr>
              <a:t>lintas </a:t>
            </a:r>
            <a:r>
              <a:rPr sz="5550" spc="-650" dirty="0">
                <a:solidFill>
                  <a:srgbClr val="131313"/>
                </a:solidFill>
                <a:latin typeface="Arial"/>
                <a:cs typeface="Arial"/>
              </a:rPr>
              <a:t>program</a:t>
            </a:r>
            <a:r>
              <a:rPr sz="5550" spc="-5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15" dirty="0">
                <a:solidFill>
                  <a:srgbClr val="131313"/>
                </a:solidFill>
                <a:latin typeface="Arial"/>
                <a:cs typeface="Arial"/>
              </a:rPr>
              <a:t>dan</a:t>
            </a:r>
            <a:r>
              <a:rPr sz="5550" spc="-24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370" dirty="0">
                <a:solidFill>
                  <a:srgbClr val="131313"/>
                </a:solidFill>
                <a:latin typeface="Arial"/>
                <a:cs typeface="Arial"/>
              </a:rPr>
              <a:t>lintas</a:t>
            </a:r>
            <a:r>
              <a:rPr sz="5550" spc="-18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470" dirty="0">
                <a:solidFill>
                  <a:srgbClr val="131313"/>
                </a:solidFill>
                <a:latin typeface="Arial"/>
                <a:cs typeface="Arial"/>
              </a:rPr>
              <a:t>sektoral</a:t>
            </a:r>
            <a:r>
              <a:rPr sz="5550" spc="134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15" dirty="0">
                <a:solidFill>
                  <a:srgbClr val="131313"/>
                </a:solidFill>
                <a:latin typeface="Arial"/>
                <a:cs typeface="Arial"/>
              </a:rPr>
              <a:t>Riyadi,</a:t>
            </a:r>
            <a:r>
              <a:rPr sz="5550" spc="-20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810" dirty="0">
                <a:solidFill>
                  <a:srgbClr val="131313"/>
                </a:solidFill>
                <a:latin typeface="Arial"/>
                <a:cs typeface="Arial"/>
              </a:rPr>
              <a:t>2007</a:t>
            </a:r>
            <a:r>
              <a:rPr sz="5550" spc="9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450" dirty="0">
                <a:solidFill>
                  <a:srgbClr val="131313"/>
                </a:solidFill>
                <a:latin typeface="Arial"/>
                <a:cs typeface="Arial"/>
              </a:rPr>
              <a:t>.</a:t>
            </a:r>
            <a:endParaRPr sz="5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51153" y="18307863"/>
            <a:ext cx="886624" cy="118845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103185" y="16232787"/>
            <a:ext cx="0" cy="679450"/>
          </a:xfrm>
          <a:custGeom>
            <a:avLst/>
            <a:gdLst/>
            <a:ahLst/>
            <a:cxnLst/>
            <a:rect l="l" t="t" r="r" b="b"/>
            <a:pathLst>
              <a:path h="679450">
                <a:moveTo>
                  <a:pt x="0" y="679116"/>
                </a:moveTo>
                <a:lnTo>
                  <a:pt x="0" y="0"/>
                </a:lnTo>
              </a:path>
            </a:pathLst>
          </a:custGeom>
          <a:ln w="47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4178" y="6178088"/>
            <a:ext cx="0" cy="679450"/>
          </a:xfrm>
          <a:custGeom>
            <a:avLst/>
            <a:gdLst/>
            <a:ahLst/>
            <a:cxnLst/>
            <a:rect l="l" t="t" r="r" b="b"/>
            <a:pathLst>
              <a:path h="679450">
                <a:moveTo>
                  <a:pt x="0" y="679116"/>
                </a:moveTo>
                <a:lnTo>
                  <a:pt x="0" y="0"/>
                </a:lnTo>
              </a:path>
            </a:pathLst>
          </a:custGeom>
          <a:ln w="47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379162" y="11082819"/>
            <a:ext cx="0" cy="698500"/>
          </a:xfrm>
          <a:custGeom>
            <a:avLst/>
            <a:gdLst/>
            <a:ahLst/>
            <a:cxnLst/>
            <a:rect l="l" t="t" r="r" b="b"/>
            <a:pathLst>
              <a:path h="698500">
                <a:moveTo>
                  <a:pt x="0" y="697981"/>
                </a:moveTo>
                <a:lnTo>
                  <a:pt x="0" y="0"/>
                </a:lnTo>
              </a:path>
            </a:pathLst>
          </a:custGeom>
          <a:ln w="47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85185" y="1920922"/>
            <a:ext cx="15563850" cy="15003780"/>
          </a:xfrm>
          <a:prstGeom prst="rect">
            <a:avLst/>
          </a:prstGeom>
        </p:spPr>
        <p:txBody>
          <a:bodyPr vert="horz" wrap="square" lIns="0" tIns="283845" rIns="0" bIns="0" rtlCol="0">
            <a:spAutoFit/>
          </a:bodyPr>
          <a:lstStyle/>
          <a:p>
            <a:pPr marL="657860" indent="-645160" algn="just">
              <a:lnSpc>
                <a:spcPct val="100000"/>
              </a:lnSpc>
              <a:spcBef>
                <a:spcPts val="2235"/>
              </a:spcBef>
              <a:buAutoNum type="alphaLcPeriod" startAt="3"/>
              <a:tabLst>
                <a:tab pos="657860" algn="l"/>
              </a:tabLst>
            </a:pPr>
            <a:r>
              <a:rPr sz="5550" spc="-800" dirty="0">
                <a:solidFill>
                  <a:srgbClr val="131313"/>
                </a:solidFill>
                <a:latin typeface="Arial"/>
                <a:cs typeface="Arial"/>
              </a:rPr>
              <a:t>Secara</a:t>
            </a:r>
            <a:r>
              <a:rPr sz="5550" spc="-9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50" dirty="0">
                <a:solidFill>
                  <a:srgbClr val="131313"/>
                </a:solidFill>
                <a:latin typeface="Arial"/>
                <a:cs typeface="Arial"/>
              </a:rPr>
              <a:t>langsung</a:t>
            </a:r>
            <a:endParaRPr sz="5550">
              <a:latin typeface="Arial"/>
              <a:cs typeface="Arial"/>
            </a:endParaRPr>
          </a:p>
          <a:p>
            <a:pPr marL="613410" marR="5080" indent="17780" algn="just">
              <a:lnSpc>
                <a:spcPct val="105800"/>
              </a:lnSpc>
              <a:spcBef>
                <a:spcPts val="1755"/>
              </a:spcBef>
            </a:pPr>
            <a:r>
              <a:rPr sz="5550" spc="-915" dirty="0">
                <a:solidFill>
                  <a:srgbClr val="131313"/>
                </a:solidFill>
                <a:latin typeface="Arial"/>
                <a:cs typeface="Arial"/>
              </a:rPr>
              <a:t>Asuhan</a:t>
            </a:r>
            <a:r>
              <a:rPr sz="5550" spc="120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45" dirty="0">
                <a:solidFill>
                  <a:srgbClr val="131313"/>
                </a:solidFill>
                <a:latin typeface="Arial"/>
                <a:cs typeface="Arial"/>
              </a:rPr>
              <a:t>keperawatan</a:t>
            </a:r>
            <a:r>
              <a:rPr sz="5550" spc="5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535" dirty="0">
                <a:solidFill>
                  <a:srgbClr val="131313"/>
                </a:solidFill>
                <a:latin typeface="Arial"/>
                <a:cs typeface="Arial"/>
              </a:rPr>
              <a:t>diberikan</a:t>
            </a:r>
            <a:r>
              <a:rPr sz="5550" spc="-5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730" dirty="0">
                <a:solidFill>
                  <a:srgbClr val="131313"/>
                </a:solidFill>
                <a:latin typeface="Arial"/>
                <a:cs typeface="Arial"/>
              </a:rPr>
              <a:t>secara</a:t>
            </a:r>
            <a:r>
              <a:rPr sz="5550" spc="122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40" dirty="0">
                <a:solidFill>
                  <a:srgbClr val="131313"/>
                </a:solidFill>
                <a:latin typeface="Arial"/>
                <a:cs typeface="Arial"/>
              </a:rPr>
              <a:t>langsung</a:t>
            </a:r>
            <a:r>
              <a:rPr sz="5550" spc="112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00" dirty="0">
                <a:solidFill>
                  <a:srgbClr val="131313"/>
                </a:solidFill>
                <a:latin typeface="Arial"/>
                <a:cs typeface="Arial"/>
              </a:rPr>
              <a:t>mengkaji </a:t>
            </a:r>
            <a:r>
              <a:rPr sz="5550" spc="-745" dirty="0">
                <a:solidFill>
                  <a:srgbClr val="131313"/>
                </a:solidFill>
                <a:latin typeface="Arial"/>
                <a:cs typeface="Arial"/>
              </a:rPr>
              <a:t>dan</a:t>
            </a:r>
            <a:r>
              <a:rPr sz="5550" spc="132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445" dirty="0">
                <a:solidFill>
                  <a:srgbClr val="131313"/>
                </a:solidFill>
                <a:latin typeface="Arial"/>
                <a:cs typeface="Arial"/>
              </a:rPr>
              <a:t>intervensi,</a:t>
            </a:r>
            <a:r>
              <a:rPr sz="5550" spc="630" dirty="0">
                <a:solidFill>
                  <a:srgbClr val="131313"/>
                </a:solidFill>
                <a:latin typeface="Arial"/>
                <a:cs typeface="Arial"/>
              </a:rPr>
              <a:t>   </a:t>
            </a:r>
            <a:r>
              <a:rPr sz="5550" spc="-420" dirty="0">
                <a:solidFill>
                  <a:srgbClr val="131313"/>
                </a:solidFill>
                <a:latin typeface="Arial"/>
                <a:cs typeface="Arial"/>
              </a:rPr>
              <a:t>klien</a:t>
            </a:r>
            <a:r>
              <a:rPr sz="5550" spc="440" dirty="0">
                <a:solidFill>
                  <a:srgbClr val="131313"/>
                </a:solidFill>
                <a:latin typeface="Arial"/>
                <a:cs typeface="Arial"/>
              </a:rPr>
              <a:t>   </a:t>
            </a:r>
            <a:r>
              <a:rPr sz="5550" spc="-745" dirty="0">
                <a:solidFill>
                  <a:srgbClr val="131313"/>
                </a:solidFill>
                <a:latin typeface="Arial"/>
                <a:cs typeface="Arial"/>
              </a:rPr>
              <a:t>dan</a:t>
            </a:r>
            <a:r>
              <a:rPr sz="5550" spc="455" dirty="0">
                <a:solidFill>
                  <a:srgbClr val="131313"/>
                </a:solidFill>
                <a:latin typeface="Arial"/>
                <a:cs typeface="Arial"/>
              </a:rPr>
              <a:t>   </a:t>
            </a:r>
            <a:r>
              <a:rPr sz="5550" spc="-660" dirty="0">
                <a:solidFill>
                  <a:srgbClr val="131313"/>
                </a:solidFill>
                <a:latin typeface="Arial"/>
                <a:cs typeface="Arial"/>
              </a:rPr>
              <a:t>lingkunganya</a:t>
            </a:r>
            <a:r>
              <a:rPr sz="5550" spc="610" dirty="0">
                <a:solidFill>
                  <a:srgbClr val="131313"/>
                </a:solidFill>
                <a:latin typeface="Arial"/>
                <a:cs typeface="Arial"/>
              </a:rPr>
              <a:t>   </a:t>
            </a:r>
            <a:r>
              <a:rPr sz="5550" spc="-670" dirty="0">
                <a:solidFill>
                  <a:srgbClr val="131313"/>
                </a:solidFill>
                <a:latin typeface="Arial"/>
                <a:cs typeface="Arial"/>
              </a:rPr>
              <a:t>termasuk </a:t>
            </a:r>
            <a:r>
              <a:rPr sz="5550" spc="-650" dirty="0">
                <a:solidFill>
                  <a:srgbClr val="131313"/>
                </a:solidFill>
                <a:latin typeface="Arial"/>
                <a:cs typeface="Arial"/>
              </a:rPr>
              <a:t>lingkungan</a:t>
            </a:r>
            <a:r>
              <a:rPr sz="5550" spc="-8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525" dirty="0">
                <a:solidFill>
                  <a:srgbClr val="131313"/>
                </a:solidFill>
                <a:latin typeface="Arial"/>
                <a:cs typeface="Arial"/>
              </a:rPr>
              <a:t>sosial,</a:t>
            </a:r>
            <a:r>
              <a:rPr sz="5550" spc="115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95" dirty="0">
                <a:solidFill>
                  <a:srgbClr val="131313"/>
                </a:solidFill>
                <a:latin typeface="Arial"/>
                <a:cs typeface="Arial"/>
              </a:rPr>
              <a:t>ekonomi</a:t>
            </a:r>
            <a:r>
              <a:rPr sz="5550" spc="123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25" dirty="0">
                <a:solidFill>
                  <a:srgbClr val="131313"/>
                </a:solidFill>
                <a:latin typeface="Arial"/>
                <a:cs typeface="Arial"/>
              </a:rPr>
              <a:t>serta</a:t>
            </a:r>
            <a:r>
              <a:rPr sz="5550" spc="106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330" dirty="0">
                <a:solidFill>
                  <a:srgbClr val="131313"/>
                </a:solidFill>
                <a:latin typeface="Arial"/>
                <a:cs typeface="Arial"/>
              </a:rPr>
              <a:t>fisik</a:t>
            </a:r>
            <a:r>
              <a:rPr sz="5550" spc="88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40" dirty="0">
                <a:solidFill>
                  <a:srgbClr val="131313"/>
                </a:solidFill>
                <a:latin typeface="Arial"/>
                <a:cs typeface="Arial"/>
              </a:rPr>
              <a:t>mempunyai</a:t>
            </a:r>
            <a:r>
              <a:rPr sz="5550" spc="-7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445" dirty="0">
                <a:solidFill>
                  <a:srgbClr val="131313"/>
                </a:solidFill>
                <a:latin typeface="Arial"/>
                <a:cs typeface="Arial"/>
              </a:rPr>
              <a:t>tujuan </a:t>
            </a:r>
            <a:r>
              <a:rPr sz="5550" spc="-655" dirty="0">
                <a:solidFill>
                  <a:srgbClr val="131313"/>
                </a:solidFill>
                <a:latin typeface="Arial"/>
                <a:cs typeface="Arial"/>
              </a:rPr>
              <a:t>utama</a:t>
            </a:r>
            <a:r>
              <a:rPr sz="5550" spc="-15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10" dirty="0">
                <a:solidFill>
                  <a:srgbClr val="131313"/>
                </a:solidFill>
                <a:latin typeface="Arial"/>
                <a:cs typeface="Arial"/>
              </a:rPr>
              <a:t>peningkatan</a:t>
            </a:r>
            <a:r>
              <a:rPr sz="5550" spc="5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90" dirty="0">
                <a:solidFill>
                  <a:srgbClr val="131313"/>
                </a:solidFill>
                <a:latin typeface="Arial"/>
                <a:cs typeface="Arial"/>
              </a:rPr>
              <a:t>kesehatan</a:t>
            </a:r>
            <a:r>
              <a:rPr sz="5550" spc="10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540" dirty="0">
                <a:solidFill>
                  <a:srgbClr val="131313"/>
                </a:solidFill>
                <a:latin typeface="Arial"/>
                <a:cs typeface="Arial"/>
              </a:rPr>
              <a:t>Riyadi,</a:t>
            </a:r>
            <a:r>
              <a:rPr sz="5550" spc="-2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80" dirty="0">
                <a:solidFill>
                  <a:srgbClr val="131313"/>
                </a:solidFill>
                <a:latin typeface="Arial"/>
                <a:cs typeface="Arial"/>
              </a:rPr>
              <a:t>2007</a:t>
            </a:r>
            <a:r>
              <a:rPr sz="5550" spc="4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434" dirty="0">
                <a:solidFill>
                  <a:srgbClr val="131313"/>
                </a:solidFill>
                <a:latin typeface="Arial"/>
                <a:cs typeface="Arial"/>
              </a:rPr>
              <a:t>.</a:t>
            </a:r>
            <a:endParaRPr sz="5550">
              <a:latin typeface="Arial"/>
              <a:cs typeface="Arial"/>
            </a:endParaRPr>
          </a:p>
          <a:p>
            <a:pPr marL="685800" indent="-663575" algn="just">
              <a:lnSpc>
                <a:spcPct val="100000"/>
              </a:lnSpc>
              <a:spcBef>
                <a:spcPts val="2140"/>
              </a:spcBef>
              <a:buAutoNum type="alphaLcPeriod" startAt="4"/>
              <a:tabLst>
                <a:tab pos="685800" algn="l"/>
              </a:tabLst>
            </a:pPr>
            <a:r>
              <a:rPr sz="5550" spc="-665" dirty="0">
                <a:solidFill>
                  <a:srgbClr val="131313"/>
                </a:solidFill>
                <a:latin typeface="Arial"/>
                <a:cs typeface="Arial"/>
              </a:rPr>
              <a:t>Keadilan</a:t>
            </a:r>
            <a:endParaRPr sz="5550">
              <a:latin typeface="Arial"/>
              <a:cs typeface="Arial"/>
            </a:endParaRPr>
          </a:p>
          <a:p>
            <a:pPr marL="611505" marR="39370" indent="1905" algn="just">
              <a:lnSpc>
                <a:spcPct val="105800"/>
              </a:lnSpc>
              <a:spcBef>
                <a:spcPts val="1755"/>
              </a:spcBef>
            </a:pPr>
            <a:r>
              <a:rPr sz="5550" spc="-720" dirty="0">
                <a:solidFill>
                  <a:srgbClr val="131313"/>
                </a:solidFill>
                <a:latin typeface="Arial"/>
                <a:cs typeface="Arial"/>
              </a:rPr>
              <a:t>Tindakan</a:t>
            </a:r>
            <a:r>
              <a:rPr sz="5550" spc="127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60" dirty="0">
                <a:solidFill>
                  <a:srgbClr val="131313"/>
                </a:solidFill>
                <a:latin typeface="Arial"/>
                <a:cs typeface="Arial"/>
              </a:rPr>
              <a:t>yang</a:t>
            </a:r>
            <a:r>
              <a:rPr sz="5550" spc="82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80" dirty="0">
                <a:solidFill>
                  <a:srgbClr val="131313"/>
                </a:solidFill>
                <a:latin typeface="Arial"/>
                <a:cs typeface="Arial"/>
              </a:rPr>
              <a:t>dilakukan</a:t>
            </a:r>
            <a:r>
              <a:rPr sz="5550" spc="136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75" dirty="0">
                <a:solidFill>
                  <a:srgbClr val="131313"/>
                </a:solidFill>
                <a:latin typeface="Arial"/>
                <a:cs typeface="Arial"/>
              </a:rPr>
              <a:t>disesuaikan</a:t>
            </a:r>
            <a:r>
              <a:rPr sz="5550" spc="137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810" dirty="0">
                <a:solidFill>
                  <a:srgbClr val="131313"/>
                </a:solidFill>
                <a:latin typeface="Arial"/>
                <a:cs typeface="Arial"/>
              </a:rPr>
              <a:t>dengan</a:t>
            </a:r>
            <a:r>
              <a:rPr sz="5550" spc="116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865" dirty="0">
                <a:solidFill>
                  <a:srgbClr val="131313"/>
                </a:solidFill>
                <a:latin typeface="Arial"/>
                <a:cs typeface="Arial"/>
              </a:rPr>
              <a:t>kemampuan </a:t>
            </a:r>
            <a:r>
              <a:rPr sz="5550" spc="-545" dirty="0">
                <a:solidFill>
                  <a:srgbClr val="131313"/>
                </a:solidFill>
                <a:latin typeface="Arial"/>
                <a:cs typeface="Arial"/>
              </a:rPr>
              <a:t>atau</a:t>
            </a:r>
            <a:r>
              <a:rPr sz="5550" spc="96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30" dirty="0">
                <a:solidFill>
                  <a:srgbClr val="131313"/>
                </a:solidFill>
                <a:latin typeface="Arial"/>
                <a:cs typeface="Arial"/>
              </a:rPr>
              <a:t>kapasitas</a:t>
            </a:r>
            <a:r>
              <a:rPr sz="5550" spc="117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425" dirty="0">
                <a:solidFill>
                  <a:srgbClr val="131313"/>
                </a:solidFill>
                <a:latin typeface="Arial"/>
                <a:cs typeface="Arial"/>
              </a:rPr>
              <a:t>dari</a:t>
            </a:r>
            <a:r>
              <a:rPr sz="5550" spc="100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20" dirty="0">
                <a:solidFill>
                  <a:srgbClr val="131313"/>
                </a:solidFill>
                <a:latin typeface="Arial"/>
                <a:cs typeface="Arial"/>
              </a:rPr>
              <a:t>komunitas</a:t>
            </a:r>
            <a:r>
              <a:rPr sz="5550" spc="108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itu</a:t>
            </a:r>
            <a:r>
              <a:rPr sz="5550" spc="94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430" dirty="0">
                <a:solidFill>
                  <a:srgbClr val="131313"/>
                </a:solidFill>
                <a:latin typeface="Arial"/>
                <a:cs typeface="Arial"/>
              </a:rPr>
              <a:t>sendiri.</a:t>
            </a:r>
            <a:r>
              <a:rPr sz="5550" spc="111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844" dirty="0">
                <a:solidFill>
                  <a:srgbClr val="131313"/>
                </a:solidFill>
                <a:latin typeface="Arial"/>
                <a:cs typeface="Arial"/>
              </a:rPr>
              <a:t>Dalam </a:t>
            </a:r>
            <a:r>
              <a:rPr sz="5550" spc="-560" dirty="0">
                <a:solidFill>
                  <a:srgbClr val="131313"/>
                </a:solidFill>
                <a:latin typeface="Arial"/>
                <a:cs typeface="Arial"/>
              </a:rPr>
              <a:t>pengertian</a:t>
            </a:r>
            <a:r>
              <a:rPr sz="5550" spc="75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95" dirty="0">
                <a:solidFill>
                  <a:srgbClr val="131313"/>
                </a:solidFill>
                <a:latin typeface="Arial"/>
                <a:cs typeface="Arial"/>
              </a:rPr>
              <a:t>melakukan</a:t>
            </a:r>
            <a:r>
              <a:rPr sz="5550" spc="100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65" dirty="0">
                <a:solidFill>
                  <a:srgbClr val="131313"/>
                </a:solidFill>
                <a:latin typeface="Arial"/>
                <a:cs typeface="Arial"/>
              </a:rPr>
              <a:t>upaya</a:t>
            </a:r>
            <a:r>
              <a:rPr sz="5550" spc="78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45" dirty="0">
                <a:solidFill>
                  <a:srgbClr val="131313"/>
                </a:solidFill>
                <a:latin typeface="Arial"/>
                <a:cs typeface="Arial"/>
              </a:rPr>
              <a:t>atau</a:t>
            </a:r>
            <a:r>
              <a:rPr sz="5550" spc="53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60" dirty="0">
                <a:solidFill>
                  <a:srgbClr val="131313"/>
                </a:solidFill>
                <a:latin typeface="Arial"/>
                <a:cs typeface="Arial"/>
              </a:rPr>
              <a:t>tindakan</a:t>
            </a:r>
            <a:r>
              <a:rPr sz="5550" spc="85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55" dirty="0">
                <a:solidFill>
                  <a:srgbClr val="131313"/>
                </a:solidFill>
                <a:latin typeface="Arial"/>
                <a:cs typeface="Arial"/>
              </a:rPr>
              <a:t>sesuai</a:t>
            </a:r>
            <a:r>
              <a:rPr sz="5550" spc="77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819" dirty="0">
                <a:solidFill>
                  <a:srgbClr val="131313"/>
                </a:solidFill>
                <a:latin typeface="Arial"/>
                <a:cs typeface="Arial"/>
              </a:rPr>
              <a:t>dengan kemampuan</a:t>
            </a:r>
            <a:r>
              <a:rPr sz="5550" spc="19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20" dirty="0">
                <a:solidFill>
                  <a:srgbClr val="131313"/>
                </a:solidFill>
                <a:latin typeface="Arial"/>
                <a:cs typeface="Arial"/>
              </a:rPr>
              <a:t>atau</a:t>
            </a:r>
            <a:r>
              <a:rPr sz="5550" spc="-31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30" dirty="0">
                <a:solidFill>
                  <a:srgbClr val="131313"/>
                </a:solidFill>
                <a:latin typeface="Arial"/>
                <a:cs typeface="Arial"/>
              </a:rPr>
              <a:t>kapasitas</a:t>
            </a:r>
            <a:r>
              <a:rPr sz="5550" spc="-10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20" dirty="0">
                <a:solidFill>
                  <a:srgbClr val="131313"/>
                </a:solidFill>
                <a:latin typeface="Arial"/>
                <a:cs typeface="Arial"/>
              </a:rPr>
              <a:t>komunitas</a:t>
            </a:r>
            <a:r>
              <a:rPr sz="5550" spc="-5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70" dirty="0">
                <a:solidFill>
                  <a:srgbClr val="131313"/>
                </a:solidFill>
                <a:latin typeface="Arial"/>
                <a:cs typeface="Arial"/>
              </a:rPr>
              <a:t>Mubarak,</a:t>
            </a:r>
            <a:r>
              <a:rPr sz="5550" spc="18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810" dirty="0">
                <a:solidFill>
                  <a:srgbClr val="131313"/>
                </a:solidFill>
                <a:latin typeface="Arial"/>
                <a:cs typeface="Arial"/>
              </a:rPr>
              <a:t>2005</a:t>
            </a:r>
            <a:r>
              <a:rPr sz="5550" spc="24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450" dirty="0">
                <a:solidFill>
                  <a:srgbClr val="131313"/>
                </a:solidFill>
                <a:latin typeface="Arial"/>
                <a:cs typeface="Arial"/>
              </a:rPr>
              <a:t>.</a:t>
            </a:r>
            <a:endParaRPr sz="5550">
              <a:latin typeface="Arial"/>
              <a:cs typeface="Arial"/>
            </a:endParaRPr>
          </a:p>
          <a:p>
            <a:pPr marL="684530" indent="-669925" algn="just">
              <a:lnSpc>
                <a:spcPct val="100000"/>
              </a:lnSpc>
              <a:spcBef>
                <a:spcPts val="2140"/>
              </a:spcBef>
              <a:buAutoNum type="alphaLcPeriod" startAt="5"/>
              <a:tabLst>
                <a:tab pos="684530" algn="l"/>
              </a:tabLst>
            </a:pPr>
            <a:r>
              <a:rPr sz="5550" spc="-675" dirty="0">
                <a:solidFill>
                  <a:srgbClr val="131313"/>
                </a:solidFill>
                <a:latin typeface="Arial"/>
                <a:cs typeface="Arial"/>
              </a:rPr>
              <a:t>Otonomi</a:t>
            </a:r>
            <a:endParaRPr sz="5550">
              <a:latin typeface="Arial"/>
              <a:cs typeface="Arial"/>
            </a:endParaRPr>
          </a:p>
          <a:p>
            <a:pPr marL="612140" marR="158750" indent="-5080" algn="just">
              <a:lnSpc>
                <a:spcPct val="105900"/>
              </a:lnSpc>
              <a:spcBef>
                <a:spcPts val="1750"/>
              </a:spcBef>
            </a:pPr>
            <a:r>
              <a:rPr sz="5550" spc="-580" dirty="0">
                <a:solidFill>
                  <a:srgbClr val="131313"/>
                </a:solidFill>
                <a:latin typeface="Arial"/>
                <a:cs typeface="Arial"/>
              </a:rPr>
              <a:t>Klien</a:t>
            </a:r>
            <a:r>
              <a:rPr sz="5550" spc="19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75" dirty="0">
                <a:solidFill>
                  <a:srgbClr val="131313"/>
                </a:solidFill>
                <a:latin typeface="Arial"/>
                <a:cs typeface="Arial"/>
              </a:rPr>
              <a:t>atau</a:t>
            </a:r>
            <a:r>
              <a:rPr sz="5550" spc="29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50" dirty="0">
                <a:solidFill>
                  <a:srgbClr val="131313"/>
                </a:solidFill>
                <a:latin typeface="Arial"/>
                <a:cs typeface="Arial"/>
              </a:rPr>
              <a:t>komunitas</a:t>
            </a:r>
            <a:r>
              <a:rPr sz="5550" spc="26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420" dirty="0">
                <a:solidFill>
                  <a:srgbClr val="131313"/>
                </a:solidFill>
                <a:latin typeface="Arial"/>
                <a:cs typeface="Arial"/>
              </a:rPr>
              <a:t>diberi</a:t>
            </a:r>
            <a:r>
              <a:rPr sz="5550" spc="4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800" dirty="0">
                <a:solidFill>
                  <a:srgbClr val="131313"/>
                </a:solidFill>
                <a:latin typeface="Arial"/>
                <a:cs typeface="Arial"/>
              </a:rPr>
              <a:t>kebebasan</a:t>
            </a:r>
            <a:r>
              <a:rPr sz="5550" spc="51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80" dirty="0">
                <a:solidFill>
                  <a:srgbClr val="131313"/>
                </a:solidFill>
                <a:latin typeface="Arial"/>
                <a:cs typeface="Arial"/>
              </a:rPr>
              <a:t>dalam</a:t>
            </a:r>
            <a:r>
              <a:rPr sz="5550" spc="40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35" dirty="0">
                <a:solidFill>
                  <a:srgbClr val="131313"/>
                </a:solidFill>
                <a:latin typeface="Arial"/>
                <a:cs typeface="Arial"/>
              </a:rPr>
              <a:t>memilih</a:t>
            </a:r>
            <a:r>
              <a:rPr sz="5550" spc="20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65" dirty="0">
                <a:solidFill>
                  <a:srgbClr val="131313"/>
                </a:solidFill>
                <a:latin typeface="Arial"/>
                <a:cs typeface="Arial"/>
              </a:rPr>
              <a:t>atau </a:t>
            </a:r>
            <a:r>
              <a:rPr sz="5550" spc="-755" dirty="0">
                <a:solidFill>
                  <a:srgbClr val="131313"/>
                </a:solidFill>
                <a:latin typeface="Arial"/>
                <a:cs typeface="Arial"/>
              </a:rPr>
              <a:t>melaksanakan</a:t>
            </a:r>
            <a:r>
              <a:rPr sz="5550" spc="33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80" dirty="0">
                <a:solidFill>
                  <a:srgbClr val="131313"/>
                </a:solidFill>
                <a:latin typeface="Arial"/>
                <a:cs typeface="Arial"/>
              </a:rPr>
              <a:t>beberapa</a:t>
            </a:r>
            <a:r>
              <a:rPr sz="5550" spc="13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305" dirty="0">
                <a:solidFill>
                  <a:srgbClr val="131313"/>
                </a:solidFill>
                <a:latin typeface="Arial"/>
                <a:cs typeface="Arial"/>
              </a:rPr>
              <a:t>alternatif</a:t>
            </a:r>
            <a:r>
              <a:rPr sz="5550" spc="16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430" dirty="0">
                <a:solidFill>
                  <a:srgbClr val="131313"/>
                </a:solidFill>
                <a:latin typeface="Arial"/>
                <a:cs typeface="Arial"/>
              </a:rPr>
              <a:t>terbaik</a:t>
            </a:r>
            <a:r>
              <a:rPr sz="5550" spc="-18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10" dirty="0">
                <a:solidFill>
                  <a:srgbClr val="131313"/>
                </a:solidFill>
                <a:latin typeface="Arial"/>
                <a:cs typeface="Arial"/>
              </a:rPr>
              <a:t>dalam</a:t>
            </a:r>
            <a:endParaRPr sz="5550">
              <a:latin typeface="Arial"/>
              <a:cs typeface="Arial"/>
            </a:endParaRPr>
          </a:p>
          <a:p>
            <a:pPr marL="624205" marR="95885" indent="-12700" algn="just">
              <a:lnSpc>
                <a:spcPct val="105400"/>
              </a:lnSpc>
              <a:spcBef>
                <a:spcPts val="1780"/>
              </a:spcBef>
            </a:pPr>
            <a:r>
              <a:rPr sz="5550" spc="-690" dirty="0">
                <a:solidFill>
                  <a:srgbClr val="131313"/>
                </a:solidFill>
                <a:latin typeface="Arial"/>
                <a:cs typeface="Arial"/>
              </a:rPr>
              <a:t>menyelesaikan</a:t>
            </a:r>
            <a:r>
              <a:rPr sz="5550" spc="48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755" dirty="0">
                <a:solidFill>
                  <a:srgbClr val="131313"/>
                </a:solidFill>
                <a:latin typeface="Arial"/>
                <a:cs typeface="Arial"/>
              </a:rPr>
              <a:t>masalah</a:t>
            </a:r>
            <a:r>
              <a:rPr sz="5550" spc="26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90" dirty="0">
                <a:solidFill>
                  <a:srgbClr val="131313"/>
                </a:solidFill>
                <a:latin typeface="Arial"/>
                <a:cs typeface="Arial"/>
              </a:rPr>
              <a:t>kesehatan</a:t>
            </a:r>
            <a:r>
              <a:rPr sz="5550" spc="35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730" dirty="0">
                <a:solidFill>
                  <a:srgbClr val="131313"/>
                </a:solidFill>
                <a:latin typeface="Arial"/>
                <a:cs typeface="Arial"/>
              </a:rPr>
              <a:t>yang</a:t>
            </a:r>
            <a:r>
              <a:rPr sz="5550" spc="9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745" dirty="0">
                <a:solidFill>
                  <a:srgbClr val="131313"/>
                </a:solidFill>
                <a:latin typeface="Arial"/>
                <a:cs typeface="Arial"/>
              </a:rPr>
              <a:t>ada</a:t>
            </a:r>
            <a:r>
              <a:rPr sz="5550" spc="76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85" dirty="0">
                <a:solidFill>
                  <a:srgbClr val="131313"/>
                </a:solidFill>
                <a:latin typeface="Arial"/>
                <a:cs typeface="Arial"/>
              </a:rPr>
              <a:t>Mubarak, </a:t>
            </a:r>
            <a:r>
              <a:rPr sz="5550" spc="-860" dirty="0">
                <a:solidFill>
                  <a:srgbClr val="131313"/>
                </a:solidFill>
                <a:latin typeface="Arial"/>
                <a:cs typeface="Arial"/>
              </a:rPr>
              <a:t>2005</a:t>
            </a:r>
            <a:endParaRPr sz="5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51153" y="18307863"/>
            <a:ext cx="867759" cy="118845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80996" y="4769435"/>
            <a:ext cx="15549880" cy="5619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617220" marR="40005" indent="-603885" algn="just">
              <a:lnSpc>
                <a:spcPct val="105600"/>
              </a:lnSpc>
              <a:spcBef>
                <a:spcPts val="114"/>
              </a:spcBef>
            </a:pPr>
            <a:r>
              <a:rPr sz="5550" spc="114" dirty="0">
                <a:solidFill>
                  <a:srgbClr val="131313"/>
                </a:solidFill>
                <a:latin typeface="Arial"/>
                <a:cs typeface="Arial"/>
              </a:rPr>
              <a:t>l.</a:t>
            </a:r>
            <a:r>
              <a:rPr sz="5550" spc="137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55" dirty="0">
                <a:solidFill>
                  <a:srgbClr val="131313"/>
                </a:solidFill>
                <a:latin typeface="Arial"/>
                <a:cs typeface="Arial"/>
              </a:rPr>
              <a:t>Fungsi</a:t>
            </a:r>
            <a:r>
              <a:rPr sz="5550" spc="19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560" dirty="0">
                <a:solidFill>
                  <a:srgbClr val="131313"/>
                </a:solidFill>
                <a:latin typeface="Arial"/>
                <a:cs typeface="Arial"/>
              </a:rPr>
              <a:t>terbesar</a:t>
            </a:r>
            <a:r>
              <a:rPr sz="5550" spc="229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45" dirty="0">
                <a:solidFill>
                  <a:srgbClr val="131313"/>
                </a:solidFill>
                <a:latin typeface="Arial"/>
                <a:cs typeface="Arial"/>
              </a:rPr>
              <a:t>keperawatan</a:t>
            </a:r>
            <a:r>
              <a:rPr sz="5550" spc="32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90" dirty="0">
                <a:solidFill>
                  <a:srgbClr val="131313"/>
                </a:solidFill>
                <a:latin typeface="Arial"/>
                <a:cs typeface="Arial"/>
              </a:rPr>
              <a:t>kesehatan</a:t>
            </a:r>
            <a:r>
              <a:rPr sz="5550" spc="1050" dirty="0">
                <a:solidFill>
                  <a:srgbClr val="131313"/>
                </a:solidFill>
                <a:latin typeface="Arial"/>
                <a:cs typeface="Arial"/>
              </a:rPr>
              <a:t>     </a:t>
            </a:r>
            <a:r>
              <a:rPr sz="5550" spc="-630" dirty="0">
                <a:solidFill>
                  <a:srgbClr val="131313"/>
                </a:solidFill>
                <a:latin typeface="Arial"/>
                <a:cs typeface="Arial"/>
              </a:rPr>
              <a:t>komunitas </a:t>
            </a:r>
            <a:r>
              <a:rPr sz="5550" spc="-675" dirty="0">
                <a:solidFill>
                  <a:srgbClr val="131313"/>
                </a:solidFill>
                <a:latin typeface="Arial"/>
                <a:cs typeface="Arial"/>
              </a:rPr>
              <a:t>adalah</a:t>
            </a:r>
            <a:r>
              <a:rPr sz="5550" spc="16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730" dirty="0">
                <a:solidFill>
                  <a:srgbClr val="131313"/>
                </a:solidFill>
                <a:latin typeface="Arial"/>
                <a:cs typeface="Arial"/>
              </a:rPr>
              <a:t>membantu</a:t>
            </a:r>
            <a:r>
              <a:rPr sz="5550" spc="27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395" dirty="0">
                <a:solidFill>
                  <a:srgbClr val="131313"/>
                </a:solidFill>
                <a:latin typeface="Arial"/>
                <a:cs typeface="Arial"/>
              </a:rPr>
              <a:t>klien</a:t>
            </a:r>
            <a:r>
              <a:rPr sz="5550" spc="6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30" dirty="0">
                <a:solidFill>
                  <a:srgbClr val="131313"/>
                </a:solidFill>
                <a:latin typeface="Arial"/>
                <a:cs typeface="Arial"/>
              </a:rPr>
              <a:t>bergerak</a:t>
            </a:r>
            <a:r>
              <a:rPr sz="5550" spc="28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85" dirty="0">
                <a:solidFill>
                  <a:srgbClr val="131313"/>
                </a:solidFill>
                <a:latin typeface="Arial"/>
                <a:cs typeface="Arial"/>
              </a:rPr>
              <a:t>kearah</a:t>
            </a:r>
            <a:r>
              <a:rPr sz="5550" spc="16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10" dirty="0">
                <a:solidFill>
                  <a:srgbClr val="131313"/>
                </a:solidFill>
                <a:latin typeface="Arial"/>
                <a:cs typeface="Arial"/>
              </a:rPr>
              <a:t>kesejahteraan </a:t>
            </a:r>
            <a:r>
              <a:rPr sz="5550" spc="-405" dirty="0">
                <a:solidFill>
                  <a:srgbClr val="131313"/>
                </a:solidFill>
                <a:latin typeface="Arial"/>
                <a:cs typeface="Arial"/>
              </a:rPr>
              <a:t>lebih</a:t>
            </a:r>
            <a:r>
              <a:rPr sz="5550" spc="33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450" dirty="0">
                <a:solidFill>
                  <a:srgbClr val="131313"/>
                </a:solidFill>
                <a:latin typeface="Arial"/>
                <a:cs typeface="Arial"/>
              </a:rPr>
              <a:t>tinggi</a:t>
            </a:r>
            <a:r>
              <a:rPr sz="5550" spc="48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840" dirty="0">
                <a:solidFill>
                  <a:srgbClr val="131313"/>
                </a:solidFill>
                <a:latin typeface="Arial"/>
                <a:cs typeface="Arial"/>
              </a:rPr>
              <a:t>yang</a:t>
            </a:r>
            <a:r>
              <a:rPr sz="5550" spc="45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80" dirty="0">
                <a:solidFill>
                  <a:srgbClr val="131313"/>
                </a:solidFill>
                <a:latin typeface="Arial"/>
                <a:cs typeface="Arial"/>
              </a:rPr>
              <a:t>dilakukan</a:t>
            </a:r>
            <a:r>
              <a:rPr sz="5550" spc="73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810" dirty="0">
                <a:solidFill>
                  <a:srgbClr val="131313"/>
                </a:solidFill>
                <a:latin typeface="Arial"/>
                <a:cs typeface="Arial"/>
              </a:rPr>
              <a:t>dengan</a:t>
            </a:r>
            <a:r>
              <a:rPr sz="5550" spc="54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840" dirty="0">
                <a:solidFill>
                  <a:srgbClr val="131313"/>
                </a:solidFill>
                <a:latin typeface="Arial"/>
                <a:cs typeface="Arial"/>
              </a:rPr>
              <a:t>menggunakan</a:t>
            </a:r>
            <a:r>
              <a:rPr sz="5550" spc="91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30" dirty="0">
                <a:solidFill>
                  <a:srgbClr val="131313"/>
                </a:solidFill>
                <a:latin typeface="Arial"/>
                <a:cs typeface="Arial"/>
              </a:rPr>
              <a:t>kerangka </a:t>
            </a:r>
            <a:r>
              <a:rPr sz="5550" spc="-310" dirty="0">
                <a:solidFill>
                  <a:srgbClr val="131313"/>
                </a:solidFill>
                <a:latin typeface="Arial"/>
                <a:cs typeface="Arial"/>
              </a:rPr>
              <a:t>teori</a:t>
            </a:r>
            <a:r>
              <a:rPr sz="5550" spc="-254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15" dirty="0">
                <a:solidFill>
                  <a:srgbClr val="131313"/>
                </a:solidFill>
                <a:latin typeface="Arial"/>
                <a:cs typeface="Arial"/>
              </a:rPr>
              <a:t>dan</a:t>
            </a:r>
            <a:r>
              <a:rPr sz="5550" spc="-32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45" dirty="0">
                <a:solidFill>
                  <a:srgbClr val="131313"/>
                </a:solidFill>
                <a:latin typeface="Arial"/>
                <a:cs typeface="Arial"/>
              </a:rPr>
              <a:t>pendekatan</a:t>
            </a:r>
            <a:r>
              <a:rPr sz="5550" spc="-5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05" dirty="0">
                <a:solidFill>
                  <a:srgbClr val="131313"/>
                </a:solidFill>
                <a:latin typeface="Arial"/>
                <a:cs typeface="Arial"/>
              </a:rPr>
              <a:t>sistematik</a:t>
            </a:r>
            <a:endParaRPr sz="5550">
              <a:latin typeface="Arial"/>
              <a:cs typeface="Arial"/>
            </a:endParaRPr>
          </a:p>
          <a:p>
            <a:pPr marL="626745" marR="5080" indent="-614680" algn="just">
              <a:lnSpc>
                <a:spcPct val="105900"/>
              </a:lnSpc>
              <a:spcBef>
                <a:spcPts val="1785"/>
              </a:spcBef>
            </a:pPr>
            <a:r>
              <a:rPr sz="5550" spc="-530" dirty="0">
                <a:solidFill>
                  <a:srgbClr val="131313"/>
                </a:solidFill>
                <a:latin typeface="Arial"/>
                <a:cs typeface="Arial"/>
              </a:rPr>
              <a:t>m.</a:t>
            </a:r>
            <a:r>
              <a:rPr sz="5550" spc="81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90" dirty="0">
                <a:solidFill>
                  <a:srgbClr val="131313"/>
                </a:solidFill>
                <a:latin typeface="Arial"/>
                <a:cs typeface="Arial"/>
              </a:rPr>
              <a:t>Pengetahuan</a:t>
            </a:r>
            <a:r>
              <a:rPr sz="5550" spc="123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80" dirty="0">
                <a:solidFill>
                  <a:srgbClr val="131313"/>
                </a:solidFill>
                <a:latin typeface="Arial"/>
                <a:cs typeface="Arial"/>
              </a:rPr>
              <a:t>dan</a:t>
            </a:r>
            <a:r>
              <a:rPr sz="5550" spc="95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00" dirty="0">
                <a:solidFill>
                  <a:srgbClr val="131313"/>
                </a:solidFill>
                <a:latin typeface="Arial"/>
                <a:cs typeface="Arial"/>
              </a:rPr>
              <a:t>teknologi</a:t>
            </a:r>
            <a:r>
              <a:rPr sz="5550" spc="93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90" dirty="0">
                <a:solidFill>
                  <a:srgbClr val="131313"/>
                </a:solidFill>
                <a:latin typeface="Arial"/>
                <a:cs typeface="Arial"/>
              </a:rPr>
              <a:t>kesehatan</a:t>
            </a:r>
            <a:r>
              <a:rPr sz="5550" spc="100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90" dirty="0">
                <a:solidFill>
                  <a:srgbClr val="131313"/>
                </a:solidFill>
                <a:latin typeface="Arial"/>
                <a:cs typeface="Arial"/>
              </a:rPr>
              <a:t>baru</a:t>
            </a:r>
            <a:r>
              <a:rPr sz="5550" spc="85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60" dirty="0">
                <a:solidFill>
                  <a:srgbClr val="131313"/>
                </a:solidFill>
                <a:latin typeface="Arial"/>
                <a:cs typeface="Arial"/>
              </a:rPr>
              <a:t>yang</a:t>
            </a:r>
            <a:r>
              <a:rPr sz="5550" spc="85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320" dirty="0">
                <a:solidFill>
                  <a:srgbClr val="131313"/>
                </a:solidFill>
                <a:latin typeface="Arial"/>
                <a:cs typeface="Arial"/>
              </a:rPr>
              <a:t>terjadi </a:t>
            </a:r>
            <a:r>
              <a:rPr sz="5550" spc="-690" dirty="0">
                <a:solidFill>
                  <a:srgbClr val="131313"/>
                </a:solidFill>
                <a:latin typeface="Arial"/>
                <a:cs typeface="Arial"/>
              </a:rPr>
              <a:t>sepanjang</a:t>
            </a:r>
            <a:r>
              <a:rPr sz="5550" spc="114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55" dirty="0">
                <a:solidFill>
                  <a:srgbClr val="131313"/>
                </a:solidFill>
                <a:latin typeface="Arial"/>
                <a:cs typeface="Arial"/>
              </a:rPr>
              <a:t>waktu</a:t>
            </a:r>
            <a:r>
              <a:rPr sz="5550" spc="-204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00" dirty="0">
                <a:solidFill>
                  <a:srgbClr val="131313"/>
                </a:solidFill>
                <a:latin typeface="Arial"/>
                <a:cs typeface="Arial"/>
              </a:rPr>
              <a:t>akan</a:t>
            </a:r>
            <a:r>
              <a:rPr sz="5550" spc="-30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95" dirty="0">
                <a:solidFill>
                  <a:srgbClr val="131313"/>
                </a:solidFill>
                <a:latin typeface="Arial"/>
                <a:cs typeface="Arial"/>
              </a:rPr>
              <a:t>merubah</a:t>
            </a:r>
            <a:r>
              <a:rPr sz="5550" spc="-18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40" dirty="0">
                <a:solidFill>
                  <a:srgbClr val="131313"/>
                </a:solidFill>
                <a:latin typeface="Arial"/>
                <a:cs typeface="Arial"/>
              </a:rPr>
              <a:t>kebutuhan</a:t>
            </a:r>
            <a:r>
              <a:rPr sz="5550" spc="-21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00" dirty="0">
                <a:solidFill>
                  <a:srgbClr val="131313"/>
                </a:solidFill>
                <a:latin typeface="Arial"/>
                <a:cs typeface="Arial"/>
              </a:rPr>
              <a:t>kesehatan</a:t>
            </a:r>
            <a:endParaRPr sz="5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0724" y="2876833"/>
            <a:ext cx="3169209" cy="109413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34950" y="2876833"/>
            <a:ext cx="1150724" cy="109413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61133" y="2876833"/>
            <a:ext cx="3338988" cy="109413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71730" y="2914559"/>
            <a:ext cx="1207318" cy="103753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073374" y="2933427"/>
            <a:ext cx="471608" cy="103753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544790" y="2914559"/>
            <a:ext cx="622523" cy="105640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261637" y="2895691"/>
            <a:ext cx="1999620" cy="107526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751153" y="18307863"/>
            <a:ext cx="886624" cy="1188453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9663263" y="2914555"/>
            <a:ext cx="0" cy="1037590"/>
          </a:xfrm>
          <a:custGeom>
            <a:avLst/>
            <a:gdLst/>
            <a:ahLst/>
            <a:cxnLst/>
            <a:rect l="l" t="t" r="r" b="b"/>
            <a:pathLst>
              <a:path h="1037589">
                <a:moveTo>
                  <a:pt x="0" y="1037539"/>
                </a:moveTo>
                <a:lnTo>
                  <a:pt x="0" y="0"/>
                </a:lnTo>
              </a:path>
            </a:pathLst>
          </a:custGeom>
          <a:ln w="14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11594502" y="2914555"/>
            <a:ext cx="82550" cy="1037590"/>
            <a:chOff x="11594502" y="2914555"/>
            <a:chExt cx="82550" cy="1037590"/>
          </a:xfrm>
        </p:grpSpPr>
        <p:sp>
          <p:nvSpPr>
            <p:cNvPr id="12" name="object 12"/>
            <p:cNvSpPr/>
            <p:nvPr/>
          </p:nvSpPr>
          <p:spPr>
            <a:xfrm>
              <a:off x="11606292" y="3386164"/>
              <a:ext cx="0" cy="566420"/>
            </a:xfrm>
            <a:custGeom>
              <a:avLst/>
              <a:gdLst/>
              <a:ahLst/>
              <a:cxnLst/>
              <a:rect l="l" t="t" r="r" b="b"/>
              <a:pathLst>
                <a:path h="566420">
                  <a:moveTo>
                    <a:pt x="0" y="565930"/>
                  </a:moveTo>
                  <a:lnTo>
                    <a:pt x="0" y="0"/>
                  </a:lnTo>
                </a:path>
              </a:pathLst>
            </a:custGeom>
            <a:ln w="235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662885" y="2914555"/>
              <a:ext cx="0" cy="1037590"/>
            </a:xfrm>
            <a:custGeom>
              <a:avLst/>
              <a:gdLst/>
              <a:ahLst/>
              <a:cxnLst/>
              <a:rect l="l" t="t" r="r" b="b"/>
              <a:pathLst>
                <a:path h="1037589">
                  <a:moveTo>
                    <a:pt x="0" y="1037539"/>
                  </a:moveTo>
                  <a:lnTo>
                    <a:pt x="0" y="0"/>
                  </a:lnTo>
                </a:path>
              </a:pathLst>
            </a:custGeom>
            <a:ln w="282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1870393" y="2914555"/>
            <a:ext cx="0" cy="943610"/>
          </a:xfrm>
          <a:custGeom>
            <a:avLst/>
            <a:gdLst/>
            <a:ahLst/>
            <a:cxnLst/>
            <a:rect l="l" t="t" r="r" b="b"/>
            <a:pathLst>
              <a:path h="943610">
                <a:moveTo>
                  <a:pt x="0" y="943217"/>
                </a:moveTo>
                <a:lnTo>
                  <a:pt x="0" y="0"/>
                </a:lnTo>
              </a:path>
            </a:pathLst>
          </a:custGeom>
          <a:ln w="188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983579" y="2914555"/>
            <a:ext cx="0" cy="868044"/>
          </a:xfrm>
          <a:custGeom>
            <a:avLst/>
            <a:gdLst/>
            <a:ahLst/>
            <a:cxnLst/>
            <a:rect l="l" t="t" r="r" b="b"/>
            <a:pathLst>
              <a:path h="868045">
                <a:moveTo>
                  <a:pt x="0" y="867760"/>
                </a:moveTo>
                <a:lnTo>
                  <a:pt x="0" y="0"/>
                </a:lnTo>
              </a:path>
            </a:pathLst>
          </a:custGeom>
          <a:ln w="235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285409" y="2914555"/>
            <a:ext cx="0" cy="848994"/>
          </a:xfrm>
          <a:custGeom>
            <a:avLst/>
            <a:gdLst/>
            <a:ahLst/>
            <a:cxnLst/>
            <a:rect l="l" t="t" r="r" b="b"/>
            <a:pathLst>
              <a:path h="848995">
                <a:moveTo>
                  <a:pt x="0" y="848895"/>
                </a:moveTo>
                <a:lnTo>
                  <a:pt x="0" y="0"/>
                </a:lnTo>
              </a:path>
            </a:pathLst>
          </a:custGeom>
          <a:ln w="14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412743" y="2914555"/>
            <a:ext cx="0" cy="924560"/>
          </a:xfrm>
          <a:custGeom>
            <a:avLst/>
            <a:gdLst/>
            <a:ahLst/>
            <a:cxnLst/>
            <a:rect l="l" t="t" r="r" b="b"/>
            <a:pathLst>
              <a:path h="924560">
                <a:moveTo>
                  <a:pt x="0" y="924353"/>
                </a:moveTo>
                <a:lnTo>
                  <a:pt x="0" y="0"/>
                </a:lnTo>
              </a:path>
            </a:pathLst>
          </a:custGeom>
          <a:ln w="14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837190" y="8441811"/>
            <a:ext cx="0" cy="641985"/>
          </a:xfrm>
          <a:custGeom>
            <a:avLst/>
            <a:gdLst/>
            <a:ahLst/>
            <a:cxnLst/>
            <a:rect l="l" t="t" r="r" b="b"/>
            <a:pathLst>
              <a:path h="641984">
                <a:moveTo>
                  <a:pt x="0" y="641387"/>
                </a:moveTo>
                <a:lnTo>
                  <a:pt x="0" y="0"/>
                </a:lnTo>
              </a:path>
            </a:pathLst>
          </a:custGeom>
          <a:ln w="47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959998" y="3928514"/>
            <a:ext cx="377825" cy="0"/>
          </a:xfrm>
          <a:custGeom>
            <a:avLst/>
            <a:gdLst/>
            <a:ahLst/>
            <a:cxnLst/>
            <a:rect l="l" t="t" r="r" b="b"/>
            <a:pathLst>
              <a:path w="377825">
                <a:moveTo>
                  <a:pt x="0" y="0"/>
                </a:moveTo>
                <a:lnTo>
                  <a:pt x="377287" y="0"/>
                </a:lnTo>
              </a:path>
            </a:pathLst>
          </a:custGeom>
          <a:ln w="188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784312" y="4863746"/>
            <a:ext cx="12404725" cy="1921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6990">
              <a:lnSpc>
                <a:spcPct val="112100"/>
              </a:lnSpc>
              <a:spcBef>
                <a:spcPts val="95"/>
              </a:spcBef>
              <a:tabLst>
                <a:tab pos="2327910" algn="l"/>
                <a:tab pos="4853940" algn="l"/>
                <a:tab pos="6501765" algn="l"/>
                <a:tab pos="8435340" algn="l"/>
                <a:tab pos="11321415" algn="l"/>
              </a:tabLst>
            </a:pPr>
            <a:r>
              <a:rPr spc="-815" dirty="0"/>
              <a:t>Banyak</a:t>
            </a:r>
            <a:r>
              <a:rPr dirty="0"/>
              <a:t>	</a:t>
            </a:r>
            <a:r>
              <a:rPr spc="-685" dirty="0"/>
              <a:t>peranan</a:t>
            </a:r>
            <a:r>
              <a:rPr dirty="0"/>
              <a:t>	</a:t>
            </a:r>
            <a:r>
              <a:rPr spc="-750" dirty="0"/>
              <a:t>yang</a:t>
            </a:r>
            <a:r>
              <a:rPr dirty="0"/>
              <a:t>	</a:t>
            </a:r>
            <a:r>
              <a:rPr spc="-570" dirty="0"/>
              <a:t>dapat</a:t>
            </a:r>
            <a:r>
              <a:rPr dirty="0"/>
              <a:t>	</a:t>
            </a:r>
            <a:r>
              <a:rPr spc="-565" dirty="0"/>
              <a:t>dilakukan</a:t>
            </a:r>
            <a:r>
              <a:rPr dirty="0"/>
              <a:t>	</a:t>
            </a:r>
            <a:r>
              <a:rPr spc="-550" dirty="0"/>
              <a:t>oleh </a:t>
            </a:r>
            <a:r>
              <a:rPr spc="-690" dirty="0"/>
              <a:t>kesehatan</a:t>
            </a:r>
            <a:r>
              <a:rPr spc="65" dirty="0"/>
              <a:t> </a:t>
            </a:r>
            <a:r>
              <a:rPr spc="-665" dirty="0"/>
              <a:t>masyarakat</a:t>
            </a:r>
            <a:r>
              <a:rPr spc="280" dirty="0"/>
              <a:t> </a:t>
            </a:r>
            <a:r>
              <a:rPr spc="-585" dirty="0"/>
              <a:t>diantaranya</a:t>
            </a:r>
            <a:r>
              <a:rPr spc="35" dirty="0"/>
              <a:t> </a:t>
            </a:r>
            <a:r>
              <a:rPr spc="-590" dirty="0"/>
              <a:t>adalah: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4654795" y="4962785"/>
            <a:ext cx="2035810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50" spc="-580" dirty="0">
                <a:solidFill>
                  <a:srgbClr val="131315"/>
                </a:solidFill>
                <a:latin typeface="Arial"/>
                <a:cs typeface="Arial"/>
              </a:rPr>
              <a:t>perawat</a:t>
            </a:r>
            <a:endParaRPr sz="55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92731" y="7999952"/>
            <a:ext cx="12519660" cy="2251710"/>
          </a:xfrm>
          <a:prstGeom prst="rect">
            <a:avLst/>
          </a:prstGeom>
        </p:spPr>
        <p:txBody>
          <a:bodyPr vert="horz" wrap="square" lIns="0" tIns="279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0"/>
              </a:spcBef>
              <a:tabLst>
                <a:tab pos="8051800" algn="l"/>
              </a:tabLst>
            </a:pPr>
            <a:r>
              <a:rPr sz="5550" spc="-445" dirty="0">
                <a:solidFill>
                  <a:srgbClr val="131315"/>
                </a:solidFill>
                <a:latin typeface="Arial"/>
                <a:cs typeface="Arial"/>
              </a:rPr>
              <a:t>a.</a:t>
            </a:r>
            <a:r>
              <a:rPr sz="5550" spc="-125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819" dirty="0">
                <a:solidFill>
                  <a:srgbClr val="131315"/>
                </a:solidFill>
                <a:latin typeface="Arial"/>
                <a:cs typeface="Arial"/>
              </a:rPr>
              <a:t>Sebagai</a:t>
            </a:r>
            <a:r>
              <a:rPr sz="5550" spc="130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655" dirty="0">
                <a:solidFill>
                  <a:srgbClr val="131315"/>
                </a:solidFill>
                <a:latin typeface="Arial"/>
                <a:cs typeface="Arial"/>
              </a:rPr>
              <a:t>penyedia</a:t>
            </a:r>
            <a:r>
              <a:rPr sz="5550" spc="80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700" dirty="0">
                <a:solidFill>
                  <a:srgbClr val="131315"/>
                </a:solidFill>
                <a:latin typeface="Arial"/>
                <a:cs typeface="Arial"/>
              </a:rPr>
              <a:t>pelayanan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i="1" spc="-730" dirty="0">
                <a:solidFill>
                  <a:srgbClr val="131315"/>
                </a:solidFill>
                <a:latin typeface="Arial"/>
                <a:cs typeface="Arial"/>
              </a:rPr>
              <a:t>Care</a:t>
            </a:r>
            <a:r>
              <a:rPr sz="5550" i="1" spc="-275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i="1" spc="-515" dirty="0">
                <a:solidFill>
                  <a:srgbClr val="131315"/>
                </a:solidFill>
                <a:latin typeface="Arial"/>
                <a:cs typeface="Arial"/>
              </a:rPr>
              <a:t>provider</a:t>
            </a:r>
            <a:endParaRPr sz="5550">
              <a:latin typeface="Arial"/>
              <a:cs typeface="Arial"/>
            </a:endParaRPr>
          </a:p>
          <a:p>
            <a:pPr marL="574040">
              <a:lnSpc>
                <a:spcPct val="100000"/>
              </a:lnSpc>
              <a:spcBef>
                <a:spcPts val="2100"/>
              </a:spcBef>
              <a:tabLst>
                <a:tab pos="4337050" algn="l"/>
                <a:tab pos="6758305" algn="l"/>
                <a:tab pos="10692130" algn="l"/>
              </a:tabLst>
            </a:pPr>
            <a:r>
              <a:rPr sz="5550" spc="-720" dirty="0">
                <a:solidFill>
                  <a:srgbClr val="131315"/>
                </a:solidFill>
                <a:latin typeface="Arial"/>
                <a:cs typeface="Arial"/>
              </a:rPr>
              <a:t>Memberikan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835" dirty="0">
                <a:solidFill>
                  <a:srgbClr val="131315"/>
                </a:solidFill>
                <a:latin typeface="Arial"/>
                <a:cs typeface="Arial"/>
              </a:rPr>
              <a:t>asuhan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655" dirty="0">
                <a:solidFill>
                  <a:srgbClr val="131315"/>
                </a:solidFill>
                <a:latin typeface="Arial"/>
                <a:cs typeface="Arial"/>
              </a:rPr>
              <a:t>keperawatan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495" dirty="0">
                <a:solidFill>
                  <a:srgbClr val="131315"/>
                </a:solidFill>
                <a:latin typeface="Arial"/>
                <a:cs typeface="Arial"/>
              </a:rPr>
              <a:t>melalui</a:t>
            </a:r>
            <a:endParaRPr sz="55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409621" y="9377044"/>
            <a:ext cx="2289810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50" spc="-575" dirty="0">
                <a:solidFill>
                  <a:srgbClr val="131315"/>
                </a:solidFill>
                <a:latin typeface="Arial"/>
                <a:cs typeface="Arial"/>
              </a:rPr>
              <a:t>mengkaji</a:t>
            </a:r>
            <a:endParaRPr sz="55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70452" y="10273100"/>
            <a:ext cx="14950440" cy="35153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6034" marR="5080">
              <a:lnSpc>
                <a:spcPct val="100899"/>
              </a:lnSpc>
              <a:spcBef>
                <a:spcPts val="60"/>
              </a:spcBef>
              <a:tabLst>
                <a:tab pos="2379345" algn="l"/>
                <a:tab pos="3879850" algn="l"/>
                <a:tab pos="5942965" algn="l"/>
                <a:tab pos="7409815" algn="l"/>
                <a:tab pos="7829550" algn="l"/>
                <a:tab pos="8831580" algn="l"/>
                <a:tab pos="10387330" algn="l"/>
                <a:tab pos="12809220" algn="l"/>
                <a:tab pos="14051915" algn="l"/>
              </a:tabLst>
            </a:pPr>
            <a:r>
              <a:rPr sz="5550" spc="-765" dirty="0">
                <a:solidFill>
                  <a:srgbClr val="131315"/>
                </a:solidFill>
                <a:latin typeface="Arial"/>
                <a:cs typeface="Arial"/>
              </a:rPr>
              <a:t>masalah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655" dirty="0">
                <a:solidFill>
                  <a:srgbClr val="131315"/>
                </a:solidFill>
                <a:latin typeface="Arial"/>
                <a:cs typeface="Arial"/>
              </a:rPr>
              <a:t>keperawatan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750" dirty="0">
                <a:solidFill>
                  <a:srgbClr val="131315"/>
                </a:solidFill>
                <a:latin typeface="Arial"/>
                <a:cs typeface="Arial"/>
              </a:rPr>
              <a:t>yang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620" dirty="0">
                <a:solidFill>
                  <a:srgbClr val="131315"/>
                </a:solidFill>
                <a:latin typeface="Arial"/>
                <a:cs typeface="Arial"/>
              </a:rPr>
              <a:t>ada,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750" dirty="0">
                <a:solidFill>
                  <a:srgbClr val="131315"/>
                </a:solidFill>
                <a:latin typeface="Arial"/>
                <a:cs typeface="Arial"/>
              </a:rPr>
              <a:t>merencanakan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570" dirty="0">
                <a:solidFill>
                  <a:srgbClr val="131315"/>
                </a:solidFill>
                <a:latin typeface="Arial"/>
                <a:cs typeface="Arial"/>
              </a:rPr>
              <a:t>tindakan </a:t>
            </a:r>
            <a:r>
              <a:rPr sz="5550" spc="-600" dirty="0">
                <a:solidFill>
                  <a:srgbClr val="131315"/>
                </a:solidFill>
                <a:latin typeface="Arial"/>
                <a:cs typeface="Arial"/>
              </a:rPr>
              <a:t>keperawatan,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765" dirty="0">
                <a:solidFill>
                  <a:srgbClr val="131315"/>
                </a:solidFill>
                <a:latin typeface="Arial"/>
                <a:cs typeface="Arial"/>
              </a:rPr>
              <a:t>melaksanakan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	</a:t>
            </a:r>
            <a:r>
              <a:rPr sz="5550" spc="-570" dirty="0">
                <a:solidFill>
                  <a:srgbClr val="131315"/>
                </a:solidFill>
                <a:latin typeface="Arial"/>
                <a:cs typeface="Arial"/>
              </a:rPr>
              <a:t>tindakan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655" dirty="0">
                <a:solidFill>
                  <a:srgbClr val="131315"/>
                </a:solidFill>
                <a:latin typeface="Arial"/>
                <a:cs typeface="Arial"/>
              </a:rPr>
              <a:t>keperawatan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805" dirty="0">
                <a:solidFill>
                  <a:srgbClr val="131315"/>
                </a:solidFill>
                <a:latin typeface="Arial"/>
                <a:cs typeface="Arial"/>
              </a:rPr>
              <a:t>dan</a:t>
            </a:r>
            <a:endParaRPr sz="5550">
              <a:latin typeface="Arial"/>
              <a:cs typeface="Arial"/>
            </a:endParaRPr>
          </a:p>
          <a:p>
            <a:pPr marL="12700" marR="27305" indent="13970">
              <a:lnSpc>
                <a:spcPts val="7059"/>
              </a:lnSpc>
              <a:spcBef>
                <a:spcPts val="60"/>
              </a:spcBef>
              <a:tabLst>
                <a:tab pos="3879215" algn="l"/>
                <a:tab pos="6914515" algn="l"/>
                <a:tab pos="8574405" algn="l"/>
                <a:tab pos="10335895" algn="l"/>
                <a:tab pos="13150850" algn="l"/>
              </a:tabLst>
            </a:pPr>
            <a:r>
              <a:rPr sz="5550" spc="-730" dirty="0">
                <a:solidFill>
                  <a:srgbClr val="131315"/>
                </a:solidFill>
                <a:latin typeface="Arial"/>
                <a:cs typeface="Arial"/>
              </a:rPr>
              <a:t>mengevaluasi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700" dirty="0">
                <a:solidFill>
                  <a:srgbClr val="131315"/>
                </a:solidFill>
                <a:latin typeface="Arial"/>
                <a:cs typeface="Arial"/>
              </a:rPr>
              <a:t>pelayanan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750" dirty="0">
                <a:solidFill>
                  <a:srgbClr val="131315"/>
                </a:solidFill>
                <a:latin typeface="Arial"/>
                <a:cs typeface="Arial"/>
              </a:rPr>
              <a:t>yang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450" dirty="0">
                <a:solidFill>
                  <a:srgbClr val="131315"/>
                </a:solidFill>
                <a:latin typeface="Arial"/>
                <a:cs typeface="Arial"/>
              </a:rPr>
              <a:t>telah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520" dirty="0">
                <a:solidFill>
                  <a:srgbClr val="131315"/>
                </a:solidFill>
                <a:latin typeface="Arial"/>
                <a:cs typeface="Arial"/>
              </a:rPr>
              <a:t>diberikan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745" dirty="0">
                <a:solidFill>
                  <a:srgbClr val="131315"/>
                </a:solidFill>
                <a:latin typeface="Arial"/>
                <a:cs typeface="Arial"/>
              </a:rPr>
              <a:t>kepada </a:t>
            </a:r>
            <a:r>
              <a:rPr sz="5550" spc="-390" dirty="0">
                <a:solidFill>
                  <a:srgbClr val="131315"/>
                </a:solidFill>
                <a:latin typeface="Arial"/>
                <a:cs typeface="Arial"/>
              </a:rPr>
              <a:t>individu,</a:t>
            </a:r>
            <a:r>
              <a:rPr sz="5550" spc="100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565" dirty="0">
                <a:solidFill>
                  <a:srgbClr val="131315"/>
                </a:solidFill>
                <a:latin typeface="Arial"/>
                <a:cs typeface="Arial"/>
              </a:rPr>
              <a:t>keluarga,</a:t>
            </a:r>
            <a:r>
              <a:rPr sz="5550" spc="310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655" dirty="0">
                <a:solidFill>
                  <a:srgbClr val="131315"/>
                </a:solidFill>
                <a:latin typeface="Arial"/>
                <a:cs typeface="Arial"/>
              </a:rPr>
              <a:t>kelompok</a:t>
            </a:r>
            <a:r>
              <a:rPr sz="5550" spc="110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745" dirty="0">
                <a:solidFill>
                  <a:srgbClr val="131315"/>
                </a:solidFill>
                <a:latin typeface="Arial"/>
                <a:cs typeface="Arial"/>
              </a:rPr>
              <a:t>dan</a:t>
            </a:r>
            <a:r>
              <a:rPr sz="5550" spc="-320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650" dirty="0">
                <a:solidFill>
                  <a:srgbClr val="131315"/>
                </a:solidFill>
                <a:latin typeface="Arial"/>
                <a:cs typeface="Arial"/>
              </a:rPr>
              <a:t>masyarakat.</a:t>
            </a:r>
            <a:endParaRPr sz="5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51153" y="18307863"/>
            <a:ext cx="867759" cy="118845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362381" y="3046606"/>
            <a:ext cx="0" cy="566420"/>
          </a:xfrm>
          <a:custGeom>
            <a:avLst/>
            <a:gdLst/>
            <a:ahLst/>
            <a:cxnLst/>
            <a:rect l="l" t="t" r="r" b="b"/>
            <a:pathLst>
              <a:path h="566420">
                <a:moveTo>
                  <a:pt x="0" y="565930"/>
                </a:moveTo>
                <a:lnTo>
                  <a:pt x="0" y="0"/>
                </a:lnTo>
              </a:path>
            </a:pathLst>
          </a:custGeom>
          <a:ln w="518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20339" y="1977503"/>
            <a:ext cx="9467850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940435" algn="l"/>
                <a:tab pos="3258185" algn="l"/>
                <a:tab pos="5807710" algn="l"/>
                <a:tab pos="7123430" algn="l"/>
              </a:tabLst>
            </a:pPr>
            <a:r>
              <a:rPr sz="5550" spc="-330" dirty="0">
                <a:solidFill>
                  <a:srgbClr val="131313"/>
                </a:solidFill>
                <a:latin typeface="Arial"/>
                <a:cs typeface="Arial"/>
              </a:rPr>
              <a:t>b.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830" dirty="0">
                <a:solidFill>
                  <a:srgbClr val="131313"/>
                </a:solidFill>
                <a:latin typeface="Arial"/>
                <a:cs typeface="Arial"/>
              </a:rPr>
              <a:t>Sebagai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650" dirty="0">
                <a:solidFill>
                  <a:srgbClr val="131313"/>
                </a:solidFill>
                <a:latin typeface="Arial"/>
                <a:cs typeface="Arial"/>
              </a:rPr>
              <a:t>Pendidik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770" dirty="0">
                <a:solidFill>
                  <a:srgbClr val="131313"/>
                </a:solidFill>
                <a:latin typeface="Arial"/>
                <a:cs typeface="Arial"/>
              </a:rPr>
              <a:t>dan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625" dirty="0">
                <a:solidFill>
                  <a:srgbClr val="131313"/>
                </a:solidFill>
                <a:latin typeface="Arial"/>
                <a:cs typeface="Arial"/>
              </a:rPr>
              <a:t>konsultan</a:t>
            </a:r>
            <a:endParaRPr sz="55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37760" y="1977503"/>
            <a:ext cx="5408930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851660" algn="l"/>
                <a:tab pos="4511040" algn="l"/>
              </a:tabLst>
            </a:pPr>
            <a:r>
              <a:rPr sz="5550" i="1" spc="-765" dirty="0">
                <a:solidFill>
                  <a:srgbClr val="131313"/>
                </a:solidFill>
                <a:latin typeface="Arial"/>
                <a:cs typeface="Arial"/>
              </a:rPr>
              <a:t>Nurse</a:t>
            </a:r>
            <a:r>
              <a:rPr sz="5550" i="1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i="1" spc="-650" dirty="0">
                <a:solidFill>
                  <a:srgbClr val="131313"/>
                </a:solidFill>
                <a:latin typeface="Arial"/>
                <a:cs typeface="Arial"/>
              </a:rPr>
              <a:t>Educator</a:t>
            </a:r>
            <a:r>
              <a:rPr sz="5550" i="1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i="1" spc="-805" dirty="0">
                <a:solidFill>
                  <a:srgbClr val="131313"/>
                </a:solidFill>
                <a:latin typeface="Arial"/>
                <a:cs typeface="Arial"/>
              </a:rPr>
              <a:t>and</a:t>
            </a:r>
            <a:endParaRPr sz="55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88627" y="2604753"/>
            <a:ext cx="6450965" cy="2261235"/>
          </a:xfrm>
          <a:prstGeom prst="rect">
            <a:avLst/>
          </a:prstGeom>
        </p:spPr>
        <p:txBody>
          <a:bodyPr vert="horz" wrap="square" lIns="0" tIns="283845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2235"/>
              </a:spcBef>
            </a:pPr>
            <a:r>
              <a:rPr sz="5550" b="1" i="1" spc="-965" dirty="0">
                <a:solidFill>
                  <a:srgbClr val="131313"/>
                </a:solidFill>
                <a:latin typeface="Arial"/>
                <a:cs typeface="Arial"/>
              </a:rPr>
              <a:t>Counselor</a:t>
            </a:r>
            <a:endParaRPr sz="5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40"/>
              </a:spcBef>
              <a:tabLst>
                <a:tab pos="3735070" algn="l"/>
              </a:tabLst>
            </a:pPr>
            <a:r>
              <a:rPr sz="5550" spc="-690" dirty="0">
                <a:solidFill>
                  <a:srgbClr val="131313"/>
                </a:solidFill>
                <a:latin typeface="Arial"/>
                <a:cs typeface="Arial"/>
              </a:rPr>
              <a:t>Memberikan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580" dirty="0">
                <a:solidFill>
                  <a:srgbClr val="131313"/>
                </a:solidFill>
                <a:latin typeface="Arial"/>
                <a:cs typeface="Arial"/>
              </a:rPr>
              <a:t>pendidikan</a:t>
            </a:r>
            <a:endParaRPr sz="5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34862" y="3944106"/>
            <a:ext cx="2921635" cy="1818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7790" marR="5080" indent="-85725">
              <a:lnSpc>
                <a:spcPct val="105900"/>
              </a:lnSpc>
              <a:spcBef>
                <a:spcPts val="95"/>
              </a:spcBef>
            </a:pPr>
            <a:r>
              <a:rPr sz="5550" spc="-700" dirty="0">
                <a:solidFill>
                  <a:srgbClr val="131313"/>
                </a:solidFill>
                <a:latin typeface="Arial"/>
                <a:cs typeface="Arial"/>
              </a:rPr>
              <a:t>kesehatan </a:t>
            </a:r>
            <a:r>
              <a:rPr sz="5550" spc="-675" dirty="0">
                <a:solidFill>
                  <a:srgbClr val="131313"/>
                </a:solidFill>
                <a:latin typeface="Arial"/>
                <a:cs typeface="Arial"/>
              </a:rPr>
              <a:t>masyarakat</a:t>
            </a:r>
            <a:endParaRPr sz="55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022940" y="3944106"/>
            <a:ext cx="2363470" cy="1818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6545" marR="5080" indent="-284480">
              <a:lnSpc>
                <a:spcPct val="105900"/>
              </a:lnSpc>
              <a:spcBef>
                <a:spcPts val="95"/>
              </a:spcBef>
              <a:tabLst>
                <a:tab pos="1865630" algn="l"/>
              </a:tabLst>
            </a:pPr>
            <a:r>
              <a:rPr sz="5550" spc="-745" dirty="0">
                <a:solidFill>
                  <a:srgbClr val="131313"/>
                </a:solidFill>
                <a:latin typeface="Arial"/>
                <a:cs typeface="Arial"/>
              </a:rPr>
              <a:t>kepada </a:t>
            </a:r>
            <a:r>
              <a:rPr sz="5550" spc="-530" dirty="0">
                <a:solidFill>
                  <a:srgbClr val="131313"/>
                </a:solidFill>
                <a:latin typeface="Arial"/>
                <a:cs typeface="Arial"/>
              </a:rPr>
              <a:t>baik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290" dirty="0">
                <a:solidFill>
                  <a:srgbClr val="131313"/>
                </a:solidFill>
                <a:latin typeface="Arial"/>
                <a:cs typeface="Arial"/>
              </a:rPr>
              <a:t>di</a:t>
            </a:r>
            <a:endParaRPr sz="55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466155" y="3944106"/>
            <a:ext cx="2178050" cy="1818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7990" marR="5080" indent="-415925">
              <a:lnSpc>
                <a:spcPct val="105900"/>
              </a:lnSpc>
              <a:spcBef>
                <a:spcPts val="95"/>
              </a:spcBef>
            </a:pPr>
            <a:r>
              <a:rPr sz="5550" spc="-400" dirty="0">
                <a:solidFill>
                  <a:srgbClr val="131313"/>
                </a:solidFill>
                <a:latin typeface="Arial"/>
                <a:cs typeface="Arial"/>
              </a:rPr>
              <a:t>individu, </a:t>
            </a:r>
            <a:r>
              <a:rPr sz="5550" spc="-620" dirty="0">
                <a:solidFill>
                  <a:srgbClr val="131313"/>
                </a:solidFill>
                <a:latin typeface="Arial"/>
                <a:cs typeface="Arial"/>
              </a:rPr>
              <a:t>rumah,</a:t>
            </a:r>
            <a:endParaRPr sz="55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23003" y="4887333"/>
            <a:ext cx="6718300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870200" algn="l"/>
                <a:tab pos="5808345" algn="l"/>
              </a:tabLst>
            </a:pPr>
            <a:r>
              <a:rPr sz="5550" spc="-575" dirty="0">
                <a:solidFill>
                  <a:srgbClr val="131313"/>
                </a:solidFill>
                <a:latin typeface="Arial"/>
                <a:cs typeface="Arial"/>
              </a:rPr>
              <a:t>keluarga,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665" dirty="0">
                <a:solidFill>
                  <a:srgbClr val="131313"/>
                </a:solidFill>
                <a:latin typeface="Arial"/>
                <a:cs typeface="Arial"/>
              </a:rPr>
              <a:t>kelompok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775" dirty="0">
                <a:solidFill>
                  <a:srgbClr val="131313"/>
                </a:solidFill>
                <a:latin typeface="Arial"/>
                <a:cs typeface="Arial"/>
              </a:rPr>
              <a:t>dan</a:t>
            </a:r>
            <a:endParaRPr sz="55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23291" y="5783384"/>
            <a:ext cx="14916785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157855" algn="l"/>
                <a:tab pos="4374515" algn="l"/>
                <a:tab pos="8308975" algn="l"/>
                <a:tab pos="10224770" algn="l"/>
                <a:tab pos="13420090" algn="l"/>
              </a:tabLst>
            </a:pPr>
            <a:r>
              <a:rPr sz="5550" spc="-815" dirty="0">
                <a:solidFill>
                  <a:srgbClr val="131313"/>
                </a:solidFill>
                <a:latin typeface="Arial"/>
                <a:cs typeface="Arial"/>
              </a:rPr>
              <a:t>puskesmas,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740" dirty="0">
                <a:solidFill>
                  <a:srgbClr val="131313"/>
                </a:solidFill>
                <a:latin typeface="Arial"/>
                <a:cs typeface="Arial"/>
              </a:rPr>
              <a:t>dan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265" dirty="0">
                <a:solidFill>
                  <a:srgbClr val="131313"/>
                </a:solidFill>
                <a:latin typeface="Arial"/>
                <a:cs typeface="Arial"/>
              </a:rPr>
              <a:t>di</a:t>
            </a:r>
            <a:r>
              <a:rPr sz="5550" spc="70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05" dirty="0">
                <a:solidFill>
                  <a:srgbClr val="131313"/>
                </a:solidFill>
                <a:latin typeface="Arial"/>
                <a:cs typeface="Arial"/>
              </a:rPr>
              <a:t>masyarakat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740" dirty="0">
                <a:solidFill>
                  <a:srgbClr val="131313"/>
                </a:solidFill>
                <a:latin typeface="Arial"/>
                <a:cs typeface="Arial"/>
              </a:rPr>
              <a:t>secara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500" dirty="0">
                <a:solidFill>
                  <a:srgbClr val="131313"/>
                </a:solidFill>
                <a:latin typeface="Arial"/>
                <a:cs typeface="Arial"/>
              </a:rPr>
              <a:t>terorganisir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710" dirty="0">
                <a:solidFill>
                  <a:srgbClr val="131313"/>
                </a:solidFill>
                <a:latin typeface="Arial"/>
                <a:cs typeface="Arial"/>
              </a:rPr>
              <a:t>dalam</a:t>
            </a:r>
            <a:endParaRPr sz="55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23291" y="6679445"/>
            <a:ext cx="5452110" cy="1765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080">
              <a:lnSpc>
                <a:spcPts val="7020"/>
              </a:lnSpc>
              <a:tabLst>
                <a:tab pos="2181860" algn="l"/>
                <a:tab pos="3256915" algn="l"/>
              </a:tabLst>
            </a:pPr>
            <a:r>
              <a:rPr sz="5550" spc="-695" dirty="0">
                <a:solidFill>
                  <a:srgbClr val="131313"/>
                </a:solidFill>
                <a:latin typeface="Arial"/>
                <a:cs typeface="Arial"/>
              </a:rPr>
              <a:t>rangka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825" dirty="0">
                <a:solidFill>
                  <a:srgbClr val="131313"/>
                </a:solidFill>
                <a:latin typeface="Arial"/>
                <a:cs typeface="Arial"/>
              </a:rPr>
              <a:t>menanamkan </a:t>
            </a:r>
            <a:r>
              <a:rPr sz="5550" spc="-725" dirty="0">
                <a:solidFill>
                  <a:srgbClr val="131313"/>
                </a:solidFill>
                <a:latin typeface="Arial"/>
                <a:cs typeface="Arial"/>
              </a:rPr>
              <a:t>perubahan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455" dirty="0">
                <a:solidFill>
                  <a:srgbClr val="131313"/>
                </a:solidFill>
                <a:latin typeface="Arial"/>
                <a:cs typeface="Arial"/>
              </a:rPr>
              <a:t>perilaku</a:t>
            </a:r>
            <a:endParaRPr sz="55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24294" y="6679445"/>
            <a:ext cx="6875780" cy="1765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9215">
              <a:lnSpc>
                <a:spcPts val="7020"/>
              </a:lnSpc>
              <a:tabLst>
                <a:tab pos="2371725" algn="l"/>
                <a:tab pos="2625090" algn="l"/>
                <a:tab pos="4132579" algn="l"/>
                <a:tab pos="4671695" algn="l"/>
              </a:tabLst>
            </a:pPr>
            <a:r>
              <a:rPr sz="5550" spc="-480" dirty="0">
                <a:solidFill>
                  <a:srgbClr val="131313"/>
                </a:solidFill>
                <a:latin typeface="Arial"/>
                <a:cs typeface="Arial"/>
              </a:rPr>
              <a:t>perilaku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	</a:t>
            </a:r>
            <a:r>
              <a:rPr sz="5550" spc="-545" dirty="0">
                <a:solidFill>
                  <a:srgbClr val="131313"/>
                </a:solidFill>
                <a:latin typeface="Arial"/>
                <a:cs typeface="Arial"/>
              </a:rPr>
              <a:t>sehat,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	</a:t>
            </a:r>
            <a:r>
              <a:rPr sz="5550" spc="-780" dirty="0">
                <a:solidFill>
                  <a:srgbClr val="131313"/>
                </a:solidFill>
                <a:latin typeface="Arial"/>
                <a:cs typeface="Arial"/>
              </a:rPr>
              <a:t>sehingga </a:t>
            </a:r>
            <a:r>
              <a:rPr sz="5550" spc="-470" dirty="0">
                <a:solidFill>
                  <a:srgbClr val="131313"/>
                </a:solidFill>
                <a:latin typeface="Arial"/>
                <a:cs typeface="Arial"/>
              </a:rPr>
              <a:t>seperti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750" dirty="0">
                <a:solidFill>
                  <a:srgbClr val="131313"/>
                </a:solidFill>
                <a:latin typeface="Arial"/>
                <a:cs typeface="Arial"/>
              </a:rPr>
              <a:t>yang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620" dirty="0">
                <a:solidFill>
                  <a:srgbClr val="131313"/>
                </a:solidFill>
                <a:latin typeface="Arial"/>
                <a:cs typeface="Arial"/>
              </a:rPr>
              <a:t>diharapkan</a:t>
            </a:r>
            <a:endParaRPr sz="55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944835" y="6679445"/>
            <a:ext cx="1701164" cy="1765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8755" marR="5080" indent="-186055">
              <a:lnSpc>
                <a:spcPts val="7020"/>
              </a:lnSpc>
            </a:pPr>
            <a:r>
              <a:rPr sz="5550" spc="-300" dirty="0">
                <a:solidFill>
                  <a:srgbClr val="131313"/>
                </a:solidFill>
                <a:latin typeface="Arial"/>
                <a:cs typeface="Arial"/>
              </a:rPr>
              <a:t>terjadi </a:t>
            </a:r>
            <a:r>
              <a:rPr sz="5550" spc="-710" dirty="0">
                <a:solidFill>
                  <a:srgbClr val="131313"/>
                </a:solidFill>
                <a:latin typeface="Arial"/>
                <a:cs typeface="Arial"/>
              </a:rPr>
              <a:t>dalam</a:t>
            </a:r>
            <a:endParaRPr sz="55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18630" y="8466837"/>
            <a:ext cx="14942185" cy="6732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0"/>
              </a:spcBef>
            </a:pPr>
            <a:r>
              <a:rPr sz="5550" spc="-700" dirty="0">
                <a:solidFill>
                  <a:srgbClr val="131313"/>
                </a:solidFill>
                <a:latin typeface="Arial"/>
                <a:cs typeface="Arial"/>
              </a:rPr>
              <a:t>mencapai</a:t>
            </a:r>
            <a:r>
              <a:rPr sz="5550" spc="16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395" dirty="0">
                <a:solidFill>
                  <a:srgbClr val="131313"/>
                </a:solidFill>
                <a:latin typeface="Arial"/>
                <a:cs typeface="Arial"/>
              </a:rPr>
              <a:t>derajat</a:t>
            </a:r>
            <a:r>
              <a:rPr sz="5550" spc="-10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90" dirty="0">
                <a:solidFill>
                  <a:srgbClr val="131313"/>
                </a:solidFill>
                <a:latin typeface="Arial"/>
                <a:cs typeface="Arial"/>
              </a:rPr>
              <a:t>kesehatan</a:t>
            </a:r>
            <a:r>
              <a:rPr sz="5550" spc="10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30" dirty="0">
                <a:solidFill>
                  <a:srgbClr val="131313"/>
                </a:solidFill>
                <a:latin typeface="Arial"/>
                <a:cs typeface="Arial"/>
              </a:rPr>
              <a:t>yang</a:t>
            </a:r>
            <a:r>
              <a:rPr sz="5550" spc="-55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430" dirty="0">
                <a:solidFill>
                  <a:srgbClr val="131313"/>
                </a:solidFill>
                <a:latin typeface="Arial"/>
                <a:cs typeface="Arial"/>
              </a:rPr>
              <a:t>optimal.</a:t>
            </a:r>
            <a:endParaRPr sz="5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05"/>
              </a:spcBef>
            </a:pPr>
            <a:endParaRPr sz="5550">
              <a:latin typeface="Arial"/>
              <a:cs typeface="Arial"/>
            </a:endParaRPr>
          </a:p>
          <a:p>
            <a:pPr marL="12700" marR="5080" indent="3810" algn="just">
              <a:lnSpc>
                <a:spcPct val="105800"/>
              </a:lnSpc>
            </a:pPr>
            <a:r>
              <a:rPr sz="5550" spc="-710" dirty="0">
                <a:solidFill>
                  <a:srgbClr val="131313"/>
                </a:solidFill>
                <a:latin typeface="Arial"/>
                <a:cs typeface="Arial"/>
              </a:rPr>
              <a:t>Konseling</a:t>
            </a:r>
            <a:r>
              <a:rPr sz="5550" spc="74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75" dirty="0">
                <a:solidFill>
                  <a:srgbClr val="131313"/>
                </a:solidFill>
                <a:latin typeface="Arial"/>
                <a:cs typeface="Arial"/>
              </a:rPr>
              <a:t>adalah</a:t>
            </a:r>
            <a:r>
              <a:rPr sz="5550" spc="67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50" dirty="0">
                <a:solidFill>
                  <a:srgbClr val="131313"/>
                </a:solidFill>
                <a:latin typeface="Arial"/>
                <a:cs typeface="Arial"/>
              </a:rPr>
              <a:t>proses</a:t>
            </a:r>
            <a:r>
              <a:rPr sz="5550" spc="67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30" dirty="0">
                <a:solidFill>
                  <a:srgbClr val="131313"/>
                </a:solidFill>
                <a:latin typeface="Arial"/>
                <a:cs typeface="Arial"/>
              </a:rPr>
              <a:t>membantu</a:t>
            </a:r>
            <a:r>
              <a:rPr sz="5550" spc="894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420" dirty="0">
                <a:solidFill>
                  <a:srgbClr val="131313"/>
                </a:solidFill>
                <a:latin typeface="Arial"/>
                <a:cs typeface="Arial"/>
              </a:rPr>
              <a:t>klien</a:t>
            </a:r>
            <a:r>
              <a:rPr sz="5550" spc="53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45" dirty="0">
                <a:solidFill>
                  <a:srgbClr val="131313"/>
                </a:solidFill>
                <a:latin typeface="Arial"/>
                <a:cs typeface="Arial"/>
              </a:rPr>
              <a:t>untuk</a:t>
            </a:r>
            <a:r>
              <a:rPr sz="5550" spc="70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80" dirty="0">
                <a:solidFill>
                  <a:srgbClr val="131313"/>
                </a:solidFill>
                <a:latin typeface="Arial"/>
                <a:cs typeface="Arial"/>
              </a:rPr>
              <a:t>menyadari </a:t>
            </a:r>
            <a:r>
              <a:rPr sz="5550" spc="-1000" dirty="0">
                <a:solidFill>
                  <a:srgbClr val="131313"/>
                </a:solidFill>
                <a:latin typeface="Arial"/>
                <a:cs typeface="Arial"/>
              </a:rPr>
              <a:t>dan</a:t>
            </a:r>
            <a:r>
              <a:rPr sz="5550" spc="60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90" dirty="0">
                <a:solidFill>
                  <a:srgbClr val="131313"/>
                </a:solidFill>
                <a:latin typeface="Arial"/>
                <a:cs typeface="Arial"/>
              </a:rPr>
              <a:t>mengatasi</a:t>
            </a:r>
            <a:r>
              <a:rPr sz="5550" spc="30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95" dirty="0">
                <a:solidFill>
                  <a:srgbClr val="131313"/>
                </a:solidFill>
                <a:latin typeface="Arial"/>
                <a:cs typeface="Arial"/>
              </a:rPr>
              <a:t>tatanan</a:t>
            </a:r>
            <a:r>
              <a:rPr sz="5550" spc="21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90" dirty="0">
                <a:solidFill>
                  <a:srgbClr val="131313"/>
                </a:solidFill>
                <a:latin typeface="Arial"/>
                <a:cs typeface="Arial"/>
              </a:rPr>
              <a:t>psikologis</a:t>
            </a:r>
            <a:r>
              <a:rPr sz="5550" spc="54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45" dirty="0">
                <a:solidFill>
                  <a:srgbClr val="131313"/>
                </a:solidFill>
                <a:latin typeface="Arial"/>
                <a:cs typeface="Arial"/>
              </a:rPr>
              <a:t>atau</a:t>
            </a:r>
            <a:r>
              <a:rPr sz="5550" spc="26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80" dirty="0">
                <a:solidFill>
                  <a:srgbClr val="131313"/>
                </a:solidFill>
                <a:latin typeface="Arial"/>
                <a:cs typeface="Arial"/>
              </a:rPr>
              <a:t>masalah</a:t>
            </a:r>
            <a:r>
              <a:rPr sz="5550" spc="56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75" dirty="0">
                <a:solidFill>
                  <a:srgbClr val="131313"/>
                </a:solidFill>
                <a:latin typeface="Arial"/>
                <a:cs typeface="Arial"/>
              </a:rPr>
              <a:t>sosial</a:t>
            </a:r>
            <a:r>
              <a:rPr sz="5550" spc="29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55" dirty="0">
                <a:solidFill>
                  <a:srgbClr val="131313"/>
                </a:solidFill>
                <a:latin typeface="Arial"/>
                <a:cs typeface="Arial"/>
              </a:rPr>
              <a:t>untuk </a:t>
            </a:r>
            <a:r>
              <a:rPr sz="5550" spc="-865" dirty="0">
                <a:solidFill>
                  <a:srgbClr val="131313"/>
                </a:solidFill>
                <a:latin typeface="Arial"/>
                <a:cs typeface="Arial"/>
              </a:rPr>
              <a:t>membangun</a:t>
            </a:r>
            <a:r>
              <a:rPr sz="5550" spc="119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80" dirty="0">
                <a:solidFill>
                  <a:srgbClr val="131313"/>
                </a:solidFill>
                <a:latin typeface="Arial"/>
                <a:cs typeface="Arial"/>
              </a:rPr>
              <a:t>hubungan</a:t>
            </a:r>
            <a:r>
              <a:rPr sz="5550" spc="90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00" dirty="0">
                <a:solidFill>
                  <a:srgbClr val="131313"/>
                </a:solidFill>
                <a:latin typeface="Arial"/>
                <a:cs typeface="Arial"/>
              </a:rPr>
              <a:t>interpersonal</a:t>
            </a:r>
            <a:r>
              <a:rPr sz="5550" spc="121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90" dirty="0">
                <a:solidFill>
                  <a:srgbClr val="131313"/>
                </a:solidFill>
                <a:latin typeface="Arial"/>
                <a:cs typeface="Arial"/>
              </a:rPr>
              <a:t>yang</a:t>
            </a:r>
            <a:r>
              <a:rPr sz="5550" spc="77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35" dirty="0">
                <a:solidFill>
                  <a:srgbClr val="131313"/>
                </a:solidFill>
                <a:latin typeface="Arial"/>
                <a:cs typeface="Arial"/>
              </a:rPr>
              <a:t>baik</a:t>
            </a:r>
            <a:r>
              <a:rPr sz="5550" spc="894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15" dirty="0">
                <a:solidFill>
                  <a:srgbClr val="131313"/>
                </a:solidFill>
                <a:latin typeface="Arial"/>
                <a:cs typeface="Arial"/>
              </a:rPr>
              <a:t>dan</a:t>
            </a:r>
            <a:r>
              <a:rPr sz="5550" spc="65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55" dirty="0">
                <a:solidFill>
                  <a:srgbClr val="131313"/>
                </a:solidFill>
                <a:latin typeface="Arial"/>
                <a:cs typeface="Arial"/>
              </a:rPr>
              <a:t>untuk </a:t>
            </a:r>
            <a:r>
              <a:rPr sz="5550" spc="-670" dirty="0">
                <a:solidFill>
                  <a:srgbClr val="131313"/>
                </a:solidFill>
                <a:latin typeface="Arial"/>
                <a:cs typeface="Arial"/>
              </a:rPr>
              <a:t>meningkatkan</a:t>
            </a:r>
            <a:r>
              <a:rPr sz="5550" spc="685" dirty="0">
                <a:solidFill>
                  <a:srgbClr val="131313"/>
                </a:solidFill>
                <a:latin typeface="Arial"/>
                <a:cs typeface="Arial"/>
              </a:rPr>
              <a:t>   </a:t>
            </a:r>
            <a:r>
              <a:rPr sz="5550" spc="-750" dirty="0">
                <a:solidFill>
                  <a:srgbClr val="131313"/>
                </a:solidFill>
                <a:latin typeface="Arial"/>
                <a:cs typeface="Arial"/>
              </a:rPr>
              <a:t>perkembangan</a:t>
            </a:r>
            <a:r>
              <a:rPr sz="5550" spc="655" dirty="0">
                <a:solidFill>
                  <a:srgbClr val="131313"/>
                </a:solidFill>
                <a:latin typeface="Arial"/>
                <a:cs typeface="Arial"/>
              </a:rPr>
              <a:t>   </a:t>
            </a:r>
            <a:r>
              <a:rPr sz="5550" spc="-720" dirty="0">
                <a:solidFill>
                  <a:srgbClr val="131313"/>
                </a:solidFill>
                <a:latin typeface="Arial"/>
                <a:cs typeface="Arial"/>
              </a:rPr>
              <a:t>seseorang.</a:t>
            </a:r>
            <a:r>
              <a:rPr sz="5550" spc="605" dirty="0">
                <a:solidFill>
                  <a:srgbClr val="131313"/>
                </a:solidFill>
                <a:latin typeface="Arial"/>
                <a:cs typeface="Arial"/>
              </a:rPr>
              <a:t>   </a:t>
            </a:r>
            <a:r>
              <a:rPr sz="5550" spc="-720" dirty="0">
                <a:solidFill>
                  <a:srgbClr val="131313"/>
                </a:solidFill>
                <a:latin typeface="Arial"/>
                <a:cs typeface="Arial"/>
              </a:rPr>
              <a:t>Didalamnya </a:t>
            </a:r>
            <a:r>
              <a:rPr sz="5550" spc="-509" dirty="0">
                <a:solidFill>
                  <a:srgbClr val="131313"/>
                </a:solidFill>
                <a:latin typeface="Arial"/>
                <a:cs typeface="Arial"/>
              </a:rPr>
              <a:t>diberikan</a:t>
            </a:r>
            <a:r>
              <a:rPr sz="5550" spc="8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70" dirty="0">
                <a:solidFill>
                  <a:srgbClr val="131313"/>
                </a:solidFill>
                <a:latin typeface="Arial"/>
                <a:cs typeface="Arial"/>
              </a:rPr>
              <a:t>dukungan</a:t>
            </a:r>
            <a:r>
              <a:rPr sz="5550" spc="2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25" dirty="0">
                <a:solidFill>
                  <a:srgbClr val="131313"/>
                </a:solidFill>
                <a:latin typeface="Arial"/>
                <a:cs typeface="Arial"/>
              </a:rPr>
              <a:t>emosional</a:t>
            </a:r>
            <a:r>
              <a:rPr sz="5550" spc="-5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15" dirty="0">
                <a:solidFill>
                  <a:srgbClr val="131313"/>
                </a:solidFill>
                <a:latin typeface="Arial"/>
                <a:cs typeface="Arial"/>
              </a:rPr>
              <a:t>dan</a:t>
            </a:r>
            <a:r>
              <a:rPr sz="5550" spc="-70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360" dirty="0">
                <a:solidFill>
                  <a:srgbClr val="131313"/>
                </a:solidFill>
                <a:latin typeface="Arial"/>
                <a:cs typeface="Arial"/>
              </a:rPr>
              <a:t>intelektual</a:t>
            </a:r>
            <a:endParaRPr sz="5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6182" y="2084526"/>
            <a:ext cx="2697601" cy="67911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50155" y="2084526"/>
            <a:ext cx="2773058" cy="67911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74130" y="2084526"/>
            <a:ext cx="1867570" cy="69798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68071" y="2065658"/>
            <a:ext cx="4433120" cy="71684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45047" y="3159794"/>
            <a:ext cx="3093752" cy="67911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33120" y="3178662"/>
            <a:ext cx="943217" cy="66025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697031" y="3159794"/>
            <a:ext cx="1961892" cy="69798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751153" y="18307863"/>
            <a:ext cx="886624" cy="1188453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16096008" y="10309381"/>
            <a:ext cx="0" cy="698500"/>
          </a:xfrm>
          <a:custGeom>
            <a:avLst/>
            <a:gdLst/>
            <a:ahLst/>
            <a:cxnLst/>
            <a:rect l="l" t="t" r="r" b="b"/>
            <a:pathLst>
              <a:path h="698500">
                <a:moveTo>
                  <a:pt x="0" y="697981"/>
                </a:moveTo>
                <a:lnTo>
                  <a:pt x="0" y="0"/>
                </a:lnTo>
              </a:path>
            </a:pathLst>
          </a:custGeom>
          <a:ln w="47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806375" y="2029385"/>
            <a:ext cx="383540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50" spc="-330" dirty="0">
                <a:solidFill>
                  <a:srgbClr val="131313"/>
                </a:solidFill>
                <a:latin typeface="Arial"/>
                <a:cs typeface="Arial"/>
              </a:rPr>
              <a:t>4</a:t>
            </a:r>
            <a:endParaRPr sz="55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39289" y="3021336"/>
            <a:ext cx="149860" cy="544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spc="-165" dirty="0">
                <a:solidFill>
                  <a:srgbClr val="131313"/>
                </a:solidFill>
                <a:latin typeface="Arial"/>
                <a:cs typeface="Arial"/>
              </a:rPr>
              <a:t>•</a:t>
            </a:r>
            <a:endParaRPr sz="3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51208" y="3341440"/>
            <a:ext cx="117475" cy="561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3500" spc="-360" dirty="0">
                <a:solidFill>
                  <a:srgbClr val="131313"/>
                </a:solidFill>
                <a:latin typeface="Arial"/>
                <a:cs typeface="Arial"/>
              </a:rPr>
              <a:t>•</a:t>
            </a:r>
            <a:endParaRPr sz="3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97300" y="3840357"/>
            <a:ext cx="14933930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  <a:tabLst>
                <a:tab pos="3249295" algn="l"/>
                <a:tab pos="6974840" algn="l"/>
                <a:tab pos="10356215" algn="l"/>
                <a:tab pos="11569700" algn="l"/>
                <a:tab pos="14095094" algn="l"/>
              </a:tabLst>
            </a:pPr>
            <a:r>
              <a:rPr sz="5550" spc="-560" dirty="0">
                <a:solidFill>
                  <a:srgbClr val="131313"/>
                </a:solidFill>
                <a:latin typeface="Arial"/>
                <a:cs typeface="Arial"/>
              </a:rPr>
              <a:t>pengkajian,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670" dirty="0">
                <a:solidFill>
                  <a:srgbClr val="131313"/>
                </a:solidFill>
                <a:latin typeface="Arial"/>
                <a:cs typeface="Arial"/>
              </a:rPr>
              <a:t>perencanaan,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735" dirty="0">
                <a:solidFill>
                  <a:srgbClr val="131313"/>
                </a:solidFill>
                <a:latin typeface="Arial"/>
                <a:cs typeface="Arial"/>
              </a:rPr>
              <a:t>pelaksanaan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740" dirty="0">
                <a:solidFill>
                  <a:srgbClr val="131313"/>
                </a:solidFill>
                <a:latin typeface="Arial"/>
                <a:cs typeface="Arial"/>
              </a:rPr>
              <a:t>dan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575" dirty="0">
                <a:solidFill>
                  <a:srgbClr val="131313"/>
                </a:solidFill>
                <a:latin typeface="Arial"/>
                <a:cs typeface="Arial"/>
              </a:rPr>
              <a:t>evaluasi.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615" dirty="0">
                <a:solidFill>
                  <a:srgbClr val="131313"/>
                </a:solidFill>
                <a:latin typeface="Arial"/>
                <a:cs typeface="Arial"/>
              </a:rPr>
              <a:t>Hal</a:t>
            </a:r>
            <a:endParaRPr sz="55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70452" y="4722275"/>
            <a:ext cx="2999740" cy="1818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0" marR="5080" indent="-14604">
              <a:lnSpc>
                <a:spcPct val="105900"/>
              </a:lnSpc>
              <a:spcBef>
                <a:spcPts val="95"/>
              </a:spcBef>
              <a:tabLst>
                <a:tab pos="1216025" algn="l"/>
              </a:tabLst>
            </a:pPr>
            <a:r>
              <a:rPr sz="5550" spc="-25" dirty="0">
                <a:solidFill>
                  <a:srgbClr val="131313"/>
                </a:solidFill>
                <a:latin typeface="Arial"/>
                <a:cs typeface="Arial"/>
              </a:rPr>
              <a:t>ini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545" dirty="0">
                <a:solidFill>
                  <a:srgbClr val="131313"/>
                </a:solidFill>
                <a:latin typeface="Arial"/>
                <a:cs typeface="Arial"/>
              </a:rPr>
              <a:t>sejalan </a:t>
            </a:r>
            <a:r>
              <a:rPr sz="5550" spc="-580" dirty="0">
                <a:solidFill>
                  <a:srgbClr val="131313"/>
                </a:solidFill>
                <a:latin typeface="Arial"/>
                <a:cs typeface="Arial"/>
              </a:rPr>
              <a:t>pengkajian</a:t>
            </a:r>
            <a:endParaRPr sz="55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21428" y="4722275"/>
            <a:ext cx="11408410" cy="1818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435" marR="5080" indent="-39370">
              <a:lnSpc>
                <a:spcPct val="105900"/>
              </a:lnSpc>
              <a:spcBef>
                <a:spcPts val="95"/>
              </a:spcBef>
              <a:tabLst>
                <a:tab pos="2356485" algn="l"/>
                <a:tab pos="2790190" algn="l"/>
                <a:tab pos="4487545" algn="l"/>
                <a:tab pos="5657850" algn="l"/>
                <a:tab pos="8284209" algn="l"/>
                <a:tab pos="8779510" algn="l"/>
                <a:tab pos="10386060" algn="l"/>
              </a:tabLst>
            </a:pPr>
            <a:r>
              <a:rPr sz="5550" spc="-819" dirty="0">
                <a:solidFill>
                  <a:srgbClr val="131313"/>
                </a:solidFill>
                <a:latin typeface="Arial"/>
                <a:cs typeface="Arial"/>
              </a:rPr>
              <a:t>dengan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760" dirty="0">
                <a:solidFill>
                  <a:srgbClr val="131313"/>
                </a:solidFill>
                <a:latin typeface="Arial"/>
                <a:cs typeface="Arial"/>
              </a:rPr>
              <a:t>proses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655" dirty="0">
                <a:solidFill>
                  <a:srgbClr val="131313"/>
                </a:solidFill>
                <a:latin typeface="Arial"/>
                <a:cs typeface="Arial"/>
              </a:rPr>
              <a:t>keperawatan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680" dirty="0">
                <a:solidFill>
                  <a:srgbClr val="131313"/>
                </a:solidFill>
                <a:latin typeface="Arial"/>
                <a:cs typeface="Arial"/>
              </a:rPr>
              <a:t>dalam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200" spc="-645" dirty="0">
                <a:solidFill>
                  <a:srgbClr val="131313"/>
                </a:solidFill>
                <a:latin typeface="Arial"/>
                <a:cs typeface="Arial"/>
              </a:rPr>
              <a:t>f</a:t>
            </a:r>
            <a:r>
              <a:rPr sz="5550" spc="-645" dirty="0">
                <a:solidFill>
                  <a:srgbClr val="131313"/>
                </a:solidFill>
                <a:latin typeface="Arial"/>
                <a:cs typeface="Arial"/>
              </a:rPr>
              <a:t>ase </a:t>
            </a:r>
            <a:r>
              <a:rPr sz="5550" spc="-760" dirty="0">
                <a:solidFill>
                  <a:srgbClr val="131313"/>
                </a:solidFill>
                <a:latin typeface="Arial"/>
                <a:cs typeface="Arial"/>
              </a:rPr>
              <a:t>seorang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	</a:t>
            </a:r>
            <a:r>
              <a:rPr sz="5550" spc="-580" dirty="0">
                <a:solidFill>
                  <a:srgbClr val="131313"/>
                </a:solidFill>
                <a:latin typeface="Arial"/>
                <a:cs typeface="Arial"/>
              </a:rPr>
              <a:t>perawat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570" dirty="0">
                <a:solidFill>
                  <a:srgbClr val="131313"/>
                </a:solidFill>
                <a:latin typeface="Arial"/>
                <a:cs typeface="Arial"/>
              </a:rPr>
              <a:t>mengkaji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	</a:t>
            </a:r>
            <a:r>
              <a:rPr sz="5550" spc="-680" dirty="0">
                <a:solidFill>
                  <a:srgbClr val="131313"/>
                </a:solidFill>
                <a:latin typeface="Arial"/>
                <a:cs typeface="Arial"/>
              </a:rPr>
              <a:t>kebutuhan</a:t>
            </a:r>
            <a:endParaRPr sz="55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84600" y="6561546"/>
            <a:ext cx="14853285" cy="1765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7020"/>
              </a:lnSpc>
              <a:tabLst>
                <a:tab pos="3875404" algn="l"/>
                <a:tab pos="5318125" algn="l"/>
                <a:tab pos="7331709" algn="l"/>
                <a:tab pos="8628380" algn="l"/>
                <a:tab pos="10257790" algn="l"/>
                <a:tab pos="11195685" algn="l"/>
                <a:tab pos="13024485" algn="l"/>
              </a:tabLst>
            </a:pPr>
            <a:r>
              <a:rPr sz="5550" spc="-605" dirty="0">
                <a:solidFill>
                  <a:srgbClr val="131313"/>
                </a:solidFill>
                <a:latin typeface="Arial"/>
                <a:cs typeface="Arial"/>
              </a:rPr>
              <a:t>pembelajaran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605" dirty="0">
                <a:solidFill>
                  <a:srgbClr val="131313"/>
                </a:solidFill>
                <a:latin typeface="Arial"/>
                <a:cs typeface="Arial"/>
              </a:rPr>
              <a:t>bagi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670" dirty="0">
                <a:solidFill>
                  <a:srgbClr val="131313"/>
                </a:solidFill>
                <a:latin typeface="Arial"/>
                <a:cs typeface="Arial"/>
              </a:rPr>
              <a:t>pasien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770" dirty="0">
                <a:solidFill>
                  <a:srgbClr val="131313"/>
                </a:solidFill>
                <a:latin typeface="Arial"/>
                <a:cs typeface="Arial"/>
              </a:rPr>
              <a:t>dan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685" dirty="0">
                <a:solidFill>
                  <a:srgbClr val="131313"/>
                </a:solidFill>
                <a:latin typeface="Arial"/>
                <a:cs typeface="Arial"/>
              </a:rPr>
              <a:t>kesiapan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500" dirty="0">
                <a:solidFill>
                  <a:srgbClr val="131313"/>
                </a:solidFill>
                <a:latin typeface="Arial"/>
                <a:cs typeface="Arial"/>
              </a:rPr>
              <a:t>untuk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540" dirty="0">
                <a:solidFill>
                  <a:srgbClr val="131313"/>
                </a:solidFill>
                <a:latin typeface="Arial"/>
                <a:cs typeface="Arial"/>
              </a:rPr>
              <a:t>belajar. </a:t>
            </a:r>
            <a:r>
              <a:rPr sz="5550" spc="-855" dirty="0">
                <a:solidFill>
                  <a:srgbClr val="131313"/>
                </a:solidFill>
                <a:latin typeface="Arial"/>
                <a:cs typeface="Arial"/>
              </a:rPr>
              <a:t>Selama</a:t>
            </a:r>
            <a:r>
              <a:rPr sz="5550" spc="47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15" dirty="0">
                <a:solidFill>
                  <a:srgbClr val="131313"/>
                </a:solidFill>
                <a:latin typeface="Arial"/>
                <a:cs typeface="Arial"/>
              </a:rPr>
              <a:t>perencanaan</a:t>
            </a:r>
            <a:r>
              <a:rPr sz="5550" spc="50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70" dirty="0">
                <a:solidFill>
                  <a:srgbClr val="131313"/>
                </a:solidFill>
                <a:latin typeface="Arial"/>
                <a:cs typeface="Arial"/>
              </a:rPr>
              <a:t>perawat</a:t>
            </a:r>
            <a:r>
              <a:rPr sz="5550" spc="40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45" dirty="0">
                <a:solidFill>
                  <a:srgbClr val="131313"/>
                </a:solidFill>
                <a:latin typeface="Arial"/>
                <a:cs typeface="Arial"/>
              </a:rPr>
              <a:t>membuat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434" dirty="0">
                <a:solidFill>
                  <a:srgbClr val="131313"/>
                </a:solidFill>
                <a:latin typeface="Arial"/>
                <a:cs typeface="Arial"/>
              </a:rPr>
              <a:t>tujuan</a:t>
            </a:r>
            <a:r>
              <a:rPr sz="5550" spc="22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825" dirty="0">
                <a:solidFill>
                  <a:srgbClr val="131313"/>
                </a:solidFill>
                <a:latin typeface="Arial"/>
                <a:cs typeface="Arial"/>
              </a:rPr>
              <a:t>khusus</a:t>
            </a:r>
            <a:r>
              <a:rPr sz="5550" spc="434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75" dirty="0">
                <a:solidFill>
                  <a:srgbClr val="131313"/>
                </a:solidFill>
                <a:latin typeface="Arial"/>
                <a:cs typeface="Arial"/>
              </a:rPr>
              <a:t>dan</a:t>
            </a:r>
            <a:endParaRPr sz="55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84655" y="8301771"/>
            <a:ext cx="5628005" cy="1818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160">
              <a:lnSpc>
                <a:spcPct val="105900"/>
              </a:lnSpc>
              <a:spcBef>
                <a:spcPts val="95"/>
              </a:spcBef>
              <a:tabLst>
                <a:tab pos="2705100" algn="l"/>
                <a:tab pos="3588385" algn="l"/>
              </a:tabLst>
            </a:pPr>
            <a:r>
              <a:rPr sz="5550" spc="-450" dirty="0">
                <a:solidFill>
                  <a:srgbClr val="131313"/>
                </a:solidFill>
                <a:latin typeface="Arial"/>
                <a:cs typeface="Arial"/>
              </a:rPr>
              <a:t>strategi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605" dirty="0">
                <a:solidFill>
                  <a:srgbClr val="131313"/>
                </a:solidFill>
                <a:latin typeface="Arial"/>
                <a:cs typeface="Arial"/>
              </a:rPr>
              <a:t>pengajaran. </a:t>
            </a:r>
            <a:r>
              <a:rPr sz="5550" spc="-760" dirty="0">
                <a:solidFill>
                  <a:srgbClr val="131313"/>
                </a:solidFill>
                <a:latin typeface="Arial"/>
                <a:cs typeface="Arial"/>
              </a:rPr>
              <a:t>menerapkan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450" dirty="0">
                <a:solidFill>
                  <a:srgbClr val="131313"/>
                </a:solidFill>
                <a:latin typeface="Arial"/>
                <a:cs typeface="Arial"/>
              </a:rPr>
              <a:t>strategi</a:t>
            </a:r>
            <a:endParaRPr sz="55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769313" y="8301771"/>
            <a:ext cx="6429375" cy="1818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85140">
              <a:lnSpc>
                <a:spcPct val="105900"/>
              </a:lnSpc>
              <a:spcBef>
                <a:spcPts val="95"/>
              </a:spcBef>
              <a:tabLst>
                <a:tab pos="3049270" algn="l"/>
                <a:tab pos="3308350" algn="l"/>
                <a:tab pos="4705985" algn="l"/>
              </a:tabLst>
            </a:pPr>
            <a:r>
              <a:rPr sz="5550" spc="-865" dirty="0">
                <a:solidFill>
                  <a:srgbClr val="131313"/>
                </a:solidFill>
                <a:latin typeface="Arial"/>
                <a:cs typeface="Arial"/>
              </a:rPr>
              <a:t>Selama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735" dirty="0">
                <a:solidFill>
                  <a:srgbClr val="131313"/>
                </a:solidFill>
                <a:latin typeface="Arial"/>
                <a:cs typeface="Arial"/>
              </a:rPr>
              <a:t>pelaksanaan </a:t>
            </a:r>
            <a:r>
              <a:rPr sz="5550" spc="-630" dirty="0">
                <a:solidFill>
                  <a:srgbClr val="131313"/>
                </a:solidFill>
                <a:latin typeface="Arial"/>
                <a:cs typeface="Arial"/>
              </a:rPr>
              <a:t>pengajaran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	</a:t>
            </a:r>
            <a:r>
              <a:rPr sz="5550" spc="-740" dirty="0">
                <a:solidFill>
                  <a:srgbClr val="131313"/>
                </a:solidFill>
                <a:latin typeface="Arial"/>
                <a:cs typeface="Arial"/>
              </a:rPr>
              <a:t>dan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765" dirty="0">
                <a:solidFill>
                  <a:srgbClr val="131313"/>
                </a:solidFill>
                <a:latin typeface="Arial"/>
                <a:cs typeface="Arial"/>
              </a:rPr>
              <a:t>selama</a:t>
            </a:r>
            <a:endParaRPr sz="55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654795" y="8301771"/>
            <a:ext cx="2037080" cy="1818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069" marR="5080" indent="-40005">
              <a:lnSpc>
                <a:spcPct val="105900"/>
              </a:lnSpc>
              <a:spcBef>
                <a:spcPts val="95"/>
              </a:spcBef>
            </a:pPr>
            <a:r>
              <a:rPr sz="5550" spc="-610" dirty="0">
                <a:solidFill>
                  <a:srgbClr val="131313"/>
                </a:solidFill>
                <a:latin typeface="Arial"/>
                <a:cs typeface="Arial"/>
              </a:rPr>
              <a:t>perawat </a:t>
            </a:r>
            <a:r>
              <a:rPr sz="5550" spc="-630" dirty="0">
                <a:solidFill>
                  <a:srgbClr val="131313"/>
                </a:solidFill>
                <a:latin typeface="Arial"/>
                <a:cs typeface="Arial"/>
              </a:rPr>
              <a:t>evaluasi</a:t>
            </a:r>
            <a:endParaRPr sz="55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84600" y="10136334"/>
            <a:ext cx="14549755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0527665" algn="l"/>
              </a:tabLst>
            </a:pPr>
            <a:r>
              <a:rPr sz="5550" spc="-570" dirty="0">
                <a:solidFill>
                  <a:srgbClr val="131313"/>
                </a:solidFill>
                <a:latin typeface="Arial"/>
                <a:cs typeface="Arial"/>
              </a:rPr>
              <a:t>perawat</a:t>
            </a:r>
            <a:r>
              <a:rPr sz="5550" spc="6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484" dirty="0">
                <a:solidFill>
                  <a:srgbClr val="131313"/>
                </a:solidFill>
                <a:latin typeface="Arial"/>
                <a:cs typeface="Arial"/>
              </a:rPr>
              <a:t>menilai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465" dirty="0">
                <a:solidFill>
                  <a:srgbClr val="131313"/>
                </a:solidFill>
                <a:latin typeface="Arial"/>
                <a:cs typeface="Arial"/>
              </a:rPr>
              <a:t>hasil</a:t>
            </a:r>
            <a:r>
              <a:rPr sz="5550" spc="-38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30" dirty="0">
                <a:solidFill>
                  <a:srgbClr val="131313"/>
                </a:solidFill>
                <a:latin typeface="Arial"/>
                <a:cs typeface="Arial"/>
              </a:rPr>
              <a:t>yang</a:t>
            </a:r>
            <a:r>
              <a:rPr sz="5550" spc="-23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440" dirty="0">
                <a:solidFill>
                  <a:srgbClr val="131313"/>
                </a:solidFill>
                <a:latin typeface="Arial"/>
                <a:cs typeface="Arial"/>
              </a:rPr>
              <a:t>telah</a:t>
            </a:r>
            <a:r>
              <a:rPr sz="5550" spc="-16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35" dirty="0">
                <a:solidFill>
                  <a:srgbClr val="131313"/>
                </a:solidFill>
                <a:latin typeface="Arial"/>
                <a:cs typeface="Arial"/>
              </a:rPr>
              <a:t>didapat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670" dirty="0">
                <a:solidFill>
                  <a:srgbClr val="131313"/>
                </a:solidFill>
                <a:latin typeface="Arial"/>
                <a:cs typeface="Arial"/>
              </a:rPr>
              <a:t>Mubarak,</a:t>
            </a:r>
            <a:r>
              <a:rPr sz="5550" spc="9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840" dirty="0">
                <a:solidFill>
                  <a:srgbClr val="131313"/>
                </a:solidFill>
                <a:latin typeface="Arial"/>
                <a:cs typeface="Arial"/>
              </a:rPr>
              <a:t>2005</a:t>
            </a:r>
            <a:r>
              <a:rPr sz="5550" spc="36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470" dirty="0">
                <a:solidFill>
                  <a:srgbClr val="131313"/>
                </a:solidFill>
                <a:latin typeface="Arial"/>
                <a:cs typeface="Arial"/>
              </a:rPr>
              <a:t>.</a:t>
            </a:r>
            <a:endParaRPr sz="5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51153" y="18307863"/>
            <a:ext cx="886624" cy="118845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9153926" y="4895312"/>
            <a:ext cx="0" cy="660400"/>
          </a:xfrm>
          <a:custGeom>
            <a:avLst/>
            <a:gdLst/>
            <a:ahLst/>
            <a:cxnLst/>
            <a:rect l="l" t="t" r="r" b="b"/>
            <a:pathLst>
              <a:path h="660400">
                <a:moveTo>
                  <a:pt x="0" y="660252"/>
                </a:moveTo>
                <a:lnTo>
                  <a:pt x="0" y="0"/>
                </a:lnTo>
              </a:path>
            </a:pathLst>
          </a:custGeom>
          <a:ln w="47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67112" y="16893040"/>
            <a:ext cx="0" cy="698500"/>
          </a:xfrm>
          <a:custGeom>
            <a:avLst/>
            <a:gdLst/>
            <a:ahLst/>
            <a:cxnLst/>
            <a:rect l="l" t="t" r="r" b="b"/>
            <a:pathLst>
              <a:path h="698500">
                <a:moveTo>
                  <a:pt x="0" y="697981"/>
                </a:moveTo>
                <a:lnTo>
                  <a:pt x="0" y="0"/>
                </a:lnTo>
              </a:path>
            </a:pathLst>
          </a:custGeom>
          <a:ln w="47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45172" y="10233924"/>
            <a:ext cx="0" cy="641985"/>
          </a:xfrm>
          <a:custGeom>
            <a:avLst/>
            <a:gdLst/>
            <a:ahLst/>
            <a:cxnLst/>
            <a:rect l="l" t="t" r="r" b="b"/>
            <a:pathLst>
              <a:path h="641984">
                <a:moveTo>
                  <a:pt x="0" y="641387"/>
                </a:moveTo>
                <a:lnTo>
                  <a:pt x="0" y="0"/>
                </a:lnTo>
              </a:path>
            </a:pathLst>
          </a:custGeom>
          <a:ln w="47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85185" y="4533628"/>
            <a:ext cx="15575280" cy="13056235"/>
          </a:xfrm>
          <a:prstGeom prst="rect">
            <a:avLst/>
          </a:prstGeom>
        </p:spPr>
        <p:txBody>
          <a:bodyPr vert="horz" wrap="square" lIns="0" tIns="208279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639"/>
              </a:spcBef>
            </a:pPr>
            <a:r>
              <a:rPr sz="5550" spc="-285" dirty="0">
                <a:solidFill>
                  <a:srgbClr val="131313"/>
                </a:solidFill>
                <a:latin typeface="Arial"/>
                <a:cs typeface="Arial"/>
              </a:rPr>
              <a:t>c.</a:t>
            </a:r>
            <a:r>
              <a:rPr sz="5550" spc="-30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819" dirty="0">
                <a:solidFill>
                  <a:srgbClr val="131313"/>
                </a:solidFill>
                <a:latin typeface="Arial"/>
                <a:cs typeface="Arial"/>
              </a:rPr>
              <a:t>Sebagai</a:t>
            </a:r>
            <a:r>
              <a:rPr sz="5550" spc="21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805" dirty="0">
                <a:solidFill>
                  <a:srgbClr val="131313"/>
                </a:solidFill>
                <a:latin typeface="Arial"/>
                <a:cs typeface="Arial"/>
              </a:rPr>
              <a:t>Panutan</a:t>
            </a:r>
            <a:r>
              <a:rPr sz="5550" spc="3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i="1" spc="-690" dirty="0">
                <a:solidFill>
                  <a:srgbClr val="131313"/>
                </a:solidFill>
                <a:latin typeface="Arial"/>
                <a:cs typeface="Arial"/>
              </a:rPr>
              <a:t>Role</a:t>
            </a:r>
            <a:r>
              <a:rPr sz="5550" i="1" spc="-52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i="1" spc="-745" dirty="0">
                <a:solidFill>
                  <a:srgbClr val="131313"/>
                </a:solidFill>
                <a:latin typeface="Arial"/>
                <a:cs typeface="Arial"/>
              </a:rPr>
              <a:t>Model</a:t>
            </a:r>
            <a:endParaRPr sz="5550">
              <a:latin typeface="Arial"/>
              <a:cs typeface="Arial"/>
            </a:endParaRPr>
          </a:p>
          <a:p>
            <a:pPr marL="611505" marR="5080" indent="-7620" algn="just">
              <a:lnSpc>
                <a:spcPct val="96900"/>
              </a:lnSpc>
              <a:spcBef>
                <a:spcPts val="1755"/>
              </a:spcBef>
            </a:pPr>
            <a:r>
              <a:rPr sz="5550" spc="-735" dirty="0">
                <a:solidFill>
                  <a:srgbClr val="131313"/>
                </a:solidFill>
                <a:latin typeface="Arial"/>
                <a:cs typeface="Arial"/>
              </a:rPr>
              <a:t>Perawat</a:t>
            </a:r>
            <a:r>
              <a:rPr sz="5550" spc="3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90" dirty="0">
                <a:solidFill>
                  <a:srgbClr val="131313"/>
                </a:solidFill>
                <a:latin typeface="Arial"/>
                <a:cs typeface="Arial"/>
              </a:rPr>
              <a:t>kesehatan</a:t>
            </a:r>
            <a:r>
              <a:rPr sz="5550" spc="-1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95" dirty="0">
                <a:solidFill>
                  <a:srgbClr val="131313"/>
                </a:solidFill>
                <a:latin typeface="Arial"/>
                <a:cs typeface="Arial"/>
              </a:rPr>
              <a:t>masyarakat</a:t>
            </a:r>
            <a:r>
              <a:rPr sz="5550" spc="13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725" dirty="0">
                <a:solidFill>
                  <a:srgbClr val="131313"/>
                </a:solidFill>
                <a:latin typeface="Arial"/>
                <a:cs typeface="Arial"/>
              </a:rPr>
              <a:t>harus</a:t>
            </a:r>
            <a:r>
              <a:rPr sz="5550" spc="-3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15" dirty="0">
                <a:solidFill>
                  <a:srgbClr val="131313"/>
                </a:solidFill>
                <a:latin typeface="Arial"/>
                <a:cs typeface="Arial"/>
              </a:rPr>
              <a:t>dapat</a:t>
            </a:r>
            <a:r>
              <a:rPr sz="5550" spc="-4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90" dirty="0">
                <a:solidFill>
                  <a:srgbClr val="131313"/>
                </a:solidFill>
                <a:latin typeface="Arial"/>
                <a:cs typeface="Arial"/>
              </a:rPr>
              <a:t>memberikan </a:t>
            </a:r>
            <a:r>
              <a:rPr sz="5550" spc="-590" dirty="0">
                <a:solidFill>
                  <a:srgbClr val="131313"/>
                </a:solidFill>
                <a:latin typeface="Arial"/>
                <a:cs typeface="Arial"/>
              </a:rPr>
              <a:t>contoh</a:t>
            </a:r>
            <a:r>
              <a:rPr sz="5550" spc="204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890" dirty="0">
                <a:solidFill>
                  <a:srgbClr val="131313"/>
                </a:solidFill>
                <a:latin typeface="Arial"/>
                <a:cs typeface="Arial"/>
              </a:rPr>
              <a:t>yang</a:t>
            </a:r>
            <a:r>
              <a:rPr sz="5550" spc="50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20" dirty="0">
                <a:solidFill>
                  <a:srgbClr val="131313"/>
                </a:solidFill>
                <a:latin typeface="Arial"/>
                <a:cs typeface="Arial"/>
              </a:rPr>
              <a:t>baik</a:t>
            </a:r>
            <a:r>
              <a:rPr sz="5550" spc="13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95" dirty="0">
                <a:solidFill>
                  <a:srgbClr val="131313"/>
                </a:solidFill>
                <a:latin typeface="Arial"/>
                <a:cs typeface="Arial"/>
              </a:rPr>
              <a:t>dalam</a:t>
            </a:r>
            <a:r>
              <a:rPr sz="5550" spc="32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75" dirty="0">
                <a:solidFill>
                  <a:srgbClr val="131313"/>
                </a:solidFill>
                <a:latin typeface="Arial"/>
                <a:cs typeface="Arial"/>
              </a:rPr>
              <a:t>bidang</a:t>
            </a:r>
            <a:r>
              <a:rPr sz="5550" spc="29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00" dirty="0">
                <a:solidFill>
                  <a:srgbClr val="131313"/>
                </a:solidFill>
                <a:latin typeface="Arial"/>
                <a:cs typeface="Arial"/>
              </a:rPr>
              <a:t>kesehatan</a:t>
            </a:r>
            <a:r>
              <a:rPr sz="5550" spc="47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70" dirty="0">
                <a:solidFill>
                  <a:srgbClr val="131313"/>
                </a:solidFill>
                <a:latin typeface="Arial"/>
                <a:cs typeface="Arial"/>
              </a:rPr>
              <a:t>kepada</a:t>
            </a:r>
            <a:r>
              <a:rPr sz="5550" spc="38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425" dirty="0">
                <a:solidFill>
                  <a:srgbClr val="131313"/>
                </a:solidFill>
                <a:latin typeface="Arial"/>
                <a:cs typeface="Arial"/>
              </a:rPr>
              <a:t>individu, </a:t>
            </a:r>
            <a:r>
              <a:rPr sz="5550" spc="-565" dirty="0">
                <a:solidFill>
                  <a:srgbClr val="131313"/>
                </a:solidFill>
                <a:latin typeface="Arial"/>
                <a:cs typeface="Arial"/>
              </a:rPr>
              <a:t>keluarga,</a:t>
            </a:r>
            <a:r>
              <a:rPr sz="5550" spc="118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1220" dirty="0">
                <a:solidFill>
                  <a:srgbClr val="131313"/>
                </a:solidFill>
                <a:latin typeface="Arial"/>
                <a:cs typeface="Arial"/>
              </a:rPr>
              <a:t>ke</a:t>
            </a:r>
            <a:r>
              <a:rPr sz="5550" spc="83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800" dirty="0">
                <a:solidFill>
                  <a:srgbClr val="131313"/>
                </a:solidFill>
                <a:latin typeface="Arial"/>
                <a:cs typeface="Arial"/>
              </a:rPr>
              <a:t>ompok</a:t>
            </a:r>
            <a:r>
              <a:rPr sz="5550" spc="229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745" dirty="0">
                <a:solidFill>
                  <a:srgbClr val="131313"/>
                </a:solidFill>
                <a:latin typeface="Arial"/>
                <a:cs typeface="Arial"/>
              </a:rPr>
              <a:t>dan</a:t>
            </a:r>
            <a:r>
              <a:rPr sz="5550" spc="1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95" dirty="0">
                <a:solidFill>
                  <a:srgbClr val="131313"/>
                </a:solidFill>
                <a:latin typeface="Arial"/>
                <a:cs typeface="Arial"/>
              </a:rPr>
              <a:t>masyarakat</a:t>
            </a:r>
            <a:r>
              <a:rPr sz="5550" spc="41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535" dirty="0">
                <a:solidFill>
                  <a:srgbClr val="131313"/>
                </a:solidFill>
                <a:latin typeface="Arial"/>
                <a:cs typeface="Arial"/>
              </a:rPr>
              <a:t>tentang</a:t>
            </a:r>
            <a:r>
              <a:rPr sz="5550" spc="4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780" dirty="0">
                <a:solidFill>
                  <a:srgbClr val="131313"/>
                </a:solidFill>
                <a:latin typeface="Arial"/>
                <a:cs typeface="Arial"/>
              </a:rPr>
              <a:t>bagaimana </a:t>
            </a:r>
            <a:r>
              <a:rPr sz="5550" spc="-355" dirty="0">
                <a:solidFill>
                  <a:srgbClr val="131313"/>
                </a:solidFill>
                <a:latin typeface="Arial"/>
                <a:cs typeface="Arial"/>
              </a:rPr>
              <a:t>tata</a:t>
            </a:r>
            <a:r>
              <a:rPr sz="5550" spc="-2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00" dirty="0">
                <a:solidFill>
                  <a:srgbClr val="131313"/>
                </a:solidFill>
                <a:latin typeface="Arial"/>
                <a:cs typeface="Arial"/>
              </a:rPr>
              <a:t>cara</a:t>
            </a:r>
            <a:r>
              <a:rPr sz="5550" spc="31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05" dirty="0">
                <a:solidFill>
                  <a:srgbClr val="131313"/>
                </a:solidFill>
                <a:latin typeface="Arial"/>
                <a:cs typeface="Arial"/>
              </a:rPr>
              <a:t>hidup</a:t>
            </a:r>
            <a:r>
              <a:rPr sz="5550" spc="40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60" dirty="0">
                <a:solidFill>
                  <a:srgbClr val="131313"/>
                </a:solidFill>
                <a:latin typeface="Arial"/>
                <a:cs typeface="Arial"/>
              </a:rPr>
              <a:t>sehat</a:t>
            </a:r>
            <a:r>
              <a:rPr sz="5550" spc="57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810" dirty="0">
                <a:solidFill>
                  <a:srgbClr val="131313"/>
                </a:solidFill>
                <a:latin typeface="Arial"/>
                <a:cs typeface="Arial"/>
              </a:rPr>
              <a:t>yang</a:t>
            </a:r>
            <a:r>
              <a:rPr sz="5550" spc="42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15" dirty="0">
                <a:solidFill>
                  <a:srgbClr val="131313"/>
                </a:solidFill>
                <a:latin typeface="Arial"/>
                <a:cs typeface="Arial"/>
              </a:rPr>
              <a:t>dapat</a:t>
            </a:r>
            <a:r>
              <a:rPr sz="5550" spc="57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145" dirty="0">
                <a:solidFill>
                  <a:srgbClr val="131313"/>
                </a:solidFill>
                <a:latin typeface="Arial"/>
                <a:cs typeface="Arial"/>
              </a:rPr>
              <a:t>ditiru</a:t>
            </a:r>
            <a:r>
              <a:rPr sz="5550" spc="24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80" dirty="0">
                <a:solidFill>
                  <a:srgbClr val="131313"/>
                </a:solidFill>
                <a:latin typeface="Arial"/>
                <a:cs typeface="Arial"/>
              </a:rPr>
              <a:t>dan</a:t>
            </a:r>
            <a:r>
              <a:rPr sz="5550" spc="39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30" dirty="0">
                <a:solidFill>
                  <a:srgbClr val="131313"/>
                </a:solidFill>
                <a:latin typeface="Arial"/>
                <a:cs typeface="Arial"/>
              </a:rPr>
              <a:t>dicontoh</a:t>
            </a:r>
            <a:r>
              <a:rPr sz="5550" spc="45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80" dirty="0">
                <a:solidFill>
                  <a:srgbClr val="131313"/>
                </a:solidFill>
                <a:latin typeface="Arial"/>
                <a:cs typeface="Arial"/>
              </a:rPr>
              <a:t>oleh </a:t>
            </a:r>
            <a:r>
              <a:rPr sz="5550" spc="-650" dirty="0">
                <a:solidFill>
                  <a:srgbClr val="131313"/>
                </a:solidFill>
                <a:latin typeface="Arial"/>
                <a:cs typeface="Arial"/>
              </a:rPr>
              <a:t>masyarakat.</a:t>
            </a:r>
            <a:endParaRPr sz="5550">
              <a:latin typeface="Arial"/>
              <a:cs typeface="Arial"/>
            </a:endParaRPr>
          </a:p>
          <a:p>
            <a:pPr marL="22225" algn="just">
              <a:lnSpc>
                <a:spcPct val="100000"/>
              </a:lnSpc>
              <a:spcBef>
                <a:spcPts val="1250"/>
              </a:spcBef>
            </a:pPr>
            <a:r>
              <a:rPr sz="5550" spc="-375" dirty="0">
                <a:solidFill>
                  <a:srgbClr val="131313"/>
                </a:solidFill>
                <a:latin typeface="Arial"/>
                <a:cs typeface="Arial"/>
              </a:rPr>
              <a:t>d.</a:t>
            </a:r>
            <a:r>
              <a:rPr sz="5550" spc="-19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819" dirty="0">
                <a:solidFill>
                  <a:srgbClr val="131313"/>
                </a:solidFill>
                <a:latin typeface="Arial"/>
                <a:cs typeface="Arial"/>
              </a:rPr>
              <a:t>Sebagai</a:t>
            </a:r>
            <a:r>
              <a:rPr sz="5550" spc="20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75" dirty="0">
                <a:solidFill>
                  <a:srgbClr val="131313"/>
                </a:solidFill>
                <a:latin typeface="Arial"/>
                <a:cs typeface="Arial"/>
              </a:rPr>
              <a:t>pembela</a:t>
            </a:r>
            <a:r>
              <a:rPr sz="5550" spc="-5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i="1" spc="-434" dirty="0">
                <a:solidFill>
                  <a:srgbClr val="131313"/>
                </a:solidFill>
                <a:latin typeface="Arial"/>
                <a:cs typeface="Arial"/>
              </a:rPr>
              <a:t>Client</a:t>
            </a:r>
            <a:r>
              <a:rPr sz="5550" i="1" spc="-17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i="1" spc="-685" dirty="0">
                <a:solidFill>
                  <a:srgbClr val="131313"/>
                </a:solidFill>
                <a:latin typeface="Arial"/>
                <a:cs typeface="Arial"/>
              </a:rPr>
              <a:t>Advocate</a:t>
            </a:r>
            <a:endParaRPr sz="5550">
              <a:latin typeface="Arial"/>
              <a:cs typeface="Arial"/>
            </a:endParaRPr>
          </a:p>
          <a:p>
            <a:pPr marL="611505" marR="5080" indent="-8255" algn="just">
              <a:lnSpc>
                <a:spcPct val="95200"/>
              </a:lnSpc>
              <a:spcBef>
                <a:spcPts val="1755"/>
              </a:spcBef>
            </a:pPr>
            <a:r>
              <a:rPr sz="5550" spc="-819" dirty="0">
                <a:solidFill>
                  <a:srgbClr val="131313"/>
                </a:solidFill>
                <a:latin typeface="Arial"/>
                <a:cs typeface="Arial"/>
              </a:rPr>
              <a:t>Pembelaan</a:t>
            </a:r>
            <a:r>
              <a:rPr sz="5550" spc="47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560" dirty="0">
                <a:solidFill>
                  <a:srgbClr val="131313"/>
                </a:solidFill>
                <a:latin typeface="Arial"/>
                <a:cs typeface="Arial"/>
              </a:rPr>
              <a:t>dapat</a:t>
            </a:r>
            <a:r>
              <a:rPr sz="5550" spc="17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509" dirty="0">
                <a:solidFill>
                  <a:srgbClr val="131313"/>
                </a:solidFill>
                <a:latin typeface="Arial"/>
                <a:cs typeface="Arial"/>
              </a:rPr>
              <a:t>diberikan</a:t>
            </a:r>
            <a:r>
              <a:rPr sz="5550" spc="254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735" dirty="0">
                <a:solidFill>
                  <a:srgbClr val="131313"/>
                </a:solidFill>
                <a:latin typeface="Arial"/>
                <a:cs typeface="Arial"/>
              </a:rPr>
              <a:t>kepada</a:t>
            </a:r>
            <a:r>
              <a:rPr sz="5550" spc="13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390" dirty="0">
                <a:solidFill>
                  <a:srgbClr val="131313"/>
                </a:solidFill>
                <a:latin typeface="Arial"/>
                <a:cs typeface="Arial"/>
              </a:rPr>
              <a:t>individu,</a:t>
            </a:r>
            <a:r>
              <a:rPr sz="5550" spc="28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95" dirty="0">
                <a:solidFill>
                  <a:srgbClr val="131313"/>
                </a:solidFill>
                <a:latin typeface="Arial"/>
                <a:cs typeface="Arial"/>
              </a:rPr>
              <a:t>kelompok </a:t>
            </a:r>
            <a:r>
              <a:rPr sz="5550" spc="-545" dirty="0">
                <a:solidFill>
                  <a:srgbClr val="131313"/>
                </a:solidFill>
                <a:latin typeface="Arial"/>
                <a:cs typeface="Arial"/>
              </a:rPr>
              <a:t>atau</a:t>
            </a:r>
            <a:r>
              <a:rPr sz="5550" spc="133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425" dirty="0">
                <a:solidFill>
                  <a:srgbClr val="131313"/>
                </a:solidFill>
                <a:latin typeface="Arial"/>
                <a:cs typeface="Arial"/>
              </a:rPr>
              <a:t>tingkat</a:t>
            </a:r>
            <a:r>
              <a:rPr sz="5550" spc="138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95" dirty="0">
                <a:solidFill>
                  <a:srgbClr val="131313"/>
                </a:solidFill>
                <a:latin typeface="Arial"/>
                <a:cs typeface="Arial"/>
              </a:rPr>
              <a:t>komunitas.</a:t>
            </a:r>
            <a:r>
              <a:rPr sz="5550" spc="16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1045" dirty="0">
                <a:solidFill>
                  <a:srgbClr val="131313"/>
                </a:solidFill>
                <a:latin typeface="Arial"/>
                <a:cs typeface="Arial"/>
              </a:rPr>
              <a:t>Pada</a:t>
            </a:r>
            <a:r>
              <a:rPr sz="5550" spc="-3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425" dirty="0">
                <a:solidFill>
                  <a:srgbClr val="131313"/>
                </a:solidFill>
                <a:latin typeface="Arial"/>
                <a:cs typeface="Arial"/>
              </a:rPr>
              <a:t>tingkat</a:t>
            </a:r>
            <a:r>
              <a:rPr sz="5550" spc="-4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565" dirty="0">
                <a:solidFill>
                  <a:srgbClr val="131313"/>
                </a:solidFill>
                <a:latin typeface="Arial"/>
                <a:cs typeface="Arial"/>
              </a:rPr>
              <a:t>keluarga,</a:t>
            </a:r>
            <a:r>
              <a:rPr sz="5550" spc="8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10" dirty="0">
                <a:solidFill>
                  <a:srgbClr val="131313"/>
                </a:solidFill>
                <a:latin typeface="Arial"/>
                <a:cs typeface="Arial"/>
              </a:rPr>
              <a:t>perawat </a:t>
            </a:r>
            <a:r>
              <a:rPr sz="5550" spc="-615" dirty="0">
                <a:solidFill>
                  <a:srgbClr val="131313"/>
                </a:solidFill>
                <a:latin typeface="Arial"/>
                <a:cs typeface="Arial"/>
              </a:rPr>
              <a:t>dapat</a:t>
            </a:r>
            <a:r>
              <a:rPr sz="5550" spc="35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35" dirty="0">
                <a:solidFill>
                  <a:srgbClr val="131313"/>
                </a:solidFill>
                <a:latin typeface="Arial"/>
                <a:cs typeface="Arial"/>
              </a:rPr>
              <a:t>menjalankan</a:t>
            </a:r>
            <a:r>
              <a:rPr sz="5550" spc="56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55" dirty="0">
                <a:solidFill>
                  <a:srgbClr val="131313"/>
                </a:solidFill>
                <a:latin typeface="Arial"/>
                <a:cs typeface="Arial"/>
              </a:rPr>
              <a:t>fungsinya</a:t>
            </a:r>
            <a:r>
              <a:rPr sz="5550" spc="38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484" dirty="0">
                <a:solidFill>
                  <a:srgbClr val="131313"/>
                </a:solidFill>
                <a:latin typeface="Arial"/>
                <a:cs typeface="Arial"/>
              </a:rPr>
              <a:t>melalui</a:t>
            </a:r>
            <a:r>
              <a:rPr sz="5550" spc="34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90" dirty="0">
                <a:solidFill>
                  <a:srgbClr val="131313"/>
                </a:solidFill>
                <a:latin typeface="Arial"/>
                <a:cs typeface="Arial"/>
              </a:rPr>
              <a:t>pelayanan</a:t>
            </a:r>
            <a:r>
              <a:rPr sz="5550" spc="45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10" dirty="0">
                <a:solidFill>
                  <a:srgbClr val="131313"/>
                </a:solidFill>
                <a:latin typeface="Arial"/>
                <a:cs typeface="Arial"/>
              </a:rPr>
              <a:t>sosial </a:t>
            </a:r>
            <a:r>
              <a:rPr sz="5550" spc="-910" dirty="0">
                <a:solidFill>
                  <a:srgbClr val="131313"/>
                </a:solidFill>
                <a:latin typeface="Arial"/>
                <a:cs typeface="Arial"/>
              </a:rPr>
              <a:t>yang</a:t>
            </a:r>
            <a:r>
              <a:rPr sz="5550" spc="52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915" dirty="0">
                <a:solidFill>
                  <a:srgbClr val="131313"/>
                </a:solidFill>
                <a:latin typeface="Arial"/>
                <a:cs typeface="Arial"/>
              </a:rPr>
              <a:t>ada</a:t>
            </a:r>
            <a:r>
              <a:rPr sz="5550" spc="53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10" dirty="0">
                <a:solidFill>
                  <a:srgbClr val="131313"/>
                </a:solidFill>
                <a:latin typeface="Arial"/>
                <a:cs typeface="Arial"/>
              </a:rPr>
              <a:t>dalam</a:t>
            </a:r>
            <a:r>
              <a:rPr sz="5550" spc="32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40" dirty="0">
                <a:solidFill>
                  <a:srgbClr val="131313"/>
                </a:solidFill>
                <a:latin typeface="Arial"/>
                <a:cs typeface="Arial"/>
              </a:rPr>
              <a:t>masyarakat.</a:t>
            </a:r>
            <a:r>
              <a:rPr sz="5550" spc="484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890" dirty="0">
                <a:solidFill>
                  <a:srgbClr val="131313"/>
                </a:solidFill>
                <a:latin typeface="Arial"/>
                <a:cs typeface="Arial"/>
              </a:rPr>
              <a:t>Seorang</a:t>
            </a:r>
            <a:r>
              <a:rPr sz="5550" spc="50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95" dirty="0">
                <a:solidFill>
                  <a:srgbClr val="131313"/>
                </a:solidFill>
                <a:latin typeface="Arial"/>
                <a:cs typeface="Arial"/>
              </a:rPr>
              <a:t>pembela</a:t>
            </a:r>
            <a:r>
              <a:rPr sz="5550" spc="44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420" dirty="0">
                <a:solidFill>
                  <a:srgbClr val="131313"/>
                </a:solidFill>
                <a:latin typeface="Arial"/>
                <a:cs typeface="Arial"/>
              </a:rPr>
              <a:t>klien</a:t>
            </a:r>
            <a:r>
              <a:rPr sz="5550" spc="459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85" dirty="0">
                <a:solidFill>
                  <a:srgbClr val="131313"/>
                </a:solidFill>
                <a:latin typeface="Arial"/>
                <a:cs typeface="Arial"/>
              </a:rPr>
              <a:t>adalah </a:t>
            </a:r>
            <a:r>
              <a:rPr sz="5550" spc="-705" dirty="0">
                <a:solidFill>
                  <a:srgbClr val="131313"/>
                </a:solidFill>
                <a:latin typeface="Arial"/>
                <a:cs typeface="Arial"/>
              </a:rPr>
              <a:t>pembela</a:t>
            </a:r>
            <a:r>
              <a:rPr sz="5550" spc="37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425" dirty="0">
                <a:solidFill>
                  <a:srgbClr val="131313"/>
                </a:solidFill>
                <a:latin typeface="Arial"/>
                <a:cs typeface="Arial"/>
              </a:rPr>
              <a:t>dari</a:t>
            </a:r>
            <a:r>
              <a:rPr sz="5550" spc="21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50" dirty="0">
                <a:solidFill>
                  <a:srgbClr val="131313"/>
                </a:solidFill>
                <a:latin typeface="Arial"/>
                <a:cs typeface="Arial"/>
              </a:rPr>
              <a:t>hak-</a:t>
            </a:r>
            <a:r>
              <a:rPr sz="5550" spc="-720" dirty="0">
                <a:solidFill>
                  <a:srgbClr val="131313"/>
                </a:solidFill>
                <a:latin typeface="Arial"/>
                <a:cs typeface="Arial"/>
              </a:rPr>
              <a:t>hak</a:t>
            </a:r>
            <a:r>
              <a:rPr sz="5550" spc="29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350" dirty="0">
                <a:solidFill>
                  <a:srgbClr val="131313"/>
                </a:solidFill>
                <a:latin typeface="Arial"/>
                <a:cs typeface="Arial"/>
              </a:rPr>
              <a:t>klien.</a:t>
            </a:r>
            <a:r>
              <a:rPr sz="5550" spc="26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819" dirty="0">
                <a:solidFill>
                  <a:srgbClr val="131313"/>
                </a:solidFill>
                <a:latin typeface="Arial"/>
                <a:cs typeface="Arial"/>
              </a:rPr>
              <a:t>Pembelaan</a:t>
            </a:r>
            <a:r>
              <a:rPr sz="5550" spc="890" dirty="0">
                <a:solidFill>
                  <a:srgbClr val="131313"/>
                </a:solidFill>
                <a:latin typeface="Arial"/>
                <a:cs typeface="Arial"/>
              </a:rPr>
              <a:t>   </a:t>
            </a:r>
            <a:r>
              <a:rPr sz="5550" spc="-660" dirty="0">
                <a:solidFill>
                  <a:srgbClr val="131313"/>
                </a:solidFill>
                <a:latin typeface="Arial"/>
                <a:cs typeface="Arial"/>
              </a:rPr>
              <a:t>termasuk</a:t>
            </a:r>
            <a:r>
              <a:rPr sz="5550" spc="32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380" dirty="0">
                <a:solidFill>
                  <a:srgbClr val="131313"/>
                </a:solidFill>
                <a:latin typeface="Arial"/>
                <a:cs typeface="Arial"/>
              </a:rPr>
              <a:t>di </a:t>
            </a:r>
            <a:r>
              <a:rPr sz="5550" spc="-730" dirty="0">
                <a:solidFill>
                  <a:srgbClr val="131313"/>
                </a:solidFill>
                <a:latin typeface="Arial"/>
                <a:cs typeface="Arial"/>
              </a:rPr>
              <a:t>dalamnya</a:t>
            </a:r>
            <a:r>
              <a:rPr sz="5550" spc="55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40" dirty="0">
                <a:solidFill>
                  <a:srgbClr val="131313"/>
                </a:solidFill>
                <a:latin typeface="Arial"/>
                <a:cs typeface="Arial"/>
              </a:rPr>
              <a:t>peningkatan</a:t>
            </a:r>
            <a:r>
              <a:rPr sz="5550" spc="68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780" dirty="0">
                <a:solidFill>
                  <a:srgbClr val="131313"/>
                </a:solidFill>
                <a:latin typeface="Arial"/>
                <a:cs typeface="Arial"/>
              </a:rPr>
              <a:t>apa</a:t>
            </a:r>
            <a:r>
              <a:rPr sz="5550" spc="38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760" dirty="0">
                <a:solidFill>
                  <a:srgbClr val="131313"/>
                </a:solidFill>
                <a:latin typeface="Arial"/>
                <a:cs typeface="Arial"/>
              </a:rPr>
              <a:t>yang</a:t>
            </a:r>
            <a:r>
              <a:rPr sz="5550" spc="39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455" dirty="0">
                <a:solidFill>
                  <a:srgbClr val="131313"/>
                </a:solidFill>
                <a:latin typeface="Arial"/>
                <a:cs typeface="Arial"/>
              </a:rPr>
              <a:t>terbaik</a:t>
            </a:r>
            <a:r>
              <a:rPr sz="5550" spc="509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545" dirty="0">
                <a:solidFill>
                  <a:srgbClr val="131313"/>
                </a:solidFill>
                <a:latin typeface="Arial"/>
                <a:cs typeface="Arial"/>
              </a:rPr>
              <a:t>untuk</a:t>
            </a:r>
            <a:r>
              <a:rPr sz="5550" spc="39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340" dirty="0">
                <a:solidFill>
                  <a:srgbClr val="131313"/>
                </a:solidFill>
                <a:latin typeface="Arial"/>
                <a:cs typeface="Arial"/>
              </a:rPr>
              <a:t>klien, </a:t>
            </a:r>
            <a:r>
              <a:rPr sz="5550" spc="-695" dirty="0">
                <a:solidFill>
                  <a:srgbClr val="131313"/>
                </a:solidFill>
                <a:latin typeface="Arial"/>
                <a:cs typeface="Arial"/>
              </a:rPr>
              <a:t>memastikan</a:t>
            </a:r>
            <a:r>
              <a:rPr sz="5550" spc="36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40" dirty="0">
                <a:solidFill>
                  <a:srgbClr val="131313"/>
                </a:solidFill>
                <a:latin typeface="Arial"/>
                <a:cs typeface="Arial"/>
              </a:rPr>
              <a:t>kebutuhan</a:t>
            </a:r>
            <a:r>
              <a:rPr sz="5550" spc="20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420" dirty="0">
                <a:solidFill>
                  <a:srgbClr val="131313"/>
                </a:solidFill>
                <a:latin typeface="Arial"/>
                <a:cs typeface="Arial"/>
              </a:rPr>
              <a:t>klien</a:t>
            </a:r>
            <a:r>
              <a:rPr sz="5550" spc="26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545" dirty="0">
                <a:solidFill>
                  <a:srgbClr val="131313"/>
                </a:solidFill>
                <a:latin typeface="Arial"/>
                <a:cs typeface="Arial"/>
              </a:rPr>
              <a:t>terpenuhi</a:t>
            </a:r>
            <a:r>
              <a:rPr sz="5550" spc="31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745" dirty="0">
                <a:solidFill>
                  <a:srgbClr val="131313"/>
                </a:solidFill>
                <a:latin typeface="Arial"/>
                <a:cs typeface="Arial"/>
              </a:rPr>
              <a:t>dan</a:t>
            </a:r>
            <a:r>
              <a:rPr sz="5550" spc="7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580" dirty="0">
                <a:solidFill>
                  <a:srgbClr val="131313"/>
                </a:solidFill>
                <a:latin typeface="Arial"/>
                <a:cs typeface="Arial"/>
              </a:rPr>
              <a:t>melindungi </a:t>
            </a:r>
            <a:r>
              <a:rPr sz="5550" spc="-650" dirty="0">
                <a:solidFill>
                  <a:srgbClr val="131313"/>
                </a:solidFill>
                <a:latin typeface="Arial"/>
                <a:cs typeface="Arial"/>
              </a:rPr>
              <a:t>hak-</a:t>
            </a:r>
            <a:r>
              <a:rPr sz="5550" spc="-720" dirty="0">
                <a:solidFill>
                  <a:srgbClr val="131313"/>
                </a:solidFill>
                <a:latin typeface="Arial"/>
                <a:cs typeface="Arial"/>
              </a:rPr>
              <a:t>hak</a:t>
            </a:r>
            <a:r>
              <a:rPr sz="5550" spc="7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370" dirty="0">
                <a:solidFill>
                  <a:srgbClr val="131313"/>
                </a:solidFill>
                <a:latin typeface="Arial"/>
                <a:cs typeface="Arial"/>
              </a:rPr>
              <a:t>klien</a:t>
            </a:r>
            <a:r>
              <a:rPr sz="5550" spc="105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70" dirty="0">
                <a:solidFill>
                  <a:srgbClr val="131313"/>
                </a:solidFill>
                <a:latin typeface="Arial"/>
                <a:cs typeface="Arial"/>
              </a:rPr>
              <a:t>Mubarak,</a:t>
            </a:r>
            <a:r>
              <a:rPr sz="5550" spc="33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840" dirty="0">
                <a:solidFill>
                  <a:srgbClr val="131313"/>
                </a:solidFill>
                <a:latin typeface="Arial"/>
                <a:cs typeface="Arial"/>
              </a:rPr>
              <a:t>2005</a:t>
            </a:r>
            <a:r>
              <a:rPr sz="5550" spc="28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470" dirty="0">
                <a:solidFill>
                  <a:srgbClr val="131313"/>
                </a:solidFill>
                <a:latin typeface="Arial"/>
                <a:cs typeface="Arial"/>
              </a:rPr>
              <a:t>.</a:t>
            </a:r>
            <a:endParaRPr sz="5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51153" y="18307863"/>
            <a:ext cx="867759" cy="118845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402931" y="10686668"/>
            <a:ext cx="0" cy="679450"/>
          </a:xfrm>
          <a:custGeom>
            <a:avLst/>
            <a:gdLst/>
            <a:ahLst/>
            <a:cxnLst/>
            <a:rect l="l" t="t" r="r" b="b"/>
            <a:pathLst>
              <a:path h="679450">
                <a:moveTo>
                  <a:pt x="0" y="679116"/>
                </a:moveTo>
                <a:lnTo>
                  <a:pt x="0" y="0"/>
                </a:lnTo>
              </a:path>
            </a:pathLst>
          </a:custGeom>
          <a:ln w="47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86722" y="2401955"/>
            <a:ext cx="14243685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50" spc="-1080" dirty="0">
                <a:solidFill>
                  <a:srgbClr val="131313"/>
                </a:solidFill>
                <a:latin typeface="Arial"/>
                <a:cs typeface="Arial"/>
              </a:rPr>
              <a:t>Tugas</a:t>
            </a:r>
            <a:r>
              <a:rPr sz="5550" spc="-36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70" dirty="0">
                <a:solidFill>
                  <a:srgbClr val="131313"/>
                </a:solidFill>
                <a:latin typeface="Arial"/>
                <a:cs typeface="Arial"/>
              </a:rPr>
              <a:t>perawat</a:t>
            </a:r>
            <a:r>
              <a:rPr sz="5550" spc="13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30" dirty="0">
                <a:solidFill>
                  <a:srgbClr val="131313"/>
                </a:solidFill>
                <a:latin typeface="Arial"/>
                <a:cs typeface="Arial"/>
              </a:rPr>
              <a:t>sebagai</a:t>
            </a:r>
            <a:r>
              <a:rPr sz="5550" spc="-5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75" dirty="0">
                <a:solidFill>
                  <a:srgbClr val="131313"/>
                </a:solidFill>
                <a:latin typeface="Arial"/>
                <a:cs typeface="Arial"/>
              </a:rPr>
              <a:t>pembela</a:t>
            </a:r>
            <a:r>
              <a:rPr sz="5550" spc="-7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395" dirty="0">
                <a:solidFill>
                  <a:srgbClr val="131313"/>
                </a:solidFill>
                <a:latin typeface="Arial"/>
                <a:cs typeface="Arial"/>
              </a:rPr>
              <a:t>klien</a:t>
            </a:r>
            <a:r>
              <a:rPr sz="5550" spc="-17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45" dirty="0">
                <a:solidFill>
                  <a:srgbClr val="131313"/>
                </a:solidFill>
                <a:latin typeface="Arial"/>
                <a:cs typeface="Arial"/>
              </a:rPr>
              <a:t>adalah</a:t>
            </a:r>
            <a:r>
              <a:rPr sz="5550" spc="13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00" dirty="0">
                <a:solidFill>
                  <a:srgbClr val="131313"/>
                </a:solidFill>
                <a:latin typeface="Arial"/>
                <a:cs typeface="Arial"/>
              </a:rPr>
              <a:t>bertanggung</a:t>
            </a:r>
            <a:endParaRPr sz="55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84655" y="3302731"/>
            <a:ext cx="5215890" cy="1818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0800">
              <a:lnSpc>
                <a:spcPct val="105900"/>
              </a:lnSpc>
              <a:spcBef>
                <a:spcPts val="95"/>
              </a:spcBef>
              <a:tabLst>
                <a:tab pos="2526030" algn="l"/>
              </a:tabLst>
            </a:pPr>
            <a:r>
              <a:rPr sz="5550" spc="-595" dirty="0">
                <a:solidFill>
                  <a:srgbClr val="131313"/>
                </a:solidFill>
                <a:latin typeface="Arial"/>
                <a:cs typeface="Arial"/>
              </a:rPr>
              <a:t>jawab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740" dirty="0">
                <a:solidFill>
                  <a:srgbClr val="131313"/>
                </a:solidFill>
                <a:latin typeface="Arial"/>
                <a:cs typeface="Arial"/>
              </a:rPr>
              <a:t>membantu </a:t>
            </a:r>
            <a:r>
              <a:rPr sz="5550" spc="-520" dirty="0">
                <a:solidFill>
                  <a:srgbClr val="131313"/>
                </a:solidFill>
                <a:latin typeface="Arial"/>
                <a:cs typeface="Arial"/>
              </a:rPr>
              <a:t>menginterpretasikan</a:t>
            </a:r>
            <a:endParaRPr sz="55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95781" y="3302731"/>
            <a:ext cx="2320925" cy="1818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61645">
              <a:lnSpc>
                <a:spcPct val="105900"/>
              </a:lnSpc>
              <a:spcBef>
                <a:spcPts val="95"/>
              </a:spcBef>
            </a:pPr>
            <a:r>
              <a:rPr sz="5550" spc="-430" dirty="0">
                <a:solidFill>
                  <a:srgbClr val="131313"/>
                </a:solidFill>
                <a:latin typeface="Arial"/>
                <a:cs typeface="Arial"/>
              </a:rPr>
              <a:t>klien </a:t>
            </a:r>
            <a:r>
              <a:rPr sz="5550" spc="-520" dirty="0">
                <a:solidFill>
                  <a:srgbClr val="131313"/>
                </a:solidFill>
                <a:latin typeface="Arial"/>
                <a:cs typeface="Arial"/>
              </a:rPr>
              <a:t>informasi</a:t>
            </a:r>
            <a:endParaRPr sz="5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60136" y="3302731"/>
            <a:ext cx="4032885" cy="1818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8285" marR="5080" indent="-236220">
              <a:lnSpc>
                <a:spcPct val="105900"/>
              </a:lnSpc>
              <a:spcBef>
                <a:spcPts val="95"/>
              </a:spcBef>
              <a:tabLst>
                <a:tab pos="1762760" algn="l"/>
                <a:tab pos="1903730" algn="l"/>
              </a:tabLst>
            </a:pPr>
            <a:r>
              <a:rPr sz="5550" spc="-740" dirty="0">
                <a:solidFill>
                  <a:srgbClr val="131313"/>
                </a:solidFill>
                <a:latin typeface="Arial"/>
                <a:cs typeface="Arial"/>
              </a:rPr>
              <a:t>dan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	</a:t>
            </a:r>
            <a:r>
              <a:rPr sz="5550" spc="-605" dirty="0">
                <a:solidFill>
                  <a:srgbClr val="131313"/>
                </a:solidFill>
                <a:latin typeface="Arial"/>
                <a:cs typeface="Arial"/>
              </a:rPr>
              <a:t>keluarga </a:t>
            </a:r>
            <a:r>
              <a:rPr sz="5550" spc="-420" dirty="0">
                <a:solidFill>
                  <a:srgbClr val="131313"/>
                </a:solidFill>
                <a:latin typeface="Arial"/>
                <a:cs typeface="Arial"/>
              </a:rPr>
              <a:t>dari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610" dirty="0">
                <a:solidFill>
                  <a:srgbClr val="131313"/>
                </a:solidFill>
                <a:latin typeface="Arial"/>
                <a:cs typeface="Arial"/>
              </a:rPr>
              <a:t>berbagai</a:t>
            </a:r>
            <a:endParaRPr sz="55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635937" y="3302731"/>
            <a:ext cx="2060575" cy="1818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51180">
              <a:lnSpc>
                <a:spcPct val="105900"/>
              </a:lnSpc>
              <a:spcBef>
                <a:spcPts val="95"/>
              </a:spcBef>
            </a:pPr>
            <a:r>
              <a:rPr sz="5550" spc="-710" dirty="0">
                <a:solidFill>
                  <a:srgbClr val="131313"/>
                </a:solidFill>
                <a:latin typeface="Arial"/>
                <a:cs typeface="Arial"/>
              </a:rPr>
              <a:t>dalam </a:t>
            </a:r>
            <a:r>
              <a:rPr sz="5550" spc="-620" dirty="0">
                <a:solidFill>
                  <a:srgbClr val="131313"/>
                </a:solidFill>
                <a:latin typeface="Arial"/>
                <a:cs typeface="Arial"/>
              </a:rPr>
              <a:t>pemberi</a:t>
            </a:r>
            <a:endParaRPr sz="55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84600" y="5137279"/>
            <a:ext cx="14888844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50" spc="-690" dirty="0">
                <a:solidFill>
                  <a:srgbClr val="131313"/>
                </a:solidFill>
                <a:latin typeface="Arial"/>
                <a:cs typeface="Arial"/>
              </a:rPr>
              <a:t>pelayanan</a:t>
            </a:r>
            <a:r>
              <a:rPr sz="5550" spc="76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45" dirty="0">
                <a:solidFill>
                  <a:srgbClr val="131313"/>
                </a:solidFill>
                <a:latin typeface="Arial"/>
                <a:cs typeface="Arial"/>
              </a:rPr>
              <a:t>dan</a:t>
            </a:r>
            <a:r>
              <a:rPr sz="5550" spc="39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70" dirty="0">
                <a:solidFill>
                  <a:srgbClr val="131313"/>
                </a:solidFill>
                <a:latin typeface="Arial"/>
                <a:cs typeface="Arial"/>
              </a:rPr>
              <a:t>dalam</a:t>
            </a:r>
            <a:r>
              <a:rPr sz="5550" spc="41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80" dirty="0">
                <a:solidFill>
                  <a:srgbClr val="131313"/>
                </a:solidFill>
                <a:latin typeface="Arial"/>
                <a:cs typeface="Arial"/>
              </a:rPr>
              <a:t>memberikan</a:t>
            </a:r>
            <a:r>
              <a:rPr sz="5550" spc="64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05" dirty="0">
                <a:solidFill>
                  <a:srgbClr val="131313"/>
                </a:solidFill>
                <a:latin typeface="Arial"/>
                <a:cs typeface="Arial"/>
              </a:rPr>
              <a:t>informasi</a:t>
            </a:r>
            <a:r>
              <a:rPr sz="5550" spc="67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425" dirty="0">
                <a:solidFill>
                  <a:srgbClr val="131313"/>
                </a:solidFill>
                <a:latin typeface="Arial"/>
                <a:cs typeface="Arial"/>
              </a:rPr>
              <a:t>hal</a:t>
            </a:r>
            <a:r>
              <a:rPr sz="5550" spc="18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375" dirty="0">
                <a:solidFill>
                  <a:srgbClr val="131313"/>
                </a:solidFill>
                <a:latin typeface="Arial"/>
                <a:cs typeface="Arial"/>
              </a:rPr>
              <a:t>lain</a:t>
            </a:r>
            <a:r>
              <a:rPr sz="5550" spc="30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50" dirty="0">
                <a:solidFill>
                  <a:srgbClr val="131313"/>
                </a:solidFill>
                <a:latin typeface="Arial"/>
                <a:cs typeface="Arial"/>
              </a:rPr>
              <a:t>yang</a:t>
            </a:r>
            <a:endParaRPr sz="55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66915" y="5986185"/>
            <a:ext cx="12065000" cy="181800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490"/>
              </a:spcBef>
              <a:tabLst>
                <a:tab pos="3328035" algn="l"/>
                <a:tab pos="5401945" algn="l"/>
                <a:tab pos="8806815" algn="l"/>
              </a:tabLst>
            </a:pPr>
            <a:r>
              <a:rPr sz="5550" spc="-530" dirty="0">
                <a:solidFill>
                  <a:srgbClr val="131313"/>
                </a:solidFill>
                <a:latin typeface="Arial"/>
                <a:cs typeface="Arial"/>
              </a:rPr>
              <a:t>diperlukan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540" dirty="0">
                <a:solidFill>
                  <a:srgbClr val="131313"/>
                </a:solidFill>
                <a:latin typeface="Arial"/>
                <a:cs typeface="Arial"/>
              </a:rPr>
              <a:t>untuk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680" dirty="0">
                <a:solidFill>
                  <a:srgbClr val="131313"/>
                </a:solidFill>
                <a:latin typeface="Arial"/>
                <a:cs typeface="Arial"/>
              </a:rPr>
              <a:t>mengambil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570" dirty="0">
                <a:solidFill>
                  <a:srgbClr val="131313"/>
                </a:solidFill>
                <a:latin typeface="Arial"/>
                <a:cs typeface="Arial"/>
              </a:rPr>
              <a:t>persetujuan</a:t>
            </a:r>
            <a:endParaRPr sz="5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804795" algn="l"/>
                <a:tab pos="4418330" algn="l"/>
                <a:tab pos="7141845" algn="l"/>
                <a:tab pos="10947400" algn="l"/>
              </a:tabLst>
            </a:pPr>
            <a:r>
              <a:rPr sz="5550" i="1" spc="-755" dirty="0">
                <a:solidFill>
                  <a:srgbClr val="131313"/>
                </a:solidFill>
                <a:latin typeface="Arial"/>
                <a:cs typeface="Arial"/>
              </a:rPr>
              <a:t>Concent</a:t>
            </a:r>
            <a:r>
              <a:rPr sz="5550" i="1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i="1" spc="-600" dirty="0">
                <a:solidFill>
                  <a:srgbClr val="131313"/>
                </a:solidFill>
                <a:latin typeface="Arial"/>
                <a:cs typeface="Arial"/>
              </a:rPr>
              <a:t>atas</a:t>
            </a:r>
            <a:r>
              <a:rPr sz="5550" i="1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i="1" spc="-540" dirty="0">
                <a:solidFill>
                  <a:srgbClr val="131313"/>
                </a:solidFill>
                <a:latin typeface="Arial"/>
                <a:cs typeface="Arial"/>
              </a:rPr>
              <a:t>tindakan</a:t>
            </a:r>
            <a:r>
              <a:rPr sz="5550" i="1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i="1" spc="-655" dirty="0">
                <a:solidFill>
                  <a:srgbClr val="131313"/>
                </a:solidFill>
                <a:latin typeface="Arial"/>
                <a:cs typeface="Arial"/>
              </a:rPr>
              <a:t>keperawatan</a:t>
            </a:r>
            <a:r>
              <a:rPr sz="5550" i="1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i="1" spc="-869" dirty="0">
                <a:solidFill>
                  <a:srgbClr val="131313"/>
                </a:solidFill>
                <a:latin typeface="Arial"/>
                <a:cs typeface="Arial"/>
              </a:rPr>
              <a:t>yang</a:t>
            </a:r>
            <a:endParaRPr sz="55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366878" y="5986185"/>
            <a:ext cx="2333625" cy="181800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490"/>
              </a:spcBef>
            </a:pPr>
            <a:r>
              <a:rPr sz="5550" i="1" spc="-490" dirty="0">
                <a:solidFill>
                  <a:srgbClr val="131313"/>
                </a:solidFill>
                <a:latin typeface="Arial"/>
                <a:cs typeface="Arial"/>
              </a:rPr>
              <a:t>In</a:t>
            </a:r>
            <a:r>
              <a:rPr sz="5550" i="1" spc="18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i="1" spc="-680" dirty="0">
                <a:solidFill>
                  <a:srgbClr val="131313"/>
                </a:solidFill>
                <a:latin typeface="Arial"/>
                <a:cs typeface="Arial"/>
              </a:rPr>
              <a:t>ormed</a:t>
            </a:r>
            <a:endParaRPr sz="5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5550" spc="-520" dirty="0">
                <a:solidFill>
                  <a:srgbClr val="131313"/>
                </a:solidFill>
                <a:latin typeface="Arial"/>
                <a:cs typeface="Arial"/>
              </a:rPr>
              <a:t>diberikan</a:t>
            </a:r>
            <a:endParaRPr sz="55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84312" y="7778298"/>
            <a:ext cx="14964410" cy="36055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just">
              <a:lnSpc>
                <a:spcPct val="105800"/>
              </a:lnSpc>
              <a:spcBef>
                <a:spcPts val="105"/>
              </a:spcBef>
            </a:pPr>
            <a:r>
              <a:rPr sz="5550" spc="-695" dirty="0">
                <a:solidFill>
                  <a:srgbClr val="131313"/>
                </a:solidFill>
                <a:latin typeface="Arial"/>
                <a:cs typeface="Arial"/>
              </a:rPr>
              <a:t>kepadanya.</a:t>
            </a:r>
            <a:r>
              <a:rPr sz="5550" spc="3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1115" dirty="0">
                <a:solidFill>
                  <a:srgbClr val="131313"/>
                </a:solidFill>
                <a:latin typeface="Arial"/>
                <a:cs typeface="Arial"/>
              </a:rPr>
              <a:t>Tugas</a:t>
            </a:r>
            <a:r>
              <a:rPr sz="5550" spc="107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60" dirty="0">
                <a:solidFill>
                  <a:srgbClr val="131313"/>
                </a:solidFill>
                <a:latin typeface="Arial"/>
                <a:cs typeface="Arial"/>
              </a:rPr>
              <a:t>yang</a:t>
            </a:r>
            <a:r>
              <a:rPr sz="5550" spc="88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375" dirty="0">
                <a:solidFill>
                  <a:srgbClr val="131313"/>
                </a:solidFill>
                <a:latin typeface="Arial"/>
                <a:cs typeface="Arial"/>
              </a:rPr>
              <a:t>lain</a:t>
            </a:r>
            <a:r>
              <a:rPr sz="5550" spc="93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75" dirty="0">
                <a:solidFill>
                  <a:srgbClr val="131313"/>
                </a:solidFill>
                <a:latin typeface="Arial"/>
                <a:cs typeface="Arial"/>
              </a:rPr>
              <a:t>adalah</a:t>
            </a:r>
            <a:r>
              <a:rPr sz="5550" spc="127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55" dirty="0">
                <a:solidFill>
                  <a:srgbClr val="131313"/>
                </a:solidFill>
                <a:latin typeface="Arial"/>
                <a:cs typeface="Arial"/>
              </a:rPr>
              <a:t>mempertahankan</a:t>
            </a:r>
            <a:r>
              <a:rPr sz="5550" spc="74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805" dirty="0">
                <a:solidFill>
                  <a:srgbClr val="131313"/>
                </a:solidFill>
                <a:latin typeface="Arial"/>
                <a:cs typeface="Arial"/>
              </a:rPr>
              <a:t>dan </a:t>
            </a:r>
            <a:r>
              <a:rPr sz="5550" spc="-570" dirty="0">
                <a:solidFill>
                  <a:srgbClr val="131313"/>
                </a:solidFill>
                <a:latin typeface="Arial"/>
                <a:cs typeface="Arial"/>
              </a:rPr>
              <a:t>melindungi</a:t>
            </a:r>
            <a:r>
              <a:rPr sz="5550" spc="9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50" dirty="0">
                <a:solidFill>
                  <a:srgbClr val="131313"/>
                </a:solidFill>
                <a:latin typeface="Arial"/>
                <a:cs typeface="Arial"/>
              </a:rPr>
              <a:t>hak-</a:t>
            </a:r>
            <a:r>
              <a:rPr sz="5550" spc="-720" dirty="0">
                <a:solidFill>
                  <a:srgbClr val="131313"/>
                </a:solidFill>
                <a:latin typeface="Arial"/>
                <a:cs typeface="Arial"/>
              </a:rPr>
              <a:t>hak</a:t>
            </a:r>
            <a:r>
              <a:rPr sz="5550" spc="10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375" dirty="0">
                <a:solidFill>
                  <a:srgbClr val="131313"/>
                </a:solidFill>
                <a:latin typeface="Arial"/>
                <a:cs typeface="Arial"/>
              </a:rPr>
              <a:t>klien,</a:t>
            </a:r>
            <a:r>
              <a:rPr sz="5550" spc="6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725" dirty="0">
                <a:solidFill>
                  <a:srgbClr val="131313"/>
                </a:solidFill>
                <a:latin typeface="Arial"/>
                <a:cs typeface="Arial"/>
              </a:rPr>
              <a:t>harus</a:t>
            </a:r>
            <a:r>
              <a:rPr sz="5550" spc="8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580" dirty="0">
                <a:solidFill>
                  <a:srgbClr val="131313"/>
                </a:solidFill>
                <a:latin typeface="Arial"/>
                <a:cs typeface="Arial"/>
              </a:rPr>
              <a:t>dilakukan</a:t>
            </a:r>
            <a:r>
              <a:rPr sz="5550" spc="7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85" dirty="0">
                <a:solidFill>
                  <a:srgbClr val="131313"/>
                </a:solidFill>
                <a:latin typeface="Arial"/>
                <a:cs typeface="Arial"/>
              </a:rPr>
              <a:t>karena</a:t>
            </a:r>
            <a:r>
              <a:rPr sz="5550" spc="5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430" dirty="0">
                <a:solidFill>
                  <a:srgbClr val="131313"/>
                </a:solidFill>
                <a:latin typeface="Arial"/>
                <a:cs typeface="Arial"/>
              </a:rPr>
              <a:t>klien </a:t>
            </a:r>
            <a:r>
              <a:rPr sz="5550" spc="-760" dirty="0">
                <a:solidFill>
                  <a:srgbClr val="131313"/>
                </a:solidFill>
                <a:latin typeface="Arial"/>
                <a:cs typeface="Arial"/>
              </a:rPr>
              <a:t>yang</a:t>
            </a:r>
            <a:r>
              <a:rPr sz="5550" spc="82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465" dirty="0">
                <a:solidFill>
                  <a:srgbClr val="131313"/>
                </a:solidFill>
                <a:latin typeface="Arial"/>
                <a:cs typeface="Arial"/>
              </a:rPr>
              <a:t>sakit</a:t>
            </a:r>
            <a:r>
              <a:rPr sz="5550" spc="103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45" dirty="0">
                <a:solidFill>
                  <a:srgbClr val="131313"/>
                </a:solidFill>
                <a:latin typeface="Arial"/>
                <a:cs typeface="Arial"/>
              </a:rPr>
              <a:t>dan</a:t>
            </a:r>
            <a:r>
              <a:rPr sz="5550" spc="91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465" dirty="0">
                <a:solidFill>
                  <a:srgbClr val="131313"/>
                </a:solidFill>
                <a:latin typeface="Arial"/>
                <a:cs typeface="Arial"/>
              </a:rPr>
              <a:t>dirawat</a:t>
            </a:r>
            <a:r>
              <a:rPr sz="5550" spc="121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310" dirty="0">
                <a:solidFill>
                  <a:srgbClr val="131313"/>
                </a:solidFill>
                <a:latin typeface="Arial"/>
                <a:cs typeface="Arial"/>
              </a:rPr>
              <a:t>di</a:t>
            </a:r>
            <a:r>
              <a:rPr sz="5550" spc="72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00" dirty="0">
                <a:solidFill>
                  <a:srgbClr val="131313"/>
                </a:solidFill>
                <a:latin typeface="Arial"/>
                <a:cs typeface="Arial"/>
              </a:rPr>
              <a:t>rumah</a:t>
            </a:r>
            <a:r>
              <a:rPr sz="5550" spc="104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465" dirty="0">
                <a:solidFill>
                  <a:srgbClr val="131313"/>
                </a:solidFill>
                <a:latin typeface="Arial"/>
                <a:cs typeface="Arial"/>
              </a:rPr>
              <a:t>sakit</a:t>
            </a:r>
            <a:r>
              <a:rPr sz="5550" spc="102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60" dirty="0">
                <a:solidFill>
                  <a:srgbClr val="131313"/>
                </a:solidFill>
                <a:latin typeface="Arial"/>
                <a:cs typeface="Arial"/>
              </a:rPr>
              <a:t>akan</a:t>
            </a:r>
            <a:r>
              <a:rPr sz="5550" spc="90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495" dirty="0">
                <a:solidFill>
                  <a:srgbClr val="131313"/>
                </a:solidFill>
                <a:latin typeface="Arial"/>
                <a:cs typeface="Arial"/>
              </a:rPr>
              <a:t>berinteraksi </a:t>
            </a:r>
            <a:r>
              <a:rPr sz="5550" spc="-780" dirty="0">
                <a:solidFill>
                  <a:srgbClr val="131313"/>
                </a:solidFill>
                <a:latin typeface="Arial"/>
                <a:cs typeface="Arial"/>
              </a:rPr>
              <a:t>dengan</a:t>
            </a:r>
            <a:r>
              <a:rPr sz="5550" spc="-19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20" dirty="0">
                <a:solidFill>
                  <a:srgbClr val="131313"/>
                </a:solidFill>
                <a:latin typeface="Arial"/>
                <a:cs typeface="Arial"/>
              </a:rPr>
              <a:t>banyak</a:t>
            </a:r>
            <a:r>
              <a:rPr sz="5550" spc="-3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80" dirty="0">
                <a:solidFill>
                  <a:srgbClr val="131313"/>
                </a:solidFill>
                <a:latin typeface="Arial"/>
                <a:cs typeface="Arial"/>
              </a:rPr>
              <a:t>petugas</a:t>
            </a:r>
            <a:r>
              <a:rPr sz="5550" spc="-19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90" dirty="0">
                <a:solidFill>
                  <a:srgbClr val="131313"/>
                </a:solidFill>
                <a:latin typeface="Arial"/>
                <a:cs typeface="Arial"/>
              </a:rPr>
              <a:t>kesehatan</a:t>
            </a:r>
            <a:r>
              <a:rPr sz="5550" spc="-3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70" dirty="0">
                <a:solidFill>
                  <a:srgbClr val="131313"/>
                </a:solidFill>
                <a:latin typeface="Arial"/>
                <a:cs typeface="Arial"/>
              </a:rPr>
              <a:t>Mubarak,</a:t>
            </a:r>
            <a:r>
              <a:rPr sz="5550" spc="19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840" dirty="0">
                <a:solidFill>
                  <a:srgbClr val="131313"/>
                </a:solidFill>
                <a:latin typeface="Arial"/>
                <a:cs typeface="Arial"/>
              </a:rPr>
              <a:t>2005</a:t>
            </a:r>
            <a:r>
              <a:rPr sz="5550" spc="29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470" dirty="0">
                <a:solidFill>
                  <a:srgbClr val="131313"/>
                </a:solidFill>
                <a:latin typeface="Arial"/>
                <a:cs typeface="Arial"/>
              </a:rPr>
              <a:t>.</a:t>
            </a:r>
            <a:endParaRPr sz="5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72299" y="12158087"/>
            <a:ext cx="3961512" cy="541406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751153" y="18307863"/>
            <a:ext cx="886624" cy="118845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1389352" y="4989634"/>
            <a:ext cx="0" cy="660400"/>
          </a:xfrm>
          <a:custGeom>
            <a:avLst/>
            <a:gdLst/>
            <a:ahLst/>
            <a:cxnLst/>
            <a:rect l="l" t="t" r="r" b="b"/>
            <a:pathLst>
              <a:path h="660400">
                <a:moveTo>
                  <a:pt x="0" y="660252"/>
                </a:moveTo>
                <a:lnTo>
                  <a:pt x="0" y="0"/>
                </a:lnTo>
              </a:path>
            </a:pathLst>
          </a:custGeom>
          <a:ln w="47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87308" y="4811871"/>
            <a:ext cx="9995535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614159" algn="l"/>
              </a:tabLst>
            </a:pPr>
            <a:r>
              <a:rPr sz="5550" spc="-400" dirty="0">
                <a:solidFill>
                  <a:srgbClr val="131313"/>
                </a:solidFill>
                <a:latin typeface="Arial"/>
                <a:cs typeface="Arial"/>
              </a:rPr>
              <a:t>e.</a:t>
            </a:r>
            <a:r>
              <a:rPr sz="5550" spc="-9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819" dirty="0">
                <a:solidFill>
                  <a:srgbClr val="131313"/>
                </a:solidFill>
                <a:latin typeface="Arial"/>
                <a:cs typeface="Arial"/>
              </a:rPr>
              <a:t>Sebagai</a:t>
            </a:r>
            <a:r>
              <a:rPr sz="5550" spc="-21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05" dirty="0">
                <a:solidFill>
                  <a:srgbClr val="131313"/>
                </a:solidFill>
                <a:latin typeface="Arial"/>
                <a:cs typeface="Arial"/>
              </a:rPr>
              <a:t>Manajer</a:t>
            </a:r>
            <a:r>
              <a:rPr sz="5550" spc="-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855" dirty="0">
                <a:solidFill>
                  <a:srgbClr val="131313"/>
                </a:solidFill>
                <a:latin typeface="Arial"/>
                <a:cs typeface="Arial"/>
              </a:rPr>
              <a:t>kasus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i="1" spc="-980" dirty="0">
                <a:solidFill>
                  <a:srgbClr val="131313"/>
                </a:solidFill>
                <a:latin typeface="Arial"/>
                <a:cs typeface="Arial"/>
              </a:rPr>
              <a:t>Case</a:t>
            </a:r>
            <a:r>
              <a:rPr sz="5550" i="1" spc="-38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i="1" spc="-825" dirty="0">
                <a:solidFill>
                  <a:srgbClr val="131313"/>
                </a:solidFill>
                <a:latin typeface="Arial"/>
                <a:cs typeface="Arial"/>
              </a:rPr>
              <a:t>Manager</a:t>
            </a:r>
            <a:endParaRPr sz="55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81534" y="5887133"/>
            <a:ext cx="2541270" cy="1818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 marR="5080" indent="-3175">
              <a:lnSpc>
                <a:spcPct val="105900"/>
              </a:lnSpc>
              <a:spcBef>
                <a:spcPts val="95"/>
              </a:spcBef>
            </a:pPr>
            <a:r>
              <a:rPr sz="5550" spc="-745" dirty="0">
                <a:solidFill>
                  <a:srgbClr val="131313"/>
                </a:solidFill>
                <a:latin typeface="Arial"/>
                <a:cs typeface="Arial"/>
              </a:rPr>
              <a:t>Perawat </a:t>
            </a:r>
            <a:r>
              <a:rPr sz="5550" spc="-670" dirty="0">
                <a:solidFill>
                  <a:srgbClr val="131313"/>
                </a:solidFill>
                <a:latin typeface="Arial"/>
                <a:cs typeface="Arial"/>
              </a:rPr>
              <a:t>mengelola</a:t>
            </a:r>
            <a:endParaRPr sz="5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37545" y="5887133"/>
            <a:ext cx="2607945" cy="1818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5615" marR="5080" indent="-463550">
              <a:lnSpc>
                <a:spcPct val="105900"/>
              </a:lnSpc>
              <a:spcBef>
                <a:spcPts val="95"/>
              </a:spcBef>
            </a:pPr>
            <a:r>
              <a:rPr sz="5550" spc="-700" dirty="0">
                <a:solidFill>
                  <a:srgbClr val="131313"/>
                </a:solidFill>
                <a:latin typeface="Arial"/>
                <a:cs typeface="Arial"/>
              </a:rPr>
              <a:t>kesehatan </a:t>
            </a:r>
            <a:r>
              <a:rPr sz="5550" spc="-640" dirty="0">
                <a:solidFill>
                  <a:srgbClr val="131313"/>
                </a:solidFill>
                <a:latin typeface="Arial"/>
                <a:cs typeface="Arial"/>
              </a:rPr>
              <a:t>berbagai</a:t>
            </a:r>
            <a:endParaRPr sz="55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95740" y="5887133"/>
            <a:ext cx="8699500" cy="1818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115" marR="5080" indent="-19050">
              <a:lnSpc>
                <a:spcPct val="105900"/>
              </a:lnSpc>
              <a:spcBef>
                <a:spcPts val="95"/>
              </a:spcBef>
              <a:tabLst>
                <a:tab pos="2907665" algn="l"/>
                <a:tab pos="3704590" algn="l"/>
                <a:tab pos="6189980" algn="l"/>
                <a:tab pos="7307580" algn="l"/>
              </a:tabLst>
            </a:pPr>
            <a:r>
              <a:rPr sz="5550" spc="-705" dirty="0">
                <a:solidFill>
                  <a:srgbClr val="131313"/>
                </a:solidFill>
                <a:latin typeface="Arial"/>
                <a:cs typeface="Arial"/>
              </a:rPr>
              <a:t>masyarakat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	</a:t>
            </a:r>
            <a:r>
              <a:rPr sz="5550" spc="-650" dirty="0">
                <a:solidFill>
                  <a:srgbClr val="131313"/>
                </a:solidFill>
                <a:latin typeface="Arial"/>
                <a:cs typeface="Arial"/>
              </a:rPr>
              <a:t>diharapkan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630" dirty="0">
                <a:solidFill>
                  <a:srgbClr val="131313"/>
                </a:solidFill>
                <a:latin typeface="Arial"/>
                <a:cs typeface="Arial"/>
              </a:rPr>
              <a:t>dapat </a:t>
            </a:r>
            <a:r>
              <a:rPr sz="5550" spc="-595" dirty="0">
                <a:solidFill>
                  <a:srgbClr val="131313"/>
                </a:solidFill>
                <a:latin typeface="Arial"/>
                <a:cs typeface="Arial"/>
              </a:rPr>
              <a:t>kegiatan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700" dirty="0">
                <a:solidFill>
                  <a:srgbClr val="131313"/>
                </a:solidFill>
                <a:latin typeface="Arial"/>
                <a:cs typeface="Arial"/>
              </a:rPr>
              <a:t>pelayanan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700" dirty="0">
                <a:solidFill>
                  <a:srgbClr val="131313"/>
                </a:solidFill>
                <a:latin typeface="Arial"/>
                <a:cs typeface="Arial"/>
              </a:rPr>
              <a:t>kesehatan</a:t>
            </a:r>
            <a:endParaRPr sz="55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84600" y="7726412"/>
            <a:ext cx="14584680" cy="1765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655" marR="5080" indent="-21590">
              <a:lnSpc>
                <a:spcPts val="7020"/>
              </a:lnSpc>
            </a:pPr>
            <a:r>
              <a:rPr sz="5550" spc="-875" dirty="0">
                <a:solidFill>
                  <a:srgbClr val="131313"/>
                </a:solidFill>
                <a:latin typeface="Arial"/>
                <a:cs typeface="Arial"/>
              </a:rPr>
              <a:t>puskesmas</a:t>
            </a:r>
            <a:r>
              <a:rPr sz="5550" spc="23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45" dirty="0">
                <a:solidFill>
                  <a:srgbClr val="131313"/>
                </a:solidFill>
                <a:latin typeface="Arial"/>
                <a:cs typeface="Arial"/>
              </a:rPr>
              <a:t>dan</a:t>
            </a:r>
            <a:r>
              <a:rPr sz="5550" spc="-24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95" dirty="0">
                <a:solidFill>
                  <a:srgbClr val="131313"/>
                </a:solidFill>
                <a:latin typeface="Arial"/>
                <a:cs typeface="Arial"/>
              </a:rPr>
              <a:t>masyarakat</a:t>
            </a:r>
            <a:r>
              <a:rPr sz="5550" spc="434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30" dirty="0">
                <a:solidFill>
                  <a:srgbClr val="131313"/>
                </a:solidFill>
                <a:latin typeface="Arial"/>
                <a:cs typeface="Arial"/>
              </a:rPr>
              <a:t>sesuai</a:t>
            </a:r>
            <a:r>
              <a:rPr sz="5550" spc="-7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80" dirty="0">
                <a:solidFill>
                  <a:srgbClr val="131313"/>
                </a:solidFill>
                <a:latin typeface="Arial"/>
                <a:cs typeface="Arial"/>
              </a:rPr>
              <a:t>dengan</a:t>
            </a:r>
            <a:r>
              <a:rPr sz="5550" spc="-19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45" dirty="0">
                <a:solidFill>
                  <a:srgbClr val="131313"/>
                </a:solidFill>
                <a:latin typeface="Arial"/>
                <a:cs typeface="Arial"/>
              </a:rPr>
              <a:t>beban</a:t>
            </a:r>
            <a:r>
              <a:rPr sz="5550" spc="114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80" dirty="0">
                <a:solidFill>
                  <a:srgbClr val="131313"/>
                </a:solidFill>
                <a:latin typeface="Arial"/>
                <a:cs typeface="Arial"/>
              </a:rPr>
              <a:t>tugas</a:t>
            </a:r>
            <a:r>
              <a:rPr sz="5550" spc="-11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835" dirty="0">
                <a:solidFill>
                  <a:srgbClr val="131313"/>
                </a:solidFill>
                <a:latin typeface="Arial"/>
                <a:cs typeface="Arial"/>
              </a:rPr>
              <a:t>dan </a:t>
            </a:r>
            <a:r>
              <a:rPr sz="5550" spc="-700" dirty="0">
                <a:solidFill>
                  <a:srgbClr val="131313"/>
                </a:solidFill>
                <a:latin typeface="Arial"/>
                <a:cs typeface="Arial"/>
              </a:rPr>
              <a:t>tanggung</a:t>
            </a:r>
            <a:r>
              <a:rPr sz="5550" spc="1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85" dirty="0">
                <a:solidFill>
                  <a:srgbClr val="131313"/>
                </a:solidFill>
                <a:latin typeface="Arial"/>
                <a:cs typeface="Arial"/>
              </a:rPr>
              <a:t>jawab</a:t>
            </a:r>
            <a:r>
              <a:rPr sz="5550" spc="-229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30" dirty="0">
                <a:solidFill>
                  <a:srgbClr val="131313"/>
                </a:solidFill>
                <a:latin typeface="Arial"/>
                <a:cs typeface="Arial"/>
              </a:rPr>
              <a:t>yang</a:t>
            </a:r>
            <a:r>
              <a:rPr sz="5550" spc="-34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65" dirty="0">
                <a:solidFill>
                  <a:srgbClr val="131313"/>
                </a:solidFill>
                <a:latin typeface="Arial"/>
                <a:cs typeface="Arial"/>
              </a:rPr>
              <a:t>dibebankan</a:t>
            </a:r>
            <a:r>
              <a:rPr sz="5550" spc="-13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05" dirty="0">
                <a:solidFill>
                  <a:srgbClr val="131313"/>
                </a:solidFill>
                <a:latin typeface="Arial"/>
                <a:cs typeface="Arial"/>
              </a:rPr>
              <a:t>kepadanya.</a:t>
            </a:r>
            <a:endParaRPr sz="5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51153" y="18307863"/>
            <a:ext cx="867759" cy="118845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9215235" y="13157899"/>
            <a:ext cx="0" cy="679450"/>
          </a:xfrm>
          <a:custGeom>
            <a:avLst/>
            <a:gdLst/>
            <a:ahLst/>
            <a:cxnLst/>
            <a:rect l="l" t="t" r="r" b="b"/>
            <a:pathLst>
              <a:path h="679450">
                <a:moveTo>
                  <a:pt x="0" y="679116"/>
                </a:moveTo>
                <a:lnTo>
                  <a:pt x="0" y="0"/>
                </a:lnTo>
              </a:path>
            </a:pathLst>
          </a:custGeom>
          <a:ln w="47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01580" y="4434586"/>
            <a:ext cx="15540990" cy="9415145"/>
          </a:xfrm>
          <a:prstGeom prst="rect">
            <a:avLst/>
          </a:prstGeom>
        </p:spPr>
        <p:txBody>
          <a:bodyPr vert="horz" wrap="square" lIns="0" tIns="28384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2235"/>
              </a:spcBef>
            </a:pPr>
            <a:r>
              <a:rPr sz="5500" dirty="0">
                <a:solidFill>
                  <a:srgbClr val="131313"/>
                </a:solidFill>
                <a:latin typeface="Arial"/>
                <a:cs typeface="Arial"/>
              </a:rPr>
              <a:t>f.</a:t>
            </a:r>
            <a:r>
              <a:rPr sz="5500" spc="-30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819" dirty="0">
                <a:solidFill>
                  <a:srgbClr val="131313"/>
                </a:solidFill>
                <a:latin typeface="Arial"/>
                <a:cs typeface="Arial"/>
              </a:rPr>
              <a:t>Sebagai</a:t>
            </a:r>
            <a:r>
              <a:rPr sz="5550" spc="-5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490" dirty="0">
                <a:solidFill>
                  <a:srgbClr val="131313"/>
                </a:solidFill>
                <a:latin typeface="Arial"/>
                <a:cs typeface="Arial"/>
              </a:rPr>
              <a:t>kolaborator</a:t>
            </a:r>
            <a:endParaRPr sz="5550">
              <a:latin typeface="Arial"/>
              <a:cs typeface="Arial"/>
            </a:endParaRPr>
          </a:p>
          <a:p>
            <a:pPr marL="589280" marR="5080" indent="1905" algn="just">
              <a:lnSpc>
                <a:spcPct val="105700"/>
              </a:lnSpc>
              <a:spcBef>
                <a:spcPts val="1760"/>
              </a:spcBef>
            </a:pPr>
            <a:r>
              <a:rPr sz="5550" spc="-835" dirty="0">
                <a:solidFill>
                  <a:srgbClr val="131313"/>
                </a:solidFill>
                <a:latin typeface="Arial"/>
                <a:cs typeface="Arial"/>
              </a:rPr>
              <a:t>Peran</a:t>
            </a:r>
            <a:r>
              <a:rPr sz="5550" spc="204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00" dirty="0">
                <a:solidFill>
                  <a:srgbClr val="131313"/>
                </a:solidFill>
                <a:latin typeface="Arial"/>
                <a:cs typeface="Arial"/>
              </a:rPr>
              <a:t>perawat</a:t>
            </a:r>
            <a:r>
              <a:rPr sz="5550" spc="39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755" dirty="0">
                <a:solidFill>
                  <a:srgbClr val="131313"/>
                </a:solidFill>
                <a:latin typeface="Arial"/>
                <a:cs typeface="Arial"/>
              </a:rPr>
              <a:t>sebagai</a:t>
            </a:r>
            <a:r>
              <a:rPr sz="5550" spc="34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505" dirty="0">
                <a:solidFill>
                  <a:srgbClr val="131313"/>
                </a:solidFill>
                <a:latin typeface="Arial"/>
                <a:cs typeface="Arial"/>
              </a:rPr>
              <a:t>kolaborator</a:t>
            </a:r>
            <a:r>
              <a:rPr sz="5550" spc="40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15" dirty="0">
                <a:solidFill>
                  <a:srgbClr val="131313"/>
                </a:solidFill>
                <a:latin typeface="Arial"/>
                <a:cs typeface="Arial"/>
              </a:rPr>
              <a:t>dapat</a:t>
            </a:r>
            <a:r>
              <a:rPr sz="5550" spc="38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65" dirty="0">
                <a:solidFill>
                  <a:srgbClr val="131313"/>
                </a:solidFill>
                <a:latin typeface="Arial"/>
                <a:cs typeface="Arial"/>
              </a:rPr>
              <a:t>dilaksanakan </a:t>
            </a:r>
            <a:r>
              <a:rPr sz="5550" spc="-810" dirty="0">
                <a:solidFill>
                  <a:srgbClr val="131313"/>
                </a:solidFill>
                <a:latin typeface="Arial"/>
                <a:cs typeface="Arial"/>
              </a:rPr>
              <a:t>dengan</a:t>
            </a:r>
            <a:r>
              <a:rPr sz="5550" spc="484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10" dirty="0">
                <a:solidFill>
                  <a:srgbClr val="131313"/>
                </a:solidFill>
                <a:latin typeface="Arial"/>
                <a:cs typeface="Arial"/>
              </a:rPr>
              <a:t>cara</a:t>
            </a:r>
            <a:r>
              <a:rPr sz="5550" spc="22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70" dirty="0">
                <a:solidFill>
                  <a:srgbClr val="131313"/>
                </a:solidFill>
                <a:latin typeface="Arial"/>
                <a:cs typeface="Arial"/>
              </a:rPr>
              <a:t>bekerjasama</a:t>
            </a:r>
            <a:r>
              <a:rPr sz="5550" spc="84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80" dirty="0">
                <a:solidFill>
                  <a:srgbClr val="131313"/>
                </a:solidFill>
                <a:latin typeface="Arial"/>
                <a:cs typeface="Arial"/>
              </a:rPr>
              <a:t>dengan</a:t>
            </a:r>
            <a:r>
              <a:rPr sz="5550" spc="52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300" dirty="0">
                <a:solidFill>
                  <a:srgbClr val="131313"/>
                </a:solidFill>
                <a:latin typeface="Arial"/>
                <a:cs typeface="Arial"/>
              </a:rPr>
              <a:t>tim</a:t>
            </a:r>
            <a:r>
              <a:rPr sz="5550" spc="19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90" dirty="0">
                <a:solidFill>
                  <a:srgbClr val="131313"/>
                </a:solidFill>
                <a:latin typeface="Arial"/>
                <a:cs typeface="Arial"/>
              </a:rPr>
              <a:t>kesehatan</a:t>
            </a:r>
            <a:r>
              <a:rPr sz="5550" spc="64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330" dirty="0">
                <a:solidFill>
                  <a:srgbClr val="131313"/>
                </a:solidFill>
                <a:latin typeface="Arial"/>
                <a:cs typeface="Arial"/>
              </a:rPr>
              <a:t>lain,</a:t>
            </a:r>
            <a:r>
              <a:rPr sz="5550" spc="45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55" dirty="0">
                <a:solidFill>
                  <a:srgbClr val="131313"/>
                </a:solidFill>
                <a:latin typeface="Arial"/>
                <a:cs typeface="Arial"/>
              </a:rPr>
              <a:t>baik </a:t>
            </a:r>
            <a:r>
              <a:rPr sz="5550" spc="-810" dirty="0">
                <a:solidFill>
                  <a:srgbClr val="131313"/>
                </a:solidFill>
                <a:latin typeface="Arial"/>
                <a:cs typeface="Arial"/>
              </a:rPr>
              <a:t>dengan</a:t>
            </a:r>
            <a:r>
              <a:rPr sz="5550" spc="42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90" dirty="0">
                <a:solidFill>
                  <a:srgbClr val="131313"/>
                </a:solidFill>
                <a:latin typeface="Arial"/>
                <a:cs typeface="Arial"/>
              </a:rPr>
              <a:t>dokter,</a:t>
            </a:r>
            <a:r>
              <a:rPr sz="5550" spc="31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375" dirty="0">
                <a:solidFill>
                  <a:srgbClr val="131313"/>
                </a:solidFill>
                <a:latin typeface="Arial"/>
                <a:cs typeface="Arial"/>
              </a:rPr>
              <a:t>ahli</a:t>
            </a:r>
            <a:r>
              <a:rPr sz="5550" spc="24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320" dirty="0">
                <a:solidFill>
                  <a:srgbClr val="131313"/>
                </a:solidFill>
                <a:latin typeface="Arial"/>
                <a:cs typeface="Arial"/>
              </a:rPr>
              <a:t>gizi,</a:t>
            </a:r>
            <a:r>
              <a:rPr sz="5550" spc="28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375" dirty="0">
                <a:solidFill>
                  <a:srgbClr val="131313"/>
                </a:solidFill>
                <a:latin typeface="Arial"/>
                <a:cs typeface="Arial"/>
              </a:rPr>
              <a:t>ahli</a:t>
            </a:r>
            <a:r>
              <a:rPr sz="5550" spc="204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415" dirty="0">
                <a:solidFill>
                  <a:srgbClr val="131313"/>
                </a:solidFill>
                <a:latin typeface="Arial"/>
                <a:cs typeface="Arial"/>
              </a:rPr>
              <a:t>radiologi,</a:t>
            </a:r>
            <a:r>
              <a:rPr sz="5550" spc="61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825" dirty="0">
                <a:solidFill>
                  <a:srgbClr val="131313"/>
                </a:solidFill>
                <a:latin typeface="Arial"/>
                <a:cs typeface="Arial"/>
              </a:rPr>
              <a:t>dan</a:t>
            </a:r>
            <a:r>
              <a:rPr sz="5550" spc="44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365" dirty="0">
                <a:solidFill>
                  <a:srgbClr val="131313"/>
                </a:solidFill>
                <a:latin typeface="Arial"/>
                <a:cs typeface="Arial"/>
              </a:rPr>
              <a:t>lain-</a:t>
            </a:r>
            <a:r>
              <a:rPr sz="5550" spc="-375" dirty="0">
                <a:solidFill>
                  <a:srgbClr val="131313"/>
                </a:solidFill>
                <a:latin typeface="Arial"/>
                <a:cs typeface="Arial"/>
              </a:rPr>
              <a:t>lain</a:t>
            </a:r>
            <a:r>
              <a:rPr sz="5550" spc="35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10" dirty="0">
                <a:solidFill>
                  <a:srgbClr val="131313"/>
                </a:solidFill>
                <a:latin typeface="Arial"/>
                <a:cs typeface="Arial"/>
              </a:rPr>
              <a:t>dalam </a:t>
            </a:r>
            <a:r>
              <a:rPr sz="5550" spc="-590" dirty="0">
                <a:solidFill>
                  <a:srgbClr val="131313"/>
                </a:solidFill>
                <a:latin typeface="Arial"/>
                <a:cs typeface="Arial"/>
              </a:rPr>
              <a:t>kaitannya</a:t>
            </a:r>
            <a:r>
              <a:rPr sz="5550" spc="2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730" dirty="0">
                <a:solidFill>
                  <a:srgbClr val="131313"/>
                </a:solidFill>
                <a:latin typeface="Arial"/>
                <a:cs typeface="Arial"/>
              </a:rPr>
              <a:t>membantu</a:t>
            </a:r>
            <a:r>
              <a:rPr sz="5550" spc="5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85" dirty="0">
                <a:solidFill>
                  <a:srgbClr val="131313"/>
                </a:solidFill>
                <a:latin typeface="Arial"/>
                <a:cs typeface="Arial"/>
              </a:rPr>
              <a:t>mempercepat</a:t>
            </a:r>
            <a:r>
              <a:rPr sz="5550" spc="17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750" dirty="0">
                <a:solidFill>
                  <a:srgbClr val="131313"/>
                </a:solidFill>
                <a:latin typeface="Arial"/>
                <a:cs typeface="Arial"/>
              </a:rPr>
              <a:t>proses</a:t>
            </a:r>
            <a:r>
              <a:rPr sz="5550" spc="-2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815" dirty="0">
                <a:solidFill>
                  <a:srgbClr val="131313"/>
                </a:solidFill>
                <a:latin typeface="Arial"/>
                <a:cs typeface="Arial"/>
              </a:rPr>
              <a:t>penyembuhan </a:t>
            </a:r>
            <a:r>
              <a:rPr sz="5550" spc="-350" dirty="0">
                <a:solidFill>
                  <a:srgbClr val="131313"/>
                </a:solidFill>
                <a:latin typeface="Arial"/>
                <a:cs typeface="Arial"/>
              </a:rPr>
              <a:t>klien.</a:t>
            </a:r>
            <a:r>
              <a:rPr sz="5550" spc="42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720" dirty="0">
                <a:solidFill>
                  <a:srgbClr val="131313"/>
                </a:solidFill>
                <a:latin typeface="Arial"/>
                <a:cs typeface="Arial"/>
              </a:rPr>
              <a:t>Tindakan</a:t>
            </a:r>
            <a:r>
              <a:rPr sz="5550" spc="44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590" dirty="0">
                <a:solidFill>
                  <a:srgbClr val="131313"/>
                </a:solidFill>
                <a:latin typeface="Arial"/>
                <a:cs typeface="Arial"/>
              </a:rPr>
              <a:t>kolaborasi</a:t>
            </a:r>
            <a:r>
              <a:rPr sz="5550" spc="58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545" dirty="0">
                <a:solidFill>
                  <a:srgbClr val="131313"/>
                </a:solidFill>
                <a:latin typeface="Arial"/>
                <a:cs typeface="Arial"/>
              </a:rPr>
              <a:t>atau</a:t>
            </a:r>
            <a:r>
              <a:rPr sz="5550" spc="28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60" dirty="0">
                <a:solidFill>
                  <a:srgbClr val="131313"/>
                </a:solidFill>
                <a:latin typeface="Arial"/>
                <a:cs typeface="Arial"/>
              </a:rPr>
              <a:t>kerjasama</a:t>
            </a:r>
            <a:r>
              <a:rPr sz="5550" spc="49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760" dirty="0">
                <a:solidFill>
                  <a:srgbClr val="131313"/>
                </a:solidFill>
                <a:latin typeface="Arial"/>
                <a:cs typeface="Arial"/>
              </a:rPr>
              <a:t>merupakan </a:t>
            </a:r>
            <a:r>
              <a:rPr sz="5550" spc="-750" dirty="0">
                <a:solidFill>
                  <a:srgbClr val="131313"/>
                </a:solidFill>
                <a:latin typeface="Arial"/>
                <a:cs typeface="Arial"/>
              </a:rPr>
              <a:t>proses</a:t>
            </a:r>
            <a:r>
              <a:rPr sz="5550" spc="13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70" dirty="0">
                <a:solidFill>
                  <a:srgbClr val="131313"/>
                </a:solidFill>
                <a:latin typeface="Arial"/>
                <a:cs typeface="Arial"/>
              </a:rPr>
              <a:t>pengambilan</a:t>
            </a:r>
            <a:r>
              <a:rPr sz="5550" spc="22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90" dirty="0">
                <a:solidFill>
                  <a:srgbClr val="131313"/>
                </a:solidFill>
                <a:latin typeface="Arial"/>
                <a:cs typeface="Arial"/>
              </a:rPr>
              <a:t>keputusan</a:t>
            </a:r>
            <a:r>
              <a:rPr sz="5550" spc="26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810" dirty="0">
                <a:solidFill>
                  <a:srgbClr val="131313"/>
                </a:solidFill>
                <a:latin typeface="Arial"/>
                <a:cs typeface="Arial"/>
              </a:rPr>
              <a:t>dengan</a:t>
            </a:r>
            <a:r>
              <a:rPr sz="5550" spc="16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60" dirty="0">
                <a:solidFill>
                  <a:srgbClr val="131313"/>
                </a:solidFill>
                <a:latin typeface="Arial"/>
                <a:cs typeface="Arial"/>
              </a:rPr>
              <a:t>orang</a:t>
            </a:r>
            <a:r>
              <a:rPr sz="5550" spc="2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395" dirty="0">
                <a:solidFill>
                  <a:srgbClr val="131313"/>
                </a:solidFill>
                <a:latin typeface="Arial"/>
                <a:cs typeface="Arial"/>
              </a:rPr>
              <a:t>lain</a:t>
            </a:r>
            <a:r>
              <a:rPr sz="5550" spc="3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800" dirty="0">
                <a:solidFill>
                  <a:srgbClr val="131313"/>
                </a:solidFill>
                <a:latin typeface="Arial"/>
                <a:cs typeface="Arial"/>
              </a:rPr>
              <a:t>pada </a:t>
            </a:r>
            <a:r>
              <a:rPr sz="5550" spc="-620" dirty="0">
                <a:solidFill>
                  <a:srgbClr val="131313"/>
                </a:solidFill>
                <a:latin typeface="Arial"/>
                <a:cs typeface="Arial"/>
              </a:rPr>
              <a:t>tahap</a:t>
            </a:r>
            <a:r>
              <a:rPr sz="5550" spc="919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50" dirty="0">
                <a:solidFill>
                  <a:srgbClr val="131313"/>
                </a:solidFill>
                <a:latin typeface="Arial"/>
                <a:cs typeface="Arial"/>
              </a:rPr>
              <a:t>proses</a:t>
            </a:r>
            <a:r>
              <a:rPr sz="5550" spc="969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90" dirty="0">
                <a:solidFill>
                  <a:srgbClr val="131313"/>
                </a:solidFill>
                <a:latin typeface="Arial"/>
                <a:cs typeface="Arial"/>
              </a:rPr>
              <a:t>keperawatan.</a:t>
            </a:r>
            <a:r>
              <a:rPr sz="5550" spc="-5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720" dirty="0">
                <a:solidFill>
                  <a:srgbClr val="131313"/>
                </a:solidFill>
                <a:latin typeface="Arial"/>
                <a:cs typeface="Arial"/>
              </a:rPr>
              <a:t>Tindakan</a:t>
            </a:r>
            <a:r>
              <a:rPr sz="5550" spc="96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ini</a:t>
            </a:r>
            <a:r>
              <a:rPr sz="5550" spc="59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20" dirty="0">
                <a:solidFill>
                  <a:srgbClr val="131313"/>
                </a:solidFill>
                <a:latin typeface="Arial"/>
                <a:cs typeface="Arial"/>
              </a:rPr>
              <a:t>berperan</a:t>
            </a:r>
            <a:r>
              <a:rPr sz="5550" spc="125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40" dirty="0">
                <a:solidFill>
                  <a:srgbClr val="131313"/>
                </a:solidFill>
                <a:latin typeface="Arial"/>
                <a:cs typeface="Arial"/>
              </a:rPr>
              <a:t>sangat </a:t>
            </a:r>
            <a:r>
              <a:rPr sz="5550" spc="-525" dirty="0">
                <a:solidFill>
                  <a:srgbClr val="131313"/>
                </a:solidFill>
                <a:latin typeface="Arial"/>
                <a:cs typeface="Arial"/>
              </a:rPr>
              <a:t>penting</a:t>
            </a:r>
            <a:r>
              <a:rPr sz="5550" spc="131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545" dirty="0">
                <a:solidFill>
                  <a:srgbClr val="131313"/>
                </a:solidFill>
                <a:latin typeface="Arial"/>
                <a:cs typeface="Arial"/>
              </a:rPr>
              <a:t>untuk</a:t>
            </a:r>
            <a:r>
              <a:rPr sz="5550" spc="136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740" dirty="0">
                <a:solidFill>
                  <a:srgbClr val="131313"/>
                </a:solidFill>
                <a:latin typeface="Arial"/>
                <a:cs typeface="Arial"/>
              </a:rPr>
              <a:t>merencanakan</a:t>
            </a:r>
            <a:r>
              <a:rPr sz="5550" spc="555" dirty="0">
                <a:solidFill>
                  <a:srgbClr val="131313"/>
                </a:solidFill>
                <a:latin typeface="Arial"/>
                <a:cs typeface="Arial"/>
              </a:rPr>
              <a:t>   </a:t>
            </a:r>
            <a:r>
              <a:rPr sz="5550" spc="-560" dirty="0">
                <a:solidFill>
                  <a:srgbClr val="131313"/>
                </a:solidFill>
                <a:latin typeface="Arial"/>
                <a:cs typeface="Arial"/>
              </a:rPr>
              <a:t>tindakan</a:t>
            </a:r>
            <a:r>
              <a:rPr sz="5550" spc="445" dirty="0">
                <a:solidFill>
                  <a:srgbClr val="131313"/>
                </a:solidFill>
                <a:latin typeface="Arial"/>
                <a:cs typeface="Arial"/>
              </a:rPr>
              <a:t>   </a:t>
            </a:r>
            <a:r>
              <a:rPr sz="5550" spc="-760" dirty="0">
                <a:solidFill>
                  <a:srgbClr val="131313"/>
                </a:solidFill>
                <a:latin typeface="Arial"/>
                <a:cs typeface="Arial"/>
              </a:rPr>
              <a:t>yang</a:t>
            </a:r>
            <a:r>
              <a:rPr sz="5550" spc="126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780" dirty="0">
                <a:solidFill>
                  <a:srgbClr val="131313"/>
                </a:solidFill>
                <a:latin typeface="Arial"/>
                <a:cs typeface="Arial"/>
              </a:rPr>
              <a:t>akan </a:t>
            </a:r>
            <a:r>
              <a:rPr sz="5550" spc="-655" dirty="0">
                <a:solidFill>
                  <a:srgbClr val="131313"/>
                </a:solidFill>
                <a:latin typeface="Arial"/>
                <a:cs typeface="Arial"/>
              </a:rPr>
              <a:t>dilaksanakan</a:t>
            </a:r>
            <a:r>
              <a:rPr sz="5550" spc="-4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70" dirty="0">
                <a:solidFill>
                  <a:srgbClr val="131313"/>
                </a:solidFill>
                <a:latin typeface="Arial"/>
                <a:cs typeface="Arial"/>
              </a:rPr>
              <a:t>Mubarak,</a:t>
            </a:r>
            <a:r>
              <a:rPr sz="5550" spc="25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840" dirty="0">
                <a:solidFill>
                  <a:srgbClr val="131313"/>
                </a:solidFill>
                <a:latin typeface="Arial"/>
                <a:cs typeface="Arial"/>
              </a:rPr>
              <a:t>2005</a:t>
            </a:r>
            <a:r>
              <a:rPr sz="5550" spc="21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470" dirty="0">
                <a:solidFill>
                  <a:srgbClr val="131313"/>
                </a:solidFill>
                <a:latin typeface="Arial"/>
                <a:cs typeface="Arial"/>
              </a:rPr>
              <a:t>.</a:t>
            </a:r>
            <a:endParaRPr sz="5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676" y="0"/>
            <a:ext cx="19261299" cy="2009997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51153" y="18307863"/>
            <a:ext cx="867759" cy="118845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6081860" y="5197142"/>
            <a:ext cx="0" cy="660400"/>
          </a:xfrm>
          <a:custGeom>
            <a:avLst/>
            <a:gdLst/>
            <a:ahLst/>
            <a:cxnLst/>
            <a:rect l="l" t="t" r="r" b="b"/>
            <a:pathLst>
              <a:path h="660400">
                <a:moveTo>
                  <a:pt x="0" y="660252"/>
                </a:moveTo>
                <a:lnTo>
                  <a:pt x="0" y="0"/>
                </a:lnTo>
              </a:path>
            </a:pathLst>
          </a:custGeom>
          <a:ln w="47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76818" y="4722266"/>
            <a:ext cx="14970125" cy="5020310"/>
          </a:xfrm>
          <a:prstGeom prst="rect">
            <a:avLst/>
          </a:prstGeom>
        </p:spPr>
        <p:txBody>
          <a:bodyPr vert="horz" wrap="square" lIns="0" tIns="321310" rIns="0" bIns="0" rtlCol="0">
            <a:spAutoFit/>
          </a:bodyPr>
          <a:lstStyle/>
          <a:p>
            <a:pPr marL="30480" algn="just">
              <a:lnSpc>
                <a:spcPct val="100000"/>
              </a:lnSpc>
              <a:spcBef>
                <a:spcPts val="2530"/>
              </a:spcBef>
            </a:pPr>
            <a:r>
              <a:rPr sz="5550" spc="-490" dirty="0">
                <a:solidFill>
                  <a:srgbClr val="131313"/>
                </a:solidFill>
                <a:latin typeface="Arial"/>
                <a:cs typeface="Arial"/>
              </a:rPr>
              <a:t>g.</a:t>
            </a:r>
            <a:r>
              <a:rPr sz="5550" spc="-16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819" dirty="0">
                <a:solidFill>
                  <a:srgbClr val="131313"/>
                </a:solidFill>
                <a:latin typeface="Arial"/>
                <a:cs typeface="Arial"/>
              </a:rPr>
              <a:t>Sebagai</a:t>
            </a:r>
            <a:r>
              <a:rPr sz="5550" spc="13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05" dirty="0">
                <a:solidFill>
                  <a:srgbClr val="131313"/>
                </a:solidFill>
                <a:latin typeface="Arial"/>
                <a:cs typeface="Arial"/>
              </a:rPr>
              <a:t>perencana</a:t>
            </a:r>
            <a:r>
              <a:rPr sz="5550" spc="35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60" dirty="0">
                <a:solidFill>
                  <a:srgbClr val="131313"/>
                </a:solidFill>
                <a:latin typeface="Arial"/>
                <a:cs typeface="Arial"/>
              </a:rPr>
              <a:t>tindakan</a:t>
            </a:r>
            <a:r>
              <a:rPr sz="5550" spc="6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315" dirty="0">
                <a:solidFill>
                  <a:srgbClr val="131313"/>
                </a:solidFill>
                <a:latin typeface="Arial"/>
                <a:cs typeface="Arial"/>
              </a:rPr>
              <a:t>lanjut</a:t>
            </a:r>
            <a:r>
              <a:rPr sz="5550" spc="5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i="1" spc="-700" dirty="0">
                <a:solidFill>
                  <a:srgbClr val="131313"/>
                </a:solidFill>
                <a:latin typeface="Arial"/>
                <a:cs typeface="Arial"/>
              </a:rPr>
              <a:t>Discharge</a:t>
            </a:r>
            <a:r>
              <a:rPr sz="5550" i="1" spc="-28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i="1" spc="-670" dirty="0">
                <a:solidFill>
                  <a:srgbClr val="131313"/>
                </a:solidFill>
                <a:latin typeface="Arial"/>
                <a:cs typeface="Arial"/>
              </a:rPr>
              <a:t>Planner</a:t>
            </a:r>
            <a:endParaRPr sz="5550">
              <a:latin typeface="Arial"/>
              <a:cs typeface="Arial"/>
            </a:endParaRPr>
          </a:p>
          <a:p>
            <a:pPr marL="19685" marR="5080" indent="-7620" algn="just">
              <a:lnSpc>
                <a:spcPct val="105800"/>
              </a:lnSpc>
              <a:spcBef>
                <a:spcPts val="2055"/>
              </a:spcBef>
            </a:pPr>
            <a:r>
              <a:rPr sz="5550" spc="-819" dirty="0">
                <a:solidFill>
                  <a:srgbClr val="131313"/>
                </a:solidFill>
                <a:latin typeface="Arial"/>
                <a:cs typeface="Arial"/>
              </a:rPr>
              <a:t>Perencanaan</a:t>
            </a:r>
            <a:r>
              <a:rPr sz="5550" spc="229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45" dirty="0">
                <a:solidFill>
                  <a:srgbClr val="131313"/>
                </a:solidFill>
                <a:latin typeface="Arial"/>
                <a:cs typeface="Arial"/>
              </a:rPr>
              <a:t>pulang</a:t>
            </a:r>
            <a:r>
              <a:rPr sz="5550" spc="3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15" dirty="0">
                <a:solidFill>
                  <a:srgbClr val="131313"/>
                </a:solidFill>
                <a:latin typeface="Arial"/>
                <a:cs typeface="Arial"/>
              </a:rPr>
              <a:t>dapat</a:t>
            </a:r>
            <a:r>
              <a:rPr sz="5550" spc="13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509" dirty="0">
                <a:solidFill>
                  <a:srgbClr val="131313"/>
                </a:solidFill>
                <a:latin typeface="Arial"/>
                <a:cs typeface="Arial"/>
              </a:rPr>
              <a:t>diberikan</a:t>
            </a:r>
            <a:r>
              <a:rPr sz="5550" spc="6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735" dirty="0">
                <a:solidFill>
                  <a:srgbClr val="131313"/>
                </a:solidFill>
                <a:latin typeface="Arial"/>
                <a:cs typeface="Arial"/>
              </a:rPr>
              <a:t>kepada</a:t>
            </a:r>
            <a:r>
              <a:rPr sz="5550" spc="2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395" dirty="0">
                <a:solidFill>
                  <a:srgbClr val="131313"/>
                </a:solidFill>
                <a:latin typeface="Arial"/>
                <a:cs typeface="Arial"/>
              </a:rPr>
              <a:t>klien</a:t>
            </a:r>
            <a:r>
              <a:rPr sz="5550" spc="-1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810" dirty="0">
                <a:solidFill>
                  <a:srgbClr val="131313"/>
                </a:solidFill>
                <a:latin typeface="Arial"/>
                <a:cs typeface="Arial"/>
              </a:rPr>
              <a:t>yang </a:t>
            </a:r>
            <a:r>
              <a:rPr sz="5550" spc="-440" dirty="0">
                <a:solidFill>
                  <a:srgbClr val="131313"/>
                </a:solidFill>
                <a:latin typeface="Arial"/>
                <a:cs typeface="Arial"/>
              </a:rPr>
              <a:t>telah</a:t>
            </a:r>
            <a:r>
              <a:rPr sz="5550" spc="-6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509" dirty="0">
                <a:solidFill>
                  <a:srgbClr val="131313"/>
                </a:solidFill>
                <a:latin typeface="Arial"/>
                <a:cs typeface="Arial"/>
              </a:rPr>
              <a:t>menjalani</a:t>
            </a:r>
            <a:r>
              <a:rPr sz="5550" spc="6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40" dirty="0">
                <a:solidFill>
                  <a:srgbClr val="131313"/>
                </a:solidFill>
                <a:latin typeface="Arial"/>
                <a:cs typeface="Arial"/>
              </a:rPr>
              <a:t>perawatan</a:t>
            </a:r>
            <a:r>
              <a:rPr sz="5550" spc="22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di</a:t>
            </a:r>
            <a:r>
              <a:rPr sz="5550" spc="126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30" dirty="0">
                <a:solidFill>
                  <a:srgbClr val="131313"/>
                </a:solidFill>
                <a:latin typeface="Arial"/>
                <a:cs typeface="Arial"/>
              </a:rPr>
              <a:t>suatu</a:t>
            </a:r>
            <a:r>
              <a:rPr sz="5550" spc="138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25" dirty="0">
                <a:solidFill>
                  <a:srgbClr val="131313"/>
                </a:solidFill>
                <a:latin typeface="Arial"/>
                <a:cs typeface="Arial"/>
              </a:rPr>
              <a:t>instansi</a:t>
            </a:r>
            <a:r>
              <a:rPr sz="5550" spc="5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700" dirty="0">
                <a:solidFill>
                  <a:srgbClr val="131313"/>
                </a:solidFill>
                <a:latin typeface="Arial"/>
                <a:cs typeface="Arial"/>
              </a:rPr>
              <a:t>kesehatan </a:t>
            </a:r>
            <a:r>
              <a:rPr sz="5550" spc="-545" dirty="0">
                <a:solidFill>
                  <a:srgbClr val="131313"/>
                </a:solidFill>
                <a:latin typeface="Arial"/>
                <a:cs typeface="Arial"/>
              </a:rPr>
              <a:t>atau</a:t>
            </a:r>
            <a:r>
              <a:rPr sz="5550" spc="20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00" dirty="0">
                <a:solidFill>
                  <a:srgbClr val="131313"/>
                </a:solidFill>
                <a:latin typeface="Arial"/>
                <a:cs typeface="Arial"/>
              </a:rPr>
              <a:t>rumah</a:t>
            </a:r>
            <a:r>
              <a:rPr sz="5550" spc="33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415" dirty="0">
                <a:solidFill>
                  <a:srgbClr val="131313"/>
                </a:solidFill>
                <a:latin typeface="Arial"/>
                <a:cs typeface="Arial"/>
              </a:rPr>
              <a:t>sakit.</a:t>
            </a:r>
            <a:r>
              <a:rPr sz="5550" spc="49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819" dirty="0">
                <a:solidFill>
                  <a:srgbClr val="131313"/>
                </a:solidFill>
                <a:latin typeface="Arial"/>
                <a:cs typeface="Arial"/>
              </a:rPr>
              <a:t>Perencanaan</a:t>
            </a:r>
            <a:r>
              <a:rPr sz="5550" spc="50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dirty="0">
                <a:solidFill>
                  <a:srgbClr val="232323"/>
                </a:solidFill>
                <a:latin typeface="Arial"/>
                <a:cs typeface="Arial"/>
              </a:rPr>
              <a:t>ini</a:t>
            </a:r>
            <a:r>
              <a:rPr sz="5550" spc="180" dirty="0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sz="5550" spc="-615" dirty="0">
                <a:solidFill>
                  <a:srgbClr val="131313"/>
                </a:solidFill>
                <a:latin typeface="Arial"/>
                <a:cs typeface="Arial"/>
              </a:rPr>
              <a:t>dapat</a:t>
            </a:r>
            <a:r>
              <a:rPr sz="5550" spc="55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09" dirty="0">
                <a:solidFill>
                  <a:srgbClr val="131313"/>
                </a:solidFill>
                <a:latin typeface="Arial"/>
                <a:cs typeface="Arial"/>
              </a:rPr>
              <a:t>diberikan</a:t>
            </a:r>
            <a:r>
              <a:rPr sz="5550" spc="35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45" dirty="0">
                <a:solidFill>
                  <a:srgbClr val="131313"/>
                </a:solidFill>
                <a:latin typeface="Arial"/>
                <a:cs typeface="Arial"/>
              </a:rPr>
              <a:t>kepada </a:t>
            </a:r>
            <a:r>
              <a:rPr sz="5550" spc="-395" dirty="0">
                <a:solidFill>
                  <a:srgbClr val="131313"/>
                </a:solidFill>
                <a:latin typeface="Arial"/>
                <a:cs typeface="Arial"/>
              </a:rPr>
              <a:t>klien</a:t>
            </a:r>
            <a:r>
              <a:rPr sz="5550" spc="-18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30" dirty="0">
                <a:solidFill>
                  <a:srgbClr val="131313"/>
                </a:solidFill>
                <a:latin typeface="Arial"/>
                <a:cs typeface="Arial"/>
              </a:rPr>
              <a:t>yang</a:t>
            </a:r>
            <a:r>
              <a:rPr sz="5550" spc="-32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825" dirty="0">
                <a:solidFill>
                  <a:srgbClr val="131313"/>
                </a:solidFill>
                <a:latin typeface="Arial"/>
                <a:cs typeface="Arial"/>
              </a:rPr>
              <a:t>sudah</a:t>
            </a:r>
            <a:r>
              <a:rPr sz="5550" spc="-2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00" dirty="0">
                <a:solidFill>
                  <a:srgbClr val="131313"/>
                </a:solidFill>
                <a:latin typeface="Arial"/>
                <a:cs typeface="Arial"/>
              </a:rPr>
              <a:t>mengalami</a:t>
            </a:r>
            <a:r>
              <a:rPr sz="5550" spc="15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75" dirty="0">
                <a:solidFill>
                  <a:srgbClr val="131313"/>
                </a:solidFill>
                <a:latin typeface="Arial"/>
                <a:cs typeface="Arial"/>
              </a:rPr>
              <a:t>perbaikan</a:t>
            </a:r>
            <a:r>
              <a:rPr sz="5550" spc="-6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50" dirty="0">
                <a:solidFill>
                  <a:srgbClr val="131313"/>
                </a:solidFill>
                <a:latin typeface="Arial"/>
                <a:cs typeface="Arial"/>
              </a:rPr>
              <a:t>kondisi</a:t>
            </a:r>
            <a:r>
              <a:rPr sz="5550" spc="-34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40" dirty="0">
                <a:solidFill>
                  <a:srgbClr val="131313"/>
                </a:solidFill>
                <a:latin typeface="Arial"/>
                <a:cs typeface="Arial"/>
              </a:rPr>
              <a:t>kesehatan.</a:t>
            </a:r>
            <a:endParaRPr sz="5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9303" y="2254308"/>
            <a:ext cx="6602520" cy="364081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751153" y="18307863"/>
            <a:ext cx="886624" cy="118845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6218625" y="8026795"/>
            <a:ext cx="0" cy="622935"/>
          </a:xfrm>
          <a:custGeom>
            <a:avLst/>
            <a:gdLst/>
            <a:ahLst/>
            <a:cxnLst/>
            <a:rect l="l" t="t" r="r" b="b"/>
            <a:pathLst>
              <a:path h="622934">
                <a:moveTo>
                  <a:pt x="0" y="622523"/>
                </a:moveTo>
                <a:lnTo>
                  <a:pt x="0" y="0"/>
                </a:lnTo>
              </a:path>
            </a:pathLst>
          </a:custGeom>
          <a:ln w="47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80941" y="7575502"/>
            <a:ext cx="15601315" cy="6746240"/>
          </a:xfrm>
          <a:prstGeom prst="rect">
            <a:avLst/>
          </a:prstGeom>
        </p:spPr>
        <p:txBody>
          <a:bodyPr vert="horz" wrap="square" lIns="0" tIns="28829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2270"/>
              </a:spcBef>
            </a:pPr>
            <a:r>
              <a:rPr sz="5550" spc="-375" dirty="0">
                <a:solidFill>
                  <a:srgbClr val="131313"/>
                </a:solidFill>
                <a:latin typeface="Arial"/>
                <a:cs typeface="Arial"/>
              </a:rPr>
              <a:t>h.</a:t>
            </a:r>
            <a:r>
              <a:rPr sz="5550" spc="-15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819" dirty="0">
                <a:solidFill>
                  <a:srgbClr val="131313"/>
                </a:solidFill>
                <a:latin typeface="Arial"/>
                <a:cs typeface="Arial"/>
              </a:rPr>
              <a:t>Sebagai</a:t>
            </a:r>
            <a:r>
              <a:rPr sz="5550" spc="14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440" dirty="0">
                <a:solidFill>
                  <a:srgbClr val="131313"/>
                </a:solidFill>
                <a:latin typeface="Arial"/>
                <a:cs typeface="Arial"/>
              </a:rPr>
              <a:t>pengidentifikasi</a:t>
            </a:r>
            <a:r>
              <a:rPr sz="5550" spc="-48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55" dirty="0">
                <a:solidFill>
                  <a:srgbClr val="131313"/>
                </a:solidFill>
                <a:latin typeface="Arial"/>
                <a:cs typeface="Arial"/>
              </a:rPr>
              <a:t>masalah</a:t>
            </a:r>
            <a:r>
              <a:rPr sz="5550" spc="14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90" dirty="0">
                <a:solidFill>
                  <a:srgbClr val="131313"/>
                </a:solidFill>
                <a:latin typeface="Arial"/>
                <a:cs typeface="Arial"/>
              </a:rPr>
              <a:t>kesehatan</a:t>
            </a:r>
            <a:r>
              <a:rPr sz="5550" spc="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i="1" spc="-980" dirty="0">
                <a:solidFill>
                  <a:srgbClr val="131313"/>
                </a:solidFill>
                <a:latin typeface="Arial"/>
                <a:cs typeface="Arial"/>
              </a:rPr>
              <a:t>Case</a:t>
            </a:r>
            <a:r>
              <a:rPr sz="5550" i="1" spc="-34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i="1" spc="-615" dirty="0">
                <a:solidFill>
                  <a:srgbClr val="131313"/>
                </a:solidFill>
                <a:latin typeface="Arial"/>
                <a:cs typeface="Arial"/>
              </a:rPr>
              <a:t>Finder</a:t>
            </a:r>
            <a:endParaRPr sz="5550">
              <a:latin typeface="Arial"/>
              <a:cs typeface="Arial"/>
            </a:endParaRPr>
          </a:p>
          <a:p>
            <a:pPr marL="615950" marR="5080" indent="-30480" algn="just">
              <a:lnSpc>
                <a:spcPct val="105800"/>
              </a:lnSpc>
              <a:spcBef>
                <a:spcPts val="1795"/>
              </a:spcBef>
            </a:pPr>
            <a:r>
              <a:rPr sz="5550" spc="-785" dirty="0">
                <a:solidFill>
                  <a:srgbClr val="131313"/>
                </a:solidFill>
                <a:latin typeface="Arial"/>
                <a:cs typeface="Arial"/>
              </a:rPr>
              <a:t>Melaksanakan</a:t>
            </a:r>
            <a:r>
              <a:rPr sz="5550" spc="29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500" dirty="0">
                <a:solidFill>
                  <a:srgbClr val="131313"/>
                </a:solidFill>
                <a:latin typeface="Arial"/>
                <a:cs typeface="Arial"/>
              </a:rPr>
              <a:t>monitoring</a:t>
            </a:r>
            <a:r>
              <a:rPr sz="5550" spc="11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580" dirty="0">
                <a:solidFill>
                  <a:srgbClr val="131313"/>
                </a:solidFill>
                <a:latin typeface="Arial"/>
                <a:cs typeface="Arial"/>
              </a:rPr>
              <a:t>terhadap</a:t>
            </a:r>
            <a:r>
              <a:rPr sz="5550" spc="8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30" dirty="0">
                <a:solidFill>
                  <a:srgbClr val="131313"/>
                </a:solidFill>
                <a:latin typeface="Arial"/>
                <a:cs typeface="Arial"/>
              </a:rPr>
              <a:t>perubahan-</a:t>
            </a:r>
            <a:r>
              <a:rPr sz="5550" spc="-665" dirty="0">
                <a:solidFill>
                  <a:srgbClr val="131313"/>
                </a:solidFill>
                <a:latin typeface="Arial"/>
                <a:cs typeface="Arial"/>
              </a:rPr>
              <a:t>perubahan </a:t>
            </a:r>
            <a:r>
              <a:rPr sz="5550" spc="-760" dirty="0">
                <a:solidFill>
                  <a:srgbClr val="131313"/>
                </a:solidFill>
                <a:latin typeface="Arial"/>
                <a:cs typeface="Arial"/>
              </a:rPr>
              <a:t>yang</a:t>
            </a:r>
            <a:r>
              <a:rPr sz="5550" spc="47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290" dirty="0">
                <a:solidFill>
                  <a:srgbClr val="131313"/>
                </a:solidFill>
                <a:latin typeface="Arial"/>
                <a:cs typeface="Arial"/>
              </a:rPr>
              <a:t>terjadi</a:t>
            </a:r>
            <a:r>
              <a:rPr sz="5550" spc="52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745" dirty="0">
                <a:solidFill>
                  <a:srgbClr val="131313"/>
                </a:solidFill>
                <a:latin typeface="Arial"/>
                <a:cs typeface="Arial"/>
              </a:rPr>
              <a:t>pada</a:t>
            </a:r>
            <a:r>
              <a:rPr sz="5550" spc="47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390" dirty="0">
                <a:solidFill>
                  <a:srgbClr val="131313"/>
                </a:solidFill>
                <a:latin typeface="Arial"/>
                <a:cs typeface="Arial"/>
              </a:rPr>
              <a:t>individu,</a:t>
            </a:r>
            <a:r>
              <a:rPr sz="5550" spc="65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565" dirty="0">
                <a:solidFill>
                  <a:srgbClr val="131313"/>
                </a:solidFill>
                <a:latin typeface="Arial"/>
                <a:cs typeface="Arial"/>
              </a:rPr>
              <a:t>keluarga,</a:t>
            </a:r>
            <a:r>
              <a:rPr sz="5550" spc="75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85" dirty="0">
                <a:solidFill>
                  <a:srgbClr val="131313"/>
                </a:solidFill>
                <a:latin typeface="Arial"/>
                <a:cs typeface="Arial"/>
              </a:rPr>
              <a:t>kelompok</a:t>
            </a:r>
            <a:r>
              <a:rPr sz="5550" spc="77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775" dirty="0">
                <a:solidFill>
                  <a:srgbClr val="131313"/>
                </a:solidFill>
                <a:latin typeface="Arial"/>
                <a:cs typeface="Arial"/>
              </a:rPr>
              <a:t>dan </a:t>
            </a:r>
            <a:r>
              <a:rPr sz="5550" spc="-695" dirty="0">
                <a:solidFill>
                  <a:srgbClr val="131313"/>
                </a:solidFill>
                <a:latin typeface="Arial"/>
                <a:cs typeface="Arial"/>
              </a:rPr>
              <a:t>masyarakat</a:t>
            </a:r>
            <a:r>
              <a:rPr sz="5550" spc="-4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790" dirty="0">
                <a:solidFill>
                  <a:srgbClr val="131313"/>
                </a:solidFill>
                <a:latin typeface="Arial"/>
                <a:cs typeface="Arial"/>
              </a:rPr>
              <a:t>yang</a:t>
            </a:r>
            <a:r>
              <a:rPr sz="5550" spc="78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35" dirty="0">
                <a:solidFill>
                  <a:srgbClr val="131313"/>
                </a:solidFill>
                <a:latin typeface="Arial"/>
                <a:cs typeface="Arial"/>
              </a:rPr>
              <a:t>menyangkut</a:t>
            </a:r>
            <a:r>
              <a:rPr sz="5550" spc="137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65" dirty="0">
                <a:solidFill>
                  <a:srgbClr val="131313"/>
                </a:solidFill>
                <a:latin typeface="Arial"/>
                <a:cs typeface="Arial"/>
              </a:rPr>
              <a:t>masalah-</a:t>
            </a:r>
            <a:r>
              <a:rPr sz="5550" spc="-695" dirty="0">
                <a:solidFill>
                  <a:srgbClr val="131313"/>
                </a:solidFill>
                <a:latin typeface="Arial"/>
                <a:cs typeface="Arial"/>
              </a:rPr>
              <a:t>masalah</a:t>
            </a:r>
            <a:r>
              <a:rPr sz="5550" spc="65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30" dirty="0">
                <a:solidFill>
                  <a:srgbClr val="131313"/>
                </a:solidFill>
                <a:latin typeface="Arial"/>
                <a:cs typeface="Arial"/>
              </a:rPr>
              <a:t>kesehatan </a:t>
            </a:r>
            <a:r>
              <a:rPr sz="5550" spc="-745" dirty="0">
                <a:solidFill>
                  <a:srgbClr val="131313"/>
                </a:solidFill>
                <a:latin typeface="Arial"/>
                <a:cs typeface="Arial"/>
              </a:rPr>
              <a:t>dan</a:t>
            </a:r>
            <a:r>
              <a:rPr sz="5550" spc="78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45" dirty="0">
                <a:solidFill>
                  <a:srgbClr val="131313"/>
                </a:solidFill>
                <a:latin typeface="Arial"/>
                <a:cs typeface="Arial"/>
              </a:rPr>
              <a:t>keperawatan</a:t>
            </a:r>
            <a:r>
              <a:rPr sz="5550" spc="135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60" dirty="0">
                <a:solidFill>
                  <a:srgbClr val="131313"/>
                </a:solidFill>
                <a:latin typeface="Arial"/>
                <a:cs typeface="Arial"/>
              </a:rPr>
              <a:t>yang</a:t>
            </a:r>
            <a:r>
              <a:rPr sz="5550" spc="844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375" dirty="0">
                <a:solidFill>
                  <a:srgbClr val="131313"/>
                </a:solidFill>
                <a:latin typeface="Arial"/>
                <a:cs typeface="Arial"/>
              </a:rPr>
              <a:t>timbul</a:t>
            </a:r>
            <a:r>
              <a:rPr sz="5550" spc="90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50" dirty="0">
                <a:solidFill>
                  <a:srgbClr val="131313"/>
                </a:solidFill>
                <a:latin typeface="Arial"/>
                <a:cs typeface="Arial"/>
              </a:rPr>
              <a:t>serta</a:t>
            </a:r>
            <a:r>
              <a:rPr sz="5550" spc="869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10" dirty="0">
                <a:solidFill>
                  <a:srgbClr val="131313"/>
                </a:solidFill>
                <a:latin typeface="Arial"/>
                <a:cs typeface="Arial"/>
              </a:rPr>
              <a:t>berdampak</a:t>
            </a:r>
            <a:r>
              <a:rPr sz="5550" spc="-6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20" dirty="0">
                <a:solidFill>
                  <a:srgbClr val="131313"/>
                </a:solidFill>
                <a:latin typeface="Arial"/>
                <a:cs typeface="Arial"/>
              </a:rPr>
              <a:t>terhadap </a:t>
            </a:r>
            <a:r>
              <a:rPr sz="5550" spc="-570" dirty="0">
                <a:solidFill>
                  <a:srgbClr val="131313"/>
                </a:solidFill>
                <a:latin typeface="Arial"/>
                <a:cs typeface="Arial"/>
              </a:rPr>
              <a:t>status</a:t>
            </a:r>
            <a:r>
              <a:rPr sz="5550" spc="-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90" dirty="0">
                <a:solidFill>
                  <a:srgbClr val="131313"/>
                </a:solidFill>
                <a:latin typeface="Arial"/>
                <a:cs typeface="Arial"/>
              </a:rPr>
              <a:t>kesehatan</a:t>
            </a:r>
            <a:r>
              <a:rPr sz="5550" spc="6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484" dirty="0">
                <a:solidFill>
                  <a:srgbClr val="131313"/>
                </a:solidFill>
                <a:latin typeface="Arial"/>
                <a:cs typeface="Arial"/>
              </a:rPr>
              <a:t>melalui</a:t>
            </a:r>
            <a:r>
              <a:rPr sz="5550" spc="4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60" dirty="0">
                <a:solidFill>
                  <a:srgbClr val="131313"/>
                </a:solidFill>
                <a:latin typeface="Arial"/>
                <a:cs typeface="Arial"/>
              </a:rPr>
              <a:t>kunjungan</a:t>
            </a:r>
            <a:r>
              <a:rPr sz="5550" spc="12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10" dirty="0">
                <a:solidFill>
                  <a:srgbClr val="131313"/>
                </a:solidFill>
                <a:latin typeface="Arial"/>
                <a:cs typeface="Arial"/>
              </a:rPr>
              <a:t>rumah,</a:t>
            </a:r>
            <a:r>
              <a:rPr sz="5550" spc="9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35" dirty="0">
                <a:solidFill>
                  <a:srgbClr val="131313"/>
                </a:solidFill>
                <a:latin typeface="Arial"/>
                <a:cs typeface="Arial"/>
              </a:rPr>
              <a:t>pertemuan­ </a:t>
            </a:r>
            <a:r>
              <a:rPr sz="5550" spc="-570" dirty="0">
                <a:solidFill>
                  <a:srgbClr val="131313"/>
                </a:solidFill>
                <a:latin typeface="Arial"/>
                <a:cs typeface="Arial"/>
              </a:rPr>
              <a:t>pertemuan,</a:t>
            </a:r>
            <a:r>
              <a:rPr sz="5550" spc="16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40" dirty="0">
                <a:solidFill>
                  <a:srgbClr val="131313"/>
                </a:solidFill>
                <a:latin typeface="Arial"/>
                <a:cs typeface="Arial"/>
              </a:rPr>
              <a:t>observasi</a:t>
            </a:r>
            <a:r>
              <a:rPr sz="5550" spc="-3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45" dirty="0">
                <a:solidFill>
                  <a:srgbClr val="131313"/>
                </a:solidFill>
                <a:latin typeface="Arial"/>
                <a:cs typeface="Arial"/>
              </a:rPr>
              <a:t>dan</a:t>
            </a:r>
            <a:r>
              <a:rPr sz="5550" spc="-23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40" dirty="0">
                <a:solidFill>
                  <a:srgbClr val="131313"/>
                </a:solidFill>
                <a:latin typeface="Arial"/>
                <a:cs typeface="Arial"/>
              </a:rPr>
              <a:t>pengumpulan</a:t>
            </a:r>
            <a:r>
              <a:rPr sz="5550" spc="19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484" dirty="0">
                <a:solidFill>
                  <a:srgbClr val="131313"/>
                </a:solidFill>
                <a:latin typeface="Arial"/>
                <a:cs typeface="Arial"/>
              </a:rPr>
              <a:t>data.</a:t>
            </a:r>
            <a:endParaRPr sz="5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91353" cy="512168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751153" y="18307863"/>
            <a:ext cx="867759" cy="118845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041876" y="12686289"/>
            <a:ext cx="0" cy="679450"/>
          </a:xfrm>
          <a:custGeom>
            <a:avLst/>
            <a:gdLst/>
            <a:ahLst/>
            <a:cxnLst/>
            <a:rect l="l" t="t" r="r" b="b"/>
            <a:pathLst>
              <a:path h="679450">
                <a:moveTo>
                  <a:pt x="0" y="679116"/>
                </a:moveTo>
                <a:lnTo>
                  <a:pt x="0" y="0"/>
                </a:lnTo>
              </a:path>
            </a:pathLst>
          </a:custGeom>
          <a:ln w="47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09636" y="7026984"/>
            <a:ext cx="0" cy="566420"/>
          </a:xfrm>
          <a:custGeom>
            <a:avLst/>
            <a:gdLst/>
            <a:ahLst/>
            <a:cxnLst/>
            <a:rect l="l" t="t" r="r" b="b"/>
            <a:pathLst>
              <a:path h="566420">
                <a:moveTo>
                  <a:pt x="0" y="565930"/>
                </a:moveTo>
                <a:lnTo>
                  <a:pt x="0" y="0"/>
                </a:lnTo>
              </a:path>
            </a:pathLst>
          </a:custGeom>
          <a:ln w="47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548752" y="6064902"/>
            <a:ext cx="0" cy="698500"/>
          </a:xfrm>
          <a:custGeom>
            <a:avLst/>
            <a:gdLst/>
            <a:ahLst/>
            <a:cxnLst/>
            <a:rect l="l" t="t" r="r" b="b"/>
            <a:pathLst>
              <a:path h="698500">
                <a:moveTo>
                  <a:pt x="0" y="697981"/>
                </a:moveTo>
                <a:lnTo>
                  <a:pt x="0" y="0"/>
                </a:lnTo>
              </a:path>
            </a:pathLst>
          </a:custGeom>
          <a:ln w="56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09143" y="5821106"/>
            <a:ext cx="4285615" cy="308673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  <a:tabLst>
                <a:tab pos="946150" algn="l"/>
              </a:tabLst>
            </a:pPr>
            <a:r>
              <a:rPr sz="5550" spc="-295" dirty="0">
                <a:solidFill>
                  <a:srgbClr val="131315"/>
                </a:solidFill>
                <a:latin typeface="Arial"/>
                <a:cs typeface="Arial"/>
              </a:rPr>
              <a:t>i.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585" dirty="0">
                <a:solidFill>
                  <a:srgbClr val="131315"/>
                </a:solidFill>
                <a:latin typeface="Arial"/>
                <a:cs typeface="Arial"/>
              </a:rPr>
              <a:t>Koordinator</a:t>
            </a:r>
            <a:endParaRPr sz="555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655"/>
              </a:spcBef>
            </a:pPr>
            <a:r>
              <a:rPr sz="5550" b="1" i="1" spc="-900" dirty="0">
                <a:solidFill>
                  <a:srgbClr val="131315"/>
                </a:solidFill>
                <a:latin typeface="Arial"/>
                <a:cs typeface="Arial"/>
              </a:rPr>
              <a:t>Servjces</a:t>
            </a:r>
            <a:endParaRPr sz="5550">
              <a:latin typeface="Arial"/>
              <a:cs typeface="Arial"/>
            </a:endParaRPr>
          </a:p>
          <a:p>
            <a:pPr marL="19050">
              <a:lnSpc>
                <a:spcPct val="100000"/>
              </a:lnSpc>
              <a:spcBef>
                <a:spcPts val="2810"/>
              </a:spcBef>
              <a:tabLst>
                <a:tab pos="2261870" algn="l"/>
              </a:tabLst>
            </a:pPr>
            <a:r>
              <a:rPr sz="5550" spc="-844" dirty="0">
                <a:solidFill>
                  <a:srgbClr val="131315"/>
                </a:solidFill>
                <a:latin typeface="Arial"/>
                <a:cs typeface="Arial"/>
              </a:rPr>
              <a:t>Peran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580" dirty="0">
                <a:solidFill>
                  <a:srgbClr val="131315"/>
                </a:solidFill>
                <a:latin typeface="Arial"/>
                <a:cs typeface="Arial"/>
              </a:rPr>
              <a:t>perawat</a:t>
            </a:r>
            <a:endParaRPr sz="55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39198" y="5901285"/>
            <a:ext cx="2465705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50" spc="-805" dirty="0">
                <a:solidFill>
                  <a:srgbClr val="131315"/>
                </a:solidFill>
                <a:latin typeface="Arial"/>
                <a:cs typeface="Arial"/>
              </a:rPr>
              <a:t>Pelayanan</a:t>
            </a:r>
            <a:endParaRPr sz="55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16916" y="5901285"/>
            <a:ext cx="2494280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50" spc="-815" dirty="0">
                <a:solidFill>
                  <a:srgbClr val="131315"/>
                </a:solidFill>
                <a:latin typeface="Arial"/>
                <a:cs typeface="Arial"/>
              </a:rPr>
              <a:t>Kesehatan</a:t>
            </a:r>
            <a:endParaRPr sz="55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524306" y="5901285"/>
            <a:ext cx="3942079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597910" algn="l"/>
              </a:tabLst>
            </a:pPr>
            <a:r>
              <a:rPr sz="5550" i="1" spc="-565" dirty="0">
                <a:solidFill>
                  <a:srgbClr val="131315"/>
                </a:solidFill>
                <a:latin typeface="Arial"/>
                <a:cs typeface="Arial"/>
              </a:rPr>
              <a:t>Coordinator</a:t>
            </a:r>
            <a:r>
              <a:rPr sz="5550" i="1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i="1" spc="-545" dirty="0">
                <a:solidFill>
                  <a:srgbClr val="131315"/>
                </a:solidFill>
                <a:latin typeface="Arial"/>
                <a:cs typeface="Arial"/>
              </a:rPr>
              <a:t>o</a:t>
            </a:r>
            <a:endParaRPr sz="55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50855" y="8032962"/>
            <a:ext cx="1858645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50" spc="-740" dirty="0">
                <a:solidFill>
                  <a:srgbClr val="131315"/>
                </a:solidFill>
                <a:latin typeface="Arial"/>
                <a:cs typeface="Arial"/>
              </a:rPr>
              <a:t>sebagai</a:t>
            </a:r>
            <a:endParaRPr sz="55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23347" y="8929013"/>
            <a:ext cx="7835265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265930" algn="l"/>
              </a:tabLst>
            </a:pPr>
            <a:r>
              <a:rPr sz="5550" spc="-725" dirty="0">
                <a:solidFill>
                  <a:srgbClr val="131315"/>
                </a:solidFill>
                <a:latin typeface="Arial"/>
                <a:cs typeface="Arial"/>
              </a:rPr>
              <a:t>mengarahkan,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750" dirty="0">
                <a:solidFill>
                  <a:srgbClr val="131315"/>
                </a:solidFill>
                <a:latin typeface="Arial"/>
                <a:cs typeface="Arial"/>
              </a:rPr>
              <a:t>merencanakan</a:t>
            </a:r>
            <a:endParaRPr sz="55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542274" y="7985807"/>
            <a:ext cx="7153275" cy="1818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19150" marR="5080" indent="-807085">
              <a:lnSpc>
                <a:spcPct val="105900"/>
              </a:lnSpc>
              <a:spcBef>
                <a:spcPts val="95"/>
              </a:spcBef>
              <a:tabLst>
                <a:tab pos="2418080" algn="l"/>
                <a:tab pos="3750310" algn="l"/>
                <a:tab pos="6191885" algn="l"/>
              </a:tabLst>
            </a:pPr>
            <a:r>
              <a:rPr sz="5550" spc="-515" dirty="0">
                <a:solidFill>
                  <a:srgbClr val="131315"/>
                </a:solidFill>
                <a:latin typeface="Arial"/>
                <a:cs typeface="Arial"/>
              </a:rPr>
              <a:t>koordinator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565" dirty="0">
                <a:solidFill>
                  <a:srgbClr val="131315"/>
                </a:solidFill>
                <a:latin typeface="Arial"/>
                <a:cs typeface="Arial"/>
              </a:rPr>
              <a:t>antara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375" dirty="0">
                <a:solidFill>
                  <a:srgbClr val="131315"/>
                </a:solidFill>
                <a:latin typeface="Arial"/>
                <a:cs typeface="Arial"/>
              </a:rPr>
              <a:t>lain </a:t>
            </a:r>
            <a:r>
              <a:rPr sz="5550" spc="-770" dirty="0">
                <a:solidFill>
                  <a:srgbClr val="131315"/>
                </a:solidFill>
                <a:latin typeface="Arial"/>
                <a:cs typeface="Arial"/>
              </a:rPr>
              <a:t>dan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670" dirty="0">
                <a:solidFill>
                  <a:srgbClr val="131315"/>
                </a:solidFill>
                <a:latin typeface="Arial"/>
                <a:cs typeface="Arial"/>
              </a:rPr>
              <a:t>mengorganisasikan</a:t>
            </a:r>
            <a:endParaRPr sz="55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18630" y="9768480"/>
            <a:ext cx="14956790" cy="36099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indent="4445" algn="just">
              <a:lnSpc>
                <a:spcPct val="105800"/>
              </a:lnSpc>
              <a:spcBef>
                <a:spcPts val="140"/>
              </a:spcBef>
            </a:pPr>
            <a:r>
              <a:rPr sz="5550" spc="-690" dirty="0">
                <a:solidFill>
                  <a:srgbClr val="131315"/>
                </a:solidFill>
                <a:latin typeface="Arial"/>
                <a:cs typeface="Arial"/>
              </a:rPr>
              <a:t>pelayanan</a:t>
            </a:r>
            <a:r>
              <a:rPr sz="5550" spc="1175" dirty="0">
                <a:solidFill>
                  <a:srgbClr val="131315"/>
                </a:solidFill>
                <a:latin typeface="Arial"/>
                <a:cs typeface="Arial"/>
              </a:rPr>
              <a:t>  </a:t>
            </a:r>
            <a:r>
              <a:rPr sz="5550" spc="-690" dirty="0">
                <a:solidFill>
                  <a:srgbClr val="131315"/>
                </a:solidFill>
                <a:latin typeface="Arial"/>
                <a:cs typeface="Arial"/>
              </a:rPr>
              <a:t>kesehatan</a:t>
            </a:r>
            <a:r>
              <a:rPr sz="5550" spc="1200" dirty="0">
                <a:solidFill>
                  <a:srgbClr val="131315"/>
                </a:solidFill>
                <a:latin typeface="Arial"/>
                <a:cs typeface="Arial"/>
              </a:rPr>
              <a:t>  </a:t>
            </a:r>
            <a:r>
              <a:rPr sz="5550" spc="-760" dirty="0">
                <a:solidFill>
                  <a:srgbClr val="131315"/>
                </a:solidFill>
                <a:latin typeface="Arial"/>
                <a:cs typeface="Arial"/>
              </a:rPr>
              <a:t>yang</a:t>
            </a:r>
            <a:r>
              <a:rPr sz="5550" spc="944" dirty="0">
                <a:solidFill>
                  <a:srgbClr val="131315"/>
                </a:solidFill>
                <a:latin typeface="Arial"/>
                <a:cs typeface="Arial"/>
              </a:rPr>
              <a:t>  </a:t>
            </a:r>
            <a:r>
              <a:rPr sz="5550" spc="-509" dirty="0">
                <a:solidFill>
                  <a:srgbClr val="131315"/>
                </a:solidFill>
                <a:latin typeface="Arial"/>
                <a:cs typeface="Arial"/>
              </a:rPr>
              <a:t>diberikan</a:t>
            </a:r>
            <a:r>
              <a:rPr sz="5550" spc="1145" dirty="0">
                <a:solidFill>
                  <a:srgbClr val="131315"/>
                </a:solidFill>
                <a:latin typeface="Arial"/>
                <a:cs typeface="Arial"/>
              </a:rPr>
              <a:t>  </a:t>
            </a:r>
            <a:r>
              <a:rPr sz="5550" spc="-735" dirty="0">
                <a:solidFill>
                  <a:srgbClr val="131315"/>
                </a:solidFill>
                <a:latin typeface="Arial"/>
                <a:cs typeface="Arial"/>
              </a:rPr>
              <a:t>kepada</a:t>
            </a:r>
            <a:r>
              <a:rPr sz="5550" spc="1065" dirty="0">
                <a:solidFill>
                  <a:srgbClr val="131315"/>
                </a:solidFill>
                <a:latin typeface="Arial"/>
                <a:cs typeface="Arial"/>
              </a:rPr>
              <a:t>  </a:t>
            </a:r>
            <a:r>
              <a:rPr sz="5550" spc="-340" dirty="0">
                <a:solidFill>
                  <a:srgbClr val="131315"/>
                </a:solidFill>
                <a:latin typeface="Arial"/>
                <a:cs typeface="Arial"/>
              </a:rPr>
              <a:t>klien. </a:t>
            </a:r>
            <a:r>
              <a:rPr sz="5550" spc="-825" dirty="0">
                <a:solidFill>
                  <a:srgbClr val="131315"/>
                </a:solidFill>
                <a:latin typeface="Arial"/>
                <a:cs typeface="Arial"/>
              </a:rPr>
              <a:t>Pelayanan</a:t>
            </a:r>
            <a:r>
              <a:rPr sz="5550" spc="605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400" dirty="0">
                <a:solidFill>
                  <a:srgbClr val="131315"/>
                </a:solidFill>
                <a:latin typeface="Arial"/>
                <a:cs typeface="Arial"/>
              </a:rPr>
              <a:t>dari</a:t>
            </a:r>
            <a:r>
              <a:rPr sz="5550" spc="225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935" dirty="0">
                <a:solidFill>
                  <a:srgbClr val="131315"/>
                </a:solidFill>
                <a:latin typeface="Arial"/>
                <a:cs typeface="Arial"/>
              </a:rPr>
              <a:t>semua</a:t>
            </a:r>
            <a:r>
              <a:rPr sz="5550" spc="550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725" dirty="0">
                <a:solidFill>
                  <a:srgbClr val="131315"/>
                </a:solidFill>
                <a:latin typeface="Arial"/>
                <a:cs typeface="Arial"/>
              </a:rPr>
              <a:t>anggota</a:t>
            </a:r>
            <a:r>
              <a:rPr sz="5550" spc="595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300" dirty="0">
                <a:solidFill>
                  <a:srgbClr val="131315"/>
                </a:solidFill>
                <a:latin typeface="Arial"/>
                <a:cs typeface="Arial"/>
              </a:rPr>
              <a:t>tim</a:t>
            </a:r>
            <a:r>
              <a:rPr sz="5550" spc="215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660" dirty="0">
                <a:solidFill>
                  <a:srgbClr val="131315"/>
                </a:solidFill>
                <a:latin typeface="Arial"/>
                <a:cs typeface="Arial"/>
              </a:rPr>
              <a:t>kesehatan,</a:t>
            </a:r>
            <a:r>
              <a:rPr sz="5550" spc="770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655" dirty="0">
                <a:solidFill>
                  <a:srgbClr val="131315"/>
                </a:solidFill>
                <a:latin typeface="Arial"/>
                <a:cs typeface="Arial"/>
              </a:rPr>
              <a:t>karena</a:t>
            </a:r>
            <a:r>
              <a:rPr sz="5550" spc="385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430" dirty="0">
                <a:solidFill>
                  <a:srgbClr val="131315"/>
                </a:solidFill>
                <a:latin typeface="Arial"/>
                <a:cs typeface="Arial"/>
              </a:rPr>
              <a:t>klien </a:t>
            </a:r>
            <a:r>
              <a:rPr sz="5550" spc="-685" dirty="0">
                <a:solidFill>
                  <a:srgbClr val="131315"/>
                </a:solidFill>
                <a:latin typeface="Arial"/>
                <a:cs typeface="Arial"/>
              </a:rPr>
              <a:t>menerima</a:t>
            </a:r>
            <a:r>
              <a:rPr sz="5550" spc="155" dirty="0">
                <a:solidFill>
                  <a:srgbClr val="131315"/>
                </a:solidFill>
                <a:latin typeface="Arial"/>
                <a:cs typeface="Arial"/>
              </a:rPr>
              <a:t>  </a:t>
            </a:r>
            <a:r>
              <a:rPr sz="5550" spc="-690" dirty="0">
                <a:solidFill>
                  <a:srgbClr val="131315"/>
                </a:solidFill>
                <a:latin typeface="Arial"/>
                <a:cs typeface="Arial"/>
              </a:rPr>
              <a:t>pelayanan</a:t>
            </a:r>
            <a:r>
              <a:rPr sz="5550" spc="225" dirty="0">
                <a:solidFill>
                  <a:srgbClr val="131315"/>
                </a:solidFill>
                <a:latin typeface="Arial"/>
                <a:cs typeface="Arial"/>
              </a:rPr>
              <a:t>  </a:t>
            </a:r>
            <a:r>
              <a:rPr sz="5550" spc="-445" dirty="0">
                <a:solidFill>
                  <a:srgbClr val="131315"/>
                </a:solidFill>
                <a:latin typeface="Arial"/>
                <a:cs typeface="Arial"/>
              </a:rPr>
              <a:t>dari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  </a:t>
            </a:r>
            <a:r>
              <a:rPr sz="5550" spc="-685" dirty="0">
                <a:solidFill>
                  <a:srgbClr val="131315"/>
                </a:solidFill>
                <a:latin typeface="Arial"/>
                <a:cs typeface="Arial"/>
              </a:rPr>
              <a:t>banyak</a:t>
            </a:r>
            <a:r>
              <a:rPr sz="5550" spc="-70" dirty="0">
                <a:solidFill>
                  <a:srgbClr val="131315"/>
                </a:solidFill>
                <a:latin typeface="Arial"/>
                <a:cs typeface="Arial"/>
              </a:rPr>
              <a:t>  </a:t>
            </a:r>
            <a:r>
              <a:rPr sz="5550" spc="-495" dirty="0">
                <a:solidFill>
                  <a:srgbClr val="131315"/>
                </a:solidFill>
                <a:latin typeface="Arial"/>
                <a:cs typeface="Arial"/>
              </a:rPr>
              <a:t>profesional</a:t>
            </a:r>
            <a:r>
              <a:rPr sz="5550" spc="650" dirty="0">
                <a:solidFill>
                  <a:srgbClr val="131315"/>
                </a:solidFill>
                <a:latin typeface="Arial"/>
                <a:cs typeface="Arial"/>
              </a:rPr>
              <a:t>  </a:t>
            </a:r>
            <a:r>
              <a:rPr sz="5550" spc="-685" dirty="0">
                <a:solidFill>
                  <a:srgbClr val="131315"/>
                </a:solidFill>
                <a:latin typeface="Arial"/>
                <a:cs typeface="Arial"/>
              </a:rPr>
              <a:t>Mubarak, </a:t>
            </a:r>
            <a:r>
              <a:rPr sz="5550" b="1" spc="-869" dirty="0">
                <a:solidFill>
                  <a:srgbClr val="131315"/>
                </a:solidFill>
                <a:latin typeface="Arial"/>
                <a:cs typeface="Arial"/>
              </a:rPr>
              <a:t>2005</a:t>
            </a:r>
            <a:r>
              <a:rPr sz="5550" b="1" spc="315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484" dirty="0">
                <a:solidFill>
                  <a:srgbClr val="131315"/>
                </a:solidFill>
                <a:latin typeface="Arial"/>
                <a:cs typeface="Arial"/>
              </a:rPr>
              <a:t>.</a:t>
            </a:r>
            <a:endParaRPr sz="5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51153" y="18307863"/>
            <a:ext cx="867759" cy="118845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843990" y="4008688"/>
            <a:ext cx="0" cy="698500"/>
          </a:xfrm>
          <a:custGeom>
            <a:avLst/>
            <a:gdLst/>
            <a:ahLst/>
            <a:cxnLst/>
            <a:rect l="l" t="t" r="r" b="b"/>
            <a:pathLst>
              <a:path h="698500">
                <a:moveTo>
                  <a:pt x="0" y="697981"/>
                </a:moveTo>
                <a:lnTo>
                  <a:pt x="0" y="0"/>
                </a:lnTo>
              </a:path>
            </a:pathLst>
          </a:custGeom>
          <a:ln w="47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1876" y="16251652"/>
            <a:ext cx="0" cy="660400"/>
          </a:xfrm>
          <a:custGeom>
            <a:avLst/>
            <a:gdLst/>
            <a:ahLst/>
            <a:cxnLst/>
            <a:rect l="l" t="t" r="r" b="b"/>
            <a:pathLst>
              <a:path h="660400">
                <a:moveTo>
                  <a:pt x="0" y="660252"/>
                </a:moveTo>
                <a:lnTo>
                  <a:pt x="0" y="0"/>
                </a:lnTo>
              </a:path>
            </a:pathLst>
          </a:custGeom>
          <a:ln w="47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22933" y="4008688"/>
            <a:ext cx="0" cy="641985"/>
          </a:xfrm>
          <a:custGeom>
            <a:avLst/>
            <a:gdLst/>
            <a:ahLst/>
            <a:cxnLst/>
            <a:rect l="l" t="t" r="r" b="b"/>
            <a:pathLst>
              <a:path h="641985">
                <a:moveTo>
                  <a:pt x="0" y="641387"/>
                </a:moveTo>
                <a:lnTo>
                  <a:pt x="0" y="0"/>
                </a:lnTo>
              </a:path>
            </a:pathLst>
          </a:custGeom>
          <a:ln w="47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0500" y="2439677"/>
            <a:ext cx="15525750" cy="4652010"/>
          </a:xfrm>
          <a:prstGeom prst="rect">
            <a:avLst/>
          </a:prstGeom>
        </p:spPr>
        <p:txBody>
          <a:bodyPr vert="horz" wrap="square" lIns="0" tIns="283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35"/>
              </a:spcBef>
            </a:pPr>
            <a:r>
              <a:rPr sz="5550" spc="50" dirty="0">
                <a:solidFill>
                  <a:srgbClr val="131313"/>
                </a:solidFill>
                <a:latin typeface="Arial"/>
                <a:cs typeface="Arial"/>
              </a:rPr>
              <a:t>j.</a:t>
            </a:r>
            <a:r>
              <a:rPr sz="5550" spc="-36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960" dirty="0">
                <a:solidFill>
                  <a:srgbClr val="131313"/>
                </a:solidFill>
                <a:latin typeface="Arial"/>
                <a:cs typeface="Arial"/>
              </a:rPr>
              <a:t>Pembawa</a:t>
            </a:r>
            <a:r>
              <a:rPr sz="5550" spc="14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15" dirty="0">
                <a:solidFill>
                  <a:srgbClr val="131313"/>
                </a:solidFill>
                <a:latin typeface="Arial"/>
                <a:cs typeface="Arial"/>
              </a:rPr>
              <a:t>perubahan</a:t>
            </a:r>
            <a:r>
              <a:rPr sz="5550" spc="24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20" dirty="0">
                <a:solidFill>
                  <a:srgbClr val="131313"/>
                </a:solidFill>
                <a:latin typeface="Arial"/>
                <a:cs typeface="Arial"/>
              </a:rPr>
              <a:t>atau</a:t>
            </a:r>
            <a:r>
              <a:rPr sz="5550" spc="-38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25" dirty="0">
                <a:solidFill>
                  <a:srgbClr val="131313"/>
                </a:solidFill>
                <a:latin typeface="Arial"/>
                <a:cs typeface="Arial"/>
              </a:rPr>
              <a:t>pembaharu</a:t>
            </a:r>
            <a:r>
              <a:rPr sz="5550" spc="21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45" dirty="0">
                <a:solidFill>
                  <a:srgbClr val="131313"/>
                </a:solidFill>
                <a:latin typeface="Arial"/>
                <a:cs typeface="Arial"/>
              </a:rPr>
              <a:t>dan</a:t>
            </a:r>
            <a:r>
              <a:rPr sz="5550" spc="-23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50" dirty="0">
                <a:solidFill>
                  <a:srgbClr val="131313"/>
                </a:solidFill>
                <a:latin typeface="Arial"/>
                <a:cs typeface="Arial"/>
              </a:rPr>
              <a:t>pemimpin</a:t>
            </a:r>
            <a:endParaRPr sz="5550">
              <a:latin typeface="Arial"/>
              <a:cs typeface="Arial"/>
            </a:endParaRPr>
          </a:p>
          <a:p>
            <a:pPr marL="755015">
              <a:lnSpc>
                <a:spcPct val="100000"/>
              </a:lnSpc>
              <a:spcBef>
                <a:spcPts val="2140"/>
              </a:spcBef>
            </a:pPr>
            <a:r>
              <a:rPr sz="5550" i="1" spc="-880" dirty="0">
                <a:solidFill>
                  <a:srgbClr val="131313"/>
                </a:solidFill>
                <a:latin typeface="Arial"/>
                <a:cs typeface="Arial"/>
              </a:rPr>
              <a:t>Change</a:t>
            </a:r>
            <a:r>
              <a:rPr sz="5550" i="1" spc="-16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i="1" spc="-700" dirty="0">
                <a:solidFill>
                  <a:srgbClr val="131313"/>
                </a:solidFill>
                <a:latin typeface="Arial"/>
                <a:cs typeface="Arial"/>
              </a:rPr>
              <a:t>Agent</a:t>
            </a:r>
            <a:r>
              <a:rPr sz="5550" i="1" spc="4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i="1" spc="-715" dirty="0">
                <a:solidFill>
                  <a:srgbClr val="131313"/>
                </a:solidFill>
                <a:latin typeface="Arial"/>
                <a:cs typeface="Arial"/>
              </a:rPr>
              <a:t>and</a:t>
            </a:r>
            <a:r>
              <a:rPr sz="5550" i="1" spc="-44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i="1" spc="-735" dirty="0">
                <a:solidFill>
                  <a:srgbClr val="131313"/>
                </a:solidFill>
                <a:latin typeface="Arial"/>
                <a:cs typeface="Arial"/>
              </a:rPr>
              <a:t>Leader</a:t>
            </a:r>
            <a:endParaRPr sz="5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785"/>
              </a:spcBef>
            </a:pPr>
            <a:endParaRPr sz="5550">
              <a:latin typeface="Arial"/>
              <a:cs typeface="Arial"/>
            </a:endParaRPr>
          </a:p>
          <a:p>
            <a:pPr marL="557530">
              <a:lnSpc>
                <a:spcPct val="100000"/>
              </a:lnSpc>
            </a:pPr>
            <a:r>
              <a:rPr sz="5550" spc="-960" dirty="0">
                <a:solidFill>
                  <a:srgbClr val="131313"/>
                </a:solidFill>
                <a:latin typeface="Arial"/>
                <a:cs typeface="Arial"/>
              </a:rPr>
              <a:t>Pembawa</a:t>
            </a:r>
            <a:r>
              <a:rPr sz="5550" spc="434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15" dirty="0">
                <a:solidFill>
                  <a:srgbClr val="131313"/>
                </a:solidFill>
                <a:latin typeface="Arial"/>
                <a:cs typeface="Arial"/>
              </a:rPr>
              <a:t>perubahan</a:t>
            </a:r>
            <a:r>
              <a:rPr sz="5550" spc="53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75" dirty="0">
                <a:solidFill>
                  <a:srgbClr val="131313"/>
                </a:solidFill>
                <a:latin typeface="Arial"/>
                <a:cs typeface="Arial"/>
              </a:rPr>
              <a:t>adalah</a:t>
            </a:r>
            <a:r>
              <a:rPr sz="5550" spc="42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85" dirty="0">
                <a:solidFill>
                  <a:srgbClr val="131313"/>
                </a:solidFill>
                <a:latin typeface="Arial"/>
                <a:cs typeface="Arial"/>
              </a:rPr>
              <a:t>seseorang</a:t>
            </a:r>
            <a:r>
              <a:rPr sz="5550" spc="33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45" dirty="0">
                <a:solidFill>
                  <a:srgbClr val="131313"/>
                </a:solidFill>
                <a:latin typeface="Arial"/>
                <a:cs typeface="Arial"/>
              </a:rPr>
              <a:t>atau</a:t>
            </a:r>
            <a:r>
              <a:rPr sz="5550" spc="18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85" dirty="0">
                <a:solidFill>
                  <a:srgbClr val="131313"/>
                </a:solidFill>
                <a:latin typeface="Arial"/>
                <a:cs typeface="Arial"/>
              </a:rPr>
              <a:t>kelompok</a:t>
            </a:r>
            <a:r>
              <a:rPr sz="5550" spc="60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80" dirty="0">
                <a:solidFill>
                  <a:srgbClr val="131313"/>
                </a:solidFill>
                <a:latin typeface="Arial"/>
                <a:cs typeface="Arial"/>
              </a:rPr>
              <a:t>yang</a:t>
            </a:r>
            <a:endParaRPr sz="5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62375" y="7056731"/>
            <a:ext cx="12127230" cy="1827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39090">
              <a:lnSpc>
                <a:spcPct val="106500"/>
              </a:lnSpc>
              <a:spcBef>
                <a:spcPts val="95"/>
              </a:spcBef>
              <a:tabLst>
                <a:tab pos="3023235" algn="l"/>
                <a:tab pos="3124835" algn="l"/>
                <a:tab pos="4594225" algn="l"/>
                <a:tab pos="4817745" algn="l"/>
                <a:tab pos="6209030" algn="l"/>
                <a:tab pos="7023100" algn="l"/>
                <a:tab pos="8604885" algn="l"/>
                <a:tab pos="9345295" algn="l"/>
                <a:tab pos="10318115" algn="l"/>
                <a:tab pos="11200130" algn="l"/>
              </a:tabLst>
            </a:pPr>
            <a:r>
              <a:rPr sz="5550" spc="-735" dirty="0">
                <a:solidFill>
                  <a:srgbClr val="131313"/>
                </a:solidFill>
                <a:latin typeface="Arial"/>
                <a:cs typeface="Arial"/>
              </a:rPr>
              <a:t>merubah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565" dirty="0">
                <a:solidFill>
                  <a:srgbClr val="131313"/>
                </a:solidFill>
                <a:latin typeface="Arial"/>
                <a:cs typeface="Arial"/>
              </a:rPr>
              <a:t>atau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780" dirty="0">
                <a:solidFill>
                  <a:srgbClr val="131313"/>
                </a:solidFill>
                <a:latin typeface="Arial"/>
                <a:cs typeface="Arial"/>
              </a:rPr>
              <a:t>yang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740" dirty="0">
                <a:solidFill>
                  <a:srgbClr val="131313"/>
                </a:solidFill>
                <a:latin typeface="Arial"/>
                <a:cs typeface="Arial"/>
              </a:rPr>
              <a:t>membantu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700" dirty="0">
                <a:solidFill>
                  <a:srgbClr val="131313"/>
                </a:solidFill>
                <a:latin typeface="Arial"/>
                <a:cs typeface="Arial"/>
              </a:rPr>
              <a:t>orang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395" dirty="0">
                <a:solidFill>
                  <a:srgbClr val="131313"/>
                </a:solidFill>
                <a:latin typeface="Arial"/>
                <a:cs typeface="Arial"/>
              </a:rPr>
              <a:t>lain </a:t>
            </a:r>
            <a:r>
              <a:rPr sz="5550" spc="-725" dirty="0">
                <a:solidFill>
                  <a:srgbClr val="131313"/>
                </a:solidFill>
                <a:latin typeface="Arial"/>
                <a:cs typeface="Arial"/>
              </a:rPr>
              <a:t>perubahan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	</a:t>
            </a:r>
            <a:r>
              <a:rPr sz="5550" spc="-800" dirty="0">
                <a:solidFill>
                  <a:srgbClr val="131313"/>
                </a:solidFill>
                <a:latin typeface="Arial"/>
                <a:cs typeface="Arial"/>
              </a:rPr>
              <a:t>pada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	</a:t>
            </a:r>
            <a:r>
              <a:rPr sz="5550" spc="-459" dirty="0">
                <a:solidFill>
                  <a:srgbClr val="131313"/>
                </a:solidFill>
                <a:latin typeface="Arial"/>
                <a:cs typeface="Arial"/>
              </a:rPr>
              <a:t>dirinya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565" dirty="0">
                <a:solidFill>
                  <a:srgbClr val="131313"/>
                </a:solidFill>
                <a:latin typeface="Arial"/>
                <a:cs typeface="Arial"/>
              </a:rPr>
              <a:t>atau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765" dirty="0">
                <a:solidFill>
                  <a:srgbClr val="131313"/>
                </a:solidFill>
                <a:latin typeface="Arial"/>
                <a:cs typeface="Arial"/>
              </a:rPr>
              <a:t>pada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570" dirty="0">
                <a:solidFill>
                  <a:srgbClr val="131313"/>
                </a:solidFill>
                <a:latin typeface="Arial"/>
                <a:cs typeface="Arial"/>
              </a:rPr>
              <a:t>sistem.</a:t>
            </a:r>
            <a:endParaRPr sz="55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88627" y="7056731"/>
            <a:ext cx="2693670" cy="271399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indent="30480">
              <a:lnSpc>
                <a:spcPct val="105700"/>
              </a:lnSpc>
              <a:spcBef>
                <a:spcPts val="150"/>
              </a:spcBef>
            </a:pPr>
            <a:r>
              <a:rPr sz="5550" spc="-370" dirty="0">
                <a:solidFill>
                  <a:srgbClr val="131313"/>
                </a:solidFill>
                <a:latin typeface="Arial"/>
                <a:cs typeface="Arial"/>
              </a:rPr>
              <a:t>berinisiatif </a:t>
            </a:r>
            <a:r>
              <a:rPr sz="5550" spc="-745" dirty="0">
                <a:solidFill>
                  <a:srgbClr val="131313"/>
                </a:solidFill>
                <a:latin typeface="Arial"/>
                <a:cs typeface="Arial"/>
              </a:rPr>
              <a:t>membuat </a:t>
            </a:r>
            <a:r>
              <a:rPr sz="5550" spc="-555" dirty="0">
                <a:solidFill>
                  <a:srgbClr val="131313"/>
                </a:solidFill>
                <a:latin typeface="Arial"/>
                <a:cs typeface="Arial"/>
              </a:rPr>
              <a:t>Marriner</a:t>
            </a:r>
            <a:endParaRPr sz="55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71373" y="8844118"/>
            <a:ext cx="9327515" cy="182753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5"/>
              </a:spcBef>
              <a:tabLst>
                <a:tab pos="2118360" algn="l"/>
                <a:tab pos="6777355" algn="l"/>
              </a:tabLst>
            </a:pPr>
            <a:r>
              <a:rPr sz="5550" spc="-525" dirty="0">
                <a:solidFill>
                  <a:srgbClr val="131313"/>
                </a:solidFill>
                <a:latin typeface="Arial"/>
                <a:cs typeface="Arial"/>
              </a:rPr>
              <a:t>torney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630" dirty="0">
                <a:solidFill>
                  <a:srgbClr val="131313"/>
                </a:solidFill>
                <a:latin typeface="Arial"/>
                <a:cs typeface="Arial"/>
              </a:rPr>
              <a:t>mendeskripsikan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844" dirty="0">
                <a:solidFill>
                  <a:srgbClr val="131313"/>
                </a:solidFill>
                <a:latin typeface="Arial"/>
                <a:cs typeface="Arial"/>
              </a:rPr>
              <a:t>pembawa</a:t>
            </a:r>
            <a:endParaRPr sz="5550">
              <a:latin typeface="Arial"/>
              <a:cs typeface="Arial"/>
            </a:endParaRPr>
          </a:p>
          <a:p>
            <a:pPr marL="7136130">
              <a:lnSpc>
                <a:spcPct val="100000"/>
              </a:lnSpc>
              <a:spcBef>
                <a:spcPts val="434"/>
              </a:spcBef>
            </a:pPr>
            <a:r>
              <a:rPr sz="5550" spc="-695" dirty="0">
                <a:solidFill>
                  <a:srgbClr val="131313"/>
                </a:solidFill>
                <a:latin typeface="Arial"/>
                <a:cs typeface="Arial"/>
              </a:rPr>
              <a:t>masalah,</a:t>
            </a:r>
            <a:endParaRPr sz="55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23347" y="9796777"/>
            <a:ext cx="2074545" cy="1765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985">
              <a:lnSpc>
                <a:spcPts val="7020"/>
              </a:lnSpc>
            </a:pPr>
            <a:r>
              <a:rPr sz="5550" spc="-685" dirty="0">
                <a:solidFill>
                  <a:srgbClr val="131313"/>
                </a:solidFill>
                <a:latin typeface="Arial"/>
                <a:cs typeface="Arial"/>
              </a:rPr>
              <a:t>adalah </a:t>
            </a:r>
            <a:r>
              <a:rPr sz="5550" spc="-550" dirty="0">
                <a:solidFill>
                  <a:srgbClr val="131313"/>
                </a:solidFill>
                <a:latin typeface="Arial"/>
                <a:cs typeface="Arial"/>
              </a:rPr>
              <a:t>motivasi</a:t>
            </a:r>
            <a:endParaRPr sz="55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31815" y="9796777"/>
            <a:ext cx="9582150" cy="17659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816100" algn="l"/>
              </a:tabLst>
            </a:pPr>
            <a:r>
              <a:rPr sz="5550" spc="-750" dirty="0">
                <a:solidFill>
                  <a:srgbClr val="131313"/>
                </a:solidFill>
                <a:latin typeface="Arial"/>
                <a:cs typeface="Arial"/>
              </a:rPr>
              <a:t>yang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505" dirty="0">
                <a:solidFill>
                  <a:srgbClr val="131313"/>
                </a:solidFill>
                <a:latin typeface="Arial"/>
                <a:cs typeface="Arial"/>
              </a:rPr>
              <a:t>mengidentifikasikan</a:t>
            </a:r>
            <a:endParaRPr sz="5550">
              <a:latin typeface="Arial"/>
              <a:cs typeface="Arial"/>
            </a:endParaRPr>
          </a:p>
          <a:p>
            <a:pPr marL="613410">
              <a:lnSpc>
                <a:spcPct val="100000"/>
              </a:lnSpc>
              <a:spcBef>
                <a:spcPts val="355"/>
              </a:spcBef>
              <a:tabLst>
                <a:tab pos="2334895" algn="l"/>
                <a:tab pos="6163945" algn="l"/>
                <a:tab pos="8184515" algn="l"/>
              </a:tabLst>
            </a:pPr>
            <a:r>
              <a:rPr sz="5550" spc="-740" dirty="0">
                <a:solidFill>
                  <a:srgbClr val="131313"/>
                </a:solidFill>
                <a:latin typeface="Arial"/>
                <a:cs typeface="Arial"/>
              </a:rPr>
              <a:t>dan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830" dirty="0">
                <a:solidFill>
                  <a:srgbClr val="131313"/>
                </a:solidFill>
                <a:latin typeface="Arial"/>
                <a:cs typeface="Arial"/>
              </a:rPr>
              <a:t>kemampuan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440" dirty="0">
                <a:solidFill>
                  <a:srgbClr val="131313"/>
                </a:solidFill>
                <a:latin typeface="Arial"/>
                <a:cs typeface="Arial"/>
              </a:rPr>
              <a:t>klien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555" dirty="0">
                <a:solidFill>
                  <a:srgbClr val="131313"/>
                </a:solidFill>
                <a:latin typeface="Arial"/>
                <a:cs typeface="Arial"/>
              </a:rPr>
              <a:t>untuk</a:t>
            </a:r>
            <a:endParaRPr sz="55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060572" y="8844118"/>
            <a:ext cx="2595880" cy="27184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33375" marR="5080" indent="-321310" algn="just">
              <a:lnSpc>
                <a:spcPct val="105900"/>
              </a:lnSpc>
              <a:spcBef>
                <a:spcPts val="135"/>
              </a:spcBef>
            </a:pPr>
            <a:r>
              <a:rPr sz="5550" spc="-725" dirty="0">
                <a:solidFill>
                  <a:srgbClr val="131313"/>
                </a:solidFill>
                <a:latin typeface="Arial"/>
                <a:cs typeface="Arial"/>
              </a:rPr>
              <a:t>perubahan </a:t>
            </a:r>
            <a:r>
              <a:rPr sz="5550" spc="-600" dirty="0">
                <a:solidFill>
                  <a:srgbClr val="131313"/>
                </a:solidFill>
                <a:latin typeface="Arial"/>
                <a:cs typeface="Arial"/>
              </a:rPr>
              <a:t>mengkaji </a:t>
            </a:r>
            <a:r>
              <a:rPr sz="5550" spc="-620" dirty="0">
                <a:solidFill>
                  <a:srgbClr val="131313"/>
                </a:solidFill>
                <a:latin typeface="Arial"/>
                <a:cs typeface="Arial"/>
              </a:rPr>
              <a:t>berubah,</a:t>
            </a:r>
            <a:endParaRPr sz="55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18339" y="11537013"/>
            <a:ext cx="14949169" cy="53924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105700"/>
              </a:lnSpc>
              <a:spcBef>
                <a:spcPts val="110"/>
              </a:spcBef>
            </a:pPr>
            <a:r>
              <a:rPr sz="5550" spc="-665" dirty="0">
                <a:solidFill>
                  <a:srgbClr val="131313"/>
                </a:solidFill>
                <a:latin typeface="Arial"/>
                <a:cs typeface="Arial"/>
              </a:rPr>
              <a:t>menunjukkan</a:t>
            </a:r>
            <a:r>
              <a:rPr sz="5550" spc="54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i="1" spc="-345" dirty="0">
                <a:solidFill>
                  <a:srgbClr val="131313"/>
                </a:solidFill>
                <a:latin typeface="Arial"/>
                <a:cs typeface="Arial"/>
              </a:rPr>
              <a:t>alternative,</a:t>
            </a:r>
            <a:r>
              <a:rPr sz="5550" i="1" spc="57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i="1" spc="-685" dirty="0">
                <a:solidFill>
                  <a:srgbClr val="131313"/>
                </a:solidFill>
                <a:latin typeface="Arial"/>
                <a:cs typeface="Arial"/>
              </a:rPr>
              <a:t>menggali</a:t>
            </a:r>
            <a:r>
              <a:rPr sz="5550" i="1" spc="68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i="1" spc="-730" dirty="0">
                <a:solidFill>
                  <a:srgbClr val="131313"/>
                </a:solidFill>
                <a:latin typeface="Arial"/>
                <a:cs typeface="Arial"/>
              </a:rPr>
              <a:t>kemungkinan</a:t>
            </a:r>
            <a:r>
              <a:rPr sz="5550" i="1" spc="66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i="1" spc="-565" dirty="0">
                <a:solidFill>
                  <a:srgbClr val="131313"/>
                </a:solidFill>
                <a:latin typeface="Arial"/>
                <a:cs typeface="Arial"/>
              </a:rPr>
              <a:t>hasil </a:t>
            </a:r>
            <a:r>
              <a:rPr sz="5550" i="1" spc="-425" dirty="0">
                <a:solidFill>
                  <a:srgbClr val="131313"/>
                </a:solidFill>
                <a:latin typeface="Arial"/>
                <a:cs typeface="Arial"/>
              </a:rPr>
              <a:t>dari</a:t>
            </a:r>
            <a:r>
              <a:rPr sz="5550" i="1" spc="22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295" dirty="0">
                <a:solidFill>
                  <a:srgbClr val="131313"/>
                </a:solidFill>
                <a:latin typeface="Arial"/>
                <a:cs typeface="Arial"/>
              </a:rPr>
              <a:t>alternatif,</a:t>
            </a:r>
            <a:r>
              <a:rPr sz="5550" spc="51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60" dirty="0">
                <a:solidFill>
                  <a:srgbClr val="131313"/>
                </a:solidFill>
                <a:latin typeface="Arial"/>
                <a:cs typeface="Arial"/>
              </a:rPr>
              <a:t>mengkaji</a:t>
            </a:r>
            <a:r>
              <a:rPr sz="5550" spc="25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800" dirty="0">
                <a:solidFill>
                  <a:srgbClr val="131313"/>
                </a:solidFill>
                <a:latin typeface="Arial"/>
                <a:cs typeface="Arial"/>
              </a:rPr>
              <a:t>sumber</a:t>
            </a:r>
            <a:r>
              <a:rPr sz="5550" spc="42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25" dirty="0">
                <a:solidFill>
                  <a:srgbClr val="131313"/>
                </a:solidFill>
                <a:latin typeface="Arial"/>
                <a:cs typeface="Arial"/>
              </a:rPr>
              <a:t>daya,</a:t>
            </a:r>
            <a:r>
              <a:rPr sz="5550" spc="24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65" dirty="0">
                <a:solidFill>
                  <a:srgbClr val="131313"/>
                </a:solidFill>
                <a:latin typeface="Arial"/>
                <a:cs typeface="Arial"/>
              </a:rPr>
              <a:t>menunjukkan</a:t>
            </a:r>
            <a:r>
              <a:rPr sz="5550" spc="44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70" dirty="0">
                <a:solidFill>
                  <a:srgbClr val="131313"/>
                </a:solidFill>
                <a:latin typeface="Arial"/>
                <a:cs typeface="Arial"/>
              </a:rPr>
              <a:t>peran </a:t>
            </a:r>
            <a:r>
              <a:rPr sz="5550" spc="-655" dirty="0">
                <a:solidFill>
                  <a:srgbClr val="131313"/>
                </a:solidFill>
                <a:latin typeface="Arial"/>
                <a:cs typeface="Arial"/>
              </a:rPr>
              <a:t>membantu,</a:t>
            </a:r>
            <a:r>
              <a:rPr sz="5550" spc="894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755" dirty="0">
                <a:solidFill>
                  <a:srgbClr val="131313"/>
                </a:solidFill>
                <a:latin typeface="Arial"/>
                <a:cs typeface="Arial"/>
              </a:rPr>
              <a:t>membina</a:t>
            </a:r>
            <a:r>
              <a:rPr sz="5550" spc="80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745" dirty="0">
                <a:solidFill>
                  <a:srgbClr val="131313"/>
                </a:solidFill>
                <a:latin typeface="Arial"/>
                <a:cs typeface="Arial"/>
              </a:rPr>
              <a:t>dan</a:t>
            </a:r>
            <a:r>
              <a:rPr sz="5550" spc="56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55" dirty="0">
                <a:solidFill>
                  <a:srgbClr val="131313"/>
                </a:solidFill>
                <a:latin typeface="Arial"/>
                <a:cs typeface="Arial"/>
              </a:rPr>
              <a:t>mempertahankan</a:t>
            </a:r>
            <a:r>
              <a:rPr sz="5550" spc="61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819" dirty="0">
                <a:solidFill>
                  <a:srgbClr val="131313"/>
                </a:solidFill>
                <a:latin typeface="Arial"/>
                <a:cs typeface="Arial"/>
              </a:rPr>
              <a:t>hubungan </a:t>
            </a:r>
            <a:r>
              <a:rPr sz="5550" spc="-655" dirty="0">
                <a:solidFill>
                  <a:srgbClr val="131313"/>
                </a:solidFill>
                <a:latin typeface="Arial"/>
                <a:cs typeface="Arial"/>
              </a:rPr>
              <a:t>membantu,</a:t>
            </a:r>
            <a:r>
              <a:rPr sz="5550" spc="90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30" dirty="0">
                <a:solidFill>
                  <a:srgbClr val="131313"/>
                </a:solidFill>
                <a:latin typeface="Arial"/>
                <a:cs typeface="Arial"/>
              </a:rPr>
              <a:t>membantu</a:t>
            </a:r>
            <a:r>
              <a:rPr sz="5550" spc="93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50" dirty="0">
                <a:solidFill>
                  <a:srgbClr val="131313"/>
                </a:solidFill>
                <a:latin typeface="Arial"/>
                <a:cs typeface="Arial"/>
              </a:rPr>
              <a:t>selama</a:t>
            </a:r>
            <a:r>
              <a:rPr sz="5550" spc="65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35" dirty="0">
                <a:solidFill>
                  <a:srgbClr val="131313"/>
                </a:solidFill>
                <a:latin typeface="Arial"/>
                <a:cs typeface="Arial"/>
              </a:rPr>
              <a:t>fase</a:t>
            </a:r>
            <a:r>
              <a:rPr sz="5550" spc="43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400" dirty="0">
                <a:solidFill>
                  <a:srgbClr val="131313"/>
                </a:solidFill>
                <a:latin typeface="Arial"/>
                <a:cs typeface="Arial"/>
              </a:rPr>
              <a:t>dari</a:t>
            </a:r>
            <a:r>
              <a:rPr sz="5550" spc="38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50" dirty="0">
                <a:solidFill>
                  <a:srgbClr val="131313"/>
                </a:solidFill>
                <a:latin typeface="Arial"/>
                <a:cs typeface="Arial"/>
              </a:rPr>
              <a:t>proses</a:t>
            </a:r>
            <a:r>
              <a:rPr sz="5550" spc="75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55" dirty="0">
                <a:solidFill>
                  <a:srgbClr val="131313"/>
                </a:solidFill>
                <a:latin typeface="Arial"/>
                <a:cs typeface="Arial"/>
              </a:rPr>
              <a:t>perubahan </a:t>
            </a:r>
            <a:r>
              <a:rPr sz="5550" spc="-780" dirty="0">
                <a:solidFill>
                  <a:srgbClr val="131313"/>
                </a:solidFill>
                <a:latin typeface="Arial"/>
                <a:cs typeface="Arial"/>
              </a:rPr>
              <a:t>dan</a:t>
            </a:r>
            <a:r>
              <a:rPr sz="5550" spc="2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705" dirty="0">
                <a:solidFill>
                  <a:srgbClr val="131313"/>
                </a:solidFill>
                <a:latin typeface="Arial"/>
                <a:cs typeface="Arial"/>
              </a:rPr>
              <a:t>membimbing</a:t>
            </a:r>
            <a:r>
              <a:rPr sz="5550" spc="22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420" dirty="0">
                <a:solidFill>
                  <a:srgbClr val="131313"/>
                </a:solidFill>
                <a:latin typeface="Arial"/>
                <a:cs typeface="Arial"/>
              </a:rPr>
              <a:t>klien</a:t>
            </a:r>
            <a:r>
              <a:rPr sz="5550" spc="5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459" dirty="0">
                <a:solidFill>
                  <a:srgbClr val="131313"/>
                </a:solidFill>
                <a:latin typeface="Arial"/>
                <a:cs typeface="Arial"/>
              </a:rPr>
              <a:t>melalui</a:t>
            </a:r>
            <a:r>
              <a:rPr sz="5550" spc="15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00" dirty="0">
                <a:solidFill>
                  <a:srgbClr val="131313"/>
                </a:solidFill>
                <a:latin typeface="Arial"/>
                <a:cs typeface="Arial"/>
              </a:rPr>
              <a:t>fase-</a:t>
            </a:r>
            <a:r>
              <a:rPr sz="5550" spc="-635" dirty="0">
                <a:solidFill>
                  <a:srgbClr val="131313"/>
                </a:solidFill>
                <a:latin typeface="Arial"/>
                <a:cs typeface="Arial"/>
              </a:rPr>
              <a:t>fase</a:t>
            </a:r>
            <a:r>
              <a:rPr sz="5550" spc="1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ini</a:t>
            </a:r>
            <a:r>
              <a:rPr sz="5550" spc="59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85" dirty="0">
                <a:solidFill>
                  <a:srgbClr val="131313"/>
                </a:solidFill>
                <a:latin typeface="Arial"/>
                <a:cs typeface="Arial"/>
              </a:rPr>
              <a:t>Mubarak, </a:t>
            </a:r>
            <a:r>
              <a:rPr sz="5550" b="1" spc="-869" dirty="0">
                <a:solidFill>
                  <a:srgbClr val="131313"/>
                </a:solidFill>
                <a:latin typeface="Arial"/>
                <a:cs typeface="Arial"/>
              </a:rPr>
              <a:t>2005</a:t>
            </a:r>
            <a:r>
              <a:rPr sz="5550" b="1" spc="35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484" dirty="0">
                <a:solidFill>
                  <a:srgbClr val="131313"/>
                </a:solidFill>
                <a:latin typeface="Arial"/>
                <a:cs typeface="Arial"/>
              </a:rPr>
              <a:t>.</a:t>
            </a:r>
            <a:endParaRPr sz="5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51153" y="18307863"/>
            <a:ext cx="886624" cy="118845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910015" y="10083009"/>
            <a:ext cx="0" cy="698500"/>
          </a:xfrm>
          <a:custGeom>
            <a:avLst/>
            <a:gdLst/>
            <a:ahLst/>
            <a:cxnLst/>
            <a:rect l="l" t="t" r="r" b="b"/>
            <a:pathLst>
              <a:path h="698500">
                <a:moveTo>
                  <a:pt x="0" y="697981"/>
                </a:moveTo>
                <a:lnTo>
                  <a:pt x="0" y="0"/>
                </a:lnTo>
              </a:path>
            </a:pathLst>
          </a:custGeom>
          <a:ln w="47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639115" y="10083009"/>
            <a:ext cx="0" cy="622935"/>
          </a:xfrm>
          <a:custGeom>
            <a:avLst/>
            <a:gdLst/>
            <a:ahLst/>
            <a:cxnLst/>
            <a:rect l="l" t="t" r="r" b="b"/>
            <a:pathLst>
              <a:path h="622934">
                <a:moveTo>
                  <a:pt x="0" y="622523"/>
                </a:moveTo>
                <a:lnTo>
                  <a:pt x="0" y="0"/>
                </a:lnTo>
              </a:path>
            </a:pathLst>
          </a:custGeom>
          <a:ln w="47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78295" y="6913798"/>
            <a:ext cx="0" cy="679450"/>
          </a:xfrm>
          <a:custGeom>
            <a:avLst/>
            <a:gdLst/>
            <a:ahLst/>
            <a:cxnLst/>
            <a:rect l="l" t="t" r="r" b="b"/>
            <a:pathLst>
              <a:path h="679450">
                <a:moveTo>
                  <a:pt x="0" y="679116"/>
                </a:moveTo>
                <a:lnTo>
                  <a:pt x="0" y="0"/>
                </a:lnTo>
              </a:path>
            </a:pathLst>
          </a:custGeom>
          <a:ln w="47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81534" y="2189733"/>
            <a:ext cx="14921865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429635" algn="l"/>
                <a:tab pos="4717415" algn="l"/>
                <a:tab pos="7738109" algn="l"/>
                <a:tab pos="9782175" algn="l"/>
                <a:tab pos="12726670" algn="l"/>
              </a:tabLst>
            </a:pPr>
            <a:r>
              <a:rPr sz="5550" spc="-720" dirty="0">
                <a:solidFill>
                  <a:srgbClr val="131313"/>
                </a:solidFill>
                <a:latin typeface="Arial"/>
                <a:cs typeface="Arial"/>
              </a:rPr>
              <a:t>Peningkatan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740" dirty="0">
                <a:solidFill>
                  <a:srgbClr val="131313"/>
                </a:solidFill>
                <a:latin typeface="Arial"/>
                <a:cs typeface="Arial"/>
              </a:rPr>
              <a:t>dan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725" dirty="0">
                <a:solidFill>
                  <a:srgbClr val="131313"/>
                </a:solidFill>
                <a:latin typeface="Arial"/>
                <a:cs typeface="Arial"/>
              </a:rPr>
              <a:t>perubahan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655" dirty="0">
                <a:solidFill>
                  <a:srgbClr val="131313"/>
                </a:solidFill>
                <a:latin typeface="Arial"/>
                <a:cs typeface="Arial"/>
              </a:rPr>
              <a:t>adalah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795" dirty="0">
                <a:solidFill>
                  <a:srgbClr val="131313"/>
                </a:solidFill>
                <a:latin typeface="Arial"/>
                <a:cs typeface="Arial"/>
              </a:rPr>
              <a:t>komponen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685" dirty="0">
                <a:solidFill>
                  <a:srgbClr val="131313"/>
                </a:solidFill>
                <a:latin typeface="Arial"/>
                <a:cs typeface="Arial"/>
              </a:rPr>
              <a:t>essensial</a:t>
            </a:r>
            <a:endParaRPr sz="5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22093" y="3095223"/>
            <a:ext cx="14914244" cy="181800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R="19685" algn="r">
              <a:lnSpc>
                <a:spcPct val="100000"/>
              </a:lnSpc>
              <a:spcBef>
                <a:spcPts val="490"/>
              </a:spcBef>
              <a:tabLst>
                <a:tab pos="2032635" algn="l"/>
                <a:tab pos="5948680" algn="l"/>
                <a:tab pos="8842375" algn="l"/>
                <a:tab pos="13322935" algn="l"/>
              </a:tabLst>
            </a:pPr>
            <a:r>
              <a:rPr sz="5550" spc="-445" dirty="0">
                <a:solidFill>
                  <a:srgbClr val="131313"/>
                </a:solidFill>
                <a:latin typeface="Arial"/>
                <a:cs typeface="Arial"/>
              </a:rPr>
              <a:t>dari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595" dirty="0">
                <a:solidFill>
                  <a:srgbClr val="131313"/>
                </a:solidFill>
                <a:latin typeface="Arial"/>
                <a:cs typeface="Arial"/>
              </a:rPr>
              <a:t>perawatan.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925" dirty="0">
                <a:solidFill>
                  <a:srgbClr val="131313"/>
                </a:solidFill>
                <a:latin typeface="Arial"/>
                <a:cs typeface="Arial"/>
              </a:rPr>
              <a:t>Dengan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850" dirty="0">
                <a:solidFill>
                  <a:srgbClr val="131313"/>
                </a:solidFill>
                <a:latin typeface="Arial"/>
                <a:cs typeface="Arial"/>
              </a:rPr>
              <a:t>menggunakan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760" dirty="0">
                <a:solidFill>
                  <a:srgbClr val="131313"/>
                </a:solidFill>
                <a:latin typeface="Arial"/>
                <a:cs typeface="Arial"/>
              </a:rPr>
              <a:t>proses</a:t>
            </a:r>
            <a:endParaRPr sz="55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395"/>
              </a:spcBef>
            </a:pPr>
            <a:r>
              <a:rPr sz="5550" spc="-555" dirty="0">
                <a:solidFill>
                  <a:srgbClr val="131313"/>
                </a:solidFill>
                <a:latin typeface="Arial"/>
                <a:cs typeface="Arial"/>
              </a:rPr>
              <a:t>untuk</a:t>
            </a:r>
            <a:endParaRPr sz="55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84312" y="4038432"/>
            <a:ext cx="14904719" cy="1765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ts val="7020"/>
              </a:lnSpc>
              <a:tabLst>
                <a:tab pos="4337050" algn="l"/>
                <a:tab pos="4488180" algn="l"/>
                <a:tab pos="7581900" algn="l"/>
                <a:tab pos="8331834" algn="l"/>
                <a:tab pos="9713595" algn="l"/>
                <a:tab pos="11278870" algn="l"/>
                <a:tab pos="12354560" algn="l"/>
              </a:tabLst>
            </a:pPr>
            <a:r>
              <a:rPr sz="5550" spc="-600" dirty="0">
                <a:solidFill>
                  <a:srgbClr val="131313"/>
                </a:solidFill>
                <a:latin typeface="Arial"/>
                <a:cs typeface="Arial"/>
              </a:rPr>
              <a:t>keperawatan,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	</a:t>
            </a:r>
            <a:r>
              <a:rPr sz="5550" spc="-580" dirty="0">
                <a:solidFill>
                  <a:srgbClr val="131313"/>
                </a:solidFill>
                <a:latin typeface="Arial"/>
                <a:cs typeface="Arial"/>
              </a:rPr>
              <a:t>perawat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740" dirty="0">
                <a:solidFill>
                  <a:srgbClr val="131313"/>
                </a:solidFill>
                <a:latin typeface="Arial"/>
                <a:cs typeface="Arial"/>
              </a:rPr>
              <a:t>membantu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405" dirty="0">
                <a:solidFill>
                  <a:srgbClr val="131313"/>
                </a:solidFill>
                <a:latin typeface="Arial"/>
                <a:cs typeface="Arial"/>
              </a:rPr>
              <a:t>klien </a:t>
            </a:r>
            <a:r>
              <a:rPr sz="5550" spc="-695" dirty="0">
                <a:solidFill>
                  <a:srgbClr val="131313"/>
                </a:solidFill>
                <a:latin typeface="Arial"/>
                <a:cs typeface="Arial"/>
              </a:rPr>
              <a:t>merencanakan,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765" dirty="0">
                <a:solidFill>
                  <a:srgbClr val="131313"/>
                </a:solidFill>
                <a:latin typeface="Arial"/>
                <a:cs typeface="Arial"/>
              </a:rPr>
              <a:t>melaksanakan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770" dirty="0">
                <a:solidFill>
                  <a:srgbClr val="131313"/>
                </a:solidFill>
                <a:latin typeface="Arial"/>
                <a:cs typeface="Arial"/>
              </a:rPr>
              <a:t>dan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715" dirty="0">
                <a:solidFill>
                  <a:srgbClr val="131313"/>
                </a:solidFill>
                <a:latin typeface="Arial"/>
                <a:cs typeface="Arial"/>
              </a:rPr>
              <a:t>menjaga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755" dirty="0">
                <a:solidFill>
                  <a:srgbClr val="131313"/>
                </a:solidFill>
                <a:latin typeface="Arial"/>
                <a:cs typeface="Arial"/>
              </a:rPr>
              <a:t>perubahan</a:t>
            </a:r>
            <a:endParaRPr sz="55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0653" y="5778677"/>
            <a:ext cx="15591155" cy="10580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015" marR="42545" indent="-1270" algn="just">
              <a:lnSpc>
                <a:spcPct val="105900"/>
              </a:lnSpc>
              <a:spcBef>
                <a:spcPts val="95"/>
              </a:spcBef>
            </a:pPr>
            <a:r>
              <a:rPr sz="5550" spc="-459" dirty="0">
                <a:solidFill>
                  <a:srgbClr val="131313"/>
                </a:solidFill>
                <a:latin typeface="Arial"/>
                <a:cs typeface="Arial"/>
              </a:rPr>
              <a:t>seperti</a:t>
            </a:r>
            <a:r>
              <a:rPr sz="5550" spc="7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295" dirty="0">
                <a:solidFill>
                  <a:srgbClr val="131313"/>
                </a:solidFill>
                <a:latin typeface="Arial"/>
                <a:cs typeface="Arial"/>
              </a:rPr>
              <a:t>:</a:t>
            </a:r>
            <a:r>
              <a:rPr sz="5550" spc="29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60" dirty="0">
                <a:solidFill>
                  <a:srgbClr val="131313"/>
                </a:solidFill>
                <a:latin typeface="Arial"/>
                <a:cs typeface="Arial"/>
              </a:rPr>
              <a:t>pengetahuan,</a:t>
            </a:r>
            <a:r>
              <a:rPr sz="5550" spc="88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484" dirty="0">
                <a:solidFill>
                  <a:srgbClr val="131313"/>
                </a:solidFill>
                <a:latin typeface="Arial"/>
                <a:cs typeface="Arial"/>
              </a:rPr>
              <a:t>ketrampilan,</a:t>
            </a:r>
            <a:r>
              <a:rPr sz="5550" spc="85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60" dirty="0">
                <a:solidFill>
                  <a:srgbClr val="131313"/>
                </a:solidFill>
                <a:latin typeface="Arial"/>
                <a:cs typeface="Arial"/>
              </a:rPr>
              <a:t>perasaan</a:t>
            </a:r>
            <a:r>
              <a:rPr sz="5550" spc="57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900" dirty="0">
                <a:solidFill>
                  <a:srgbClr val="131313"/>
                </a:solidFill>
                <a:latin typeface="Arial"/>
                <a:cs typeface="Arial"/>
              </a:rPr>
              <a:t>dan</a:t>
            </a:r>
            <a:r>
              <a:rPr sz="5550" spc="51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480" dirty="0">
                <a:solidFill>
                  <a:srgbClr val="131313"/>
                </a:solidFill>
                <a:latin typeface="Arial"/>
                <a:cs typeface="Arial"/>
              </a:rPr>
              <a:t>perilaku </a:t>
            </a:r>
            <a:r>
              <a:rPr sz="5550" spc="-760" dirty="0">
                <a:solidFill>
                  <a:srgbClr val="131313"/>
                </a:solidFill>
                <a:latin typeface="Arial"/>
                <a:cs typeface="Arial"/>
              </a:rPr>
              <a:t>yang</a:t>
            </a:r>
            <a:r>
              <a:rPr sz="5550" spc="-30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90" dirty="0">
                <a:solidFill>
                  <a:srgbClr val="131313"/>
                </a:solidFill>
                <a:latin typeface="Arial"/>
                <a:cs typeface="Arial"/>
              </a:rPr>
              <a:t>dapat</a:t>
            </a:r>
            <a:r>
              <a:rPr sz="5550" spc="-1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40" dirty="0">
                <a:solidFill>
                  <a:srgbClr val="131313"/>
                </a:solidFill>
                <a:latin typeface="Arial"/>
                <a:cs typeface="Arial"/>
              </a:rPr>
              <a:t>meningkatkan</a:t>
            </a:r>
            <a:r>
              <a:rPr sz="5550" spc="9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90" dirty="0">
                <a:solidFill>
                  <a:srgbClr val="131313"/>
                </a:solidFill>
                <a:latin typeface="Arial"/>
                <a:cs typeface="Arial"/>
              </a:rPr>
              <a:t>kesehatan</a:t>
            </a:r>
            <a:r>
              <a:rPr sz="5550" spc="-3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70" dirty="0">
                <a:solidFill>
                  <a:srgbClr val="131313"/>
                </a:solidFill>
                <a:latin typeface="Arial"/>
                <a:cs typeface="Arial"/>
              </a:rPr>
              <a:t>Mubarak,</a:t>
            </a:r>
            <a:r>
              <a:rPr sz="5550" spc="3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840" dirty="0">
                <a:solidFill>
                  <a:srgbClr val="131313"/>
                </a:solidFill>
                <a:latin typeface="Arial"/>
                <a:cs typeface="Arial"/>
              </a:rPr>
              <a:t>2005</a:t>
            </a:r>
            <a:r>
              <a:rPr sz="5550" spc="29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470" dirty="0">
                <a:solidFill>
                  <a:srgbClr val="131313"/>
                </a:solidFill>
                <a:latin typeface="Arial"/>
                <a:cs typeface="Arial"/>
              </a:rPr>
              <a:t>.</a:t>
            </a:r>
            <a:endParaRPr sz="5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95"/>
              </a:spcBef>
            </a:pPr>
            <a:endParaRPr sz="555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5550" spc="-525" dirty="0">
                <a:solidFill>
                  <a:srgbClr val="131313"/>
                </a:solidFill>
                <a:latin typeface="Arial"/>
                <a:cs typeface="Arial"/>
              </a:rPr>
              <a:t>k</a:t>
            </a:r>
            <a:r>
              <a:rPr sz="5550" spc="-570" dirty="0">
                <a:solidFill>
                  <a:srgbClr val="131313"/>
                </a:solidFill>
                <a:latin typeface="Arial"/>
                <a:cs typeface="Arial"/>
              </a:rPr>
              <a:t>.</a:t>
            </a:r>
            <a:r>
              <a:rPr sz="5550" spc="-525" dirty="0">
                <a:solidFill>
                  <a:srgbClr val="131313"/>
                </a:solidFill>
                <a:latin typeface="Arial"/>
                <a:cs typeface="Arial"/>
              </a:rPr>
              <a:t>Pengidenti</a:t>
            </a:r>
            <a:r>
              <a:rPr sz="5550" spc="100" dirty="0">
                <a:solidFill>
                  <a:srgbClr val="131313"/>
                </a:solidFill>
                <a:latin typeface="Arial"/>
                <a:cs typeface="Arial"/>
              </a:rPr>
              <a:t>f</a:t>
            </a:r>
            <a:r>
              <a:rPr sz="5550" spc="-525" dirty="0">
                <a:solidFill>
                  <a:srgbClr val="131313"/>
                </a:solidFill>
                <a:latin typeface="Arial"/>
                <a:cs typeface="Arial"/>
              </a:rPr>
              <a:t>ikas</a:t>
            </a:r>
            <a:r>
              <a:rPr sz="5550" spc="-515" dirty="0">
                <a:solidFill>
                  <a:srgbClr val="131313"/>
                </a:solidFill>
                <a:latin typeface="Arial"/>
                <a:cs typeface="Arial"/>
              </a:rPr>
              <a:t>i</a:t>
            </a:r>
            <a:r>
              <a:rPr sz="5550" spc="-1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15" dirty="0">
                <a:solidFill>
                  <a:srgbClr val="131313"/>
                </a:solidFill>
                <a:latin typeface="Arial"/>
                <a:cs typeface="Arial"/>
              </a:rPr>
              <a:t>dan</a:t>
            </a:r>
            <a:r>
              <a:rPr sz="5550" spc="-33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80" dirty="0">
                <a:solidFill>
                  <a:srgbClr val="131313"/>
                </a:solidFill>
                <a:latin typeface="Arial"/>
                <a:cs typeface="Arial"/>
              </a:rPr>
              <a:t>pemberi</a:t>
            </a:r>
            <a:r>
              <a:rPr sz="5550" spc="-10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90" dirty="0">
                <a:solidFill>
                  <a:srgbClr val="131313"/>
                </a:solidFill>
                <a:latin typeface="Arial"/>
                <a:cs typeface="Arial"/>
              </a:rPr>
              <a:t>pelayanan</a:t>
            </a:r>
            <a:r>
              <a:rPr sz="5550" spc="136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60" dirty="0">
                <a:solidFill>
                  <a:srgbClr val="131313"/>
                </a:solidFill>
                <a:latin typeface="Arial"/>
                <a:cs typeface="Arial"/>
              </a:rPr>
              <a:t>komunitas</a:t>
            </a:r>
            <a:endParaRPr sz="5550">
              <a:latin typeface="Arial"/>
              <a:cs typeface="Arial"/>
            </a:endParaRPr>
          </a:p>
          <a:p>
            <a:pPr marL="810895" algn="just">
              <a:lnSpc>
                <a:spcPct val="100000"/>
              </a:lnSpc>
              <a:spcBef>
                <a:spcPts val="395"/>
              </a:spcBef>
            </a:pPr>
            <a:r>
              <a:rPr sz="5550" i="1" spc="-690" dirty="0">
                <a:solidFill>
                  <a:srgbClr val="131313"/>
                </a:solidFill>
                <a:latin typeface="Arial"/>
                <a:cs typeface="Arial"/>
              </a:rPr>
              <a:t>Community</a:t>
            </a:r>
            <a:r>
              <a:rPr sz="5550" i="1" spc="26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i="1" spc="-730" dirty="0">
                <a:solidFill>
                  <a:srgbClr val="131313"/>
                </a:solidFill>
                <a:latin typeface="Arial"/>
                <a:cs typeface="Arial"/>
              </a:rPr>
              <a:t>Care</a:t>
            </a:r>
            <a:r>
              <a:rPr sz="5550" i="1" spc="-11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i="1" spc="-570" dirty="0">
                <a:solidFill>
                  <a:srgbClr val="131313"/>
                </a:solidFill>
                <a:latin typeface="Arial"/>
                <a:cs typeface="Arial"/>
              </a:rPr>
              <a:t>Provider</a:t>
            </a:r>
            <a:r>
              <a:rPr sz="5550" i="1" spc="47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i="1" spc="-860" dirty="0">
                <a:solidFill>
                  <a:srgbClr val="131313"/>
                </a:solidFill>
                <a:latin typeface="Arial"/>
                <a:cs typeface="Arial"/>
              </a:rPr>
              <a:t>And</a:t>
            </a:r>
            <a:r>
              <a:rPr sz="5550" i="1" spc="-63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i="1" spc="-760" dirty="0">
                <a:solidFill>
                  <a:srgbClr val="131313"/>
                </a:solidFill>
                <a:latin typeface="Arial"/>
                <a:cs typeface="Arial"/>
              </a:rPr>
              <a:t>Researcher</a:t>
            </a:r>
            <a:endParaRPr sz="5550">
              <a:latin typeface="Arial"/>
              <a:cs typeface="Arial"/>
            </a:endParaRPr>
          </a:p>
          <a:p>
            <a:pPr marL="615950" marR="5080" indent="-7620" algn="just">
              <a:lnSpc>
                <a:spcPct val="105700"/>
              </a:lnSpc>
              <a:spcBef>
                <a:spcPts val="1765"/>
              </a:spcBef>
            </a:pPr>
            <a:r>
              <a:rPr sz="5550" spc="-835" dirty="0">
                <a:solidFill>
                  <a:srgbClr val="131313"/>
                </a:solidFill>
                <a:latin typeface="Arial"/>
                <a:cs typeface="Arial"/>
              </a:rPr>
              <a:t>Peran</a:t>
            </a:r>
            <a:r>
              <a:rPr sz="5550" spc="61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ini</a:t>
            </a:r>
            <a:r>
              <a:rPr sz="5550" spc="63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60" dirty="0">
                <a:solidFill>
                  <a:srgbClr val="131313"/>
                </a:solidFill>
                <a:latin typeface="Arial"/>
                <a:cs typeface="Arial"/>
              </a:rPr>
              <a:t>termasuk</a:t>
            </a:r>
            <a:r>
              <a:rPr sz="5550" spc="80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700" dirty="0">
                <a:solidFill>
                  <a:srgbClr val="131313"/>
                </a:solidFill>
                <a:latin typeface="Arial"/>
                <a:cs typeface="Arial"/>
              </a:rPr>
              <a:t>dalam</a:t>
            </a:r>
            <a:r>
              <a:rPr sz="5550" spc="65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750" dirty="0">
                <a:solidFill>
                  <a:srgbClr val="131313"/>
                </a:solidFill>
                <a:latin typeface="Arial"/>
                <a:cs typeface="Arial"/>
              </a:rPr>
              <a:t>proses</a:t>
            </a:r>
            <a:r>
              <a:rPr sz="5550" spc="74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90" dirty="0">
                <a:solidFill>
                  <a:srgbClr val="131313"/>
                </a:solidFill>
                <a:latin typeface="Arial"/>
                <a:cs typeface="Arial"/>
              </a:rPr>
              <a:t>pelayanan</a:t>
            </a:r>
            <a:r>
              <a:rPr sz="5550" spc="80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865" dirty="0">
                <a:solidFill>
                  <a:srgbClr val="131313"/>
                </a:solidFill>
                <a:latin typeface="Arial"/>
                <a:cs typeface="Arial"/>
              </a:rPr>
              <a:t>asuhan </a:t>
            </a:r>
            <a:r>
              <a:rPr sz="5550" spc="-645" dirty="0">
                <a:solidFill>
                  <a:srgbClr val="131313"/>
                </a:solidFill>
                <a:latin typeface="Arial"/>
                <a:cs typeface="Arial"/>
              </a:rPr>
              <a:t>keperawatan</a:t>
            </a:r>
            <a:r>
              <a:rPr sz="5550" spc="25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70" dirty="0">
                <a:solidFill>
                  <a:srgbClr val="131313"/>
                </a:solidFill>
                <a:latin typeface="Arial"/>
                <a:cs typeface="Arial"/>
              </a:rPr>
              <a:t>kepada</a:t>
            </a:r>
            <a:r>
              <a:rPr sz="5550" spc="38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95" dirty="0">
                <a:solidFill>
                  <a:srgbClr val="131313"/>
                </a:solidFill>
                <a:latin typeface="Arial"/>
                <a:cs typeface="Arial"/>
              </a:rPr>
              <a:t>masyarakat</a:t>
            </a:r>
            <a:r>
              <a:rPr sz="5550" spc="61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925" dirty="0">
                <a:solidFill>
                  <a:srgbClr val="131313"/>
                </a:solidFill>
                <a:latin typeface="Arial"/>
                <a:cs typeface="Arial"/>
              </a:rPr>
              <a:t>yang</a:t>
            </a:r>
            <a:r>
              <a:rPr sz="5550" spc="54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390" dirty="0">
                <a:solidFill>
                  <a:srgbClr val="131313"/>
                </a:solidFill>
                <a:latin typeface="Arial"/>
                <a:cs typeface="Arial"/>
              </a:rPr>
              <a:t>meliputi</a:t>
            </a:r>
            <a:r>
              <a:rPr sz="5550" spc="35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60" dirty="0">
                <a:solidFill>
                  <a:srgbClr val="131313"/>
                </a:solidFill>
                <a:latin typeface="Arial"/>
                <a:cs typeface="Arial"/>
              </a:rPr>
              <a:t>pengkajian, </a:t>
            </a:r>
            <a:r>
              <a:rPr sz="5550" spc="-660" dirty="0">
                <a:solidFill>
                  <a:srgbClr val="131313"/>
                </a:solidFill>
                <a:latin typeface="Arial"/>
                <a:cs typeface="Arial"/>
              </a:rPr>
              <a:t>perencanaan,</a:t>
            </a:r>
            <a:r>
              <a:rPr sz="5550" spc="47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25" dirty="0">
                <a:solidFill>
                  <a:srgbClr val="131313"/>
                </a:solidFill>
                <a:latin typeface="Arial"/>
                <a:cs typeface="Arial"/>
              </a:rPr>
              <a:t>pelaksanaan</a:t>
            </a:r>
            <a:r>
              <a:rPr sz="5550" spc="69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860" dirty="0">
                <a:solidFill>
                  <a:srgbClr val="131313"/>
                </a:solidFill>
                <a:latin typeface="Arial"/>
                <a:cs typeface="Arial"/>
              </a:rPr>
              <a:t>dan</a:t>
            </a:r>
            <a:r>
              <a:rPr sz="5550" spc="48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20" dirty="0">
                <a:solidFill>
                  <a:srgbClr val="131313"/>
                </a:solidFill>
                <a:latin typeface="Arial"/>
                <a:cs typeface="Arial"/>
              </a:rPr>
              <a:t>evaluasi</a:t>
            </a:r>
            <a:r>
              <a:rPr sz="5550" spc="48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65" dirty="0">
                <a:solidFill>
                  <a:srgbClr val="131313"/>
                </a:solidFill>
                <a:latin typeface="Arial"/>
                <a:cs typeface="Arial"/>
              </a:rPr>
              <a:t>masalah</a:t>
            </a:r>
            <a:r>
              <a:rPr sz="5550" spc="45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30" dirty="0">
                <a:solidFill>
                  <a:srgbClr val="131313"/>
                </a:solidFill>
                <a:latin typeface="Arial"/>
                <a:cs typeface="Arial"/>
              </a:rPr>
              <a:t>kesehatan </a:t>
            </a:r>
            <a:r>
              <a:rPr sz="5550" spc="-745" dirty="0">
                <a:solidFill>
                  <a:srgbClr val="131313"/>
                </a:solidFill>
                <a:latin typeface="Arial"/>
                <a:cs typeface="Arial"/>
              </a:rPr>
              <a:t>dan</a:t>
            </a:r>
            <a:r>
              <a:rPr sz="5550" spc="103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815" dirty="0">
                <a:solidFill>
                  <a:srgbClr val="131313"/>
                </a:solidFill>
                <a:latin typeface="Arial"/>
                <a:cs typeface="Arial"/>
              </a:rPr>
              <a:t>pemecahan</a:t>
            </a:r>
            <a:r>
              <a:rPr sz="5550" spc="128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755" dirty="0">
                <a:solidFill>
                  <a:srgbClr val="131313"/>
                </a:solidFill>
                <a:latin typeface="Arial"/>
                <a:cs typeface="Arial"/>
              </a:rPr>
              <a:t>masalah</a:t>
            </a:r>
            <a:r>
              <a:rPr sz="5550" spc="118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760" dirty="0">
                <a:solidFill>
                  <a:srgbClr val="131313"/>
                </a:solidFill>
                <a:latin typeface="Arial"/>
                <a:cs typeface="Arial"/>
              </a:rPr>
              <a:t>yang</a:t>
            </a:r>
            <a:r>
              <a:rPr sz="5550" spc="101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465" dirty="0">
                <a:solidFill>
                  <a:srgbClr val="131313"/>
                </a:solidFill>
                <a:latin typeface="Arial"/>
                <a:cs typeface="Arial"/>
              </a:rPr>
              <a:t>diberikan.</a:t>
            </a:r>
            <a:r>
              <a:rPr sz="5550" spc="128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730" dirty="0">
                <a:solidFill>
                  <a:srgbClr val="131313"/>
                </a:solidFill>
                <a:latin typeface="Arial"/>
                <a:cs typeface="Arial"/>
              </a:rPr>
              <a:t>Tindakan </a:t>
            </a:r>
            <a:r>
              <a:rPr sz="5550" spc="-605" dirty="0">
                <a:solidFill>
                  <a:srgbClr val="131313"/>
                </a:solidFill>
                <a:latin typeface="Arial"/>
                <a:cs typeface="Arial"/>
              </a:rPr>
              <a:t>pencarian</a:t>
            </a:r>
            <a:r>
              <a:rPr sz="5550" spc="52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25" dirty="0">
                <a:solidFill>
                  <a:srgbClr val="131313"/>
                </a:solidFill>
                <a:latin typeface="Arial"/>
                <a:cs typeface="Arial"/>
              </a:rPr>
              <a:t>atau</a:t>
            </a:r>
            <a:r>
              <a:rPr sz="5550" spc="14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30" dirty="0">
                <a:solidFill>
                  <a:srgbClr val="131313"/>
                </a:solidFill>
                <a:latin typeface="Arial"/>
                <a:cs typeface="Arial"/>
              </a:rPr>
              <a:t>pengidenti</a:t>
            </a:r>
            <a:r>
              <a:rPr sz="5550" spc="65" dirty="0">
                <a:solidFill>
                  <a:srgbClr val="131313"/>
                </a:solidFill>
                <a:latin typeface="Arial"/>
                <a:cs typeface="Arial"/>
              </a:rPr>
              <a:t>f</a:t>
            </a:r>
            <a:r>
              <a:rPr sz="5550" spc="-530" dirty="0">
                <a:solidFill>
                  <a:srgbClr val="131313"/>
                </a:solidFill>
                <a:latin typeface="Arial"/>
                <a:cs typeface="Arial"/>
              </a:rPr>
              <a:t>ikasia</a:t>
            </a:r>
            <a:r>
              <a:rPr sz="5550" spc="-520" dirty="0">
                <a:solidFill>
                  <a:srgbClr val="131313"/>
                </a:solidFill>
                <a:latin typeface="Arial"/>
                <a:cs typeface="Arial"/>
              </a:rPr>
              <a:t>n</a:t>
            </a:r>
            <a:r>
              <a:rPr sz="5550" spc="53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55" dirty="0">
                <a:solidFill>
                  <a:srgbClr val="131313"/>
                </a:solidFill>
                <a:latin typeface="Arial"/>
                <a:cs typeface="Arial"/>
              </a:rPr>
              <a:t>masalah</a:t>
            </a:r>
            <a:r>
              <a:rPr sz="5550" spc="53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20" dirty="0">
                <a:solidFill>
                  <a:srgbClr val="131313"/>
                </a:solidFill>
                <a:latin typeface="Arial"/>
                <a:cs typeface="Arial"/>
              </a:rPr>
              <a:t>kesehatan</a:t>
            </a:r>
            <a:r>
              <a:rPr sz="5550" spc="819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80" dirty="0">
                <a:solidFill>
                  <a:srgbClr val="131313"/>
                </a:solidFill>
                <a:latin typeface="Arial"/>
                <a:cs typeface="Arial"/>
              </a:rPr>
              <a:t>yang </a:t>
            </a:r>
            <a:r>
              <a:rPr sz="5550" spc="-350" dirty="0">
                <a:solidFill>
                  <a:srgbClr val="131313"/>
                </a:solidFill>
                <a:latin typeface="Arial"/>
                <a:cs typeface="Arial"/>
              </a:rPr>
              <a:t>lain</a:t>
            </a:r>
            <a:r>
              <a:rPr sz="5550" spc="14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85" dirty="0">
                <a:solidFill>
                  <a:srgbClr val="131313"/>
                </a:solidFill>
                <a:latin typeface="Arial"/>
                <a:cs typeface="Arial"/>
              </a:rPr>
              <a:t>juga</a:t>
            </a:r>
            <a:r>
              <a:rPr sz="5550" spc="-27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15" dirty="0">
                <a:solidFill>
                  <a:srgbClr val="131313"/>
                </a:solidFill>
                <a:latin typeface="Arial"/>
                <a:cs typeface="Arial"/>
              </a:rPr>
              <a:t>merupakan</a:t>
            </a:r>
            <a:r>
              <a:rPr sz="5550" spc="4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75" dirty="0">
                <a:solidFill>
                  <a:srgbClr val="131313"/>
                </a:solidFill>
                <a:latin typeface="Arial"/>
                <a:cs typeface="Arial"/>
              </a:rPr>
              <a:t>bagian</a:t>
            </a:r>
            <a:r>
              <a:rPr sz="5550" spc="-2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400" dirty="0">
                <a:solidFill>
                  <a:srgbClr val="131313"/>
                </a:solidFill>
                <a:latin typeface="Arial"/>
                <a:cs typeface="Arial"/>
              </a:rPr>
              <a:t>dari</a:t>
            </a:r>
            <a:r>
              <a:rPr sz="5550" spc="-29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05" dirty="0">
                <a:solidFill>
                  <a:srgbClr val="131313"/>
                </a:solidFill>
                <a:latin typeface="Arial"/>
                <a:cs typeface="Arial"/>
              </a:rPr>
              <a:t>peran</a:t>
            </a:r>
            <a:r>
              <a:rPr sz="5550" spc="-31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70" dirty="0">
                <a:solidFill>
                  <a:srgbClr val="131313"/>
                </a:solidFill>
                <a:latin typeface="Arial"/>
                <a:cs typeface="Arial"/>
              </a:rPr>
              <a:t>perawat</a:t>
            </a:r>
            <a:r>
              <a:rPr sz="5550" spc="-204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80" dirty="0">
                <a:solidFill>
                  <a:srgbClr val="131313"/>
                </a:solidFill>
                <a:latin typeface="Arial"/>
                <a:cs typeface="Arial"/>
              </a:rPr>
              <a:t>komunitas.</a:t>
            </a:r>
            <a:endParaRPr sz="5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0724" y="254687"/>
            <a:ext cx="471608" cy="8866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69399" y="254687"/>
            <a:ext cx="2867380" cy="8866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12237" y="254687"/>
            <a:ext cx="1810977" cy="92435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87315" y="254687"/>
            <a:ext cx="1509147" cy="8866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771919" y="254687"/>
            <a:ext cx="4338799" cy="92435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469145" y="254687"/>
            <a:ext cx="2829651" cy="90548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0724" y="1669509"/>
            <a:ext cx="1509147" cy="92435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35329" y="1669509"/>
            <a:ext cx="4338799" cy="92435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432551" y="1669509"/>
            <a:ext cx="1961892" cy="92435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469901" y="1669509"/>
            <a:ext cx="2622143" cy="92435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50724" y="3122068"/>
            <a:ext cx="2376907" cy="88662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621954" y="3122068"/>
            <a:ext cx="490472" cy="88662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206749" y="3103200"/>
            <a:ext cx="1660061" cy="90548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376148" y="9573675"/>
            <a:ext cx="1245047" cy="101867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2016586" y="6385597"/>
            <a:ext cx="7149587" cy="58479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641008" y="10667804"/>
            <a:ext cx="4678356" cy="296170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696652" y="8026796"/>
            <a:ext cx="4697221" cy="2791923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3205042" y="9630268"/>
            <a:ext cx="811166" cy="50933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545737" y="12705153"/>
            <a:ext cx="1245047" cy="905488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1563843" y="10913041"/>
            <a:ext cx="3999240" cy="2923973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8751153" y="18307863"/>
            <a:ext cx="886624" cy="1188453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5041498" y="13818150"/>
            <a:ext cx="0" cy="2698115"/>
          </a:xfrm>
          <a:custGeom>
            <a:avLst/>
            <a:gdLst/>
            <a:ahLst/>
            <a:cxnLst/>
            <a:rect l="l" t="t" r="r" b="b"/>
            <a:pathLst>
              <a:path h="2698115">
                <a:moveTo>
                  <a:pt x="0" y="2697602"/>
                </a:moveTo>
                <a:lnTo>
                  <a:pt x="0" y="0"/>
                </a:lnTo>
              </a:path>
            </a:pathLst>
          </a:custGeom>
          <a:ln w="188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35724" y="14931147"/>
            <a:ext cx="0" cy="622935"/>
          </a:xfrm>
          <a:custGeom>
            <a:avLst/>
            <a:gdLst/>
            <a:ahLst/>
            <a:cxnLst/>
            <a:rect l="l" t="t" r="r" b="b"/>
            <a:pathLst>
              <a:path h="622934">
                <a:moveTo>
                  <a:pt x="0" y="622523"/>
                </a:moveTo>
                <a:lnTo>
                  <a:pt x="0" y="0"/>
                </a:lnTo>
              </a:path>
            </a:pathLst>
          </a:custGeom>
          <a:ln w="424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724573" y="10705532"/>
            <a:ext cx="0" cy="2886710"/>
          </a:xfrm>
          <a:custGeom>
            <a:avLst/>
            <a:gdLst/>
            <a:ahLst/>
            <a:cxnLst/>
            <a:rect l="l" t="t" r="r" b="b"/>
            <a:pathLst>
              <a:path h="2886709">
                <a:moveTo>
                  <a:pt x="0" y="2886245"/>
                </a:moveTo>
                <a:lnTo>
                  <a:pt x="0" y="0"/>
                </a:lnTo>
              </a:path>
            </a:pathLst>
          </a:custGeom>
          <a:ln w="330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488390" y="15742315"/>
            <a:ext cx="0" cy="622935"/>
          </a:xfrm>
          <a:custGeom>
            <a:avLst/>
            <a:gdLst/>
            <a:ahLst/>
            <a:cxnLst/>
            <a:rect l="l" t="t" r="r" b="b"/>
            <a:pathLst>
              <a:path h="622934">
                <a:moveTo>
                  <a:pt x="0" y="622523"/>
                </a:moveTo>
                <a:lnTo>
                  <a:pt x="0" y="0"/>
                </a:lnTo>
              </a:path>
            </a:pathLst>
          </a:custGeom>
          <a:ln w="424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73184" y="6970391"/>
            <a:ext cx="0" cy="2999740"/>
          </a:xfrm>
          <a:custGeom>
            <a:avLst/>
            <a:gdLst/>
            <a:ahLst/>
            <a:cxnLst/>
            <a:rect l="l" t="t" r="r" b="b"/>
            <a:pathLst>
              <a:path h="2999740">
                <a:moveTo>
                  <a:pt x="0" y="2999431"/>
                </a:moveTo>
                <a:lnTo>
                  <a:pt x="0" y="0"/>
                </a:lnTo>
              </a:path>
            </a:pathLst>
          </a:custGeom>
          <a:ln w="84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068279" y="18100358"/>
            <a:ext cx="0" cy="622935"/>
          </a:xfrm>
          <a:custGeom>
            <a:avLst/>
            <a:gdLst/>
            <a:ahLst/>
            <a:cxnLst/>
            <a:rect l="l" t="t" r="r" b="b"/>
            <a:pathLst>
              <a:path h="622934">
                <a:moveTo>
                  <a:pt x="0" y="622523"/>
                </a:moveTo>
                <a:lnTo>
                  <a:pt x="0" y="0"/>
                </a:lnTo>
              </a:path>
            </a:pathLst>
          </a:custGeom>
          <a:ln w="424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488010" y="13837015"/>
            <a:ext cx="0" cy="2679065"/>
          </a:xfrm>
          <a:custGeom>
            <a:avLst/>
            <a:gdLst/>
            <a:ahLst/>
            <a:cxnLst/>
            <a:rect l="l" t="t" r="r" b="b"/>
            <a:pathLst>
              <a:path h="2679065">
                <a:moveTo>
                  <a:pt x="0" y="2678737"/>
                </a:moveTo>
                <a:lnTo>
                  <a:pt x="0" y="0"/>
                </a:lnTo>
              </a:path>
            </a:pathLst>
          </a:custGeom>
          <a:ln w="4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327474" y="18100358"/>
            <a:ext cx="0" cy="622935"/>
          </a:xfrm>
          <a:custGeom>
            <a:avLst/>
            <a:gdLst/>
            <a:ahLst/>
            <a:cxnLst/>
            <a:rect l="l" t="t" r="r" b="b"/>
            <a:pathLst>
              <a:path h="622934">
                <a:moveTo>
                  <a:pt x="0" y="622523"/>
                </a:moveTo>
                <a:lnTo>
                  <a:pt x="0" y="0"/>
                </a:lnTo>
              </a:path>
            </a:pathLst>
          </a:custGeom>
          <a:ln w="424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157317" y="8536132"/>
            <a:ext cx="0" cy="528320"/>
          </a:xfrm>
          <a:custGeom>
            <a:avLst/>
            <a:gdLst/>
            <a:ahLst/>
            <a:cxnLst/>
            <a:rect l="l" t="t" r="r" b="b"/>
            <a:pathLst>
              <a:path h="528320">
                <a:moveTo>
                  <a:pt x="0" y="528201"/>
                </a:moveTo>
                <a:lnTo>
                  <a:pt x="0" y="0"/>
                </a:lnTo>
              </a:path>
            </a:pathLst>
          </a:custGeom>
          <a:ln w="235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162033" y="7630643"/>
            <a:ext cx="0" cy="471805"/>
          </a:xfrm>
          <a:custGeom>
            <a:avLst/>
            <a:gdLst/>
            <a:ahLst/>
            <a:cxnLst/>
            <a:rect l="l" t="t" r="r" b="b"/>
            <a:pathLst>
              <a:path h="471804">
                <a:moveTo>
                  <a:pt x="0" y="471608"/>
                </a:moveTo>
                <a:lnTo>
                  <a:pt x="0" y="0"/>
                </a:lnTo>
              </a:path>
            </a:pathLst>
          </a:custGeom>
          <a:ln w="235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109588" y="6970391"/>
            <a:ext cx="0" cy="2999740"/>
          </a:xfrm>
          <a:custGeom>
            <a:avLst/>
            <a:gdLst/>
            <a:ahLst/>
            <a:cxnLst/>
            <a:rect l="l" t="t" r="r" b="b"/>
            <a:pathLst>
              <a:path h="2999740">
                <a:moveTo>
                  <a:pt x="0" y="2999431"/>
                </a:moveTo>
                <a:lnTo>
                  <a:pt x="0" y="0"/>
                </a:lnTo>
              </a:path>
            </a:pathLst>
          </a:custGeom>
          <a:ln w="754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129778" y="7399555"/>
            <a:ext cx="679450" cy="0"/>
          </a:xfrm>
          <a:custGeom>
            <a:avLst/>
            <a:gdLst/>
            <a:ahLst/>
            <a:cxnLst/>
            <a:rect l="l" t="t" r="r" b="b"/>
            <a:pathLst>
              <a:path w="679450">
                <a:moveTo>
                  <a:pt x="0" y="0"/>
                </a:moveTo>
                <a:lnTo>
                  <a:pt x="679116" y="0"/>
                </a:lnTo>
              </a:path>
            </a:pathLst>
          </a:custGeom>
          <a:ln w="37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129778" y="8239018"/>
            <a:ext cx="774065" cy="0"/>
          </a:xfrm>
          <a:custGeom>
            <a:avLst/>
            <a:gdLst/>
            <a:ahLst/>
            <a:cxnLst/>
            <a:rect l="l" t="t" r="r" b="b"/>
            <a:pathLst>
              <a:path w="774065">
                <a:moveTo>
                  <a:pt x="0" y="0"/>
                </a:moveTo>
                <a:lnTo>
                  <a:pt x="773438" y="0"/>
                </a:lnTo>
              </a:path>
            </a:pathLst>
          </a:custGeom>
          <a:ln w="37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129778" y="10026415"/>
            <a:ext cx="1075690" cy="0"/>
          </a:xfrm>
          <a:custGeom>
            <a:avLst/>
            <a:gdLst/>
            <a:ahLst/>
            <a:cxnLst/>
            <a:rect l="l" t="t" r="r" b="b"/>
            <a:pathLst>
              <a:path w="1075690">
                <a:moveTo>
                  <a:pt x="0" y="0"/>
                </a:moveTo>
                <a:lnTo>
                  <a:pt x="1075268" y="0"/>
                </a:lnTo>
              </a:path>
            </a:pathLst>
          </a:custGeom>
          <a:ln w="990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016212" y="10026415"/>
            <a:ext cx="5055870" cy="0"/>
          </a:xfrm>
          <a:custGeom>
            <a:avLst/>
            <a:gdLst/>
            <a:ahLst/>
            <a:cxnLst/>
            <a:rect l="l" t="t" r="r" b="b"/>
            <a:pathLst>
              <a:path w="5055869">
                <a:moveTo>
                  <a:pt x="0" y="0"/>
                </a:moveTo>
                <a:lnTo>
                  <a:pt x="5055646" y="0"/>
                </a:lnTo>
              </a:path>
            </a:pathLst>
          </a:custGeom>
          <a:ln w="990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17917" y="13832299"/>
            <a:ext cx="6640830" cy="0"/>
          </a:xfrm>
          <a:custGeom>
            <a:avLst/>
            <a:gdLst/>
            <a:ahLst/>
            <a:cxnLst/>
            <a:rect l="l" t="t" r="r" b="b"/>
            <a:pathLst>
              <a:path w="6640830">
                <a:moveTo>
                  <a:pt x="0" y="0"/>
                </a:moveTo>
                <a:lnTo>
                  <a:pt x="6640251" y="0"/>
                </a:lnTo>
              </a:path>
            </a:pathLst>
          </a:custGeom>
          <a:ln w="4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186939" y="16496889"/>
            <a:ext cx="4320540" cy="0"/>
          </a:xfrm>
          <a:custGeom>
            <a:avLst/>
            <a:gdLst/>
            <a:ahLst/>
            <a:cxnLst/>
            <a:rect l="l" t="t" r="r" b="b"/>
            <a:pathLst>
              <a:path w="4320540">
                <a:moveTo>
                  <a:pt x="0" y="0"/>
                </a:moveTo>
                <a:lnTo>
                  <a:pt x="4319936" y="0"/>
                </a:lnTo>
              </a:path>
            </a:pathLst>
          </a:custGeom>
          <a:ln w="14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17917" y="16496889"/>
            <a:ext cx="3547110" cy="0"/>
          </a:xfrm>
          <a:custGeom>
            <a:avLst/>
            <a:gdLst/>
            <a:ahLst/>
            <a:cxnLst/>
            <a:rect l="l" t="t" r="r" b="b"/>
            <a:pathLst>
              <a:path w="3547109">
                <a:moveTo>
                  <a:pt x="0" y="0"/>
                </a:moveTo>
                <a:lnTo>
                  <a:pt x="3546498" y="0"/>
                </a:lnTo>
              </a:path>
            </a:pathLst>
          </a:custGeom>
          <a:ln w="14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1534412" y="605129"/>
            <a:ext cx="221615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459" dirty="0">
                <a:solidFill>
                  <a:srgbClr val="AF2D33"/>
                </a:solidFill>
              </a:rPr>
              <a:t>•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3132920" y="6971840"/>
            <a:ext cx="336550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50" spc="-700" dirty="0">
                <a:solidFill>
                  <a:srgbClr val="0F1A1D"/>
                </a:solidFill>
                <a:latin typeface="Arial"/>
                <a:cs typeface="Arial"/>
              </a:rPr>
              <a:t>u</a:t>
            </a:r>
            <a:endParaRPr sz="555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5275723" y="7691952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470" y="0"/>
                </a:lnTo>
              </a:path>
            </a:pathLst>
          </a:custGeom>
          <a:ln w="9825">
            <a:solidFill>
              <a:srgbClr val="0F1A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481648" y="8559713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321" y="0"/>
                </a:lnTo>
              </a:path>
            </a:pathLst>
          </a:custGeom>
          <a:ln w="9825">
            <a:solidFill>
              <a:srgbClr val="0F1A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3129415" y="7878900"/>
            <a:ext cx="2720340" cy="8274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250" spc="-575" dirty="0">
                <a:solidFill>
                  <a:srgbClr val="0F1A1D"/>
                </a:solidFill>
                <a:latin typeface="Arial"/>
                <a:cs typeface="Arial"/>
              </a:rPr>
              <a:t>K</a:t>
            </a:r>
            <a:r>
              <a:rPr sz="5250" spc="-575" dirty="0">
                <a:solidFill>
                  <a:srgbClr val="312F31"/>
                </a:solidFill>
                <a:latin typeface="Arial"/>
                <a:cs typeface="Arial"/>
              </a:rPr>
              <a:t>ELURGA</a:t>
            </a:r>
            <a:endParaRPr sz="52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6690061" y="7878900"/>
            <a:ext cx="2266950" cy="8274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250" spc="-810" dirty="0">
                <a:solidFill>
                  <a:srgbClr val="0F1A1D"/>
                </a:solidFill>
                <a:latin typeface="Arial"/>
                <a:cs typeface="Arial"/>
              </a:rPr>
              <a:t>Komunitas</a:t>
            </a:r>
            <a:endParaRPr sz="52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2096360" y="8614613"/>
            <a:ext cx="4067810" cy="8274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045210" algn="l"/>
              </a:tabLst>
            </a:pPr>
            <a:r>
              <a:rPr sz="5250" spc="-560" dirty="0">
                <a:solidFill>
                  <a:srgbClr val="0F1A1D"/>
                </a:solidFill>
                <a:latin typeface="Arial"/>
                <a:cs typeface="Arial"/>
              </a:rPr>
              <a:t>-</a:t>
            </a:r>
            <a:r>
              <a:rPr sz="5250" dirty="0">
                <a:solidFill>
                  <a:srgbClr val="0F1A1D"/>
                </a:solidFill>
                <a:latin typeface="Arial"/>
                <a:cs typeface="Arial"/>
              </a:rPr>
              <a:t>	</a:t>
            </a:r>
            <a:r>
              <a:rPr sz="5250" spc="-480" dirty="0">
                <a:solidFill>
                  <a:srgbClr val="0F1A1D"/>
                </a:solidFill>
                <a:latin typeface="Arial"/>
                <a:cs typeface="Arial"/>
              </a:rPr>
              <a:t>K</a:t>
            </a:r>
            <a:r>
              <a:rPr sz="5250" spc="-480" dirty="0">
                <a:solidFill>
                  <a:srgbClr val="312F31"/>
                </a:solidFill>
                <a:latin typeface="Arial"/>
                <a:cs typeface="Arial"/>
              </a:rPr>
              <a:t>ELOMP</a:t>
            </a:r>
            <a:r>
              <a:rPr sz="5250" spc="-505" dirty="0">
                <a:solidFill>
                  <a:srgbClr val="312F31"/>
                </a:solidFill>
                <a:latin typeface="Arial"/>
                <a:cs typeface="Arial"/>
              </a:rPr>
              <a:t> </a:t>
            </a:r>
            <a:r>
              <a:rPr sz="5250" spc="85" dirty="0">
                <a:solidFill>
                  <a:srgbClr val="312F31"/>
                </a:solidFill>
                <a:latin typeface="Arial"/>
                <a:cs typeface="Arial"/>
              </a:rPr>
              <a:t>-</a:t>
            </a:r>
            <a:r>
              <a:rPr sz="5250" spc="35" dirty="0">
                <a:solidFill>
                  <a:srgbClr val="312F31"/>
                </a:solidFill>
                <a:latin typeface="Arial"/>
                <a:cs typeface="Arial"/>
              </a:rPr>
              <a:t>-</a:t>
            </a:r>
            <a:endParaRPr sz="52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201100" y="11588889"/>
            <a:ext cx="1471930" cy="4502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750" spc="750" dirty="0">
                <a:solidFill>
                  <a:srgbClr val="0F1A1D"/>
                </a:solidFill>
                <a:latin typeface="Arial"/>
                <a:cs typeface="Arial"/>
              </a:rPr>
              <a:t>♦-</a:t>
            </a:r>
            <a:r>
              <a:rPr sz="2750" spc="590" dirty="0">
                <a:solidFill>
                  <a:srgbClr val="0F1A1D"/>
                </a:solidFill>
                <a:latin typeface="Arial"/>
                <a:cs typeface="Arial"/>
              </a:rPr>
              <a:t>----</a:t>
            </a:r>
            <a:r>
              <a:rPr sz="2750" spc="540" dirty="0">
                <a:solidFill>
                  <a:srgbClr val="0F1A1D"/>
                </a:solidFill>
                <a:latin typeface="Arial"/>
                <a:cs typeface="Arial"/>
              </a:rPr>
              <a:t>-</a:t>
            </a:r>
            <a:endParaRPr sz="27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889545" y="11588889"/>
            <a:ext cx="1628139" cy="4502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750" spc="640" dirty="0">
                <a:solidFill>
                  <a:srgbClr val="0F1A1D"/>
                </a:solidFill>
                <a:latin typeface="Arial"/>
                <a:cs typeface="Arial"/>
              </a:rPr>
              <a:t>-------</a:t>
            </a:r>
            <a:r>
              <a:rPr sz="2750" spc="625" dirty="0">
                <a:solidFill>
                  <a:srgbClr val="0F1A1D"/>
                </a:solidFill>
                <a:latin typeface="Arial"/>
                <a:cs typeface="Arial"/>
              </a:rPr>
              <a:t>•</a:t>
            </a:r>
            <a:endParaRPr sz="27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700288" y="13929639"/>
            <a:ext cx="8623300" cy="4807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286635">
              <a:lnSpc>
                <a:spcPct val="100000"/>
              </a:lnSpc>
              <a:spcBef>
                <a:spcPts val="110"/>
              </a:spcBef>
            </a:pPr>
            <a:r>
              <a:rPr sz="5250" spc="-805" dirty="0">
                <a:solidFill>
                  <a:srgbClr val="0F1A1D"/>
                </a:solidFill>
                <a:latin typeface="Arial"/>
                <a:cs typeface="Arial"/>
              </a:rPr>
              <a:t>Lingkungan</a:t>
            </a:r>
            <a:endParaRPr sz="5250">
              <a:latin typeface="Arial"/>
              <a:cs typeface="Arial"/>
            </a:endParaRPr>
          </a:p>
          <a:p>
            <a:pPr marL="1253490" marR="1402080" indent="-1241425">
              <a:lnSpc>
                <a:spcPct val="100800"/>
              </a:lnSpc>
            </a:pPr>
            <a:r>
              <a:rPr sz="5250" spc="-515" dirty="0">
                <a:solidFill>
                  <a:srgbClr val="0F1A1D"/>
                </a:solidFill>
                <a:latin typeface="Arial"/>
                <a:cs typeface="Arial"/>
              </a:rPr>
              <a:t>Fisik,</a:t>
            </a:r>
            <a:r>
              <a:rPr sz="5250" spc="-110" dirty="0">
                <a:solidFill>
                  <a:srgbClr val="0F1A1D"/>
                </a:solidFill>
                <a:latin typeface="Arial"/>
                <a:cs typeface="Arial"/>
              </a:rPr>
              <a:t> </a:t>
            </a:r>
            <a:r>
              <a:rPr sz="5250" spc="-540" dirty="0">
                <a:solidFill>
                  <a:srgbClr val="0F1A1D"/>
                </a:solidFill>
                <a:latin typeface="Arial"/>
                <a:cs typeface="Arial"/>
              </a:rPr>
              <a:t>biologis,</a:t>
            </a:r>
            <a:r>
              <a:rPr sz="5250" spc="60" dirty="0">
                <a:solidFill>
                  <a:srgbClr val="0F1A1D"/>
                </a:solidFill>
                <a:latin typeface="Arial"/>
                <a:cs typeface="Arial"/>
              </a:rPr>
              <a:t> </a:t>
            </a:r>
            <a:r>
              <a:rPr sz="5250" spc="-610" dirty="0">
                <a:solidFill>
                  <a:srgbClr val="0F1A1D"/>
                </a:solidFill>
                <a:latin typeface="Arial"/>
                <a:cs typeface="Arial"/>
              </a:rPr>
              <a:t>psikologis,</a:t>
            </a:r>
            <a:r>
              <a:rPr sz="5250" spc="150" dirty="0">
                <a:solidFill>
                  <a:srgbClr val="0F1A1D"/>
                </a:solidFill>
                <a:latin typeface="Arial"/>
                <a:cs typeface="Arial"/>
              </a:rPr>
              <a:t> </a:t>
            </a:r>
            <a:r>
              <a:rPr sz="5250" spc="-615" dirty="0">
                <a:solidFill>
                  <a:srgbClr val="0F1A1D"/>
                </a:solidFill>
                <a:latin typeface="Arial"/>
                <a:cs typeface="Arial"/>
              </a:rPr>
              <a:t>sosial, </a:t>
            </a:r>
            <a:r>
              <a:rPr sz="5250" spc="-400" dirty="0">
                <a:solidFill>
                  <a:srgbClr val="0F1A1D"/>
                </a:solidFill>
                <a:latin typeface="Arial"/>
                <a:cs typeface="Arial"/>
              </a:rPr>
              <a:t>spiritual,</a:t>
            </a:r>
            <a:r>
              <a:rPr sz="5250" spc="45" dirty="0">
                <a:solidFill>
                  <a:srgbClr val="0F1A1D"/>
                </a:solidFill>
                <a:latin typeface="Arial"/>
                <a:cs typeface="Arial"/>
              </a:rPr>
              <a:t> </a:t>
            </a:r>
            <a:r>
              <a:rPr sz="5250" spc="-910" dirty="0">
                <a:solidFill>
                  <a:srgbClr val="0F1A1D"/>
                </a:solidFill>
                <a:latin typeface="Arial"/>
                <a:cs typeface="Arial"/>
              </a:rPr>
              <a:t>&amp;</a:t>
            </a:r>
            <a:r>
              <a:rPr sz="5250" spc="-225" dirty="0">
                <a:solidFill>
                  <a:srgbClr val="0F1A1D"/>
                </a:solidFill>
                <a:latin typeface="Arial"/>
                <a:cs typeface="Arial"/>
              </a:rPr>
              <a:t> </a:t>
            </a:r>
            <a:r>
              <a:rPr sz="5250" spc="-420" dirty="0">
                <a:solidFill>
                  <a:srgbClr val="0F1A1D"/>
                </a:solidFill>
                <a:latin typeface="Arial"/>
                <a:cs typeface="Arial"/>
              </a:rPr>
              <a:t>kultural</a:t>
            </a:r>
            <a:endParaRPr sz="52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990"/>
              </a:spcBef>
            </a:pPr>
            <a:r>
              <a:rPr sz="5250" spc="-915" dirty="0">
                <a:solidFill>
                  <a:srgbClr val="0F1A1D"/>
                </a:solidFill>
                <a:latin typeface="Arial"/>
                <a:cs typeface="Arial"/>
              </a:rPr>
              <a:t>Logan</a:t>
            </a:r>
            <a:r>
              <a:rPr sz="5250" spc="15" dirty="0">
                <a:solidFill>
                  <a:srgbClr val="0F1A1D"/>
                </a:solidFill>
                <a:latin typeface="Arial"/>
                <a:cs typeface="Arial"/>
              </a:rPr>
              <a:t> </a:t>
            </a:r>
            <a:r>
              <a:rPr sz="5250" spc="-805" dirty="0">
                <a:solidFill>
                  <a:srgbClr val="0F1A1D"/>
                </a:solidFill>
                <a:latin typeface="Arial"/>
                <a:cs typeface="Arial"/>
              </a:rPr>
              <a:t>&amp;</a:t>
            </a:r>
            <a:r>
              <a:rPr sz="5250" spc="-395" dirty="0">
                <a:solidFill>
                  <a:srgbClr val="0F1A1D"/>
                </a:solidFill>
                <a:latin typeface="Arial"/>
                <a:cs typeface="Arial"/>
              </a:rPr>
              <a:t> </a:t>
            </a:r>
            <a:r>
              <a:rPr sz="5250" spc="-790" dirty="0">
                <a:solidFill>
                  <a:srgbClr val="0F1A1D"/>
                </a:solidFill>
                <a:latin typeface="Arial"/>
                <a:cs typeface="Arial"/>
              </a:rPr>
              <a:t>Dawkins,</a:t>
            </a:r>
            <a:endParaRPr sz="5250">
              <a:latin typeface="Arial"/>
              <a:cs typeface="Arial"/>
            </a:endParaRPr>
          </a:p>
          <a:p>
            <a:pPr marR="113664" algn="r">
              <a:lnSpc>
                <a:spcPct val="100000"/>
              </a:lnSpc>
              <a:spcBef>
                <a:spcPts val="50"/>
              </a:spcBef>
            </a:pPr>
            <a:r>
              <a:rPr sz="5250" b="1" spc="-905" dirty="0">
                <a:solidFill>
                  <a:srgbClr val="0F1A1D"/>
                </a:solidFill>
                <a:latin typeface="Arial"/>
                <a:cs typeface="Arial"/>
              </a:rPr>
              <a:t>1987</a:t>
            </a:r>
            <a:endParaRPr sz="52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4713511" y="19358838"/>
            <a:ext cx="338455" cy="514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200" spc="-585" dirty="0">
                <a:solidFill>
                  <a:srgbClr val="286775"/>
                </a:solidFill>
                <a:latin typeface="Arial"/>
                <a:cs typeface="Arial"/>
              </a:rPr>
              <a:t>25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6182" y="1367681"/>
            <a:ext cx="301829" cy="98094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76907" y="1367681"/>
            <a:ext cx="1377097" cy="99981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29462" y="1367681"/>
            <a:ext cx="547066" cy="99981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89713" y="1367681"/>
            <a:ext cx="565930" cy="10186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49965" y="1367681"/>
            <a:ext cx="452744" cy="99981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97031" y="1367681"/>
            <a:ext cx="132050" cy="99981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04539" y="1367681"/>
            <a:ext cx="641387" cy="99981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433500" y="3202236"/>
            <a:ext cx="396151" cy="50462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923972" y="3216388"/>
            <a:ext cx="264100" cy="39615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584415" y="5800808"/>
            <a:ext cx="1377097" cy="47160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810408" y="5800808"/>
            <a:ext cx="3395581" cy="11318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810408" y="6064901"/>
            <a:ext cx="3565361" cy="20750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751153" y="18307863"/>
            <a:ext cx="867759" cy="1188453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4348233" y="5819665"/>
            <a:ext cx="0" cy="358775"/>
          </a:xfrm>
          <a:custGeom>
            <a:avLst/>
            <a:gdLst/>
            <a:ahLst/>
            <a:cxnLst/>
            <a:rect l="l" t="t" r="r" b="b"/>
            <a:pathLst>
              <a:path h="358775">
                <a:moveTo>
                  <a:pt x="0" y="358422"/>
                </a:moveTo>
                <a:lnTo>
                  <a:pt x="0" y="0"/>
                </a:lnTo>
              </a:path>
            </a:pathLst>
          </a:custGeom>
          <a:ln w="613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51024" y="5819665"/>
            <a:ext cx="0" cy="358775"/>
          </a:xfrm>
          <a:custGeom>
            <a:avLst/>
            <a:gdLst/>
            <a:ahLst/>
            <a:cxnLst/>
            <a:rect l="l" t="t" r="r" b="b"/>
            <a:pathLst>
              <a:path h="358775">
                <a:moveTo>
                  <a:pt x="0" y="358422"/>
                </a:moveTo>
                <a:lnTo>
                  <a:pt x="0" y="0"/>
                </a:lnTo>
              </a:path>
            </a:pathLst>
          </a:custGeom>
          <a:ln w="56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58043" y="8738923"/>
            <a:ext cx="14243050" cy="0"/>
          </a:xfrm>
          <a:custGeom>
            <a:avLst/>
            <a:gdLst/>
            <a:ahLst/>
            <a:cxnLst/>
            <a:rect l="l" t="t" r="r" b="b"/>
            <a:pathLst>
              <a:path w="14243050">
                <a:moveTo>
                  <a:pt x="0" y="0"/>
                </a:moveTo>
                <a:lnTo>
                  <a:pt x="14242585" y="0"/>
                </a:lnTo>
              </a:path>
            </a:pathLst>
          </a:custGeom>
          <a:ln w="282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58043" y="11153561"/>
            <a:ext cx="14243050" cy="0"/>
          </a:xfrm>
          <a:custGeom>
            <a:avLst/>
            <a:gdLst/>
            <a:ahLst/>
            <a:cxnLst/>
            <a:rect l="l" t="t" r="r" b="b"/>
            <a:pathLst>
              <a:path w="14243050">
                <a:moveTo>
                  <a:pt x="0" y="0"/>
                </a:moveTo>
                <a:lnTo>
                  <a:pt x="14242585" y="0"/>
                </a:lnTo>
              </a:path>
            </a:pathLst>
          </a:custGeom>
          <a:ln w="235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58043" y="13563482"/>
            <a:ext cx="14243050" cy="0"/>
          </a:xfrm>
          <a:custGeom>
            <a:avLst/>
            <a:gdLst/>
            <a:ahLst/>
            <a:cxnLst/>
            <a:rect l="l" t="t" r="r" b="b"/>
            <a:pathLst>
              <a:path w="14243050">
                <a:moveTo>
                  <a:pt x="0" y="0"/>
                </a:moveTo>
                <a:lnTo>
                  <a:pt x="14242585" y="0"/>
                </a:lnTo>
              </a:path>
            </a:pathLst>
          </a:custGeom>
          <a:ln w="235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58043" y="15978119"/>
            <a:ext cx="14243050" cy="0"/>
          </a:xfrm>
          <a:custGeom>
            <a:avLst/>
            <a:gdLst/>
            <a:ahLst/>
            <a:cxnLst/>
            <a:rect l="l" t="t" r="r" b="b"/>
            <a:pathLst>
              <a:path w="14243050">
                <a:moveTo>
                  <a:pt x="0" y="0"/>
                </a:moveTo>
                <a:lnTo>
                  <a:pt x="14242585" y="0"/>
                </a:lnTo>
              </a:path>
            </a:pathLst>
          </a:custGeom>
          <a:ln w="330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727771" y="1826590"/>
            <a:ext cx="293370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105" dirty="0">
                <a:solidFill>
                  <a:srgbClr val="183D48"/>
                </a:solidFill>
              </a:rPr>
              <a:t>•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678274" y="3577238"/>
            <a:ext cx="355600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200" dirty="0">
                <a:solidFill>
                  <a:srgbClr val="232121"/>
                </a:solidFill>
                <a:latin typeface="Times New Roman"/>
                <a:cs typeface="Times New Roman"/>
              </a:rPr>
              <a:t>.A.A.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268278" y="3683277"/>
            <a:ext cx="1749425" cy="0"/>
          </a:xfrm>
          <a:custGeom>
            <a:avLst/>
            <a:gdLst/>
            <a:ahLst/>
            <a:cxnLst/>
            <a:rect l="l" t="t" r="r" b="b"/>
            <a:pathLst>
              <a:path w="1749425">
                <a:moveTo>
                  <a:pt x="0" y="0"/>
                </a:moveTo>
                <a:lnTo>
                  <a:pt x="1748809" y="0"/>
                </a:lnTo>
              </a:path>
            </a:pathLst>
          </a:custGeom>
          <a:ln w="9825">
            <a:solidFill>
              <a:srgbClr val="2321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255576" y="2963164"/>
            <a:ext cx="13366115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815840" algn="l"/>
                <a:tab pos="6901180" algn="l"/>
                <a:tab pos="11953875" algn="l"/>
                <a:tab pos="13052425" algn="l"/>
              </a:tabLst>
            </a:pPr>
            <a:r>
              <a:rPr sz="5550" spc="-575" dirty="0">
                <a:solidFill>
                  <a:srgbClr val="3A383B"/>
                </a:solidFill>
                <a:latin typeface="Times New Roman"/>
                <a:cs typeface="Times New Roman"/>
              </a:rPr>
              <a:t>NU</a:t>
            </a:r>
            <a:r>
              <a:rPr sz="5550" spc="-575" dirty="0">
                <a:solidFill>
                  <a:srgbClr val="232121"/>
                </a:solidFill>
                <a:latin typeface="Times New Roman"/>
                <a:cs typeface="Times New Roman"/>
              </a:rPr>
              <a:t>SIA</a:t>
            </a:r>
            <a:r>
              <a:rPr sz="5550" spc="445" dirty="0">
                <a:solidFill>
                  <a:srgbClr val="232121"/>
                </a:solidFill>
                <a:latin typeface="Times New Roman"/>
                <a:cs typeface="Times New Roman"/>
              </a:rPr>
              <a:t> </a:t>
            </a:r>
            <a:r>
              <a:rPr sz="5550" spc="-750" dirty="0">
                <a:solidFill>
                  <a:srgbClr val="232121"/>
                </a:solidFill>
                <a:latin typeface="Times New Roman"/>
                <a:cs typeface="Times New Roman"/>
              </a:rPr>
              <a:t>S</a:t>
            </a:r>
            <a:r>
              <a:rPr sz="5550" spc="-750" dirty="0">
                <a:solidFill>
                  <a:srgbClr val="3A383B"/>
                </a:solidFill>
                <a:latin typeface="Times New Roman"/>
                <a:cs typeface="Times New Roman"/>
              </a:rPr>
              <a:t>E</a:t>
            </a:r>
            <a:r>
              <a:rPr sz="5550" spc="-750" dirty="0">
                <a:solidFill>
                  <a:srgbClr val="232121"/>
                </a:solidFill>
                <a:latin typeface="Times New Roman"/>
                <a:cs typeface="Times New Roman"/>
              </a:rPr>
              <a:t>BA</a:t>
            </a:r>
            <a:r>
              <a:rPr sz="5550" spc="-750" dirty="0">
                <a:solidFill>
                  <a:srgbClr val="3A383B"/>
                </a:solidFill>
                <a:latin typeface="Times New Roman"/>
                <a:cs typeface="Times New Roman"/>
              </a:rPr>
              <a:t>G</a:t>
            </a:r>
            <a:r>
              <a:rPr sz="5550" spc="-750" dirty="0">
                <a:solidFill>
                  <a:srgbClr val="232121"/>
                </a:solidFill>
                <a:latin typeface="Times New Roman"/>
                <a:cs typeface="Times New Roman"/>
              </a:rPr>
              <a:t>AI</a:t>
            </a:r>
            <a:r>
              <a:rPr sz="5550" dirty="0">
                <a:solidFill>
                  <a:srgbClr val="232121"/>
                </a:solidFill>
                <a:latin typeface="Times New Roman"/>
                <a:cs typeface="Times New Roman"/>
              </a:rPr>
              <a:t>	</a:t>
            </a:r>
            <a:r>
              <a:rPr sz="5550" spc="-755" dirty="0">
                <a:solidFill>
                  <a:srgbClr val="232121"/>
                </a:solidFill>
                <a:latin typeface="Times New Roman"/>
                <a:cs typeface="Times New Roman"/>
              </a:rPr>
              <a:t>KLIE</a:t>
            </a:r>
            <a:r>
              <a:rPr sz="5550" dirty="0">
                <a:solidFill>
                  <a:srgbClr val="232121"/>
                </a:solidFill>
                <a:latin typeface="Times New Roman"/>
                <a:cs typeface="Times New Roman"/>
              </a:rPr>
              <a:t>	</a:t>
            </a:r>
            <a:r>
              <a:rPr sz="5550" spc="-370" dirty="0">
                <a:solidFill>
                  <a:srgbClr val="232121"/>
                </a:solidFill>
                <a:latin typeface="Times New Roman"/>
                <a:cs typeface="Times New Roman"/>
              </a:rPr>
              <a:t>S</a:t>
            </a:r>
            <a:r>
              <a:rPr sz="5550" spc="-380" dirty="0">
                <a:solidFill>
                  <a:srgbClr val="3A383B"/>
                </a:solidFill>
                <a:latin typeface="Times New Roman"/>
                <a:cs typeface="Times New Roman"/>
              </a:rPr>
              <a:t>E</a:t>
            </a:r>
            <a:r>
              <a:rPr sz="5550" spc="-380" dirty="0">
                <a:solidFill>
                  <a:srgbClr val="232121"/>
                </a:solidFill>
                <a:latin typeface="Times New Roman"/>
                <a:cs typeface="Times New Roman"/>
              </a:rPr>
              <a:t>C</a:t>
            </a:r>
            <a:r>
              <a:rPr sz="5550" spc="-380" dirty="0">
                <a:solidFill>
                  <a:srgbClr val="3A383B"/>
                </a:solidFill>
                <a:latin typeface="Times New Roman"/>
                <a:cs typeface="Times New Roman"/>
              </a:rPr>
              <a:t>A</a:t>
            </a:r>
            <a:r>
              <a:rPr sz="5550" spc="-365" dirty="0">
                <a:solidFill>
                  <a:srgbClr val="3A383B"/>
                </a:solidFill>
                <a:latin typeface="Times New Roman"/>
                <a:cs typeface="Times New Roman"/>
              </a:rPr>
              <a:t>R</a:t>
            </a:r>
            <a:r>
              <a:rPr sz="5550" spc="-2380" dirty="0">
                <a:solidFill>
                  <a:srgbClr val="232121"/>
                </a:solidFill>
                <a:latin typeface="Times New Roman"/>
                <a:cs typeface="Times New Roman"/>
              </a:rPr>
              <a:t>A</a:t>
            </a:r>
            <a:r>
              <a:rPr sz="5550" spc="-355" dirty="0">
                <a:solidFill>
                  <a:srgbClr val="A3A1A3"/>
                </a:solidFill>
                <a:latin typeface="Times New Roman"/>
                <a:cs typeface="Times New Roman"/>
              </a:rPr>
              <a:t>·</a:t>
            </a:r>
            <a:r>
              <a:rPr sz="5550" spc="-350" dirty="0">
                <a:solidFill>
                  <a:srgbClr val="3A383B"/>
                </a:solidFill>
                <a:latin typeface="Times New Roman"/>
                <a:cs typeface="Times New Roman"/>
              </a:rPr>
              <a:t>u</a:t>
            </a:r>
            <a:r>
              <a:rPr sz="5550" spc="-330" dirty="0">
                <a:solidFill>
                  <a:srgbClr val="232121"/>
                </a:solidFill>
                <a:latin typeface="Times New Roman"/>
                <a:cs typeface="Times New Roman"/>
              </a:rPr>
              <a:t>M</a:t>
            </a:r>
            <a:r>
              <a:rPr sz="5550" spc="-340" dirty="0">
                <a:solidFill>
                  <a:srgbClr val="3A383B"/>
                </a:solidFill>
                <a:latin typeface="Times New Roman"/>
                <a:cs typeface="Times New Roman"/>
              </a:rPr>
              <a:t>U</a:t>
            </a:r>
            <a:r>
              <a:rPr sz="5550" spc="-370" dirty="0">
                <a:solidFill>
                  <a:srgbClr val="232121"/>
                </a:solidFill>
                <a:latin typeface="Times New Roman"/>
                <a:cs typeface="Times New Roman"/>
              </a:rPr>
              <a:t>M</a:t>
            </a:r>
            <a:r>
              <a:rPr sz="5550" dirty="0">
                <a:solidFill>
                  <a:srgbClr val="232121"/>
                </a:solidFill>
                <a:latin typeface="Times New Roman"/>
                <a:cs typeface="Times New Roman"/>
              </a:rPr>
              <a:t>	</a:t>
            </a:r>
            <a:r>
              <a:rPr sz="5550" spc="-50" dirty="0">
                <a:solidFill>
                  <a:srgbClr val="232121"/>
                </a:solidFill>
                <a:latin typeface="Times New Roman"/>
                <a:cs typeface="Times New Roman"/>
              </a:rPr>
              <a:t>A</a:t>
            </a:r>
            <a:r>
              <a:rPr sz="5550" dirty="0">
                <a:solidFill>
                  <a:srgbClr val="232121"/>
                </a:solidFill>
                <a:latin typeface="Times New Roman"/>
                <a:cs typeface="Times New Roman"/>
              </a:rPr>
              <a:t>	</a:t>
            </a:r>
            <a:r>
              <a:rPr sz="5550" spc="-470" dirty="0">
                <a:solidFill>
                  <a:srgbClr val="232121"/>
                </a:solidFill>
                <a:latin typeface="Times New Roman"/>
                <a:cs typeface="Times New Roman"/>
              </a:rPr>
              <a:t>3</a:t>
            </a:r>
            <a:endParaRPr sz="55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57233" y="3769617"/>
            <a:ext cx="14373860" cy="16954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50800" marR="17780">
              <a:lnSpc>
                <a:spcPts val="6459"/>
              </a:lnSpc>
              <a:spcBef>
                <a:spcPts val="425"/>
              </a:spcBef>
              <a:tabLst>
                <a:tab pos="1122680" algn="l"/>
                <a:tab pos="3397885" algn="l"/>
                <a:tab pos="6167120" algn="l"/>
                <a:tab pos="9538970" algn="l"/>
                <a:tab pos="13075285" algn="l"/>
              </a:tabLst>
            </a:pPr>
            <a:r>
              <a:rPr sz="5550" spc="-855" dirty="0">
                <a:solidFill>
                  <a:srgbClr val="232121"/>
                </a:solidFill>
                <a:latin typeface="Times New Roman"/>
                <a:cs typeface="Times New Roman"/>
              </a:rPr>
              <a:t>K</a:t>
            </a:r>
            <a:r>
              <a:rPr sz="5550" dirty="0">
                <a:solidFill>
                  <a:srgbClr val="232121"/>
                </a:solidFill>
                <a:latin typeface="Times New Roman"/>
                <a:cs typeface="Times New Roman"/>
              </a:rPr>
              <a:t>	</a:t>
            </a:r>
            <a:r>
              <a:rPr sz="5550" spc="-475" dirty="0">
                <a:solidFill>
                  <a:srgbClr val="3A383B"/>
                </a:solidFill>
                <a:latin typeface="Times New Roman"/>
                <a:cs typeface="Times New Roman"/>
              </a:rPr>
              <a:t>E</a:t>
            </a:r>
            <a:r>
              <a:rPr sz="5550" spc="-475" dirty="0">
                <a:solidFill>
                  <a:srgbClr val="232121"/>
                </a:solidFill>
                <a:latin typeface="Times New Roman"/>
                <a:cs typeface="Times New Roman"/>
              </a:rPr>
              <a:t>(</a:t>
            </a:r>
            <a:r>
              <a:rPr sz="5550" spc="-475" dirty="0">
                <a:solidFill>
                  <a:srgbClr val="3A383B"/>
                </a:solidFill>
                <a:latin typeface="Times New Roman"/>
                <a:cs typeface="Times New Roman"/>
              </a:rPr>
              <a:t>;</a:t>
            </a:r>
            <a:r>
              <a:rPr sz="5550" spc="-475" dirty="0">
                <a:solidFill>
                  <a:srgbClr val="232121"/>
                </a:solidFill>
                <a:latin typeface="Times New Roman"/>
                <a:cs typeface="Times New Roman"/>
              </a:rPr>
              <a:t>OR</a:t>
            </a:r>
            <a:r>
              <a:rPr sz="5550" spc="-475" dirty="0">
                <a:solidFill>
                  <a:srgbClr val="3A383B"/>
                </a:solidFill>
                <a:latin typeface="Times New Roman"/>
                <a:cs typeface="Times New Roman"/>
              </a:rPr>
              <a:t>I</a:t>
            </a:r>
            <a:r>
              <a:rPr sz="5550" dirty="0">
                <a:solidFill>
                  <a:srgbClr val="3A383B"/>
                </a:solidFill>
                <a:latin typeface="Times New Roman"/>
                <a:cs typeface="Times New Roman"/>
              </a:rPr>
              <a:t>	</a:t>
            </a:r>
            <a:r>
              <a:rPr sz="5550" spc="-775" dirty="0">
                <a:solidFill>
                  <a:srgbClr val="3A383B"/>
                </a:solidFill>
                <a:latin typeface="Times New Roman"/>
                <a:cs typeface="Times New Roman"/>
              </a:rPr>
              <a:t>Y</a:t>
            </a:r>
            <a:r>
              <a:rPr sz="5550" spc="-775" dirty="0">
                <a:solidFill>
                  <a:srgbClr val="232121"/>
                </a:solidFill>
                <a:latin typeface="Times New Roman"/>
                <a:cs typeface="Times New Roman"/>
              </a:rPr>
              <a:t>AI</a:t>
            </a:r>
            <a:r>
              <a:rPr sz="5550" spc="-775" dirty="0">
                <a:solidFill>
                  <a:srgbClr val="3A383B"/>
                </a:solidFill>
                <a:latin typeface="Times New Roman"/>
                <a:cs typeface="Times New Roman"/>
              </a:rPr>
              <a:t>T</a:t>
            </a:r>
            <a:r>
              <a:rPr sz="5550" spc="-775" dirty="0">
                <a:solidFill>
                  <a:srgbClr val="232121"/>
                </a:solidFill>
                <a:latin typeface="Times New Roman"/>
                <a:cs typeface="Times New Roman"/>
              </a:rPr>
              <a:t>U</a:t>
            </a:r>
            <a:r>
              <a:rPr sz="5550" dirty="0">
                <a:solidFill>
                  <a:srgbClr val="232121"/>
                </a:solidFill>
                <a:latin typeface="Times New Roman"/>
                <a:cs typeface="Times New Roman"/>
              </a:rPr>
              <a:t>	</a:t>
            </a:r>
            <a:r>
              <a:rPr sz="5550" spc="-320" dirty="0">
                <a:solidFill>
                  <a:srgbClr val="232121"/>
                </a:solidFill>
                <a:latin typeface="Times New Roman"/>
                <a:cs typeface="Times New Roman"/>
              </a:rPr>
              <a:t>1</a:t>
            </a:r>
            <a:r>
              <a:rPr sz="5550" spc="-320" dirty="0">
                <a:solidFill>
                  <a:srgbClr val="8C8C8C"/>
                </a:solidFill>
                <a:latin typeface="Times New Roman"/>
                <a:cs typeface="Times New Roman"/>
              </a:rPr>
              <a:t>·</a:t>
            </a:r>
            <a:r>
              <a:rPr sz="5550" spc="-110" dirty="0">
                <a:solidFill>
                  <a:srgbClr val="8C8C8C"/>
                </a:solidFill>
                <a:latin typeface="Times New Roman"/>
                <a:cs typeface="Times New Roman"/>
              </a:rPr>
              <a:t> </a:t>
            </a:r>
            <a:r>
              <a:rPr sz="5550" spc="-670" dirty="0">
                <a:solidFill>
                  <a:srgbClr val="232121"/>
                </a:solidFill>
                <a:latin typeface="Times New Roman"/>
                <a:cs typeface="Times New Roman"/>
              </a:rPr>
              <a:t>D</a:t>
            </a:r>
            <a:r>
              <a:rPr sz="5550" spc="-670" dirty="0">
                <a:solidFill>
                  <a:srgbClr val="3A383B"/>
                </a:solidFill>
                <a:latin typeface="Times New Roman"/>
                <a:cs typeface="Times New Roman"/>
              </a:rPr>
              <a:t>I</a:t>
            </a:r>
            <a:r>
              <a:rPr sz="5550" spc="-670" dirty="0">
                <a:solidFill>
                  <a:srgbClr val="232121"/>
                </a:solidFill>
                <a:latin typeface="Times New Roman"/>
                <a:cs typeface="Times New Roman"/>
              </a:rPr>
              <a:t>VID</a:t>
            </a:r>
            <a:r>
              <a:rPr sz="5550" spc="-670" dirty="0">
                <a:solidFill>
                  <a:srgbClr val="3A383B"/>
                </a:solidFill>
                <a:latin typeface="Times New Roman"/>
                <a:cs typeface="Times New Roman"/>
              </a:rPr>
              <a:t>-</a:t>
            </a:r>
            <a:r>
              <a:rPr sz="5550" spc="-975" dirty="0">
                <a:solidFill>
                  <a:srgbClr val="232121"/>
                </a:solidFill>
                <a:latin typeface="Times New Roman"/>
                <a:cs typeface="Times New Roman"/>
              </a:rPr>
              <a:t>U</a:t>
            </a:r>
            <a:r>
              <a:rPr sz="5550" dirty="0">
                <a:solidFill>
                  <a:srgbClr val="232121"/>
                </a:solidFill>
                <a:latin typeface="Times New Roman"/>
                <a:cs typeface="Times New Roman"/>
              </a:rPr>
              <a:t>	</a:t>
            </a:r>
            <a:r>
              <a:rPr sz="5550" spc="-800" dirty="0">
                <a:solidFill>
                  <a:srgbClr val="232121"/>
                </a:solidFill>
                <a:latin typeface="Times New Roman"/>
                <a:cs typeface="Times New Roman"/>
              </a:rPr>
              <a:t>K</a:t>
            </a:r>
            <a:r>
              <a:rPr sz="5550" spc="-800" dirty="0">
                <a:solidFill>
                  <a:srgbClr val="3A383B"/>
                </a:solidFill>
                <a:latin typeface="Times New Roman"/>
                <a:cs typeface="Times New Roman"/>
              </a:rPr>
              <a:t>EL</a:t>
            </a:r>
            <a:r>
              <a:rPr sz="5550" spc="-800" dirty="0">
                <a:solidFill>
                  <a:srgbClr val="232121"/>
                </a:solidFill>
                <a:latin typeface="Times New Roman"/>
                <a:cs typeface="Times New Roman"/>
              </a:rPr>
              <a:t>UARGA</a:t>
            </a:r>
            <a:r>
              <a:rPr sz="5550" dirty="0">
                <a:solidFill>
                  <a:srgbClr val="232121"/>
                </a:solidFill>
                <a:latin typeface="Times New Roman"/>
                <a:cs typeface="Times New Roman"/>
              </a:rPr>
              <a:t>	</a:t>
            </a:r>
            <a:r>
              <a:rPr sz="5550" spc="-715" dirty="0">
                <a:solidFill>
                  <a:srgbClr val="232121"/>
                </a:solidFill>
                <a:latin typeface="Times New Roman"/>
                <a:cs typeface="Times New Roman"/>
              </a:rPr>
              <a:t>DA</a:t>
            </a:r>
            <a:r>
              <a:rPr sz="5550" spc="-715" dirty="0">
                <a:solidFill>
                  <a:srgbClr val="3A383B"/>
                </a:solidFill>
                <a:latin typeface="Times New Roman"/>
                <a:cs typeface="Times New Roman"/>
              </a:rPr>
              <a:t>N </a:t>
            </a:r>
            <a:r>
              <a:rPr sz="5550" spc="-440" dirty="0">
                <a:solidFill>
                  <a:srgbClr val="232121"/>
                </a:solidFill>
                <a:latin typeface="Times New Roman"/>
                <a:cs typeface="Times New Roman"/>
              </a:rPr>
              <a:t>K</a:t>
            </a:r>
            <a:r>
              <a:rPr sz="5550" spc="-440" dirty="0">
                <a:solidFill>
                  <a:srgbClr val="3A383B"/>
                </a:solidFill>
                <a:latin typeface="Times New Roman"/>
                <a:cs typeface="Times New Roman"/>
              </a:rPr>
              <a:t>O</a:t>
            </a:r>
            <a:r>
              <a:rPr sz="5550" spc="-440" dirty="0">
                <a:solidFill>
                  <a:srgbClr val="232121"/>
                </a:solidFill>
                <a:latin typeface="Times New Roman"/>
                <a:cs typeface="Times New Roman"/>
              </a:rPr>
              <a:t>MUNI</a:t>
            </a:r>
            <a:r>
              <a:rPr sz="5550" spc="-440" dirty="0">
                <a:solidFill>
                  <a:srgbClr val="3A383B"/>
                </a:solidFill>
                <a:latin typeface="Times New Roman"/>
                <a:cs typeface="Times New Roman"/>
              </a:rPr>
              <a:t>T</a:t>
            </a:r>
            <a:r>
              <a:rPr sz="5550" spc="-440" dirty="0">
                <a:solidFill>
                  <a:srgbClr val="232121"/>
                </a:solidFill>
                <a:latin typeface="Times New Roman"/>
                <a:cs typeface="Times New Roman"/>
              </a:rPr>
              <a:t>AS</a:t>
            </a:r>
            <a:r>
              <a:rPr sz="5550" spc="-440" dirty="0">
                <a:solidFill>
                  <a:srgbClr val="3A383B"/>
                </a:solidFill>
                <a:latin typeface="Times New Roman"/>
                <a:cs typeface="Times New Roman"/>
              </a:rPr>
              <a:t>T</a:t>
            </a:r>
            <a:r>
              <a:rPr sz="5550" spc="-440" dirty="0">
                <a:solidFill>
                  <a:srgbClr val="232121"/>
                </a:solidFill>
                <a:latin typeface="Times New Roman"/>
                <a:cs typeface="Times New Roman"/>
              </a:rPr>
              <a:t>ER</a:t>
            </a:r>
            <a:r>
              <a:rPr sz="5550" spc="290" dirty="0">
                <a:solidFill>
                  <a:srgbClr val="232121"/>
                </a:solidFill>
                <a:latin typeface="Times New Roman"/>
                <a:cs typeface="Times New Roman"/>
              </a:rPr>
              <a:t> </a:t>
            </a:r>
            <a:r>
              <a:rPr sz="5550" spc="-760" dirty="0">
                <a:solidFill>
                  <a:srgbClr val="707070"/>
                </a:solidFill>
                <a:latin typeface="Times New Roman"/>
                <a:cs typeface="Times New Roman"/>
              </a:rPr>
              <a:t>.</a:t>
            </a:r>
            <a:r>
              <a:rPr sz="5550" spc="-490" dirty="0">
                <a:solidFill>
                  <a:srgbClr val="3A383B"/>
                </a:solidFill>
                <a:latin typeface="Times New Roman"/>
                <a:cs typeface="Times New Roman"/>
              </a:rPr>
              <a:t>s</a:t>
            </a:r>
            <a:r>
              <a:rPr sz="5550" spc="-484" dirty="0">
                <a:solidFill>
                  <a:srgbClr val="232121"/>
                </a:solidFill>
                <a:latin typeface="Times New Roman"/>
                <a:cs typeface="Times New Roman"/>
              </a:rPr>
              <a:t>u</a:t>
            </a:r>
            <a:r>
              <a:rPr sz="5550" spc="-490" dirty="0">
                <a:solidFill>
                  <a:srgbClr val="707070"/>
                </a:solidFill>
                <a:latin typeface="Times New Roman"/>
                <a:cs typeface="Times New Roman"/>
              </a:rPr>
              <a:t>·</a:t>
            </a:r>
            <a:r>
              <a:rPr sz="5550" spc="-385" dirty="0">
                <a:solidFill>
                  <a:srgbClr val="232121"/>
                </a:solidFill>
                <a:latin typeface="Times New Roman"/>
                <a:cs typeface="Times New Roman"/>
              </a:rPr>
              <a:t>K</a:t>
            </a:r>
            <a:r>
              <a:rPr sz="5550" spc="-480" dirty="0">
                <a:solidFill>
                  <a:srgbClr val="232121"/>
                </a:solidFill>
                <a:latin typeface="Times New Roman"/>
                <a:cs typeface="Times New Roman"/>
              </a:rPr>
              <a:t>K</a:t>
            </a:r>
            <a:r>
              <a:rPr sz="5550" spc="-484" dirty="0">
                <a:solidFill>
                  <a:srgbClr val="232121"/>
                </a:solidFill>
                <a:latin typeface="Times New Roman"/>
                <a:cs typeface="Times New Roman"/>
              </a:rPr>
              <a:t>E</a:t>
            </a:r>
            <a:r>
              <a:rPr sz="5550" spc="-484" dirty="0">
                <a:solidFill>
                  <a:srgbClr val="3A383B"/>
                </a:solidFill>
                <a:latin typeface="Times New Roman"/>
                <a:cs typeface="Times New Roman"/>
              </a:rPr>
              <a:t>L</a:t>
            </a:r>
            <a:r>
              <a:rPr sz="5550" spc="-480" dirty="0">
                <a:solidFill>
                  <a:srgbClr val="232121"/>
                </a:solidFill>
                <a:latin typeface="Times New Roman"/>
                <a:cs typeface="Times New Roman"/>
              </a:rPr>
              <a:t>O</a:t>
            </a:r>
            <a:r>
              <a:rPr sz="5550" spc="-509" dirty="0">
                <a:solidFill>
                  <a:srgbClr val="3A383B"/>
                </a:solidFill>
                <a:latin typeface="Times New Roman"/>
                <a:cs typeface="Times New Roman"/>
              </a:rPr>
              <a:t>I</a:t>
            </a:r>
            <a:r>
              <a:rPr sz="5550" spc="-465" dirty="0">
                <a:solidFill>
                  <a:srgbClr val="3A383B"/>
                </a:solidFill>
                <a:latin typeface="Times New Roman"/>
                <a:cs typeface="Times New Roman"/>
              </a:rPr>
              <a:t>V</a:t>
            </a:r>
            <a:r>
              <a:rPr sz="5550" spc="-490" dirty="0">
                <a:solidFill>
                  <a:srgbClr val="3A383B"/>
                </a:solidFill>
                <a:latin typeface="Times New Roman"/>
                <a:cs typeface="Times New Roman"/>
              </a:rPr>
              <a:t>I</a:t>
            </a:r>
            <a:r>
              <a:rPr sz="5550" spc="-2895" dirty="0">
                <a:solidFill>
                  <a:srgbClr val="232121"/>
                </a:solidFill>
                <a:latin typeface="Times New Roman"/>
                <a:cs typeface="Times New Roman"/>
              </a:rPr>
              <a:t>P</a:t>
            </a:r>
            <a:r>
              <a:rPr sz="8175" spc="-750" baseline="28032" dirty="0">
                <a:solidFill>
                  <a:srgbClr val="232121"/>
                </a:solidFill>
                <a:latin typeface="Arial"/>
                <a:cs typeface="Arial"/>
              </a:rPr>
              <a:t>'</a:t>
            </a:r>
            <a:r>
              <a:rPr sz="8175" spc="-1222" baseline="28032" dirty="0">
                <a:solidFill>
                  <a:srgbClr val="232121"/>
                </a:solidFill>
                <a:latin typeface="Arial"/>
                <a:cs typeface="Arial"/>
              </a:rPr>
              <a:t> </a:t>
            </a:r>
            <a:r>
              <a:rPr sz="5550" spc="-1035" dirty="0">
                <a:solidFill>
                  <a:srgbClr val="232121"/>
                </a:solidFill>
                <a:latin typeface="Times New Roman"/>
                <a:cs typeface="Times New Roman"/>
              </a:rPr>
              <a:t>O</a:t>
            </a:r>
            <a:r>
              <a:rPr sz="5550" spc="-1035" dirty="0">
                <a:solidFill>
                  <a:srgbClr val="3A383B"/>
                </a:solidFill>
                <a:latin typeface="Times New Roman"/>
                <a:cs typeface="Times New Roman"/>
              </a:rPr>
              <a:t>K</a:t>
            </a:r>
            <a:r>
              <a:rPr sz="5550" spc="-225" dirty="0">
                <a:solidFill>
                  <a:srgbClr val="3A383B"/>
                </a:solidFill>
                <a:latin typeface="Times New Roman"/>
                <a:cs typeface="Times New Roman"/>
              </a:rPr>
              <a:t> </a:t>
            </a:r>
            <a:r>
              <a:rPr sz="5550" spc="-500" dirty="0">
                <a:solidFill>
                  <a:srgbClr val="232121"/>
                </a:solidFill>
                <a:latin typeface="Times New Roman"/>
                <a:cs typeface="Times New Roman"/>
              </a:rPr>
              <a:t>R</a:t>
            </a:r>
            <a:r>
              <a:rPr sz="5550" spc="-500" dirty="0">
                <a:solidFill>
                  <a:srgbClr val="8C8C8C"/>
                </a:solidFill>
                <a:latin typeface="Times New Roman"/>
                <a:cs typeface="Times New Roman"/>
              </a:rPr>
              <a:t>.</a:t>
            </a:r>
            <a:r>
              <a:rPr sz="5550" spc="-500" dirty="0">
                <a:solidFill>
                  <a:srgbClr val="232121"/>
                </a:solidFill>
                <a:latin typeface="Times New Roman"/>
                <a:cs typeface="Times New Roman"/>
              </a:rPr>
              <a:t>S</a:t>
            </a:r>
            <a:r>
              <a:rPr sz="5550" spc="-500" dirty="0">
                <a:solidFill>
                  <a:srgbClr val="3A383B"/>
                </a:solidFill>
                <a:latin typeface="Times New Roman"/>
                <a:cs typeface="Times New Roman"/>
              </a:rPr>
              <a:t>I</a:t>
            </a:r>
            <a:r>
              <a:rPr sz="5550" spc="-500" dirty="0">
                <a:solidFill>
                  <a:srgbClr val="232121"/>
                </a:solidFill>
                <a:latin typeface="Times New Roman"/>
                <a:cs typeface="Times New Roman"/>
              </a:rPr>
              <a:t>KO</a:t>
            </a:r>
            <a:r>
              <a:rPr sz="5550" spc="-500" dirty="0">
                <a:solidFill>
                  <a:srgbClr val="3A383B"/>
                </a:solidFill>
                <a:latin typeface="Times New Roman"/>
                <a:cs typeface="Times New Roman"/>
              </a:rPr>
              <a:t>T</a:t>
            </a:r>
            <a:r>
              <a:rPr sz="5550" spc="-500" dirty="0">
                <a:solidFill>
                  <a:srgbClr val="232121"/>
                </a:solidFill>
                <a:latin typeface="Times New Roman"/>
                <a:cs typeface="Times New Roman"/>
              </a:rPr>
              <a:t>I</a:t>
            </a:r>
            <a:r>
              <a:rPr sz="5550" spc="-500" dirty="0">
                <a:solidFill>
                  <a:srgbClr val="3A383B"/>
                </a:solidFill>
                <a:latin typeface="Times New Roman"/>
                <a:cs typeface="Times New Roman"/>
              </a:rPr>
              <a:t>N</a:t>
            </a:r>
            <a:r>
              <a:rPr sz="5550" spc="-500" dirty="0">
                <a:solidFill>
                  <a:srgbClr val="232121"/>
                </a:solidFill>
                <a:latin typeface="Times New Roman"/>
                <a:cs typeface="Times New Roman"/>
              </a:rPr>
              <a:t>GGI</a:t>
            </a:r>
            <a:endParaRPr sz="55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44724" y="6043953"/>
            <a:ext cx="2496820" cy="41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0900" algn="l"/>
                <a:tab pos="1817370" algn="l"/>
                <a:tab pos="2172335" algn="l"/>
              </a:tabLst>
            </a:pPr>
            <a:r>
              <a:rPr sz="2550" spc="-170" dirty="0">
                <a:solidFill>
                  <a:srgbClr val="BC5736"/>
                </a:solidFill>
                <a:latin typeface="Arial"/>
                <a:cs typeface="Arial"/>
              </a:rPr>
              <a:t>-</a:t>
            </a:r>
            <a:r>
              <a:rPr sz="2550" spc="-60" dirty="0">
                <a:solidFill>
                  <a:srgbClr val="BC5736"/>
                </a:solidFill>
                <a:latin typeface="Arial"/>
                <a:cs typeface="Arial"/>
              </a:rPr>
              <a:t>-</a:t>
            </a:r>
            <a:r>
              <a:rPr sz="2550" dirty="0">
                <a:solidFill>
                  <a:srgbClr val="BC5736"/>
                </a:solidFill>
                <a:latin typeface="Arial"/>
                <a:cs typeface="Arial"/>
              </a:rPr>
              <a:t>	</a:t>
            </a:r>
            <a:r>
              <a:rPr sz="2550" spc="-340" dirty="0">
                <a:solidFill>
                  <a:srgbClr val="BC5736"/>
                </a:solidFill>
                <a:latin typeface="Arial"/>
                <a:cs typeface="Arial"/>
              </a:rPr>
              <a:t>.............</a:t>
            </a:r>
            <a:r>
              <a:rPr sz="2550" spc="-254" dirty="0">
                <a:solidFill>
                  <a:srgbClr val="BC5736"/>
                </a:solidFill>
                <a:latin typeface="Arial"/>
                <a:cs typeface="Arial"/>
              </a:rPr>
              <a:t> </a:t>
            </a:r>
            <a:r>
              <a:rPr sz="2550" b="1" u="sng" spc="-900" dirty="0">
                <a:solidFill>
                  <a:srgbClr val="E21A1C"/>
                </a:solidFill>
                <a:uFill>
                  <a:solidFill>
                    <a:srgbClr val="E21A1C"/>
                  </a:solidFill>
                </a:uFill>
                <a:latin typeface="Arial"/>
                <a:cs typeface="Arial"/>
              </a:rPr>
              <a:t>D</a:t>
            </a:r>
            <a:r>
              <a:rPr sz="2550" b="1" u="sng" dirty="0">
                <a:solidFill>
                  <a:srgbClr val="E21A1C"/>
                </a:solidFill>
                <a:uFill>
                  <a:solidFill>
                    <a:srgbClr val="E21A1C"/>
                  </a:solidFill>
                </a:uFill>
                <a:latin typeface="Arial"/>
                <a:cs typeface="Arial"/>
              </a:rPr>
              <a:t>	</a:t>
            </a:r>
            <a:r>
              <a:rPr sz="2550" b="1" dirty="0">
                <a:solidFill>
                  <a:srgbClr val="E21A1C"/>
                </a:solidFill>
                <a:latin typeface="Arial"/>
                <a:cs typeface="Arial"/>
              </a:rPr>
              <a:t>	</a:t>
            </a:r>
            <a:r>
              <a:rPr sz="2550" spc="-245" dirty="0">
                <a:solidFill>
                  <a:srgbClr val="BC5736"/>
                </a:solidFill>
                <a:latin typeface="Arial"/>
                <a:cs typeface="Arial"/>
              </a:rPr>
              <a:t>---</a:t>
            </a:r>
            <a:r>
              <a:rPr sz="2550" spc="-190" dirty="0">
                <a:solidFill>
                  <a:srgbClr val="BC5736"/>
                </a:solidFill>
                <a:latin typeface="Arial"/>
                <a:cs typeface="Arial"/>
              </a:rPr>
              <a:t>-</a:t>
            </a:r>
            <a:endParaRPr sz="25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03911" y="6004653"/>
            <a:ext cx="10454640" cy="461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691515" algn="l"/>
              </a:tabLst>
            </a:pPr>
            <a:r>
              <a:rPr sz="2550" spc="-365" dirty="0">
                <a:solidFill>
                  <a:srgbClr val="BC5736"/>
                </a:solidFill>
                <a:latin typeface="Arial"/>
                <a:cs typeface="Arial"/>
              </a:rPr>
              <a:t>..</a:t>
            </a:r>
            <a:r>
              <a:rPr sz="2550" spc="-365" dirty="0">
                <a:solidFill>
                  <a:srgbClr val="E21A1C"/>
                </a:solidFill>
                <a:latin typeface="Arial"/>
                <a:cs typeface="Arial"/>
              </a:rPr>
              <a:t>.-</a:t>
            </a:r>
            <a:r>
              <a:rPr sz="2550" spc="-755" dirty="0">
                <a:solidFill>
                  <a:srgbClr val="E21A1C"/>
                </a:solidFill>
                <a:latin typeface="Arial"/>
                <a:cs typeface="Arial"/>
              </a:rPr>
              <a:t>-</a:t>
            </a:r>
            <a:r>
              <a:rPr sz="2550" spc="-580" dirty="0">
                <a:solidFill>
                  <a:srgbClr val="BC5736"/>
                </a:solidFill>
                <a:latin typeface="Arial"/>
                <a:cs typeface="Arial"/>
              </a:rPr>
              <a:t>.</a:t>
            </a:r>
            <a:r>
              <a:rPr sz="2550" spc="-580" dirty="0">
                <a:solidFill>
                  <a:srgbClr val="E21A1C"/>
                </a:solidFill>
                <a:latin typeface="Arial"/>
                <a:cs typeface="Arial"/>
              </a:rPr>
              <a:t>-</a:t>
            </a:r>
            <a:r>
              <a:rPr sz="2550" spc="-535" dirty="0">
                <a:solidFill>
                  <a:srgbClr val="BC5736"/>
                </a:solidFill>
                <a:latin typeface="Arial"/>
                <a:cs typeface="Arial"/>
              </a:rPr>
              <a:t>.</a:t>
            </a:r>
            <a:r>
              <a:rPr sz="2550" spc="-655" dirty="0">
                <a:solidFill>
                  <a:srgbClr val="E21A1C"/>
                </a:solidFill>
                <a:latin typeface="Arial"/>
                <a:cs typeface="Arial"/>
              </a:rPr>
              <a:t>.</a:t>
            </a:r>
            <a:r>
              <a:rPr sz="2550" spc="-700" dirty="0">
                <a:solidFill>
                  <a:srgbClr val="BC5736"/>
                </a:solidFill>
                <a:latin typeface="Arial"/>
                <a:cs typeface="Arial"/>
              </a:rPr>
              <a:t>.</a:t>
            </a:r>
            <a:r>
              <a:rPr sz="2550" spc="-280" dirty="0">
                <a:solidFill>
                  <a:srgbClr val="E21A1C"/>
                </a:solidFill>
                <a:latin typeface="Arial"/>
                <a:cs typeface="Arial"/>
              </a:rPr>
              <a:t>.</a:t>
            </a:r>
            <a:r>
              <a:rPr sz="2550" spc="160" dirty="0">
                <a:solidFill>
                  <a:srgbClr val="E21A1C"/>
                </a:solidFill>
                <a:latin typeface="Arial"/>
                <a:cs typeface="Arial"/>
              </a:rPr>
              <a:t>.</a:t>
            </a:r>
            <a:r>
              <a:rPr sz="2550" spc="-265" dirty="0">
                <a:solidFill>
                  <a:srgbClr val="BC5736"/>
                </a:solidFill>
                <a:latin typeface="Arial"/>
                <a:cs typeface="Arial"/>
              </a:rPr>
              <a:t>.</a:t>
            </a:r>
            <a:r>
              <a:rPr sz="2550" dirty="0">
                <a:solidFill>
                  <a:srgbClr val="BC5736"/>
                </a:solidFill>
                <a:latin typeface="Arial"/>
                <a:cs typeface="Arial"/>
              </a:rPr>
              <a:t>	</a:t>
            </a:r>
            <a:r>
              <a:rPr sz="2550" spc="-335" dirty="0">
                <a:solidFill>
                  <a:srgbClr val="BC5736"/>
                </a:solidFill>
                <a:latin typeface="Arial"/>
                <a:cs typeface="Arial"/>
              </a:rPr>
              <a:t>...........</a:t>
            </a:r>
            <a:r>
              <a:rPr sz="2550" u="heavy" spc="130" dirty="0">
                <a:solidFill>
                  <a:srgbClr val="BC5736"/>
                </a:solidFill>
                <a:uFill>
                  <a:solidFill>
                    <a:srgbClr val="BB5635"/>
                  </a:solidFill>
                </a:uFill>
                <a:latin typeface="Arial"/>
                <a:cs typeface="Arial"/>
              </a:rPr>
              <a:t>  </a:t>
            </a:r>
            <a:r>
              <a:rPr sz="2550" spc="-320" dirty="0">
                <a:solidFill>
                  <a:srgbClr val="BC5736"/>
                </a:solidFill>
                <a:latin typeface="Arial"/>
                <a:cs typeface="Arial"/>
              </a:rPr>
              <a:t>.</a:t>
            </a:r>
            <a:r>
              <a:rPr sz="2550" u="heavy" spc="135" dirty="0">
                <a:solidFill>
                  <a:srgbClr val="BC5736"/>
                </a:solidFill>
                <a:uFill>
                  <a:solidFill>
                    <a:srgbClr val="BB5635"/>
                  </a:solidFill>
                </a:uFill>
                <a:latin typeface="Arial"/>
                <a:cs typeface="Arial"/>
              </a:rPr>
              <a:t>  </a:t>
            </a:r>
            <a:r>
              <a:rPr sz="2550" spc="-315" dirty="0">
                <a:solidFill>
                  <a:srgbClr val="BC5736"/>
                </a:solidFill>
                <a:latin typeface="Arial"/>
                <a:cs typeface="Arial"/>
              </a:rPr>
              <a:t>.</a:t>
            </a:r>
            <a:r>
              <a:rPr sz="2550" spc="-114" dirty="0">
                <a:solidFill>
                  <a:srgbClr val="BC573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CC492D"/>
                </a:solidFill>
                <a:latin typeface="Arial"/>
                <a:cs typeface="Arial"/>
              </a:rPr>
              <a:t>:=.a..</a:t>
            </a:r>
            <a:r>
              <a:rPr sz="1150" spc="70" dirty="0">
                <a:solidFill>
                  <a:srgbClr val="CC492D"/>
                </a:solidFill>
                <a:latin typeface="Arial"/>
                <a:cs typeface="Arial"/>
              </a:rPr>
              <a:t> </a:t>
            </a:r>
            <a:r>
              <a:rPr sz="2850" spc="2190" dirty="0">
                <a:solidFill>
                  <a:srgbClr val="BC5736"/>
                </a:solidFill>
                <a:latin typeface="Arial"/>
                <a:cs typeface="Arial"/>
              </a:rPr>
              <a:t>:::s.a.-</a:t>
            </a:r>
            <a:r>
              <a:rPr sz="2850" spc="1995" dirty="0">
                <a:solidFill>
                  <a:srgbClr val="BC5736"/>
                </a:solidFill>
                <a:latin typeface="Arial"/>
                <a:cs typeface="Arial"/>
              </a:rPr>
              <a:t>.</a:t>
            </a:r>
            <a:r>
              <a:rPr sz="2850" spc="1995" dirty="0">
                <a:solidFill>
                  <a:srgbClr val="E21A1C"/>
                </a:solidFill>
                <a:latin typeface="Arial"/>
                <a:cs typeface="Arial"/>
              </a:rPr>
              <a:t>·</a:t>
            </a:r>
            <a:r>
              <a:rPr sz="2850" spc="1995" dirty="0">
                <a:solidFill>
                  <a:srgbClr val="BC5736"/>
                </a:solidFill>
                <a:latin typeface="Arial"/>
                <a:cs typeface="Arial"/>
              </a:rPr>
              <a:t>-</a:t>
            </a:r>
            <a:r>
              <a:rPr sz="2850" spc="2105" dirty="0">
                <a:solidFill>
                  <a:srgbClr val="BC5736"/>
                </a:solidFill>
                <a:latin typeface="Arial"/>
                <a:cs typeface="Arial"/>
              </a:rPr>
              <a:t>---------</a:t>
            </a:r>
            <a:r>
              <a:rPr sz="2850" spc="2055" dirty="0">
                <a:solidFill>
                  <a:srgbClr val="BC5736"/>
                </a:solidFill>
                <a:latin typeface="Arial"/>
                <a:cs typeface="Arial"/>
              </a:rPr>
              <a:t>-</a:t>
            </a:r>
            <a:endParaRPr sz="28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485646" y="6405129"/>
            <a:ext cx="13853160" cy="1105662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20320" marR="93345" indent="1270">
              <a:lnSpc>
                <a:spcPts val="5120"/>
              </a:lnSpc>
              <a:spcBef>
                <a:spcPts val="800"/>
              </a:spcBef>
              <a:tabLst>
                <a:tab pos="11555730" algn="l"/>
              </a:tabLst>
            </a:pPr>
            <a:r>
              <a:rPr sz="4800" spc="-370" dirty="0">
                <a:solidFill>
                  <a:srgbClr val="232121"/>
                </a:solidFill>
                <a:latin typeface="Times New Roman"/>
                <a:cs typeface="Times New Roman"/>
              </a:rPr>
              <a:t>Individu</a:t>
            </a:r>
            <a:r>
              <a:rPr sz="4800" spc="100" dirty="0">
                <a:solidFill>
                  <a:srgbClr val="232121"/>
                </a:solidFill>
                <a:latin typeface="Times New Roman"/>
                <a:cs typeface="Times New Roman"/>
              </a:rPr>
              <a:t> </a:t>
            </a:r>
            <a:r>
              <a:rPr sz="4800" spc="-335" dirty="0">
                <a:solidFill>
                  <a:srgbClr val="232121"/>
                </a:solidFill>
                <a:latin typeface="Times New Roman"/>
                <a:cs typeface="Times New Roman"/>
              </a:rPr>
              <a:t>sebagai</a:t>
            </a:r>
            <a:r>
              <a:rPr sz="4800" spc="155" dirty="0">
                <a:solidFill>
                  <a:srgbClr val="232121"/>
                </a:solidFill>
                <a:latin typeface="Times New Roman"/>
                <a:cs typeface="Times New Roman"/>
              </a:rPr>
              <a:t> </a:t>
            </a:r>
            <a:r>
              <a:rPr sz="4800" spc="-385" dirty="0">
                <a:solidFill>
                  <a:srgbClr val="232121"/>
                </a:solidFill>
                <a:latin typeface="Times New Roman"/>
                <a:cs typeface="Times New Roman"/>
              </a:rPr>
              <a:t>penerima</a:t>
            </a:r>
            <a:r>
              <a:rPr sz="4800" spc="265" dirty="0">
                <a:solidFill>
                  <a:srgbClr val="232121"/>
                </a:solidFill>
                <a:latin typeface="Times New Roman"/>
                <a:cs typeface="Times New Roman"/>
              </a:rPr>
              <a:t> </a:t>
            </a:r>
            <a:r>
              <a:rPr sz="4800" spc="-325" dirty="0">
                <a:solidFill>
                  <a:srgbClr val="232121"/>
                </a:solidFill>
                <a:latin typeface="Times New Roman"/>
                <a:cs typeface="Times New Roman"/>
              </a:rPr>
              <a:t>pelayanan</a:t>
            </a:r>
            <a:r>
              <a:rPr sz="4800" spc="100" dirty="0">
                <a:solidFill>
                  <a:srgbClr val="232121"/>
                </a:solidFill>
                <a:latin typeface="Times New Roman"/>
                <a:cs typeface="Times New Roman"/>
              </a:rPr>
              <a:t> </a:t>
            </a:r>
            <a:r>
              <a:rPr sz="4800" spc="-350" dirty="0">
                <a:solidFill>
                  <a:srgbClr val="232121"/>
                </a:solidFill>
                <a:latin typeface="Times New Roman"/>
                <a:cs typeface="Times New Roman"/>
              </a:rPr>
              <a:t>langsung</a:t>
            </a:r>
            <a:r>
              <a:rPr sz="4800" spc="85" dirty="0">
                <a:solidFill>
                  <a:srgbClr val="232121"/>
                </a:solidFill>
                <a:latin typeface="Times New Roman"/>
                <a:cs typeface="Times New Roman"/>
              </a:rPr>
              <a:t> </a:t>
            </a:r>
            <a:r>
              <a:rPr sz="4800" spc="-355" dirty="0">
                <a:solidFill>
                  <a:srgbClr val="232121"/>
                </a:solidFill>
                <a:latin typeface="Times New Roman"/>
                <a:cs typeface="Times New Roman"/>
              </a:rPr>
              <a:t>(direct</a:t>
            </a:r>
            <a:r>
              <a:rPr sz="4800" dirty="0">
                <a:solidFill>
                  <a:srgbClr val="232121"/>
                </a:solidFill>
                <a:latin typeface="Times New Roman"/>
                <a:cs typeface="Times New Roman"/>
              </a:rPr>
              <a:t>	</a:t>
            </a:r>
            <a:r>
              <a:rPr sz="4800" spc="-355" dirty="0">
                <a:solidFill>
                  <a:srgbClr val="232121"/>
                </a:solidFill>
                <a:latin typeface="Times New Roman"/>
                <a:cs typeface="Times New Roman"/>
              </a:rPr>
              <a:t>care)</a:t>
            </a:r>
            <a:r>
              <a:rPr sz="4800" spc="100" dirty="0">
                <a:solidFill>
                  <a:srgbClr val="232121"/>
                </a:solidFill>
                <a:latin typeface="Times New Roman"/>
                <a:cs typeface="Times New Roman"/>
              </a:rPr>
              <a:t> </a:t>
            </a:r>
            <a:r>
              <a:rPr sz="4800" spc="-320" dirty="0">
                <a:solidFill>
                  <a:srgbClr val="232121"/>
                </a:solidFill>
                <a:latin typeface="Times New Roman"/>
                <a:cs typeface="Times New Roman"/>
              </a:rPr>
              <a:t>yaitu </a:t>
            </a:r>
            <a:r>
              <a:rPr sz="4800" spc="-160" dirty="0">
                <a:solidFill>
                  <a:srgbClr val="232121"/>
                </a:solidFill>
                <a:latin typeface="Times New Roman"/>
                <a:cs typeface="Times New Roman"/>
              </a:rPr>
              <a:t>atas</a:t>
            </a:r>
            <a:r>
              <a:rPr sz="4800" spc="-140" dirty="0">
                <a:solidFill>
                  <a:srgbClr val="232121"/>
                </a:solidFill>
                <a:latin typeface="Times New Roman"/>
                <a:cs typeface="Times New Roman"/>
              </a:rPr>
              <a:t> </a:t>
            </a:r>
            <a:r>
              <a:rPr sz="4800" spc="-210" dirty="0">
                <a:solidFill>
                  <a:srgbClr val="232121"/>
                </a:solidFill>
                <a:latin typeface="Times New Roman"/>
                <a:cs typeface="Times New Roman"/>
              </a:rPr>
              <a:t>dasar</a:t>
            </a:r>
            <a:r>
              <a:rPr sz="4800" spc="25" dirty="0">
                <a:solidFill>
                  <a:srgbClr val="232121"/>
                </a:solidFill>
                <a:latin typeface="Times New Roman"/>
                <a:cs typeface="Times New Roman"/>
              </a:rPr>
              <a:t> </a:t>
            </a:r>
            <a:r>
              <a:rPr sz="4800" spc="-315" dirty="0">
                <a:solidFill>
                  <a:srgbClr val="232121"/>
                </a:solidFill>
                <a:latin typeface="Times New Roman"/>
                <a:cs typeface="Times New Roman"/>
              </a:rPr>
              <a:t>masalah</a:t>
            </a:r>
            <a:r>
              <a:rPr sz="4800" spc="15" dirty="0">
                <a:solidFill>
                  <a:srgbClr val="232121"/>
                </a:solidFill>
                <a:latin typeface="Times New Roman"/>
                <a:cs typeface="Times New Roman"/>
              </a:rPr>
              <a:t> </a:t>
            </a:r>
            <a:r>
              <a:rPr sz="4800" spc="-350" dirty="0">
                <a:solidFill>
                  <a:srgbClr val="232121"/>
                </a:solidFill>
                <a:latin typeface="Times New Roman"/>
                <a:cs typeface="Times New Roman"/>
              </a:rPr>
              <a:t>komunitas.</a:t>
            </a:r>
            <a:endParaRPr sz="4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285"/>
              </a:spcBef>
            </a:pPr>
            <a:endParaRPr sz="4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5550" b="1" spc="-600" dirty="0">
                <a:solidFill>
                  <a:srgbClr val="E21A1C"/>
                </a:solidFill>
                <a:latin typeface="Arial"/>
                <a:cs typeface="Arial"/>
              </a:rPr>
              <a:t>Keluarga</a:t>
            </a:r>
            <a:r>
              <a:rPr sz="5550" b="1" spc="-55" dirty="0">
                <a:solidFill>
                  <a:srgbClr val="E21A1C"/>
                </a:solidFill>
                <a:latin typeface="Arial"/>
                <a:cs typeface="Arial"/>
              </a:rPr>
              <a:t> </a:t>
            </a:r>
            <a:r>
              <a:rPr sz="5550" b="1" spc="-805" dirty="0">
                <a:solidFill>
                  <a:srgbClr val="E21A1C"/>
                </a:solidFill>
                <a:latin typeface="Arial"/>
                <a:cs typeface="Arial"/>
              </a:rPr>
              <a:t>sebagai</a:t>
            </a:r>
            <a:r>
              <a:rPr sz="5550" b="1" spc="-560" dirty="0">
                <a:solidFill>
                  <a:srgbClr val="E21A1C"/>
                </a:solidFill>
                <a:latin typeface="Arial"/>
                <a:cs typeface="Arial"/>
              </a:rPr>
              <a:t> </a:t>
            </a:r>
            <a:r>
              <a:rPr sz="5550" b="1" spc="-395" dirty="0">
                <a:solidFill>
                  <a:srgbClr val="E21A1C"/>
                </a:solidFill>
                <a:latin typeface="Arial"/>
                <a:cs typeface="Arial"/>
              </a:rPr>
              <a:t>klien</a:t>
            </a:r>
            <a:endParaRPr sz="5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905"/>
              </a:spcBef>
            </a:pPr>
            <a:endParaRPr sz="5550">
              <a:latin typeface="Arial"/>
              <a:cs typeface="Arial"/>
            </a:endParaRPr>
          </a:p>
          <a:p>
            <a:pPr marL="22225" marR="936625" indent="9525">
              <a:lnSpc>
                <a:spcPct val="88300"/>
              </a:lnSpc>
              <a:spcBef>
                <a:spcPts val="5"/>
              </a:spcBef>
              <a:tabLst>
                <a:tab pos="8518525" algn="l"/>
                <a:tab pos="9149080" algn="l"/>
                <a:tab pos="11128375" algn="l"/>
              </a:tabLst>
            </a:pPr>
            <a:r>
              <a:rPr sz="4800" spc="-380" dirty="0">
                <a:solidFill>
                  <a:srgbClr val="232121"/>
                </a:solidFill>
                <a:latin typeface="Times New Roman"/>
                <a:cs typeface="Times New Roman"/>
              </a:rPr>
              <a:t>Keluarga</a:t>
            </a:r>
            <a:r>
              <a:rPr sz="4800" spc="250" dirty="0">
                <a:solidFill>
                  <a:srgbClr val="232121"/>
                </a:solidFill>
                <a:latin typeface="Times New Roman"/>
                <a:cs typeface="Times New Roman"/>
              </a:rPr>
              <a:t> </a:t>
            </a:r>
            <a:r>
              <a:rPr sz="4800" spc="-295" dirty="0">
                <a:solidFill>
                  <a:srgbClr val="232121"/>
                </a:solidFill>
                <a:latin typeface="Times New Roman"/>
                <a:cs typeface="Times New Roman"/>
              </a:rPr>
              <a:t>dapat</a:t>
            </a:r>
            <a:r>
              <a:rPr sz="4800" spc="125" dirty="0">
                <a:solidFill>
                  <a:srgbClr val="232121"/>
                </a:solidFill>
                <a:latin typeface="Times New Roman"/>
                <a:cs typeface="Times New Roman"/>
              </a:rPr>
              <a:t> </a:t>
            </a:r>
            <a:r>
              <a:rPr sz="4800" spc="-270" dirty="0">
                <a:solidFill>
                  <a:srgbClr val="232121"/>
                </a:solidFill>
                <a:latin typeface="Times New Roman"/>
                <a:cs typeface="Times New Roman"/>
              </a:rPr>
              <a:t>dilihat</a:t>
            </a:r>
            <a:r>
              <a:rPr sz="4800" spc="145" dirty="0">
                <a:solidFill>
                  <a:srgbClr val="232121"/>
                </a:solidFill>
                <a:latin typeface="Times New Roman"/>
                <a:cs typeface="Times New Roman"/>
              </a:rPr>
              <a:t> </a:t>
            </a:r>
            <a:r>
              <a:rPr sz="4800" spc="-254" dirty="0">
                <a:solidFill>
                  <a:srgbClr val="232121"/>
                </a:solidFill>
                <a:latin typeface="Times New Roman"/>
                <a:cs typeface="Times New Roman"/>
              </a:rPr>
              <a:t>dari</a:t>
            </a:r>
            <a:r>
              <a:rPr sz="4800" spc="-95" dirty="0">
                <a:solidFill>
                  <a:srgbClr val="232121"/>
                </a:solidFill>
                <a:latin typeface="Times New Roman"/>
                <a:cs typeface="Times New Roman"/>
              </a:rPr>
              <a:t> </a:t>
            </a:r>
            <a:r>
              <a:rPr sz="4800" spc="-360" dirty="0">
                <a:solidFill>
                  <a:srgbClr val="232121"/>
                </a:solidFill>
                <a:latin typeface="Times New Roman"/>
                <a:cs typeface="Times New Roman"/>
              </a:rPr>
              <a:t>berbagai</a:t>
            </a:r>
            <a:r>
              <a:rPr sz="4800" spc="60" dirty="0">
                <a:solidFill>
                  <a:srgbClr val="232121"/>
                </a:solidFill>
                <a:latin typeface="Times New Roman"/>
                <a:cs typeface="Times New Roman"/>
              </a:rPr>
              <a:t> </a:t>
            </a:r>
            <a:r>
              <a:rPr sz="4800" spc="-300" dirty="0">
                <a:solidFill>
                  <a:srgbClr val="232121"/>
                </a:solidFill>
                <a:latin typeface="Times New Roman"/>
                <a:cs typeface="Times New Roman"/>
              </a:rPr>
              <a:t>sudut</a:t>
            </a:r>
            <a:r>
              <a:rPr sz="4800" spc="260" dirty="0">
                <a:solidFill>
                  <a:srgbClr val="232121"/>
                </a:solidFill>
                <a:latin typeface="Times New Roman"/>
                <a:cs typeface="Times New Roman"/>
              </a:rPr>
              <a:t> </a:t>
            </a:r>
            <a:r>
              <a:rPr sz="4800" spc="-385" dirty="0">
                <a:solidFill>
                  <a:srgbClr val="232121"/>
                </a:solidFill>
                <a:latin typeface="Times New Roman"/>
                <a:cs typeface="Times New Roman"/>
              </a:rPr>
              <a:t>pandang</a:t>
            </a:r>
            <a:r>
              <a:rPr sz="4800" dirty="0">
                <a:solidFill>
                  <a:srgbClr val="232121"/>
                </a:solidFill>
                <a:latin typeface="Times New Roman"/>
                <a:cs typeface="Times New Roman"/>
              </a:rPr>
              <a:t>	</a:t>
            </a:r>
            <a:r>
              <a:rPr sz="4800" spc="-350" dirty="0">
                <a:solidFill>
                  <a:srgbClr val="232121"/>
                </a:solidFill>
                <a:latin typeface="Times New Roman"/>
                <a:cs typeface="Times New Roman"/>
              </a:rPr>
              <a:t>keluarga </a:t>
            </a:r>
            <a:r>
              <a:rPr sz="4800" spc="-310" dirty="0">
                <a:solidFill>
                  <a:srgbClr val="232121"/>
                </a:solidFill>
                <a:latin typeface="Times New Roman"/>
                <a:cs typeface="Times New Roman"/>
              </a:rPr>
              <a:t>yaitu</a:t>
            </a:r>
            <a:r>
              <a:rPr sz="4800" spc="35" dirty="0">
                <a:solidFill>
                  <a:srgbClr val="232121"/>
                </a:solidFill>
                <a:latin typeface="Times New Roman"/>
                <a:cs typeface="Times New Roman"/>
              </a:rPr>
              <a:t> </a:t>
            </a:r>
            <a:r>
              <a:rPr sz="4800" spc="-340" dirty="0">
                <a:solidFill>
                  <a:srgbClr val="232121"/>
                </a:solidFill>
                <a:latin typeface="Times New Roman"/>
                <a:cs typeface="Times New Roman"/>
              </a:rPr>
              <a:t>sebagai:</a:t>
            </a:r>
            <a:r>
              <a:rPr sz="4800" spc="180" dirty="0">
                <a:solidFill>
                  <a:srgbClr val="232121"/>
                </a:solidFill>
                <a:latin typeface="Times New Roman"/>
                <a:cs typeface="Times New Roman"/>
              </a:rPr>
              <a:t> </a:t>
            </a:r>
            <a:r>
              <a:rPr sz="4800" spc="-270" dirty="0">
                <a:solidFill>
                  <a:srgbClr val="232121"/>
                </a:solidFill>
                <a:latin typeface="Times New Roman"/>
                <a:cs typeface="Times New Roman"/>
              </a:rPr>
              <a:t>unit</a:t>
            </a:r>
            <a:r>
              <a:rPr sz="4800" spc="85" dirty="0">
                <a:solidFill>
                  <a:srgbClr val="232121"/>
                </a:solidFill>
                <a:latin typeface="Times New Roman"/>
                <a:cs typeface="Times New Roman"/>
              </a:rPr>
              <a:t> </a:t>
            </a:r>
            <a:r>
              <a:rPr sz="4800" spc="-335" dirty="0">
                <a:solidFill>
                  <a:srgbClr val="232121"/>
                </a:solidFill>
                <a:latin typeface="Times New Roman"/>
                <a:cs typeface="Times New Roman"/>
              </a:rPr>
              <a:t>pelayanan,</a:t>
            </a:r>
            <a:r>
              <a:rPr sz="4800" spc="180" dirty="0">
                <a:solidFill>
                  <a:srgbClr val="232121"/>
                </a:solidFill>
                <a:latin typeface="Times New Roman"/>
                <a:cs typeface="Times New Roman"/>
              </a:rPr>
              <a:t> </a:t>
            </a:r>
            <a:r>
              <a:rPr sz="4800" spc="-365" dirty="0">
                <a:solidFill>
                  <a:srgbClr val="232121"/>
                </a:solidFill>
                <a:latin typeface="Times New Roman"/>
                <a:cs typeface="Times New Roman"/>
              </a:rPr>
              <a:t>lingkungan,</a:t>
            </a:r>
            <a:r>
              <a:rPr sz="4800" dirty="0">
                <a:solidFill>
                  <a:srgbClr val="232121"/>
                </a:solidFill>
                <a:latin typeface="Times New Roman"/>
                <a:cs typeface="Times New Roman"/>
              </a:rPr>
              <a:t>	</a:t>
            </a:r>
            <a:r>
              <a:rPr sz="4800" spc="-405" dirty="0">
                <a:solidFill>
                  <a:srgbClr val="232121"/>
                </a:solidFill>
                <a:latin typeface="Times New Roman"/>
                <a:cs typeface="Times New Roman"/>
              </a:rPr>
              <a:t>sumber</a:t>
            </a:r>
            <a:r>
              <a:rPr sz="4800" spc="145" dirty="0">
                <a:solidFill>
                  <a:srgbClr val="232121"/>
                </a:solidFill>
                <a:latin typeface="Times New Roman"/>
                <a:cs typeface="Times New Roman"/>
              </a:rPr>
              <a:t> </a:t>
            </a:r>
            <a:r>
              <a:rPr sz="4800" spc="-340" dirty="0">
                <a:solidFill>
                  <a:srgbClr val="232121"/>
                </a:solidFill>
                <a:latin typeface="Times New Roman"/>
                <a:cs typeface="Times New Roman"/>
              </a:rPr>
              <a:t>daya, </a:t>
            </a:r>
            <a:r>
              <a:rPr sz="4800" spc="-505" dirty="0">
                <a:solidFill>
                  <a:srgbClr val="232121"/>
                </a:solidFill>
                <a:latin typeface="Times New Roman"/>
                <a:cs typeface="Times New Roman"/>
              </a:rPr>
              <a:t>kelompok</a:t>
            </a:r>
            <a:r>
              <a:rPr sz="4800" spc="100" dirty="0">
                <a:solidFill>
                  <a:srgbClr val="232121"/>
                </a:solidFill>
                <a:latin typeface="Times New Roman"/>
                <a:cs typeface="Times New Roman"/>
              </a:rPr>
              <a:t> </a:t>
            </a:r>
            <a:r>
              <a:rPr sz="4800" spc="-330" dirty="0">
                <a:solidFill>
                  <a:srgbClr val="232121"/>
                </a:solidFill>
                <a:latin typeface="Times New Roman"/>
                <a:cs typeface="Times New Roman"/>
              </a:rPr>
              <a:t>sosial,</a:t>
            </a:r>
            <a:r>
              <a:rPr sz="4800" spc="10" dirty="0">
                <a:solidFill>
                  <a:srgbClr val="232121"/>
                </a:solidFill>
                <a:latin typeface="Times New Roman"/>
                <a:cs typeface="Times New Roman"/>
              </a:rPr>
              <a:t> </a:t>
            </a:r>
            <a:r>
              <a:rPr sz="4800" spc="-335" dirty="0">
                <a:solidFill>
                  <a:srgbClr val="232121"/>
                </a:solidFill>
                <a:latin typeface="Times New Roman"/>
                <a:cs typeface="Times New Roman"/>
              </a:rPr>
              <a:t>sistem</a:t>
            </a:r>
            <a:r>
              <a:rPr sz="4800" spc="20" dirty="0">
                <a:solidFill>
                  <a:srgbClr val="232121"/>
                </a:solidFill>
                <a:latin typeface="Times New Roman"/>
                <a:cs typeface="Times New Roman"/>
              </a:rPr>
              <a:t> </a:t>
            </a:r>
            <a:r>
              <a:rPr sz="4800" spc="-340" dirty="0">
                <a:solidFill>
                  <a:srgbClr val="232121"/>
                </a:solidFill>
                <a:latin typeface="Times New Roman"/>
                <a:cs typeface="Times New Roman"/>
              </a:rPr>
              <a:t>individual</a:t>
            </a:r>
            <a:r>
              <a:rPr sz="4800" spc="200" dirty="0">
                <a:solidFill>
                  <a:srgbClr val="232121"/>
                </a:solidFill>
                <a:latin typeface="Times New Roman"/>
                <a:cs typeface="Times New Roman"/>
              </a:rPr>
              <a:t> </a:t>
            </a:r>
            <a:r>
              <a:rPr sz="4800" spc="-440" dirty="0">
                <a:solidFill>
                  <a:srgbClr val="232121"/>
                </a:solidFill>
                <a:latin typeface="Times New Roman"/>
                <a:cs typeface="Times New Roman"/>
              </a:rPr>
              <a:t>yang</a:t>
            </a:r>
            <a:r>
              <a:rPr sz="4800" dirty="0">
                <a:solidFill>
                  <a:srgbClr val="232121"/>
                </a:solidFill>
                <a:latin typeface="Times New Roman"/>
                <a:cs typeface="Times New Roman"/>
              </a:rPr>
              <a:t>	</a:t>
            </a:r>
            <a:r>
              <a:rPr sz="4800" spc="-380" dirty="0">
                <a:solidFill>
                  <a:srgbClr val="232121"/>
                </a:solidFill>
                <a:latin typeface="Times New Roman"/>
                <a:cs typeface="Times New Roman"/>
              </a:rPr>
              <a:t>berisiko</a:t>
            </a:r>
            <a:endParaRPr sz="4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90"/>
              </a:spcBef>
            </a:pPr>
            <a:r>
              <a:rPr sz="5550" b="1" spc="-710" dirty="0">
                <a:solidFill>
                  <a:srgbClr val="E21A1C"/>
                </a:solidFill>
                <a:latin typeface="Arial"/>
                <a:cs typeface="Arial"/>
              </a:rPr>
              <a:t>Komunitas</a:t>
            </a:r>
            <a:r>
              <a:rPr sz="5550" b="1" spc="125" dirty="0">
                <a:solidFill>
                  <a:srgbClr val="E21A1C"/>
                </a:solidFill>
                <a:latin typeface="Arial"/>
                <a:cs typeface="Arial"/>
              </a:rPr>
              <a:t> </a:t>
            </a:r>
            <a:r>
              <a:rPr sz="5550" b="1" spc="-869" dirty="0">
                <a:solidFill>
                  <a:srgbClr val="E21A1C"/>
                </a:solidFill>
                <a:latin typeface="Arial"/>
                <a:cs typeface="Arial"/>
              </a:rPr>
              <a:t>sebaga·</a:t>
            </a:r>
            <a:r>
              <a:rPr sz="5550" b="1" spc="-300" dirty="0">
                <a:solidFill>
                  <a:srgbClr val="E21A1C"/>
                </a:solidFill>
                <a:latin typeface="Arial"/>
                <a:cs typeface="Arial"/>
              </a:rPr>
              <a:t> </a:t>
            </a:r>
            <a:r>
              <a:rPr sz="5550" b="1" spc="-365" dirty="0">
                <a:solidFill>
                  <a:srgbClr val="E21A1C"/>
                </a:solidFill>
                <a:latin typeface="Arial"/>
                <a:cs typeface="Arial"/>
              </a:rPr>
              <a:t>kl'en</a:t>
            </a:r>
            <a:endParaRPr sz="5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15"/>
              </a:spcBef>
            </a:pPr>
            <a:endParaRPr sz="5550">
              <a:latin typeface="Arial"/>
              <a:cs typeface="Arial"/>
            </a:endParaRPr>
          </a:p>
          <a:p>
            <a:pPr marL="32384" marR="5080">
              <a:lnSpc>
                <a:spcPts val="5050"/>
              </a:lnSpc>
              <a:tabLst>
                <a:tab pos="9641205" algn="l"/>
                <a:tab pos="11128375" algn="l"/>
              </a:tabLst>
            </a:pPr>
            <a:r>
              <a:rPr sz="4800" spc="-430" dirty="0">
                <a:solidFill>
                  <a:srgbClr val="232121"/>
                </a:solidFill>
                <a:latin typeface="Times New Roman"/>
                <a:cs typeface="Times New Roman"/>
              </a:rPr>
              <a:t>Komunitas</a:t>
            </a:r>
            <a:r>
              <a:rPr sz="4800" spc="360" dirty="0">
                <a:solidFill>
                  <a:srgbClr val="232121"/>
                </a:solidFill>
                <a:latin typeface="Times New Roman"/>
                <a:cs typeface="Times New Roman"/>
              </a:rPr>
              <a:t> </a:t>
            </a:r>
            <a:r>
              <a:rPr sz="4800" spc="-380" dirty="0">
                <a:solidFill>
                  <a:srgbClr val="232121"/>
                </a:solidFill>
                <a:latin typeface="Times New Roman"/>
                <a:cs typeface="Times New Roman"/>
              </a:rPr>
              <a:t>merupakan</a:t>
            </a:r>
            <a:r>
              <a:rPr sz="4800" spc="310" dirty="0">
                <a:solidFill>
                  <a:srgbClr val="232121"/>
                </a:solidFill>
                <a:latin typeface="Times New Roman"/>
                <a:cs typeface="Times New Roman"/>
              </a:rPr>
              <a:t> </a:t>
            </a:r>
            <a:r>
              <a:rPr sz="4800" spc="-405" dirty="0">
                <a:solidFill>
                  <a:srgbClr val="232121"/>
                </a:solidFill>
                <a:latin typeface="Times New Roman"/>
                <a:cs typeface="Times New Roman"/>
              </a:rPr>
              <a:t>sumber</a:t>
            </a:r>
            <a:r>
              <a:rPr sz="4800" spc="140" dirty="0">
                <a:solidFill>
                  <a:srgbClr val="232121"/>
                </a:solidFill>
                <a:latin typeface="Times New Roman"/>
                <a:cs typeface="Times New Roman"/>
              </a:rPr>
              <a:t> </a:t>
            </a:r>
            <a:r>
              <a:rPr sz="4800" spc="-325" dirty="0">
                <a:solidFill>
                  <a:srgbClr val="232121"/>
                </a:solidFill>
                <a:latin typeface="Times New Roman"/>
                <a:cs typeface="Times New Roman"/>
              </a:rPr>
              <a:t>dan</a:t>
            </a:r>
            <a:r>
              <a:rPr sz="4800" spc="-110" dirty="0">
                <a:solidFill>
                  <a:srgbClr val="232121"/>
                </a:solidFill>
                <a:latin typeface="Times New Roman"/>
                <a:cs typeface="Times New Roman"/>
              </a:rPr>
              <a:t> </a:t>
            </a:r>
            <a:r>
              <a:rPr sz="4800" spc="-370" dirty="0">
                <a:solidFill>
                  <a:srgbClr val="232121"/>
                </a:solidFill>
                <a:latin typeface="Times New Roman"/>
                <a:cs typeface="Times New Roman"/>
              </a:rPr>
              <a:t>lingkungan</a:t>
            </a:r>
            <a:r>
              <a:rPr sz="4800" spc="425" dirty="0">
                <a:solidFill>
                  <a:srgbClr val="232121"/>
                </a:solidFill>
                <a:latin typeface="Times New Roman"/>
                <a:cs typeface="Times New Roman"/>
              </a:rPr>
              <a:t> </a:t>
            </a:r>
            <a:r>
              <a:rPr sz="4800" spc="-420" dirty="0">
                <a:solidFill>
                  <a:srgbClr val="232121"/>
                </a:solidFill>
                <a:latin typeface="Times New Roman"/>
                <a:cs typeface="Times New Roman"/>
              </a:rPr>
              <a:t>bagi</a:t>
            </a:r>
            <a:r>
              <a:rPr sz="4800" dirty="0">
                <a:solidFill>
                  <a:srgbClr val="232121"/>
                </a:solidFill>
                <a:latin typeface="Times New Roman"/>
                <a:cs typeface="Times New Roman"/>
              </a:rPr>
              <a:t>	</a:t>
            </a:r>
            <a:r>
              <a:rPr sz="4800" spc="-310" dirty="0">
                <a:solidFill>
                  <a:srgbClr val="232121"/>
                </a:solidFill>
                <a:latin typeface="Times New Roman"/>
                <a:cs typeface="Times New Roman"/>
              </a:rPr>
              <a:t>keluarga. </a:t>
            </a:r>
            <a:r>
              <a:rPr sz="4800" spc="-430" dirty="0">
                <a:solidFill>
                  <a:srgbClr val="232121"/>
                </a:solidFill>
                <a:latin typeface="Times New Roman"/>
                <a:cs typeface="Times New Roman"/>
              </a:rPr>
              <a:t>Komunitas</a:t>
            </a:r>
            <a:r>
              <a:rPr sz="4800" spc="165" dirty="0">
                <a:solidFill>
                  <a:srgbClr val="232121"/>
                </a:solidFill>
                <a:latin typeface="Times New Roman"/>
                <a:cs typeface="Times New Roman"/>
              </a:rPr>
              <a:t> </a:t>
            </a:r>
            <a:r>
              <a:rPr sz="4800" spc="-335" dirty="0">
                <a:solidFill>
                  <a:srgbClr val="232121"/>
                </a:solidFill>
                <a:latin typeface="Times New Roman"/>
                <a:cs typeface="Times New Roman"/>
              </a:rPr>
              <a:t>sebagai</a:t>
            </a:r>
            <a:r>
              <a:rPr sz="4800" spc="55" dirty="0">
                <a:solidFill>
                  <a:srgbClr val="232121"/>
                </a:solidFill>
                <a:latin typeface="Times New Roman"/>
                <a:cs typeface="Times New Roman"/>
              </a:rPr>
              <a:t> </a:t>
            </a:r>
            <a:r>
              <a:rPr sz="4800" spc="-330" dirty="0">
                <a:solidFill>
                  <a:srgbClr val="232121"/>
                </a:solidFill>
                <a:latin typeface="Times New Roman"/>
                <a:cs typeface="Times New Roman"/>
              </a:rPr>
              <a:t>klien</a:t>
            </a:r>
            <a:r>
              <a:rPr sz="4800" spc="-75" dirty="0">
                <a:solidFill>
                  <a:srgbClr val="232121"/>
                </a:solidFill>
                <a:latin typeface="Times New Roman"/>
                <a:cs typeface="Times New Roman"/>
              </a:rPr>
              <a:t> </a:t>
            </a:r>
            <a:r>
              <a:rPr sz="4800" spc="-330" dirty="0">
                <a:solidFill>
                  <a:srgbClr val="232121"/>
                </a:solidFill>
                <a:latin typeface="Times New Roman"/>
                <a:cs typeface="Times New Roman"/>
              </a:rPr>
              <a:t>termasuk</a:t>
            </a:r>
            <a:r>
              <a:rPr sz="4800" spc="375" dirty="0">
                <a:solidFill>
                  <a:srgbClr val="232121"/>
                </a:solidFill>
                <a:latin typeface="Times New Roman"/>
                <a:cs typeface="Times New Roman"/>
              </a:rPr>
              <a:t> </a:t>
            </a:r>
            <a:r>
              <a:rPr sz="4800" spc="-540" dirty="0">
                <a:solidFill>
                  <a:srgbClr val="232121"/>
                </a:solidFill>
                <a:latin typeface="Times New Roman"/>
                <a:cs typeface="Times New Roman"/>
              </a:rPr>
              <a:t>kelompok</a:t>
            </a:r>
            <a:r>
              <a:rPr sz="4800" dirty="0">
                <a:solidFill>
                  <a:srgbClr val="232121"/>
                </a:solidFill>
                <a:latin typeface="Times New Roman"/>
                <a:cs typeface="Times New Roman"/>
              </a:rPr>
              <a:t>	</a:t>
            </a:r>
            <a:r>
              <a:rPr sz="4800" spc="-420" dirty="0">
                <a:solidFill>
                  <a:srgbClr val="232121"/>
                </a:solidFill>
                <a:latin typeface="Times New Roman"/>
                <a:cs typeface="Times New Roman"/>
              </a:rPr>
              <a:t>yang</a:t>
            </a:r>
            <a:r>
              <a:rPr sz="4800" spc="-130" dirty="0">
                <a:solidFill>
                  <a:srgbClr val="232121"/>
                </a:solidFill>
                <a:latin typeface="Times New Roman"/>
                <a:cs typeface="Times New Roman"/>
              </a:rPr>
              <a:t> </a:t>
            </a:r>
            <a:r>
              <a:rPr sz="4800" spc="-370" dirty="0">
                <a:solidFill>
                  <a:srgbClr val="232121"/>
                </a:solidFill>
                <a:latin typeface="Times New Roman"/>
                <a:cs typeface="Times New Roman"/>
              </a:rPr>
              <a:t>berisiko</a:t>
            </a:r>
            <a:r>
              <a:rPr sz="4800" spc="110" dirty="0">
                <a:solidFill>
                  <a:srgbClr val="232121"/>
                </a:solidFill>
                <a:latin typeface="Times New Roman"/>
                <a:cs typeface="Times New Roman"/>
              </a:rPr>
              <a:t> </a:t>
            </a:r>
            <a:r>
              <a:rPr sz="4800" spc="-330" dirty="0">
                <a:solidFill>
                  <a:srgbClr val="232121"/>
                </a:solidFill>
                <a:latin typeface="Times New Roman"/>
                <a:cs typeface="Times New Roman"/>
              </a:rPr>
              <a:t>tinggi.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714875" y="19358838"/>
            <a:ext cx="342900" cy="514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200" b="1" spc="-565" dirty="0">
                <a:solidFill>
                  <a:srgbClr val="266674"/>
                </a:solidFill>
                <a:latin typeface="Arial"/>
                <a:cs typeface="Arial"/>
              </a:rPr>
              <a:t>26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4325" y="1377582"/>
            <a:ext cx="113664" cy="479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950" spc="-350" dirty="0">
                <a:solidFill>
                  <a:srgbClr val="5D23C6"/>
                </a:solidFill>
                <a:latin typeface="Times New Roman"/>
                <a:cs typeface="Times New Roman"/>
              </a:rPr>
              <a:t>I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23280" y="5910713"/>
            <a:ext cx="13409930" cy="6293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90" marR="5080" indent="4445">
              <a:lnSpc>
                <a:spcPct val="105700"/>
              </a:lnSpc>
              <a:spcBef>
                <a:spcPts val="110"/>
              </a:spcBef>
            </a:pPr>
            <a:r>
              <a:rPr spc="-990" dirty="0">
                <a:solidFill>
                  <a:srgbClr val="151315"/>
                </a:solidFill>
              </a:rPr>
              <a:t>Semua</a:t>
            </a:r>
            <a:r>
              <a:rPr spc="-130" dirty="0">
                <a:solidFill>
                  <a:srgbClr val="151315"/>
                </a:solidFill>
              </a:rPr>
              <a:t> </a:t>
            </a:r>
            <a:r>
              <a:rPr spc="-550" dirty="0">
                <a:solidFill>
                  <a:srgbClr val="151315"/>
                </a:solidFill>
              </a:rPr>
              <a:t>kondisi</a:t>
            </a:r>
            <a:r>
              <a:rPr spc="-35" dirty="0">
                <a:solidFill>
                  <a:srgbClr val="151315"/>
                </a:solidFill>
              </a:rPr>
              <a:t> </a:t>
            </a:r>
            <a:r>
              <a:rPr spc="-650" dirty="0">
                <a:solidFill>
                  <a:srgbClr val="151315"/>
                </a:solidFill>
              </a:rPr>
              <a:t>lingkungan</a:t>
            </a:r>
            <a:r>
              <a:rPr spc="245" dirty="0">
                <a:solidFill>
                  <a:srgbClr val="151315"/>
                </a:solidFill>
              </a:rPr>
              <a:t> </a:t>
            </a:r>
            <a:r>
              <a:rPr spc="-730" dirty="0">
                <a:solidFill>
                  <a:srgbClr val="151315"/>
                </a:solidFill>
              </a:rPr>
              <a:t>yang</a:t>
            </a:r>
            <a:r>
              <a:rPr spc="-370" dirty="0">
                <a:solidFill>
                  <a:srgbClr val="151315"/>
                </a:solidFill>
              </a:rPr>
              <a:t> </a:t>
            </a:r>
            <a:r>
              <a:rPr spc="-725" dirty="0">
                <a:solidFill>
                  <a:srgbClr val="151315"/>
                </a:solidFill>
              </a:rPr>
              <a:t>mempengaruhi </a:t>
            </a:r>
            <a:r>
              <a:rPr spc="-750" dirty="0">
                <a:solidFill>
                  <a:srgbClr val="151315"/>
                </a:solidFill>
              </a:rPr>
              <a:t>perkembangan</a:t>
            </a:r>
            <a:r>
              <a:rPr spc="275" dirty="0">
                <a:solidFill>
                  <a:srgbClr val="151315"/>
                </a:solidFill>
              </a:rPr>
              <a:t> </a:t>
            </a:r>
            <a:r>
              <a:rPr spc="-620" dirty="0">
                <a:solidFill>
                  <a:srgbClr val="151315"/>
                </a:solidFill>
              </a:rPr>
              <a:t>komunitas</a:t>
            </a:r>
            <a:r>
              <a:rPr spc="200" dirty="0">
                <a:solidFill>
                  <a:srgbClr val="151315"/>
                </a:solidFill>
              </a:rPr>
              <a:t> </a:t>
            </a:r>
            <a:r>
              <a:rPr spc="-730" dirty="0">
                <a:solidFill>
                  <a:srgbClr val="151315"/>
                </a:solidFill>
              </a:rPr>
              <a:t>yang</a:t>
            </a:r>
            <a:r>
              <a:rPr spc="-229" dirty="0">
                <a:solidFill>
                  <a:srgbClr val="151315"/>
                </a:solidFill>
              </a:rPr>
              <a:t> </a:t>
            </a:r>
            <a:r>
              <a:rPr spc="-630" dirty="0">
                <a:solidFill>
                  <a:srgbClr val="151315"/>
                </a:solidFill>
              </a:rPr>
              <a:t>termasuk</a:t>
            </a:r>
            <a:r>
              <a:rPr spc="125" dirty="0">
                <a:solidFill>
                  <a:srgbClr val="151315"/>
                </a:solidFill>
              </a:rPr>
              <a:t> </a:t>
            </a:r>
            <a:r>
              <a:rPr spc="-310" dirty="0">
                <a:solidFill>
                  <a:srgbClr val="151315"/>
                </a:solidFill>
              </a:rPr>
              <a:t>di</a:t>
            </a:r>
            <a:r>
              <a:rPr spc="-275" dirty="0">
                <a:solidFill>
                  <a:srgbClr val="151315"/>
                </a:solidFill>
              </a:rPr>
              <a:t> </a:t>
            </a:r>
            <a:r>
              <a:rPr spc="-710" dirty="0">
                <a:solidFill>
                  <a:srgbClr val="151315"/>
                </a:solidFill>
              </a:rPr>
              <a:t>dalamnya </a:t>
            </a:r>
            <a:r>
              <a:rPr spc="-645" dirty="0">
                <a:solidFill>
                  <a:srgbClr val="151315"/>
                </a:solidFill>
              </a:rPr>
              <a:t>adalah</a:t>
            </a:r>
            <a:r>
              <a:rPr spc="-25" dirty="0">
                <a:solidFill>
                  <a:srgbClr val="151315"/>
                </a:solidFill>
              </a:rPr>
              <a:t> </a:t>
            </a:r>
            <a:r>
              <a:rPr spc="-210" dirty="0">
                <a:solidFill>
                  <a:srgbClr val="151315"/>
                </a:solidFill>
              </a:rPr>
              <a:t>diri</a:t>
            </a:r>
            <a:r>
              <a:rPr spc="-180" dirty="0">
                <a:solidFill>
                  <a:srgbClr val="151315"/>
                </a:solidFill>
              </a:rPr>
              <a:t> </a:t>
            </a:r>
            <a:r>
              <a:rPr spc="-475" dirty="0">
                <a:solidFill>
                  <a:srgbClr val="151315"/>
                </a:solidFill>
              </a:rPr>
              <a:t>sendiri</a:t>
            </a:r>
            <a:r>
              <a:rPr spc="335" dirty="0">
                <a:solidFill>
                  <a:srgbClr val="151315"/>
                </a:solidFill>
              </a:rPr>
              <a:t> </a:t>
            </a:r>
            <a:r>
              <a:rPr spc="-610" dirty="0">
                <a:solidFill>
                  <a:srgbClr val="151315"/>
                </a:solidFill>
              </a:rPr>
              <a:t>juga</a:t>
            </a:r>
            <a:r>
              <a:rPr spc="-235" dirty="0">
                <a:solidFill>
                  <a:srgbClr val="151315"/>
                </a:solidFill>
              </a:rPr>
              <a:t> </a:t>
            </a:r>
            <a:r>
              <a:rPr spc="-645" dirty="0">
                <a:solidFill>
                  <a:srgbClr val="151315"/>
                </a:solidFill>
              </a:rPr>
              <a:t>bagian</a:t>
            </a:r>
            <a:r>
              <a:rPr spc="-120" dirty="0">
                <a:solidFill>
                  <a:srgbClr val="151315"/>
                </a:solidFill>
              </a:rPr>
              <a:t> </a:t>
            </a:r>
            <a:r>
              <a:rPr spc="-400" dirty="0">
                <a:solidFill>
                  <a:srgbClr val="151315"/>
                </a:solidFill>
              </a:rPr>
              <a:t>dari</a:t>
            </a:r>
            <a:r>
              <a:rPr spc="-130" dirty="0">
                <a:solidFill>
                  <a:srgbClr val="151315"/>
                </a:solidFill>
              </a:rPr>
              <a:t> </a:t>
            </a:r>
            <a:r>
              <a:rPr spc="-610" dirty="0">
                <a:solidFill>
                  <a:srgbClr val="151315"/>
                </a:solidFill>
              </a:rPr>
              <a:t>lingkungan.</a:t>
            </a:r>
          </a:p>
          <a:p>
            <a:pPr marL="53975" marR="88900" indent="-41910">
              <a:lnSpc>
                <a:spcPct val="105900"/>
              </a:lnSpc>
              <a:spcBef>
                <a:spcPts val="5"/>
              </a:spcBef>
              <a:tabLst>
                <a:tab pos="10392410" algn="l"/>
                <a:tab pos="11109960" algn="l"/>
                <a:tab pos="11990070" algn="l"/>
              </a:tabLst>
            </a:pPr>
            <a:r>
              <a:rPr spc="-805" dirty="0">
                <a:solidFill>
                  <a:srgbClr val="151315"/>
                </a:solidFill>
              </a:rPr>
              <a:t>Mencakup</a:t>
            </a:r>
            <a:r>
              <a:rPr spc="254" dirty="0">
                <a:solidFill>
                  <a:srgbClr val="151315"/>
                </a:solidFill>
              </a:rPr>
              <a:t> </a:t>
            </a:r>
            <a:r>
              <a:rPr spc="-625" dirty="0">
                <a:solidFill>
                  <a:srgbClr val="151315"/>
                </a:solidFill>
              </a:rPr>
              <a:t>lingkungan</a:t>
            </a:r>
            <a:r>
              <a:rPr spc="180" dirty="0">
                <a:solidFill>
                  <a:srgbClr val="151315"/>
                </a:solidFill>
              </a:rPr>
              <a:t> </a:t>
            </a:r>
            <a:r>
              <a:rPr spc="-285" dirty="0">
                <a:solidFill>
                  <a:srgbClr val="151315"/>
                </a:solidFill>
              </a:rPr>
              <a:t>fisik,</a:t>
            </a:r>
            <a:r>
              <a:rPr spc="-70" dirty="0">
                <a:solidFill>
                  <a:srgbClr val="151315"/>
                </a:solidFill>
              </a:rPr>
              <a:t> </a:t>
            </a:r>
            <a:r>
              <a:rPr spc="-459" dirty="0">
                <a:solidFill>
                  <a:srgbClr val="151315"/>
                </a:solidFill>
              </a:rPr>
              <a:t>biologis,</a:t>
            </a:r>
            <a:r>
              <a:rPr spc="130" dirty="0">
                <a:solidFill>
                  <a:srgbClr val="151315"/>
                </a:solidFill>
              </a:rPr>
              <a:t> </a:t>
            </a:r>
            <a:r>
              <a:rPr spc="-590" dirty="0">
                <a:solidFill>
                  <a:srgbClr val="151315"/>
                </a:solidFill>
              </a:rPr>
              <a:t>psikologis</a:t>
            </a:r>
            <a:r>
              <a:rPr spc="290" dirty="0">
                <a:solidFill>
                  <a:srgbClr val="151315"/>
                </a:solidFill>
              </a:rPr>
              <a:t> </a:t>
            </a:r>
            <a:r>
              <a:rPr spc="-555" dirty="0">
                <a:solidFill>
                  <a:srgbClr val="151315"/>
                </a:solidFill>
              </a:rPr>
              <a:t>sosial, </a:t>
            </a:r>
            <a:r>
              <a:rPr spc="-340" dirty="0">
                <a:solidFill>
                  <a:srgbClr val="151315"/>
                </a:solidFill>
              </a:rPr>
              <a:t>spiritual,</a:t>
            </a:r>
            <a:r>
              <a:rPr spc="170" dirty="0">
                <a:solidFill>
                  <a:srgbClr val="151315"/>
                </a:solidFill>
              </a:rPr>
              <a:t> </a:t>
            </a:r>
            <a:r>
              <a:rPr spc="-780" dirty="0">
                <a:solidFill>
                  <a:srgbClr val="151315"/>
                </a:solidFill>
              </a:rPr>
              <a:t>&amp;</a:t>
            </a:r>
            <a:r>
              <a:rPr spc="-145" dirty="0">
                <a:solidFill>
                  <a:srgbClr val="151315"/>
                </a:solidFill>
              </a:rPr>
              <a:t> </a:t>
            </a:r>
            <a:r>
              <a:rPr spc="-340" dirty="0">
                <a:solidFill>
                  <a:srgbClr val="151315"/>
                </a:solidFill>
              </a:rPr>
              <a:t>kultural</a:t>
            </a:r>
            <a:r>
              <a:rPr spc="-165" dirty="0">
                <a:solidFill>
                  <a:srgbClr val="151315"/>
                </a:solidFill>
              </a:rPr>
              <a:t> </a:t>
            </a:r>
            <a:r>
              <a:rPr spc="-720" dirty="0">
                <a:solidFill>
                  <a:srgbClr val="151315"/>
                </a:solidFill>
              </a:rPr>
              <a:t>yng</a:t>
            </a:r>
            <a:r>
              <a:rPr spc="-340" dirty="0">
                <a:solidFill>
                  <a:srgbClr val="151315"/>
                </a:solidFill>
              </a:rPr>
              <a:t> </a:t>
            </a:r>
            <a:r>
              <a:rPr spc="-730" dirty="0">
                <a:solidFill>
                  <a:srgbClr val="151315"/>
                </a:solidFill>
              </a:rPr>
              <a:t>secara</a:t>
            </a:r>
            <a:r>
              <a:rPr spc="-45" dirty="0">
                <a:solidFill>
                  <a:srgbClr val="151315"/>
                </a:solidFill>
              </a:rPr>
              <a:t> </a:t>
            </a:r>
            <a:r>
              <a:rPr spc="-750" dirty="0">
                <a:solidFill>
                  <a:srgbClr val="151315"/>
                </a:solidFill>
              </a:rPr>
              <a:t>langsung</a:t>
            </a:r>
            <a:r>
              <a:rPr dirty="0">
                <a:solidFill>
                  <a:srgbClr val="151315"/>
                </a:solidFill>
              </a:rPr>
              <a:t>	</a:t>
            </a:r>
            <a:r>
              <a:rPr spc="-830" dirty="0">
                <a:solidFill>
                  <a:srgbClr val="151315"/>
                </a:solidFill>
              </a:rPr>
              <a:t>&amp;</a:t>
            </a:r>
            <a:r>
              <a:rPr dirty="0">
                <a:solidFill>
                  <a:srgbClr val="151315"/>
                </a:solidFill>
              </a:rPr>
              <a:t>	</a:t>
            </a:r>
            <a:r>
              <a:rPr spc="-409" dirty="0">
                <a:solidFill>
                  <a:srgbClr val="151315"/>
                </a:solidFill>
              </a:rPr>
              <a:t>tidak </a:t>
            </a:r>
            <a:r>
              <a:rPr spc="-740" dirty="0">
                <a:solidFill>
                  <a:srgbClr val="151315"/>
                </a:solidFill>
              </a:rPr>
              <a:t>langsung</a:t>
            </a:r>
            <a:r>
              <a:rPr spc="-120" dirty="0">
                <a:solidFill>
                  <a:srgbClr val="151315"/>
                </a:solidFill>
              </a:rPr>
              <a:t> </a:t>
            </a:r>
            <a:r>
              <a:rPr spc="-715" dirty="0">
                <a:solidFill>
                  <a:srgbClr val="151315"/>
                </a:solidFill>
              </a:rPr>
              <a:t>mempengaruhi</a:t>
            </a:r>
            <a:r>
              <a:rPr spc="245" dirty="0">
                <a:solidFill>
                  <a:srgbClr val="151315"/>
                </a:solidFill>
              </a:rPr>
              <a:t> </a:t>
            </a:r>
            <a:r>
              <a:rPr spc="-690" dirty="0">
                <a:solidFill>
                  <a:srgbClr val="151315"/>
                </a:solidFill>
              </a:rPr>
              <a:t>kesehatan</a:t>
            </a:r>
            <a:r>
              <a:rPr spc="110" dirty="0">
                <a:solidFill>
                  <a:srgbClr val="151315"/>
                </a:solidFill>
              </a:rPr>
              <a:t> </a:t>
            </a:r>
            <a:r>
              <a:rPr spc="-580" dirty="0">
                <a:solidFill>
                  <a:srgbClr val="151315"/>
                </a:solidFill>
              </a:rPr>
              <a:t>komunitas,</a:t>
            </a:r>
            <a:r>
              <a:rPr dirty="0">
                <a:solidFill>
                  <a:srgbClr val="151315"/>
                </a:solidFill>
              </a:rPr>
              <a:t>	</a:t>
            </a:r>
            <a:r>
              <a:rPr spc="-555" dirty="0">
                <a:solidFill>
                  <a:srgbClr val="151315"/>
                </a:solidFill>
              </a:rPr>
              <a:t>baik </a:t>
            </a:r>
            <a:r>
              <a:rPr spc="-730" dirty="0">
                <a:solidFill>
                  <a:srgbClr val="151315"/>
                </a:solidFill>
              </a:rPr>
              <a:t>yang</a:t>
            </a:r>
            <a:r>
              <a:rPr spc="-409" dirty="0">
                <a:solidFill>
                  <a:srgbClr val="151315"/>
                </a:solidFill>
              </a:rPr>
              <a:t> </a:t>
            </a:r>
            <a:r>
              <a:rPr spc="-780" dirty="0">
                <a:solidFill>
                  <a:srgbClr val="151315"/>
                </a:solidFill>
              </a:rPr>
              <a:t>mendukung</a:t>
            </a:r>
            <a:r>
              <a:rPr spc="125" dirty="0">
                <a:solidFill>
                  <a:srgbClr val="151315"/>
                </a:solidFill>
              </a:rPr>
              <a:t> </a:t>
            </a:r>
            <a:r>
              <a:rPr spc="-810" dirty="0">
                <a:solidFill>
                  <a:srgbClr val="151315"/>
                </a:solidFill>
              </a:rPr>
              <a:t>maupun</a:t>
            </a:r>
            <a:r>
              <a:rPr spc="25" dirty="0">
                <a:solidFill>
                  <a:srgbClr val="151315"/>
                </a:solidFill>
              </a:rPr>
              <a:t> </a:t>
            </a:r>
            <a:r>
              <a:rPr spc="-730" dirty="0">
                <a:solidFill>
                  <a:srgbClr val="151315"/>
                </a:solidFill>
              </a:rPr>
              <a:t>yang</a:t>
            </a:r>
            <a:r>
              <a:rPr spc="-665" dirty="0">
                <a:solidFill>
                  <a:srgbClr val="151315"/>
                </a:solidFill>
              </a:rPr>
              <a:t> </a:t>
            </a:r>
            <a:r>
              <a:rPr spc="-725" dirty="0">
                <a:solidFill>
                  <a:srgbClr val="151315"/>
                </a:solidFill>
              </a:rPr>
              <a:t>menghambat.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713235" y="19344296"/>
            <a:ext cx="350520" cy="5270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250" spc="-575" dirty="0">
                <a:solidFill>
                  <a:srgbClr val="286775"/>
                </a:solidFill>
                <a:latin typeface="Arial"/>
                <a:cs typeface="Arial"/>
              </a:rPr>
              <a:t>27</a:t>
            </a:r>
            <a:endParaRPr sz="3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9588" y="1367681"/>
            <a:ext cx="471608" cy="99981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73247" y="1348823"/>
            <a:ext cx="15883782" cy="13582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48706" y="2839097"/>
            <a:ext cx="16487439" cy="99981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48706" y="3970959"/>
            <a:ext cx="433879" cy="77343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732480" y="5102821"/>
            <a:ext cx="565930" cy="79230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48706" y="6498785"/>
            <a:ext cx="4074698" cy="69798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91163" y="6479918"/>
            <a:ext cx="2565551" cy="11318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658544" y="6234683"/>
            <a:ext cx="358422" cy="35842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092427" y="6498785"/>
            <a:ext cx="754573" cy="9432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922460" y="6310145"/>
            <a:ext cx="3414445" cy="28296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19366" y="7121311"/>
            <a:ext cx="320693" cy="9432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848706" y="7347677"/>
            <a:ext cx="16204469" cy="98094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29841" y="9894371"/>
            <a:ext cx="282965" cy="47160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848706" y="10724398"/>
            <a:ext cx="15676274" cy="98094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48706" y="11856257"/>
            <a:ext cx="415015" cy="77343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6770401" y="12158087"/>
            <a:ext cx="264100" cy="33955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848706" y="14384080"/>
            <a:ext cx="415015" cy="39615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848706" y="15232975"/>
            <a:ext cx="415015" cy="792302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601951" y="16063007"/>
            <a:ext cx="320693" cy="15091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48706" y="16647802"/>
            <a:ext cx="415015" cy="396151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8751153" y="18307863"/>
            <a:ext cx="867759" cy="1188453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17435376" y="12988119"/>
            <a:ext cx="0" cy="774065"/>
          </a:xfrm>
          <a:custGeom>
            <a:avLst/>
            <a:gdLst/>
            <a:ahLst/>
            <a:cxnLst/>
            <a:rect l="l" t="t" r="r" b="b"/>
            <a:pathLst>
              <a:path h="774065">
                <a:moveTo>
                  <a:pt x="0" y="773438"/>
                </a:moveTo>
                <a:lnTo>
                  <a:pt x="0" y="0"/>
                </a:lnTo>
              </a:path>
            </a:pathLst>
          </a:custGeom>
          <a:ln w="660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945936" y="3415916"/>
            <a:ext cx="1054735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903605" algn="l"/>
              </a:tabLst>
            </a:pPr>
            <a:r>
              <a:rPr spc="-470" dirty="0">
                <a:solidFill>
                  <a:srgbClr val="38363A"/>
                </a:solidFill>
                <a:latin typeface="Times New Roman"/>
                <a:cs typeface="Times New Roman"/>
              </a:rPr>
              <a:t>.</a:t>
            </a:r>
            <a:r>
              <a:rPr dirty="0">
                <a:solidFill>
                  <a:srgbClr val="38363A"/>
                </a:solidFill>
                <a:latin typeface="Times New Roman"/>
                <a:cs typeface="Times New Roman"/>
              </a:rPr>
              <a:t>	</a:t>
            </a:r>
            <a:r>
              <a:rPr spc="-515" dirty="0">
                <a:solidFill>
                  <a:srgbClr val="1D1C1F"/>
                </a:solidFill>
              </a:rPr>
              <a:t>.</a:t>
            </a:r>
          </a:p>
        </p:txBody>
      </p:sp>
      <p:sp>
        <p:nvSpPr>
          <p:cNvPr id="25" name="object 25"/>
          <p:cNvSpPr/>
          <p:nvPr/>
        </p:nvSpPr>
        <p:spPr>
          <a:xfrm>
            <a:off x="12274414" y="4136022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0904" y="0"/>
                </a:lnTo>
              </a:path>
            </a:pathLst>
          </a:custGeom>
          <a:ln w="9825">
            <a:solidFill>
              <a:srgbClr val="383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580941" y="3415916"/>
            <a:ext cx="4932045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102485" algn="l"/>
                <a:tab pos="3677920" algn="l"/>
                <a:tab pos="4693285" algn="l"/>
              </a:tabLst>
            </a:pPr>
            <a:r>
              <a:rPr sz="3050" spc="-50" dirty="0">
                <a:solidFill>
                  <a:srgbClr val="646266"/>
                </a:solidFill>
                <a:latin typeface="Times New Roman"/>
                <a:cs typeface="Times New Roman"/>
              </a:rPr>
              <a:t>.</a:t>
            </a:r>
            <a:r>
              <a:rPr sz="3050" dirty="0">
                <a:solidFill>
                  <a:srgbClr val="646266"/>
                </a:solidFill>
                <a:latin typeface="Times New Roman"/>
                <a:cs typeface="Times New Roman"/>
              </a:rPr>
              <a:t>	</a:t>
            </a:r>
            <a:r>
              <a:rPr sz="5550" spc="-50" dirty="0">
                <a:solidFill>
                  <a:srgbClr val="1D1C1F"/>
                </a:solidFill>
                <a:latin typeface="Arial"/>
                <a:cs typeface="Arial"/>
              </a:rPr>
              <a:t>.</a:t>
            </a:r>
            <a:r>
              <a:rPr sz="5550" dirty="0">
                <a:solidFill>
                  <a:srgbClr val="1D1C1F"/>
                </a:solidFill>
                <a:latin typeface="Arial"/>
                <a:cs typeface="Arial"/>
              </a:rPr>
              <a:t>	</a:t>
            </a:r>
            <a:r>
              <a:rPr sz="5550" spc="-615" dirty="0">
                <a:solidFill>
                  <a:srgbClr val="1D1C1F"/>
                </a:solidFill>
                <a:latin typeface="Arial"/>
                <a:cs typeface="Arial"/>
              </a:rPr>
              <a:t>-</a:t>
            </a:r>
            <a:r>
              <a:rPr sz="5550" spc="-665" dirty="0">
                <a:solidFill>
                  <a:srgbClr val="1D1C1F"/>
                </a:solidFill>
                <a:latin typeface="Arial"/>
                <a:cs typeface="Arial"/>
              </a:rPr>
              <a:t>-</a:t>
            </a:r>
            <a:r>
              <a:rPr sz="5550" dirty="0">
                <a:solidFill>
                  <a:srgbClr val="1D1C1F"/>
                </a:solidFill>
                <a:latin typeface="Arial"/>
                <a:cs typeface="Arial"/>
              </a:rPr>
              <a:t>	</a:t>
            </a:r>
            <a:r>
              <a:rPr sz="4200" spc="-310" dirty="0">
                <a:solidFill>
                  <a:srgbClr val="38363A"/>
                </a:solidFill>
                <a:latin typeface="Arial"/>
                <a:cs typeface="Arial"/>
              </a:rPr>
              <a:t>.,</a:t>
            </a:r>
            <a:endParaRPr sz="4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155692" y="3415916"/>
            <a:ext cx="175260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50" spc="-420" dirty="0">
                <a:solidFill>
                  <a:srgbClr val="1D1C1F"/>
                </a:solidFill>
                <a:latin typeface="Arial"/>
                <a:cs typeface="Arial"/>
              </a:rPr>
              <a:t>.</a:t>
            </a:r>
            <a:endParaRPr sz="55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79553" y="4005427"/>
            <a:ext cx="3724910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264410" algn="l"/>
                <a:tab pos="3164840" algn="l"/>
              </a:tabLst>
            </a:pPr>
            <a:r>
              <a:rPr sz="5550" dirty="0">
                <a:solidFill>
                  <a:srgbClr val="1D1C1F"/>
                </a:solidFill>
                <a:latin typeface="Arial"/>
                <a:cs typeface="Arial"/>
              </a:rPr>
              <a:t>o</a:t>
            </a:r>
            <a:r>
              <a:rPr sz="5550" spc="-120" dirty="0">
                <a:solidFill>
                  <a:srgbClr val="1D1C1F"/>
                </a:solidFill>
                <a:latin typeface="Arial"/>
                <a:cs typeface="Arial"/>
              </a:rPr>
              <a:t> </a:t>
            </a:r>
            <a:r>
              <a:rPr sz="5550" spc="-355" dirty="0">
                <a:solidFill>
                  <a:srgbClr val="1D1C1F"/>
                </a:solidFill>
                <a:latin typeface="Arial"/>
                <a:cs typeface="Arial"/>
              </a:rPr>
              <a:t>1s</a:t>
            </a:r>
            <a:r>
              <a:rPr sz="5550" spc="60" dirty="0">
                <a:solidFill>
                  <a:srgbClr val="1D1C1F"/>
                </a:solidFill>
                <a:latin typeface="Arial"/>
                <a:cs typeface="Arial"/>
              </a:rPr>
              <a:t> </a:t>
            </a:r>
            <a:r>
              <a:rPr sz="5550" spc="-340" dirty="0">
                <a:solidFill>
                  <a:srgbClr val="646266"/>
                </a:solidFill>
                <a:latin typeface="Arial"/>
                <a:cs typeface="Arial"/>
              </a:rPr>
              <a:t>.</a:t>
            </a:r>
            <a:r>
              <a:rPr sz="5550" spc="-340" dirty="0">
                <a:solidFill>
                  <a:srgbClr val="1D1C1F"/>
                </a:solidFill>
                <a:latin typeface="Arial"/>
                <a:cs typeface="Arial"/>
              </a:rPr>
              <a:t>1</a:t>
            </a:r>
            <a:r>
              <a:rPr sz="5550" dirty="0">
                <a:solidFill>
                  <a:srgbClr val="1D1C1F"/>
                </a:solidFill>
                <a:latin typeface="Arial"/>
                <a:cs typeface="Arial"/>
              </a:rPr>
              <a:t>	</a:t>
            </a:r>
            <a:r>
              <a:rPr sz="5550" spc="-50" dirty="0">
                <a:solidFill>
                  <a:srgbClr val="38363A"/>
                </a:solidFill>
                <a:latin typeface="Arial"/>
                <a:cs typeface="Arial"/>
              </a:rPr>
              <a:t>,</a:t>
            </a:r>
            <a:r>
              <a:rPr sz="5550" dirty="0">
                <a:solidFill>
                  <a:srgbClr val="38363A"/>
                </a:solidFill>
                <a:latin typeface="Arial"/>
                <a:cs typeface="Arial"/>
              </a:rPr>
              <a:t>	</a:t>
            </a:r>
            <a:r>
              <a:rPr sz="5550" spc="-350" dirty="0">
                <a:solidFill>
                  <a:srgbClr val="1D1C1F"/>
                </a:solidFill>
                <a:latin typeface="Arial"/>
                <a:cs typeface="Arial"/>
              </a:rPr>
              <a:t>er</a:t>
            </a:r>
            <a:endParaRPr sz="555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149257" y="3990140"/>
            <a:ext cx="19050" cy="965200"/>
          </a:xfrm>
          <a:custGeom>
            <a:avLst/>
            <a:gdLst/>
            <a:ahLst/>
            <a:cxnLst/>
            <a:rect l="l" t="t" r="r" b="b"/>
            <a:pathLst>
              <a:path w="19050" h="965200">
                <a:moveTo>
                  <a:pt x="18864" y="965094"/>
                </a:moveTo>
                <a:lnTo>
                  <a:pt x="0" y="965094"/>
                </a:lnTo>
                <a:lnTo>
                  <a:pt x="0" y="0"/>
                </a:lnTo>
                <a:lnTo>
                  <a:pt x="18864" y="0"/>
                </a:lnTo>
                <a:lnTo>
                  <a:pt x="18864" y="965094"/>
                </a:lnTo>
                <a:close/>
              </a:path>
            </a:pathLst>
          </a:custGeom>
          <a:solidFill>
            <a:srgbClr val="D4D4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623068" y="4005427"/>
            <a:ext cx="3924935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159510" algn="l"/>
              </a:tabLst>
            </a:pPr>
            <a:r>
              <a:rPr sz="5550" spc="-430" dirty="0">
                <a:solidFill>
                  <a:srgbClr val="1D1C1F"/>
                </a:solidFill>
                <a:latin typeface="Arial"/>
                <a:cs typeface="Arial"/>
              </a:rPr>
              <a:t>on</a:t>
            </a:r>
            <a:r>
              <a:rPr sz="5550" dirty="0">
                <a:solidFill>
                  <a:srgbClr val="1D1C1F"/>
                </a:solidFill>
                <a:latin typeface="Arial"/>
                <a:cs typeface="Arial"/>
              </a:rPr>
              <a:t>	</a:t>
            </a:r>
            <a:r>
              <a:rPr sz="5550" spc="-575" dirty="0">
                <a:solidFill>
                  <a:srgbClr val="1D1C1F"/>
                </a:solidFill>
                <a:latin typeface="Arial"/>
                <a:cs typeface="Arial"/>
              </a:rPr>
              <a:t>r1,...,,us1</a:t>
            </a:r>
            <a:r>
              <a:rPr sz="5550" spc="170" dirty="0">
                <a:solidFill>
                  <a:srgbClr val="1D1C1F"/>
                </a:solidFill>
                <a:latin typeface="Arial"/>
                <a:cs typeface="Arial"/>
              </a:rPr>
              <a:t> </a:t>
            </a:r>
            <a:r>
              <a:rPr sz="5550" spc="114" dirty="0">
                <a:solidFill>
                  <a:srgbClr val="BAB8BC"/>
                </a:solidFill>
                <a:latin typeface="Arial"/>
                <a:cs typeface="Arial"/>
              </a:rPr>
              <a:t>•</a:t>
            </a:r>
            <a:r>
              <a:rPr sz="5550" spc="-2020" dirty="0">
                <a:solidFill>
                  <a:srgbClr val="1D1C1F"/>
                </a:solidFill>
                <a:latin typeface="Arial"/>
                <a:cs typeface="Arial"/>
              </a:rPr>
              <a:t>er</a:t>
            </a:r>
            <a:endParaRPr sz="55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667159" y="4005427"/>
            <a:ext cx="5833745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889635" algn="l"/>
                <a:tab pos="2457450" algn="l"/>
              </a:tabLst>
            </a:pPr>
            <a:r>
              <a:rPr sz="5550" spc="-2740" dirty="0">
                <a:solidFill>
                  <a:srgbClr val="1D1C1F"/>
                </a:solidFill>
                <a:latin typeface="Arial"/>
                <a:cs typeface="Arial"/>
              </a:rPr>
              <a:t>a</a:t>
            </a:r>
            <a:r>
              <a:rPr sz="5550" dirty="0">
                <a:solidFill>
                  <a:srgbClr val="1D1C1F"/>
                </a:solidFill>
                <a:latin typeface="Arial"/>
                <a:cs typeface="Arial"/>
              </a:rPr>
              <a:t>	</a:t>
            </a:r>
            <a:r>
              <a:rPr sz="5550" spc="-2715" dirty="0">
                <a:solidFill>
                  <a:srgbClr val="1D1C1F"/>
                </a:solidFill>
                <a:latin typeface="Arial"/>
                <a:cs typeface="Arial"/>
              </a:rPr>
              <a:t>ap</a:t>
            </a:r>
            <a:r>
              <a:rPr sz="5550" dirty="0">
                <a:solidFill>
                  <a:srgbClr val="1D1C1F"/>
                </a:solidFill>
                <a:latin typeface="Arial"/>
                <a:cs typeface="Arial"/>
              </a:rPr>
              <a:t>	</a:t>
            </a:r>
            <a:r>
              <a:rPr sz="5550" spc="335" dirty="0">
                <a:solidFill>
                  <a:srgbClr val="1D1C1F"/>
                </a:solidFill>
                <a:latin typeface="Arial"/>
                <a:cs typeface="Arial"/>
              </a:rPr>
              <a:t>omun1</a:t>
            </a:r>
            <a:r>
              <a:rPr sz="5550" spc="204" dirty="0">
                <a:solidFill>
                  <a:srgbClr val="1D1C1F"/>
                </a:solidFill>
                <a:latin typeface="Arial"/>
                <a:cs typeface="Arial"/>
              </a:rPr>
              <a:t> </a:t>
            </a:r>
            <a:r>
              <a:rPr sz="5550" spc="30" dirty="0">
                <a:solidFill>
                  <a:srgbClr val="1D1C1F"/>
                </a:solidFill>
                <a:latin typeface="Arial"/>
                <a:cs typeface="Arial"/>
              </a:rPr>
              <a:t>as</a:t>
            </a:r>
            <a:endParaRPr sz="55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14250" y="4578428"/>
            <a:ext cx="209550" cy="803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100" spc="-50" dirty="0">
                <a:solidFill>
                  <a:srgbClr val="38363A"/>
                </a:solidFill>
                <a:latin typeface="Arial"/>
                <a:cs typeface="Arial"/>
              </a:rPr>
              <a:t>.</a:t>
            </a:r>
            <a:endParaRPr sz="51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529212" y="4519477"/>
            <a:ext cx="5892800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809114" algn="l"/>
                <a:tab pos="3682365" algn="l"/>
                <a:tab pos="4176395" algn="l"/>
                <a:tab pos="5695950" algn="l"/>
              </a:tabLst>
            </a:pPr>
            <a:r>
              <a:rPr sz="5550" spc="-50" dirty="0">
                <a:solidFill>
                  <a:srgbClr val="1D1C1F"/>
                </a:solidFill>
                <a:latin typeface="Arial"/>
                <a:cs typeface="Arial"/>
              </a:rPr>
              <a:t>.</a:t>
            </a:r>
            <a:r>
              <a:rPr sz="5550" dirty="0">
                <a:solidFill>
                  <a:srgbClr val="1D1C1F"/>
                </a:solidFill>
                <a:latin typeface="Arial"/>
                <a:cs typeface="Arial"/>
              </a:rPr>
              <a:t>	</a:t>
            </a:r>
            <a:r>
              <a:rPr sz="5550" spc="-50" dirty="0">
                <a:solidFill>
                  <a:srgbClr val="1D1C1F"/>
                </a:solidFill>
                <a:latin typeface="Arial"/>
                <a:cs typeface="Arial"/>
              </a:rPr>
              <a:t>.</a:t>
            </a:r>
            <a:r>
              <a:rPr sz="5550" dirty="0">
                <a:solidFill>
                  <a:srgbClr val="1D1C1F"/>
                </a:solidFill>
                <a:latin typeface="Arial"/>
                <a:cs typeface="Arial"/>
              </a:rPr>
              <a:t>	</a:t>
            </a:r>
            <a:r>
              <a:rPr sz="5100" spc="-50" dirty="0">
                <a:solidFill>
                  <a:srgbClr val="1D1C1F"/>
                </a:solidFill>
                <a:latin typeface="Arial"/>
                <a:cs typeface="Arial"/>
              </a:rPr>
              <a:t>.</a:t>
            </a:r>
            <a:r>
              <a:rPr sz="5100" dirty="0">
                <a:solidFill>
                  <a:srgbClr val="1D1C1F"/>
                </a:solidFill>
                <a:latin typeface="Arial"/>
                <a:cs typeface="Arial"/>
              </a:rPr>
              <a:t>	</a:t>
            </a:r>
            <a:r>
              <a:rPr sz="5550" spc="-50" dirty="0">
                <a:solidFill>
                  <a:srgbClr val="1D1C1F"/>
                </a:solidFill>
                <a:latin typeface="Arial"/>
                <a:cs typeface="Arial"/>
              </a:rPr>
              <a:t>.</a:t>
            </a:r>
            <a:r>
              <a:rPr sz="5550" dirty="0">
                <a:solidFill>
                  <a:srgbClr val="1D1C1F"/>
                </a:solidFill>
                <a:latin typeface="Arial"/>
                <a:cs typeface="Arial"/>
              </a:rPr>
              <a:t>	</a:t>
            </a:r>
            <a:r>
              <a:rPr sz="5100" spc="-50" dirty="0">
                <a:solidFill>
                  <a:srgbClr val="1D1C1F"/>
                </a:solidFill>
                <a:latin typeface="Arial"/>
                <a:cs typeface="Arial"/>
              </a:rPr>
              <a:t>.</a:t>
            </a:r>
            <a:endParaRPr sz="51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979369" y="4519477"/>
            <a:ext cx="10586720" cy="151574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49580">
              <a:lnSpc>
                <a:spcPts val="5855"/>
              </a:lnSpc>
              <a:spcBef>
                <a:spcPts val="120"/>
              </a:spcBef>
            </a:pPr>
            <a:r>
              <a:rPr sz="5550" spc="140" dirty="0">
                <a:solidFill>
                  <a:srgbClr val="1D1C1F"/>
                </a:solidFill>
                <a:latin typeface="Arial"/>
                <a:cs typeface="Arial"/>
              </a:rPr>
              <a:t>.</a:t>
            </a:r>
            <a:r>
              <a:rPr sz="5100" spc="140" dirty="0">
                <a:solidFill>
                  <a:srgbClr val="38363A"/>
                </a:solidFill>
                <a:latin typeface="Arial"/>
                <a:cs typeface="Arial"/>
              </a:rPr>
              <a:t>.</a:t>
            </a:r>
            <a:endParaRPr sz="5100">
              <a:latin typeface="Arial"/>
              <a:cs typeface="Arial"/>
            </a:endParaRPr>
          </a:p>
          <a:p>
            <a:pPr marL="12700">
              <a:lnSpc>
                <a:spcPts val="5855"/>
              </a:lnSpc>
              <a:tabLst>
                <a:tab pos="2513965" algn="l"/>
                <a:tab pos="6944359" algn="l"/>
                <a:tab pos="8153400" algn="l"/>
                <a:tab pos="9444355" algn="l"/>
              </a:tabLst>
            </a:pPr>
            <a:r>
              <a:rPr sz="5550" spc="500" dirty="0">
                <a:solidFill>
                  <a:srgbClr val="1D1C1F"/>
                </a:solidFill>
                <a:latin typeface="Arial"/>
                <a:cs typeface="Arial"/>
              </a:rPr>
              <a:t>a1an</a:t>
            </a:r>
            <a:r>
              <a:rPr sz="5550" dirty="0">
                <a:solidFill>
                  <a:srgbClr val="1D1C1F"/>
                </a:solidFill>
                <a:latin typeface="Arial"/>
                <a:cs typeface="Arial"/>
              </a:rPr>
              <a:t>	</a:t>
            </a:r>
            <a:r>
              <a:rPr sz="5550" spc="335" dirty="0">
                <a:solidFill>
                  <a:srgbClr val="1D1C1F"/>
                </a:solidFill>
                <a:latin typeface="Arial"/>
                <a:cs typeface="Arial"/>
              </a:rPr>
              <a:t>omun1</a:t>
            </a:r>
            <a:r>
              <a:rPr sz="5550" spc="210" dirty="0">
                <a:solidFill>
                  <a:srgbClr val="1D1C1F"/>
                </a:solidFill>
                <a:latin typeface="Arial"/>
                <a:cs typeface="Arial"/>
              </a:rPr>
              <a:t> </a:t>
            </a:r>
            <a:r>
              <a:rPr sz="5550" spc="165" dirty="0">
                <a:solidFill>
                  <a:srgbClr val="1D1C1F"/>
                </a:solidFill>
                <a:latin typeface="Arial"/>
                <a:cs typeface="Arial"/>
              </a:rPr>
              <a:t>as,</a:t>
            </a:r>
            <a:r>
              <a:rPr sz="5550" spc="-140" dirty="0">
                <a:solidFill>
                  <a:srgbClr val="1D1C1F"/>
                </a:solidFill>
                <a:latin typeface="Arial"/>
                <a:cs typeface="Arial"/>
              </a:rPr>
              <a:t> </a:t>
            </a:r>
            <a:r>
              <a:rPr sz="5550" spc="55" dirty="0">
                <a:solidFill>
                  <a:srgbClr val="1D1C1F"/>
                </a:solidFill>
                <a:latin typeface="Arial"/>
                <a:cs typeface="Arial"/>
              </a:rPr>
              <a:t>I</a:t>
            </a:r>
            <a:r>
              <a:rPr sz="5550" dirty="0">
                <a:solidFill>
                  <a:srgbClr val="1D1C1F"/>
                </a:solidFill>
                <a:latin typeface="Arial"/>
                <a:cs typeface="Arial"/>
              </a:rPr>
              <a:t>	</a:t>
            </a:r>
            <a:r>
              <a:rPr sz="5550" spc="185" dirty="0">
                <a:solidFill>
                  <a:srgbClr val="1D1C1F"/>
                </a:solidFill>
                <a:latin typeface="Arial"/>
                <a:cs typeface="Arial"/>
              </a:rPr>
              <a:t>en</a:t>
            </a:r>
            <a:r>
              <a:rPr sz="5550" dirty="0">
                <a:solidFill>
                  <a:srgbClr val="1D1C1F"/>
                </a:solidFill>
                <a:latin typeface="Arial"/>
                <a:cs typeface="Arial"/>
              </a:rPr>
              <a:t>	</a:t>
            </a:r>
            <a:r>
              <a:rPr sz="5550" spc="215" dirty="0">
                <a:solidFill>
                  <a:srgbClr val="1D1C1F"/>
                </a:solidFill>
                <a:latin typeface="Arial"/>
                <a:cs typeface="Arial"/>
              </a:rPr>
              <a:t>1</a:t>
            </a:r>
            <a:r>
              <a:rPr sz="5550" spc="-570" dirty="0">
                <a:solidFill>
                  <a:srgbClr val="1D1C1F"/>
                </a:solidFill>
                <a:latin typeface="Arial"/>
                <a:cs typeface="Arial"/>
              </a:rPr>
              <a:t> </a:t>
            </a:r>
            <a:r>
              <a:rPr sz="5550" i="1" spc="330" dirty="0">
                <a:solidFill>
                  <a:srgbClr val="1D1C1F"/>
                </a:solidFill>
                <a:latin typeface="Arial"/>
                <a:cs typeface="Arial"/>
              </a:rPr>
              <a:t>I</a:t>
            </a:r>
            <a:r>
              <a:rPr sz="5550" i="1" spc="330" dirty="0">
                <a:solidFill>
                  <a:srgbClr val="38363A"/>
                </a:solidFill>
                <a:latin typeface="Arial"/>
                <a:cs typeface="Arial"/>
              </a:rPr>
              <a:t>i</a:t>
            </a:r>
            <a:r>
              <a:rPr sz="5550" i="1" dirty="0">
                <a:solidFill>
                  <a:srgbClr val="38363A"/>
                </a:solidFill>
                <a:latin typeface="Arial"/>
                <a:cs typeface="Arial"/>
              </a:rPr>
              <a:t>	</a:t>
            </a:r>
            <a:r>
              <a:rPr sz="5550" spc="-25" dirty="0">
                <a:solidFill>
                  <a:srgbClr val="1D1C1F"/>
                </a:solidFill>
                <a:latin typeface="Arial"/>
                <a:cs typeface="Arial"/>
              </a:rPr>
              <a:t>as1</a:t>
            </a:r>
            <a:endParaRPr sz="55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798804" y="5160859"/>
            <a:ext cx="4735195" cy="145224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368425" algn="l"/>
              </a:tabLst>
            </a:pPr>
            <a:r>
              <a:rPr sz="5550" spc="45" dirty="0">
                <a:solidFill>
                  <a:srgbClr val="1D1C1F"/>
                </a:solidFill>
                <a:latin typeface="Arial"/>
                <a:cs typeface="Arial"/>
              </a:rPr>
              <a:t>me</a:t>
            </a:r>
            <a:r>
              <a:rPr sz="5550" dirty="0">
                <a:solidFill>
                  <a:srgbClr val="1D1C1F"/>
                </a:solidFill>
                <a:latin typeface="Arial"/>
                <a:cs typeface="Arial"/>
              </a:rPr>
              <a:t>	</a:t>
            </a:r>
            <a:r>
              <a:rPr sz="5550" spc="305" dirty="0">
                <a:solidFill>
                  <a:srgbClr val="1D1C1F"/>
                </a:solidFill>
                <a:latin typeface="Arial"/>
                <a:cs typeface="Arial"/>
              </a:rPr>
              <a:t>a</a:t>
            </a:r>
            <a:r>
              <a:rPr sz="5550" spc="55" dirty="0">
                <a:solidFill>
                  <a:srgbClr val="1D1C1F"/>
                </a:solidFill>
                <a:latin typeface="Arial"/>
                <a:cs typeface="Arial"/>
              </a:rPr>
              <a:t> </a:t>
            </a:r>
            <a:r>
              <a:rPr sz="5550" spc="305" dirty="0">
                <a:solidFill>
                  <a:srgbClr val="1D1C1F"/>
                </a:solidFill>
                <a:latin typeface="Arial"/>
                <a:cs typeface="Arial"/>
              </a:rPr>
              <a:t>u1</a:t>
            </a:r>
            <a:r>
              <a:rPr sz="5550" spc="-150" dirty="0">
                <a:solidFill>
                  <a:srgbClr val="1D1C1F"/>
                </a:solidFill>
                <a:latin typeface="Arial"/>
                <a:cs typeface="Arial"/>
              </a:rPr>
              <a:t> </a:t>
            </a:r>
            <a:r>
              <a:rPr sz="5550" spc="1085" dirty="0">
                <a:solidFill>
                  <a:srgbClr val="1D1C1F"/>
                </a:solidFill>
                <a:latin typeface="Arial"/>
                <a:cs typeface="Arial"/>
              </a:rPr>
              <a:t>-</a:t>
            </a:r>
            <a:r>
              <a:rPr sz="5550" spc="1789" dirty="0">
                <a:solidFill>
                  <a:srgbClr val="1D1C1F"/>
                </a:solidFill>
                <a:latin typeface="Arial"/>
                <a:cs typeface="Arial"/>
              </a:rPr>
              <a:t>en</a:t>
            </a:r>
            <a:endParaRPr sz="55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4010"/>
              </a:spcBef>
            </a:pPr>
            <a:r>
              <a:rPr sz="450" spc="375" dirty="0">
                <a:solidFill>
                  <a:srgbClr val="545256"/>
                </a:solidFill>
                <a:latin typeface="Arial"/>
                <a:cs typeface="Arial"/>
              </a:rPr>
              <a:t>_;,(</a:t>
            </a:r>
            <a:endParaRPr sz="4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645259" y="5981663"/>
            <a:ext cx="163195" cy="5854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650" spc="-140" dirty="0">
                <a:solidFill>
                  <a:srgbClr val="1D1C1F"/>
                </a:solidFill>
                <a:latin typeface="Arial"/>
                <a:cs typeface="Arial"/>
              </a:rPr>
              <a:t>•</a:t>
            </a:r>
            <a:endParaRPr sz="36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4364335" y="7051423"/>
            <a:ext cx="71120" cy="18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spc="-50" dirty="0">
                <a:solidFill>
                  <a:srgbClr val="7C7C7C"/>
                </a:solidFill>
                <a:latin typeface="Arial"/>
                <a:cs typeface="Arial"/>
              </a:rPr>
              <a:t>•</a:t>
            </a:r>
            <a:endParaRPr sz="10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798804" y="8422623"/>
            <a:ext cx="9328150" cy="9848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638800">
              <a:lnSpc>
                <a:spcPts val="1180"/>
              </a:lnSpc>
              <a:spcBef>
                <a:spcPts val="125"/>
              </a:spcBef>
              <a:tabLst>
                <a:tab pos="9048750" algn="l"/>
              </a:tabLst>
            </a:pPr>
            <a:r>
              <a:rPr sz="1250" spc="-50" dirty="0">
                <a:solidFill>
                  <a:srgbClr val="1D1C1F"/>
                </a:solidFill>
                <a:latin typeface="Arial"/>
                <a:cs typeface="Arial"/>
              </a:rPr>
              <a:t>•</a:t>
            </a:r>
            <a:r>
              <a:rPr sz="1250" dirty="0">
                <a:solidFill>
                  <a:srgbClr val="1D1C1F"/>
                </a:solidFill>
                <a:latin typeface="Arial"/>
                <a:cs typeface="Arial"/>
              </a:rPr>
              <a:t>	</a:t>
            </a:r>
            <a:r>
              <a:rPr sz="1250" spc="-50" dirty="0">
                <a:solidFill>
                  <a:srgbClr val="1D1C1F"/>
                </a:solidFill>
                <a:latin typeface="Arial"/>
                <a:cs typeface="Arial"/>
              </a:rPr>
              <a:t>•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ts val="6340"/>
              </a:lnSpc>
              <a:tabLst>
                <a:tab pos="1368425" algn="l"/>
                <a:tab pos="2277110" algn="l"/>
                <a:tab pos="4433570" algn="l"/>
              </a:tabLst>
            </a:pPr>
            <a:r>
              <a:rPr sz="5550" spc="-25" dirty="0">
                <a:solidFill>
                  <a:srgbClr val="1D1C1F"/>
                </a:solidFill>
                <a:latin typeface="Arial"/>
                <a:cs typeface="Arial"/>
              </a:rPr>
              <a:t>me</a:t>
            </a:r>
            <a:r>
              <a:rPr sz="5550" dirty="0">
                <a:solidFill>
                  <a:srgbClr val="1D1C1F"/>
                </a:solidFill>
                <a:latin typeface="Arial"/>
                <a:cs typeface="Arial"/>
              </a:rPr>
              <a:t>	</a:t>
            </a:r>
            <a:r>
              <a:rPr sz="5550" spc="254" dirty="0">
                <a:solidFill>
                  <a:srgbClr val="1D1C1F"/>
                </a:solidFill>
                <a:latin typeface="Arial"/>
                <a:cs typeface="Arial"/>
              </a:rPr>
              <a:t>a</a:t>
            </a:r>
            <a:r>
              <a:rPr sz="5550" dirty="0">
                <a:solidFill>
                  <a:srgbClr val="1D1C1F"/>
                </a:solidFill>
                <a:latin typeface="Arial"/>
                <a:cs typeface="Arial"/>
              </a:rPr>
              <a:t>	</a:t>
            </a:r>
            <a:r>
              <a:rPr sz="5550" spc="245" dirty="0">
                <a:solidFill>
                  <a:srgbClr val="1D1C1F"/>
                </a:solidFill>
                <a:latin typeface="Arial"/>
                <a:cs typeface="Arial"/>
              </a:rPr>
              <a:t>sana</a:t>
            </a:r>
            <a:r>
              <a:rPr sz="5550" dirty="0">
                <a:solidFill>
                  <a:srgbClr val="1D1C1F"/>
                </a:solidFill>
                <a:latin typeface="Arial"/>
                <a:cs typeface="Arial"/>
              </a:rPr>
              <a:t>	</a:t>
            </a:r>
            <a:r>
              <a:rPr sz="5550" spc="160" dirty="0">
                <a:solidFill>
                  <a:srgbClr val="38363A"/>
                </a:solidFill>
                <a:latin typeface="Arial"/>
                <a:cs typeface="Arial"/>
              </a:rPr>
              <a:t>a</a:t>
            </a:r>
            <a:r>
              <a:rPr sz="5550" spc="160" dirty="0">
                <a:solidFill>
                  <a:srgbClr val="1D1C1F"/>
                </a:solidFill>
                <a:latin typeface="Arial"/>
                <a:cs typeface="Arial"/>
              </a:rPr>
              <a:t>n</a:t>
            </a:r>
            <a:r>
              <a:rPr sz="5550" spc="395" dirty="0">
                <a:solidFill>
                  <a:srgbClr val="1D1C1F"/>
                </a:solidFill>
                <a:latin typeface="Arial"/>
                <a:cs typeface="Arial"/>
              </a:rPr>
              <a:t> </a:t>
            </a:r>
            <a:r>
              <a:rPr sz="5550" spc="90" dirty="0">
                <a:solidFill>
                  <a:srgbClr val="1D1C1F"/>
                </a:solidFill>
                <a:latin typeface="Arial"/>
                <a:cs typeface="Arial"/>
              </a:rPr>
              <a:t>1n</a:t>
            </a:r>
            <a:r>
              <a:rPr sz="5550" spc="645" dirty="0">
                <a:solidFill>
                  <a:srgbClr val="1D1C1F"/>
                </a:solidFill>
                <a:latin typeface="Arial"/>
                <a:cs typeface="Arial"/>
              </a:rPr>
              <a:t> </a:t>
            </a:r>
            <a:r>
              <a:rPr sz="5550" spc="210" dirty="0">
                <a:solidFill>
                  <a:srgbClr val="1D1C1F"/>
                </a:solidFill>
                <a:latin typeface="Arial"/>
                <a:cs typeface="Arial"/>
              </a:rPr>
              <a:t>ervens1</a:t>
            </a:r>
            <a:endParaRPr sz="55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4925769" y="8422623"/>
            <a:ext cx="114300" cy="2203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-50" dirty="0">
                <a:solidFill>
                  <a:srgbClr val="38363A"/>
                </a:solidFill>
                <a:latin typeface="Arial"/>
                <a:cs typeface="Arial"/>
              </a:rPr>
              <a:t>0</a:t>
            </a:r>
            <a:endParaRPr sz="12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2105048" y="8532865"/>
            <a:ext cx="3138805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50" spc="235" dirty="0">
                <a:solidFill>
                  <a:srgbClr val="1D1C1F"/>
                </a:solidFill>
                <a:latin typeface="Arial"/>
                <a:cs typeface="Arial"/>
              </a:rPr>
              <a:t>eva</a:t>
            </a:r>
            <a:r>
              <a:rPr sz="5550" spc="229" dirty="0">
                <a:solidFill>
                  <a:srgbClr val="1D1C1F"/>
                </a:solidFill>
                <a:latin typeface="Arial"/>
                <a:cs typeface="Arial"/>
              </a:rPr>
              <a:t> </a:t>
            </a:r>
            <a:r>
              <a:rPr sz="5550" spc="215" dirty="0">
                <a:solidFill>
                  <a:srgbClr val="1D1C1F"/>
                </a:solidFill>
                <a:latin typeface="Arial"/>
                <a:cs typeface="Arial"/>
              </a:rPr>
              <a:t>uas1</a:t>
            </a:r>
            <a:endParaRPr sz="55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211630" y="9039847"/>
            <a:ext cx="3625215" cy="1494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11200" algn="ctr">
              <a:lnSpc>
                <a:spcPts val="5510"/>
              </a:lnSpc>
              <a:spcBef>
                <a:spcPts val="105"/>
              </a:spcBef>
            </a:pPr>
            <a:r>
              <a:rPr sz="5100" spc="60" dirty="0">
                <a:solidFill>
                  <a:srgbClr val="38363A"/>
                </a:solidFill>
                <a:latin typeface="Arial"/>
                <a:cs typeface="Arial"/>
              </a:rPr>
              <a:t>.</a:t>
            </a:r>
            <a:endParaRPr sz="5100">
              <a:latin typeface="Arial"/>
              <a:cs typeface="Arial"/>
            </a:endParaRPr>
          </a:p>
          <a:p>
            <a:pPr algn="ctr">
              <a:lnSpc>
                <a:spcPts val="6050"/>
              </a:lnSpc>
            </a:pPr>
            <a:r>
              <a:rPr sz="5550" spc="335" dirty="0">
                <a:solidFill>
                  <a:srgbClr val="1D1C1F"/>
                </a:solidFill>
                <a:latin typeface="Arial"/>
                <a:cs typeface="Arial"/>
              </a:rPr>
              <a:t>omun1</a:t>
            </a:r>
            <a:r>
              <a:rPr sz="5550" spc="204" dirty="0">
                <a:solidFill>
                  <a:srgbClr val="1D1C1F"/>
                </a:solidFill>
                <a:latin typeface="Arial"/>
                <a:cs typeface="Arial"/>
              </a:rPr>
              <a:t> </a:t>
            </a:r>
            <a:r>
              <a:rPr sz="5550" spc="114" dirty="0">
                <a:solidFill>
                  <a:srgbClr val="1D1C1F"/>
                </a:solidFill>
                <a:latin typeface="Arial"/>
                <a:cs typeface="Arial"/>
              </a:rPr>
              <a:t>as.</a:t>
            </a:r>
            <a:endParaRPr sz="55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121093" y="9660010"/>
            <a:ext cx="9308465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229995" algn="l"/>
                <a:tab pos="2116455" algn="l"/>
                <a:tab pos="3228340" algn="l"/>
                <a:tab pos="3889375" algn="l"/>
                <a:tab pos="4591685" algn="l"/>
                <a:tab pos="6142990" algn="l"/>
                <a:tab pos="7766050" algn="l"/>
                <a:tab pos="8515985" algn="l"/>
              </a:tabLst>
            </a:pPr>
            <a:r>
              <a:rPr sz="5550" spc="170" dirty="0">
                <a:solidFill>
                  <a:srgbClr val="1D1C1F"/>
                </a:solidFill>
                <a:latin typeface="Arial"/>
                <a:cs typeface="Arial"/>
              </a:rPr>
              <a:t>er</a:t>
            </a:r>
            <a:r>
              <a:rPr sz="5550" dirty="0">
                <a:solidFill>
                  <a:srgbClr val="1D1C1F"/>
                </a:solidFill>
                <a:latin typeface="Arial"/>
                <a:cs typeface="Arial"/>
              </a:rPr>
              <a:t>	</a:t>
            </a:r>
            <a:r>
              <a:rPr sz="5550" spc="195" dirty="0">
                <a:solidFill>
                  <a:srgbClr val="1D1C1F"/>
                </a:solidFill>
                <a:latin typeface="Arial"/>
                <a:cs typeface="Arial"/>
              </a:rPr>
              <a:t>a</a:t>
            </a:r>
            <a:r>
              <a:rPr sz="5550" dirty="0">
                <a:solidFill>
                  <a:srgbClr val="1D1C1F"/>
                </a:solidFill>
                <a:latin typeface="Arial"/>
                <a:cs typeface="Arial"/>
              </a:rPr>
              <a:t>	</a:t>
            </a:r>
            <a:r>
              <a:rPr sz="5550" spc="185" dirty="0">
                <a:solidFill>
                  <a:srgbClr val="1D1C1F"/>
                </a:solidFill>
                <a:latin typeface="Arial"/>
                <a:cs typeface="Arial"/>
              </a:rPr>
              <a:t>a</a:t>
            </a:r>
            <a:r>
              <a:rPr sz="5550" dirty="0">
                <a:solidFill>
                  <a:srgbClr val="1D1C1F"/>
                </a:solidFill>
                <a:latin typeface="Arial"/>
                <a:cs typeface="Arial"/>
              </a:rPr>
              <a:t>	</a:t>
            </a:r>
            <a:r>
              <a:rPr sz="5550" spc="-50" dirty="0">
                <a:solidFill>
                  <a:srgbClr val="1D1C1F"/>
                </a:solidFill>
                <a:latin typeface="Arial"/>
                <a:cs typeface="Arial"/>
              </a:rPr>
              <a:t>s</a:t>
            </a:r>
            <a:r>
              <a:rPr sz="5550" dirty="0">
                <a:solidFill>
                  <a:srgbClr val="1D1C1F"/>
                </a:solidFill>
                <a:latin typeface="Arial"/>
                <a:cs typeface="Arial"/>
              </a:rPr>
              <a:t>	</a:t>
            </a:r>
            <a:r>
              <a:rPr sz="5550" spc="-50" dirty="0">
                <a:solidFill>
                  <a:srgbClr val="1D1C1F"/>
                </a:solidFill>
                <a:latin typeface="Arial"/>
                <a:cs typeface="Arial"/>
              </a:rPr>
              <a:t>a</a:t>
            </a:r>
            <a:r>
              <a:rPr sz="5550" dirty="0">
                <a:solidFill>
                  <a:srgbClr val="1D1C1F"/>
                </a:solidFill>
                <a:latin typeface="Arial"/>
                <a:cs typeface="Arial"/>
              </a:rPr>
              <a:t>	</a:t>
            </a:r>
            <a:r>
              <a:rPr sz="5550" spc="-25" dirty="0">
                <a:solidFill>
                  <a:srgbClr val="1D1C1F"/>
                </a:solidFill>
                <a:latin typeface="Arial"/>
                <a:cs typeface="Arial"/>
              </a:rPr>
              <a:t>us</a:t>
            </a:r>
            <a:r>
              <a:rPr sz="5550" dirty="0">
                <a:solidFill>
                  <a:srgbClr val="1D1C1F"/>
                </a:solidFill>
                <a:latin typeface="Arial"/>
                <a:cs typeface="Arial"/>
              </a:rPr>
              <a:t>	</a:t>
            </a:r>
            <a:r>
              <a:rPr sz="5550" spc="-25" dirty="0">
                <a:solidFill>
                  <a:srgbClr val="1D1C1F"/>
                </a:solidFill>
                <a:latin typeface="Arial"/>
                <a:cs typeface="Arial"/>
              </a:rPr>
              <a:t>ese</a:t>
            </a:r>
            <a:r>
              <a:rPr sz="5550" dirty="0">
                <a:solidFill>
                  <a:srgbClr val="1D1C1F"/>
                </a:solidFill>
                <a:latin typeface="Arial"/>
                <a:cs typeface="Arial"/>
              </a:rPr>
              <a:t>	</a:t>
            </a:r>
            <a:r>
              <a:rPr sz="5550" spc="-50" dirty="0">
                <a:solidFill>
                  <a:srgbClr val="1D1C1F"/>
                </a:solidFill>
                <a:latin typeface="Arial"/>
                <a:cs typeface="Arial"/>
              </a:rPr>
              <a:t>a</a:t>
            </a:r>
            <a:r>
              <a:rPr sz="5550" dirty="0">
                <a:solidFill>
                  <a:srgbClr val="1D1C1F"/>
                </a:solidFill>
                <a:latin typeface="Arial"/>
                <a:cs typeface="Arial"/>
              </a:rPr>
              <a:t>	</a:t>
            </a:r>
            <a:r>
              <a:rPr sz="5550" spc="-25" dirty="0">
                <a:solidFill>
                  <a:srgbClr val="1D1C1F"/>
                </a:solidFill>
                <a:latin typeface="Arial"/>
                <a:cs typeface="Arial"/>
              </a:rPr>
              <a:t>an</a:t>
            </a:r>
            <a:endParaRPr sz="55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951982" y="11515790"/>
            <a:ext cx="148590" cy="803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100" spc="-875" dirty="0">
                <a:solidFill>
                  <a:srgbClr val="1D1C1F"/>
                </a:solidFill>
                <a:latin typeface="Arial"/>
                <a:cs typeface="Arial"/>
              </a:rPr>
              <a:t>•</a:t>
            </a:r>
            <a:endParaRPr sz="51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276724" y="11923731"/>
            <a:ext cx="7099300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705485" algn="l"/>
                <a:tab pos="2579370" algn="l"/>
                <a:tab pos="5148580" algn="l"/>
              </a:tabLst>
            </a:pPr>
            <a:r>
              <a:rPr sz="5550" spc="-50" dirty="0">
                <a:solidFill>
                  <a:srgbClr val="1D1C1F"/>
                </a:solidFill>
                <a:latin typeface="Arial"/>
                <a:cs typeface="Arial"/>
              </a:rPr>
              <a:t>e</a:t>
            </a:r>
            <a:r>
              <a:rPr sz="5550" dirty="0">
                <a:solidFill>
                  <a:srgbClr val="1D1C1F"/>
                </a:solidFill>
                <a:latin typeface="Arial"/>
                <a:cs typeface="Arial"/>
              </a:rPr>
              <a:t>	</a:t>
            </a:r>
            <a:r>
              <a:rPr sz="5550" spc="165" dirty="0">
                <a:solidFill>
                  <a:srgbClr val="1D1C1F"/>
                </a:solidFill>
                <a:latin typeface="Arial"/>
                <a:cs typeface="Arial"/>
              </a:rPr>
              <a:t>erse</a:t>
            </a:r>
            <a:r>
              <a:rPr sz="5550" dirty="0">
                <a:solidFill>
                  <a:srgbClr val="1D1C1F"/>
                </a:solidFill>
                <a:latin typeface="Arial"/>
                <a:cs typeface="Arial"/>
              </a:rPr>
              <a:t>	</a:t>
            </a:r>
            <a:r>
              <a:rPr sz="5550" spc="260" dirty="0">
                <a:solidFill>
                  <a:srgbClr val="1D1C1F"/>
                </a:solidFill>
                <a:latin typeface="Arial"/>
                <a:cs typeface="Arial"/>
              </a:rPr>
              <a:t>1aann</a:t>
            </a:r>
            <a:r>
              <a:rPr sz="5550" dirty="0">
                <a:solidFill>
                  <a:srgbClr val="1D1C1F"/>
                </a:solidFill>
                <a:latin typeface="Arial"/>
                <a:cs typeface="Arial"/>
              </a:rPr>
              <a:t>	</a:t>
            </a:r>
            <a:r>
              <a:rPr sz="5550" spc="225" dirty="0">
                <a:solidFill>
                  <a:srgbClr val="1D1C1F"/>
                </a:solidFill>
                <a:latin typeface="Arial"/>
                <a:cs typeface="Arial"/>
              </a:rPr>
              <a:t>a,</a:t>
            </a:r>
            <a:r>
              <a:rPr sz="5550" spc="90" dirty="0">
                <a:solidFill>
                  <a:srgbClr val="1D1C1F"/>
                </a:solidFill>
                <a:latin typeface="Arial"/>
                <a:cs typeface="Arial"/>
              </a:rPr>
              <a:t> </a:t>
            </a:r>
            <a:r>
              <a:rPr sz="5550" spc="355" dirty="0">
                <a:solidFill>
                  <a:srgbClr val="1D1C1F"/>
                </a:solidFill>
                <a:latin typeface="Arial"/>
                <a:cs typeface="Arial"/>
              </a:rPr>
              <a:t>mu</a:t>
            </a:r>
            <a:endParaRPr sz="55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397455" y="12768108"/>
            <a:ext cx="1435100" cy="5854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283970" algn="l"/>
              </a:tabLst>
            </a:pPr>
            <a:r>
              <a:rPr sz="5550" spc="-1060" dirty="0">
                <a:solidFill>
                  <a:srgbClr val="38363A"/>
                </a:solidFill>
                <a:latin typeface="Arial"/>
                <a:cs typeface="Arial"/>
              </a:rPr>
              <a:t>•</a:t>
            </a:r>
            <a:r>
              <a:rPr sz="5550" dirty="0">
                <a:solidFill>
                  <a:srgbClr val="38363A"/>
                </a:solidFill>
                <a:latin typeface="Arial"/>
                <a:cs typeface="Arial"/>
              </a:rPr>
              <a:t>	</a:t>
            </a:r>
            <a:r>
              <a:rPr sz="3650" spc="-135" dirty="0">
                <a:solidFill>
                  <a:srgbClr val="38363A"/>
                </a:solidFill>
                <a:latin typeface="Arial"/>
                <a:cs typeface="Arial"/>
              </a:rPr>
              <a:t>•</a:t>
            </a:r>
            <a:endParaRPr sz="36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908507" y="12748458"/>
            <a:ext cx="141605" cy="609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800" spc="-475" dirty="0">
                <a:solidFill>
                  <a:srgbClr val="1D1C1F"/>
                </a:solidFill>
                <a:latin typeface="Arial"/>
                <a:cs typeface="Arial"/>
              </a:rPr>
              <a:t>•</a:t>
            </a:r>
            <a:endParaRPr sz="3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819263" y="13032012"/>
            <a:ext cx="13153390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765300" algn="l"/>
                <a:tab pos="3402965" algn="l"/>
                <a:tab pos="9484995" algn="l"/>
                <a:tab pos="10316845" algn="l"/>
                <a:tab pos="11685270" algn="l"/>
                <a:tab pos="12746355" algn="l"/>
              </a:tabLst>
            </a:pPr>
            <a:r>
              <a:rPr sz="5550" dirty="0">
                <a:solidFill>
                  <a:srgbClr val="1D1C1F"/>
                </a:solidFill>
                <a:latin typeface="Arial"/>
                <a:cs typeface="Arial"/>
              </a:rPr>
              <a:t>e</a:t>
            </a:r>
            <a:r>
              <a:rPr sz="5550" spc="445" dirty="0">
                <a:solidFill>
                  <a:srgbClr val="1D1C1F"/>
                </a:solidFill>
                <a:latin typeface="Arial"/>
                <a:cs typeface="Arial"/>
              </a:rPr>
              <a:t> </a:t>
            </a:r>
            <a:r>
              <a:rPr sz="5550" spc="-50" dirty="0">
                <a:solidFill>
                  <a:srgbClr val="1D1C1F"/>
                </a:solidFill>
                <a:latin typeface="Arial"/>
                <a:cs typeface="Arial"/>
              </a:rPr>
              <a:t>e</a:t>
            </a:r>
            <a:r>
              <a:rPr sz="5550" dirty="0">
                <a:solidFill>
                  <a:srgbClr val="1D1C1F"/>
                </a:solidFill>
                <a:latin typeface="Arial"/>
                <a:cs typeface="Arial"/>
              </a:rPr>
              <a:t>	</a:t>
            </a:r>
            <a:r>
              <a:rPr sz="5100" spc="-50" dirty="0">
                <a:solidFill>
                  <a:srgbClr val="1D1C1F"/>
                </a:solidFill>
                <a:latin typeface="Arial"/>
                <a:cs typeface="Arial"/>
              </a:rPr>
              <a:t>1</a:t>
            </a:r>
            <a:r>
              <a:rPr sz="5100" dirty="0">
                <a:solidFill>
                  <a:srgbClr val="1D1C1F"/>
                </a:solidFill>
                <a:latin typeface="Arial"/>
                <a:cs typeface="Arial"/>
              </a:rPr>
              <a:t>	</a:t>
            </a:r>
            <a:r>
              <a:rPr sz="5550" dirty="0">
                <a:solidFill>
                  <a:srgbClr val="1D1C1F"/>
                </a:solidFill>
                <a:latin typeface="Arial"/>
                <a:cs typeface="Arial"/>
              </a:rPr>
              <a:t>e</a:t>
            </a:r>
            <a:r>
              <a:rPr sz="5550" spc="-180" dirty="0">
                <a:solidFill>
                  <a:srgbClr val="1D1C1F"/>
                </a:solidFill>
                <a:latin typeface="Arial"/>
                <a:cs typeface="Arial"/>
              </a:rPr>
              <a:t> </a:t>
            </a:r>
            <a:r>
              <a:rPr sz="5550" spc="-110" dirty="0">
                <a:solidFill>
                  <a:srgbClr val="1D1C1F"/>
                </a:solidFill>
                <a:latin typeface="Arial"/>
                <a:cs typeface="Arial"/>
              </a:rPr>
              <a:t>1s1en</a:t>
            </a:r>
            <a:r>
              <a:rPr sz="5550" spc="290" dirty="0">
                <a:solidFill>
                  <a:srgbClr val="1D1C1F"/>
                </a:solidFill>
                <a:latin typeface="Arial"/>
                <a:cs typeface="Arial"/>
              </a:rPr>
              <a:t> </a:t>
            </a:r>
            <a:r>
              <a:rPr sz="5550" spc="180" dirty="0">
                <a:solidFill>
                  <a:srgbClr val="1D1C1F"/>
                </a:solidFill>
                <a:latin typeface="Arial"/>
                <a:cs typeface="Arial"/>
              </a:rPr>
              <a:t>ser</a:t>
            </a:r>
            <a:r>
              <a:rPr sz="5550" spc="95" dirty="0">
                <a:solidFill>
                  <a:srgbClr val="1D1C1F"/>
                </a:solidFill>
                <a:latin typeface="Arial"/>
                <a:cs typeface="Arial"/>
              </a:rPr>
              <a:t> </a:t>
            </a:r>
            <a:r>
              <a:rPr sz="5550" spc="-260" dirty="0">
                <a:solidFill>
                  <a:srgbClr val="7C7C7C"/>
                </a:solidFill>
                <a:latin typeface="Arial"/>
                <a:cs typeface="Arial"/>
              </a:rPr>
              <a:t>.</a:t>
            </a:r>
            <a:r>
              <a:rPr sz="5550" spc="-260" dirty="0">
                <a:solidFill>
                  <a:srgbClr val="1D1C1F"/>
                </a:solidFill>
                <a:latin typeface="Arial"/>
                <a:cs typeface="Arial"/>
              </a:rPr>
              <a:t>a</a:t>
            </a:r>
            <a:r>
              <a:rPr sz="5550" spc="130" dirty="0">
                <a:solidFill>
                  <a:srgbClr val="1D1C1F"/>
                </a:solidFill>
                <a:latin typeface="Arial"/>
                <a:cs typeface="Arial"/>
              </a:rPr>
              <a:t> </a:t>
            </a:r>
            <a:r>
              <a:rPr sz="5550" spc="-705" dirty="0">
                <a:solidFill>
                  <a:srgbClr val="1D1C1F"/>
                </a:solidFill>
                <a:latin typeface="Arial"/>
                <a:cs typeface="Arial"/>
              </a:rPr>
              <a:t>,...,,er</a:t>
            </a:r>
            <a:r>
              <a:rPr sz="5550" dirty="0">
                <a:solidFill>
                  <a:srgbClr val="1D1C1F"/>
                </a:solidFill>
                <a:latin typeface="Arial"/>
                <a:cs typeface="Arial"/>
              </a:rPr>
              <a:t>	</a:t>
            </a:r>
            <a:r>
              <a:rPr sz="5550" spc="-50" dirty="0">
                <a:solidFill>
                  <a:srgbClr val="1D1C1F"/>
                </a:solidFill>
                <a:latin typeface="Arial"/>
                <a:cs typeface="Arial"/>
              </a:rPr>
              <a:t>o</a:t>
            </a:r>
            <a:r>
              <a:rPr sz="5550" dirty="0">
                <a:solidFill>
                  <a:srgbClr val="1D1C1F"/>
                </a:solidFill>
                <a:latin typeface="Arial"/>
                <a:cs typeface="Arial"/>
              </a:rPr>
              <a:t>	</a:t>
            </a:r>
            <a:r>
              <a:rPr sz="5550" spc="-25" dirty="0">
                <a:solidFill>
                  <a:srgbClr val="1D1C1F"/>
                </a:solidFill>
                <a:latin typeface="Arial"/>
                <a:cs typeface="Arial"/>
              </a:rPr>
              <a:t>us</a:t>
            </a:r>
            <a:r>
              <a:rPr sz="5550" dirty="0">
                <a:solidFill>
                  <a:srgbClr val="1D1C1F"/>
                </a:solidFill>
                <a:latin typeface="Arial"/>
                <a:cs typeface="Arial"/>
              </a:rPr>
              <a:t>	</a:t>
            </a:r>
            <a:r>
              <a:rPr sz="5550" spc="-50" dirty="0">
                <a:solidFill>
                  <a:srgbClr val="1D1C1F"/>
                </a:solidFill>
                <a:latin typeface="Arial"/>
                <a:cs typeface="Arial"/>
              </a:rPr>
              <a:t>a</a:t>
            </a:r>
            <a:r>
              <a:rPr sz="5550" dirty="0">
                <a:solidFill>
                  <a:srgbClr val="1D1C1F"/>
                </a:solidFill>
                <a:latin typeface="Arial"/>
                <a:cs typeface="Arial"/>
              </a:rPr>
              <a:t>	</a:t>
            </a:r>
            <a:r>
              <a:rPr sz="5550" spc="-50" dirty="0">
                <a:solidFill>
                  <a:srgbClr val="1D1C1F"/>
                </a:solidFill>
                <a:latin typeface="Arial"/>
                <a:cs typeface="Arial"/>
              </a:rPr>
              <a:t>a</a:t>
            </a:r>
            <a:endParaRPr sz="55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877938" y="11456839"/>
            <a:ext cx="7468234" cy="24498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ts val="5170"/>
              </a:lnSpc>
              <a:spcBef>
                <a:spcPts val="120"/>
              </a:spcBef>
              <a:tabLst>
                <a:tab pos="920750" algn="l"/>
                <a:tab pos="3561079" algn="l"/>
              </a:tabLst>
            </a:pPr>
            <a:r>
              <a:rPr sz="8325" spc="382" baseline="-37037" dirty="0">
                <a:solidFill>
                  <a:srgbClr val="1D1C1F"/>
                </a:solidFill>
                <a:latin typeface="Arial"/>
                <a:cs typeface="Arial"/>
              </a:rPr>
              <a:t>a</a:t>
            </a:r>
            <a:r>
              <a:rPr sz="8325" baseline="-37037" dirty="0">
                <a:solidFill>
                  <a:srgbClr val="1D1C1F"/>
                </a:solidFill>
                <a:latin typeface="Arial"/>
                <a:cs typeface="Arial"/>
              </a:rPr>
              <a:t>	</a:t>
            </a:r>
            <a:r>
              <a:rPr sz="5550" spc="2055" dirty="0">
                <a:solidFill>
                  <a:srgbClr val="38363A"/>
                </a:solidFill>
                <a:latin typeface="Arial"/>
                <a:cs typeface="Arial"/>
              </a:rPr>
              <a:t>-</a:t>
            </a:r>
            <a:r>
              <a:rPr sz="5550" spc="2000" dirty="0">
                <a:solidFill>
                  <a:srgbClr val="1D1C1F"/>
                </a:solidFill>
                <a:latin typeface="Arial"/>
                <a:cs typeface="Arial"/>
              </a:rPr>
              <a:t>·</a:t>
            </a:r>
            <a:r>
              <a:rPr sz="5550" dirty="0">
                <a:solidFill>
                  <a:srgbClr val="1D1C1F"/>
                </a:solidFill>
                <a:latin typeface="Arial"/>
                <a:cs typeface="Arial"/>
              </a:rPr>
              <a:t>	</a:t>
            </a:r>
            <a:r>
              <a:rPr sz="5550" spc="-925" dirty="0">
                <a:solidFill>
                  <a:srgbClr val="1D1C1F"/>
                </a:solidFill>
                <a:latin typeface="Times New Roman"/>
                <a:cs typeface="Times New Roman"/>
              </a:rPr>
              <a:t>•</a:t>
            </a:r>
            <a:endParaRPr sz="5550">
              <a:latin typeface="Times New Roman"/>
              <a:cs typeface="Times New Roman"/>
            </a:endParaRPr>
          </a:p>
          <a:p>
            <a:pPr marR="105410" algn="r">
              <a:lnSpc>
                <a:spcPts val="5170"/>
              </a:lnSpc>
              <a:tabLst>
                <a:tab pos="1541145" algn="l"/>
                <a:tab pos="3549015" algn="l"/>
                <a:tab pos="4369435" algn="l"/>
                <a:tab pos="5601335" algn="l"/>
              </a:tabLst>
            </a:pPr>
            <a:r>
              <a:rPr sz="5550" spc="-25" dirty="0">
                <a:solidFill>
                  <a:srgbClr val="1D1C1F"/>
                </a:solidFill>
                <a:latin typeface="Arial"/>
                <a:cs typeface="Arial"/>
              </a:rPr>
              <a:t>1ca</a:t>
            </a:r>
            <a:r>
              <a:rPr sz="5550" dirty="0">
                <a:solidFill>
                  <a:srgbClr val="1D1C1F"/>
                </a:solidFill>
                <a:latin typeface="Arial"/>
                <a:cs typeface="Arial"/>
              </a:rPr>
              <a:t>	</a:t>
            </a:r>
            <a:r>
              <a:rPr sz="5550" spc="-315" dirty="0">
                <a:solidFill>
                  <a:srgbClr val="1D1C1F"/>
                </a:solidFill>
                <a:latin typeface="Arial"/>
                <a:cs typeface="Arial"/>
              </a:rPr>
              <a:t>a1,</a:t>
            </a:r>
            <a:r>
              <a:rPr sz="5550" spc="490" dirty="0">
                <a:solidFill>
                  <a:srgbClr val="1D1C1F"/>
                </a:solidFill>
                <a:latin typeface="Arial"/>
                <a:cs typeface="Arial"/>
              </a:rPr>
              <a:t> </a:t>
            </a:r>
            <a:r>
              <a:rPr sz="5550" spc="-425" dirty="0">
                <a:solidFill>
                  <a:srgbClr val="1D1C1F"/>
                </a:solidFill>
                <a:latin typeface="Arial"/>
                <a:cs typeface="Arial"/>
              </a:rPr>
              <a:t>a</a:t>
            </a:r>
            <a:r>
              <a:rPr sz="5550" dirty="0">
                <a:solidFill>
                  <a:srgbClr val="1D1C1F"/>
                </a:solidFill>
                <a:latin typeface="Arial"/>
                <a:cs typeface="Arial"/>
              </a:rPr>
              <a:t>	</a:t>
            </a:r>
            <a:r>
              <a:rPr sz="5550" spc="-60" dirty="0">
                <a:solidFill>
                  <a:srgbClr val="1D1C1F"/>
                </a:solidFill>
                <a:latin typeface="Arial"/>
                <a:cs typeface="Arial"/>
              </a:rPr>
              <a:t>e</a:t>
            </a:r>
            <a:r>
              <a:rPr sz="5550" dirty="0">
                <a:solidFill>
                  <a:srgbClr val="1D1C1F"/>
                </a:solidFill>
                <a:latin typeface="Arial"/>
                <a:cs typeface="Arial"/>
              </a:rPr>
              <a:t>	</a:t>
            </a:r>
            <a:r>
              <a:rPr sz="5550" spc="-25" dirty="0">
                <a:solidFill>
                  <a:srgbClr val="1D1C1F"/>
                </a:solidFill>
                <a:latin typeface="Arial"/>
                <a:cs typeface="Arial"/>
              </a:rPr>
              <a:t>ua</a:t>
            </a:r>
            <a:r>
              <a:rPr sz="5550" dirty="0">
                <a:solidFill>
                  <a:srgbClr val="1D1C1F"/>
                </a:solidFill>
                <a:latin typeface="Arial"/>
                <a:cs typeface="Arial"/>
              </a:rPr>
              <a:t>	</a:t>
            </a:r>
            <a:r>
              <a:rPr sz="5550" spc="-50" dirty="0">
                <a:solidFill>
                  <a:srgbClr val="1D1C1F"/>
                </a:solidFill>
                <a:latin typeface="Arial"/>
                <a:cs typeface="Arial"/>
              </a:rPr>
              <a:t>,</a:t>
            </a:r>
            <a:endParaRPr sz="5550">
              <a:latin typeface="Arial"/>
              <a:cs typeface="Arial"/>
            </a:endParaRPr>
          </a:p>
          <a:p>
            <a:pPr marR="30480" algn="r">
              <a:lnSpc>
                <a:spcPct val="100000"/>
              </a:lnSpc>
              <a:spcBef>
                <a:spcPts val="2065"/>
              </a:spcBef>
            </a:pPr>
            <a:r>
              <a:rPr sz="5550" spc="85" dirty="0">
                <a:solidFill>
                  <a:srgbClr val="1D1C1F"/>
                </a:solidFill>
                <a:latin typeface="Arial"/>
                <a:cs typeface="Arial"/>
              </a:rPr>
              <a:t>eve</a:t>
            </a:r>
            <a:endParaRPr sz="555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461736" y="14120294"/>
            <a:ext cx="5080" cy="965200"/>
          </a:xfrm>
          <a:custGeom>
            <a:avLst/>
            <a:gdLst/>
            <a:ahLst/>
            <a:cxnLst/>
            <a:rect l="l" t="t" r="r" b="b"/>
            <a:pathLst>
              <a:path w="5079" h="965200">
                <a:moveTo>
                  <a:pt x="4716" y="965094"/>
                </a:moveTo>
                <a:lnTo>
                  <a:pt x="0" y="965094"/>
                </a:lnTo>
                <a:lnTo>
                  <a:pt x="0" y="0"/>
                </a:lnTo>
                <a:lnTo>
                  <a:pt x="4716" y="0"/>
                </a:lnTo>
                <a:lnTo>
                  <a:pt x="4716" y="965094"/>
                </a:lnTo>
                <a:close/>
              </a:path>
            </a:pathLst>
          </a:custGeom>
          <a:solidFill>
            <a:srgbClr val="D4D4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907926" y="14135575"/>
            <a:ext cx="9693275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862195" algn="l"/>
                <a:tab pos="6577965" algn="l"/>
              </a:tabLst>
            </a:pPr>
            <a:r>
              <a:rPr sz="5550" spc="295" dirty="0">
                <a:solidFill>
                  <a:srgbClr val="1D1C1F"/>
                </a:solidFill>
                <a:latin typeface="Arial"/>
                <a:cs typeface="Arial"/>
              </a:rPr>
              <a:t>_ence</a:t>
            </a:r>
            <a:r>
              <a:rPr sz="5550" spc="165" dirty="0">
                <a:solidFill>
                  <a:srgbClr val="1D1C1F"/>
                </a:solidFill>
                <a:latin typeface="Arial"/>
                <a:cs typeface="Arial"/>
              </a:rPr>
              <a:t> </a:t>
            </a:r>
            <a:r>
              <a:rPr sz="5550" spc="-415" dirty="0">
                <a:solidFill>
                  <a:srgbClr val="1D1C1F"/>
                </a:solidFill>
                <a:latin typeface="Arial"/>
                <a:cs typeface="Arial"/>
              </a:rPr>
              <a:t>a</a:t>
            </a:r>
            <a:r>
              <a:rPr sz="5550" spc="1205" dirty="0">
                <a:solidFill>
                  <a:srgbClr val="BAB8BC"/>
                </a:solidFill>
                <a:latin typeface="Arial"/>
                <a:cs typeface="Arial"/>
              </a:rPr>
              <a:t>,</a:t>
            </a:r>
            <a:r>
              <a:rPr sz="5550" spc="1215" dirty="0">
                <a:solidFill>
                  <a:srgbClr val="1D1C1F"/>
                </a:solidFill>
                <a:latin typeface="Arial"/>
                <a:cs typeface="Arial"/>
              </a:rPr>
              <a:t>an</a:t>
            </a:r>
            <a:r>
              <a:rPr sz="5550" dirty="0">
                <a:solidFill>
                  <a:srgbClr val="1D1C1F"/>
                </a:solidFill>
                <a:latin typeface="Arial"/>
                <a:cs typeface="Arial"/>
              </a:rPr>
              <a:t>	a1</a:t>
            </a:r>
            <a:r>
              <a:rPr sz="5550" spc="-254" dirty="0">
                <a:solidFill>
                  <a:srgbClr val="1D1C1F"/>
                </a:solidFill>
                <a:latin typeface="Arial"/>
                <a:cs typeface="Arial"/>
              </a:rPr>
              <a:t> </a:t>
            </a:r>
            <a:r>
              <a:rPr sz="5550" spc="-50" dirty="0">
                <a:solidFill>
                  <a:srgbClr val="1D1C1F"/>
                </a:solidFill>
                <a:latin typeface="Arial"/>
                <a:cs typeface="Arial"/>
              </a:rPr>
              <a:t>u</a:t>
            </a:r>
            <a:r>
              <a:rPr sz="5550" dirty="0">
                <a:solidFill>
                  <a:srgbClr val="1D1C1F"/>
                </a:solidFill>
                <a:latin typeface="Arial"/>
                <a:cs typeface="Arial"/>
              </a:rPr>
              <a:t>	</a:t>
            </a:r>
            <a:r>
              <a:rPr sz="5550" spc="-105" dirty="0">
                <a:solidFill>
                  <a:srgbClr val="1D1C1F"/>
                </a:solidFill>
                <a:latin typeface="Arial"/>
                <a:cs typeface="Arial"/>
              </a:rPr>
              <a:t>ll'-</a:t>
            </a:r>
            <a:r>
              <a:rPr sz="5550" spc="-175" dirty="0">
                <a:solidFill>
                  <a:srgbClr val="1D1C1F"/>
                </a:solidFill>
                <a:latin typeface="Arial"/>
                <a:cs typeface="Arial"/>
              </a:rPr>
              <a:t>'revens1</a:t>
            </a:r>
            <a:endParaRPr sz="555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5116554" y="14120294"/>
            <a:ext cx="9525" cy="965200"/>
          </a:xfrm>
          <a:custGeom>
            <a:avLst/>
            <a:gdLst/>
            <a:ahLst/>
            <a:cxnLst/>
            <a:rect l="l" t="t" r="r" b="b"/>
            <a:pathLst>
              <a:path w="9525" h="965200">
                <a:moveTo>
                  <a:pt x="9432" y="965094"/>
                </a:moveTo>
                <a:lnTo>
                  <a:pt x="0" y="965094"/>
                </a:lnTo>
                <a:lnTo>
                  <a:pt x="0" y="0"/>
                </a:lnTo>
                <a:lnTo>
                  <a:pt x="9432" y="0"/>
                </a:lnTo>
                <a:lnTo>
                  <a:pt x="9432" y="965094"/>
                </a:lnTo>
                <a:close/>
              </a:path>
            </a:pathLst>
          </a:custGeom>
          <a:solidFill>
            <a:srgbClr val="D4D4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597407" y="14120294"/>
            <a:ext cx="19050" cy="965200"/>
          </a:xfrm>
          <a:custGeom>
            <a:avLst/>
            <a:gdLst/>
            <a:ahLst/>
            <a:cxnLst/>
            <a:rect l="l" t="t" r="r" b="b"/>
            <a:pathLst>
              <a:path w="19050" h="965200">
                <a:moveTo>
                  <a:pt x="18864" y="965094"/>
                </a:moveTo>
                <a:lnTo>
                  <a:pt x="0" y="965094"/>
                </a:lnTo>
                <a:lnTo>
                  <a:pt x="0" y="0"/>
                </a:lnTo>
                <a:lnTo>
                  <a:pt x="18864" y="0"/>
                </a:lnTo>
                <a:lnTo>
                  <a:pt x="18864" y="965094"/>
                </a:lnTo>
                <a:close/>
              </a:path>
            </a:pathLst>
          </a:custGeom>
          <a:solidFill>
            <a:srgbClr val="D4D4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12092478" y="13833746"/>
            <a:ext cx="5252720" cy="2327275"/>
          </a:xfrm>
          <a:prstGeom prst="rect">
            <a:avLst/>
          </a:prstGeom>
        </p:spPr>
        <p:txBody>
          <a:bodyPr vert="horz" wrap="square" lIns="0" tIns="31686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2495"/>
              </a:spcBef>
              <a:tabLst>
                <a:tab pos="5132705" algn="l"/>
              </a:tabLst>
            </a:pPr>
            <a:r>
              <a:rPr sz="5550" spc="450" dirty="0">
                <a:solidFill>
                  <a:srgbClr val="1D1C1F"/>
                </a:solidFill>
                <a:latin typeface="Arial"/>
                <a:cs typeface="Arial"/>
              </a:rPr>
              <a:t>r</a:t>
            </a:r>
            <a:r>
              <a:rPr sz="5550" spc="110" dirty="0">
                <a:solidFill>
                  <a:srgbClr val="1D1C1F"/>
                </a:solidFill>
                <a:latin typeface="Arial"/>
                <a:cs typeface="Arial"/>
              </a:rPr>
              <a:t>i</a:t>
            </a:r>
            <a:r>
              <a:rPr sz="5400" spc="-450" baseline="55555" dirty="0">
                <a:solidFill>
                  <a:srgbClr val="38363A"/>
                </a:solidFill>
                <a:latin typeface="Arial"/>
                <a:cs typeface="Arial"/>
              </a:rPr>
              <a:t>"</a:t>
            </a:r>
            <a:r>
              <a:rPr sz="5550" spc="470" dirty="0">
                <a:solidFill>
                  <a:srgbClr val="1D1C1F"/>
                </a:solidFill>
                <a:latin typeface="Arial"/>
                <a:cs typeface="Arial"/>
              </a:rPr>
              <a:t>m</a:t>
            </a:r>
            <a:r>
              <a:rPr sz="5550" spc="459" dirty="0">
                <a:solidFill>
                  <a:srgbClr val="1D1C1F"/>
                </a:solidFill>
                <a:latin typeface="Arial"/>
                <a:cs typeface="Arial"/>
              </a:rPr>
              <a:t>e</a:t>
            </a:r>
            <a:r>
              <a:rPr sz="5550" spc="450" dirty="0">
                <a:solidFill>
                  <a:srgbClr val="1D1C1F"/>
                </a:solidFill>
                <a:latin typeface="Arial"/>
                <a:cs typeface="Arial"/>
              </a:rPr>
              <a:t>r</a:t>
            </a:r>
            <a:r>
              <a:rPr sz="5550" spc="434" dirty="0">
                <a:solidFill>
                  <a:srgbClr val="38363A"/>
                </a:solidFill>
                <a:latin typeface="Arial"/>
                <a:cs typeface="Arial"/>
              </a:rPr>
              <a:t>,</a:t>
            </a:r>
            <a:r>
              <a:rPr sz="5550" spc="114" dirty="0">
                <a:solidFill>
                  <a:srgbClr val="38363A"/>
                </a:solidFill>
                <a:latin typeface="Arial"/>
                <a:cs typeface="Arial"/>
              </a:rPr>
              <a:t> </a:t>
            </a:r>
            <a:r>
              <a:rPr sz="5550" spc="-1530" dirty="0">
                <a:solidFill>
                  <a:srgbClr val="1D1C1F"/>
                </a:solidFill>
                <a:latin typeface="Arial"/>
                <a:cs typeface="Arial"/>
              </a:rPr>
              <a:t>s</a:t>
            </a:r>
            <a:r>
              <a:rPr sz="5550" spc="-3390" dirty="0">
                <a:solidFill>
                  <a:srgbClr val="1D1C1F"/>
                </a:solidFill>
                <a:latin typeface="Arial"/>
                <a:cs typeface="Arial"/>
              </a:rPr>
              <a:t>e</a:t>
            </a:r>
            <a:r>
              <a:rPr sz="5550" spc="3635" dirty="0">
                <a:solidFill>
                  <a:srgbClr val="BAB8BC"/>
                </a:solidFill>
                <a:latin typeface="Arial"/>
                <a:cs typeface="Arial"/>
              </a:rPr>
              <a:t>•</a:t>
            </a:r>
            <a:r>
              <a:rPr sz="5550" spc="-1585" dirty="0">
                <a:solidFill>
                  <a:srgbClr val="1D1C1F"/>
                </a:solidFill>
                <a:latin typeface="Arial"/>
                <a:cs typeface="Arial"/>
              </a:rPr>
              <a:t>u</a:t>
            </a:r>
            <a:r>
              <a:rPr sz="5550" spc="4330" dirty="0">
                <a:solidFill>
                  <a:srgbClr val="1D1C1F"/>
                </a:solidFill>
                <a:latin typeface="Arial"/>
                <a:cs typeface="Arial"/>
              </a:rPr>
              <a:t>n</a:t>
            </a:r>
            <a:r>
              <a:rPr sz="5550" spc="-1520" dirty="0">
                <a:solidFill>
                  <a:srgbClr val="BAB8BC"/>
                </a:solidFill>
                <a:latin typeface="Arial"/>
                <a:cs typeface="Arial"/>
              </a:rPr>
              <a:t>•</a:t>
            </a:r>
            <a:r>
              <a:rPr sz="5550" dirty="0">
                <a:solidFill>
                  <a:srgbClr val="BAB8BC"/>
                </a:solidFill>
                <a:latin typeface="Arial"/>
                <a:cs typeface="Arial"/>
              </a:rPr>
              <a:t>	</a:t>
            </a:r>
            <a:r>
              <a:rPr sz="5550" spc="-2205" dirty="0">
                <a:solidFill>
                  <a:srgbClr val="1D1C1F"/>
                </a:solidFill>
                <a:latin typeface="Arial"/>
                <a:cs typeface="Arial"/>
              </a:rPr>
              <a:t>er</a:t>
            </a:r>
            <a:endParaRPr sz="5550">
              <a:latin typeface="Arial"/>
              <a:cs typeface="Arial"/>
            </a:endParaRPr>
          </a:p>
          <a:p>
            <a:pPr marL="718820">
              <a:lnSpc>
                <a:spcPct val="100000"/>
              </a:lnSpc>
              <a:spcBef>
                <a:spcPts val="2400"/>
              </a:spcBef>
              <a:tabLst>
                <a:tab pos="1972310" algn="l"/>
              </a:tabLst>
            </a:pPr>
            <a:r>
              <a:rPr sz="5550" spc="-25" dirty="0">
                <a:solidFill>
                  <a:srgbClr val="1D1C1F"/>
                </a:solidFill>
                <a:latin typeface="Arial"/>
                <a:cs typeface="Arial"/>
              </a:rPr>
              <a:t>a.n</a:t>
            </a:r>
            <a:r>
              <a:rPr sz="5550" dirty="0">
                <a:solidFill>
                  <a:srgbClr val="1D1C1F"/>
                </a:solidFill>
                <a:latin typeface="Arial"/>
                <a:cs typeface="Arial"/>
              </a:rPr>
              <a:t>	</a:t>
            </a:r>
            <a:r>
              <a:rPr sz="5550" spc="-1035" dirty="0">
                <a:solidFill>
                  <a:srgbClr val="BAB8BC"/>
                </a:solidFill>
                <a:latin typeface="Arial"/>
                <a:cs typeface="Arial"/>
              </a:rPr>
              <a:t>.</a:t>
            </a:r>
            <a:r>
              <a:rPr sz="5550" spc="275" dirty="0">
                <a:solidFill>
                  <a:srgbClr val="BAB8BC"/>
                </a:solidFill>
                <a:latin typeface="Arial"/>
                <a:cs typeface="Arial"/>
              </a:rPr>
              <a:t> </a:t>
            </a:r>
            <a:r>
              <a:rPr sz="5550" spc="235" dirty="0">
                <a:solidFill>
                  <a:srgbClr val="1D1C1F"/>
                </a:solidFill>
                <a:latin typeface="Arial"/>
                <a:cs typeface="Arial"/>
              </a:rPr>
              <a:t>revens1</a:t>
            </a:r>
            <a:endParaRPr sz="55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795870" y="15064252"/>
            <a:ext cx="142875" cy="461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50" spc="-145" dirty="0">
                <a:solidFill>
                  <a:srgbClr val="1D1C1F"/>
                </a:solidFill>
                <a:latin typeface="Arial"/>
                <a:cs typeface="Arial"/>
              </a:rPr>
              <a:t>*</a:t>
            </a:r>
            <a:endParaRPr sz="285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053148" y="15271019"/>
            <a:ext cx="9525" cy="965200"/>
          </a:xfrm>
          <a:custGeom>
            <a:avLst/>
            <a:gdLst/>
            <a:ahLst/>
            <a:cxnLst/>
            <a:rect l="l" t="t" r="r" b="b"/>
            <a:pathLst>
              <a:path w="9525" h="965200">
                <a:moveTo>
                  <a:pt x="9432" y="965094"/>
                </a:moveTo>
                <a:lnTo>
                  <a:pt x="0" y="965094"/>
                </a:lnTo>
                <a:lnTo>
                  <a:pt x="0" y="0"/>
                </a:lnTo>
                <a:lnTo>
                  <a:pt x="9432" y="0"/>
                </a:lnTo>
                <a:lnTo>
                  <a:pt x="9432" y="965094"/>
                </a:lnTo>
                <a:close/>
              </a:path>
            </a:pathLst>
          </a:custGeom>
          <a:solidFill>
            <a:srgbClr val="B6B6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2040447" y="15286301"/>
            <a:ext cx="9898380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403350" algn="l"/>
                <a:tab pos="2650490" algn="l"/>
                <a:tab pos="5323840" algn="l"/>
                <a:tab pos="8742680" algn="l"/>
              </a:tabLst>
            </a:pPr>
            <a:r>
              <a:rPr sz="5550" spc="-630" dirty="0">
                <a:solidFill>
                  <a:srgbClr val="A8A8AA"/>
                </a:solidFill>
                <a:latin typeface="Arial"/>
                <a:cs typeface="Arial"/>
              </a:rPr>
              <a:t>.</a:t>
            </a:r>
            <a:r>
              <a:rPr sz="5550" spc="-2100" dirty="0">
                <a:solidFill>
                  <a:srgbClr val="1D1C1F"/>
                </a:solidFill>
                <a:latin typeface="Arial"/>
                <a:cs typeface="Arial"/>
              </a:rPr>
              <a:t>a</a:t>
            </a:r>
            <a:r>
              <a:rPr sz="5550" spc="-2075" dirty="0">
                <a:solidFill>
                  <a:srgbClr val="1D1C1F"/>
                </a:solidFill>
                <a:latin typeface="Arial"/>
                <a:cs typeface="Arial"/>
              </a:rPr>
              <a:t>n</a:t>
            </a:r>
            <a:r>
              <a:rPr sz="5550" dirty="0">
                <a:solidFill>
                  <a:srgbClr val="1D1C1F"/>
                </a:solidFill>
                <a:latin typeface="Arial"/>
                <a:cs typeface="Arial"/>
              </a:rPr>
              <a:t>	</a:t>
            </a:r>
            <a:r>
              <a:rPr sz="5550" spc="-550" dirty="0">
                <a:solidFill>
                  <a:srgbClr val="1D1C1F"/>
                </a:solidFill>
                <a:latin typeface="Arial"/>
                <a:cs typeface="Arial"/>
              </a:rPr>
              <a:t>.1er</a:t>
            </a:r>
            <a:r>
              <a:rPr sz="5550" dirty="0">
                <a:solidFill>
                  <a:srgbClr val="1D1C1F"/>
                </a:solidFill>
                <a:latin typeface="Arial"/>
                <a:cs typeface="Arial"/>
              </a:rPr>
              <a:t>	1er</a:t>
            </a:r>
            <a:r>
              <a:rPr sz="5550" spc="480" dirty="0">
                <a:solidFill>
                  <a:srgbClr val="1D1C1F"/>
                </a:solidFill>
                <a:latin typeface="Arial"/>
                <a:cs typeface="Arial"/>
              </a:rPr>
              <a:t> </a:t>
            </a:r>
            <a:r>
              <a:rPr sz="5550" spc="125" dirty="0">
                <a:solidFill>
                  <a:srgbClr val="1D1C1F"/>
                </a:solidFill>
                <a:latin typeface="Arial"/>
                <a:cs typeface="Arial"/>
              </a:rPr>
              <a:t>ser</a:t>
            </a:r>
            <a:r>
              <a:rPr sz="5550" dirty="0">
                <a:solidFill>
                  <a:srgbClr val="1D1C1F"/>
                </a:solidFill>
                <a:latin typeface="Arial"/>
                <a:cs typeface="Arial"/>
              </a:rPr>
              <a:t>	</a:t>
            </a:r>
            <a:r>
              <a:rPr sz="5550" spc="185" dirty="0">
                <a:solidFill>
                  <a:srgbClr val="1D1C1F"/>
                </a:solidFill>
                <a:latin typeface="Arial"/>
                <a:cs typeface="Arial"/>
              </a:rPr>
              <a:t>a</a:t>
            </a:r>
            <a:r>
              <a:rPr sz="5550" spc="130" dirty="0">
                <a:solidFill>
                  <a:srgbClr val="1D1C1F"/>
                </a:solidFill>
                <a:latin typeface="Arial"/>
                <a:cs typeface="Arial"/>
              </a:rPr>
              <a:t> </a:t>
            </a:r>
            <a:r>
              <a:rPr sz="5550" spc="-455" dirty="0">
                <a:solidFill>
                  <a:srgbClr val="1D1C1F"/>
                </a:solidFill>
                <a:latin typeface="Arial"/>
                <a:cs typeface="Arial"/>
              </a:rPr>
              <a:t>men,..._u</a:t>
            </a:r>
            <a:r>
              <a:rPr sz="5550" dirty="0">
                <a:solidFill>
                  <a:srgbClr val="1D1C1F"/>
                </a:solidFill>
                <a:latin typeface="Arial"/>
                <a:cs typeface="Arial"/>
              </a:rPr>
              <a:t>	</a:t>
            </a:r>
            <a:r>
              <a:rPr sz="5550" spc="-645" dirty="0">
                <a:solidFill>
                  <a:srgbClr val="1D1C1F"/>
                </a:solidFill>
                <a:latin typeface="Arial"/>
                <a:cs typeface="Arial"/>
              </a:rPr>
              <a:t>ama</a:t>
            </a:r>
            <a:endParaRPr sz="55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650734" y="16121245"/>
            <a:ext cx="154940" cy="5854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650" spc="-320" dirty="0">
                <a:solidFill>
                  <a:srgbClr val="1D1C1F"/>
                </a:solidFill>
                <a:latin typeface="Arial"/>
                <a:cs typeface="Arial"/>
              </a:rPr>
              <a:t>•</a:t>
            </a:r>
            <a:endParaRPr sz="365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920626" y="17233186"/>
            <a:ext cx="283210" cy="0"/>
          </a:xfrm>
          <a:custGeom>
            <a:avLst/>
            <a:gdLst/>
            <a:ahLst/>
            <a:cxnLst/>
            <a:rect l="l" t="t" r="r" b="b"/>
            <a:pathLst>
              <a:path w="283210">
                <a:moveTo>
                  <a:pt x="0" y="0"/>
                </a:moveTo>
                <a:lnTo>
                  <a:pt x="283191" y="0"/>
                </a:lnTo>
              </a:path>
            </a:pathLst>
          </a:custGeom>
          <a:ln w="44567">
            <a:solidFill>
              <a:srgbClr val="1C1B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2233335" y="16394582"/>
            <a:ext cx="2226945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50" spc="500" dirty="0">
                <a:solidFill>
                  <a:srgbClr val="1D1C1F"/>
                </a:solidFill>
                <a:latin typeface="Arial"/>
                <a:cs typeface="Arial"/>
              </a:rPr>
              <a:t>rimer.</a:t>
            </a:r>
            <a:endParaRPr sz="555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4713373" y="19353925"/>
            <a:ext cx="342265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50" spc="-610" dirty="0">
                <a:solidFill>
                  <a:srgbClr val="286674"/>
                </a:solidFill>
                <a:latin typeface="Arial"/>
                <a:cs typeface="Arial"/>
              </a:rPr>
              <a:t>28</a:t>
            </a:r>
            <a:endParaRPr sz="3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1860" y="1367681"/>
            <a:ext cx="547066" cy="98094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33500" y="1367681"/>
            <a:ext cx="1622333" cy="99981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50155" y="1367681"/>
            <a:ext cx="471608" cy="99981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16086" y="1367681"/>
            <a:ext cx="2320313" cy="99981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11858" y="1367681"/>
            <a:ext cx="547066" cy="99981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751153" y="18307863"/>
            <a:ext cx="886624" cy="1188453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868897" y="7026102"/>
            <a:ext cx="14320519" cy="892810"/>
          </a:xfrm>
          <a:custGeom>
            <a:avLst/>
            <a:gdLst/>
            <a:ahLst/>
            <a:cxnLst/>
            <a:rect l="l" t="t" r="r" b="b"/>
            <a:pathLst>
              <a:path w="14320519" h="892809">
                <a:moveTo>
                  <a:pt x="14320174" y="892793"/>
                </a:moveTo>
                <a:lnTo>
                  <a:pt x="0" y="892793"/>
                </a:lnTo>
                <a:lnTo>
                  <a:pt x="0" y="0"/>
                </a:lnTo>
                <a:lnTo>
                  <a:pt x="14320174" y="0"/>
                </a:lnTo>
                <a:lnTo>
                  <a:pt x="14320174" y="892793"/>
                </a:lnTo>
                <a:close/>
              </a:path>
            </a:pathLst>
          </a:custGeom>
          <a:solidFill>
            <a:srgbClr val="CA4F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56196" y="7039633"/>
            <a:ext cx="14322425" cy="8216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7357745" algn="l"/>
              </a:tabLst>
            </a:pPr>
            <a:r>
              <a:rPr sz="5200" spc="130" dirty="0">
                <a:solidFill>
                  <a:srgbClr val="F9E4D4"/>
                </a:solidFill>
                <a:latin typeface="Times New Roman"/>
                <a:cs typeface="Times New Roman"/>
              </a:rPr>
              <a:t>Sehat</a:t>
            </a:r>
            <a:r>
              <a:rPr sz="5200" spc="280" dirty="0">
                <a:solidFill>
                  <a:srgbClr val="F9E4D4"/>
                </a:solidFill>
                <a:latin typeface="Times New Roman"/>
                <a:cs typeface="Times New Roman"/>
              </a:rPr>
              <a:t> </a:t>
            </a:r>
            <a:r>
              <a:rPr sz="5200" spc="110" dirty="0">
                <a:solidFill>
                  <a:srgbClr val="F9E4D4"/>
                </a:solidFill>
                <a:latin typeface="Times New Roman"/>
                <a:cs typeface="Times New Roman"/>
              </a:rPr>
              <a:t>adalah</a:t>
            </a:r>
            <a:r>
              <a:rPr sz="5200" spc="365" dirty="0">
                <a:solidFill>
                  <a:srgbClr val="F9E4D4"/>
                </a:solidFill>
                <a:latin typeface="Times New Roman"/>
                <a:cs typeface="Times New Roman"/>
              </a:rPr>
              <a:t> </a:t>
            </a:r>
            <a:r>
              <a:rPr sz="5200" spc="45" dirty="0">
                <a:solidFill>
                  <a:srgbClr val="F9E4D4"/>
                </a:solidFill>
                <a:latin typeface="Times New Roman"/>
                <a:cs typeface="Times New Roman"/>
              </a:rPr>
              <a:t>kemampuan</a:t>
            </a:r>
            <a:r>
              <a:rPr sz="5200" dirty="0">
                <a:solidFill>
                  <a:srgbClr val="F9E4D4"/>
                </a:solidFill>
                <a:latin typeface="Times New Roman"/>
                <a:cs typeface="Times New Roman"/>
              </a:rPr>
              <a:t>	</a:t>
            </a:r>
            <a:r>
              <a:rPr sz="5200" spc="140" dirty="0">
                <a:solidFill>
                  <a:srgbClr val="F9E4D4"/>
                </a:solidFill>
                <a:latin typeface="Times New Roman"/>
                <a:cs typeface="Times New Roman"/>
              </a:rPr>
              <a:t>untuk</a:t>
            </a:r>
            <a:r>
              <a:rPr sz="5200" spc="300" dirty="0">
                <a:solidFill>
                  <a:srgbClr val="F9E4D4"/>
                </a:solidFill>
                <a:latin typeface="Times New Roman"/>
                <a:cs typeface="Times New Roman"/>
              </a:rPr>
              <a:t> </a:t>
            </a:r>
            <a:r>
              <a:rPr sz="5200" dirty="0">
                <a:solidFill>
                  <a:srgbClr val="F9E4D4"/>
                </a:solidFill>
                <a:latin typeface="Times New Roman"/>
                <a:cs typeface="Times New Roman"/>
              </a:rPr>
              <a:t>berfungsi,</a:t>
            </a:r>
            <a:r>
              <a:rPr sz="5200" spc="409" dirty="0">
                <a:solidFill>
                  <a:srgbClr val="F9E4D4"/>
                </a:solidFill>
                <a:latin typeface="Times New Roman"/>
                <a:cs typeface="Times New Roman"/>
              </a:rPr>
              <a:t> </a:t>
            </a:r>
            <a:r>
              <a:rPr sz="5200" spc="85" dirty="0">
                <a:solidFill>
                  <a:srgbClr val="F9E4D4"/>
                </a:solidFill>
                <a:latin typeface="Times New Roman"/>
                <a:cs typeface="Times New Roman"/>
              </a:rPr>
              <a:t>keadaan</a:t>
            </a:r>
            <a:endParaRPr sz="5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89898" y="7879715"/>
            <a:ext cx="14276705" cy="839469"/>
          </a:xfrm>
          <a:prstGeom prst="rect">
            <a:avLst/>
          </a:prstGeom>
          <a:solidFill>
            <a:srgbClr val="CA4F23"/>
          </a:solidFill>
        </p:spPr>
        <p:txBody>
          <a:bodyPr vert="horz" wrap="square" lIns="0" tIns="285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25"/>
              </a:spcBef>
            </a:pPr>
            <a:r>
              <a:rPr sz="5200" dirty="0">
                <a:solidFill>
                  <a:srgbClr val="F9E4D4"/>
                </a:solidFill>
                <a:latin typeface="Times New Roman"/>
                <a:cs typeface="Times New Roman"/>
              </a:rPr>
              <a:t>seimbang</a:t>
            </a:r>
            <a:r>
              <a:rPr sz="5200" spc="380" dirty="0">
                <a:solidFill>
                  <a:srgbClr val="F9E4D4"/>
                </a:solidFill>
                <a:latin typeface="Times New Roman"/>
                <a:cs typeface="Times New Roman"/>
              </a:rPr>
              <a:t> </a:t>
            </a:r>
            <a:r>
              <a:rPr sz="5200" dirty="0">
                <a:solidFill>
                  <a:srgbClr val="F9E4D4"/>
                </a:solidFill>
                <a:latin typeface="Times New Roman"/>
                <a:cs typeface="Times New Roman"/>
              </a:rPr>
              <a:t>dimana</a:t>
            </a:r>
            <a:r>
              <a:rPr sz="5200" spc="515" dirty="0">
                <a:solidFill>
                  <a:srgbClr val="F9E4D4"/>
                </a:solidFill>
                <a:latin typeface="Times New Roman"/>
                <a:cs typeface="Times New Roman"/>
              </a:rPr>
              <a:t> </a:t>
            </a:r>
            <a:r>
              <a:rPr sz="5200" spc="70" dirty="0">
                <a:solidFill>
                  <a:srgbClr val="F9E4D4"/>
                </a:solidFill>
                <a:latin typeface="Times New Roman"/>
                <a:cs typeface="Times New Roman"/>
              </a:rPr>
              <a:t>sub</a:t>
            </a:r>
            <a:r>
              <a:rPr sz="5200" spc="225" dirty="0">
                <a:solidFill>
                  <a:srgbClr val="F9E4D4"/>
                </a:solidFill>
                <a:latin typeface="Times New Roman"/>
                <a:cs typeface="Times New Roman"/>
              </a:rPr>
              <a:t> </a:t>
            </a:r>
            <a:r>
              <a:rPr sz="5200" dirty="0">
                <a:solidFill>
                  <a:srgbClr val="F9E4D4"/>
                </a:solidFill>
                <a:latin typeface="Times New Roman"/>
                <a:cs typeface="Times New Roman"/>
              </a:rPr>
              <a:t>sistem</a:t>
            </a:r>
            <a:r>
              <a:rPr sz="5200" spc="434" dirty="0">
                <a:solidFill>
                  <a:srgbClr val="F9E4D4"/>
                </a:solidFill>
                <a:latin typeface="Times New Roman"/>
                <a:cs typeface="Times New Roman"/>
              </a:rPr>
              <a:t> </a:t>
            </a:r>
            <a:r>
              <a:rPr sz="5200" dirty="0">
                <a:solidFill>
                  <a:srgbClr val="F9E4D4"/>
                </a:solidFill>
                <a:latin typeface="Times New Roman"/>
                <a:cs typeface="Times New Roman"/>
              </a:rPr>
              <a:t>dlm</a:t>
            </a:r>
            <a:r>
              <a:rPr sz="5200" spc="325" dirty="0">
                <a:solidFill>
                  <a:srgbClr val="F9E4D4"/>
                </a:solidFill>
                <a:latin typeface="Times New Roman"/>
                <a:cs typeface="Times New Roman"/>
              </a:rPr>
              <a:t> </a:t>
            </a:r>
            <a:r>
              <a:rPr sz="5200" spc="95" dirty="0">
                <a:solidFill>
                  <a:srgbClr val="F9E4D4"/>
                </a:solidFill>
                <a:latin typeface="Times New Roman"/>
                <a:cs typeface="Times New Roman"/>
              </a:rPr>
              <a:t>keadaan</a:t>
            </a:r>
            <a:r>
              <a:rPr sz="5200" spc="550" dirty="0">
                <a:solidFill>
                  <a:srgbClr val="F9E4D4"/>
                </a:solidFill>
                <a:latin typeface="Times New Roman"/>
                <a:cs typeface="Times New Roman"/>
              </a:rPr>
              <a:t> </a:t>
            </a:r>
            <a:r>
              <a:rPr sz="5200" spc="-10" dirty="0">
                <a:solidFill>
                  <a:srgbClr val="F9E4D4"/>
                </a:solidFill>
                <a:latin typeface="Times New Roman"/>
                <a:cs typeface="Times New Roman"/>
              </a:rPr>
              <a:t>harmonis</a:t>
            </a:r>
            <a:endParaRPr sz="5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89898" y="8772508"/>
            <a:ext cx="14620240" cy="817880"/>
          </a:xfrm>
          <a:prstGeom prst="rect">
            <a:avLst/>
          </a:prstGeom>
          <a:solidFill>
            <a:srgbClr val="CA4F2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50"/>
              </a:lnSpc>
            </a:pPr>
            <a:r>
              <a:rPr sz="5200" dirty="0">
                <a:solidFill>
                  <a:srgbClr val="F9E4D4"/>
                </a:solidFill>
                <a:latin typeface="Times New Roman"/>
                <a:cs typeface="Times New Roman"/>
              </a:rPr>
              <a:t>sehingga</a:t>
            </a:r>
            <a:r>
              <a:rPr sz="5200" spc="425" dirty="0">
                <a:solidFill>
                  <a:srgbClr val="F9E4D4"/>
                </a:solidFill>
                <a:latin typeface="Times New Roman"/>
                <a:cs typeface="Times New Roman"/>
              </a:rPr>
              <a:t> </a:t>
            </a:r>
            <a:r>
              <a:rPr sz="5200" spc="105" dirty="0">
                <a:solidFill>
                  <a:srgbClr val="F9E4D4"/>
                </a:solidFill>
                <a:latin typeface="Times New Roman"/>
                <a:cs typeface="Times New Roman"/>
              </a:rPr>
              <a:t>dapat</a:t>
            </a:r>
            <a:r>
              <a:rPr sz="5200" spc="535" dirty="0">
                <a:solidFill>
                  <a:srgbClr val="F9E4D4"/>
                </a:solidFill>
                <a:latin typeface="Times New Roman"/>
                <a:cs typeface="Times New Roman"/>
              </a:rPr>
              <a:t> </a:t>
            </a:r>
            <a:r>
              <a:rPr sz="5200" spc="50" dirty="0">
                <a:solidFill>
                  <a:srgbClr val="F9E4D4"/>
                </a:solidFill>
                <a:latin typeface="Times New Roman"/>
                <a:cs typeface="Times New Roman"/>
              </a:rPr>
              <a:t>menampilkan</a:t>
            </a:r>
            <a:r>
              <a:rPr sz="5200" spc="655" dirty="0">
                <a:solidFill>
                  <a:srgbClr val="F9E4D4"/>
                </a:solidFill>
                <a:latin typeface="Times New Roman"/>
                <a:cs typeface="Times New Roman"/>
              </a:rPr>
              <a:t> </a:t>
            </a:r>
            <a:r>
              <a:rPr sz="5200" dirty="0">
                <a:solidFill>
                  <a:srgbClr val="F9E4D4"/>
                </a:solidFill>
                <a:latin typeface="Times New Roman"/>
                <a:cs typeface="Times New Roman"/>
              </a:rPr>
              <a:t>potensi</a:t>
            </a:r>
            <a:r>
              <a:rPr sz="5200" spc="355" dirty="0">
                <a:solidFill>
                  <a:srgbClr val="F9E4D4"/>
                </a:solidFill>
                <a:latin typeface="Times New Roman"/>
                <a:cs typeface="Times New Roman"/>
              </a:rPr>
              <a:t> </a:t>
            </a:r>
            <a:r>
              <a:rPr sz="5200" dirty="0">
                <a:solidFill>
                  <a:srgbClr val="F9E4D4"/>
                </a:solidFill>
                <a:latin typeface="Times New Roman"/>
                <a:cs typeface="Times New Roman"/>
              </a:rPr>
              <a:t>yang</a:t>
            </a:r>
            <a:r>
              <a:rPr sz="5200" spc="275" dirty="0">
                <a:solidFill>
                  <a:srgbClr val="F9E4D4"/>
                </a:solidFill>
                <a:latin typeface="Times New Roman"/>
                <a:cs typeface="Times New Roman"/>
              </a:rPr>
              <a:t> </a:t>
            </a:r>
            <a:r>
              <a:rPr sz="5200" spc="-10" dirty="0">
                <a:solidFill>
                  <a:srgbClr val="F9E4D4"/>
                </a:solidFill>
                <a:latin typeface="Times New Roman"/>
                <a:cs typeface="Times New Roman"/>
              </a:rPr>
              <a:t>maksimal.</a:t>
            </a:r>
            <a:endParaRPr sz="5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89898" y="9590023"/>
            <a:ext cx="15459710" cy="847090"/>
          </a:xfrm>
          <a:prstGeom prst="rect">
            <a:avLst/>
          </a:prstGeom>
          <a:solidFill>
            <a:srgbClr val="CA4F23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r>
              <a:rPr sz="5200" spc="95" dirty="0">
                <a:solidFill>
                  <a:srgbClr val="F9E4D4"/>
                </a:solidFill>
                <a:latin typeface="Times New Roman"/>
                <a:cs typeface="Times New Roman"/>
              </a:rPr>
              <a:t>Menurut</a:t>
            </a:r>
            <a:r>
              <a:rPr sz="5200" spc="484" dirty="0">
                <a:solidFill>
                  <a:srgbClr val="F9E4D4"/>
                </a:solidFill>
                <a:latin typeface="Times New Roman"/>
                <a:cs typeface="Times New Roman"/>
              </a:rPr>
              <a:t> </a:t>
            </a:r>
            <a:r>
              <a:rPr sz="5200" spc="75" dirty="0">
                <a:solidFill>
                  <a:srgbClr val="F9E4D4"/>
                </a:solidFill>
                <a:latin typeface="Times New Roman"/>
                <a:cs typeface="Times New Roman"/>
              </a:rPr>
              <a:t>pandangan</a:t>
            </a:r>
            <a:r>
              <a:rPr sz="5200" spc="600" dirty="0">
                <a:solidFill>
                  <a:srgbClr val="F9E4D4"/>
                </a:solidFill>
                <a:latin typeface="Times New Roman"/>
                <a:cs typeface="Times New Roman"/>
              </a:rPr>
              <a:t> </a:t>
            </a:r>
            <a:r>
              <a:rPr sz="5200" spc="95" dirty="0">
                <a:solidFill>
                  <a:srgbClr val="F9E4D4"/>
                </a:solidFill>
                <a:latin typeface="Times New Roman"/>
                <a:cs typeface="Times New Roman"/>
              </a:rPr>
              <a:t>keperawatan</a:t>
            </a:r>
            <a:r>
              <a:rPr sz="5200" spc="540" dirty="0">
                <a:solidFill>
                  <a:srgbClr val="F9E4D4"/>
                </a:solidFill>
                <a:latin typeface="Times New Roman"/>
                <a:cs typeface="Times New Roman"/>
              </a:rPr>
              <a:t> </a:t>
            </a:r>
            <a:r>
              <a:rPr sz="5200" spc="110" dirty="0">
                <a:solidFill>
                  <a:srgbClr val="F9E4D4"/>
                </a:solidFill>
                <a:latin typeface="Times New Roman"/>
                <a:cs typeface="Times New Roman"/>
              </a:rPr>
              <a:t>kesehatan</a:t>
            </a:r>
            <a:r>
              <a:rPr sz="5200" spc="490" dirty="0">
                <a:solidFill>
                  <a:srgbClr val="F9E4D4"/>
                </a:solidFill>
                <a:latin typeface="Times New Roman"/>
                <a:cs typeface="Times New Roman"/>
              </a:rPr>
              <a:t> </a:t>
            </a:r>
            <a:r>
              <a:rPr sz="5200" spc="-10" dirty="0">
                <a:solidFill>
                  <a:srgbClr val="F9E4D4"/>
                </a:solidFill>
                <a:latin typeface="Times New Roman"/>
                <a:cs typeface="Times New Roman"/>
              </a:rPr>
              <a:t>komunitas,</a:t>
            </a:r>
            <a:endParaRPr sz="5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889898" y="10412251"/>
            <a:ext cx="11139805" cy="892810"/>
          </a:xfrm>
          <a:custGeom>
            <a:avLst/>
            <a:gdLst/>
            <a:ahLst/>
            <a:cxnLst/>
            <a:rect l="l" t="t" r="r" b="b"/>
            <a:pathLst>
              <a:path w="11139805" h="892809">
                <a:moveTo>
                  <a:pt x="11139399" y="892793"/>
                </a:moveTo>
                <a:lnTo>
                  <a:pt x="0" y="892793"/>
                </a:lnTo>
                <a:lnTo>
                  <a:pt x="0" y="0"/>
                </a:lnTo>
                <a:lnTo>
                  <a:pt x="11139399" y="0"/>
                </a:lnTo>
                <a:lnTo>
                  <a:pt x="11139399" y="892793"/>
                </a:lnTo>
                <a:close/>
              </a:path>
            </a:pathLst>
          </a:custGeom>
          <a:solidFill>
            <a:srgbClr val="CA4F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877197" y="10425784"/>
            <a:ext cx="16129635" cy="643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9434830" algn="l"/>
              </a:tabLst>
            </a:pPr>
            <a:r>
              <a:rPr sz="5200" spc="110" dirty="0">
                <a:solidFill>
                  <a:srgbClr val="F9E4D4"/>
                </a:solidFill>
                <a:latin typeface="Times New Roman"/>
                <a:cs typeface="Times New Roman"/>
              </a:rPr>
              <a:t>kesehatan</a:t>
            </a:r>
            <a:r>
              <a:rPr sz="5200" spc="445" dirty="0">
                <a:solidFill>
                  <a:srgbClr val="F9E4D4"/>
                </a:solidFill>
                <a:latin typeface="Times New Roman"/>
                <a:cs typeface="Times New Roman"/>
              </a:rPr>
              <a:t> </a:t>
            </a:r>
            <a:r>
              <a:rPr sz="5200" spc="70" dirty="0">
                <a:solidFill>
                  <a:srgbClr val="F9E4D4"/>
                </a:solidFill>
                <a:latin typeface="Times New Roman"/>
                <a:cs typeface="Times New Roman"/>
              </a:rPr>
              <a:t>dilihat</a:t>
            </a:r>
            <a:r>
              <a:rPr sz="5200" spc="390" dirty="0">
                <a:solidFill>
                  <a:srgbClr val="F9E4D4"/>
                </a:solidFill>
                <a:latin typeface="Times New Roman"/>
                <a:cs typeface="Times New Roman"/>
              </a:rPr>
              <a:t> </a:t>
            </a:r>
            <a:r>
              <a:rPr sz="5200" spc="114" dirty="0">
                <a:solidFill>
                  <a:srgbClr val="F9E4D4"/>
                </a:solidFill>
                <a:latin typeface="Times New Roman"/>
                <a:cs typeface="Times New Roman"/>
              </a:rPr>
              <a:t>dari</a:t>
            </a:r>
            <a:r>
              <a:rPr sz="5200" spc="190" dirty="0">
                <a:solidFill>
                  <a:srgbClr val="F9E4D4"/>
                </a:solidFill>
                <a:latin typeface="Times New Roman"/>
                <a:cs typeface="Times New Roman"/>
              </a:rPr>
              <a:t> </a:t>
            </a:r>
            <a:r>
              <a:rPr sz="5200" spc="65" dirty="0">
                <a:solidFill>
                  <a:srgbClr val="F9E4D4"/>
                </a:solidFill>
                <a:latin typeface="Times New Roman"/>
                <a:cs typeface="Times New Roman"/>
              </a:rPr>
              <a:t>pandangan</a:t>
            </a:r>
            <a:r>
              <a:rPr sz="5200" dirty="0">
                <a:solidFill>
                  <a:srgbClr val="F9E4D4"/>
                </a:solidFill>
                <a:latin typeface="Times New Roman"/>
                <a:cs typeface="Times New Roman"/>
              </a:rPr>
              <a:t>	</a:t>
            </a:r>
            <a:r>
              <a:rPr sz="5200" spc="-10" dirty="0">
                <a:solidFill>
                  <a:srgbClr val="F9E4D4"/>
                </a:solidFill>
                <a:latin typeface="Times New Roman"/>
                <a:cs typeface="Times New Roman"/>
              </a:rPr>
              <a:t>model:</a:t>
            </a:r>
            <a:endParaRPr sz="5200">
              <a:latin typeface="Times New Roman"/>
              <a:cs typeface="Times New Roman"/>
            </a:endParaRPr>
          </a:p>
          <a:p>
            <a:pPr marL="571500" marR="5080" indent="-346075">
              <a:lnSpc>
                <a:spcPts val="5090"/>
              </a:lnSpc>
              <a:spcBef>
                <a:spcPts val="5250"/>
              </a:spcBef>
              <a:buChar char="•"/>
              <a:tabLst>
                <a:tab pos="572770" algn="l"/>
              </a:tabLst>
            </a:pPr>
            <a:r>
              <a:rPr sz="4800" spc="-390" dirty="0">
                <a:solidFill>
                  <a:srgbClr val="1F1F21"/>
                </a:solidFill>
                <a:latin typeface="Times New Roman"/>
                <a:cs typeface="Times New Roman"/>
              </a:rPr>
              <a:t>Endaimonistic</a:t>
            </a:r>
            <a:r>
              <a:rPr sz="4800" spc="250" dirty="0">
                <a:solidFill>
                  <a:srgbClr val="1F1F21"/>
                </a:solidFill>
                <a:latin typeface="Times New Roman"/>
                <a:cs typeface="Times New Roman"/>
              </a:rPr>
              <a:t> </a:t>
            </a:r>
            <a:r>
              <a:rPr sz="4800" spc="-254" dirty="0">
                <a:solidFill>
                  <a:srgbClr val="1F1F21"/>
                </a:solidFill>
                <a:latin typeface="Times New Roman"/>
                <a:cs typeface="Times New Roman"/>
              </a:rPr>
              <a:t>artinya</a:t>
            </a:r>
            <a:r>
              <a:rPr sz="4800" spc="185" dirty="0">
                <a:solidFill>
                  <a:srgbClr val="1F1F21"/>
                </a:solidFill>
                <a:latin typeface="Times New Roman"/>
                <a:cs typeface="Times New Roman"/>
              </a:rPr>
              <a:t> </a:t>
            </a:r>
            <a:r>
              <a:rPr sz="4800" spc="-345" dirty="0">
                <a:solidFill>
                  <a:srgbClr val="1F1F21"/>
                </a:solidFill>
                <a:latin typeface="Times New Roman"/>
                <a:cs typeface="Times New Roman"/>
              </a:rPr>
              <a:t>pencapaian</a:t>
            </a:r>
            <a:r>
              <a:rPr sz="4800" spc="540" dirty="0">
                <a:solidFill>
                  <a:srgbClr val="1F1F21"/>
                </a:solidFill>
                <a:latin typeface="Times New Roman"/>
                <a:cs typeface="Times New Roman"/>
              </a:rPr>
              <a:t> </a:t>
            </a:r>
            <a:r>
              <a:rPr sz="4800" spc="-254" dirty="0">
                <a:solidFill>
                  <a:srgbClr val="1F1F21"/>
                </a:solidFill>
                <a:latin typeface="Times New Roman"/>
                <a:cs typeface="Times New Roman"/>
              </a:rPr>
              <a:t>jati</a:t>
            </a:r>
            <a:r>
              <a:rPr sz="4800" spc="-235" dirty="0">
                <a:solidFill>
                  <a:srgbClr val="1F1F21"/>
                </a:solidFill>
                <a:latin typeface="Times New Roman"/>
                <a:cs typeface="Times New Roman"/>
              </a:rPr>
              <a:t> </a:t>
            </a:r>
            <a:r>
              <a:rPr sz="4800" spc="-254" dirty="0">
                <a:solidFill>
                  <a:srgbClr val="1F1F21"/>
                </a:solidFill>
                <a:latin typeface="Times New Roman"/>
                <a:cs typeface="Times New Roman"/>
              </a:rPr>
              <a:t>diri</a:t>
            </a:r>
            <a:r>
              <a:rPr sz="4800" spc="-125" dirty="0">
                <a:solidFill>
                  <a:srgbClr val="1F1F21"/>
                </a:solidFill>
                <a:latin typeface="Times New Roman"/>
                <a:cs typeface="Times New Roman"/>
              </a:rPr>
              <a:t> </a:t>
            </a:r>
            <a:r>
              <a:rPr sz="4800" spc="-350" dirty="0">
                <a:solidFill>
                  <a:srgbClr val="1F1F21"/>
                </a:solidFill>
                <a:latin typeface="Times New Roman"/>
                <a:cs typeface="Times New Roman"/>
              </a:rPr>
              <a:t>a/</a:t>
            </a:r>
            <a:r>
              <a:rPr sz="4800" spc="20" dirty="0">
                <a:solidFill>
                  <a:srgbClr val="1F1F21"/>
                </a:solidFill>
                <a:latin typeface="Times New Roman"/>
                <a:cs typeface="Times New Roman"/>
              </a:rPr>
              <a:t> </a:t>
            </a:r>
            <a:r>
              <a:rPr sz="4800" spc="-420" dirty="0">
                <a:solidFill>
                  <a:srgbClr val="1F1F21"/>
                </a:solidFill>
                <a:latin typeface="Times New Roman"/>
                <a:cs typeface="Times New Roman"/>
              </a:rPr>
              <a:t>pemenuhan</a:t>
            </a:r>
            <a:r>
              <a:rPr sz="4800" spc="385" dirty="0">
                <a:solidFill>
                  <a:srgbClr val="1F1F21"/>
                </a:solidFill>
                <a:latin typeface="Times New Roman"/>
                <a:cs typeface="Times New Roman"/>
              </a:rPr>
              <a:t> </a:t>
            </a:r>
            <a:r>
              <a:rPr sz="4950" spc="-1195" dirty="0">
                <a:solidFill>
                  <a:srgbClr val="1F1F21"/>
                </a:solidFill>
                <a:latin typeface="Times New Roman"/>
                <a:cs typeface="Times New Roman"/>
              </a:rPr>
              <a:t>&amp;</a:t>
            </a:r>
            <a:r>
              <a:rPr sz="4950" spc="-30" dirty="0">
                <a:solidFill>
                  <a:srgbClr val="1F1F21"/>
                </a:solidFill>
                <a:latin typeface="Times New Roman"/>
                <a:cs typeface="Times New Roman"/>
              </a:rPr>
              <a:t> </a:t>
            </a:r>
            <a:r>
              <a:rPr sz="4800" spc="-450" dirty="0">
                <a:solidFill>
                  <a:srgbClr val="1F1F21"/>
                </a:solidFill>
                <a:latin typeface="Times New Roman"/>
                <a:cs typeface="Times New Roman"/>
              </a:rPr>
              <a:t>pengembangan 	</a:t>
            </a:r>
            <a:r>
              <a:rPr sz="4800" spc="-365" dirty="0">
                <a:solidFill>
                  <a:srgbClr val="1F1F21"/>
                </a:solidFill>
                <a:latin typeface="Times New Roman"/>
                <a:cs typeface="Times New Roman"/>
              </a:rPr>
              <a:t>potensi</a:t>
            </a:r>
            <a:r>
              <a:rPr sz="4800" spc="-150" dirty="0">
                <a:solidFill>
                  <a:srgbClr val="1F1F21"/>
                </a:solidFill>
                <a:latin typeface="Times New Roman"/>
                <a:cs typeface="Times New Roman"/>
              </a:rPr>
              <a:t> </a:t>
            </a:r>
            <a:r>
              <a:rPr sz="4800" spc="-285" dirty="0">
                <a:solidFill>
                  <a:srgbClr val="1F1F21"/>
                </a:solidFill>
                <a:latin typeface="Times New Roman"/>
                <a:cs typeface="Times New Roman"/>
              </a:rPr>
              <a:t>secara</a:t>
            </a:r>
            <a:r>
              <a:rPr sz="4800" spc="10" dirty="0">
                <a:solidFill>
                  <a:srgbClr val="1F1F21"/>
                </a:solidFill>
                <a:latin typeface="Times New Roman"/>
                <a:cs typeface="Times New Roman"/>
              </a:rPr>
              <a:t> </a:t>
            </a:r>
            <a:r>
              <a:rPr sz="4800" spc="-345" dirty="0">
                <a:solidFill>
                  <a:srgbClr val="1F1F21"/>
                </a:solidFill>
                <a:latin typeface="Times New Roman"/>
                <a:cs typeface="Times New Roman"/>
              </a:rPr>
              <a:t>sempurna.</a:t>
            </a:r>
            <a:endParaRPr sz="4800">
              <a:latin typeface="Times New Roman"/>
              <a:cs typeface="Times New Roman"/>
            </a:endParaRPr>
          </a:p>
          <a:p>
            <a:pPr marL="535940" indent="-310515">
              <a:lnSpc>
                <a:spcPts val="5570"/>
              </a:lnSpc>
              <a:spcBef>
                <a:spcPts val="265"/>
              </a:spcBef>
              <a:buChar char="•"/>
              <a:tabLst>
                <a:tab pos="535940" algn="l"/>
              </a:tabLst>
            </a:pPr>
            <a:r>
              <a:rPr sz="4800" spc="-420" dirty="0">
                <a:solidFill>
                  <a:srgbClr val="1F1F21"/>
                </a:solidFill>
                <a:latin typeface="Times New Roman"/>
                <a:cs typeface="Times New Roman"/>
              </a:rPr>
              <a:t>Adaptif</a:t>
            </a:r>
            <a:r>
              <a:rPr sz="4800" spc="265" dirty="0">
                <a:solidFill>
                  <a:srgbClr val="1F1F21"/>
                </a:solidFill>
                <a:latin typeface="Times New Roman"/>
                <a:cs typeface="Times New Roman"/>
              </a:rPr>
              <a:t> </a:t>
            </a:r>
            <a:r>
              <a:rPr sz="4800" spc="-275" dirty="0">
                <a:solidFill>
                  <a:srgbClr val="1F1F21"/>
                </a:solidFill>
                <a:latin typeface="Times New Roman"/>
                <a:cs typeface="Times New Roman"/>
              </a:rPr>
              <a:t>artinya</a:t>
            </a:r>
            <a:r>
              <a:rPr sz="4800" spc="270" dirty="0">
                <a:solidFill>
                  <a:srgbClr val="1F1F21"/>
                </a:solidFill>
                <a:latin typeface="Times New Roman"/>
                <a:cs typeface="Times New Roman"/>
              </a:rPr>
              <a:t> </a:t>
            </a:r>
            <a:r>
              <a:rPr sz="4800" spc="-315" dirty="0">
                <a:solidFill>
                  <a:srgbClr val="1F1F21"/>
                </a:solidFill>
                <a:latin typeface="Times New Roman"/>
                <a:cs typeface="Times New Roman"/>
              </a:rPr>
              <a:t>keadaan</a:t>
            </a:r>
            <a:r>
              <a:rPr sz="4800" spc="160" dirty="0">
                <a:solidFill>
                  <a:srgbClr val="1F1F21"/>
                </a:solidFill>
                <a:latin typeface="Times New Roman"/>
                <a:cs typeface="Times New Roman"/>
              </a:rPr>
              <a:t> </a:t>
            </a:r>
            <a:r>
              <a:rPr sz="4800" spc="-405" dirty="0">
                <a:solidFill>
                  <a:srgbClr val="1F1F21"/>
                </a:solidFill>
                <a:latin typeface="Times New Roman"/>
                <a:cs typeface="Times New Roman"/>
              </a:rPr>
              <a:t>dimana</a:t>
            </a:r>
            <a:r>
              <a:rPr sz="4800" spc="275" dirty="0">
                <a:solidFill>
                  <a:srgbClr val="1F1F21"/>
                </a:solidFill>
                <a:latin typeface="Times New Roman"/>
                <a:cs typeface="Times New Roman"/>
              </a:rPr>
              <a:t> </a:t>
            </a:r>
            <a:r>
              <a:rPr sz="4800" spc="-254" dirty="0">
                <a:solidFill>
                  <a:srgbClr val="1F1F21"/>
                </a:solidFill>
                <a:latin typeface="Times New Roman"/>
                <a:cs typeface="Times New Roman"/>
              </a:rPr>
              <a:t>terjadi</a:t>
            </a:r>
            <a:r>
              <a:rPr sz="4800" spc="-65" dirty="0">
                <a:solidFill>
                  <a:srgbClr val="1F1F21"/>
                </a:solidFill>
                <a:latin typeface="Times New Roman"/>
                <a:cs typeface="Times New Roman"/>
              </a:rPr>
              <a:t> </a:t>
            </a:r>
            <a:r>
              <a:rPr sz="4800" spc="-285" dirty="0">
                <a:solidFill>
                  <a:srgbClr val="1F1F21"/>
                </a:solidFill>
                <a:latin typeface="Times New Roman"/>
                <a:cs typeface="Times New Roman"/>
              </a:rPr>
              <a:t>efektifitas</a:t>
            </a:r>
            <a:r>
              <a:rPr sz="4800" spc="-25" dirty="0">
                <a:solidFill>
                  <a:srgbClr val="1F1F21"/>
                </a:solidFill>
                <a:latin typeface="Times New Roman"/>
                <a:cs typeface="Times New Roman"/>
              </a:rPr>
              <a:t> </a:t>
            </a:r>
            <a:r>
              <a:rPr sz="4800" spc="-250" dirty="0">
                <a:solidFill>
                  <a:srgbClr val="1F1F21"/>
                </a:solidFill>
                <a:latin typeface="Times New Roman"/>
                <a:cs typeface="Times New Roman"/>
              </a:rPr>
              <a:t>interaksi</a:t>
            </a:r>
            <a:r>
              <a:rPr sz="4800" spc="-55" dirty="0">
                <a:solidFill>
                  <a:srgbClr val="1F1F21"/>
                </a:solidFill>
                <a:latin typeface="Times New Roman"/>
                <a:cs typeface="Times New Roman"/>
              </a:rPr>
              <a:t> </a:t>
            </a:r>
            <a:r>
              <a:rPr sz="4800" spc="-325" dirty="0">
                <a:solidFill>
                  <a:srgbClr val="1F1F21"/>
                </a:solidFill>
                <a:latin typeface="Times New Roman"/>
                <a:cs typeface="Times New Roman"/>
              </a:rPr>
              <a:t>fisik</a:t>
            </a:r>
            <a:r>
              <a:rPr sz="4800" spc="65" dirty="0">
                <a:solidFill>
                  <a:srgbClr val="1F1F21"/>
                </a:solidFill>
                <a:latin typeface="Times New Roman"/>
                <a:cs typeface="Times New Roman"/>
              </a:rPr>
              <a:t> </a:t>
            </a:r>
            <a:r>
              <a:rPr sz="4950" spc="-1205" dirty="0">
                <a:solidFill>
                  <a:srgbClr val="1F1F21"/>
                </a:solidFill>
                <a:latin typeface="Times New Roman"/>
                <a:cs typeface="Times New Roman"/>
              </a:rPr>
              <a:t>&amp;</a:t>
            </a:r>
            <a:endParaRPr sz="4950">
              <a:latin typeface="Times New Roman"/>
              <a:cs typeface="Times New Roman"/>
            </a:endParaRPr>
          </a:p>
          <a:p>
            <a:pPr marL="537210">
              <a:lnSpc>
                <a:spcPts val="5390"/>
              </a:lnSpc>
            </a:pPr>
            <a:r>
              <a:rPr sz="4800" spc="-350" dirty="0">
                <a:solidFill>
                  <a:srgbClr val="1F1F21"/>
                </a:solidFill>
                <a:latin typeface="Times New Roman"/>
                <a:cs typeface="Times New Roman"/>
              </a:rPr>
              <a:t>lingkungan</a:t>
            </a:r>
            <a:r>
              <a:rPr sz="4800" spc="200" dirty="0">
                <a:solidFill>
                  <a:srgbClr val="1F1F21"/>
                </a:solidFill>
                <a:latin typeface="Times New Roman"/>
                <a:cs typeface="Times New Roman"/>
              </a:rPr>
              <a:t> </a:t>
            </a:r>
            <a:r>
              <a:rPr sz="4800" spc="-325" dirty="0">
                <a:solidFill>
                  <a:srgbClr val="1F1F21"/>
                </a:solidFill>
                <a:latin typeface="Times New Roman"/>
                <a:cs typeface="Times New Roman"/>
              </a:rPr>
              <a:t>sosial.</a:t>
            </a:r>
            <a:endParaRPr sz="4800">
              <a:latin typeface="Times New Roman"/>
              <a:cs typeface="Times New Roman"/>
            </a:endParaRPr>
          </a:p>
          <a:p>
            <a:pPr marL="559435" indent="-339090">
              <a:lnSpc>
                <a:spcPct val="100000"/>
              </a:lnSpc>
              <a:spcBef>
                <a:spcPts val="480"/>
              </a:spcBef>
              <a:buChar char="•"/>
              <a:tabLst>
                <a:tab pos="559435" algn="l"/>
              </a:tabLst>
            </a:pPr>
            <a:r>
              <a:rPr sz="4800" spc="-365" dirty="0">
                <a:solidFill>
                  <a:srgbClr val="1F1F21"/>
                </a:solidFill>
                <a:latin typeface="Times New Roman"/>
                <a:cs typeface="Times New Roman"/>
              </a:rPr>
              <a:t>Penampilan</a:t>
            </a:r>
            <a:r>
              <a:rPr sz="4800" spc="310" dirty="0">
                <a:solidFill>
                  <a:srgbClr val="1F1F21"/>
                </a:solidFill>
                <a:latin typeface="Times New Roman"/>
                <a:cs typeface="Times New Roman"/>
              </a:rPr>
              <a:t> </a:t>
            </a:r>
            <a:r>
              <a:rPr sz="4800" spc="-300" dirty="0">
                <a:solidFill>
                  <a:srgbClr val="1F1F21"/>
                </a:solidFill>
                <a:latin typeface="Times New Roman"/>
                <a:cs typeface="Times New Roman"/>
              </a:rPr>
              <a:t>peran</a:t>
            </a:r>
            <a:r>
              <a:rPr sz="4800" spc="-25" dirty="0">
                <a:solidFill>
                  <a:srgbClr val="1F1F21"/>
                </a:solidFill>
                <a:latin typeface="Times New Roman"/>
                <a:cs typeface="Times New Roman"/>
              </a:rPr>
              <a:t> </a:t>
            </a:r>
            <a:r>
              <a:rPr sz="4800" spc="-275" dirty="0">
                <a:solidFill>
                  <a:srgbClr val="1F1F21"/>
                </a:solidFill>
                <a:latin typeface="Times New Roman"/>
                <a:cs typeface="Times New Roman"/>
              </a:rPr>
              <a:t>artinya</a:t>
            </a:r>
            <a:r>
              <a:rPr sz="4800" spc="270" dirty="0">
                <a:solidFill>
                  <a:srgbClr val="1F1F21"/>
                </a:solidFill>
                <a:latin typeface="Times New Roman"/>
                <a:cs typeface="Times New Roman"/>
              </a:rPr>
              <a:t> </a:t>
            </a:r>
            <a:r>
              <a:rPr sz="4800" spc="-445" dirty="0">
                <a:solidFill>
                  <a:srgbClr val="1F1F21"/>
                </a:solidFill>
                <a:latin typeface="Times New Roman"/>
                <a:cs typeface="Times New Roman"/>
              </a:rPr>
              <a:t>kemampuan</a:t>
            </a:r>
            <a:r>
              <a:rPr sz="4800" spc="509" dirty="0">
                <a:solidFill>
                  <a:srgbClr val="1F1F21"/>
                </a:solidFill>
                <a:latin typeface="Times New Roman"/>
                <a:cs typeface="Times New Roman"/>
              </a:rPr>
              <a:t> </a:t>
            </a:r>
            <a:r>
              <a:rPr sz="4800" spc="-385" dirty="0">
                <a:solidFill>
                  <a:srgbClr val="1F1F21"/>
                </a:solidFill>
                <a:latin typeface="Times New Roman"/>
                <a:cs typeface="Times New Roman"/>
              </a:rPr>
              <a:t>penampilan</a:t>
            </a:r>
            <a:r>
              <a:rPr sz="4800" spc="375" dirty="0">
                <a:solidFill>
                  <a:srgbClr val="1F1F21"/>
                </a:solidFill>
                <a:latin typeface="Times New Roman"/>
                <a:cs typeface="Times New Roman"/>
              </a:rPr>
              <a:t> </a:t>
            </a:r>
            <a:r>
              <a:rPr sz="4800" spc="-300" dirty="0">
                <a:solidFill>
                  <a:srgbClr val="1F1F21"/>
                </a:solidFill>
                <a:latin typeface="Times New Roman"/>
                <a:cs typeface="Times New Roman"/>
              </a:rPr>
              <a:t>peran</a:t>
            </a:r>
            <a:r>
              <a:rPr sz="4800" spc="-55" dirty="0">
                <a:solidFill>
                  <a:srgbClr val="1F1F21"/>
                </a:solidFill>
                <a:latin typeface="Times New Roman"/>
                <a:cs typeface="Times New Roman"/>
              </a:rPr>
              <a:t> </a:t>
            </a:r>
            <a:r>
              <a:rPr sz="4800" spc="-305" dirty="0">
                <a:solidFill>
                  <a:srgbClr val="1F1F21"/>
                </a:solidFill>
                <a:latin typeface="Times New Roman"/>
                <a:cs typeface="Times New Roman"/>
              </a:rPr>
              <a:t>secara</a:t>
            </a:r>
            <a:r>
              <a:rPr sz="4800" spc="35" dirty="0">
                <a:solidFill>
                  <a:srgbClr val="1F1F21"/>
                </a:solidFill>
                <a:latin typeface="Times New Roman"/>
                <a:cs typeface="Times New Roman"/>
              </a:rPr>
              <a:t> </a:t>
            </a:r>
            <a:r>
              <a:rPr sz="4800" spc="-370" dirty="0">
                <a:solidFill>
                  <a:srgbClr val="1F1F21"/>
                </a:solidFill>
                <a:latin typeface="Times New Roman"/>
                <a:cs typeface="Times New Roman"/>
              </a:rPr>
              <a:t>efektif</a:t>
            </a:r>
            <a:endParaRPr sz="4800">
              <a:latin typeface="Times New Roman"/>
              <a:cs typeface="Times New Roman"/>
            </a:endParaRPr>
          </a:p>
          <a:p>
            <a:pPr marL="560070" marR="3368675" indent="-334645">
              <a:lnSpc>
                <a:spcPts val="5120"/>
              </a:lnSpc>
              <a:spcBef>
                <a:spcPts val="1110"/>
              </a:spcBef>
              <a:buChar char="•"/>
              <a:tabLst>
                <a:tab pos="560070" algn="l"/>
              </a:tabLst>
            </a:pPr>
            <a:r>
              <a:rPr sz="4800" spc="-409" dirty="0">
                <a:solidFill>
                  <a:srgbClr val="1F1F21"/>
                </a:solidFill>
                <a:latin typeface="Times New Roman"/>
                <a:cs typeface="Times New Roman"/>
              </a:rPr>
              <a:t>Klinik</a:t>
            </a:r>
            <a:r>
              <a:rPr sz="4800" spc="120" dirty="0">
                <a:solidFill>
                  <a:srgbClr val="1F1F21"/>
                </a:solidFill>
                <a:latin typeface="Times New Roman"/>
                <a:cs typeface="Times New Roman"/>
              </a:rPr>
              <a:t> </a:t>
            </a:r>
            <a:r>
              <a:rPr sz="4800" spc="-275" dirty="0">
                <a:solidFill>
                  <a:srgbClr val="1F1F21"/>
                </a:solidFill>
                <a:latin typeface="Times New Roman"/>
                <a:cs typeface="Times New Roman"/>
              </a:rPr>
              <a:t>artinya</a:t>
            </a:r>
            <a:r>
              <a:rPr sz="4800" spc="295" dirty="0">
                <a:solidFill>
                  <a:srgbClr val="1F1F21"/>
                </a:solidFill>
                <a:latin typeface="Times New Roman"/>
                <a:cs typeface="Times New Roman"/>
              </a:rPr>
              <a:t> </a:t>
            </a:r>
            <a:r>
              <a:rPr sz="4800" spc="-254" dirty="0">
                <a:solidFill>
                  <a:srgbClr val="1F1F21"/>
                </a:solidFill>
                <a:latin typeface="Times New Roman"/>
                <a:cs typeface="Times New Roman"/>
              </a:rPr>
              <a:t>terhindar</a:t>
            </a:r>
            <a:r>
              <a:rPr sz="4800" spc="140" dirty="0">
                <a:solidFill>
                  <a:srgbClr val="1F1F21"/>
                </a:solidFill>
                <a:latin typeface="Times New Roman"/>
                <a:cs typeface="Times New Roman"/>
              </a:rPr>
              <a:t> </a:t>
            </a:r>
            <a:r>
              <a:rPr sz="4800" spc="-265" dirty="0">
                <a:solidFill>
                  <a:srgbClr val="1F1F21"/>
                </a:solidFill>
                <a:latin typeface="Times New Roman"/>
                <a:cs typeface="Times New Roman"/>
              </a:rPr>
              <a:t>dari</a:t>
            </a:r>
            <a:r>
              <a:rPr sz="4800" spc="-15" dirty="0">
                <a:solidFill>
                  <a:srgbClr val="1F1F21"/>
                </a:solidFill>
                <a:latin typeface="Times New Roman"/>
                <a:cs typeface="Times New Roman"/>
              </a:rPr>
              <a:t> </a:t>
            </a:r>
            <a:r>
              <a:rPr sz="4800" spc="-275" dirty="0">
                <a:solidFill>
                  <a:srgbClr val="1F1F21"/>
                </a:solidFill>
                <a:latin typeface="Times New Roman"/>
                <a:cs typeface="Times New Roman"/>
              </a:rPr>
              <a:t>tanda</a:t>
            </a:r>
            <a:r>
              <a:rPr sz="4800" spc="95" dirty="0">
                <a:solidFill>
                  <a:srgbClr val="1F1F21"/>
                </a:solidFill>
                <a:latin typeface="Times New Roman"/>
                <a:cs typeface="Times New Roman"/>
              </a:rPr>
              <a:t> </a:t>
            </a:r>
            <a:r>
              <a:rPr sz="4950" spc="-1195" dirty="0">
                <a:solidFill>
                  <a:srgbClr val="1F1F21"/>
                </a:solidFill>
                <a:latin typeface="Times New Roman"/>
                <a:cs typeface="Times New Roman"/>
              </a:rPr>
              <a:t>&amp;</a:t>
            </a:r>
            <a:r>
              <a:rPr sz="4950" spc="-30" dirty="0">
                <a:solidFill>
                  <a:srgbClr val="1F1F21"/>
                </a:solidFill>
                <a:latin typeface="Times New Roman"/>
                <a:cs typeface="Times New Roman"/>
              </a:rPr>
              <a:t> </a:t>
            </a:r>
            <a:r>
              <a:rPr sz="4800" spc="-350" dirty="0">
                <a:solidFill>
                  <a:srgbClr val="1F1F21"/>
                </a:solidFill>
                <a:latin typeface="Times New Roman"/>
                <a:cs typeface="Times New Roman"/>
              </a:rPr>
              <a:t>gejala</a:t>
            </a:r>
            <a:r>
              <a:rPr sz="4800" spc="225" dirty="0">
                <a:solidFill>
                  <a:srgbClr val="1F1F21"/>
                </a:solidFill>
                <a:latin typeface="Times New Roman"/>
                <a:cs typeface="Times New Roman"/>
              </a:rPr>
              <a:t> </a:t>
            </a:r>
            <a:r>
              <a:rPr sz="4800" spc="-360" dirty="0">
                <a:solidFill>
                  <a:srgbClr val="1F1F21"/>
                </a:solidFill>
                <a:latin typeface="Times New Roman"/>
                <a:cs typeface="Times New Roman"/>
              </a:rPr>
              <a:t>penyakit</a:t>
            </a:r>
            <a:r>
              <a:rPr sz="4800" spc="150" dirty="0">
                <a:solidFill>
                  <a:srgbClr val="1F1F21"/>
                </a:solidFill>
                <a:latin typeface="Times New Roman"/>
                <a:cs typeface="Times New Roman"/>
              </a:rPr>
              <a:t> </a:t>
            </a:r>
            <a:r>
              <a:rPr sz="4800" spc="-20" dirty="0">
                <a:solidFill>
                  <a:srgbClr val="1F1F21"/>
                </a:solidFill>
                <a:latin typeface="Times New Roman"/>
                <a:cs typeface="Times New Roman"/>
              </a:rPr>
              <a:t>atau </a:t>
            </a:r>
            <a:r>
              <a:rPr sz="4800" spc="-409" dirty="0">
                <a:solidFill>
                  <a:srgbClr val="1F1F21"/>
                </a:solidFill>
                <a:latin typeface="Times New Roman"/>
                <a:cs typeface="Times New Roman"/>
              </a:rPr>
              <a:t>ketidakmam</a:t>
            </a:r>
            <a:r>
              <a:rPr sz="4800" spc="-434" dirty="0">
                <a:solidFill>
                  <a:srgbClr val="1F1F21"/>
                </a:solidFill>
                <a:latin typeface="Times New Roman"/>
                <a:cs typeface="Times New Roman"/>
              </a:rPr>
              <a:t> </a:t>
            </a:r>
            <a:r>
              <a:rPr sz="4800" spc="-395" dirty="0">
                <a:solidFill>
                  <a:srgbClr val="1F1F21"/>
                </a:solidFill>
                <a:latin typeface="Times New Roman"/>
                <a:cs typeface="Times New Roman"/>
              </a:rPr>
              <a:t>puan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714805" y="19334471"/>
            <a:ext cx="342265" cy="5384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350" b="1" spc="-465" dirty="0">
                <a:solidFill>
                  <a:srgbClr val="286775"/>
                </a:solidFill>
                <a:latin typeface="Times New Roman"/>
                <a:cs typeface="Times New Roman"/>
              </a:rPr>
              <a:t>29</a:t>
            </a:r>
            <a:endParaRPr sz="33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9588" y="1348823"/>
            <a:ext cx="150914" cy="10186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75077" y="1348823"/>
            <a:ext cx="4131291" cy="103753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88263" y="3876639"/>
            <a:ext cx="490472" cy="41501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48515" y="3518217"/>
            <a:ext cx="716845" cy="77343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91733" y="3518217"/>
            <a:ext cx="1867570" cy="79230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07128" y="4857587"/>
            <a:ext cx="3565361" cy="79230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02520" y="1348823"/>
            <a:ext cx="1094131" cy="10186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66810" y="3518217"/>
            <a:ext cx="3791733" cy="79230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206369" y="4876455"/>
            <a:ext cx="207507" cy="96208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942078" y="4857587"/>
            <a:ext cx="377286" cy="79230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4823" y="4857587"/>
            <a:ext cx="377286" cy="79230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790974" y="1348823"/>
            <a:ext cx="4338799" cy="103753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885296" y="4876455"/>
            <a:ext cx="339558" cy="77343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545548" y="4876455"/>
            <a:ext cx="207507" cy="67911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2205227" y="1348823"/>
            <a:ext cx="1905299" cy="103753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017156" y="4857587"/>
            <a:ext cx="3263531" cy="79230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2563649" y="4876455"/>
            <a:ext cx="1490283" cy="773438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4506677" y="1348823"/>
            <a:ext cx="547066" cy="1037538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5148069" y="1348823"/>
            <a:ext cx="565930" cy="101867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5808320" y="1348823"/>
            <a:ext cx="584794" cy="1037538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4336904" y="4857587"/>
            <a:ext cx="358422" cy="792302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829651" y="5989449"/>
            <a:ext cx="396151" cy="773438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301260" y="5989449"/>
            <a:ext cx="358422" cy="773438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735140" y="5989449"/>
            <a:ext cx="603659" cy="754573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716276" y="7328819"/>
            <a:ext cx="226372" cy="301829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414256" y="5989449"/>
            <a:ext cx="1452554" cy="773438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4112426" y="7328819"/>
            <a:ext cx="396151" cy="773438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4584035" y="7328819"/>
            <a:ext cx="867759" cy="773438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5847946" y="7328819"/>
            <a:ext cx="226372" cy="301829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6338419" y="5989449"/>
            <a:ext cx="2075077" cy="773438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6244097" y="7328819"/>
            <a:ext cx="1320504" cy="773438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8751153" y="18307863"/>
            <a:ext cx="867759" cy="1188453"/>
          </a:xfrm>
          <a:prstGeom prst="rect">
            <a:avLst/>
          </a:prstGeom>
        </p:spPr>
      </p:pic>
      <p:sp>
        <p:nvSpPr>
          <p:cNvPr id="34" name="object 34"/>
          <p:cNvSpPr/>
          <p:nvPr/>
        </p:nvSpPr>
        <p:spPr>
          <a:xfrm>
            <a:off x="2442933" y="7574050"/>
            <a:ext cx="0" cy="528320"/>
          </a:xfrm>
          <a:custGeom>
            <a:avLst/>
            <a:gdLst/>
            <a:ahLst/>
            <a:cxnLst/>
            <a:rect l="l" t="t" r="r" b="b"/>
            <a:pathLst>
              <a:path h="528320">
                <a:moveTo>
                  <a:pt x="0" y="528201"/>
                </a:moveTo>
                <a:lnTo>
                  <a:pt x="0" y="0"/>
                </a:lnTo>
              </a:path>
            </a:pathLst>
          </a:custGeom>
          <a:ln w="990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86056" y="7592914"/>
            <a:ext cx="0" cy="509905"/>
          </a:xfrm>
          <a:custGeom>
            <a:avLst/>
            <a:gdLst/>
            <a:ahLst/>
            <a:cxnLst/>
            <a:rect l="l" t="t" r="r" b="b"/>
            <a:pathLst>
              <a:path h="509904">
                <a:moveTo>
                  <a:pt x="0" y="509337"/>
                </a:moveTo>
                <a:lnTo>
                  <a:pt x="0" y="0"/>
                </a:lnTo>
              </a:path>
            </a:pathLst>
          </a:custGeom>
          <a:ln w="990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13012" y="7574050"/>
            <a:ext cx="0" cy="528320"/>
          </a:xfrm>
          <a:custGeom>
            <a:avLst/>
            <a:gdLst/>
            <a:ahLst/>
            <a:cxnLst/>
            <a:rect l="l" t="t" r="r" b="b"/>
            <a:pathLst>
              <a:path h="528320">
                <a:moveTo>
                  <a:pt x="0" y="528201"/>
                </a:moveTo>
                <a:lnTo>
                  <a:pt x="0" y="0"/>
                </a:lnTo>
              </a:path>
            </a:pathLst>
          </a:custGeom>
          <a:ln w="943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06276" y="5121685"/>
            <a:ext cx="0" cy="509905"/>
          </a:xfrm>
          <a:custGeom>
            <a:avLst/>
            <a:gdLst/>
            <a:ahLst/>
            <a:cxnLst/>
            <a:rect l="l" t="t" r="r" b="b"/>
            <a:pathLst>
              <a:path h="509904">
                <a:moveTo>
                  <a:pt x="0" y="509337"/>
                </a:moveTo>
                <a:lnTo>
                  <a:pt x="0" y="0"/>
                </a:lnTo>
              </a:path>
            </a:pathLst>
          </a:custGeom>
          <a:ln w="943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402361" y="1826590"/>
            <a:ext cx="330200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50" spc="395" dirty="0">
                <a:solidFill>
                  <a:srgbClr val="B8492F"/>
                </a:solidFill>
                <a:latin typeface="Arial"/>
                <a:cs typeface="Arial"/>
              </a:rPr>
              <a:t>•</a:t>
            </a:r>
            <a:endParaRPr sz="55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676078" y="5420250"/>
            <a:ext cx="191770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50" spc="190" dirty="0">
                <a:solidFill>
                  <a:srgbClr val="131315"/>
                </a:solidFill>
                <a:latin typeface="Arial"/>
                <a:cs typeface="Arial"/>
              </a:rPr>
              <a:t>'</a:t>
            </a:r>
            <a:endParaRPr sz="55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480330" y="5472122"/>
            <a:ext cx="464820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5550" spc="-25" dirty="0">
                <a:solidFill>
                  <a:srgbClr val="131315"/>
                </a:solidFill>
                <a:latin typeface="Arial"/>
                <a:cs typeface="Arial"/>
              </a:rPr>
              <a:t>'</a:t>
            </a:r>
            <a:r>
              <a:rPr sz="8325" spc="-37" baseline="-26526" dirty="0">
                <a:solidFill>
                  <a:srgbClr val="131315"/>
                </a:solidFill>
                <a:latin typeface="Arial"/>
                <a:cs typeface="Arial"/>
              </a:rPr>
              <a:t>•</a:t>
            </a:r>
            <a:endParaRPr sz="8325" baseline="-26526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464326" y="7278390"/>
            <a:ext cx="212090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50" spc="-440" dirty="0">
                <a:solidFill>
                  <a:srgbClr val="131315"/>
                </a:solidFill>
                <a:latin typeface="Arial"/>
                <a:cs typeface="Arial"/>
              </a:rPr>
              <a:t>-</a:t>
            </a:r>
            <a:endParaRPr sz="55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806807" y="7141622"/>
            <a:ext cx="241300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50" spc="-305" dirty="0">
                <a:solidFill>
                  <a:srgbClr val="131315"/>
                </a:solidFill>
                <a:latin typeface="Arial"/>
                <a:cs typeface="Arial"/>
              </a:rPr>
              <a:t>•</a:t>
            </a:r>
            <a:endParaRPr sz="55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656840" y="7551917"/>
            <a:ext cx="5380990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166995" algn="l"/>
              </a:tabLst>
            </a:pPr>
            <a:r>
              <a:rPr sz="5550" spc="-459" dirty="0">
                <a:solidFill>
                  <a:srgbClr val="131315"/>
                </a:solidFill>
                <a:latin typeface="Arial"/>
                <a:cs typeface="Arial"/>
              </a:rPr>
              <a:t>•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420" dirty="0">
                <a:solidFill>
                  <a:srgbClr val="131315"/>
                </a:solidFill>
                <a:latin typeface="Arial"/>
                <a:cs typeface="Arial"/>
              </a:rPr>
              <a:t>•</a:t>
            </a:r>
            <a:endParaRPr sz="55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803405" y="8273478"/>
            <a:ext cx="13818869" cy="767969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499745" indent="-487045">
              <a:lnSpc>
                <a:spcPct val="100000"/>
              </a:lnSpc>
              <a:spcBef>
                <a:spcPts val="1420"/>
              </a:spcBef>
              <a:buClr>
                <a:srgbClr val="1FCA9A"/>
              </a:buClr>
              <a:buSzPct val="73873"/>
              <a:buChar char="■"/>
              <a:tabLst>
                <a:tab pos="499745" algn="l"/>
              </a:tabLst>
            </a:pPr>
            <a:r>
              <a:rPr sz="5550" spc="-465" dirty="0">
                <a:solidFill>
                  <a:srgbClr val="131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</a:t>
            </a:r>
            <a:r>
              <a:rPr sz="5550" spc="-70" dirty="0">
                <a:solidFill>
                  <a:srgbClr val="131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550" spc="-700" dirty="0">
                <a:solidFill>
                  <a:srgbClr val="131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Nursing</a:t>
            </a:r>
            <a:endParaRPr sz="5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1015">
              <a:lnSpc>
                <a:spcPct val="100000"/>
              </a:lnSpc>
              <a:spcBef>
                <a:spcPts val="1320"/>
              </a:spcBef>
            </a:pPr>
            <a:r>
              <a:rPr sz="5550" spc="-730" dirty="0">
                <a:solidFill>
                  <a:srgbClr val="131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Fokus:</a:t>
            </a:r>
            <a:r>
              <a:rPr sz="5550" spc="240" dirty="0">
                <a:solidFill>
                  <a:srgbClr val="131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550" spc="-630" dirty="0">
                <a:solidFill>
                  <a:srgbClr val="131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orang</a:t>
            </a:r>
            <a:r>
              <a:rPr sz="5550" spc="-300" dirty="0">
                <a:solidFill>
                  <a:srgbClr val="131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550" spc="-465" dirty="0">
                <a:solidFill>
                  <a:srgbClr val="131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sakit</a:t>
            </a:r>
            <a:r>
              <a:rPr sz="5550" spc="-250" dirty="0">
                <a:solidFill>
                  <a:srgbClr val="131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550" spc="-570" dirty="0">
                <a:solidFill>
                  <a:srgbClr val="131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miskin</a:t>
            </a:r>
            <a:endParaRPr sz="5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9905" marR="5080" indent="-497840">
              <a:lnSpc>
                <a:spcPts val="6420"/>
              </a:lnSpc>
              <a:spcBef>
                <a:spcPts val="1705"/>
              </a:spcBef>
              <a:buChar char="■"/>
              <a:tabLst>
                <a:tab pos="509905" algn="l"/>
                <a:tab pos="517525" algn="l"/>
              </a:tabLst>
            </a:pPr>
            <a:r>
              <a:rPr sz="4100" dirty="0">
                <a:solidFill>
                  <a:srgbClr val="1FCA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5550" spc="-755" dirty="0">
                <a:solidFill>
                  <a:srgbClr val="131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Alasannya</a:t>
            </a:r>
            <a:r>
              <a:rPr sz="5550" spc="100" dirty="0">
                <a:solidFill>
                  <a:srgbClr val="131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550" spc="-405" dirty="0">
                <a:solidFill>
                  <a:srgbClr val="131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sz="5550" spc="-240" dirty="0">
                <a:solidFill>
                  <a:srgbClr val="131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550" spc="-720" dirty="0">
                <a:solidFill>
                  <a:srgbClr val="131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sz="5550" spc="-40" dirty="0">
                <a:solidFill>
                  <a:srgbClr val="131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550" spc="-395" dirty="0">
                <a:solidFill>
                  <a:srgbClr val="131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klien</a:t>
            </a:r>
            <a:r>
              <a:rPr sz="5550" spc="-140" dirty="0">
                <a:solidFill>
                  <a:srgbClr val="131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550" spc="-400" dirty="0">
                <a:solidFill>
                  <a:srgbClr val="131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terminal</a:t>
            </a:r>
            <a:r>
              <a:rPr sz="5550" spc="-120" dirty="0">
                <a:solidFill>
                  <a:srgbClr val="131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550" spc="-855" dirty="0">
                <a:solidFill>
                  <a:srgbClr val="131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sz="5550" spc="-105" dirty="0">
                <a:solidFill>
                  <a:srgbClr val="131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550" spc="-630" dirty="0">
                <a:solidFill>
                  <a:srgbClr val="131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orang</a:t>
            </a:r>
            <a:r>
              <a:rPr sz="5550" spc="-800" dirty="0">
                <a:solidFill>
                  <a:srgbClr val="131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550" spc="-570" dirty="0">
                <a:solidFill>
                  <a:srgbClr val="131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miskin </a:t>
            </a:r>
            <a:r>
              <a:rPr sz="5550" spc="-730" dirty="0">
                <a:solidFill>
                  <a:srgbClr val="131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sz="5550" spc="-285" dirty="0">
                <a:solidFill>
                  <a:srgbClr val="131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550" spc="-465" dirty="0">
                <a:solidFill>
                  <a:srgbClr val="131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sakit</a:t>
            </a:r>
            <a:r>
              <a:rPr sz="5550" spc="-135" dirty="0">
                <a:solidFill>
                  <a:srgbClr val="131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550" spc="-620" dirty="0">
                <a:solidFill>
                  <a:srgbClr val="131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dirumah</a:t>
            </a:r>
            <a:endParaRPr sz="5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0540">
              <a:lnSpc>
                <a:spcPct val="100000"/>
              </a:lnSpc>
              <a:spcBef>
                <a:spcPts val="855"/>
              </a:spcBef>
            </a:pPr>
            <a:r>
              <a:rPr sz="5550" spc="-525" dirty="0">
                <a:solidFill>
                  <a:srgbClr val="131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Orientasi</a:t>
            </a:r>
            <a:r>
              <a:rPr sz="5550" spc="-130" dirty="0">
                <a:solidFill>
                  <a:srgbClr val="131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550" spc="-615" dirty="0">
                <a:solidFill>
                  <a:srgbClr val="131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keperawatan</a:t>
            </a:r>
            <a:r>
              <a:rPr sz="5550" spc="-190" dirty="0">
                <a:solidFill>
                  <a:srgbClr val="131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550" spc="-434" dirty="0">
                <a:solidFill>
                  <a:srgbClr val="131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</a:t>
            </a:r>
            <a:endParaRPr sz="5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2445" marR="1994535" indent="-8255">
              <a:lnSpc>
                <a:spcPct val="101499"/>
              </a:lnSpc>
              <a:spcBef>
                <a:spcPts val="815"/>
              </a:spcBef>
              <a:tabLst>
                <a:tab pos="3855720" algn="l"/>
                <a:tab pos="6732905" algn="l"/>
                <a:tab pos="10000615" algn="l"/>
              </a:tabLst>
            </a:pPr>
            <a:r>
              <a:rPr sz="5550" spc="-755" dirty="0">
                <a:solidFill>
                  <a:srgbClr val="131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Penelusuran</a:t>
            </a:r>
            <a:r>
              <a:rPr sz="5550" dirty="0">
                <a:solidFill>
                  <a:srgbClr val="131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5550" spc="-700" dirty="0">
                <a:solidFill>
                  <a:srgbClr val="131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pelayanan</a:t>
            </a:r>
            <a:r>
              <a:rPr sz="5550" dirty="0">
                <a:solidFill>
                  <a:srgbClr val="131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5550" spc="-690" dirty="0">
                <a:solidFill>
                  <a:srgbClr val="131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pengobatan</a:t>
            </a:r>
            <a:r>
              <a:rPr sz="5550" dirty="0">
                <a:solidFill>
                  <a:srgbClr val="131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5550" spc="-495" dirty="0">
                <a:solidFill>
                  <a:srgbClr val="131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dimulai </a:t>
            </a:r>
            <a:r>
              <a:rPr sz="5550" spc="-810" dirty="0">
                <a:solidFill>
                  <a:srgbClr val="131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pencegahan</a:t>
            </a:r>
            <a:endParaRPr sz="5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7685" indent="-510540">
              <a:lnSpc>
                <a:spcPct val="100000"/>
              </a:lnSpc>
              <a:spcBef>
                <a:spcPts val="1250"/>
              </a:spcBef>
              <a:buClr>
                <a:srgbClr val="1FCA9A"/>
              </a:buClr>
              <a:buSzPct val="73873"/>
              <a:buChar char="■"/>
              <a:tabLst>
                <a:tab pos="527685" algn="l"/>
              </a:tabLst>
            </a:pPr>
            <a:r>
              <a:rPr sz="5550" spc="-459" dirty="0">
                <a:solidFill>
                  <a:srgbClr val="131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lnstusi:</a:t>
            </a:r>
            <a:r>
              <a:rPr sz="5550" spc="215" dirty="0">
                <a:solidFill>
                  <a:srgbClr val="131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550" spc="-360" dirty="0">
                <a:solidFill>
                  <a:srgbClr val="131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voluntir</a:t>
            </a:r>
            <a:r>
              <a:rPr sz="5550" spc="434" dirty="0">
                <a:solidFill>
                  <a:srgbClr val="131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550" dirty="0">
                <a:solidFill>
                  <a:srgbClr val="131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5550" spc="-65" dirty="0">
                <a:solidFill>
                  <a:srgbClr val="131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550" spc="-575" dirty="0">
                <a:solidFill>
                  <a:srgbClr val="131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pemerintah</a:t>
            </a:r>
            <a:endParaRPr sz="5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4877932" y="19359035"/>
            <a:ext cx="171450" cy="509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150" spc="-665" dirty="0">
                <a:solidFill>
                  <a:srgbClr val="2D6777"/>
                </a:solidFill>
                <a:latin typeface="Arial"/>
                <a:cs typeface="Arial"/>
              </a:rPr>
              <a:t>3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51153" y="18307863"/>
            <a:ext cx="886624" cy="118845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641055" y="4659825"/>
            <a:ext cx="13101319" cy="965200"/>
          </a:xfrm>
          <a:custGeom>
            <a:avLst/>
            <a:gdLst/>
            <a:ahLst/>
            <a:cxnLst/>
            <a:rect l="l" t="t" r="r" b="b"/>
            <a:pathLst>
              <a:path w="13101319" h="965200">
                <a:moveTo>
                  <a:pt x="13101242" y="965094"/>
                </a:moveTo>
                <a:lnTo>
                  <a:pt x="0" y="965094"/>
                </a:lnTo>
                <a:lnTo>
                  <a:pt x="0" y="0"/>
                </a:lnTo>
                <a:lnTo>
                  <a:pt x="13101242" y="0"/>
                </a:lnTo>
                <a:lnTo>
                  <a:pt x="13101242" y="965094"/>
                </a:lnTo>
                <a:close/>
              </a:path>
            </a:pathLst>
          </a:custGeom>
          <a:solidFill>
            <a:srgbClr val="CA4F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28354" y="4675103"/>
            <a:ext cx="13159740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400" dirty="0">
                <a:solidFill>
                  <a:srgbClr val="F7E4D4"/>
                </a:solidFill>
              </a:rPr>
              <a:t>Beberapa</a:t>
            </a:r>
            <a:r>
              <a:rPr spc="365" dirty="0">
                <a:solidFill>
                  <a:srgbClr val="F7E4D4"/>
                </a:solidFill>
              </a:rPr>
              <a:t> </a:t>
            </a:r>
            <a:r>
              <a:rPr spc="-280" dirty="0">
                <a:solidFill>
                  <a:srgbClr val="F7E4D4"/>
                </a:solidFill>
              </a:rPr>
              <a:t>alasan</a:t>
            </a:r>
            <a:r>
              <a:rPr spc="-145" dirty="0">
                <a:solidFill>
                  <a:srgbClr val="F7E4D4"/>
                </a:solidFill>
              </a:rPr>
              <a:t> </a:t>
            </a:r>
            <a:r>
              <a:rPr spc="-305" dirty="0">
                <a:solidFill>
                  <a:srgbClr val="F7E4D4"/>
                </a:solidFill>
              </a:rPr>
              <a:t>yang</a:t>
            </a:r>
            <a:r>
              <a:rPr spc="-345" dirty="0">
                <a:solidFill>
                  <a:srgbClr val="F7E4D4"/>
                </a:solidFill>
              </a:rPr>
              <a:t> </a:t>
            </a:r>
            <a:r>
              <a:rPr spc="-355" dirty="0">
                <a:solidFill>
                  <a:srgbClr val="F7E4D4"/>
                </a:solidFill>
              </a:rPr>
              <a:t>menyebabkan</a:t>
            </a:r>
            <a:r>
              <a:rPr spc="-215" dirty="0">
                <a:solidFill>
                  <a:srgbClr val="F7E4D4"/>
                </a:solidFill>
              </a:rPr>
              <a:t> </a:t>
            </a:r>
            <a:r>
              <a:rPr spc="-130" dirty="0">
                <a:solidFill>
                  <a:srgbClr val="F7E4D4"/>
                </a:solidFill>
              </a:rPr>
              <a:t>keluarga</a:t>
            </a:r>
          </a:p>
        </p:txBody>
      </p:sp>
      <p:sp>
        <p:nvSpPr>
          <p:cNvPr id="5" name="object 5"/>
          <p:cNvSpPr/>
          <p:nvPr/>
        </p:nvSpPr>
        <p:spPr>
          <a:xfrm>
            <a:off x="3636276" y="5541745"/>
            <a:ext cx="11210925" cy="1847214"/>
          </a:xfrm>
          <a:custGeom>
            <a:avLst/>
            <a:gdLst/>
            <a:ahLst/>
            <a:cxnLst/>
            <a:rect l="l" t="t" r="r" b="b"/>
            <a:pathLst>
              <a:path w="11210925" h="1847215">
                <a:moveTo>
                  <a:pt x="11210430" y="0"/>
                </a:moveTo>
                <a:lnTo>
                  <a:pt x="14490" y="0"/>
                </a:lnTo>
                <a:lnTo>
                  <a:pt x="14490" y="881900"/>
                </a:lnTo>
                <a:lnTo>
                  <a:pt x="0" y="881900"/>
                </a:lnTo>
                <a:lnTo>
                  <a:pt x="0" y="1846999"/>
                </a:lnTo>
                <a:lnTo>
                  <a:pt x="5501614" y="1846999"/>
                </a:lnTo>
                <a:lnTo>
                  <a:pt x="5501614" y="965085"/>
                </a:lnTo>
                <a:lnTo>
                  <a:pt x="11210430" y="965085"/>
                </a:lnTo>
                <a:lnTo>
                  <a:pt x="11210430" y="0"/>
                </a:lnTo>
                <a:close/>
              </a:path>
            </a:pathLst>
          </a:custGeom>
          <a:solidFill>
            <a:srgbClr val="CA4F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23586" y="5557018"/>
            <a:ext cx="13209905" cy="8785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1941830" indent="13970">
              <a:lnSpc>
                <a:spcPts val="6940"/>
              </a:lnSpc>
              <a:spcBef>
                <a:spcPts val="114"/>
              </a:spcBef>
              <a:tabLst>
                <a:tab pos="6812915" algn="l"/>
              </a:tabLst>
            </a:pPr>
            <a:r>
              <a:rPr sz="5550" spc="-254" dirty="0">
                <a:solidFill>
                  <a:srgbClr val="F7E4D4"/>
                </a:solidFill>
                <a:latin typeface="Arial"/>
                <a:cs typeface="Arial"/>
              </a:rPr>
              <a:t>merupakan</a:t>
            </a:r>
            <a:r>
              <a:rPr sz="5550" spc="240" dirty="0">
                <a:solidFill>
                  <a:srgbClr val="F7E4D4"/>
                </a:solidFill>
                <a:latin typeface="Arial"/>
                <a:cs typeface="Arial"/>
              </a:rPr>
              <a:t> </a:t>
            </a:r>
            <a:r>
              <a:rPr sz="5550" spc="-250" dirty="0">
                <a:solidFill>
                  <a:srgbClr val="F7E4D4"/>
                </a:solidFill>
                <a:latin typeface="Arial"/>
                <a:cs typeface="Arial"/>
              </a:rPr>
              <a:t>salah</a:t>
            </a:r>
            <a:r>
              <a:rPr sz="5550" spc="-190" dirty="0">
                <a:solidFill>
                  <a:srgbClr val="F7E4D4"/>
                </a:solidFill>
                <a:latin typeface="Arial"/>
                <a:cs typeface="Arial"/>
              </a:rPr>
              <a:t> </a:t>
            </a:r>
            <a:r>
              <a:rPr sz="5550" spc="-20" dirty="0">
                <a:solidFill>
                  <a:srgbClr val="F7E4D4"/>
                </a:solidFill>
                <a:latin typeface="Arial"/>
                <a:cs typeface="Arial"/>
              </a:rPr>
              <a:t>satu</a:t>
            </a:r>
            <a:r>
              <a:rPr sz="5550" dirty="0">
                <a:solidFill>
                  <a:srgbClr val="F7E4D4"/>
                </a:solidFill>
                <a:latin typeface="Arial"/>
                <a:cs typeface="Arial"/>
              </a:rPr>
              <a:t>	</a:t>
            </a:r>
            <a:r>
              <a:rPr sz="5550" spc="-385" dirty="0">
                <a:solidFill>
                  <a:srgbClr val="F7E4D4"/>
                </a:solidFill>
                <a:latin typeface="Arial"/>
                <a:cs typeface="Arial"/>
              </a:rPr>
              <a:t>okus</a:t>
            </a:r>
            <a:r>
              <a:rPr sz="5550" spc="-140" dirty="0">
                <a:solidFill>
                  <a:srgbClr val="F7E4D4"/>
                </a:solidFill>
                <a:latin typeface="Arial"/>
                <a:cs typeface="Arial"/>
              </a:rPr>
              <a:t> </a:t>
            </a:r>
            <a:r>
              <a:rPr sz="5550" spc="-275" dirty="0">
                <a:solidFill>
                  <a:srgbClr val="F7E4D4"/>
                </a:solidFill>
                <a:latin typeface="Arial"/>
                <a:cs typeface="Arial"/>
              </a:rPr>
              <a:t>pelayanan </a:t>
            </a:r>
            <a:r>
              <a:rPr sz="5550" spc="-229" dirty="0">
                <a:solidFill>
                  <a:srgbClr val="F7E4D4"/>
                </a:solidFill>
                <a:latin typeface="Arial"/>
                <a:cs typeface="Arial"/>
              </a:rPr>
              <a:t>keperawatan</a:t>
            </a:r>
            <a:r>
              <a:rPr sz="5550" spc="-105" dirty="0">
                <a:solidFill>
                  <a:srgbClr val="F7E4D4"/>
                </a:solidFill>
                <a:latin typeface="Arial"/>
                <a:cs typeface="Arial"/>
              </a:rPr>
              <a:t> </a:t>
            </a:r>
            <a:r>
              <a:rPr sz="5550" spc="-10" dirty="0">
                <a:solidFill>
                  <a:srgbClr val="F7E4D4"/>
                </a:solidFill>
                <a:latin typeface="Arial"/>
                <a:cs typeface="Arial"/>
              </a:rPr>
              <a:t>yaitu:</a:t>
            </a:r>
            <a:endParaRPr sz="5550">
              <a:latin typeface="Arial"/>
              <a:cs typeface="Arial"/>
            </a:endParaRPr>
          </a:p>
          <a:p>
            <a:pPr marL="566420" marR="1152525" indent="-326390">
              <a:lnSpc>
                <a:spcPct val="88000"/>
              </a:lnSpc>
              <a:spcBef>
                <a:spcPts val="4165"/>
              </a:spcBef>
              <a:buChar char="•"/>
              <a:tabLst>
                <a:tab pos="572135" algn="l"/>
              </a:tabLst>
            </a:pPr>
            <a:r>
              <a:rPr sz="5100" spc="-405" dirty="0">
                <a:solidFill>
                  <a:srgbClr val="1C1C1C"/>
                </a:solidFill>
                <a:latin typeface="Times New Roman"/>
                <a:cs typeface="Times New Roman"/>
              </a:rPr>
              <a:t>Keluarga</a:t>
            </a:r>
            <a:r>
              <a:rPr sz="5100" spc="26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5100" spc="-290" dirty="0">
                <a:solidFill>
                  <a:srgbClr val="1C1C1C"/>
                </a:solidFill>
                <a:latin typeface="Times New Roman"/>
                <a:cs typeface="Times New Roman"/>
              </a:rPr>
              <a:t>adalah</a:t>
            </a:r>
            <a:r>
              <a:rPr sz="5100" spc="13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5100" spc="-265" dirty="0">
                <a:solidFill>
                  <a:srgbClr val="1C1C1C"/>
                </a:solidFill>
                <a:latin typeface="Times New Roman"/>
                <a:cs typeface="Times New Roman"/>
              </a:rPr>
              <a:t>unit</a:t>
            </a:r>
            <a:r>
              <a:rPr sz="5100" spc="8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5100" spc="-330" dirty="0">
                <a:solidFill>
                  <a:srgbClr val="1C1C1C"/>
                </a:solidFill>
                <a:latin typeface="Times New Roman"/>
                <a:cs typeface="Times New Roman"/>
              </a:rPr>
              <a:t>utama</a:t>
            </a:r>
            <a:r>
              <a:rPr sz="5100" spc="10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5100" spc="-380" dirty="0">
                <a:solidFill>
                  <a:srgbClr val="1C1C1C"/>
                </a:solidFill>
                <a:latin typeface="Times New Roman"/>
                <a:cs typeface="Times New Roman"/>
              </a:rPr>
              <a:t>dalam</a:t>
            </a:r>
            <a:r>
              <a:rPr sz="5100" spc="4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5100" spc="-310" dirty="0">
                <a:solidFill>
                  <a:srgbClr val="1C1C1C"/>
                </a:solidFill>
                <a:latin typeface="Times New Roman"/>
                <a:cs typeface="Times New Roman"/>
              </a:rPr>
              <a:t>masyarakat</a:t>
            </a:r>
            <a:r>
              <a:rPr sz="5100" spc="26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5100" spc="-370" dirty="0">
                <a:solidFill>
                  <a:srgbClr val="1C1C1C"/>
                </a:solidFill>
                <a:latin typeface="Times New Roman"/>
                <a:cs typeface="Times New Roman"/>
              </a:rPr>
              <a:t>dan 	</a:t>
            </a:r>
            <a:r>
              <a:rPr sz="5100" spc="-355" dirty="0">
                <a:solidFill>
                  <a:srgbClr val="1C1C1C"/>
                </a:solidFill>
                <a:latin typeface="Times New Roman"/>
                <a:cs typeface="Times New Roman"/>
              </a:rPr>
              <a:t>merupakan</a:t>
            </a:r>
            <a:r>
              <a:rPr sz="5100" spc="2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5100" spc="-425" dirty="0">
                <a:solidFill>
                  <a:srgbClr val="1C1C1C"/>
                </a:solidFill>
                <a:latin typeface="Times New Roman"/>
                <a:cs typeface="Times New Roman"/>
              </a:rPr>
              <a:t>lembaga</a:t>
            </a:r>
            <a:r>
              <a:rPr sz="5100" spc="17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5100" spc="-400" dirty="0">
                <a:solidFill>
                  <a:srgbClr val="1C1C1C"/>
                </a:solidFill>
                <a:latin typeface="Times New Roman"/>
                <a:cs typeface="Times New Roman"/>
              </a:rPr>
              <a:t>yang</a:t>
            </a:r>
            <a:r>
              <a:rPr sz="5100" spc="-8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5100" spc="-409" dirty="0">
                <a:solidFill>
                  <a:srgbClr val="1C1C1C"/>
                </a:solidFill>
                <a:latin typeface="Times New Roman"/>
                <a:cs typeface="Times New Roman"/>
              </a:rPr>
              <a:t>menyangkut</a:t>
            </a:r>
            <a:r>
              <a:rPr sz="5100" spc="3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5100" spc="-365" dirty="0">
                <a:solidFill>
                  <a:srgbClr val="1C1C1C"/>
                </a:solidFill>
                <a:latin typeface="Times New Roman"/>
                <a:cs typeface="Times New Roman"/>
              </a:rPr>
              <a:t>kehidupan 	</a:t>
            </a:r>
            <a:r>
              <a:rPr sz="5100" spc="-300" dirty="0">
                <a:solidFill>
                  <a:srgbClr val="1C1C1C"/>
                </a:solidFill>
                <a:latin typeface="Times New Roman"/>
                <a:cs typeface="Times New Roman"/>
              </a:rPr>
              <a:t>masyarakat.</a:t>
            </a:r>
            <a:endParaRPr sz="5100">
              <a:latin typeface="Times New Roman"/>
              <a:cs typeface="Times New Roman"/>
            </a:endParaRPr>
          </a:p>
          <a:p>
            <a:pPr marL="558165" marR="176530" indent="-327025">
              <a:lnSpc>
                <a:spcPts val="5380"/>
              </a:lnSpc>
              <a:spcBef>
                <a:spcPts val="1290"/>
              </a:spcBef>
              <a:buChar char="•"/>
              <a:tabLst>
                <a:tab pos="558165" algn="l"/>
                <a:tab pos="567055" algn="l"/>
              </a:tabLst>
            </a:pPr>
            <a:r>
              <a:rPr sz="5100" dirty="0">
                <a:solidFill>
                  <a:srgbClr val="1C1C1C"/>
                </a:solidFill>
                <a:latin typeface="Times New Roman"/>
                <a:cs typeface="Times New Roman"/>
              </a:rPr>
              <a:t>	</a:t>
            </a:r>
            <a:r>
              <a:rPr sz="5100" spc="-405" dirty="0">
                <a:solidFill>
                  <a:srgbClr val="1C1C1C"/>
                </a:solidFill>
                <a:latin typeface="Times New Roman"/>
                <a:cs typeface="Times New Roman"/>
              </a:rPr>
              <a:t>Keluarga</a:t>
            </a:r>
            <a:r>
              <a:rPr sz="5100" spc="9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5100" spc="-355" dirty="0">
                <a:solidFill>
                  <a:srgbClr val="1C1C1C"/>
                </a:solidFill>
                <a:latin typeface="Times New Roman"/>
                <a:cs typeface="Times New Roman"/>
              </a:rPr>
              <a:t>sebagai</a:t>
            </a:r>
            <a:r>
              <a:rPr sz="5100" spc="-8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5100" spc="-180" dirty="0">
                <a:solidFill>
                  <a:srgbClr val="1C1C1C"/>
                </a:solidFill>
                <a:latin typeface="Times New Roman"/>
                <a:cs typeface="Times New Roman"/>
              </a:rPr>
              <a:t>suatu</a:t>
            </a:r>
            <a:r>
              <a:rPr sz="5100" spc="4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5100" spc="-509" dirty="0">
                <a:solidFill>
                  <a:srgbClr val="1C1C1C"/>
                </a:solidFill>
                <a:latin typeface="Times New Roman"/>
                <a:cs typeface="Times New Roman"/>
              </a:rPr>
              <a:t>kelompok</a:t>
            </a:r>
            <a:r>
              <a:rPr sz="5100" spc="8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5100" spc="-270" dirty="0">
                <a:solidFill>
                  <a:srgbClr val="1C1C1C"/>
                </a:solidFill>
                <a:latin typeface="Times New Roman"/>
                <a:cs typeface="Times New Roman"/>
              </a:rPr>
              <a:t>dapat</a:t>
            </a:r>
            <a:r>
              <a:rPr sz="5100" spc="5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5100" spc="-430" dirty="0">
                <a:solidFill>
                  <a:srgbClr val="1C1C1C"/>
                </a:solidFill>
                <a:latin typeface="Times New Roman"/>
                <a:cs typeface="Times New Roman"/>
              </a:rPr>
              <a:t>menimbulkan, </a:t>
            </a:r>
            <a:r>
              <a:rPr sz="5100" spc="-465" dirty="0">
                <a:solidFill>
                  <a:srgbClr val="1C1C1C"/>
                </a:solidFill>
                <a:latin typeface="Times New Roman"/>
                <a:cs typeface="Times New Roman"/>
              </a:rPr>
              <a:t>mencegah,</a:t>
            </a:r>
            <a:r>
              <a:rPr sz="5100" spc="45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5100" spc="-425" dirty="0">
                <a:solidFill>
                  <a:srgbClr val="1C1C1C"/>
                </a:solidFill>
                <a:latin typeface="Times New Roman"/>
                <a:cs typeface="Times New Roman"/>
              </a:rPr>
              <a:t>memperbaiki</a:t>
            </a:r>
            <a:r>
              <a:rPr sz="5100" spc="25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5100" spc="-254" dirty="0">
                <a:solidFill>
                  <a:srgbClr val="1C1C1C"/>
                </a:solidFill>
                <a:latin typeface="Times New Roman"/>
                <a:cs typeface="Times New Roman"/>
              </a:rPr>
              <a:t>ataupun</a:t>
            </a:r>
            <a:r>
              <a:rPr sz="5100" spc="17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5100" spc="-400" dirty="0">
                <a:solidFill>
                  <a:srgbClr val="1C1C1C"/>
                </a:solidFill>
                <a:latin typeface="Times New Roman"/>
                <a:cs typeface="Times New Roman"/>
              </a:rPr>
              <a:t>mengabaikan</a:t>
            </a:r>
            <a:r>
              <a:rPr sz="5100" spc="44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5100" spc="-345" dirty="0">
                <a:solidFill>
                  <a:srgbClr val="1C1C1C"/>
                </a:solidFill>
                <a:latin typeface="Times New Roman"/>
                <a:cs typeface="Times New Roman"/>
              </a:rPr>
              <a:t>masalah </a:t>
            </a:r>
            <a:r>
              <a:rPr sz="5100" spc="-295" dirty="0">
                <a:solidFill>
                  <a:srgbClr val="1C1C1C"/>
                </a:solidFill>
                <a:latin typeface="Times New Roman"/>
                <a:cs typeface="Times New Roman"/>
              </a:rPr>
              <a:t>kesehatan</a:t>
            </a:r>
            <a:r>
              <a:rPr sz="5100" spc="114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5100" spc="-380" dirty="0">
                <a:solidFill>
                  <a:srgbClr val="1C1C1C"/>
                </a:solidFill>
                <a:latin typeface="Times New Roman"/>
                <a:cs typeface="Times New Roman"/>
              </a:rPr>
              <a:t>didalam</a:t>
            </a:r>
            <a:r>
              <a:rPr sz="5100" spc="18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5100" spc="-484" dirty="0">
                <a:solidFill>
                  <a:srgbClr val="1C1C1C"/>
                </a:solidFill>
                <a:latin typeface="Times New Roman"/>
                <a:cs typeface="Times New Roman"/>
              </a:rPr>
              <a:t>kelompoknya</a:t>
            </a:r>
            <a:r>
              <a:rPr sz="5100" spc="23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5100" spc="-280" dirty="0">
                <a:solidFill>
                  <a:srgbClr val="1C1C1C"/>
                </a:solidFill>
                <a:latin typeface="Times New Roman"/>
                <a:cs typeface="Times New Roman"/>
              </a:rPr>
              <a:t>sendiri.</a:t>
            </a:r>
            <a:endParaRPr sz="5100">
              <a:latin typeface="Times New Roman"/>
              <a:cs typeface="Times New Roman"/>
            </a:endParaRPr>
          </a:p>
          <a:p>
            <a:pPr marL="553720" marR="5080" indent="-313055">
              <a:lnSpc>
                <a:spcPct val="87700"/>
              </a:lnSpc>
              <a:spcBef>
                <a:spcPts val="1230"/>
              </a:spcBef>
              <a:buChar char="•"/>
              <a:tabLst>
                <a:tab pos="563245" algn="l"/>
              </a:tabLst>
            </a:pPr>
            <a:r>
              <a:rPr sz="5100" spc="-375" dirty="0">
                <a:solidFill>
                  <a:srgbClr val="1C1C1C"/>
                </a:solidFill>
                <a:latin typeface="Times New Roman"/>
                <a:cs typeface="Times New Roman"/>
              </a:rPr>
              <a:t>Masalah</a:t>
            </a:r>
            <a:r>
              <a:rPr sz="5100" spc="7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5100" spc="-295" dirty="0">
                <a:solidFill>
                  <a:srgbClr val="1C1C1C"/>
                </a:solidFill>
                <a:latin typeface="Times New Roman"/>
                <a:cs typeface="Times New Roman"/>
              </a:rPr>
              <a:t>kesehatan</a:t>
            </a:r>
            <a:r>
              <a:rPr sz="5100" spc="19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5100" spc="-380" dirty="0">
                <a:solidFill>
                  <a:srgbClr val="1C1C1C"/>
                </a:solidFill>
                <a:latin typeface="Times New Roman"/>
                <a:cs typeface="Times New Roman"/>
              </a:rPr>
              <a:t>didalam</a:t>
            </a:r>
            <a:r>
              <a:rPr sz="5100" spc="11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5100" spc="-335" dirty="0">
                <a:solidFill>
                  <a:srgbClr val="1C1C1C"/>
                </a:solidFill>
                <a:latin typeface="Times New Roman"/>
                <a:cs typeface="Times New Roman"/>
              </a:rPr>
              <a:t>keluarga</a:t>
            </a:r>
            <a:r>
              <a:rPr sz="5100" spc="15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5100" spc="-305" dirty="0">
                <a:solidFill>
                  <a:srgbClr val="1C1C1C"/>
                </a:solidFill>
                <a:latin typeface="Times New Roman"/>
                <a:cs typeface="Times New Roman"/>
              </a:rPr>
              <a:t>saling</a:t>
            </a:r>
            <a:r>
              <a:rPr sz="5100" spc="-3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5100" spc="-275" dirty="0">
                <a:solidFill>
                  <a:srgbClr val="1C1C1C"/>
                </a:solidFill>
                <a:latin typeface="Times New Roman"/>
                <a:cs typeface="Times New Roman"/>
              </a:rPr>
              <a:t>berkaitan. 	</a:t>
            </a:r>
            <a:r>
              <a:rPr sz="5100" spc="-340" dirty="0">
                <a:solidFill>
                  <a:srgbClr val="1C1C1C"/>
                </a:solidFill>
                <a:latin typeface="Times New Roman"/>
                <a:cs typeface="Times New Roman"/>
              </a:rPr>
              <a:t>Penyakit</a:t>
            </a:r>
            <a:r>
              <a:rPr sz="5100" spc="18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5100" spc="-400" dirty="0">
                <a:solidFill>
                  <a:srgbClr val="1C1C1C"/>
                </a:solidFill>
                <a:latin typeface="Times New Roman"/>
                <a:cs typeface="Times New Roman"/>
              </a:rPr>
              <a:t>yang</a:t>
            </a:r>
            <a:r>
              <a:rPr sz="5100" spc="-17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5100" spc="-280" dirty="0">
                <a:solidFill>
                  <a:srgbClr val="1C1C1C"/>
                </a:solidFill>
                <a:latin typeface="Times New Roman"/>
                <a:cs typeface="Times New Roman"/>
              </a:rPr>
              <a:t>diderita</a:t>
            </a:r>
            <a:r>
              <a:rPr sz="51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5100" spc="-254" dirty="0">
                <a:solidFill>
                  <a:srgbClr val="1C1C1C"/>
                </a:solidFill>
                <a:latin typeface="Times New Roman"/>
                <a:cs typeface="Times New Roman"/>
              </a:rPr>
              <a:t>salah</a:t>
            </a:r>
            <a:r>
              <a:rPr sz="5100" spc="-18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5100" spc="-160" dirty="0">
                <a:solidFill>
                  <a:srgbClr val="1C1C1C"/>
                </a:solidFill>
                <a:latin typeface="Times New Roman"/>
                <a:cs typeface="Times New Roman"/>
              </a:rPr>
              <a:t>satu</a:t>
            </a:r>
            <a:r>
              <a:rPr sz="5100" spc="-3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5100" spc="-400" dirty="0">
                <a:solidFill>
                  <a:srgbClr val="1C1C1C"/>
                </a:solidFill>
                <a:latin typeface="Times New Roman"/>
                <a:cs typeface="Times New Roman"/>
              </a:rPr>
              <a:t>anggota</a:t>
            </a:r>
            <a:r>
              <a:rPr sz="5100" spc="13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5100" spc="-315" dirty="0">
                <a:solidFill>
                  <a:srgbClr val="1C1C1C"/>
                </a:solidFill>
                <a:latin typeface="Times New Roman"/>
                <a:cs typeface="Times New Roman"/>
              </a:rPr>
              <a:t>keluarga</a:t>
            </a:r>
            <a:r>
              <a:rPr sz="5100" spc="6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5100" spc="-310" dirty="0">
                <a:solidFill>
                  <a:srgbClr val="1C1C1C"/>
                </a:solidFill>
                <a:latin typeface="Times New Roman"/>
                <a:cs typeface="Times New Roman"/>
              </a:rPr>
              <a:t>akan 	</a:t>
            </a:r>
            <a:r>
              <a:rPr sz="5100" spc="-415" dirty="0">
                <a:solidFill>
                  <a:srgbClr val="1C1C1C"/>
                </a:solidFill>
                <a:latin typeface="Times New Roman"/>
                <a:cs typeface="Times New Roman"/>
              </a:rPr>
              <a:t>mempengaruhi</a:t>
            </a:r>
            <a:r>
              <a:rPr sz="5100" spc="18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5100" spc="-280" dirty="0">
                <a:solidFill>
                  <a:srgbClr val="1C1C1C"/>
                </a:solidFill>
                <a:latin typeface="Times New Roman"/>
                <a:cs typeface="Times New Roman"/>
              </a:rPr>
              <a:t>seluruh</a:t>
            </a:r>
            <a:r>
              <a:rPr sz="5100" spc="6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5100" spc="-400" dirty="0">
                <a:solidFill>
                  <a:srgbClr val="1C1C1C"/>
                </a:solidFill>
                <a:latin typeface="Times New Roman"/>
                <a:cs typeface="Times New Roman"/>
              </a:rPr>
              <a:t>anggota</a:t>
            </a:r>
            <a:r>
              <a:rPr sz="5100" spc="26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5100" spc="-335" dirty="0">
                <a:solidFill>
                  <a:srgbClr val="1C1C1C"/>
                </a:solidFill>
                <a:latin typeface="Times New Roman"/>
                <a:cs typeface="Times New Roman"/>
              </a:rPr>
              <a:t>keluarga</a:t>
            </a:r>
            <a:r>
              <a:rPr sz="5100" spc="2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5100" spc="-120" dirty="0">
                <a:solidFill>
                  <a:srgbClr val="1C1C1C"/>
                </a:solidFill>
                <a:latin typeface="Times New Roman"/>
                <a:cs typeface="Times New Roman"/>
              </a:rPr>
              <a:t>tersebut.</a:t>
            </a:r>
            <a:endParaRPr sz="5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51153" y="18307863"/>
            <a:ext cx="867759" cy="118845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85185" y="4552493"/>
            <a:ext cx="15575915" cy="11198225"/>
          </a:xfrm>
          <a:prstGeom prst="rect">
            <a:avLst/>
          </a:prstGeom>
        </p:spPr>
        <p:txBody>
          <a:bodyPr vert="horz" wrap="square" lIns="0" tIns="2794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2200"/>
              </a:spcBef>
            </a:pPr>
            <a:r>
              <a:rPr sz="5550" spc="-285" dirty="0">
                <a:solidFill>
                  <a:srgbClr val="131313"/>
                </a:solidFill>
                <a:latin typeface="Arial"/>
                <a:cs typeface="Arial"/>
              </a:rPr>
              <a:t>c.</a:t>
            </a:r>
            <a:r>
              <a:rPr sz="5550" spc="-53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25" dirty="0">
                <a:solidFill>
                  <a:srgbClr val="131313"/>
                </a:solidFill>
                <a:latin typeface="Arial"/>
                <a:cs typeface="Arial"/>
              </a:rPr>
              <a:t>Masyarakat</a:t>
            </a:r>
            <a:r>
              <a:rPr sz="5550" spc="40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819" dirty="0">
                <a:solidFill>
                  <a:srgbClr val="131313"/>
                </a:solidFill>
                <a:latin typeface="Arial"/>
                <a:cs typeface="Arial"/>
              </a:rPr>
              <a:t>Sebagai</a:t>
            </a:r>
            <a:r>
              <a:rPr sz="5550" spc="-13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09" dirty="0">
                <a:solidFill>
                  <a:srgbClr val="131313"/>
                </a:solidFill>
                <a:latin typeface="Arial"/>
                <a:cs typeface="Arial"/>
              </a:rPr>
              <a:t>Klien</a:t>
            </a:r>
            <a:endParaRPr sz="5550">
              <a:latin typeface="Arial"/>
              <a:cs typeface="Arial"/>
            </a:endParaRPr>
          </a:p>
          <a:p>
            <a:pPr marL="610870" marR="5080" indent="-29845" algn="just">
              <a:lnSpc>
                <a:spcPct val="105800"/>
              </a:lnSpc>
              <a:spcBef>
                <a:spcPts val="1714"/>
              </a:spcBef>
            </a:pPr>
            <a:r>
              <a:rPr sz="5550" spc="-725" dirty="0">
                <a:solidFill>
                  <a:srgbClr val="131313"/>
                </a:solidFill>
                <a:latin typeface="Arial"/>
                <a:cs typeface="Arial"/>
              </a:rPr>
              <a:t>Masyarakat</a:t>
            </a:r>
            <a:r>
              <a:rPr sz="5550" spc="35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434" dirty="0">
                <a:solidFill>
                  <a:srgbClr val="131313"/>
                </a:solidFill>
                <a:latin typeface="Arial"/>
                <a:cs typeface="Arial"/>
              </a:rPr>
              <a:t>memiliki</a:t>
            </a:r>
            <a:r>
              <a:rPr sz="5550" spc="34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225" dirty="0">
                <a:solidFill>
                  <a:srgbClr val="131313"/>
                </a:solidFill>
                <a:latin typeface="Arial"/>
                <a:cs typeface="Arial"/>
              </a:rPr>
              <a:t>ciri-</a:t>
            </a:r>
            <a:r>
              <a:rPr sz="5550" spc="-45" dirty="0">
                <a:solidFill>
                  <a:srgbClr val="131313"/>
                </a:solidFill>
                <a:latin typeface="Arial"/>
                <a:cs typeface="Arial"/>
              </a:rPr>
              <a:t>ciri</a:t>
            </a:r>
            <a:r>
              <a:rPr sz="5550" spc="31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819" dirty="0">
                <a:solidFill>
                  <a:srgbClr val="131313"/>
                </a:solidFill>
                <a:latin typeface="Arial"/>
                <a:cs typeface="Arial"/>
              </a:rPr>
              <a:t>adanya</a:t>
            </a:r>
            <a:r>
              <a:rPr sz="5550" spc="434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445" dirty="0">
                <a:solidFill>
                  <a:srgbClr val="131313"/>
                </a:solidFill>
                <a:latin typeface="Arial"/>
                <a:cs typeface="Arial"/>
              </a:rPr>
              <a:t>interaksi</a:t>
            </a:r>
            <a:r>
              <a:rPr sz="5550" spc="40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09" dirty="0">
                <a:solidFill>
                  <a:srgbClr val="131313"/>
                </a:solidFill>
                <a:latin typeface="Arial"/>
                <a:cs typeface="Arial"/>
              </a:rPr>
              <a:t>antar</a:t>
            </a:r>
            <a:r>
              <a:rPr sz="5550" spc="31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30" dirty="0">
                <a:solidFill>
                  <a:srgbClr val="131313"/>
                </a:solidFill>
                <a:latin typeface="Arial"/>
                <a:cs typeface="Arial"/>
              </a:rPr>
              <a:t>warga, </a:t>
            </a:r>
            <a:r>
              <a:rPr sz="5550" spc="-395" dirty="0">
                <a:solidFill>
                  <a:srgbClr val="131313"/>
                </a:solidFill>
                <a:latin typeface="Arial"/>
                <a:cs typeface="Arial"/>
              </a:rPr>
              <a:t>diatur</a:t>
            </a:r>
            <a:r>
              <a:rPr sz="5550" spc="128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30" dirty="0">
                <a:solidFill>
                  <a:srgbClr val="131313"/>
                </a:solidFill>
                <a:latin typeface="Arial"/>
                <a:cs typeface="Arial"/>
              </a:rPr>
              <a:t>oleh</a:t>
            </a:r>
            <a:r>
              <a:rPr sz="5550" spc="123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75" dirty="0">
                <a:solidFill>
                  <a:srgbClr val="131313"/>
                </a:solidFill>
                <a:latin typeface="Arial"/>
                <a:cs typeface="Arial"/>
              </a:rPr>
              <a:t>adat</a:t>
            </a:r>
            <a:r>
              <a:rPr sz="5550" spc="124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345" dirty="0">
                <a:solidFill>
                  <a:srgbClr val="131313"/>
                </a:solidFill>
                <a:latin typeface="Arial"/>
                <a:cs typeface="Arial"/>
              </a:rPr>
              <a:t>istiadat,</a:t>
            </a:r>
            <a:r>
              <a:rPr sz="5550" spc="-1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10" dirty="0">
                <a:solidFill>
                  <a:srgbClr val="131313"/>
                </a:solidFill>
                <a:latin typeface="Arial"/>
                <a:cs typeface="Arial"/>
              </a:rPr>
              <a:t>norma,</a:t>
            </a:r>
            <a:r>
              <a:rPr sz="5550" spc="-2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800" dirty="0">
                <a:solidFill>
                  <a:srgbClr val="131313"/>
                </a:solidFill>
                <a:latin typeface="Arial"/>
                <a:cs typeface="Arial"/>
              </a:rPr>
              <a:t>hukum</a:t>
            </a:r>
            <a:r>
              <a:rPr sz="5550" spc="-4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745" dirty="0">
                <a:solidFill>
                  <a:srgbClr val="131313"/>
                </a:solidFill>
                <a:latin typeface="Arial"/>
                <a:cs typeface="Arial"/>
              </a:rPr>
              <a:t>dan</a:t>
            </a:r>
            <a:r>
              <a:rPr sz="5550" spc="116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45" dirty="0">
                <a:solidFill>
                  <a:srgbClr val="131313"/>
                </a:solidFill>
                <a:latin typeface="Arial"/>
                <a:cs typeface="Arial"/>
              </a:rPr>
              <a:t>peraturan </a:t>
            </a:r>
            <a:r>
              <a:rPr sz="5550" spc="-760" dirty="0">
                <a:solidFill>
                  <a:srgbClr val="131313"/>
                </a:solidFill>
                <a:latin typeface="Arial"/>
                <a:cs typeface="Arial"/>
              </a:rPr>
              <a:t>yang</a:t>
            </a:r>
            <a:r>
              <a:rPr sz="5550" spc="7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825" dirty="0">
                <a:solidFill>
                  <a:srgbClr val="131313"/>
                </a:solidFill>
                <a:latin typeface="Arial"/>
                <a:cs typeface="Arial"/>
              </a:rPr>
              <a:t>khas</a:t>
            </a:r>
            <a:r>
              <a:rPr sz="5550" spc="22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745" dirty="0">
                <a:solidFill>
                  <a:srgbClr val="131313"/>
                </a:solidFill>
                <a:latin typeface="Arial"/>
                <a:cs typeface="Arial"/>
              </a:rPr>
              <a:t>dan</a:t>
            </a:r>
            <a:r>
              <a:rPr sz="5550" spc="8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409" dirty="0">
                <a:solidFill>
                  <a:srgbClr val="131313"/>
                </a:solidFill>
                <a:latin typeface="Arial"/>
                <a:cs typeface="Arial"/>
              </a:rPr>
              <a:t>memiliki</a:t>
            </a:r>
            <a:r>
              <a:rPr sz="5550" spc="12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395" dirty="0">
                <a:solidFill>
                  <a:srgbClr val="131313"/>
                </a:solidFill>
                <a:latin typeface="Arial"/>
                <a:cs typeface="Arial"/>
              </a:rPr>
              <a:t>identitas</a:t>
            </a:r>
            <a:r>
              <a:rPr sz="5550" spc="204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790" dirty="0">
                <a:solidFill>
                  <a:srgbClr val="131313"/>
                </a:solidFill>
                <a:latin typeface="Arial"/>
                <a:cs typeface="Arial"/>
              </a:rPr>
              <a:t>yang</a:t>
            </a:r>
            <a:r>
              <a:rPr sz="5550" spc="9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530" dirty="0">
                <a:solidFill>
                  <a:srgbClr val="131313"/>
                </a:solidFill>
                <a:latin typeface="Arial"/>
                <a:cs typeface="Arial"/>
              </a:rPr>
              <a:t>kuat</a:t>
            </a:r>
            <a:r>
              <a:rPr sz="5550" spc="204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35" dirty="0">
                <a:solidFill>
                  <a:srgbClr val="131313"/>
                </a:solidFill>
                <a:latin typeface="Arial"/>
                <a:cs typeface="Arial"/>
              </a:rPr>
              <a:t>mengikat </a:t>
            </a:r>
            <a:r>
              <a:rPr sz="5550" spc="-905" dirty="0">
                <a:solidFill>
                  <a:srgbClr val="131313"/>
                </a:solidFill>
                <a:latin typeface="Arial"/>
                <a:cs typeface="Arial"/>
              </a:rPr>
              <a:t>semua</a:t>
            </a:r>
            <a:r>
              <a:rPr sz="5550" spc="13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45" dirty="0">
                <a:solidFill>
                  <a:srgbClr val="131313"/>
                </a:solidFill>
                <a:latin typeface="Arial"/>
                <a:cs typeface="Arial"/>
              </a:rPr>
              <a:t>warga.</a:t>
            </a:r>
            <a:r>
              <a:rPr sz="5550" spc="16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805" dirty="0">
                <a:solidFill>
                  <a:srgbClr val="131313"/>
                </a:solidFill>
                <a:latin typeface="Arial"/>
                <a:cs typeface="Arial"/>
              </a:rPr>
              <a:t>Kesehatan</a:t>
            </a:r>
            <a:r>
              <a:rPr sz="5550" spc="19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700" dirty="0">
                <a:solidFill>
                  <a:srgbClr val="131313"/>
                </a:solidFill>
                <a:latin typeface="Arial"/>
                <a:cs typeface="Arial"/>
              </a:rPr>
              <a:t>dalam</a:t>
            </a:r>
            <a:r>
              <a:rPr sz="5550" spc="7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45" dirty="0">
                <a:solidFill>
                  <a:srgbClr val="131313"/>
                </a:solidFill>
                <a:latin typeface="Arial"/>
                <a:cs typeface="Arial"/>
              </a:rPr>
              <a:t>keperawatan</a:t>
            </a:r>
            <a:r>
              <a:rPr sz="5550" spc="14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700" dirty="0">
                <a:solidFill>
                  <a:srgbClr val="131313"/>
                </a:solidFill>
                <a:latin typeface="Arial"/>
                <a:cs typeface="Arial"/>
              </a:rPr>
              <a:t>kesehatan </a:t>
            </a:r>
            <a:r>
              <a:rPr sz="5550" spc="-650" dirty="0">
                <a:solidFill>
                  <a:srgbClr val="131313"/>
                </a:solidFill>
                <a:latin typeface="Arial"/>
                <a:cs typeface="Arial"/>
              </a:rPr>
              <a:t>komunitas</a:t>
            </a:r>
            <a:r>
              <a:rPr sz="5550" spc="1370" dirty="0">
                <a:solidFill>
                  <a:srgbClr val="131313"/>
                </a:solidFill>
                <a:latin typeface="Arial"/>
                <a:cs typeface="Arial"/>
              </a:rPr>
              <a:t>    </a:t>
            </a:r>
            <a:r>
              <a:rPr sz="5550" spc="-520" dirty="0">
                <a:solidFill>
                  <a:srgbClr val="131313"/>
                </a:solidFill>
                <a:latin typeface="Arial"/>
                <a:cs typeface="Arial"/>
              </a:rPr>
              <a:t>didefenisikan</a:t>
            </a:r>
            <a:r>
              <a:rPr sz="5550" spc="1295" dirty="0">
                <a:solidFill>
                  <a:srgbClr val="131313"/>
                </a:solidFill>
                <a:latin typeface="Arial"/>
                <a:cs typeface="Arial"/>
              </a:rPr>
              <a:t>    </a:t>
            </a:r>
            <a:r>
              <a:rPr sz="5550" spc="-755" dirty="0">
                <a:solidFill>
                  <a:srgbClr val="131313"/>
                </a:solidFill>
                <a:latin typeface="Arial"/>
                <a:cs typeface="Arial"/>
              </a:rPr>
              <a:t>sebagai</a:t>
            </a:r>
            <a:r>
              <a:rPr sz="5550" spc="1310" dirty="0">
                <a:solidFill>
                  <a:srgbClr val="131313"/>
                </a:solidFill>
                <a:latin typeface="Arial"/>
                <a:cs typeface="Arial"/>
              </a:rPr>
              <a:t>    </a:t>
            </a:r>
            <a:r>
              <a:rPr sz="5550" spc="-830" dirty="0">
                <a:solidFill>
                  <a:srgbClr val="131313"/>
                </a:solidFill>
                <a:latin typeface="Arial"/>
                <a:cs typeface="Arial"/>
              </a:rPr>
              <a:t>kemampuan </a:t>
            </a:r>
            <a:r>
              <a:rPr sz="5550" spc="-755" dirty="0">
                <a:solidFill>
                  <a:srgbClr val="131313"/>
                </a:solidFill>
                <a:latin typeface="Arial"/>
                <a:cs typeface="Arial"/>
              </a:rPr>
              <a:t>melaksanakan</a:t>
            </a:r>
            <a:r>
              <a:rPr sz="5550" spc="76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05" dirty="0">
                <a:solidFill>
                  <a:srgbClr val="131313"/>
                </a:solidFill>
                <a:latin typeface="Arial"/>
                <a:cs typeface="Arial"/>
              </a:rPr>
              <a:t>peran</a:t>
            </a:r>
            <a:r>
              <a:rPr sz="5550" spc="434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80" dirty="0">
                <a:solidFill>
                  <a:srgbClr val="131313"/>
                </a:solidFill>
                <a:latin typeface="Arial"/>
                <a:cs typeface="Arial"/>
              </a:rPr>
              <a:t>dan</a:t>
            </a:r>
            <a:r>
              <a:rPr sz="5550" spc="50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00" dirty="0">
                <a:solidFill>
                  <a:srgbClr val="131313"/>
                </a:solidFill>
                <a:latin typeface="Arial"/>
                <a:cs typeface="Arial"/>
              </a:rPr>
              <a:t>fungsi</a:t>
            </a:r>
            <a:r>
              <a:rPr sz="5550" spc="52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810" dirty="0">
                <a:solidFill>
                  <a:srgbClr val="131313"/>
                </a:solidFill>
                <a:latin typeface="Arial"/>
                <a:cs typeface="Arial"/>
              </a:rPr>
              <a:t>dengan</a:t>
            </a:r>
            <a:r>
              <a:rPr sz="5550" spc="47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135" dirty="0">
                <a:solidFill>
                  <a:srgbClr val="131313"/>
                </a:solidFill>
                <a:latin typeface="Arial"/>
                <a:cs typeface="Arial"/>
              </a:rPr>
              <a:t>efektif.</a:t>
            </a:r>
            <a:r>
              <a:rPr sz="5550" spc="44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815" dirty="0">
                <a:solidFill>
                  <a:srgbClr val="131313"/>
                </a:solidFill>
                <a:latin typeface="Arial"/>
                <a:cs typeface="Arial"/>
              </a:rPr>
              <a:t>Kesehatan </a:t>
            </a:r>
            <a:r>
              <a:rPr sz="5550" spc="-675" dirty="0">
                <a:solidFill>
                  <a:srgbClr val="131313"/>
                </a:solidFill>
                <a:latin typeface="Arial"/>
                <a:cs typeface="Arial"/>
              </a:rPr>
              <a:t>adalah</a:t>
            </a:r>
            <a:r>
              <a:rPr sz="5550" spc="125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750" dirty="0">
                <a:solidFill>
                  <a:srgbClr val="131313"/>
                </a:solidFill>
                <a:latin typeface="Arial"/>
                <a:cs typeface="Arial"/>
              </a:rPr>
              <a:t>proses</a:t>
            </a:r>
            <a:r>
              <a:rPr sz="5550" spc="125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790" dirty="0">
                <a:solidFill>
                  <a:srgbClr val="131313"/>
                </a:solidFill>
                <a:latin typeface="Arial"/>
                <a:cs typeface="Arial"/>
              </a:rPr>
              <a:t>yang</a:t>
            </a:r>
            <a:r>
              <a:rPr sz="5550" spc="113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700" dirty="0">
                <a:solidFill>
                  <a:srgbClr val="131313"/>
                </a:solidFill>
                <a:latin typeface="Arial"/>
                <a:cs typeface="Arial"/>
              </a:rPr>
              <a:t>berlangsung</a:t>
            </a:r>
            <a:r>
              <a:rPr sz="5550" spc="122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755" dirty="0">
                <a:solidFill>
                  <a:srgbClr val="131313"/>
                </a:solidFill>
                <a:latin typeface="Arial"/>
                <a:cs typeface="Arial"/>
              </a:rPr>
              <a:t>mengarah</a:t>
            </a:r>
            <a:r>
              <a:rPr sz="5550" spc="125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745" dirty="0">
                <a:solidFill>
                  <a:srgbClr val="131313"/>
                </a:solidFill>
                <a:latin typeface="Arial"/>
                <a:cs typeface="Arial"/>
              </a:rPr>
              <a:t>kepada </a:t>
            </a:r>
            <a:r>
              <a:rPr sz="5550" spc="-345" dirty="0">
                <a:solidFill>
                  <a:srgbClr val="131313"/>
                </a:solidFill>
                <a:latin typeface="Arial"/>
                <a:cs typeface="Arial"/>
              </a:rPr>
              <a:t>kreatifitas,</a:t>
            </a:r>
            <a:r>
              <a:rPr sz="5550" spc="113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420" dirty="0">
                <a:solidFill>
                  <a:srgbClr val="131313"/>
                </a:solidFill>
                <a:latin typeface="Arial"/>
                <a:cs typeface="Arial"/>
              </a:rPr>
              <a:t>konstruktif</a:t>
            </a:r>
            <a:r>
              <a:rPr sz="5550" spc="112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15" dirty="0">
                <a:solidFill>
                  <a:srgbClr val="131313"/>
                </a:solidFill>
                <a:latin typeface="Arial"/>
                <a:cs typeface="Arial"/>
              </a:rPr>
              <a:t>dan</a:t>
            </a:r>
            <a:r>
              <a:rPr sz="5550" spc="41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350" dirty="0">
                <a:solidFill>
                  <a:srgbClr val="131313"/>
                </a:solidFill>
                <a:latin typeface="Arial"/>
                <a:cs typeface="Arial"/>
              </a:rPr>
              <a:t>produktif.</a:t>
            </a:r>
            <a:r>
              <a:rPr sz="5550" spc="60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80" dirty="0">
                <a:solidFill>
                  <a:srgbClr val="131313"/>
                </a:solidFill>
                <a:latin typeface="Arial"/>
                <a:cs typeface="Arial"/>
              </a:rPr>
              <a:t>Menurut</a:t>
            </a:r>
            <a:r>
              <a:rPr sz="5550" spc="48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05" dirty="0">
                <a:solidFill>
                  <a:srgbClr val="131313"/>
                </a:solidFill>
                <a:latin typeface="Arial"/>
                <a:cs typeface="Arial"/>
              </a:rPr>
              <a:t>Hendrik</a:t>
            </a:r>
            <a:r>
              <a:rPr sz="5550" spc="919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40" dirty="0">
                <a:solidFill>
                  <a:srgbClr val="131313"/>
                </a:solidFill>
                <a:latin typeface="Arial"/>
                <a:cs typeface="Arial"/>
              </a:rPr>
              <a:t>L. </a:t>
            </a:r>
            <a:r>
              <a:rPr sz="5550" spc="-760" dirty="0">
                <a:solidFill>
                  <a:srgbClr val="131313"/>
                </a:solidFill>
                <a:latin typeface="Arial"/>
                <a:cs typeface="Arial"/>
              </a:rPr>
              <a:t>Belum</a:t>
            </a:r>
            <a:r>
              <a:rPr sz="5550" spc="115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80" dirty="0">
                <a:solidFill>
                  <a:srgbClr val="131313"/>
                </a:solidFill>
                <a:latin typeface="Arial"/>
                <a:cs typeface="Arial"/>
              </a:rPr>
              <a:t>ada</a:t>
            </a:r>
            <a:r>
              <a:rPr sz="5550" spc="100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15" dirty="0">
                <a:solidFill>
                  <a:srgbClr val="131313"/>
                </a:solidFill>
                <a:latin typeface="Arial"/>
                <a:cs typeface="Arial"/>
              </a:rPr>
              <a:t>empat</a:t>
            </a:r>
            <a:r>
              <a:rPr sz="5550" spc="106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405" dirty="0">
                <a:solidFill>
                  <a:srgbClr val="131313"/>
                </a:solidFill>
                <a:latin typeface="Arial"/>
                <a:cs typeface="Arial"/>
              </a:rPr>
              <a:t>faktor</a:t>
            </a:r>
            <a:r>
              <a:rPr sz="5550" spc="118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60" dirty="0">
                <a:solidFill>
                  <a:srgbClr val="131313"/>
                </a:solidFill>
                <a:latin typeface="Arial"/>
                <a:cs typeface="Arial"/>
              </a:rPr>
              <a:t>yang</a:t>
            </a:r>
            <a:r>
              <a:rPr sz="5550" spc="869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50" dirty="0">
                <a:solidFill>
                  <a:srgbClr val="131313"/>
                </a:solidFill>
                <a:latin typeface="Arial"/>
                <a:cs typeface="Arial"/>
              </a:rPr>
              <a:t>mempengaruhi</a:t>
            </a:r>
            <a:r>
              <a:rPr sz="5550" spc="2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40" dirty="0">
                <a:solidFill>
                  <a:srgbClr val="131313"/>
                </a:solidFill>
                <a:latin typeface="Arial"/>
                <a:cs typeface="Arial"/>
              </a:rPr>
              <a:t>kesehatan, </a:t>
            </a:r>
            <a:r>
              <a:rPr sz="5550" spc="-405" dirty="0">
                <a:solidFill>
                  <a:srgbClr val="131313"/>
                </a:solidFill>
                <a:latin typeface="Arial"/>
                <a:cs typeface="Arial"/>
              </a:rPr>
              <a:t>yaitu</a:t>
            </a:r>
            <a:r>
              <a:rPr sz="5550" spc="53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00" dirty="0">
                <a:solidFill>
                  <a:srgbClr val="131313"/>
                </a:solidFill>
                <a:latin typeface="Arial"/>
                <a:cs typeface="Arial"/>
              </a:rPr>
              <a:t>lingkungan,</a:t>
            </a:r>
            <a:r>
              <a:rPr sz="5550" spc="91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450" dirty="0">
                <a:solidFill>
                  <a:srgbClr val="131313"/>
                </a:solidFill>
                <a:latin typeface="Arial"/>
                <a:cs typeface="Arial"/>
              </a:rPr>
              <a:t>perilaku,</a:t>
            </a:r>
            <a:r>
              <a:rPr sz="5550" spc="800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690" dirty="0">
                <a:solidFill>
                  <a:srgbClr val="131313"/>
                </a:solidFill>
                <a:latin typeface="Arial"/>
                <a:cs typeface="Arial"/>
              </a:rPr>
              <a:t>pelayanan</a:t>
            </a:r>
            <a:r>
              <a:rPr sz="5550" spc="765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720" dirty="0">
                <a:solidFill>
                  <a:srgbClr val="131313"/>
                </a:solidFill>
                <a:latin typeface="Arial"/>
                <a:cs typeface="Arial"/>
              </a:rPr>
              <a:t>kesehatan</a:t>
            </a:r>
            <a:r>
              <a:rPr sz="5550" spc="844" dirty="0">
                <a:solidFill>
                  <a:srgbClr val="131313"/>
                </a:solidFill>
                <a:latin typeface="Arial"/>
                <a:cs typeface="Arial"/>
              </a:rPr>
              <a:t>  </a:t>
            </a:r>
            <a:r>
              <a:rPr sz="5550" spc="-775" dirty="0">
                <a:solidFill>
                  <a:srgbClr val="131313"/>
                </a:solidFill>
                <a:latin typeface="Arial"/>
                <a:cs typeface="Arial"/>
              </a:rPr>
              <a:t>dan </a:t>
            </a:r>
            <a:r>
              <a:rPr sz="5550" b="1" spc="-785" dirty="0">
                <a:solidFill>
                  <a:srgbClr val="131313"/>
                </a:solidFill>
                <a:latin typeface="Arial"/>
                <a:cs typeface="Arial"/>
              </a:rPr>
              <a:t>keturunan.</a:t>
            </a:r>
            <a:endParaRPr sz="5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51153" y="18307863"/>
            <a:ext cx="867759" cy="118845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26205" y="5125101"/>
            <a:ext cx="448309" cy="674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250" spc="-1045" dirty="0">
                <a:solidFill>
                  <a:srgbClr val="1C6275"/>
                </a:solidFill>
                <a:latin typeface="Arial"/>
                <a:cs typeface="Arial"/>
              </a:rPr>
              <a:t>@</a:t>
            </a:r>
            <a:endParaRPr sz="42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0" marR="5080" indent="-6985">
              <a:lnSpc>
                <a:spcPct val="112599"/>
              </a:lnSpc>
              <a:spcBef>
                <a:spcPts val="95"/>
              </a:spcBef>
              <a:tabLst>
                <a:tab pos="3523615" algn="l"/>
              </a:tabLst>
            </a:pPr>
            <a:r>
              <a:rPr spc="-735" dirty="0"/>
              <a:t>Lingkungan</a:t>
            </a:r>
            <a:r>
              <a:rPr dirty="0"/>
              <a:t>	</a:t>
            </a:r>
            <a:r>
              <a:rPr spc="-245" dirty="0"/>
              <a:t>terdiri </a:t>
            </a:r>
            <a:r>
              <a:rPr spc="-625" dirty="0"/>
              <a:t>lingkungan</a:t>
            </a:r>
            <a:r>
              <a:rPr spc="-20" dirty="0"/>
              <a:t> </a:t>
            </a:r>
            <a:r>
              <a:rPr spc="-555" dirty="0"/>
              <a:t>sosial.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indent="3175" algn="just">
              <a:lnSpc>
                <a:spcPct val="105800"/>
              </a:lnSpc>
              <a:spcBef>
                <a:spcPts val="140"/>
              </a:spcBef>
            </a:pPr>
            <a:r>
              <a:rPr spc="-725" dirty="0"/>
              <a:t>Lingkungan</a:t>
            </a:r>
            <a:r>
              <a:rPr spc="459" dirty="0"/>
              <a:t>  </a:t>
            </a:r>
            <a:r>
              <a:rPr spc="-330" dirty="0"/>
              <a:t>fisik</a:t>
            </a:r>
            <a:r>
              <a:rPr spc="254" dirty="0"/>
              <a:t>  </a:t>
            </a:r>
            <a:r>
              <a:rPr spc="-405" dirty="0"/>
              <a:t>yaitu</a:t>
            </a:r>
            <a:r>
              <a:rPr spc="245" dirty="0"/>
              <a:t>  </a:t>
            </a:r>
            <a:r>
              <a:rPr spc="-650" dirty="0"/>
              <a:t>lingkungan</a:t>
            </a:r>
            <a:r>
              <a:rPr spc="505" dirty="0"/>
              <a:t>  </a:t>
            </a:r>
            <a:r>
              <a:rPr spc="-760" dirty="0"/>
              <a:t>yang</a:t>
            </a:r>
            <a:r>
              <a:rPr spc="185" dirty="0"/>
              <a:t>  </a:t>
            </a:r>
            <a:r>
              <a:rPr spc="-525" dirty="0"/>
              <a:t>berkaitan </a:t>
            </a:r>
            <a:r>
              <a:rPr spc="-790" dirty="0"/>
              <a:t>dengan</a:t>
            </a:r>
            <a:r>
              <a:rPr spc="395" dirty="0"/>
              <a:t> </a:t>
            </a:r>
            <a:r>
              <a:rPr spc="-330" dirty="0"/>
              <a:t>fisik</a:t>
            </a:r>
            <a:r>
              <a:rPr spc="254" dirty="0"/>
              <a:t> </a:t>
            </a:r>
            <a:r>
              <a:rPr spc="-459" dirty="0"/>
              <a:t>seperti</a:t>
            </a:r>
            <a:r>
              <a:rPr spc="285" dirty="0"/>
              <a:t> </a:t>
            </a:r>
            <a:r>
              <a:rPr spc="-545" dirty="0"/>
              <a:t>air,</a:t>
            </a:r>
            <a:r>
              <a:rPr spc="190" dirty="0"/>
              <a:t> </a:t>
            </a:r>
            <a:r>
              <a:rPr spc="-585" dirty="0"/>
              <a:t>udara,</a:t>
            </a:r>
            <a:r>
              <a:rPr spc="550" dirty="0"/>
              <a:t> </a:t>
            </a:r>
            <a:r>
              <a:rPr spc="-765" dirty="0"/>
              <a:t>sampah,</a:t>
            </a:r>
            <a:r>
              <a:rPr spc="690" dirty="0"/>
              <a:t> </a:t>
            </a:r>
            <a:r>
              <a:rPr spc="-520" dirty="0"/>
              <a:t>tanah,</a:t>
            </a:r>
            <a:r>
              <a:rPr spc="240" dirty="0"/>
              <a:t> </a:t>
            </a:r>
            <a:r>
              <a:rPr spc="-270" dirty="0"/>
              <a:t>iklim, </a:t>
            </a:r>
            <a:r>
              <a:rPr spc="-745" dirty="0"/>
              <a:t>dan</a:t>
            </a:r>
            <a:r>
              <a:rPr spc="620" dirty="0"/>
              <a:t> </a:t>
            </a:r>
            <a:r>
              <a:rPr spc="-690" dirty="0"/>
              <a:t>perumahan.</a:t>
            </a:r>
            <a:r>
              <a:rPr spc="1255" dirty="0"/>
              <a:t> </a:t>
            </a:r>
            <a:r>
              <a:rPr spc="-725" dirty="0"/>
              <a:t>Contoh</a:t>
            </a:r>
            <a:r>
              <a:rPr spc="810" dirty="0"/>
              <a:t> </a:t>
            </a:r>
            <a:r>
              <a:rPr spc="-265" dirty="0"/>
              <a:t>di</a:t>
            </a:r>
            <a:r>
              <a:rPr spc="535" dirty="0"/>
              <a:t> </a:t>
            </a:r>
            <a:r>
              <a:rPr spc="-630" dirty="0"/>
              <a:t>suatu</a:t>
            </a:r>
            <a:r>
              <a:rPr spc="750" dirty="0"/>
              <a:t> </a:t>
            </a:r>
            <a:r>
              <a:rPr spc="-700" dirty="0"/>
              <a:t>daerah</a:t>
            </a:r>
            <a:r>
              <a:rPr spc="705" dirty="0"/>
              <a:t> </a:t>
            </a:r>
            <a:r>
              <a:rPr spc="-710" dirty="0"/>
              <a:t>mengalami </a:t>
            </a:r>
            <a:r>
              <a:rPr spc="-790" dirty="0"/>
              <a:t>wabah</a:t>
            </a:r>
            <a:r>
              <a:rPr spc="715" dirty="0"/>
              <a:t> </a:t>
            </a:r>
            <a:r>
              <a:rPr spc="-500" dirty="0"/>
              <a:t>diare</a:t>
            </a:r>
            <a:r>
              <a:rPr spc="645" dirty="0"/>
              <a:t> </a:t>
            </a:r>
            <a:r>
              <a:rPr spc="-745" dirty="0"/>
              <a:t>dan</a:t>
            </a:r>
            <a:r>
              <a:rPr spc="565" dirty="0"/>
              <a:t> </a:t>
            </a:r>
            <a:r>
              <a:rPr spc="-525" dirty="0"/>
              <a:t>penyakit</a:t>
            </a:r>
            <a:r>
              <a:rPr spc="865" dirty="0"/>
              <a:t> </a:t>
            </a:r>
            <a:r>
              <a:rPr dirty="0"/>
              <a:t>kulit</a:t>
            </a:r>
            <a:r>
              <a:rPr spc="680" dirty="0"/>
              <a:t> </a:t>
            </a:r>
            <a:r>
              <a:rPr spc="-475" dirty="0"/>
              <a:t>akibat</a:t>
            </a:r>
            <a:r>
              <a:rPr spc="660" dirty="0"/>
              <a:t> </a:t>
            </a:r>
            <a:r>
              <a:rPr spc="-520" dirty="0"/>
              <a:t>kesulitan</a:t>
            </a:r>
            <a:r>
              <a:rPr spc="915" dirty="0"/>
              <a:t> </a:t>
            </a:r>
            <a:r>
              <a:rPr spc="-400" dirty="0"/>
              <a:t>air </a:t>
            </a:r>
            <a:r>
              <a:rPr spc="-505" dirty="0"/>
              <a:t>bersih.</a:t>
            </a:r>
            <a:r>
              <a:rPr spc="975" dirty="0"/>
              <a:t> </a:t>
            </a:r>
            <a:r>
              <a:rPr spc="-690" dirty="0"/>
              <a:t>Keturunan</a:t>
            </a:r>
            <a:r>
              <a:rPr spc="1035" dirty="0"/>
              <a:t> </a:t>
            </a:r>
            <a:r>
              <a:rPr spc="-750" dirty="0"/>
              <a:t>merupakan</a:t>
            </a:r>
            <a:r>
              <a:rPr spc="1380" dirty="0"/>
              <a:t> </a:t>
            </a:r>
            <a:r>
              <a:rPr spc="-395" dirty="0"/>
              <a:t>faktor</a:t>
            </a:r>
            <a:r>
              <a:rPr spc="905" dirty="0"/>
              <a:t> </a:t>
            </a:r>
            <a:r>
              <a:rPr spc="-760" dirty="0"/>
              <a:t>yang</a:t>
            </a:r>
            <a:r>
              <a:rPr spc="775" dirty="0"/>
              <a:t> </a:t>
            </a:r>
            <a:r>
              <a:rPr spc="-440" dirty="0"/>
              <a:t>telah</a:t>
            </a:r>
            <a:r>
              <a:rPr spc="715" dirty="0"/>
              <a:t> </a:t>
            </a:r>
            <a:r>
              <a:rPr spc="-805" dirty="0"/>
              <a:t>ada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09408" y="4958073"/>
            <a:ext cx="1004569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50" spc="-420" dirty="0">
                <a:solidFill>
                  <a:srgbClr val="131315"/>
                </a:solidFill>
                <a:latin typeface="Arial"/>
                <a:cs typeface="Arial"/>
              </a:rPr>
              <a:t>dari</a:t>
            </a:r>
            <a:endParaRPr sz="55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94703" y="4958073"/>
            <a:ext cx="2625725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50" spc="-660" dirty="0">
                <a:solidFill>
                  <a:srgbClr val="131315"/>
                </a:solidFill>
                <a:latin typeface="Arial"/>
                <a:cs typeface="Arial"/>
              </a:rPr>
              <a:t>lingkungan</a:t>
            </a:r>
            <a:endParaRPr sz="5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091515" y="4958073"/>
            <a:ext cx="2628900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731010" algn="l"/>
              </a:tabLst>
            </a:pPr>
            <a:r>
              <a:rPr sz="5550" spc="-340" dirty="0">
                <a:solidFill>
                  <a:srgbClr val="131315"/>
                </a:solidFill>
                <a:latin typeface="Arial"/>
                <a:cs typeface="Arial"/>
              </a:rPr>
              <a:t>fisik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805" dirty="0">
                <a:solidFill>
                  <a:srgbClr val="131315"/>
                </a:solidFill>
                <a:latin typeface="Arial"/>
                <a:cs typeface="Arial"/>
              </a:rPr>
              <a:t>dan</a:t>
            </a:r>
            <a:endParaRPr sz="55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50699" y="7290965"/>
            <a:ext cx="323215" cy="6388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0" spc="-670" dirty="0">
                <a:solidFill>
                  <a:srgbClr val="1C6275"/>
                </a:solidFill>
                <a:latin typeface="Arial"/>
                <a:cs typeface="Arial"/>
              </a:rPr>
              <a:t>®</a:t>
            </a:r>
            <a:endParaRPr sz="4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13287" y="11570025"/>
            <a:ext cx="13521055" cy="557212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19685" indent="-635">
              <a:lnSpc>
                <a:spcPts val="7020"/>
              </a:lnSpc>
              <a:spcBef>
                <a:spcPts val="55"/>
              </a:spcBef>
              <a:tabLst>
                <a:tab pos="1752600" algn="l"/>
                <a:tab pos="3115945" algn="l"/>
                <a:tab pos="5678805" algn="l"/>
                <a:tab pos="7364730" algn="l"/>
                <a:tab pos="10516235" algn="l"/>
                <a:tab pos="12360910" algn="l"/>
              </a:tabLst>
            </a:pPr>
            <a:r>
              <a:rPr sz="5550" spc="-765" dirty="0">
                <a:solidFill>
                  <a:srgbClr val="131315"/>
                </a:solidFill>
                <a:latin typeface="Arial"/>
                <a:cs typeface="Arial"/>
              </a:rPr>
              <a:t>pada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20" dirty="0">
                <a:solidFill>
                  <a:srgbClr val="131315"/>
                </a:solidFill>
                <a:latin typeface="Arial"/>
                <a:cs typeface="Arial"/>
              </a:rPr>
              <a:t>diri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765" dirty="0">
                <a:solidFill>
                  <a:srgbClr val="131315"/>
                </a:solidFill>
                <a:latin typeface="Arial"/>
                <a:cs typeface="Arial"/>
              </a:rPr>
              <a:t>manusia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750" dirty="0">
                <a:solidFill>
                  <a:srgbClr val="131315"/>
                </a:solidFill>
                <a:latin typeface="Arial"/>
                <a:cs typeface="Arial"/>
              </a:rPr>
              <a:t>yang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725" dirty="0">
                <a:solidFill>
                  <a:srgbClr val="131315"/>
                </a:solidFill>
                <a:latin typeface="Arial"/>
                <a:cs typeface="Arial"/>
              </a:rPr>
              <a:t>dibawanya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585" dirty="0">
                <a:solidFill>
                  <a:srgbClr val="131315"/>
                </a:solidFill>
                <a:latin typeface="Arial"/>
                <a:cs typeface="Arial"/>
              </a:rPr>
              <a:t>sejak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540" dirty="0">
                <a:solidFill>
                  <a:srgbClr val="131315"/>
                </a:solidFill>
                <a:latin typeface="Arial"/>
                <a:cs typeface="Arial"/>
              </a:rPr>
              <a:t>lahir, </a:t>
            </a:r>
            <a:r>
              <a:rPr sz="5550" spc="-635" dirty="0">
                <a:solidFill>
                  <a:srgbClr val="131315"/>
                </a:solidFill>
                <a:latin typeface="Arial"/>
                <a:cs typeface="Arial"/>
              </a:rPr>
              <a:t>misalnya</a:t>
            </a:r>
            <a:r>
              <a:rPr sz="5550" spc="125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525" dirty="0">
                <a:solidFill>
                  <a:srgbClr val="131315"/>
                </a:solidFill>
                <a:latin typeface="Arial"/>
                <a:cs typeface="Arial"/>
              </a:rPr>
              <a:t>penyakit</a:t>
            </a:r>
            <a:r>
              <a:rPr sz="5550" spc="40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805" dirty="0">
                <a:solidFill>
                  <a:srgbClr val="131315"/>
                </a:solidFill>
                <a:latin typeface="Arial"/>
                <a:cs typeface="Arial"/>
              </a:rPr>
              <a:t>asma.</a:t>
            </a:r>
            <a:endParaRPr sz="5550">
              <a:latin typeface="Arial"/>
              <a:cs typeface="Arial"/>
            </a:endParaRPr>
          </a:p>
          <a:p>
            <a:pPr marL="12700" marR="5080" indent="4445">
              <a:lnSpc>
                <a:spcPct val="105800"/>
              </a:lnSpc>
              <a:spcBef>
                <a:spcPts val="1495"/>
              </a:spcBef>
              <a:tabLst>
                <a:tab pos="3470275" algn="l"/>
                <a:tab pos="5223510" algn="l"/>
                <a:tab pos="5709285" algn="l"/>
                <a:tab pos="7687945" algn="l"/>
                <a:tab pos="8604885" algn="l"/>
                <a:tab pos="9530715" algn="l"/>
                <a:tab pos="11198225" algn="l"/>
                <a:tab pos="12023725" algn="l"/>
              </a:tabLst>
            </a:pPr>
            <a:r>
              <a:rPr sz="5550" spc="-800" dirty="0">
                <a:solidFill>
                  <a:srgbClr val="131315"/>
                </a:solidFill>
                <a:latin typeface="Arial"/>
                <a:cs typeface="Arial"/>
              </a:rPr>
              <a:t>Keempat</a:t>
            </a:r>
            <a:r>
              <a:rPr sz="5550" spc="325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395" dirty="0">
                <a:solidFill>
                  <a:srgbClr val="131315"/>
                </a:solidFill>
                <a:latin typeface="Arial"/>
                <a:cs typeface="Arial"/>
              </a:rPr>
              <a:t>faktor</a:t>
            </a:r>
            <a:r>
              <a:rPr sz="5550" spc="20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484" dirty="0">
                <a:solidFill>
                  <a:srgbClr val="131315"/>
                </a:solidFill>
                <a:latin typeface="Arial"/>
                <a:cs typeface="Arial"/>
              </a:rPr>
              <a:t>tersebut</a:t>
            </a:r>
            <a:r>
              <a:rPr sz="5550" spc="20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565" dirty="0">
                <a:solidFill>
                  <a:srgbClr val="131315"/>
                </a:solidFill>
                <a:latin typeface="Arial"/>
                <a:cs typeface="Arial"/>
              </a:rPr>
              <a:t>saling</a:t>
            </a:r>
            <a:r>
              <a:rPr sz="5550" spc="-370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490" dirty="0">
                <a:solidFill>
                  <a:srgbClr val="131315"/>
                </a:solidFill>
                <a:latin typeface="Arial"/>
                <a:cs typeface="Arial"/>
              </a:rPr>
              <a:t>berkaitan</a:t>
            </a:r>
            <a:r>
              <a:rPr sz="5550" spc="5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745" dirty="0">
                <a:solidFill>
                  <a:srgbClr val="131315"/>
                </a:solidFill>
                <a:latin typeface="Arial"/>
                <a:cs typeface="Arial"/>
              </a:rPr>
              <a:t>dan</a:t>
            </a:r>
            <a:r>
              <a:rPr sz="5550" spc="-110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575" dirty="0">
                <a:solidFill>
                  <a:srgbClr val="131315"/>
                </a:solidFill>
                <a:latin typeface="Arial"/>
                <a:cs typeface="Arial"/>
              </a:rPr>
              <a:t>saling </a:t>
            </a:r>
            <a:r>
              <a:rPr sz="5550" spc="-690" dirty="0">
                <a:solidFill>
                  <a:srgbClr val="131315"/>
                </a:solidFill>
                <a:latin typeface="Arial"/>
                <a:cs typeface="Arial"/>
              </a:rPr>
              <a:t>menunjang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605" dirty="0">
                <a:solidFill>
                  <a:srgbClr val="131315"/>
                </a:solidFill>
                <a:latin typeface="Arial"/>
                <a:cs typeface="Arial"/>
              </a:rPr>
              <a:t>satu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819" dirty="0">
                <a:solidFill>
                  <a:srgbClr val="131315"/>
                </a:solidFill>
                <a:latin typeface="Arial"/>
                <a:cs typeface="Arial"/>
              </a:rPr>
              <a:t>dengan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780" dirty="0">
                <a:solidFill>
                  <a:srgbClr val="131315"/>
                </a:solidFill>
                <a:latin typeface="Arial"/>
                <a:cs typeface="Arial"/>
              </a:rPr>
              <a:t>yang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545" dirty="0">
                <a:solidFill>
                  <a:srgbClr val="131315"/>
                </a:solidFill>
                <a:latin typeface="Arial"/>
                <a:cs typeface="Arial"/>
              </a:rPr>
              <a:t>lainnya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710" dirty="0">
                <a:solidFill>
                  <a:srgbClr val="131315"/>
                </a:solidFill>
                <a:latin typeface="Arial"/>
                <a:cs typeface="Arial"/>
              </a:rPr>
              <a:t>dalam </a:t>
            </a:r>
            <a:r>
              <a:rPr sz="5550" spc="-720" dirty="0">
                <a:solidFill>
                  <a:srgbClr val="131315"/>
                </a:solidFill>
                <a:latin typeface="Arial"/>
                <a:cs typeface="Arial"/>
              </a:rPr>
              <a:t>menentukan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1400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420" dirty="0">
                <a:solidFill>
                  <a:srgbClr val="131315"/>
                </a:solidFill>
                <a:latin typeface="Arial"/>
                <a:cs typeface="Arial"/>
              </a:rPr>
              <a:t>derajat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700" dirty="0">
                <a:solidFill>
                  <a:srgbClr val="131315"/>
                </a:solidFill>
                <a:latin typeface="Arial"/>
                <a:cs typeface="Arial"/>
              </a:rPr>
              <a:t>kesehatan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400" dirty="0">
                <a:solidFill>
                  <a:srgbClr val="131315"/>
                </a:solidFill>
                <a:latin typeface="Arial"/>
                <a:cs typeface="Arial"/>
              </a:rPr>
              <a:t>individu,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575" dirty="0">
                <a:solidFill>
                  <a:srgbClr val="131315"/>
                </a:solidFill>
                <a:latin typeface="Arial"/>
                <a:cs typeface="Arial"/>
              </a:rPr>
              <a:t>keluarga, </a:t>
            </a:r>
            <a:r>
              <a:rPr sz="5550" spc="-655" dirty="0">
                <a:solidFill>
                  <a:srgbClr val="131315"/>
                </a:solidFill>
                <a:latin typeface="Arial"/>
                <a:cs typeface="Arial"/>
              </a:rPr>
              <a:t>kelompok</a:t>
            </a:r>
            <a:r>
              <a:rPr sz="5550" spc="175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745" dirty="0">
                <a:solidFill>
                  <a:srgbClr val="131315"/>
                </a:solidFill>
                <a:latin typeface="Arial"/>
                <a:cs typeface="Arial"/>
              </a:rPr>
              <a:t>dan</a:t>
            </a:r>
            <a:r>
              <a:rPr sz="5550" spc="-245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650" dirty="0">
                <a:solidFill>
                  <a:srgbClr val="131315"/>
                </a:solidFill>
                <a:latin typeface="Arial"/>
                <a:cs typeface="Arial"/>
              </a:rPr>
              <a:t>masyarakat.</a:t>
            </a:r>
            <a:endParaRPr sz="55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45954" y="13750822"/>
            <a:ext cx="320040" cy="674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250" spc="-900" dirty="0">
                <a:solidFill>
                  <a:srgbClr val="1C6275"/>
                </a:solidFill>
                <a:latin typeface="Arial"/>
                <a:cs typeface="Arial"/>
              </a:rPr>
              <a:t>®</a:t>
            </a:r>
            <a:endParaRPr sz="4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5961" y="7687241"/>
            <a:ext cx="4414256" cy="681002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751153" y="18307863"/>
            <a:ext cx="867759" cy="118845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022065" y="2744776"/>
            <a:ext cx="0" cy="15827375"/>
          </a:xfrm>
          <a:custGeom>
            <a:avLst/>
            <a:gdLst/>
            <a:ahLst/>
            <a:cxnLst/>
            <a:rect l="l" t="t" r="r" b="b"/>
            <a:pathLst>
              <a:path h="15827375">
                <a:moveTo>
                  <a:pt x="0" y="15827190"/>
                </a:moveTo>
                <a:lnTo>
                  <a:pt x="0" y="0"/>
                </a:lnTo>
              </a:path>
            </a:pathLst>
          </a:custGeom>
          <a:ln w="84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8073942" y="2638664"/>
            <a:ext cx="9408795" cy="16030575"/>
            <a:chOff x="8073942" y="2638664"/>
            <a:chExt cx="9408795" cy="16030575"/>
          </a:xfrm>
        </p:grpSpPr>
        <p:sp>
          <p:nvSpPr>
            <p:cNvPr id="6" name="object 6"/>
            <p:cNvSpPr/>
            <p:nvPr/>
          </p:nvSpPr>
          <p:spPr>
            <a:xfrm>
              <a:off x="17440092" y="2744776"/>
              <a:ext cx="0" cy="15827375"/>
            </a:xfrm>
            <a:custGeom>
              <a:avLst/>
              <a:gdLst/>
              <a:ahLst/>
              <a:cxnLst/>
              <a:rect l="l" t="t" r="r" b="b"/>
              <a:pathLst>
                <a:path h="15827375">
                  <a:moveTo>
                    <a:pt x="0" y="15827190"/>
                  </a:moveTo>
                  <a:lnTo>
                    <a:pt x="0" y="0"/>
                  </a:lnTo>
                </a:path>
              </a:pathLst>
            </a:custGeom>
            <a:ln w="848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073942" y="2688183"/>
              <a:ext cx="9319260" cy="15931515"/>
            </a:xfrm>
            <a:custGeom>
              <a:avLst/>
              <a:gdLst/>
              <a:ahLst/>
              <a:cxnLst/>
              <a:rect l="l" t="t" r="r" b="b"/>
              <a:pathLst>
                <a:path w="9319260" h="15931515">
                  <a:moveTo>
                    <a:pt x="18864" y="0"/>
                  </a:moveTo>
                  <a:lnTo>
                    <a:pt x="9300125" y="0"/>
                  </a:lnTo>
                </a:path>
                <a:path w="9319260" h="15931515">
                  <a:moveTo>
                    <a:pt x="0" y="15930944"/>
                  </a:moveTo>
                  <a:lnTo>
                    <a:pt x="9318989" y="15930944"/>
                  </a:lnTo>
                </a:path>
              </a:pathLst>
            </a:custGeom>
            <a:ln w="990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801901" y="2826405"/>
            <a:ext cx="8422005" cy="1761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115" marR="5080" indent="-19050">
              <a:lnSpc>
                <a:spcPts val="6980"/>
              </a:lnSpc>
              <a:tabLst>
                <a:tab pos="2950210" algn="l"/>
                <a:tab pos="5897880" algn="l"/>
              </a:tabLst>
            </a:pPr>
            <a:r>
              <a:rPr sz="5550" spc="-720" dirty="0">
                <a:solidFill>
                  <a:srgbClr val="131313"/>
                </a:solidFill>
                <a:latin typeface="Arial"/>
                <a:cs typeface="Arial"/>
              </a:rPr>
              <a:t>Keperawatan</a:t>
            </a:r>
            <a:r>
              <a:rPr sz="5550" spc="27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70" dirty="0">
                <a:solidFill>
                  <a:srgbClr val="131313"/>
                </a:solidFill>
                <a:latin typeface="Arial"/>
                <a:cs typeface="Arial"/>
              </a:rPr>
              <a:t>dalam</a:t>
            </a:r>
            <a:r>
              <a:rPr sz="5550" spc="27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55" dirty="0">
                <a:solidFill>
                  <a:srgbClr val="131313"/>
                </a:solidFill>
                <a:latin typeface="Arial"/>
                <a:cs typeface="Arial"/>
              </a:rPr>
              <a:t>keperawatan </a:t>
            </a:r>
            <a:r>
              <a:rPr sz="5550" spc="-700" dirty="0">
                <a:solidFill>
                  <a:srgbClr val="131313"/>
                </a:solidFill>
                <a:latin typeface="Arial"/>
                <a:cs typeface="Arial"/>
              </a:rPr>
              <a:t>kesehatan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630" dirty="0">
                <a:solidFill>
                  <a:srgbClr val="131313"/>
                </a:solidFill>
                <a:latin typeface="Arial"/>
                <a:cs typeface="Arial"/>
              </a:rPr>
              <a:t>komunitas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710" dirty="0">
                <a:solidFill>
                  <a:srgbClr val="131313"/>
                </a:solidFill>
                <a:latin typeface="Arial"/>
                <a:cs typeface="Arial"/>
              </a:rPr>
              <a:t>dipandang</a:t>
            </a:r>
            <a:endParaRPr sz="55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07778" y="4566638"/>
            <a:ext cx="5836920" cy="270446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408305" algn="r">
              <a:lnSpc>
                <a:spcPct val="105700"/>
              </a:lnSpc>
              <a:spcBef>
                <a:spcPts val="75"/>
              </a:spcBef>
              <a:tabLst>
                <a:tab pos="1792605" algn="l"/>
                <a:tab pos="2983865" algn="l"/>
                <a:tab pos="3315970" algn="l"/>
                <a:tab pos="4754245" algn="l"/>
              </a:tabLst>
            </a:pPr>
            <a:r>
              <a:rPr sz="5550" spc="-595" dirty="0">
                <a:solidFill>
                  <a:srgbClr val="131313"/>
                </a:solidFill>
                <a:latin typeface="Arial"/>
                <a:cs typeface="Arial"/>
              </a:rPr>
              <a:t>bentuk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	</a:t>
            </a:r>
            <a:r>
              <a:rPr sz="5550" spc="-700" dirty="0">
                <a:solidFill>
                  <a:srgbClr val="131313"/>
                </a:solidFill>
                <a:latin typeface="Arial"/>
                <a:cs typeface="Arial"/>
              </a:rPr>
              <a:t>pelayanan </a:t>
            </a:r>
            <a:r>
              <a:rPr sz="5550" spc="-750" dirty="0">
                <a:solidFill>
                  <a:srgbClr val="131313"/>
                </a:solidFill>
                <a:latin typeface="Arial"/>
                <a:cs typeface="Arial"/>
              </a:rPr>
              <a:t>yang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520" dirty="0">
                <a:solidFill>
                  <a:srgbClr val="131313"/>
                </a:solidFill>
                <a:latin typeface="Arial"/>
                <a:cs typeface="Arial"/>
              </a:rPr>
              <a:t>diberikan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550" dirty="0">
                <a:solidFill>
                  <a:srgbClr val="131313"/>
                </a:solidFill>
                <a:latin typeface="Arial"/>
                <a:cs typeface="Arial"/>
              </a:rPr>
              <a:t>oleh </a:t>
            </a:r>
            <a:r>
              <a:rPr sz="5550" spc="-745" dirty="0">
                <a:solidFill>
                  <a:srgbClr val="131313"/>
                </a:solidFill>
                <a:latin typeface="Arial"/>
                <a:cs typeface="Arial"/>
              </a:rPr>
              <a:t>kepada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	</a:t>
            </a:r>
            <a:r>
              <a:rPr sz="5550" spc="-400" dirty="0">
                <a:solidFill>
                  <a:srgbClr val="131313"/>
                </a:solidFill>
                <a:latin typeface="Arial"/>
                <a:cs typeface="Arial"/>
              </a:rPr>
              <a:t>individu,</a:t>
            </a:r>
            <a:endParaRPr sz="55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92417" y="4566638"/>
            <a:ext cx="2320290" cy="360045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indent="15240">
              <a:lnSpc>
                <a:spcPct val="105800"/>
              </a:lnSpc>
              <a:spcBef>
                <a:spcPts val="65"/>
              </a:spcBef>
            </a:pPr>
            <a:r>
              <a:rPr sz="5550" spc="-770" dirty="0">
                <a:solidFill>
                  <a:srgbClr val="131313"/>
                </a:solidFill>
                <a:latin typeface="Arial"/>
                <a:cs typeface="Arial"/>
              </a:rPr>
              <a:t>sebagai </a:t>
            </a:r>
            <a:r>
              <a:rPr sz="5550" spc="-655" dirty="0">
                <a:solidFill>
                  <a:srgbClr val="131313"/>
                </a:solidFill>
                <a:latin typeface="Arial"/>
                <a:cs typeface="Arial"/>
              </a:rPr>
              <a:t>esensial </a:t>
            </a:r>
            <a:r>
              <a:rPr sz="5550" spc="-580" dirty="0">
                <a:solidFill>
                  <a:srgbClr val="131313"/>
                </a:solidFill>
                <a:latin typeface="Arial"/>
                <a:cs typeface="Arial"/>
              </a:rPr>
              <a:t>perawat </a:t>
            </a:r>
            <a:r>
              <a:rPr sz="5550" spc="-550" dirty="0">
                <a:solidFill>
                  <a:srgbClr val="131313"/>
                </a:solidFill>
                <a:latin typeface="Arial"/>
                <a:cs typeface="Arial"/>
              </a:rPr>
              <a:t>keluarga,</a:t>
            </a:r>
            <a:endParaRPr sz="55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763599" y="7292537"/>
            <a:ext cx="5478145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535430" algn="l"/>
                <a:tab pos="4568190" algn="l"/>
              </a:tabLst>
            </a:pPr>
            <a:r>
              <a:rPr sz="5550" spc="-710" dirty="0">
                <a:solidFill>
                  <a:srgbClr val="131313"/>
                </a:solidFill>
                <a:latin typeface="Arial"/>
                <a:cs typeface="Arial"/>
              </a:rPr>
              <a:t>dan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665" dirty="0">
                <a:solidFill>
                  <a:srgbClr val="131313"/>
                </a:solidFill>
                <a:latin typeface="Arial"/>
                <a:cs typeface="Arial"/>
              </a:rPr>
              <a:t>kelompok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775" dirty="0">
                <a:solidFill>
                  <a:srgbClr val="131313"/>
                </a:solidFill>
                <a:latin typeface="Arial"/>
                <a:cs typeface="Arial"/>
              </a:rPr>
              <a:t>dan</a:t>
            </a:r>
            <a:endParaRPr sz="55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92759" y="8136721"/>
            <a:ext cx="2804795" cy="1818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445">
              <a:lnSpc>
                <a:spcPct val="105900"/>
              </a:lnSpc>
              <a:spcBef>
                <a:spcPts val="95"/>
              </a:spcBef>
            </a:pPr>
            <a:r>
              <a:rPr sz="5550" spc="-705" dirty="0">
                <a:solidFill>
                  <a:srgbClr val="131313"/>
                </a:solidFill>
                <a:latin typeface="Arial"/>
                <a:cs typeface="Arial"/>
              </a:rPr>
              <a:t>masyarakat </a:t>
            </a:r>
            <a:r>
              <a:rPr sz="5550" spc="-765" dirty="0">
                <a:solidFill>
                  <a:srgbClr val="131313"/>
                </a:solidFill>
                <a:latin typeface="Arial"/>
                <a:cs typeface="Arial"/>
              </a:rPr>
              <a:t>masalah</a:t>
            </a:r>
            <a:endParaRPr sz="55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721102" y="8136721"/>
            <a:ext cx="2505710" cy="1818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04850">
              <a:lnSpc>
                <a:spcPct val="105900"/>
              </a:lnSpc>
              <a:spcBef>
                <a:spcPts val="95"/>
              </a:spcBef>
            </a:pPr>
            <a:r>
              <a:rPr sz="5550" spc="-750" dirty="0">
                <a:solidFill>
                  <a:srgbClr val="131313"/>
                </a:solidFill>
                <a:latin typeface="Arial"/>
                <a:cs typeface="Arial"/>
              </a:rPr>
              <a:t>yang </a:t>
            </a:r>
            <a:r>
              <a:rPr sz="5550" spc="-700" dirty="0">
                <a:solidFill>
                  <a:srgbClr val="131313"/>
                </a:solidFill>
                <a:latin typeface="Arial"/>
                <a:cs typeface="Arial"/>
              </a:rPr>
              <a:t>kesehatan</a:t>
            </a:r>
            <a:endParaRPr sz="55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343592" y="8136721"/>
            <a:ext cx="2865120" cy="1818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4545" marR="5080" indent="-792480">
              <a:lnSpc>
                <a:spcPct val="105900"/>
              </a:lnSpc>
              <a:spcBef>
                <a:spcPts val="95"/>
              </a:spcBef>
            </a:pPr>
            <a:r>
              <a:rPr sz="5550" spc="-750" dirty="0">
                <a:solidFill>
                  <a:srgbClr val="131313"/>
                </a:solidFill>
                <a:latin typeface="Arial"/>
                <a:cs typeface="Arial"/>
              </a:rPr>
              <a:t>mempunyai </a:t>
            </a:r>
            <a:r>
              <a:rPr sz="5550" spc="-400" dirty="0">
                <a:solidFill>
                  <a:srgbClr val="131313"/>
                </a:solidFill>
                <a:latin typeface="Arial"/>
                <a:cs typeface="Arial"/>
              </a:rPr>
              <a:t>meliputi</a:t>
            </a:r>
            <a:endParaRPr sz="55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92704" y="9975988"/>
            <a:ext cx="8449310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714625" algn="l"/>
                <a:tab pos="5534660" algn="l"/>
                <a:tab pos="7538720" algn="l"/>
              </a:tabLst>
            </a:pPr>
            <a:r>
              <a:rPr sz="5550" spc="-375" dirty="0">
                <a:solidFill>
                  <a:srgbClr val="131313"/>
                </a:solidFill>
                <a:latin typeface="Arial"/>
                <a:cs typeface="Arial"/>
              </a:rPr>
              <a:t>promotif,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380" dirty="0">
                <a:solidFill>
                  <a:srgbClr val="131313"/>
                </a:solidFill>
                <a:latin typeface="Arial"/>
                <a:cs typeface="Arial"/>
              </a:rPr>
              <a:t>preventif,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340" dirty="0">
                <a:solidFill>
                  <a:srgbClr val="131313"/>
                </a:solidFill>
                <a:latin typeface="Arial"/>
                <a:cs typeface="Arial"/>
              </a:rPr>
              <a:t>kuratif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775" dirty="0">
                <a:solidFill>
                  <a:srgbClr val="131313"/>
                </a:solidFill>
                <a:latin typeface="Arial"/>
                <a:cs typeface="Arial"/>
              </a:rPr>
              <a:t>dan</a:t>
            </a:r>
            <a:endParaRPr sz="55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92417" y="10820168"/>
            <a:ext cx="3415665" cy="27089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14604" algn="just">
              <a:lnSpc>
                <a:spcPct val="105700"/>
              </a:lnSpc>
              <a:spcBef>
                <a:spcPts val="110"/>
              </a:spcBef>
            </a:pPr>
            <a:r>
              <a:rPr sz="5550" spc="-350" dirty="0">
                <a:solidFill>
                  <a:srgbClr val="131313"/>
                </a:solidFill>
                <a:latin typeface="Arial"/>
                <a:cs typeface="Arial"/>
              </a:rPr>
              <a:t>rehabilitative </a:t>
            </a:r>
            <a:r>
              <a:rPr sz="5550" spc="-850" dirty="0">
                <a:solidFill>
                  <a:srgbClr val="131313"/>
                </a:solidFill>
                <a:latin typeface="Arial"/>
                <a:cs typeface="Arial"/>
              </a:rPr>
              <a:t>menggunakan </a:t>
            </a:r>
            <a:r>
              <a:rPr sz="5550" spc="-655" dirty="0">
                <a:solidFill>
                  <a:srgbClr val="131313"/>
                </a:solidFill>
                <a:latin typeface="Arial"/>
                <a:cs typeface="Arial"/>
              </a:rPr>
              <a:t>keperawatan</a:t>
            </a:r>
            <a:endParaRPr sz="55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722616" y="12654725"/>
            <a:ext cx="1427480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50" spc="-530" dirty="0">
                <a:solidFill>
                  <a:srgbClr val="131313"/>
                </a:solidFill>
                <a:latin typeface="Arial"/>
                <a:cs typeface="Arial"/>
              </a:rPr>
              <a:t>untuk</a:t>
            </a:r>
            <a:endParaRPr sz="55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843495" y="10820168"/>
            <a:ext cx="2389505" cy="27089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617220" algn="r">
              <a:lnSpc>
                <a:spcPct val="105700"/>
              </a:lnSpc>
              <a:spcBef>
                <a:spcPts val="110"/>
              </a:spcBef>
            </a:pPr>
            <a:r>
              <a:rPr sz="5550" spc="-819" dirty="0">
                <a:solidFill>
                  <a:srgbClr val="131313"/>
                </a:solidFill>
                <a:latin typeface="Arial"/>
                <a:cs typeface="Arial"/>
              </a:rPr>
              <a:t>dengan </a:t>
            </a:r>
            <a:r>
              <a:rPr sz="5550" spc="-760" dirty="0">
                <a:solidFill>
                  <a:srgbClr val="131313"/>
                </a:solidFill>
                <a:latin typeface="Arial"/>
                <a:cs typeface="Arial"/>
              </a:rPr>
              <a:t>proses </a:t>
            </a:r>
            <a:r>
              <a:rPr sz="5550" spc="-740" dirty="0">
                <a:solidFill>
                  <a:srgbClr val="131313"/>
                </a:solidFill>
                <a:latin typeface="Arial"/>
                <a:cs typeface="Arial"/>
              </a:rPr>
              <a:t>mencapai</a:t>
            </a:r>
            <a:endParaRPr sz="55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18643" y="13550782"/>
            <a:ext cx="7955915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50" spc="-425" dirty="0">
                <a:solidFill>
                  <a:srgbClr val="131313"/>
                </a:solidFill>
                <a:latin typeface="Arial"/>
                <a:cs typeface="Arial"/>
              </a:rPr>
              <a:t>tingkat</a:t>
            </a:r>
            <a:r>
              <a:rPr sz="5550" spc="-5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90" dirty="0">
                <a:solidFill>
                  <a:srgbClr val="131313"/>
                </a:solidFill>
                <a:latin typeface="Arial"/>
                <a:cs typeface="Arial"/>
              </a:rPr>
              <a:t>kesehatan</a:t>
            </a:r>
            <a:r>
              <a:rPr sz="5550" spc="9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30" dirty="0">
                <a:solidFill>
                  <a:srgbClr val="131313"/>
                </a:solidFill>
                <a:latin typeface="Arial"/>
                <a:cs typeface="Arial"/>
              </a:rPr>
              <a:t>yang</a:t>
            </a:r>
            <a:r>
              <a:rPr sz="5550" spc="-484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430" dirty="0">
                <a:solidFill>
                  <a:srgbClr val="131313"/>
                </a:solidFill>
                <a:latin typeface="Arial"/>
                <a:cs typeface="Arial"/>
              </a:rPr>
              <a:t>optimal.</a:t>
            </a:r>
            <a:endParaRPr sz="5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63649" y="5234877"/>
            <a:ext cx="4036969" cy="1171475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751153" y="18307863"/>
            <a:ext cx="886624" cy="118845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489086" y="4726985"/>
            <a:ext cx="5628005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118995" algn="l"/>
                <a:tab pos="3915410" algn="l"/>
              </a:tabLst>
            </a:pPr>
            <a:r>
              <a:rPr sz="5550" spc="-685" dirty="0">
                <a:solidFill>
                  <a:srgbClr val="131315"/>
                </a:solidFill>
                <a:latin typeface="Arial"/>
                <a:cs typeface="Arial"/>
              </a:rPr>
              <a:t>adalah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640" dirty="0">
                <a:solidFill>
                  <a:srgbClr val="131315"/>
                </a:solidFill>
                <a:latin typeface="Arial"/>
                <a:cs typeface="Arial"/>
              </a:rPr>
              <a:t>suatu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570" dirty="0">
                <a:solidFill>
                  <a:srgbClr val="131315"/>
                </a:solidFill>
                <a:latin typeface="Arial"/>
                <a:cs typeface="Arial"/>
              </a:rPr>
              <a:t>bentuk</a:t>
            </a:r>
            <a:endParaRPr sz="55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7104" y="4726985"/>
            <a:ext cx="3740785" cy="168084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569595" marR="5080" indent="-557530">
              <a:lnSpc>
                <a:spcPts val="6350"/>
              </a:lnSpc>
              <a:spcBef>
                <a:spcPts val="535"/>
              </a:spcBef>
              <a:tabLst>
                <a:tab pos="560070" algn="l"/>
              </a:tabLst>
            </a:pPr>
            <a:r>
              <a:rPr sz="4100" spc="-780" dirty="0">
                <a:solidFill>
                  <a:srgbClr val="1F6274"/>
                </a:solidFill>
                <a:latin typeface="Arial"/>
                <a:cs typeface="Arial"/>
              </a:rPr>
              <a:t>®</a:t>
            </a:r>
            <a:r>
              <a:rPr sz="4100" dirty="0">
                <a:solidFill>
                  <a:srgbClr val="1F6274"/>
                </a:solidFill>
                <a:latin typeface="Arial"/>
                <a:cs typeface="Arial"/>
              </a:rPr>
              <a:t>	</a:t>
            </a:r>
            <a:r>
              <a:rPr sz="5550" spc="-730" dirty="0">
                <a:solidFill>
                  <a:srgbClr val="131315"/>
                </a:solidFill>
                <a:latin typeface="Arial"/>
                <a:cs typeface="Arial"/>
              </a:rPr>
              <a:t>Keperawatan </a:t>
            </a:r>
            <a:r>
              <a:rPr sz="5550" spc="-700" dirty="0">
                <a:solidFill>
                  <a:srgbClr val="131315"/>
                </a:solidFill>
                <a:latin typeface="Arial"/>
                <a:cs typeface="Arial"/>
              </a:rPr>
              <a:t>pelayanan</a:t>
            </a:r>
            <a:endParaRPr sz="55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98084" y="5533438"/>
            <a:ext cx="5810885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989070" algn="l"/>
              </a:tabLst>
            </a:pPr>
            <a:r>
              <a:rPr sz="5550" spc="-590" dirty="0">
                <a:solidFill>
                  <a:srgbClr val="131315"/>
                </a:solidFill>
                <a:latin typeface="Arial"/>
                <a:cs typeface="Arial"/>
              </a:rPr>
              <a:t>professional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770" dirty="0">
                <a:solidFill>
                  <a:srgbClr val="131315"/>
                </a:solidFill>
                <a:latin typeface="Arial"/>
                <a:cs typeface="Arial"/>
              </a:rPr>
              <a:t>sebagai</a:t>
            </a:r>
            <a:endParaRPr sz="5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70452" y="6335169"/>
            <a:ext cx="9345930" cy="570357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5080" indent="14604" algn="just">
              <a:lnSpc>
                <a:spcPct val="95200"/>
              </a:lnSpc>
              <a:spcBef>
                <a:spcPts val="439"/>
              </a:spcBef>
            </a:pPr>
            <a:r>
              <a:rPr sz="5550" spc="-675" dirty="0">
                <a:solidFill>
                  <a:srgbClr val="131315"/>
                </a:solidFill>
                <a:latin typeface="Arial"/>
                <a:cs typeface="Arial"/>
              </a:rPr>
              <a:t>bagian</a:t>
            </a:r>
            <a:r>
              <a:rPr sz="5550" spc="415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370" dirty="0">
                <a:solidFill>
                  <a:srgbClr val="131315"/>
                </a:solidFill>
                <a:latin typeface="Arial"/>
                <a:cs typeface="Arial"/>
              </a:rPr>
              <a:t>integral</a:t>
            </a:r>
            <a:r>
              <a:rPr sz="5550" spc="290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690" dirty="0">
                <a:solidFill>
                  <a:srgbClr val="131315"/>
                </a:solidFill>
                <a:latin typeface="Arial"/>
                <a:cs typeface="Arial"/>
              </a:rPr>
              <a:t>pelayanan</a:t>
            </a:r>
            <a:r>
              <a:rPr sz="5550" spc="775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730" dirty="0">
                <a:solidFill>
                  <a:srgbClr val="131315"/>
                </a:solidFill>
                <a:latin typeface="Arial"/>
                <a:cs typeface="Arial"/>
              </a:rPr>
              <a:t>kesehatan </a:t>
            </a:r>
            <a:r>
              <a:rPr sz="5550" spc="-700" dirty="0">
                <a:solidFill>
                  <a:srgbClr val="131315"/>
                </a:solidFill>
                <a:latin typeface="Arial"/>
                <a:cs typeface="Arial"/>
              </a:rPr>
              <a:t>dalam</a:t>
            </a:r>
            <a:r>
              <a:rPr sz="5550" spc="815" dirty="0">
                <a:solidFill>
                  <a:srgbClr val="131315"/>
                </a:solidFill>
                <a:latin typeface="Arial"/>
                <a:cs typeface="Arial"/>
              </a:rPr>
              <a:t>  </a:t>
            </a:r>
            <a:r>
              <a:rPr sz="5550" spc="-585" dirty="0">
                <a:solidFill>
                  <a:srgbClr val="131315"/>
                </a:solidFill>
                <a:latin typeface="Arial"/>
                <a:cs typeface="Arial"/>
              </a:rPr>
              <a:t>bentuk</a:t>
            </a:r>
            <a:r>
              <a:rPr sz="5550" spc="805" dirty="0">
                <a:solidFill>
                  <a:srgbClr val="131315"/>
                </a:solidFill>
                <a:latin typeface="Arial"/>
                <a:cs typeface="Arial"/>
              </a:rPr>
              <a:t>  </a:t>
            </a:r>
            <a:r>
              <a:rPr sz="5550" spc="-690" dirty="0">
                <a:solidFill>
                  <a:srgbClr val="131315"/>
                </a:solidFill>
                <a:latin typeface="Arial"/>
                <a:cs typeface="Arial"/>
              </a:rPr>
              <a:t>pelayanan</a:t>
            </a:r>
            <a:r>
              <a:rPr sz="5550" spc="840" dirty="0">
                <a:solidFill>
                  <a:srgbClr val="131315"/>
                </a:solidFill>
                <a:latin typeface="Arial"/>
                <a:cs typeface="Arial"/>
              </a:rPr>
              <a:t>  </a:t>
            </a:r>
            <a:r>
              <a:rPr sz="5550" spc="-415" dirty="0">
                <a:solidFill>
                  <a:srgbClr val="131315"/>
                </a:solidFill>
                <a:latin typeface="Arial"/>
                <a:cs typeface="Arial"/>
              </a:rPr>
              <a:t>biologi, </a:t>
            </a:r>
            <a:r>
              <a:rPr sz="5550" spc="-495" dirty="0">
                <a:solidFill>
                  <a:srgbClr val="131315"/>
                </a:solidFill>
                <a:latin typeface="Arial"/>
                <a:cs typeface="Arial"/>
              </a:rPr>
              <a:t>psikologi,</a:t>
            </a:r>
            <a:r>
              <a:rPr sz="5550" spc="969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575" dirty="0">
                <a:solidFill>
                  <a:srgbClr val="131315"/>
                </a:solidFill>
                <a:latin typeface="Arial"/>
                <a:cs typeface="Arial"/>
              </a:rPr>
              <a:t>sosial</a:t>
            </a:r>
            <a:r>
              <a:rPr sz="5550" spc="420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715" dirty="0">
                <a:solidFill>
                  <a:srgbClr val="131315"/>
                </a:solidFill>
                <a:latin typeface="Arial"/>
                <a:cs typeface="Arial"/>
              </a:rPr>
              <a:t>dan</a:t>
            </a:r>
            <a:r>
              <a:rPr sz="5550" spc="545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370" dirty="0">
                <a:solidFill>
                  <a:srgbClr val="131315"/>
                </a:solidFill>
                <a:latin typeface="Arial"/>
                <a:cs typeface="Arial"/>
              </a:rPr>
              <a:t>spiritual</a:t>
            </a:r>
            <a:r>
              <a:rPr sz="5550" spc="680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740" dirty="0">
                <a:solidFill>
                  <a:srgbClr val="131315"/>
                </a:solidFill>
                <a:latin typeface="Arial"/>
                <a:cs typeface="Arial"/>
              </a:rPr>
              <a:t>secara </a:t>
            </a:r>
            <a:r>
              <a:rPr sz="5550" spc="-645" dirty="0">
                <a:solidFill>
                  <a:srgbClr val="131315"/>
                </a:solidFill>
                <a:latin typeface="Arial"/>
                <a:cs typeface="Arial"/>
              </a:rPr>
              <a:t>komprehensif</a:t>
            </a:r>
            <a:r>
              <a:rPr sz="5550" spc="985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835" dirty="0">
                <a:solidFill>
                  <a:srgbClr val="131315"/>
                </a:solidFill>
                <a:latin typeface="Arial"/>
                <a:cs typeface="Arial"/>
              </a:rPr>
              <a:t>yang</a:t>
            </a:r>
            <a:r>
              <a:rPr sz="5550" spc="450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425" dirty="0">
                <a:solidFill>
                  <a:srgbClr val="131315"/>
                </a:solidFill>
                <a:latin typeface="Arial"/>
                <a:cs typeface="Arial"/>
              </a:rPr>
              <a:t>ditujukan</a:t>
            </a:r>
            <a:r>
              <a:rPr sz="5550" spc="370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745" dirty="0">
                <a:solidFill>
                  <a:srgbClr val="131315"/>
                </a:solidFill>
                <a:latin typeface="Arial"/>
                <a:cs typeface="Arial"/>
              </a:rPr>
              <a:t>kepada </a:t>
            </a:r>
            <a:r>
              <a:rPr sz="5550" spc="-430" dirty="0">
                <a:solidFill>
                  <a:srgbClr val="131315"/>
                </a:solidFill>
                <a:latin typeface="Arial"/>
                <a:cs typeface="Arial"/>
              </a:rPr>
              <a:t>individu</a:t>
            </a:r>
            <a:r>
              <a:rPr sz="5550" spc="450" dirty="0">
                <a:solidFill>
                  <a:srgbClr val="131315"/>
                </a:solidFill>
                <a:latin typeface="Arial"/>
                <a:cs typeface="Arial"/>
              </a:rPr>
              <a:t>  </a:t>
            </a:r>
            <a:r>
              <a:rPr sz="5550" spc="-620" dirty="0">
                <a:solidFill>
                  <a:srgbClr val="131315"/>
                </a:solidFill>
                <a:latin typeface="Arial"/>
                <a:cs typeface="Arial"/>
              </a:rPr>
              <a:t>keluarga</a:t>
            </a:r>
            <a:r>
              <a:rPr sz="5550" spc="615" dirty="0">
                <a:solidFill>
                  <a:srgbClr val="131315"/>
                </a:solidFill>
                <a:latin typeface="Arial"/>
                <a:cs typeface="Arial"/>
              </a:rPr>
              <a:t>  </a:t>
            </a:r>
            <a:r>
              <a:rPr sz="5550" spc="-745" dirty="0">
                <a:solidFill>
                  <a:srgbClr val="131315"/>
                </a:solidFill>
                <a:latin typeface="Arial"/>
                <a:cs typeface="Arial"/>
              </a:rPr>
              <a:t>dan</a:t>
            </a:r>
            <a:r>
              <a:rPr sz="5550" spc="405" dirty="0">
                <a:solidFill>
                  <a:srgbClr val="131315"/>
                </a:solidFill>
                <a:latin typeface="Arial"/>
                <a:cs typeface="Arial"/>
              </a:rPr>
              <a:t>  </a:t>
            </a:r>
            <a:r>
              <a:rPr sz="5550" spc="-705" dirty="0">
                <a:solidFill>
                  <a:srgbClr val="131315"/>
                </a:solidFill>
                <a:latin typeface="Arial"/>
                <a:cs typeface="Arial"/>
              </a:rPr>
              <a:t>masyarakat </a:t>
            </a:r>
            <a:r>
              <a:rPr sz="5550" spc="-509" dirty="0">
                <a:solidFill>
                  <a:srgbClr val="131315"/>
                </a:solidFill>
                <a:latin typeface="Arial"/>
                <a:cs typeface="Arial"/>
              </a:rPr>
              <a:t>baik</a:t>
            </a:r>
            <a:r>
              <a:rPr sz="5550" spc="1050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660" dirty="0">
                <a:solidFill>
                  <a:srgbClr val="131315"/>
                </a:solidFill>
                <a:latin typeface="Arial"/>
                <a:cs typeface="Arial"/>
              </a:rPr>
              <a:t>sehat</a:t>
            </a:r>
            <a:r>
              <a:rPr sz="5550" spc="1070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810" dirty="0">
                <a:solidFill>
                  <a:srgbClr val="131315"/>
                </a:solidFill>
                <a:latin typeface="Arial"/>
                <a:cs typeface="Arial"/>
              </a:rPr>
              <a:t>maupun</a:t>
            </a:r>
            <a:r>
              <a:rPr sz="5550" spc="1260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484" dirty="0">
                <a:solidFill>
                  <a:srgbClr val="131315"/>
                </a:solidFill>
                <a:latin typeface="Arial"/>
                <a:cs typeface="Arial"/>
              </a:rPr>
              <a:t>sakit</a:t>
            </a:r>
            <a:r>
              <a:rPr sz="5550" spc="1120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785" dirty="0">
                <a:solidFill>
                  <a:srgbClr val="131315"/>
                </a:solidFill>
                <a:latin typeface="Arial"/>
                <a:cs typeface="Arial"/>
              </a:rPr>
              <a:t>mencakup </a:t>
            </a:r>
            <a:r>
              <a:rPr sz="5550" spc="-560" dirty="0">
                <a:solidFill>
                  <a:srgbClr val="131315"/>
                </a:solidFill>
                <a:latin typeface="Arial"/>
                <a:cs typeface="Arial"/>
              </a:rPr>
              <a:t>siklus</a:t>
            </a:r>
            <a:r>
              <a:rPr sz="5550" spc="-285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550" dirty="0">
                <a:solidFill>
                  <a:srgbClr val="131315"/>
                </a:solidFill>
                <a:latin typeface="Arial"/>
                <a:cs typeface="Arial"/>
              </a:rPr>
              <a:t>hidup</a:t>
            </a:r>
            <a:r>
              <a:rPr sz="5550" spc="-245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665" dirty="0">
                <a:solidFill>
                  <a:srgbClr val="131315"/>
                </a:solidFill>
                <a:latin typeface="Arial"/>
                <a:cs typeface="Arial"/>
              </a:rPr>
              <a:t>manusia.</a:t>
            </a:r>
            <a:endParaRPr sz="55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64741" y="12206696"/>
            <a:ext cx="5301615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714625" algn="l"/>
              </a:tabLst>
            </a:pPr>
            <a:r>
              <a:rPr sz="5550" spc="-680" dirty="0">
                <a:solidFill>
                  <a:srgbClr val="131315"/>
                </a:solidFill>
                <a:latin typeface="Arial"/>
                <a:cs typeface="Arial"/>
              </a:rPr>
              <a:t>dalam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690" dirty="0">
                <a:solidFill>
                  <a:srgbClr val="131315"/>
                </a:solidFill>
                <a:latin typeface="Arial"/>
                <a:cs typeface="Arial"/>
              </a:rPr>
              <a:t>paradigma</a:t>
            </a:r>
            <a:endParaRPr sz="55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17004" y="13017864"/>
            <a:ext cx="3224530" cy="168592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 indent="1047115">
              <a:lnSpc>
                <a:spcPts val="6390"/>
              </a:lnSpc>
              <a:spcBef>
                <a:spcPts val="490"/>
              </a:spcBef>
            </a:pPr>
            <a:r>
              <a:rPr sz="5550" spc="-565" dirty="0">
                <a:solidFill>
                  <a:srgbClr val="131315"/>
                </a:solidFill>
                <a:latin typeface="Arial"/>
                <a:cs typeface="Arial"/>
              </a:rPr>
              <a:t>berfokus </a:t>
            </a:r>
            <a:r>
              <a:rPr sz="5550" spc="-620" dirty="0">
                <a:solidFill>
                  <a:srgbClr val="131315"/>
                </a:solidFill>
                <a:latin typeface="Arial"/>
                <a:cs typeface="Arial"/>
              </a:rPr>
              <a:t>masyarakat,</a:t>
            </a:r>
            <a:endParaRPr sz="55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64077" y="13017864"/>
            <a:ext cx="1853564" cy="168592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 indent="617855">
              <a:lnSpc>
                <a:spcPts val="6390"/>
              </a:lnSpc>
              <a:spcBef>
                <a:spcPts val="490"/>
              </a:spcBef>
            </a:pPr>
            <a:r>
              <a:rPr sz="5550" spc="-740" dirty="0">
                <a:solidFill>
                  <a:srgbClr val="131315"/>
                </a:solidFill>
                <a:latin typeface="Arial"/>
                <a:cs typeface="Arial"/>
              </a:rPr>
              <a:t>pada </a:t>
            </a:r>
            <a:r>
              <a:rPr sz="5550" spc="-715" dirty="0">
                <a:solidFill>
                  <a:srgbClr val="131315"/>
                </a:solidFill>
                <a:latin typeface="Arial"/>
                <a:cs typeface="Arial"/>
              </a:rPr>
              <a:t>dimana</a:t>
            </a:r>
            <a:endParaRPr sz="55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27104" y="12206696"/>
            <a:ext cx="3741420" cy="328930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569595" marR="5080" indent="-557530">
              <a:lnSpc>
                <a:spcPct val="95200"/>
              </a:lnSpc>
              <a:spcBef>
                <a:spcPts val="439"/>
              </a:spcBef>
              <a:tabLst>
                <a:tab pos="560070" algn="l"/>
              </a:tabLst>
            </a:pPr>
            <a:r>
              <a:rPr sz="4100" spc="-780" dirty="0">
                <a:solidFill>
                  <a:srgbClr val="1F6274"/>
                </a:solidFill>
                <a:latin typeface="Arial"/>
                <a:cs typeface="Arial"/>
              </a:rPr>
              <a:t>®</a:t>
            </a:r>
            <a:r>
              <a:rPr sz="4100" dirty="0">
                <a:solidFill>
                  <a:srgbClr val="1F6274"/>
                </a:solidFill>
                <a:latin typeface="Arial"/>
                <a:cs typeface="Arial"/>
              </a:rPr>
              <a:t>	</a:t>
            </a:r>
            <a:r>
              <a:rPr sz="5550" spc="-735" dirty="0">
                <a:solidFill>
                  <a:srgbClr val="131315"/>
                </a:solidFill>
                <a:latin typeface="Arial"/>
                <a:cs typeface="Arial"/>
              </a:rPr>
              <a:t>Lingkungan </a:t>
            </a:r>
            <a:r>
              <a:rPr sz="5550" spc="-655" dirty="0">
                <a:solidFill>
                  <a:srgbClr val="131315"/>
                </a:solidFill>
                <a:latin typeface="Arial"/>
                <a:cs typeface="Arial"/>
              </a:rPr>
              <a:t>keperawatan </a:t>
            </a:r>
            <a:r>
              <a:rPr sz="5550" spc="-635" dirty="0">
                <a:solidFill>
                  <a:srgbClr val="131315"/>
                </a:solidFill>
                <a:latin typeface="Arial"/>
                <a:cs typeface="Arial"/>
              </a:rPr>
              <a:t>lingkungan lingkungan</a:t>
            </a:r>
            <a:endParaRPr sz="55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08242" y="14621332"/>
            <a:ext cx="5795010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196465" algn="l"/>
              </a:tabLst>
            </a:pPr>
            <a:r>
              <a:rPr sz="5550" spc="-570" dirty="0">
                <a:solidFill>
                  <a:srgbClr val="131315"/>
                </a:solidFill>
                <a:latin typeface="Arial"/>
                <a:cs typeface="Arial"/>
              </a:rPr>
              <a:t>dapat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760" dirty="0">
                <a:solidFill>
                  <a:srgbClr val="131315"/>
                </a:solidFill>
                <a:latin typeface="Arial"/>
                <a:cs typeface="Arial"/>
              </a:rPr>
              <a:t>mempengaruhi</a:t>
            </a:r>
            <a:endParaRPr sz="55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97471" y="15423067"/>
            <a:ext cx="2479040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50" b="1" spc="-890" dirty="0">
                <a:solidFill>
                  <a:srgbClr val="131315"/>
                </a:solidFill>
                <a:latin typeface="Arial"/>
                <a:cs typeface="Arial"/>
              </a:rPr>
              <a:t>kesehatan</a:t>
            </a:r>
            <a:endParaRPr sz="55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32595" y="16243665"/>
            <a:ext cx="1330960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50" spc="-420" dirty="0">
                <a:solidFill>
                  <a:srgbClr val="131315"/>
                </a:solidFill>
                <a:latin typeface="Arial"/>
                <a:cs typeface="Arial"/>
              </a:rPr>
              <a:t>disini</a:t>
            </a:r>
            <a:endParaRPr sz="55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37979" y="15423067"/>
            <a:ext cx="2239645" cy="16954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6559"/>
              </a:lnSpc>
              <a:spcBef>
                <a:spcPts val="120"/>
              </a:spcBef>
            </a:pPr>
            <a:r>
              <a:rPr sz="5550" b="1" spc="-890" dirty="0">
                <a:solidFill>
                  <a:srgbClr val="131315"/>
                </a:solidFill>
                <a:latin typeface="Arial"/>
                <a:cs typeface="Arial"/>
              </a:rPr>
              <a:t>manusia.</a:t>
            </a:r>
            <a:endParaRPr sz="5550">
              <a:latin typeface="Arial"/>
              <a:cs typeface="Arial"/>
            </a:endParaRPr>
          </a:p>
          <a:p>
            <a:pPr marL="179070">
              <a:lnSpc>
                <a:spcPts val="6559"/>
              </a:lnSpc>
            </a:pPr>
            <a:r>
              <a:rPr sz="5550" spc="-400" dirty="0">
                <a:solidFill>
                  <a:srgbClr val="131315"/>
                </a:solidFill>
                <a:latin typeface="Arial"/>
                <a:cs typeface="Arial"/>
              </a:rPr>
              <a:t>meliputi</a:t>
            </a:r>
            <a:endParaRPr sz="55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79648" y="15423067"/>
            <a:ext cx="2768600" cy="250634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 indent="20955">
              <a:lnSpc>
                <a:spcPct val="96500"/>
              </a:lnSpc>
              <a:spcBef>
                <a:spcPts val="350"/>
              </a:spcBef>
            </a:pPr>
            <a:r>
              <a:rPr sz="5550" b="1" spc="-835" dirty="0">
                <a:solidFill>
                  <a:srgbClr val="131315"/>
                </a:solidFill>
                <a:latin typeface="Arial"/>
                <a:cs typeface="Arial"/>
              </a:rPr>
              <a:t>status </a:t>
            </a:r>
            <a:r>
              <a:rPr sz="5550" spc="-735" dirty="0">
                <a:solidFill>
                  <a:srgbClr val="131315"/>
                </a:solidFill>
                <a:latin typeface="Arial"/>
                <a:cs typeface="Arial"/>
              </a:rPr>
              <a:t>Lingkungan </a:t>
            </a:r>
            <a:r>
              <a:rPr sz="5550" spc="-635" dirty="0">
                <a:solidFill>
                  <a:srgbClr val="131315"/>
                </a:solidFill>
                <a:latin typeface="Arial"/>
                <a:cs typeface="Arial"/>
              </a:rPr>
              <a:t>lingkungan</a:t>
            </a:r>
            <a:endParaRPr sz="55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42311" y="17054833"/>
            <a:ext cx="6157595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697989" algn="l"/>
                <a:tab pos="4788535" algn="l"/>
              </a:tabLst>
            </a:pPr>
            <a:r>
              <a:rPr sz="5550" spc="-295" dirty="0">
                <a:solidFill>
                  <a:srgbClr val="131315"/>
                </a:solidFill>
                <a:latin typeface="Arial"/>
                <a:cs typeface="Arial"/>
              </a:rPr>
              <a:t>fisik,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560" dirty="0">
                <a:solidFill>
                  <a:srgbClr val="131315"/>
                </a:solidFill>
                <a:latin typeface="Arial"/>
                <a:cs typeface="Arial"/>
              </a:rPr>
              <a:t>psikologis,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610" dirty="0">
                <a:solidFill>
                  <a:srgbClr val="131315"/>
                </a:solidFill>
                <a:latin typeface="Arial"/>
                <a:cs typeface="Arial"/>
              </a:rPr>
              <a:t>sosial</a:t>
            </a:r>
            <a:endParaRPr sz="55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93796" y="17870716"/>
            <a:ext cx="9130030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50" spc="-745" dirty="0">
                <a:solidFill>
                  <a:srgbClr val="131315"/>
                </a:solidFill>
                <a:latin typeface="Arial"/>
                <a:cs typeface="Arial"/>
              </a:rPr>
              <a:t>dan</a:t>
            </a:r>
            <a:r>
              <a:rPr sz="5550" spc="-235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735" dirty="0">
                <a:solidFill>
                  <a:srgbClr val="131315"/>
                </a:solidFill>
                <a:latin typeface="Arial"/>
                <a:cs typeface="Arial"/>
              </a:rPr>
              <a:t>budaya</a:t>
            </a:r>
            <a:r>
              <a:rPr sz="5550" spc="-85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715" dirty="0">
                <a:solidFill>
                  <a:srgbClr val="131315"/>
                </a:solidFill>
                <a:latin typeface="Arial"/>
                <a:cs typeface="Arial"/>
              </a:rPr>
              <a:t>dan</a:t>
            </a:r>
            <a:r>
              <a:rPr sz="5550" spc="-245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625" dirty="0">
                <a:solidFill>
                  <a:srgbClr val="131315"/>
                </a:solidFill>
                <a:latin typeface="Arial"/>
                <a:cs typeface="Arial"/>
              </a:rPr>
              <a:t>lingkungan</a:t>
            </a:r>
            <a:r>
              <a:rPr sz="5550" spc="-110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350" dirty="0">
                <a:solidFill>
                  <a:srgbClr val="131315"/>
                </a:solidFill>
                <a:latin typeface="Arial"/>
                <a:cs typeface="Arial"/>
              </a:rPr>
              <a:t>spiritual.</a:t>
            </a:r>
            <a:endParaRPr sz="5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5016" y="10671929"/>
            <a:ext cx="16014960" cy="94280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1418" y="1405407"/>
            <a:ext cx="3225802" cy="71684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751153" y="18307863"/>
            <a:ext cx="867759" cy="118845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93872" y="3543251"/>
            <a:ext cx="12568555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049655" algn="l"/>
              </a:tabLst>
            </a:pPr>
            <a:r>
              <a:rPr b="1" spc="-425" dirty="0">
                <a:latin typeface="Arial"/>
                <a:cs typeface="Arial"/>
              </a:rPr>
              <a:t>2.</a:t>
            </a:r>
            <a:r>
              <a:rPr b="1" dirty="0">
                <a:latin typeface="Arial"/>
                <a:cs typeface="Arial"/>
              </a:rPr>
              <a:t>	</a:t>
            </a:r>
            <a:r>
              <a:rPr b="1" spc="-430" dirty="0">
                <a:solidFill>
                  <a:srgbClr val="262428"/>
                </a:solidFill>
                <a:latin typeface="Arial"/>
                <a:cs typeface="Arial"/>
              </a:rPr>
              <a:t>1900-1970:</a:t>
            </a:r>
            <a:r>
              <a:rPr b="1" spc="65" dirty="0">
                <a:solidFill>
                  <a:srgbClr val="262428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262428"/>
                </a:solidFill>
              </a:rPr>
              <a:t>'</a:t>
            </a:r>
            <a:r>
              <a:rPr dirty="0">
                <a:solidFill>
                  <a:srgbClr val="49484B"/>
                </a:solidFill>
              </a:rPr>
              <a:t>'</a:t>
            </a:r>
            <a:r>
              <a:rPr spc="755" dirty="0">
                <a:solidFill>
                  <a:srgbClr val="49484B"/>
                </a:solidFill>
              </a:rPr>
              <a:t> </a:t>
            </a:r>
            <a:r>
              <a:rPr spc="-335" dirty="0">
                <a:solidFill>
                  <a:srgbClr val="262428"/>
                </a:solidFill>
              </a:rPr>
              <a:t>UBLIC</a:t>
            </a:r>
            <a:r>
              <a:rPr spc="-375" dirty="0">
                <a:solidFill>
                  <a:srgbClr val="262428"/>
                </a:solidFill>
              </a:rPr>
              <a:t> </a:t>
            </a:r>
            <a:r>
              <a:rPr spc="-254" dirty="0">
                <a:solidFill>
                  <a:srgbClr val="262428"/>
                </a:solidFill>
              </a:rPr>
              <a:t>HEAL'IH</a:t>
            </a:r>
            <a:r>
              <a:rPr spc="-640" dirty="0">
                <a:solidFill>
                  <a:srgbClr val="262428"/>
                </a:solidFill>
              </a:rPr>
              <a:t> </a:t>
            </a:r>
            <a:r>
              <a:rPr spc="-420" dirty="0"/>
              <a:t>N</a:t>
            </a:r>
            <a:r>
              <a:rPr spc="-420" dirty="0">
                <a:solidFill>
                  <a:srgbClr val="3B383B"/>
                </a:solidFill>
              </a:rPr>
              <a:t>URSING''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80922" y="4665679"/>
            <a:ext cx="5061585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88645" algn="l"/>
                <a:tab pos="2310130" algn="l"/>
              </a:tabLst>
            </a:pPr>
            <a:r>
              <a:rPr sz="3200" i="1" spc="-25" dirty="0">
                <a:solidFill>
                  <a:srgbClr val="799395"/>
                </a:solidFill>
                <a:latin typeface="Arial"/>
                <a:cs typeface="Arial"/>
              </a:rPr>
              <a:t>er</a:t>
            </a:r>
            <a:r>
              <a:rPr sz="3200" i="1" dirty="0">
                <a:solidFill>
                  <a:srgbClr val="799395"/>
                </a:solidFill>
                <a:latin typeface="Arial"/>
                <a:cs typeface="Arial"/>
              </a:rPr>
              <a:t>	</a:t>
            </a:r>
            <a:r>
              <a:rPr sz="5550" spc="-860" dirty="0">
                <a:solidFill>
                  <a:srgbClr val="131315"/>
                </a:solidFill>
                <a:latin typeface="Arial"/>
                <a:cs typeface="Arial"/>
              </a:rPr>
              <a:t>Fokus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735" dirty="0">
                <a:solidFill>
                  <a:srgbClr val="131315"/>
                </a:solidFill>
                <a:latin typeface="Arial"/>
                <a:cs typeface="Arial"/>
              </a:rPr>
              <a:t>Masyarakat</a:t>
            </a:r>
            <a:endParaRPr sz="55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80922" y="5608891"/>
            <a:ext cx="13962380" cy="1591310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600075" marR="5080" indent="-588010">
              <a:lnSpc>
                <a:spcPts val="5640"/>
              </a:lnSpc>
              <a:spcBef>
                <a:spcPts val="1155"/>
              </a:spcBef>
              <a:tabLst>
                <a:tab pos="610235" algn="l"/>
                <a:tab pos="2497455" algn="l"/>
                <a:tab pos="4034154" algn="l"/>
                <a:tab pos="6079490" algn="l"/>
                <a:tab pos="8787130" algn="l"/>
                <a:tab pos="10972800" algn="l"/>
                <a:tab pos="12708255" algn="l"/>
              </a:tabLst>
            </a:pPr>
            <a:r>
              <a:rPr sz="3200" i="1" spc="-25" dirty="0">
                <a:solidFill>
                  <a:srgbClr val="799395"/>
                </a:solidFill>
                <a:latin typeface="Arial"/>
                <a:cs typeface="Arial"/>
              </a:rPr>
              <a:t>er</a:t>
            </a:r>
            <a:r>
              <a:rPr sz="3200" i="1" dirty="0">
                <a:solidFill>
                  <a:srgbClr val="799395"/>
                </a:solidFill>
                <a:latin typeface="Arial"/>
                <a:cs typeface="Arial"/>
              </a:rPr>
              <a:t>		</a:t>
            </a:r>
            <a:r>
              <a:rPr sz="5550" spc="-780" dirty="0">
                <a:solidFill>
                  <a:srgbClr val="131315"/>
                </a:solidFill>
                <a:latin typeface="Arial"/>
                <a:cs typeface="Arial"/>
              </a:rPr>
              <a:t>Alasan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425" dirty="0">
                <a:solidFill>
                  <a:srgbClr val="131315"/>
                </a:solidFill>
                <a:latin typeface="Arial"/>
                <a:cs typeface="Arial"/>
              </a:rPr>
              <a:t>lebih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730" dirty="0">
                <a:solidFill>
                  <a:srgbClr val="131315"/>
                </a:solidFill>
                <a:latin typeface="Arial"/>
                <a:cs typeface="Arial"/>
              </a:rPr>
              <a:t>banyak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630" dirty="0">
                <a:solidFill>
                  <a:srgbClr val="131315"/>
                </a:solidFill>
                <a:latin typeface="Arial"/>
                <a:cs typeface="Arial"/>
              </a:rPr>
              <a:t>keluarga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565" dirty="0">
                <a:solidFill>
                  <a:srgbClr val="131315"/>
                </a:solidFill>
                <a:latin typeface="Arial"/>
                <a:cs typeface="Arial"/>
              </a:rPr>
              <a:t>miskin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750" dirty="0">
                <a:solidFill>
                  <a:srgbClr val="131315"/>
                </a:solidFill>
                <a:latin typeface="Arial"/>
                <a:cs typeface="Arial"/>
              </a:rPr>
              <a:t>yang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409" dirty="0">
                <a:solidFill>
                  <a:srgbClr val="131315"/>
                </a:solidFill>
                <a:latin typeface="Arial"/>
                <a:cs typeface="Arial"/>
              </a:rPr>
              <a:t>tidak </a:t>
            </a:r>
            <a:r>
              <a:rPr sz="5550" spc="-790" dirty="0">
                <a:solidFill>
                  <a:srgbClr val="131315"/>
                </a:solidFill>
                <a:latin typeface="Arial"/>
                <a:cs typeface="Arial"/>
              </a:rPr>
              <a:t>membayar</a:t>
            </a:r>
            <a:r>
              <a:rPr sz="5550" spc="320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590" dirty="0">
                <a:solidFill>
                  <a:srgbClr val="131315"/>
                </a:solidFill>
                <a:latin typeface="Arial"/>
                <a:cs typeface="Arial"/>
              </a:rPr>
              <a:t>biaya</a:t>
            </a:r>
            <a:r>
              <a:rPr sz="5550" spc="-254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1614" dirty="0">
                <a:solidFill>
                  <a:srgbClr val="131315"/>
                </a:solidFill>
                <a:latin typeface="Arial"/>
                <a:cs typeface="Arial"/>
              </a:rPr>
              <a:t>RS</a:t>
            </a:r>
            <a:endParaRPr sz="5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909329" y="5608891"/>
            <a:ext cx="1841500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50" spc="-869" dirty="0">
                <a:solidFill>
                  <a:srgbClr val="131315"/>
                </a:solidFill>
                <a:latin typeface="Arial"/>
                <a:cs typeface="Arial"/>
              </a:rPr>
              <a:t>mampu</a:t>
            </a:r>
            <a:endParaRPr sz="55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80922" y="7146330"/>
            <a:ext cx="16370300" cy="802894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3200" i="1" dirty="0">
                <a:solidFill>
                  <a:srgbClr val="799395"/>
                </a:solidFill>
                <a:latin typeface="Arial"/>
                <a:cs typeface="Arial"/>
              </a:rPr>
              <a:t>er </a:t>
            </a:r>
            <a:r>
              <a:rPr sz="5550" spc="-525" dirty="0">
                <a:solidFill>
                  <a:srgbClr val="131315"/>
                </a:solidFill>
                <a:latin typeface="Arial"/>
                <a:cs typeface="Arial"/>
              </a:rPr>
              <a:t>Orientasi</a:t>
            </a:r>
            <a:r>
              <a:rPr sz="5550" spc="-10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645" dirty="0">
                <a:solidFill>
                  <a:srgbClr val="131315"/>
                </a:solidFill>
                <a:latin typeface="Arial"/>
                <a:cs typeface="Arial"/>
              </a:rPr>
              <a:t>keperawatan</a:t>
            </a:r>
            <a:r>
              <a:rPr sz="5550" spc="170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630" dirty="0">
                <a:solidFill>
                  <a:srgbClr val="131315"/>
                </a:solidFill>
                <a:latin typeface="Arial"/>
                <a:cs typeface="Arial"/>
              </a:rPr>
              <a:t>keluarga</a:t>
            </a:r>
            <a:endParaRPr sz="5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3200" i="1" dirty="0">
                <a:solidFill>
                  <a:srgbClr val="799395"/>
                </a:solidFill>
                <a:latin typeface="Arial"/>
                <a:cs typeface="Arial"/>
              </a:rPr>
              <a:t>er</a:t>
            </a:r>
            <a:r>
              <a:rPr sz="3200" i="1" spc="-75" dirty="0">
                <a:solidFill>
                  <a:srgbClr val="799395"/>
                </a:solidFill>
                <a:latin typeface="Arial"/>
                <a:cs typeface="Arial"/>
              </a:rPr>
              <a:t> </a:t>
            </a:r>
            <a:r>
              <a:rPr sz="5550" spc="-745" dirty="0">
                <a:solidFill>
                  <a:srgbClr val="131315"/>
                </a:solidFill>
                <a:latin typeface="Arial"/>
                <a:cs typeface="Arial"/>
              </a:rPr>
              <a:t>Penelusuran</a:t>
            </a:r>
            <a:r>
              <a:rPr sz="5550" spc="125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795" dirty="0">
                <a:solidFill>
                  <a:srgbClr val="131315"/>
                </a:solidFill>
                <a:latin typeface="Arial"/>
                <a:cs typeface="Arial"/>
              </a:rPr>
              <a:t>Pelayanan</a:t>
            </a:r>
            <a:r>
              <a:rPr sz="5550" spc="100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680" dirty="0">
                <a:solidFill>
                  <a:srgbClr val="131315"/>
                </a:solidFill>
                <a:latin typeface="Arial"/>
                <a:cs typeface="Arial"/>
              </a:rPr>
              <a:t>pengobatan</a:t>
            </a:r>
            <a:r>
              <a:rPr sz="5550" spc="50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745" dirty="0">
                <a:solidFill>
                  <a:srgbClr val="131315"/>
                </a:solidFill>
                <a:latin typeface="Arial"/>
                <a:cs typeface="Arial"/>
              </a:rPr>
              <a:t>dan</a:t>
            </a:r>
            <a:r>
              <a:rPr sz="5550" spc="-470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780" dirty="0">
                <a:solidFill>
                  <a:srgbClr val="131315"/>
                </a:solidFill>
                <a:latin typeface="Arial"/>
                <a:cs typeface="Arial"/>
              </a:rPr>
              <a:t>pencegahan</a:t>
            </a:r>
            <a:endParaRPr sz="555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655"/>
              </a:spcBef>
              <a:tabLst>
                <a:tab pos="780415" algn="l"/>
              </a:tabLst>
            </a:pPr>
            <a:r>
              <a:rPr sz="3200" i="1" spc="-25" dirty="0">
                <a:solidFill>
                  <a:srgbClr val="799395"/>
                </a:solidFill>
                <a:latin typeface="Arial"/>
                <a:cs typeface="Arial"/>
              </a:rPr>
              <a:t>er</a:t>
            </a:r>
            <a:r>
              <a:rPr sz="3200" i="1" dirty="0">
                <a:solidFill>
                  <a:srgbClr val="799395"/>
                </a:solidFill>
                <a:latin typeface="Arial"/>
                <a:cs typeface="Arial"/>
              </a:rPr>
              <a:t>	</a:t>
            </a:r>
            <a:r>
              <a:rPr sz="5550" spc="-350" dirty="0">
                <a:solidFill>
                  <a:srgbClr val="131315"/>
                </a:solidFill>
                <a:latin typeface="Arial"/>
                <a:cs typeface="Arial"/>
              </a:rPr>
              <a:t>lnstitusi:</a:t>
            </a:r>
            <a:r>
              <a:rPr sz="5550" spc="55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560" dirty="0">
                <a:solidFill>
                  <a:srgbClr val="131315"/>
                </a:solidFill>
                <a:latin typeface="Arial"/>
                <a:cs typeface="Arial"/>
              </a:rPr>
              <a:t>pemerintah</a:t>
            </a:r>
            <a:r>
              <a:rPr sz="5550" spc="140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715" dirty="0">
                <a:solidFill>
                  <a:srgbClr val="131315"/>
                </a:solidFill>
                <a:latin typeface="Arial"/>
                <a:cs typeface="Arial"/>
              </a:rPr>
              <a:t>dan</a:t>
            </a:r>
            <a:r>
              <a:rPr sz="5550" spc="-325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680" dirty="0">
                <a:solidFill>
                  <a:srgbClr val="131315"/>
                </a:solidFill>
                <a:latin typeface="Arial"/>
                <a:cs typeface="Arial"/>
              </a:rPr>
              <a:t>beberapa</a:t>
            </a:r>
            <a:r>
              <a:rPr sz="5550" spc="-120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395" dirty="0">
                <a:solidFill>
                  <a:srgbClr val="131315"/>
                </a:solidFill>
                <a:latin typeface="Arial"/>
                <a:cs typeface="Arial"/>
              </a:rPr>
              <a:t>voluntir</a:t>
            </a:r>
            <a:endParaRPr sz="5550">
              <a:latin typeface="Arial"/>
              <a:cs typeface="Arial"/>
            </a:endParaRPr>
          </a:p>
          <a:p>
            <a:pPr marL="15875">
              <a:lnSpc>
                <a:spcPct val="100000"/>
              </a:lnSpc>
              <a:spcBef>
                <a:spcPts val="695"/>
              </a:spcBef>
              <a:tabLst>
                <a:tab pos="1062355" algn="l"/>
              </a:tabLst>
            </a:pPr>
            <a:r>
              <a:rPr sz="5550" b="1" spc="-375" dirty="0">
                <a:solidFill>
                  <a:srgbClr val="131315"/>
                </a:solidFill>
                <a:latin typeface="Arial"/>
                <a:cs typeface="Arial"/>
              </a:rPr>
              <a:t>3.</a:t>
            </a:r>
            <a:r>
              <a:rPr sz="5550" b="1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b="1" spc="-600" dirty="0">
                <a:solidFill>
                  <a:srgbClr val="131315"/>
                </a:solidFill>
                <a:latin typeface="Arial"/>
                <a:cs typeface="Arial"/>
              </a:rPr>
              <a:t>1970-</a:t>
            </a:r>
            <a:r>
              <a:rPr sz="5550" b="1" spc="-625" dirty="0">
                <a:solidFill>
                  <a:srgbClr val="131315"/>
                </a:solidFill>
                <a:latin typeface="Arial"/>
                <a:cs typeface="Arial"/>
              </a:rPr>
              <a:t>sekarang:</a:t>
            </a:r>
            <a:endParaRPr sz="5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3200" i="1" dirty="0">
                <a:solidFill>
                  <a:srgbClr val="799395"/>
                </a:solidFill>
                <a:latin typeface="Arial"/>
                <a:cs typeface="Arial"/>
              </a:rPr>
              <a:t>er</a:t>
            </a:r>
            <a:r>
              <a:rPr sz="3200" i="1" spc="-15" dirty="0">
                <a:solidFill>
                  <a:srgbClr val="799395"/>
                </a:solidFill>
                <a:latin typeface="Arial"/>
                <a:cs typeface="Arial"/>
              </a:rPr>
              <a:t> </a:t>
            </a:r>
            <a:r>
              <a:rPr sz="5550" spc="-695" dirty="0">
                <a:solidFill>
                  <a:srgbClr val="131315"/>
                </a:solidFill>
                <a:latin typeface="Arial"/>
                <a:cs typeface="Arial"/>
              </a:rPr>
              <a:t>"Community</a:t>
            </a:r>
            <a:r>
              <a:rPr sz="5550" spc="85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540" dirty="0">
                <a:solidFill>
                  <a:srgbClr val="131315"/>
                </a:solidFill>
                <a:latin typeface="Arial"/>
                <a:cs typeface="Arial"/>
              </a:rPr>
              <a:t>Health</a:t>
            </a:r>
            <a:r>
              <a:rPr sz="5550" spc="-135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705" dirty="0">
                <a:solidFill>
                  <a:srgbClr val="131315"/>
                </a:solidFill>
                <a:latin typeface="Arial"/>
                <a:cs typeface="Arial"/>
              </a:rPr>
              <a:t>Nursing"</a:t>
            </a:r>
            <a:endParaRPr sz="5550">
              <a:latin typeface="Arial"/>
              <a:cs typeface="Arial"/>
            </a:endParaRPr>
          </a:p>
          <a:p>
            <a:pPr marL="29845">
              <a:lnSpc>
                <a:spcPct val="100000"/>
              </a:lnSpc>
              <a:spcBef>
                <a:spcPts val="690"/>
              </a:spcBef>
              <a:tabLst>
                <a:tab pos="476884" algn="l"/>
              </a:tabLst>
            </a:pPr>
            <a:r>
              <a:rPr sz="2400" spc="-25" dirty="0">
                <a:solidFill>
                  <a:srgbClr val="799395"/>
                </a:solidFill>
                <a:latin typeface="Arial"/>
                <a:cs typeface="Arial"/>
              </a:rPr>
              <a:t>v'</a:t>
            </a:r>
            <a:r>
              <a:rPr sz="2400" dirty="0">
                <a:solidFill>
                  <a:srgbClr val="799395"/>
                </a:solidFill>
                <a:latin typeface="Arial"/>
                <a:cs typeface="Arial"/>
              </a:rPr>
              <a:t>	</a:t>
            </a:r>
            <a:r>
              <a:rPr sz="5550" b="1" spc="-960" dirty="0">
                <a:solidFill>
                  <a:srgbClr val="131315"/>
                </a:solidFill>
                <a:latin typeface="Arial"/>
                <a:cs typeface="Arial"/>
              </a:rPr>
              <a:t>Fokus.</a:t>
            </a:r>
            <a:r>
              <a:rPr sz="5550" b="1" spc="480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b="1" spc="-894" dirty="0">
                <a:solidFill>
                  <a:srgbClr val="131315"/>
                </a:solidFill>
                <a:latin typeface="Arial"/>
                <a:cs typeface="Arial"/>
              </a:rPr>
              <a:t>seluruh</a:t>
            </a:r>
            <a:r>
              <a:rPr sz="5550" b="1" spc="40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b="1" spc="-900" dirty="0">
                <a:solidFill>
                  <a:srgbClr val="131315"/>
                </a:solidFill>
                <a:latin typeface="Arial"/>
                <a:cs typeface="Arial"/>
              </a:rPr>
              <a:t>kom.</a:t>
            </a:r>
            <a:endParaRPr sz="5550">
              <a:latin typeface="Arial"/>
              <a:cs typeface="Arial"/>
            </a:endParaRPr>
          </a:p>
          <a:p>
            <a:pPr marL="600075" marR="5080" indent="-588010" algn="just">
              <a:lnSpc>
                <a:spcPts val="5640"/>
              </a:lnSpc>
              <a:spcBef>
                <a:spcPts val="1805"/>
              </a:spcBef>
            </a:pPr>
            <a:r>
              <a:rPr sz="3200" i="1" dirty="0">
                <a:solidFill>
                  <a:srgbClr val="799395"/>
                </a:solidFill>
                <a:latin typeface="Arial"/>
                <a:cs typeface="Arial"/>
              </a:rPr>
              <a:t>er</a:t>
            </a:r>
            <a:r>
              <a:rPr sz="3200" i="1" spc="600" dirty="0">
                <a:solidFill>
                  <a:srgbClr val="799395"/>
                </a:solidFill>
                <a:latin typeface="Arial"/>
                <a:cs typeface="Arial"/>
              </a:rPr>
              <a:t>  </a:t>
            </a:r>
            <a:r>
              <a:rPr sz="5550" spc="-800" dirty="0">
                <a:solidFill>
                  <a:srgbClr val="131315"/>
                </a:solidFill>
                <a:latin typeface="Arial"/>
                <a:cs typeface="Arial"/>
              </a:rPr>
              <a:t>Alasan</a:t>
            </a:r>
            <a:r>
              <a:rPr sz="5550" spc="114" dirty="0">
                <a:solidFill>
                  <a:srgbClr val="131315"/>
                </a:solidFill>
                <a:latin typeface="Arial"/>
                <a:cs typeface="Arial"/>
              </a:rPr>
              <a:t>  </a:t>
            </a:r>
            <a:r>
              <a:rPr sz="5550" spc="-765" dirty="0">
                <a:solidFill>
                  <a:srgbClr val="131315"/>
                </a:solidFill>
                <a:latin typeface="Arial"/>
                <a:cs typeface="Arial"/>
              </a:rPr>
              <a:t>bukan</a:t>
            </a:r>
            <a:r>
              <a:rPr sz="5550" spc="60" dirty="0">
                <a:solidFill>
                  <a:srgbClr val="131315"/>
                </a:solidFill>
                <a:latin typeface="Arial"/>
                <a:cs typeface="Arial"/>
              </a:rPr>
              <a:t>  </a:t>
            </a:r>
            <a:r>
              <a:rPr sz="5550" spc="-765" dirty="0">
                <a:solidFill>
                  <a:srgbClr val="131315"/>
                </a:solidFill>
                <a:latin typeface="Arial"/>
                <a:cs typeface="Arial"/>
              </a:rPr>
              <a:t>hanya</a:t>
            </a:r>
            <a:r>
              <a:rPr sz="5550" spc="65" dirty="0">
                <a:solidFill>
                  <a:srgbClr val="131315"/>
                </a:solidFill>
                <a:latin typeface="Arial"/>
                <a:cs typeface="Arial"/>
              </a:rPr>
              <a:t>  </a:t>
            </a:r>
            <a:r>
              <a:rPr sz="5550" spc="-620" dirty="0">
                <a:solidFill>
                  <a:srgbClr val="131315"/>
                </a:solidFill>
                <a:latin typeface="Arial"/>
                <a:cs typeface="Arial"/>
              </a:rPr>
              <a:t>keluarga</a:t>
            </a:r>
            <a:r>
              <a:rPr sz="5550" spc="135" dirty="0">
                <a:solidFill>
                  <a:srgbClr val="131315"/>
                </a:solidFill>
                <a:latin typeface="Arial"/>
                <a:cs typeface="Arial"/>
              </a:rPr>
              <a:t>  </a:t>
            </a:r>
            <a:r>
              <a:rPr sz="5550" spc="-585" dirty="0">
                <a:solidFill>
                  <a:srgbClr val="131315"/>
                </a:solidFill>
                <a:latin typeface="Arial"/>
                <a:cs typeface="Arial"/>
              </a:rPr>
              <a:t>miskin</a:t>
            </a:r>
            <a:r>
              <a:rPr sz="5550" spc="150" dirty="0">
                <a:solidFill>
                  <a:srgbClr val="131315"/>
                </a:solidFill>
                <a:latin typeface="Arial"/>
                <a:cs typeface="Arial"/>
              </a:rPr>
              <a:t>  </a:t>
            </a:r>
            <a:r>
              <a:rPr sz="5550" spc="-760" dirty="0">
                <a:solidFill>
                  <a:srgbClr val="131315"/>
                </a:solidFill>
                <a:latin typeface="Arial"/>
                <a:cs typeface="Arial"/>
              </a:rPr>
              <a:t>yang</a:t>
            </a:r>
            <a:r>
              <a:rPr sz="5550" spc="450" dirty="0">
                <a:solidFill>
                  <a:srgbClr val="131315"/>
                </a:solidFill>
                <a:latin typeface="Arial"/>
                <a:cs typeface="Arial"/>
              </a:rPr>
              <a:t>   </a:t>
            </a:r>
            <a:r>
              <a:rPr sz="5550" spc="-755" dirty="0">
                <a:solidFill>
                  <a:srgbClr val="131315"/>
                </a:solidFill>
                <a:latin typeface="Arial"/>
                <a:cs typeface="Arial"/>
              </a:rPr>
              <a:t>membutuhkan </a:t>
            </a:r>
            <a:r>
              <a:rPr sz="5550" spc="-690" dirty="0">
                <a:solidFill>
                  <a:srgbClr val="131315"/>
                </a:solidFill>
                <a:latin typeface="Arial"/>
                <a:cs typeface="Arial"/>
              </a:rPr>
              <a:t>pelayanan</a:t>
            </a:r>
            <a:r>
              <a:rPr sz="5550" spc="540" dirty="0">
                <a:solidFill>
                  <a:srgbClr val="131315"/>
                </a:solidFill>
                <a:latin typeface="Arial"/>
                <a:cs typeface="Arial"/>
              </a:rPr>
              <a:t>  </a:t>
            </a:r>
            <a:r>
              <a:rPr sz="5550" spc="-690" dirty="0">
                <a:solidFill>
                  <a:srgbClr val="131315"/>
                </a:solidFill>
                <a:latin typeface="Arial"/>
                <a:cs typeface="Arial"/>
              </a:rPr>
              <a:t>kesehatan</a:t>
            </a:r>
            <a:r>
              <a:rPr sz="5550" spc="585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310" dirty="0">
                <a:solidFill>
                  <a:srgbClr val="131315"/>
                </a:solidFill>
                <a:latin typeface="Arial"/>
                <a:cs typeface="Arial"/>
              </a:rPr>
              <a:t>di</a:t>
            </a:r>
            <a:r>
              <a:rPr sz="5550" spc="275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650" dirty="0">
                <a:solidFill>
                  <a:srgbClr val="131315"/>
                </a:solidFill>
                <a:latin typeface="Arial"/>
                <a:cs typeface="Arial"/>
              </a:rPr>
              <a:t>komunitas</a:t>
            </a:r>
            <a:r>
              <a:rPr sz="5550" spc="590" dirty="0">
                <a:solidFill>
                  <a:srgbClr val="131315"/>
                </a:solidFill>
                <a:latin typeface="Arial"/>
                <a:cs typeface="Arial"/>
              </a:rPr>
              <a:t>  </a:t>
            </a:r>
            <a:r>
              <a:rPr sz="5550" spc="-675" dirty="0">
                <a:solidFill>
                  <a:srgbClr val="131315"/>
                </a:solidFill>
                <a:latin typeface="Arial"/>
                <a:cs typeface="Arial"/>
              </a:rPr>
              <a:t>Tetapi</a:t>
            </a:r>
            <a:r>
              <a:rPr sz="5550" spc="484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605" dirty="0">
                <a:solidFill>
                  <a:srgbClr val="131315"/>
                </a:solidFill>
                <a:latin typeface="Arial"/>
                <a:cs typeface="Arial"/>
              </a:rPr>
              <a:t>seluruh</a:t>
            </a:r>
            <a:r>
              <a:rPr sz="5550" spc="550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630" dirty="0">
                <a:solidFill>
                  <a:srgbClr val="131315"/>
                </a:solidFill>
                <a:latin typeface="Arial"/>
                <a:cs typeface="Arial"/>
              </a:rPr>
              <a:t>komunitas </a:t>
            </a:r>
            <a:r>
              <a:rPr sz="5550" spc="-535" dirty="0">
                <a:solidFill>
                  <a:srgbClr val="131315"/>
                </a:solidFill>
                <a:latin typeface="Arial"/>
                <a:cs typeface="Arial"/>
              </a:rPr>
              <a:t>baik</a:t>
            </a:r>
            <a:r>
              <a:rPr sz="5550" spc="-35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710" dirty="0">
                <a:solidFill>
                  <a:srgbClr val="131315"/>
                </a:solidFill>
                <a:latin typeface="Arial"/>
                <a:cs typeface="Arial"/>
              </a:rPr>
              <a:t>kaya</a:t>
            </a:r>
            <a:r>
              <a:rPr sz="5550" spc="-225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810" dirty="0">
                <a:solidFill>
                  <a:srgbClr val="131315"/>
                </a:solidFill>
                <a:latin typeface="Arial"/>
                <a:cs typeface="Arial"/>
              </a:rPr>
              <a:t>maupun</a:t>
            </a:r>
            <a:r>
              <a:rPr sz="5550" spc="-45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595" dirty="0">
                <a:solidFill>
                  <a:srgbClr val="131315"/>
                </a:solidFill>
                <a:latin typeface="Arial"/>
                <a:cs typeface="Arial"/>
              </a:rPr>
              <a:t>miskin</a:t>
            </a:r>
            <a:endParaRPr sz="55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80922" y="15191979"/>
            <a:ext cx="11485880" cy="259143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3200" i="1" dirty="0">
                <a:solidFill>
                  <a:srgbClr val="799395"/>
                </a:solidFill>
                <a:latin typeface="Arial"/>
                <a:cs typeface="Arial"/>
              </a:rPr>
              <a:t>er </a:t>
            </a:r>
            <a:r>
              <a:rPr sz="5550" spc="-525" dirty="0">
                <a:solidFill>
                  <a:srgbClr val="131315"/>
                </a:solidFill>
                <a:latin typeface="Arial"/>
                <a:cs typeface="Arial"/>
              </a:rPr>
              <a:t>Orientasi</a:t>
            </a:r>
            <a:r>
              <a:rPr sz="5550" spc="-160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615" dirty="0">
                <a:solidFill>
                  <a:srgbClr val="131315"/>
                </a:solidFill>
                <a:latin typeface="Arial"/>
                <a:cs typeface="Arial"/>
              </a:rPr>
              <a:t>keperawatan</a:t>
            </a:r>
            <a:r>
              <a:rPr sz="5550" spc="5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715" dirty="0">
                <a:solidFill>
                  <a:srgbClr val="131315"/>
                </a:solidFill>
                <a:latin typeface="Arial"/>
                <a:cs typeface="Arial"/>
              </a:rPr>
              <a:t>penduduk</a:t>
            </a:r>
            <a:endParaRPr sz="5550">
              <a:latin typeface="Arial"/>
              <a:cs typeface="Arial"/>
            </a:endParaRPr>
          </a:p>
          <a:p>
            <a:pPr marL="600075" marR="5080" indent="-582930">
              <a:lnSpc>
                <a:spcPts val="5570"/>
              </a:lnSpc>
              <a:spcBef>
                <a:spcPts val="1750"/>
              </a:spcBef>
              <a:tabLst>
                <a:tab pos="592455" algn="l"/>
                <a:tab pos="4306570" algn="l"/>
                <a:tab pos="7562850" algn="l"/>
                <a:tab pos="8466455" algn="l"/>
              </a:tabLst>
            </a:pPr>
            <a:r>
              <a:rPr sz="3200" i="1" spc="-25" dirty="0">
                <a:solidFill>
                  <a:srgbClr val="799395"/>
                </a:solidFill>
                <a:latin typeface="Arial"/>
                <a:cs typeface="Arial"/>
              </a:rPr>
              <a:t>er</a:t>
            </a:r>
            <a:r>
              <a:rPr sz="3200" i="1" dirty="0">
                <a:solidFill>
                  <a:srgbClr val="799395"/>
                </a:solidFill>
                <a:latin typeface="Arial"/>
                <a:cs typeface="Arial"/>
              </a:rPr>
              <a:t>	</a:t>
            </a:r>
            <a:r>
              <a:rPr sz="5550" spc="-780" dirty="0">
                <a:solidFill>
                  <a:srgbClr val="131315"/>
                </a:solidFill>
                <a:latin typeface="Arial"/>
                <a:cs typeface="Arial"/>
              </a:rPr>
              <a:t>Penelusuran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700" dirty="0">
                <a:solidFill>
                  <a:srgbClr val="131315"/>
                </a:solidFill>
                <a:latin typeface="Arial"/>
                <a:cs typeface="Arial"/>
              </a:rPr>
              <a:t>pelayanan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420" dirty="0">
                <a:solidFill>
                  <a:srgbClr val="131315"/>
                </a:solidFill>
                <a:latin typeface="Arial"/>
                <a:cs typeface="Arial"/>
              </a:rPr>
              <a:t>: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620" dirty="0">
                <a:solidFill>
                  <a:srgbClr val="131315"/>
                </a:solidFill>
                <a:latin typeface="Arial"/>
                <a:cs typeface="Arial"/>
              </a:rPr>
              <a:t>peningkatan </a:t>
            </a:r>
            <a:r>
              <a:rPr sz="5550" spc="-770" dirty="0">
                <a:solidFill>
                  <a:srgbClr val="131315"/>
                </a:solidFill>
                <a:latin typeface="Arial"/>
                <a:cs typeface="Arial"/>
              </a:rPr>
              <a:t>pencegahan</a:t>
            </a:r>
            <a:r>
              <a:rPr sz="5550" spc="-100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484" dirty="0">
                <a:solidFill>
                  <a:srgbClr val="131315"/>
                </a:solidFill>
                <a:latin typeface="Arial"/>
                <a:cs typeface="Arial"/>
              </a:rPr>
              <a:t>penyakit.</a:t>
            </a:r>
            <a:endParaRPr sz="55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598111" y="16201221"/>
            <a:ext cx="4159885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261995" algn="l"/>
              </a:tabLst>
            </a:pPr>
            <a:r>
              <a:rPr sz="5550" spc="-700" dirty="0">
                <a:solidFill>
                  <a:srgbClr val="131315"/>
                </a:solidFill>
                <a:latin typeface="Arial"/>
                <a:cs typeface="Arial"/>
              </a:rPr>
              <a:t>kesehatan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805" dirty="0">
                <a:solidFill>
                  <a:srgbClr val="131315"/>
                </a:solidFill>
                <a:latin typeface="Arial"/>
                <a:cs typeface="Arial"/>
              </a:rPr>
              <a:t>dan</a:t>
            </a:r>
            <a:endParaRPr sz="55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85638" y="17861283"/>
            <a:ext cx="15734665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200" i="1" dirty="0">
                <a:solidFill>
                  <a:srgbClr val="799395"/>
                </a:solidFill>
                <a:latin typeface="Arial"/>
                <a:cs typeface="Arial"/>
              </a:rPr>
              <a:t>er</a:t>
            </a:r>
            <a:r>
              <a:rPr sz="3200" i="1" spc="260" dirty="0">
                <a:solidFill>
                  <a:srgbClr val="799395"/>
                </a:solidFill>
                <a:latin typeface="Arial"/>
                <a:cs typeface="Arial"/>
              </a:rPr>
              <a:t> </a:t>
            </a:r>
            <a:r>
              <a:rPr sz="5550" spc="-350" dirty="0">
                <a:solidFill>
                  <a:srgbClr val="131315"/>
                </a:solidFill>
                <a:latin typeface="Arial"/>
                <a:cs typeface="Arial"/>
              </a:rPr>
              <a:t>lnstitusi:</a:t>
            </a:r>
            <a:r>
              <a:rPr sz="5550" spc="95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630" dirty="0">
                <a:solidFill>
                  <a:srgbClr val="131315"/>
                </a:solidFill>
                <a:latin typeface="Arial"/>
                <a:cs typeface="Arial"/>
              </a:rPr>
              <a:t>berbagai</a:t>
            </a:r>
            <a:r>
              <a:rPr sz="5550" spc="30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875" dirty="0">
                <a:solidFill>
                  <a:srgbClr val="131315"/>
                </a:solidFill>
                <a:latin typeface="Arial"/>
                <a:cs typeface="Arial"/>
              </a:rPr>
              <a:t>macam</a:t>
            </a:r>
            <a:r>
              <a:rPr sz="5550" spc="-200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310" dirty="0">
                <a:solidFill>
                  <a:srgbClr val="131315"/>
                </a:solidFill>
                <a:latin typeface="Arial"/>
                <a:cs typeface="Arial"/>
              </a:rPr>
              <a:t>institusi,</a:t>
            </a:r>
            <a:r>
              <a:rPr sz="5550" spc="-75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680" dirty="0">
                <a:solidFill>
                  <a:srgbClr val="131315"/>
                </a:solidFill>
                <a:latin typeface="Arial"/>
                <a:cs typeface="Arial"/>
              </a:rPr>
              <a:t>beberapa</a:t>
            </a:r>
            <a:r>
              <a:rPr sz="5550" spc="85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375" dirty="0">
                <a:solidFill>
                  <a:srgbClr val="131315"/>
                </a:solidFill>
                <a:latin typeface="Arial"/>
                <a:cs typeface="Arial"/>
              </a:rPr>
              <a:t>praktik</a:t>
            </a:r>
            <a:r>
              <a:rPr sz="5550" spc="-175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540" dirty="0">
                <a:solidFill>
                  <a:srgbClr val="131315"/>
                </a:solidFill>
                <a:latin typeface="Arial"/>
                <a:cs typeface="Arial"/>
              </a:rPr>
              <a:t>mandiri</a:t>
            </a:r>
            <a:endParaRPr sz="55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887847" y="19338794"/>
            <a:ext cx="205104" cy="550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450" spc="-380" dirty="0">
                <a:solidFill>
                  <a:srgbClr val="266470"/>
                </a:solidFill>
                <a:latin typeface="Times New Roman"/>
                <a:cs typeface="Times New Roman"/>
              </a:rPr>
              <a:t>4</a:t>
            </a:r>
            <a:endParaRPr sz="3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0724" y="1065852"/>
            <a:ext cx="848895" cy="73570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93942" y="782892"/>
            <a:ext cx="415015" cy="103753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84226" y="801750"/>
            <a:ext cx="603659" cy="10186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46306" y="782892"/>
            <a:ext cx="1660061" cy="103753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81826" y="782892"/>
            <a:ext cx="1980756" cy="103753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751153" y="18307863"/>
            <a:ext cx="867759" cy="1188453"/>
          </a:xfrm>
          <a:prstGeom prst="rect">
            <a:avLst/>
          </a:prstGeom>
        </p:spPr>
      </p:pic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997452" y="2386353"/>
          <a:ext cx="16774794" cy="16762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9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5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6835">
                <a:tc gridSpan="2">
                  <a:txBody>
                    <a:bodyPr/>
                    <a:lstStyle/>
                    <a:p>
                      <a:pPr marL="196215">
                        <a:lnSpc>
                          <a:spcPts val="4840"/>
                        </a:lnSpc>
                        <a:tabLst>
                          <a:tab pos="1625600" algn="l"/>
                        </a:tabLst>
                      </a:pPr>
                      <a:r>
                        <a:rPr sz="5250" b="1" spc="-70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1596</a:t>
                      </a:r>
                      <a:r>
                        <a:rPr sz="5250" b="1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5250" spc="-62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Pelayanan</a:t>
                      </a:r>
                      <a:r>
                        <a:rPr sz="5250" spc="-11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0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kesehatan</a:t>
                      </a:r>
                      <a:r>
                        <a:rPr sz="5250" spc="-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4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komunitas</a:t>
                      </a:r>
                      <a:r>
                        <a:rPr sz="5250" spc="-11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58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diperlukan</a:t>
                      </a:r>
                      <a:r>
                        <a:rPr sz="5250" spc="5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2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untuk</a:t>
                      </a:r>
                      <a:r>
                        <a:rPr sz="5250" spc="-18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4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mengatasi</a:t>
                      </a:r>
                      <a:r>
                        <a:rPr sz="5250" spc="19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72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wabah</a:t>
                      </a:r>
                      <a:endParaRPr sz="5250">
                        <a:latin typeface="Times New Roman"/>
                        <a:cs typeface="Times New Roman"/>
                      </a:endParaRPr>
                    </a:p>
                    <a:p>
                      <a:pPr marL="1751964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5250" spc="-59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penyakit</a:t>
                      </a:r>
                      <a:r>
                        <a:rPr sz="5250" spc="-114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57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cacar</a:t>
                      </a:r>
                      <a:r>
                        <a:rPr sz="5250" spc="-14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6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dan</a:t>
                      </a:r>
                      <a:r>
                        <a:rPr sz="5250" spc="-254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55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kolera</a:t>
                      </a:r>
                      <a:r>
                        <a:rPr sz="5250" spc="-15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59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melalui</a:t>
                      </a:r>
                      <a:r>
                        <a:rPr sz="5250" spc="-11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56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pelatihan</a:t>
                      </a:r>
                      <a:r>
                        <a:rPr sz="5250" spc="-3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53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juru</a:t>
                      </a:r>
                      <a:r>
                        <a:rPr sz="5250" spc="-34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59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imunisasi</a:t>
                      </a:r>
                      <a:r>
                        <a:rPr sz="5250" spc="-1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6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yang</a:t>
                      </a:r>
                      <a:r>
                        <a:rPr sz="5250" spc="-484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9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akan</a:t>
                      </a:r>
                      <a:endParaRPr sz="5250">
                        <a:latin typeface="Times New Roman"/>
                        <a:cs typeface="Times New Roman"/>
                      </a:endParaRPr>
                    </a:p>
                    <a:p>
                      <a:pPr marL="1729739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5150" b="1" spc="-85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melakukan</a:t>
                      </a:r>
                      <a:r>
                        <a:rPr sz="5150" b="1" spc="204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150" b="1" spc="-68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vaksinasi</a:t>
                      </a:r>
                      <a:r>
                        <a:rPr sz="5150" b="1" spc="8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150" b="1" spc="-81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cacar.</a:t>
                      </a:r>
                      <a:endParaRPr sz="5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4490">
                <a:tc gridSpan="2">
                  <a:txBody>
                    <a:bodyPr/>
                    <a:lstStyle/>
                    <a:p>
                      <a:pPr marL="1741170" marR="684530" indent="-1545590">
                        <a:lnSpc>
                          <a:spcPct val="100499"/>
                        </a:lnSpc>
                        <a:spcBef>
                          <a:spcPts val="805"/>
                        </a:spcBef>
                        <a:tabLst>
                          <a:tab pos="1631950" algn="l"/>
                        </a:tabLst>
                      </a:pPr>
                      <a:r>
                        <a:rPr sz="5250" b="1" spc="-70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1807</a:t>
                      </a:r>
                      <a:r>
                        <a:rPr sz="5250" b="1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5250" spc="-71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Untuk</a:t>
                      </a:r>
                      <a:r>
                        <a:rPr sz="5250" spc="-15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2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mengatasi</a:t>
                      </a:r>
                      <a:r>
                        <a:rPr sz="5250" spc="-6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58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tingginya</a:t>
                      </a:r>
                      <a:r>
                        <a:rPr sz="5250" spc="-14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6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angka</a:t>
                      </a:r>
                      <a:r>
                        <a:rPr sz="5250" spc="-12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3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kematian</a:t>
                      </a:r>
                      <a:r>
                        <a:rPr sz="5250" spc="-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0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ibu</a:t>
                      </a:r>
                      <a:r>
                        <a:rPr sz="5250" spc="-23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90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sz="5250" spc="-27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57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bayi</a:t>
                      </a:r>
                      <a:r>
                        <a:rPr sz="5250" spc="-34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54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akibat</a:t>
                      </a:r>
                      <a:r>
                        <a:rPr sz="5250" spc="-17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56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praktik </a:t>
                      </a:r>
                      <a:r>
                        <a:rPr sz="5250" spc="-61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yang</a:t>
                      </a:r>
                      <a:r>
                        <a:rPr sz="5250" spc="-39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54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salah</a:t>
                      </a:r>
                      <a:r>
                        <a:rPr sz="5250" spc="-20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59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atau</a:t>
                      </a:r>
                      <a:r>
                        <a:rPr sz="5250" spc="-6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55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tidak</a:t>
                      </a:r>
                      <a:r>
                        <a:rPr sz="5250" spc="-229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54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higienis</a:t>
                      </a:r>
                      <a:r>
                        <a:rPr sz="5250" spc="-9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7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dalam</a:t>
                      </a:r>
                      <a:r>
                        <a:rPr sz="5250" spc="-4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8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menolong</a:t>
                      </a:r>
                      <a:r>
                        <a:rPr sz="5250" spc="-16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54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persalinan,</a:t>
                      </a:r>
                      <a:r>
                        <a:rPr sz="5250" spc="1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74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maka</a:t>
                      </a:r>
                      <a:r>
                        <a:rPr sz="5250" spc="-42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509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dilatih </a:t>
                      </a:r>
                      <a:r>
                        <a:rPr sz="5250" spc="-68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dukun</a:t>
                      </a:r>
                      <a:r>
                        <a:rPr sz="5250" spc="-4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59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bayi</a:t>
                      </a:r>
                      <a:r>
                        <a:rPr sz="5250" spc="-14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2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untuk</a:t>
                      </a:r>
                      <a:r>
                        <a:rPr sz="5250" spc="-18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8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menolong</a:t>
                      </a:r>
                      <a:r>
                        <a:rPr sz="5250" spc="-16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55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persalinan.</a:t>
                      </a:r>
                      <a:endParaRPr sz="5250">
                        <a:latin typeface="Times New Roman"/>
                        <a:cs typeface="Times New Roman"/>
                      </a:endParaRPr>
                    </a:p>
                  </a:txBody>
                  <a:tcPr marL="0" marR="0" marT="1022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9835">
                <a:tc gridSpan="2">
                  <a:txBody>
                    <a:bodyPr/>
                    <a:lstStyle/>
                    <a:p>
                      <a:pPr marL="1748155" marR="1150620" indent="-1551940">
                        <a:lnSpc>
                          <a:spcPct val="100200"/>
                        </a:lnSpc>
                        <a:spcBef>
                          <a:spcPts val="825"/>
                        </a:spcBef>
                        <a:tabLst>
                          <a:tab pos="1615440" algn="l"/>
                          <a:tab pos="10274300" algn="l"/>
                        </a:tabLst>
                      </a:pPr>
                      <a:r>
                        <a:rPr sz="5250" b="1" spc="-70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1850</a:t>
                      </a:r>
                      <a:r>
                        <a:rPr sz="5250" b="1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5250" spc="-61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Dirasakan</a:t>
                      </a:r>
                      <a:r>
                        <a:rPr sz="5250" spc="-3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56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perlu</a:t>
                      </a:r>
                      <a:r>
                        <a:rPr sz="5250" spc="-11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5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untuk</a:t>
                      </a:r>
                      <a:r>
                        <a:rPr sz="5250" spc="-14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56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pelatihan</a:t>
                      </a:r>
                      <a:r>
                        <a:rPr sz="5250" spc="-8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0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dibidang</a:t>
                      </a:r>
                      <a:r>
                        <a:rPr sz="5250" spc="-1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59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kebidanan,</a:t>
                      </a:r>
                      <a:r>
                        <a:rPr sz="5250" spc="-5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2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diadakan</a:t>
                      </a:r>
                      <a:r>
                        <a:rPr sz="5250" spc="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1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kursus </a:t>
                      </a:r>
                      <a:r>
                        <a:rPr sz="5250" spc="-62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kebidanan</a:t>
                      </a:r>
                      <a:r>
                        <a:rPr sz="5250" spc="-1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4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yang</a:t>
                      </a:r>
                      <a:r>
                        <a:rPr sz="5250" spc="-24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3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pertama</a:t>
                      </a:r>
                      <a:r>
                        <a:rPr sz="5250" spc="-204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56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oleh</a:t>
                      </a:r>
                      <a:r>
                        <a:rPr sz="5250" spc="-204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7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RS.</a:t>
                      </a:r>
                      <a:r>
                        <a:rPr sz="5250" spc="-26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55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Militer</a:t>
                      </a:r>
                      <a:r>
                        <a:rPr sz="525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5250" spc="-61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Batavia</a:t>
                      </a:r>
                      <a:endParaRPr sz="5250">
                        <a:latin typeface="Times New Roman"/>
                        <a:cs typeface="Times New Roman"/>
                      </a:endParaRPr>
                    </a:p>
                  </a:txBody>
                  <a:tcPr marL="0" marR="0" marT="1047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5025">
                <a:tc gridSpan="2">
                  <a:txBody>
                    <a:bodyPr/>
                    <a:lstStyle/>
                    <a:p>
                      <a:pPr marL="1743710" marR="253365" indent="-1547495">
                        <a:lnSpc>
                          <a:spcPct val="100499"/>
                        </a:lnSpc>
                        <a:spcBef>
                          <a:spcPts val="805"/>
                        </a:spcBef>
                        <a:tabLst>
                          <a:tab pos="1624965" algn="l"/>
                        </a:tabLst>
                      </a:pPr>
                      <a:r>
                        <a:rPr sz="5250" b="1" spc="-70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1924</a:t>
                      </a:r>
                      <a:r>
                        <a:rPr sz="5250" b="1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5250" spc="-58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Didirikan</a:t>
                      </a:r>
                      <a:r>
                        <a:rPr sz="5250" spc="-4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2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wilayah</a:t>
                      </a:r>
                      <a:r>
                        <a:rPr sz="5250" spc="-12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1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percontohan</a:t>
                      </a:r>
                      <a:r>
                        <a:rPr sz="5250" spc="3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3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proyek</a:t>
                      </a:r>
                      <a:r>
                        <a:rPr sz="5250" spc="-7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3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pemberantasan</a:t>
                      </a:r>
                      <a:r>
                        <a:rPr sz="5250" spc="114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59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cacing</a:t>
                      </a:r>
                      <a:r>
                        <a:rPr sz="5250" spc="-10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7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tambang</a:t>
                      </a:r>
                      <a:r>
                        <a:rPr sz="5250" spc="-19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54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di </a:t>
                      </a:r>
                      <a:r>
                        <a:rPr sz="5250" spc="-72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Banyumas</a:t>
                      </a:r>
                      <a:r>
                        <a:rPr sz="5250" spc="-1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8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Jawa</a:t>
                      </a:r>
                      <a:r>
                        <a:rPr sz="5250" spc="-35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76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Tengah</a:t>
                      </a:r>
                      <a:r>
                        <a:rPr sz="5250" spc="-12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2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oleh</a:t>
                      </a:r>
                      <a:r>
                        <a:rPr sz="5250" spc="-9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3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Dokter</a:t>
                      </a:r>
                      <a:r>
                        <a:rPr sz="5250" spc="-18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38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Jl.</a:t>
                      </a:r>
                      <a:r>
                        <a:rPr sz="5250" spc="-42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4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Hydrick</a:t>
                      </a:r>
                      <a:r>
                        <a:rPr sz="5250" spc="-10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3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dan</a:t>
                      </a:r>
                      <a:r>
                        <a:rPr sz="5250" spc="-23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71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Dr.</a:t>
                      </a:r>
                      <a:r>
                        <a:rPr sz="5250" spc="-484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1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Sumidi.</a:t>
                      </a:r>
                      <a:r>
                        <a:rPr sz="5250" spc="-21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5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Proyek </a:t>
                      </a:r>
                      <a:r>
                        <a:rPr sz="5250" spc="-45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ini</a:t>
                      </a:r>
                      <a:r>
                        <a:rPr sz="5250" spc="-32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9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menekankan</a:t>
                      </a:r>
                      <a:r>
                        <a:rPr sz="5250" spc="4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2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pada</a:t>
                      </a:r>
                      <a:r>
                        <a:rPr sz="5250" spc="-23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1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Pendidikan</a:t>
                      </a:r>
                      <a:r>
                        <a:rPr sz="5250" spc="-10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3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Kesehatan</a:t>
                      </a:r>
                      <a:r>
                        <a:rPr sz="5250" spc="1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1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lingkungan</a:t>
                      </a:r>
                      <a:r>
                        <a:rPr sz="5250" spc="5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71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guna</a:t>
                      </a:r>
                      <a:r>
                        <a:rPr sz="5250" spc="131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9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menggalang</a:t>
                      </a:r>
                      <a:r>
                        <a:rPr sz="5250" spc="28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55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kerja</a:t>
                      </a:r>
                      <a:r>
                        <a:rPr sz="5250" spc="-29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8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sama</a:t>
                      </a:r>
                      <a:r>
                        <a:rPr sz="5250" spc="-24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6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dengan</a:t>
                      </a:r>
                      <a:r>
                        <a:rPr sz="5250" spc="-8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3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masyarakat</a:t>
                      </a:r>
                      <a:r>
                        <a:rPr sz="5250" spc="-2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7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dalam</a:t>
                      </a:r>
                      <a:r>
                        <a:rPr sz="5250" spc="7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6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upaya</a:t>
                      </a:r>
                      <a:r>
                        <a:rPr sz="5250" spc="-14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0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kesehatan</a:t>
                      </a:r>
                      <a:r>
                        <a:rPr sz="5250" spc="-26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3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untuk </a:t>
                      </a:r>
                      <a:r>
                        <a:rPr sz="5250" spc="-67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meningkatkan</a:t>
                      </a:r>
                      <a:r>
                        <a:rPr sz="5250" spc="13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53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derajat</a:t>
                      </a:r>
                      <a:r>
                        <a:rPr sz="5250" spc="-9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0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kesehatan</a:t>
                      </a:r>
                      <a:r>
                        <a:rPr sz="5250" spc="-6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6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dan</a:t>
                      </a:r>
                      <a:r>
                        <a:rPr sz="5250" spc="-19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52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kesejahteraan.</a:t>
                      </a:r>
                      <a:endParaRPr sz="5250">
                        <a:latin typeface="Times New Roman"/>
                        <a:cs typeface="Times New Roman"/>
                      </a:endParaRPr>
                    </a:p>
                  </a:txBody>
                  <a:tcPr marL="0" marR="0" marT="1022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9215">
                <a:tc gridSpan="2"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  <a:spcBef>
                          <a:spcPts val="840"/>
                        </a:spcBef>
                        <a:tabLst>
                          <a:tab pos="1615440" algn="l"/>
                        </a:tabLst>
                      </a:pPr>
                      <a:r>
                        <a:rPr sz="5250" b="1" spc="-70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1930</a:t>
                      </a:r>
                      <a:r>
                        <a:rPr sz="5250" b="1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5250" spc="-74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Dukun</a:t>
                      </a:r>
                      <a:r>
                        <a:rPr sz="5250" spc="-14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57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bayi</a:t>
                      </a:r>
                      <a:r>
                        <a:rPr sz="5250" spc="-25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53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didaftar</a:t>
                      </a:r>
                      <a:r>
                        <a:rPr sz="5250" spc="-12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59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sebagai</a:t>
                      </a:r>
                      <a:r>
                        <a:rPr sz="5250" spc="3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0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tenaga</a:t>
                      </a:r>
                      <a:r>
                        <a:rPr sz="5250" spc="-15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7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pembantu</a:t>
                      </a:r>
                      <a:r>
                        <a:rPr sz="5250" spc="-13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7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dalam</a:t>
                      </a:r>
                      <a:r>
                        <a:rPr sz="5250" spc="-6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1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pelayanan</a:t>
                      </a:r>
                      <a:r>
                        <a:rPr sz="5250" spc="-17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869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KIA</a:t>
                      </a:r>
                      <a:endParaRPr sz="5250">
                        <a:latin typeface="Times New Roman"/>
                        <a:cs typeface="Times New Roman"/>
                      </a:endParaRPr>
                    </a:p>
                  </a:txBody>
                  <a:tcPr marL="0" marR="0" marT="1066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4755">
                <a:tc gridSpan="2"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  <a:spcBef>
                          <a:spcPts val="840"/>
                        </a:spcBef>
                        <a:tabLst>
                          <a:tab pos="1615440" algn="l"/>
                        </a:tabLst>
                      </a:pPr>
                      <a:r>
                        <a:rPr sz="5250" b="1" spc="-70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1936</a:t>
                      </a:r>
                      <a:r>
                        <a:rPr sz="5250" b="1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5250" spc="-61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Hydric</a:t>
                      </a:r>
                      <a:r>
                        <a:rPr sz="5250" spc="-23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2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mendirikan</a:t>
                      </a:r>
                      <a:r>
                        <a:rPr sz="5250" spc="-15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59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"sekolah</a:t>
                      </a:r>
                      <a:r>
                        <a:rPr sz="5250" spc="-3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2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Mantri</a:t>
                      </a:r>
                      <a:r>
                        <a:rPr sz="5250" spc="-22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8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Hygiene"</a:t>
                      </a:r>
                      <a:r>
                        <a:rPr sz="5250" spc="2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47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di</a:t>
                      </a:r>
                      <a:r>
                        <a:rPr sz="5250" spc="-34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6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Kabupaten</a:t>
                      </a:r>
                      <a:r>
                        <a:rPr sz="5250" spc="57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9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Banyumas.</a:t>
                      </a:r>
                      <a:endParaRPr sz="5250">
                        <a:latin typeface="Times New Roman"/>
                        <a:cs typeface="Times New Roman"/>
                      </a:endParaRPr>
                    </a:p>
                    <a:p>
                      <a:pPr marL="23799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5250" spc="-59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Para</a:t>
                      </a:r>
                      <a:r>
                        <a:rPr sz="5250" spc="-31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2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mantri</a:t>
                      </a:r>
                      <a:r>
                        <a:rPr sz="5250" spc="-5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52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ini</a:t>
                      </a:r>
                      <a:r>
                        <a:rPr sz="5250" spc="-204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70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kemudian</a:t>
                      </a:r>
                      <a:r>
                        <a:rPr sz="5250" spc="-2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59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sebagai</a:t>
                      </a:r>
                      <a:r>
                        <a:rPr sz="5250" spc="-5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0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pendidik</a:t>
                      </a:r>
                      <a:r>
                        <a:rPr sz="5250" spc="-30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35" dirty="0">
                          <a:solidFill>
                            <a:srgbClr val="424144"/>
                          </a:solidFill>
                          <a:latin typeface="Times New Roman"/>
                          <a:cs typeface="Times New Roman"/>
                        </a:rPr>
                        <a:t>Hygiene.</a:t>
                      </a:r>
                      <a:endParaRPr sz="5250">
                        <a:latin typeface="Times New Roman"/>
                        <a:cs typeface="Times New Roman"/>
                      </a:endParaRPr>
                    </a:p>
                  </a:txBody>
                  <a:tcPr marL="0" marR="0" marT="1066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2513674" y="1065849"/>
            <a:ext cx="0" cy="452755"/>
          </a:xfrm>
          <a:custGeom>
            <a:avLst/>
            <a:gdLst/>
            <a:ahLst/>
            <a:cxnLst/>
            <a:rect l="l" t="t" r="r" b="b"/>
            <a:pathLst>
              <a:path h="452755">
                <a:moveTo>
                  <a:pt x="0" y="452744"/>
                </a:moveTo>
                <a:lnTo>
                  <a:pt x="0" y="0"/>
                </a:lnTo>
              </a:path>
            </a:pathLst>
          </a:custGeom>
          <a:ln w="188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22144" y="971527"/>
            <a:ext cx="0" cy="641985"/>
          </a:xfrm>
          <a:custGeom>
            <a:avLst/>
            <a:gdLst/>
            <a:ahLst/>
            <a:cxnLst/>
            <a:rect l="l" t="t" r="r" b="b"/>
            <a:pathLst>
              <a:path h="641985">
                <a:moveTo>
                  <a:pt x="0" y="641387"/>
                </a:moveTo>
                <a:lnTo>
                  <a:pt x="0" y="0"/>
                </a:lnTo>
              </a:path>
            </a:pathLst>
          </a:custGeom>
          <a:ln w="235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77775" y="1367678"/>
            <a:ext cx="0" cy="434340"/>
          </a:xfrm>
          <a:custGeom>
            <a:avLst/>
            <a:gdLst/>
            <a:ahLst/>
            <a:cxnLst/>
            <a:rect l="l" t="t" r="r" b="b"/>
            <a:pathLst>
              <a:path h="434339">
                <a:moveTo>
                  <a:pt x="0" y="433880"/>
                </a:moveTo>
                <a:lnTo>
                  <a:pt x="0" y="0"/>
                </a:lnTo>
              </a:path>
            </a:pathLst>
          </a:custGeom>
          <a:ln w="14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73059" y="801748"/>
            <a:ext cx="0" cy="452755"/>
          </a:xfrm>
          <a:custGeom>
            <a:avLst/>
            <a:gdLst/>
            <a:ahLst/>
            <a:cxnLst/>
            <a:rect l="l" t="t" r="r" b="b"/>
            <a:pathLst>
              <a:path h="452755">
                <a:moveTo>
                  <a:pt x="0" y="452744"/>
                </a:moveTo>
                <a:lnTo>
                  <a:pt x="0" y="0"/>
                </a:lnTo>
              </a:path>
            </a:pathLst>
          </a:custGeom>
          <a:ln w="9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86245" y="1367678"/>
            <a:ext cx="0" cy="434340"/>
          </a:xfrm>
          <a:custGeom>
            <a:avLst/>
            <a:gdLst/>
            <a:ahLst/>
            <a:cxnLst/>
            <a:rect l="l" t="t" r="r" b="b"/>
            <a:pathLst>
              <a:path h="434339">
                <a:moveTo>
                  <a:pt x="0" y="433880"/>
                </a:moveTo>
                <a:lnTo>
                  <a:pt x="0" y="0"/>
                </a:lnTo>
              </a:path>
            </a:pathLst>
          </a:custGeom>
          <a:ln w="235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86245" y="801748"/>
            <a:ext cx="0" cy="452755"/>
          </a:xfrm>
          <a:custGeom>
            <a:avLst/>
            <a:gdLst/>
            <a:ahLst/>
            <a:cxnLst/>
            <a:rect l="l" t="t" r="r" b="b"/>
            <a:pathLst>
              <a:path h="452755">
                <a:moveTo>
                  <a:pt x="0" y="452744"/>
                </a:moveTo>
                <a:lnTo>
                  <a:pt x="0" y="0"/>
                </a:lnTo>
              </a:path>
            </a:pathLst>
          </a:custGeom>
          <a:ln w="235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95583" y="801748"/>
            <a:ext cx="0" cy="1000125"/>
          </a:xfrm>
          <a:custGeom>
            <a:avLst/>
            <a:gdLst/>
            <a:ahLst/>
            <a:cxnLst/>
            <a:rect l="l" t="t" r="r" b="b"/>
            <a:pathLst>
              <a:path h="1000125">
                <a:moveTo>
                  <a:pt x="0" y="999810"/>
                </a:moveTo>
                <a:lnTo>
                  <a:pt x="0" y="0"/>
                </a:lnTo>
              </a:path>
            </a:pathLst>
          </a:custGeom>
          <a:ln w="424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05788" y="801748"/>
            <a:ext cx="0" cy="1000125"/>
          </a:xfrm>
          <a:custGeom>
            <a:avLst/>
            <a:gdLst/>
            <a:ahLst/>
            <a:cxnLst/>
            <a:rect l="l" t="t" r="r" b="b"/>
            <a:pathLst>
              <a:path h="1000125">
                <a:moveTo>
                  <a:pt x="0" y="999810"/>
                </a:moveTo>
                <a:lnTo>
                  <a:pt x="0" y="0"/>
                </a:lnTo>
              </a:path>
            </a:pathLst>
          </a:custGeom>
          <a:ln w="9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28406" y="952663"/>
            <a:ext cx="0" cy="698500"/>
          </a:xfrm>
          <a:custGeom>
            <a:avLst/>
            <a:gdLst/>
            <a:ahLst/>
            <a:cxnLst/>
            <a:rect l="l" t="t" r="r" b="b"/>
            <a:pathLst>
              <a:path h="698500">
                <a:moveTo>
                  <a:pt x="0" y="697981"/>
                </a:moveTo>
                <a:lnTo>
                  <a:pt x="0" y="0"/>
                </a:lnTo>
              </a:path>
            </a:pathLst>
          </a:custGeom>
          <a:ln w="14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33027" y="971527"/>
            <a:ext cx="0" cy="302260"/>
          </a:xfrm>
          <a:custGeom>
            <a:avLst/>
            <a:gdLst/>
            <a:ahLst/>
            <a:cxnLst/>
            <a:rect l="l" t="t" r="r" b="b"/>
            <a:pathLst>
              <a:path h="302259">
                <a:moveTo>
                  <a:pt x="0" y="301829"/>
                </a:moveTo>
                <a:lnTo>
                  <a:pt x="0" y="0"/>
                </a:lnTo>
              </a:path>
            </a:pathLst>
          </a:custGeom>
          <a:ln w="14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82207" y="825328"/>
            <a:ext cx="396240" cy="0"/>
          </a:xfrm>
          <a:custGeom>
            <a:avLst/>
            <a:gdLst/>
            <a:ahLst/>
            <a:cxnLst/>
            <a:rect l="l" t="t" r="r" b="b"/>
            <a:pathLst>
              <a:path w="396239">
                <a:moveTo>
                  <a:pt x="0" y="0"/>
                </a:moveTo>
                <a:lnTo>
                  <a:pt x="396151" y="0"/>
                </a:lnTo>
              </a:path>
            </a:pathLst>
          </a:custGeom>
          <a:ln w="14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82207" y="1768546"/>
            <a:ext cx="321310" cy="0"/>
          </a:xfrm>
          <a:custGeom>
            <a:avLst/>
            <a:gdLst/>
            <a:ahLst/>
            <a:cxnLst/>
            <a:rect l="l" t="t" r="r" b="b"/>
            <a:pathLst>
              <a:path w="321310">
                <a:moveTo>
                  <a:pt x="0" y="0"/>
                </a:moveTo>
                <a:lnTo>
                  <a:pt x="320693" y="0"/>
                </a:lnTo>
              </a:path>
            </a:pathLst>
          </a:custGeom>
          <a:ln w="235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071142" y="915208"/>
            <a:ext cx="66040" cy="2025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i="1" spc="-50" dirty="0">
                <a:solidFill>
                  <a:srgbClr val="5B776E"/>
                </a:solidFill>
                <a:latin typeface="Times New Roman"/>
                <a:cs typeface="Times New Roman"/>
              </a:rPr>
              <a:t>I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12031" y="946846"/>
            <a:ext cx="353695" cy="3854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27660" algn="l"/>
              </a:tabLst>
            </a:pPr>
            <a:r>
              <a:rPr sz="2350" spc="-440" dirty="0">
                <a:solidFill>
                  <a:srgbClr val="5B776E"/>
                </a:solidFill>
                <a:latin typeface="Arial"/>
                <a:cs typeface="Arial"/>
              </a:rPr>
              <a:t>·,</a:t>
            </a:r>
            <a:r>
              <a:rPr sz="2350" dirty="0">
                <a:solidFill>
                  <a:srgbClr val="5B776E"/>
                </a:solidFill>
                <a:latin typeface="Arial"/>
                <a:cs typeface="Arial"/>
              </a:rPr>
              <a:t>	</a:t>
            </a:r>
            <a:r>
              <a:rPr sz="2350" spc="-484" dirty="0">
                <a:solidFill>
                  <a:srgbClr val="2B5B54"/>
                </a:solidFill>
                <a:latin typeface="Arial"/>
                <a:cs typeface="Arial"/>
              </a:rPr>
              <a:t>j</a:t>
            </a:r>
            <a:endParaRPr sz="23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880259" y="19324449"/>
            <a:ext cx="180340" cy="556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450" b="1" spc="-570" dirty="0">
                <a:solidFill>
                  <a:srgbClr val="2B6775"/>
                </a:solidFill>
                <a:latin typeface="Times New Roman"/>
                <a:cs typeface="Times New Roman"/>
              </a:rPr>
              <a:t>5</a:t>
            </a:r>
            <a:endParaRPr sz="3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2647" y="2174136"/>
            <a:ext cx="433879" cy="8724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70849" y="2178846"/>
            <a:ext cx="415015" cy="86775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61322" y="2174136"/>
            <a:ext cx="679116" cy="8724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15896" y="2159988"/>
            <a:ext cx="584794" cy="9054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76148" y="2178846"/>
            <a:ext cx="490472" cy="86775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42078" y="2178846"/>
            <a:ext cx="433879" cy="86775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72110" y="2178846"/>
            <a:ext cx="245236" cy="86775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24853" y="2159988"/>
            <a:ext cx="980945" cy="88662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281257" y="2178846"/>
            <a:ext cx="415015" cy="86775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714952" y="2178846"/>
            <a:ext cx="264100" cy="86775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167695" y="2159988"/>
            <a:ext cx="433879" cy="88662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714757" y="2178846"/>
            <a:ext cx="396151" cy="88662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205227" y="2159988"/>
            <a:ext cx="433879" cy="90548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8751153" y="18307863"/>
            <a:ext cx="886624" cy="1188453"/>
          </a:xfrm>
          <a:prstGeom prst="rect">
            <a:avLst/>
          </a:prstGeom>
        </p:spPr>
      </p:pic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1226182" y="4121874"/>
          <a:ext cx="16600804" cy="143687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0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0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8495">
                <a:tc gridSpan="2">
                  <a:txBody>
                    <a:bodyPr/>
                    <a:lstStyle/>
                    <a:p>
                      <a:pPr marL="196215">
                        <a:lnSpc>
                          <a:spcPts val="4875"/>
                        </a:lnSpc>
                        <a:tabLst>
                          <a:tab pos="1737995" algn="l"/>
                          <a:tab pos="15911830" algn="l"/>
                        </a:tabLst>
                      </a:pPr>
                      <a:r>
                        <a:rPr sz="5250" b="1" spc="-73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1948</a:t>
                      </a:r>
                      <a:r>
                        <a:rPr sz="5250" b="1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5250" spc="-58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Didirikan</a:t>
                      </a:r>
                      <a:r>
                        <a:rPr sz="5250" spc="-28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57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sekolah</a:t>
                      </a:r>
                      <a:r>
                        <a:rPr sz="5250" spc="-22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0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tenaga</a:t>
                      </a:r>
                      <a:r>
                        <a:rPr sz="5250" spc="-15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6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penyuluh</a:t>
                      </a:r>
                      <a:r>
                        <a:rPr sz="5250" spc="-6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0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kesehatan</a:t>
                      </a:r>
                      <a:r>
                        <a:rPr sz="5250" spc="-6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55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di</a:t>
                      </a:r>
                      <a:r>
                        <a:rPr sz="5250" spc="-254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8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Magelang</a:t>
                      </a:r>
                      <a:r>
                        <a:rPr sz="5250" spc="-17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58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ditetapkan</a:t>
                      </a:r>
                      <a:r>
                        <a:rPr sz="525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5250" spc="-73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5250">
                        <a:latin typeface="Times New Roman"/>
                        <a:cs typeface="Times New Roman"/>
                      </a:endParaRPr>
                    </a:p>
                    <a:p>
                      <a:pPr marL="160464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5250" spc="-61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daerah</a:t>
                      </a:r>
                      <a:r>
                        <a:rPr sz="5250" spc="-5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55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praktik</a:t>
                      </a:r>
                      <a:r>
                        <a:rPr sz="5250" spc="-114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4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lapangan</a:t>
                      </a:r>
                      <a:r>
                        <a:rPr sz="5250" spc="5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55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di</a:t>
                      </a:r>
                      <a:r>
                        <a:rPr sz="5250" spc="-10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71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Magelang</a:t>
                      </a:r>
                      <a:r>
                        <a:rPr sz="5250" spc="11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6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dan</a:t>
                      </a:r>
                      <a:r>
                        <a:rPr sz="5250" spc="-57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9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Yogyakarta.</a:t>
                      </a:r>
                      <a:endParaRPr sz="5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19134">
                <a:tc gridSpan="2">
                  <a:txBody>
                    <a:bodyPr/>
                    <a:lstStyle/>
                    <a:p>
                      <a:pPr marL="1605915" marR="194310" indent="-1414780" algn="just">
                        <a:lnSpc>
                          <a:spcPct val="100600"/>
                        </a:lnSpc>
                        <a:spcBef>
                          <a:spcPts val="800"/>
                        </a:spcBef>
                      </a:pPr>
                      <a:r>
                        <a:rPr sz="5250" b="1" spc="-68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1951</a:t>
                      </a:r>
                      <a:r>
                        <a:rPr sz="5250" b="1" spc="38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5250" spc="-62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Ditetapkan</a:t>
                      </a:r>
                      <a:r>
                        <a:rPr sz="5250" spc="44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2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suatu</a:t>
                      </a:r>
                      <a:r>
                        <a:rPr sz="5250" spc="33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72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program</a:t>
                      </a:r>
                      <a:r>
                        <a:rPr sz="5250" spc="39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2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kesehatan</a:t>
                      </a:r>
                      <a:r>
                        <a:rPr sz="5250" spc="45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4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bagi</a:t>
                      </a:r>
                      <a:r>
                        <a:rPr sz="5250" spc="31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6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wilayah</a:t>
                      </a:r>
                      <a:r>
                        <a:rPr sz="5250" spc="34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70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Bandung.</a:t>
                      </a:r>
                      <a:r>
                        <a:rPr sz="5250" spc="40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72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Program</a:t>
                      </a:r>
                      <a:r>
                        <a:rPr sz="5250" spc="39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55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ini </a:t>
                      </a:r>
                      <a:r>
                        <a:rPr sz="5250" spc="-59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merintis</a:t>
                      </a:r>
                      <a:r>
                        <a:rPr sz="5250" spc="26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70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konsep</a:t>
                      </a:r>
                      <a:r>
                        <a:rPr sz="5250" spc="38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3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terpadu</a:t>
                      </a:r>
                      <a:r>
                        <a:rPr sz="5250" spc="30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58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antara</a:t>
                      </a:r>
                      <a:r>
                        <a:rPr sz="5250" spc="254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58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preventif</a:t>
                      </a:r>
                      <a:r>
                        <a:rPr sz="5250" spc="25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81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dan</a:t>
                      </a:r>
                      <a:r>
                        <a:rPr sz="5250" spc="48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52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kuratif.</a:t>
                      </a:r>
                      <a:r>
                        <a:rPr sz="5250" spc="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5250" spc="-68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Sebelumnya</a:t>
                      </a:r>
                      <a:r>
                        <a:rPr sz="5250" spc="60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5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aspek </a:t>
                      </a:r>
                      <a:r>
                        <a:rPr sz="5250" spc="-52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kuratif</a:t>
                      </a:r>
                      <a:r>
                        <a:rPr sz="5250" spc="18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72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yang</a:t>
                      </a:r>
                      <a:r>
                        <a:rPr sz="5250" spc="39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0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ditamakan.</a:t>
                      </a:r>
                      <a:r>
                        <a:rPr sz="5250" spc="36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1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Selanjutnya</a:t>
                      </a:r>
                      <a:r>
                        <a:rPr sz="5250" spc="62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0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dirasakan</a:t>
                      </a:r>
                      <a:r>
                        <a:rPr sz="5250" spc="55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58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perlu</a:t>
                      </a:r>
                      <a:r>
                        <a:rPr sz="5250" spc="21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5250" spc="-66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dipadukan</a:t>
                      </a:r>
                      <a:r>
                        <a:rPr sz="5250" spc="63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7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dengan </a:t>
                      </a:r>
                      <a:r>
                        <a:rPr sz="5250" spc="-53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preventif.</a:t>
                      </a:r>
                      <a:r>
                        <a:rPr sz="5250" spc="60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74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Temyata</a:t>
                      </a:r>
                      <a:r>
                        <a:rPr sz="5250" spc="72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52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kuratif</a:t>
                      </a:r>
                      <a:r>
                        <a:rPr sz="5250" spc="51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53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saja</a:t>
                      </a:r>
                      <a:r>
                        <a:rPr sz="5250" spc="509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55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tidak</a:t>
                      </a:r>
                      <a:r>
                        <a:rPr sz="5250" spc="51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7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cukup</a:t>
                      </a:r>
                      <a:r>
                        <a:rPr sz="5250" spc="72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2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untuk</a:t>
                      </a:r>
                      <a:r>
                        <a:rPr sz="5250" spc="52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5250" spc="-64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mengatasi</a:t>
                      </a:r>
                      <a:r>
                        <a:rPr sz="5250" spc="98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7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masalah </a:t>
                      </a:r>
                      <a:r>
                        <a:rPr sz="5250" spc="-60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kesehatan</a:t>
                      </a:r>
                      <a:r>
                        <a:rPr sz="5250" spc="72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5250" spc="-62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masyarakat.</a:t>
                      </a:r>
                      <a:r>
                        <a:rPr sz="5250" spc="78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5250" spc="-70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Program</a:t>
                      </a:r>
                      <a:r>
                        <a:rPr sz="5250" spc="74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5250" spc="-47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ini</a:t>
                      </a:r>
                      <a:r>
                        <a:rPr sz="5250" spc="57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5250" spc="-72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menekankan</a:t>
                      </a:r>
                      <a:r>
                        <a:rPr sz="5250" spc="83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5250" spc="-62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pada</a:t>
                      </a:r>
                      <a:r>
                        <a:rPr sz="5250" spc="115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5250" spc="-55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santasi </a:t>
                      </a:r>
                      <a:r>
                        <a:rPr sz="5250" spc="-61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lingkungan,</a:t>
                      </a:r>
                      <a:r>
                        <a:rPr sz="5250" spc="120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6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penyuluhan</a:t>
                      </a:r>
                      <a:r>
                        <a:rPr sz="5250" spc="98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59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kesehatan,</a:t>
                      </a:r>
                      <a:r>
                        <a:rPr sz="5250" spc="98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81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KIA</a:t>
                      </a:r>
                      <a:r>
                        <a:rPr sz="5250" spc="51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52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serta</a:t>
                      </a:r>
                      <a:r>
                        <a:rPr sz="5250" spc="77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3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pentingnya</a:t>
                      </a:r>
                      <a:r>
                        <a:rPr sz="5250" spc="105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55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kerja</a:t>
                      </a:r>
                      <a:r>
                        <a:rPr sz="5250" spc="61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5250" spc="-73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sama </a:t>
                      </a:r>
                      <a:r>
                        <a:rPr sz="5250" spc="-66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pemerintah</a:t>
                      </a:r>
                      <a:r>
                        <a:rPr sz="5250" spc="32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93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dan</a:t>
                      </a:r>
                      <a:r>
                        <a:rPr sz="5250" spc="60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7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masyarakat</a:t>
                      </a:r>
                      <a:r>
                        <a:rPr sz="5250" spc="34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76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dalam</a:t>
                      </a:r>
                      <a:r>
                        <a:rPr sz="5250" spc="44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76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upaya</a:t>
                      </a:r>
                      <a:r>
                        <a:rPr sz="5250" spc="434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1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kesehatan.</a:t>
                      </a:r>
                      <a:r>
                        <a:rPr sz="5250" spc="28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1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Dilanjutkan</a:t>
                      </a:r>
                      <a:r>
                        <a:rPr sz="5250" spc="8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5250" spc="-63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langkah </a:t>
                      </a:r>
                      <a:r>
                        <a:rPr sz="5250" spc="-70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program</a:t>
                      </a:r>
                      <a:r>
                        <a:rPr sz="5250" spc="37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0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terpadu</a:t>
                      </a:r>
                      <a:r>
                        <a:rPr sz="5250" spc="28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2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kesehatan</a:t>
                      </a:r>
                      <a:r>
                        <a:rPr sz="5250" spc="29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9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desa</a:t>
                      </a:r>
                      <a:r>
                        <a:rPr sz="5250" spc="37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70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dengan</a:t>
                      </a:r>
                      <a:r>
                        <a:rPr sz="5250" spc="37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7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para</a:t>
                      </a:r>
                      <a:r>
                        <a:rPr sz="5250" spc="34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5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perawat</a:t>
                      </a:r>
                      <a:r>
                        <a:rPr sz="5250" spc="32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8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dan</a:t>
                      </a:r>
                      <a:r>
                        <a:rPr sz="5250" spc="8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5250" spc="-71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pembantunya </a:t>
                      </a:r>
                      <a:r>
                        <a:rPr sz="5250" spc="-69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melakukan</a:t>
                      </a:r>
                      <a:r>
                        <a:rPr sz="5250" spc="6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1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survey</a:t>
                      </a:r>
                      <a:r>
                        <a:rPr sz="5250" spc="-15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6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dan</a:t>
                      </a:r>
                      <a:r>
                        <a:rPr sz="5250" spc="-11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3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pengobatan</a:t>
                      </a:r>
                      <a:r>
                        <a:rPr sz="5250" spc="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1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kasus</a:t>
                      </a:r>
                      <a:r>
                        <a:rPr sz="5250" spc="-15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6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prambusia</a:t>
                      </a:r>
                      <a:r>
                        <a:rPr sz="5250" spc="112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59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dilapangan.</a:t>
                      </a:r>
                      <a:endParaRPr sz="5250">
                        <a:latin typeface="Times New Roman"/>
                        <a:cs typeface="Times New Roman"/>
                      </a:endParaRPr>
                    </a:p>
                  </a:txBody>
                  <a:tcPr marL="0" marR="0" marT="1016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2700">
                <a:tc gridSpan="2"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  <a:spcBef>
                          <a:spcPts val="800"/>
                        </a:spcBef>
                        <a:tabLst>
                          <a:tab pos="1616075" algn="l"/>
                        </a:tabLst>
                      </a:pPr>
                      <a:r>
                        <a:rPr sz="5250" b="1" spc="-73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1952</a:t>
                      </a:r>
                      <a:r>
                        <a:rPr sz="5250" b="1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5250" spc="-56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Pelatihan</a:t>
                      </a:r>
                      <a:r>
                        <a:rPr sz="5250" spc="-16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1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formal</a:t>
                      </a:r>
                      <a:r>
                        <a:rPr sz="5250" spc="-19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6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dukun</a:t>
                      </a:r>
                      <a:r>
                        <a:rPr sz="5250" spc="-19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59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bayi</a:t>
                      </a:r>
                      <a:r>
                        <a:rPr sz="5250" spc="-21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2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untuk</a:t>
                      </a:r>
                      <a:r>
                        <a:rPr sz="5250" spc="-18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59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motivator</a:t>
                      </a:r>
                      <a:r>
                        <a:rPr sz="5250" spc="-24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1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kesehatan</a:t>
                      </a:r>
                      <a:endParaRPr sz="5250">
                        <a:latin typeface="Times New Roman"/>
                        <a:cs typeface="Times New Roman"/>
                      </a:endParaRPr>
                    </a:p>
                  </a:txBody>
                  <a:tcPr marL="0" marR="0" marT="1016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3175">
                <a:tc gridSpan="2"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800"/>
                        </a:spcBef>
                        <a:tabLst>
                          <a:tab pos="1616075" algn="l"/>
                        </a:tabLst>
                      </a:pPr>
                      <a:r>
                        <a:rPr sz="5250" b="1" spc="-70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1956</a:t>
                      </a:r>
                      <a:r>
                        <a:rPr sz="5250" b="1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5250" spc="-64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Proyek</a:t>
                      </a:r>
                      <a:r>
                        <a:rPr sz="5250" spc="-15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2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Bekasi</a:t>
                      </a:r>
                      <a:r>
                        <a:rPr sz="5250" spc="-8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55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yaitu</a:t>
                      </a:r>
                      <a:r>
                        <a:rPr sz="5250" spc="-114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60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keterpaauan</a:t>
                      </a:r>
                      <a:r>
                        <a:rPr sz="5250" spc="9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53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poliklinik</a:t>
                      </a:r>
                      <a:r>
                        <a:rPr sz="5250" spc="-6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84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BKIA</a:t>
                      </a:r>
                      <a:r>
                        <a:rPr sz="5250" spc="-52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88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&amp;APOTIK</a:t>
                      </a:r>
                      <a:endParaRPr sz="5250">
                        <a:latin typeface="Times New Roman"/>
                        <a:cs typeface="Times New Roman"/>
                      </a:endParaRPr>
                    </a:p>
                  </a:txBody>
                  <a:tcPr marL="0" marR="0" marT="1016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2700">
                <a:tc gridSpan="2"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840"/>
                        </a:spcBef>
                        <a:tabLst>
                          <a:tab pos="1616075" algn="l"/>
                        </a:tabLst>
                      </a:pPr>
                      <a:r>
                        <a:rPr sz="5250" b="1" spc="-70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1957</a:t>
                      </a:r>
                      <a:r>
                        <a:rPr sz="5250" b="1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5250" spc="-70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Program</a:t>
                      </a:r>
                      <a:r>
                        <a:rPr sz="5250" spc="12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95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KB</a:t>
                      </a:r>
                      <a:r>
                        <a:rPr sz="5250" spc="-33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59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dilaksanakan</a:t>
                      </a:r>
                      <a:r>
                        <a:rPr sz="5250" spc="8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250" spc="-83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PKBI</a:t>
                      </a:r>
                      <a:endParaRPr sz="5250">
                        <a:latin typeface="Times New Roman"/>
                        <a:cs typeface="Times New Roman"/>
                      </a:endParaRPr>
                    </a:p>
                  </a:txBody>
                  <a:tcPr marL="0" marR="0" marT="1066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9989411" y="2180300"/>
            <a:ext cx="190500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50" spc="-605" dirty="0">
                <a:solidFill>
                  <a:srgbClr val="151515"/>
                </a:solidFill>
                <a:latin typeface="Times New Roman"/>
                <a:cs typeface="Times New Roman"/>
              </a:rPr>
              <a:t>-</a:t>
            </a:r>
            <a:endParaRPr sz="55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879218" y="19344099"/>
            <a:ext cx="179705" cy="532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300" b="1" spc="-500" dirty="0">
                <a:solidFill>
                  <a:srgbClr val="266475"/>
                </a:solidFill>
                <a:latin typeface="Times New Roman"/>
                <a:cs typeface="Times New Roman"/>
              </a:rPr>
              <a:t>6</a:t>
            </a:r>
            <a:endParaRPr sz="3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7411" y="1556321"/>
            <a:ext cx="2546686" cy="77343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19555" y="1556321"/>
            <a:ext cx="377286" cy="77343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2551" y="1556321"/>
            <a:ext cx="377286" cy="77343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23024" y="1556321"/>
            <a:ext cx="358422" cy="77343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56905" y="1556321"/>
            <a:ext cx="377286" cy="77343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98106" y="1556321"/>
            <a:ext cx="377286" cy="77343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450849" y="1556321"/>
            <a:ext cx="396151" cy="77343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941318" y="1556321"/>
            <a:ext cx="339558" cy="77343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14825" y="2971153"/>
            <a:ext cx="811166" cy="64138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055833" y="2952285"/>
            <a:ext cx="4225613" cy="83003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451226" y="2952285"/>
            <a:ext cx="320693" cy="64138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414825" y="4310524"/>
            <a:ext cx="962081" cy="64138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055833" y="4291656"/>
            <a:ext cx="9884918" cy="83003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263531" y="5895128"/>
            <a:ext cx="5564981" cy="81116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564222" y="5913987"/>
            <a:ext cx="377286" cy="77343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035833" y="5913987"/>
            <a:ext cx="377286" cy="77343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507443" y="5913987"/>
            <a:ext cx="358422" cy="773438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131860" y="7253357"/>
            <a:ext cx="245236" cy="69798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471418" y="7234489"/>
            <a:ext cx="1131860" cy="73570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565361" y="7253357"/>
            <a:ext cx="490472" cy="69798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527253" y="7460865"/>
            <a:ext cx="358422" cy="71684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545926" y="7253357"/>
            <a:ext cx="358422" cy="697980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112995" y="10026418"/>
            <a:ext cx="264100" cy="69798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471418" y="10007549"/>
            <a:ext cx="1131860" cy="735709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527631" y="9988691"/>
            <a:ext cx="14053933" cy="962081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3508767" y="11233735"/>
            <a:ext cx="358422" cy="754573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4659492" y="12026037"/>
            <a:ext cx="320693" cy="169779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3565361" y="12478781"/>
            <a:ext cx="622523" cy="754573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4508578" y="12535375"/>
            <a:ext cx="2207128" cy="716845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31860" y="14044522"/>
            <a:ext cx="245236" cy="716845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471418" y="14044522"/>
            <a:ext cx="1131860" cy="735709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3527631" y="14025658"/>
            <a:ext cx="2225992" cy="754573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6079035" y="14006793"/>
            <a:ext cx="11483665" cy="980945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7149586" y="16044143"/>
            <a:ext cx="358422" cy="188643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2129774" y="16044143"/>
            <a:ext cx="377286" cy="188643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3489904" y="16760987"/>
            <a:ext cx="3565361" cy="716845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7753246" y="16496886"/>
            <a:ext cx="622523" cy="773438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9111478" y="16515751"/>
            <a:ext cx="1943027" cy="773438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6072423" y="16553479"/>
            <a:ext cx="396151" cy="716845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16544033" y="16553479"/>
            <a:ext cx="999810" cy="735709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8751153" y="18307863"/>
            <a:ext cx="867759" cy="1188453"/>
          </a:xfrm>
          <a:prstGeom prst="rect">
            <a:avLst/>
          </a:prstGeom>
        </p:spPr>
      </p:pic>
      <p:sp>
        <p:nvSpPr>
          <p:cNvPr id="43" name="object 43"/>
          <p:cNvSpPr/>
          <p:nvPr/>
        </p:nvSpPr>
        <p:spPr>
          <a:xfrm>
            <a:off x="7196749" y="1801559"/>
            <a:ext cx="0" cy="528320"/>
          </a:xfrm>
          <a:custGeom>
            <a:avLst/>
            <a:gdLst/>
            <a:ahLst/>
            <a:cxnLst/>
            <a:rect l="l" t="t" r="r" b="b"/>
            <a:pathLst>
              <a:path h="528319">
                <a:moveTo>
                  <a:pt x="0" y="528201"/>
                </a:moveTo>
                <a:lnTo>
                  <a:pt x="0" y="0"/>
                </a:lnTo>
              </a:path>
            </a:pathLst>
          </a:custGeom>
          <a:ln w="943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328422" y="6159224"/>
            <a:ext cx="0" cy="528320"/>
          </a:xfrm>
          <a:custGeom>
            <a:avLst/>
            <a:gdLst/>
            <a:ahLst/>
            <a:cxnLst/>
            <a:rect l="l" t="t" r="r" b="b"/>
            <a:pathLst>
              <a:path h="528320">
                <a:moveTo>
                  <a:pt x="0" y="528201"/>
                </a:moveTo>
                <a:lnTo>
                  <a:pt x="0" y="0"/>
                </a:lnTo>
              </a:path>
            </a:pathLst>
          </a:custGeom>
          <a:ln w="943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762301" y="1820423"/>
            <a:ext cx="0" cy="509905"/>
          </a:xfrm>
          <a:custGeom>
            <a:avLst/>
            <a:gdLst/>
            <a:ahLst/>
            <a:cxnLst/>
            <a:rect l="l" t="t" r="r" b="b"/>
            <a:pathLst>
              <a:path h="509905">
                <a:moveTo>
                  <a:pt x="0" y="509337"/>
                </a:moveTo>
                <a:lnTo>
                  <a:pt x="0" y="0"/>
                </a:lnTo>
              </a:path>
            </a:pathLst>
          </a:custGeom>
          <a:ln w="89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8987243" y="1501180"/>
            <a:ext cx="197485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50" spc="-550" dirty="0">
                <a:solidFill>
                  <a:srgbClr val="1A1A1A"/>
                </a:solidFill>
                <a:latin typeface="Arial"/>
                <a:cs typeface="Arial"/>
              </a:rPr>
              <a:t>-</a:t>
            </a:r>
            <a:endParaRPr sz="555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140014" y="2829983"/>
            <a:ext cx="9525" cy="965200"/>
          </a:xfrm>
          <a:custGeom>
            <a:avLst/>
            <a:gdLst/>
            <a:ahLst/>
            <a:cxnLst/>
            <a:rect l="l" t="t" r="r" b="b"/>
            <a:pathLst>
              <a:path w="9525" h="965200">
                <a:moveTo>
                  <a:pt x="9432" y="965094"/>
                </a:moveTo>
                <a:lnTo>
                  <a:pt x="0" y="965094"/>
                </a:lnTo>
                <a:lnTo>
                  <a:pt x="0" y="0"/>
                </a:lnTo>
                <a:lnTo>
                  <a:pt x="9432" y="0"/>
                </a:lnTo>
                <a:lnTo>
                  <a:pt x="9432" y="965094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8" name="object 48"/>
          <p:cNvGraphicFramePr>
            <a:graphicFrameLocks noGrp="1"/>
          </p:cNvGraphicFramePr>
          <p:nvPr/>
        </p:nvGraphicFramePr>
        <p:xfrm>
          <a:off x="837105" y="2598577"/>
          <a:ext cx="17048479" cy="2678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4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4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92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3495" algn="ctr">
                        <a:lnSpc>
                          <a:spcPct val="100000"/>
                        </a:lnSpc>
                        <a:spcBef>
                          <a:spcPts val="1915"/>
                        </a:spcBef>
                        <a:tabLst>
                          <a:tab pos="3114675" algn="l"/>
                          <a:tab pos="5886450" algn="l"/>
                        </a:tabLst>
                      </a:pPr>
                      <a:r>
                        <a:rPr sz="5550" spc="114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5550" spc="1125" dirty="0">
                          <a:solidFill>
                            <a:srgbClr val="BCBCBC"/>
                          </a:solidFill>
                          <a:latin typeface="Arial"/>
                          <a:cs typeface="Arial"/>
                        </a:rPr>
                        <a:t>•</a:t>
                      </a:r>
                      <a:r>
                        <a:rPr sz="5550" spc="-45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ut</a:t>
                      </a:r>
                      <a:r>
                        <a:rPr sz="5550" spc="-44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555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5550" spc="-50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an</a:t>
                      </a:r>
                      <a:r>
                        <a:rPr sz="5550" spc="-40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550" spc="-63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secara</a:t>
                      </a:r>
                      <a:r>
                        <a:rPr sz="555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5550" spc="-625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uas</a:t>
                      </a:r>
                      <a:endParaRPr sz="5550">
                        <a:latin typeface="Arial"/>
                        <a:cs typeface="Arial"/>
                      </a:endParaRPr>
                    </a:p>
                  </a:txBody>
                  <a:tcPr marL="0" marR="0" marT="2432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92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9" name="object 49"/>
          <p:cNvSpPr/>
          <p:nvPr/>
        </p:nvSpPr>
        <p:spPr>
          <a:xfrm>
            <a:off x="1221466" y="4310517"/>
            <a:ext cx="0" cy="622935"/>
          </a:xfrm>
          <a:custGeom>
            <a:avLst/>
            <a:gdLst/>
            <a:ahLst/>
            <a:cxnLst/>
            <a:rect l="l" t="t" r="r" b="b"/>
            <a:pathLst>
              <a:path h="622935">
                <a:moveTo>
                  <a:pt x="0" y="622523"/>
                </a:moveTo>
                <a:lnTo>
                  <a:pt x="0" y="0"/>
                </a:lnTo>
              </a:path>
            </a:pathLst>
          </a:custGeom>
          <a:ln w="89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21466" y="2971148"/>
            <a:ext cx="0" cy="622935"/>
          </a:xfrm>
          <a:custGeom>
            <a:avLst/>
            <a:gdLst/>
            <a:ahLst/>
            <a:cxnLst/>
            <a:rect l="l" t="t" r="r" b="b"/>
            <a:pathLst>
              <a:path h="622935">
                <a:moveTo>
                  <a:pt x="0" y="622523"/>
                </a:moveTo>
                <a:lnTo>
                  <a:pt x="0" y="0"/>
                </a:lnTo>
              </a:path>
            </a:pathLst>
          </a:custGeom>
          <a:ln w="89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306166" y="2971148"/>
            <a:ext cx="0" cy="641985"/>
          </a:xfrm>
          <a:custGeom>
            <a:avLst/>
            <a:gdLst/>
            <a:ahLst/>
            <a:cxnLst/>
            <a:rect l="l" t="t" r="r" b="b"/>
            <a:pathLst>
              <a:path h="641985">
                <a:moveTo>
                  <a:pt x="0" y="641387"/>
                </a:moveTo>
                <a:lnTo>
                  <a:pt x="0" y="0"/>
                </a:lnTo>
              </a:path>
            </a:pathLst>
          </a:custGeom>
          <a:ln w="754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5542339" y="11238765"/>
            <a:ext cx="5080" cy="965200"/>
          </a:xfrm>
          <a:custGeom>
            <a:avLst/>
            <a:gdLst/>
            <a:ahLst/>
            <a:cxnLst/>
            <a:rect l="l" t="t" r="r" b="b"/>
            <a:pathLst>
              <a:path w="5080" h="965200">
                <a:moveTo>
                  <a:pt x="4716" y="965094"/>
                </a:moveTo>
                <a:lnTo>
                  <a:pt x="0" y="965094"/>
                </a:lnTo>
                <a:lnTo>
                  <a:pt x="0" y="0"/>
                </a:lnTo>
                <a:lnTo>
                  <a:pt x="4716" y="0"/>
                </a:lnTo>
                <a:lnTo>
                  <a:pt x="4716" y="965094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116470" y="16120189"/>
            <a:ext cx="424815" cy="0"/>
          </a:xfrm>
          <a:custGeom>
            <a:avLst/>
            <a:gdLst/>
            <a:ahLst/>
            <a:cxnLst/>
            <a:rect l="l" t="t" r="r" b="b"/>
            <a:pathLst>
              <a:path w="424815">
                <a:moveTo>
                  <a:pt x="0" y="0"/>
                </a:moveTo>
                <a:lnTo>
                  <a:pt x="424787" y="0"/>
                </a:lnTo>
              </a:path>
            </a:pathLst>
          </a:custGeom>
          <a:ln w="44567">
            <a:solidFill>
              <a:srgbClr val="37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928697" y="16120189"/>
            <a:ext cx="511809" cy="0"/>
          </a:xfrm>
          <a:custGeom>
            <a:avLst/>
            <a:gdLst/>
            <a:ahLst/>
            <a:cxnLst/>
            <a:rect l="l" t="t" r="r" b="b"/>
            <a:pathLst>
              <a:path w="511809">
                <a:moveTo>
                  <a:pt x="0" y="0"/>
                </a:moveTo>
                <a:lnTo>
                  <a:pt x="511318" y="0"/>
                </a:lnTo>
              </a:path>
            </a:pathLst>
          </a:custGeom>
          <a:ln w="44567">
            <a:solidFill>
              <a:srgbClr val="37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5" name="object 55"/>
          <p:cNvGraphicFramePr>
            <a:graphicFrameLocks noGrp="1"/>
          </p:cNvGraphicFramePr>
          <p:nvPr/>
        </p:nvGraphicFramePr>
        <p:xfrm>
          <a:off x="837105" y="6819476"/>
          <a:ext cx="16892905" cy="121334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2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0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7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71715">
                        <a:lnSpc>
                          <a:spcPts val="3135"/>
                        </a:lnSpc>
                        <a:spcBef>
                          <a:spcPts val="1175"/>
                        </a:spcBef>
                        <a:tabLst>
                          <a:tab pos="12086590" algn="l"/>
                          <a:tab pos="13129894" algn="l"/>
                        </a:tabLst>
                      </a:pPr>
                      <a:r>
                        <a:rPr sz="3400" spc="-325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•</a:t>
                      </a:r>
                      <a:r>
                        <a:rPr sz="340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3500" spc="-36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•</a:t>
                      </a:r>
                      <a:r>
                        <a:rPr sz="350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3400" spc="-5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3400">
                        <a:latin typeface="Arial"/>
                        <a:cs typeface="Arial"/>
                      </a:endParaRPr>
                    </a:p>
                    <a:p>
                      <a:pPr marL="777875">
                        <a:lnSpc>
                          <a:spcPts val="5595"/>
                        </a:lnSpc>
                        <a:tabLst>
                          <a:tab pos="3585845" algn="l"/>
                          <a:tab pos="4727575" algn="l"/>
                          <a:tab pos="7266305" algn="l"/>
                          <a:tab pos="8675370" algn="l"/>
                          <a:tab pos="10311765" algn="l"/>
                          <a:tab pos="11977370" algn="l"/>
                        </a:tabLst>
                      </a:pPr>
                      <a:r>
                        <a:rPr sz="5550" spc="-2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onse</a:t>
                      </a:r>
                      <a:r>
                        <a:rPr sz="555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5550" spc="-25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us</a:t>
                      </a:r>
                      <a:r>
                        <a:rPr sz="555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5550" spc="-37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esmas</a:t>
                      </a:r>
                      <a:r>
                        <a:rPr sz="555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	1</a:t>
                      </a:r>
                      <a:r>
                        <a:rPr sz="5550" spc="575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550" spc="-5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555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5550" spc="-495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555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5550" spc="-25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an</a:t>
                      </a:r>
                      <a:r>
                        <a:rPr sz="555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5550" spc="6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5550" spc="-78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550" spc="-395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er1ma</a:t>
                      </a:r>
                      <a:endParaRPr sz="5550">
                        <a:latin typeface="Arial"/>
                        <a:cs typeface="Arial"/>
                      </a:endParaRPr>
                    </a:p>
                    <a:p>
                      <a:pPr marL="4735195">
                        <a:lnSpc>
                          <a:spcPts val="3045"/>
                        </a:lnSpc>
                        <a:spcBef>
                          <a:spcPts val="1210"/>
                        </a:spcBef>
                        <a:tabLst>
                          <a:tab pos="6711315" algn="l"/>
                        </a:tabLst>
                      </a:pPr>
                      <a:r>
                        <a:rPr sz="3400" spc="-5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•</a:t>
                      </a:r>
                      <a:r>
                        <a:rPr sz="340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3400" spc="-325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3400">
                        <a:latin typeface="Arial"/>
                        <a:cs typeface="Arial"/>
                      </a:endParaRPr>
                    </a:p>
                    <a:p>
                      <a:pPr marL="212090">
                        <a:lnSpc>
                          <a:spcPts val="5625"/>
                        </a:lnSpc>
                        <a:tabLst>
                          <a:tab pos="1906270" algn="l"/>
                          <a:tab pos="2940685" algn="l"/>
                          <a:tab pos="4090670" algn="l"/>
                          <a:tab pos="6005830" algn="l"/>
                        </a:tabLst>
                      </a:pPr>
                      <a:r>
                        <a:rPr sz="555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5550" spc="125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550" spc="-39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555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5550" spc="19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ra</a:t>
                      </a:r>
                      <a:r>
                        <a:rPr sz="555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5550" spc="-5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555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	er</a:t>
                      </a:r>
                      <a:r>
                        <a:rPr sz="5550" spc="-11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550" spc="-5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555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5550" spc="-475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as1ona</a:t>
                      </a:r>
                      <a:endParaRPr sz="5550">
                        <a:latin typeface="Arial"/>
                        <a:cs typeface="Arial"/>
                      </a:endParaRPr>
                    </a:p>
                  </a:txBody>
                  <a:tcPr marL="0" marR="0" marT="1492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71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260"/>
                        </a:spcBef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  <a:p>
                      <a:pPr marL="8051800">
                        <a:lnSpc>
                          <a:spcPts val="3025"/>
                        </a:lnSpc>
                        <a:tabLst>
                          <a:tab pos="9305290" algn="l"/>
                          <a:tab pos="9923145" algn="l"/>
                        </a:tabLst>
                      </a:pPr>
                      <a:r>
                        <a:rPr sz="3250" spc="-5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•</a:t>
                      </a:r>
                      <a:r>
                        <a:rPr sz="325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3400" spc="-5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•</a:t>
                      </a:r>
                      <a:r>
                        <a:rPr sz="340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3400" spc="-375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3400">
                        <a:latin typeface="Arial"/>
                        <a:cs typeface="Arial"/>
                      </a:endParaRPr>
                    </a:p>
                    <a:p>
                      <a:pPr marL="605155">
                        <a:lnSpc>
                          <a:spcPts val="5605"/>
                        </a:lnSpc>
                        <a:tabLst>
                          <a:tab pos="3043555" algn="l"/>
                          <a:tab pos="4520565" algn="l"/>
                          <a:tab pos="6569075" algn="l"/>
                          <a:tab pos="7945120" algn="l"/>
                          <a:tab pos="9817735" algn="l"/>
                          <a:tab pos="12804140" algn="l"/>
                        </a:tabLst>
                      </a:pPr>
                      <a:r>
                        <a:rPr sz="5550" spc="21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5550" spc="11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550" spc="175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an</a:t>
                      </a:r>
                      <a:r>
                        <a:rPr sz="555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5550" spc="-31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ene</a:t>
                      </a:r>
                      <a:r>
                        <a:rPr sz="555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5550" spc="-2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anan</a:t>
                      </a:r>
                      <a:r>
                        <a:rPr sz="555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5550" spc="-25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oor</a:t>
                      </a:r>
                      <a:r>
                        <a:rPr sz="555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5550" spc="-59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1nas1</a:t>
                      </a:r>
                      <a:r>
                        <a:rPr sz="555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5550" spc="-434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1n</a:t>
                      </a:r>
                      <a:r>
                        <a:rPr sz="5550" spc="25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550" spc="-415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5550" spc="225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550" spc="-73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se</a:t>
                      </a:r>
                      <a:r>
                        <a:rPr sz="5550" spc="-730" dirty="0">
                          <a:solidFill>
                            <a:srgbClr val="BCBCBC"/>
                          </a:solidFill>
                          <a:latin typeface="Arial"/>
                          <a:cs typeface="Arial"/>
                        </a:rPr>
                        <a:t>·</a:t>
                      </a:r>
                      <a:r>
                        <a:rPr sz="5550" dirty="0">
                          <a:solidFill>
                            <a:srgbClr val="BCBCBC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5550" spc="-25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ora</a:t>
                      </a:r>
                      <a:endParaRPr sz="5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4345">
                <a:tc>
                  <a:txBody>
                    <a:bodyPr/>
                    <a:lstStyle/>
                    <a:p>
                      <a:pPr marR="238125" algn="r">
                        <a:lnSpc>
                          <a:spcPct val="100000"/>
                        </a:lnSpc>
                        <a:spcBef>
                          <a:spcPts val="2950"/>
                        </a:spcBef>
                      </a:pPr>
                      <a:r>
                        <a:rPr sz="5550" spc="-5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5550">
                        <a:latin typeface="Arial"/>
                        <a:cs typeface="Arial"/>
                      </a:endParaRPr>
                    </a:p>
                  </a:txBody>
                  <a:tcPr marL="0" marR="0" marT="3746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260"/>
                        </a:spcBef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  <a:p>
                      <a:pPr marL="4287520">
                        <a:lnSpc>
                          <a:spcPts val="2555"/>
                        </a:lnSpc>
                        <a:tabLst>
                          <a:tab pos="8258175" algn="l"/>
                        </a:tabLst>
                      </a:pPr>
                      <a:r>
                        <a:rPr sz="3400" spc="-5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•</a:t>
                      </a:r>
                      <a:r>
                        <a:rPr sz="340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3400" spc="-5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3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1870">
                <a:tc gridSpan="2">
                  <a:txBody>
                    <a:bodyPr/>
                    <a:lstStyle/>
                    <a:p>
                      <a:pPr marL="214629">
                        <a:lnSpc>
                          <a:spcPts val="5975"/>
                        </a:lnSpc>
                        <a:tabLst>
                          <a:tab pos="1123950" algn="l"/>
                          <a:tab pos="2661285" algn="l"/>
                          <a:tab pos="4622800" algn="l"/>
                          <a:tab pos="6687184" algn="l"/>
                          <a:tab pos="9924415" algn="l"/>
                          <a:tab pos="12047220" algn="l"/>
                          <a:tab pos="14041755" algn="l"/>
                          <a:tab pos="15428594" algn="l"/>
                        </a:tabLst>
                      </a:pPr>
                      <a:r>
                        <a:rPr sz="5550" b="1" spc="-855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5550" b="1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5550" spc="-45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555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5550" spc="-275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sua</a:t>
                      </a:r>
                      <a:r>
                        <a:rPr sz="5550" spc="-35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550" spc="-33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555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5550" spc="-615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5550" spc="-75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550" spc="215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ra</a:t>
                      </a:r>
                      <a:r>
                        <a:rPr sz="5550" spc="-17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550" spc="-1095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e,</a:t>
                      </a:r>
                      <a:r>
                        <a:rPr sz="555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5550" spc="-1425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5550" spc="73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550" b="1" spc="165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un</a:t>
                      </a:r>
                      <a:r>
                        <a:rPr sz="5550" b="1" spc="195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550" b="1" spc="114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5550" b="1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5550" spc="-99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en1n,</a:t>
                      </a:r>
                      <a:r>
                        <a:rPr sz="555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	a</a:t>
                      </a:r>
                      <a:r>
                        <a:rPr sz="5550" spc="-265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550" spc="-25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an</a:t>
                      </a:r>
                      <a:r>
                        <a:rPr sz="555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5550" spc="-48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ese</a:t>
                      </a:r>
                      <a:r>
                        <a:rPr sz="555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	a</a:t>
                      </a:r>
                      <a:r>
                        <a:rPr sz="5550" spc="-30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550" spc="-25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an</a:t>
                      </a:r>
                      <a:endParaRPr sz="5550">
                        <a:latin typeface="Arial"/>
                        <a:cs typeface="Arial"/>
                      </a:endParaRPr>
                    </a:p>
                    <a:p>
                      <a:pPr marR="3699510" algn="r">
                        <a:lnSpc>
                          <a:spcPts val="2750"/>
                        </a:lnSpc>
                        <a:spcBef>
                          <a:spcPts val="1505"/>
                        </a:spcBef>
                      </a:pPr>
                      <a:r>
                        <a:rPr sz="3100" spc="-5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3100">
                        <a:latin typeface="Arial"/>
                        <a:cs typeface="Arial"/>
                      </a:endParaRPr>
                    </a:p>
                    <a:p>
                      <a:pPr marL="10974070">
                        <a:lnSpc>
                          <a:spcPts val="5690"/>
                        </a:lnSpc>
                        <a:tabLst>
                          <a:tab pos="11758930" algn="l"/>
                        </a:tabLst>
                      </a:pPr>
                      <a:r>
                        <a:rPr sz="5550" spc="-5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555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5550" spc="-395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eras1ona</a:t>
                      </a:r>
                      <a:endParaRPr sz="5550">
                        <a:latin typeface="Arial"/>
                        <a:cs typeface="Arial"/>
                      </a:endParaRPr>
                    </a:p>
                    <a:p>
                      <a:pPr marL="4690110">
                        <a:lnSpc>
                          <a:spcPts val="2750"/>
                        </a:lnSpc>
                        <a:spcBef>
                          <a:spcPts val="1360"/>
                        </a:spcBef>
                        <a:tabLst>
                          <a:tab pos="6501130" algn="l"/>
                          <a:tab pos="7114540" algn="l"/>
                          <a:tab pos="7901940" algn="l"/>
                        </a:tabLst>
                      </a:pPr>
                      <a:r>
                        <a:rPr sz="3100" spc="-5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•</a:t>
                      </a:r>
                      <a:r>
                        <a:rPr sz="310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3100" spc="-5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•</a:t>
                      </a:r>
                      <a:r>
                        <a:rPr sz="310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3100" spc="-5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•</a:t>
                      </a:r>
                      <a:r>
                        <a:rPr sz="310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3100" spc="-5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3100">
                        <a:latin typeface="Arial"/>
                        <a:cs typeface="Arial"/>
                      </a:endParaRPr>
                    </a:p>
                    <a:p>
                      <a:pPr marL="2661285">
                        <a:lnSpc>
                          <a:spcPts val="5690"/>
                        </a:lnSpc>
                        <a:tabLst>
                          <a:tab pos="4293870" algn="l"/>
                          <a:tab pos="6398260" algn="l"/>
                          <a:tab pos="7803515" algn="l"/>
                          <a:tab pos="9037320" algn="l"/>
                          <a:tab pos="10801985" algn="l"/>
                        </a:tabLst>
                      </a:pPr>
                      <a:r>
                        <a:rPr sz="5550" spc="-25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sam</a:t>
                      </a:r>
                      <a:r>
                        <a:rPr sz="555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5550" spc="-56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a1</a:t>
                      </a:r>
                      <a:r>
                        <a:rPr sz="5550" spc="-545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550" spc="-42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saa</a:t>
                      </a:r>
                      <a:r>
                        <a:rPr sz="555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5550" spc="-68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1n1</a:t>
                      </a:r>
                      <a:r>
                        <a:rPr sz="555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5550" spc="-195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5550" spc="-635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550" spc="-5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555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5550" spc="-325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sana</a:t>
                      </a:r>
                      <a:r>
                        <a:rPr sz="5550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5550" spc="-25" dirty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an</a:t>
                      </a:r>
                      <a:endParaRPr sz="5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6" name="object 56"/>
          <p:cNvSpPr/>
          <p:nvPr/>
        </p:nvSpPr>
        <p:spPr>
          <a:xfrm>
            <a:off x="11408216" y="8460675"/>
            <a:ext cx="0" cy="755015"/>
          </a:xfrm>
          <a:custGeom>
            <a:avLst/>
            <a:gdLst/>
            <a:ahLst/>
            <a:cxnLst/>
            <a:rect l="l" t="t" r="r" b="b"/>
            <a:pathLst>
              <a:path h="755015">
                <a:moveTo>
                  <a:pt x="0" y="754574"/>
                </a:moveTo>
                <a:lnTo>
                  <a:pt x="0" y="0"/>
                </a:lnTo>
              </a:path>
            </a:pathLst>
          </a:custGeom>
          <a:ln w="613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5313136" y="16515753"/>
            <a:ext cx="0" cy="755015"/>
          </a:xfrm>
          <a:custGeom>
            <a:avLst/>
            <a:gdLst/>
            <a:ahLst/>
            <a:cxnLst/>
            <a:rect l="l" t="t" r="r" b="b"/>
            <a:pathLst>
              <a:path h="755015">
                <a:moveTo>
                  <a:pt x="0" y="754574"/>
                </a:moveTo>
                <a:lnTo>
                  <a:pt x="0" y="0"/>
                </a:lnTo>
              </a:path>
            </a:pathLst>
          </a:custGeom>
          <a:ln w="613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199571" y="11233734"/>
            <a:ext cx="0" cy="755015"/>
          </a:xfrm>
          <a:custGeom>
            <a:avLst/>
            <a:gdLst/>
            <a:ahLst/>
            <a:cxnLst/>
            <a:rect l="l" t="t" r="r" b="b"/>
            <a:pathLst>
              <a:path h="755015">
                <a:moveTo>
                  <a:pt x="0" y="754574"/>
                </a:moveTo>
                <a:lnTo>
                  <a:pt x="0" y="0"/>
                </a:lnTo>
              </a:path>
            </a:pathLst>
          </a:custGeom>
          <a:ln w="613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14874526" y="19329559"/>
            <a:ext cx="191770" cy="544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spc="-640" dirty="0">
                <a:solidFill>
                  <a:srgbClr val="286777"/>
                </a:solidFill>
                <a:latin typeface="Arial"/>
                <a:cs typeface="Arial"/>
              </a:rPr>
              <a:t>7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3911" y="2235440"/>
            <a:ext cx="1207318" cy="83003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84415" y="2103394"/>
            <a:ext cx="1018674" cy="96208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55833" y="2254308"/>
            <a:ext cx="264100" cy="32069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10408" y="2103394"/>
            <a:ext cx="1018674" cy="96208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42267" y="2103394"/>
            <a:ext cx="5112237" cy="96208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488381" y="2103394"/>
            <a:ext cx="2471229" cy="96208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035075" y="2103394"/>
            <a:ext cx="565930" cy="96208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76459" y="2103394"/>
            <a:ext cx="1773248" cy="96208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8751153" y="18307863"/>
            <a:ext cx="886624" cy="1188453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1174305" y="2103388"/>
            <a:ext cx="0" cy="943610"/>
          </a:xfrm>
          <a:custGeom>
            <a:avLst/>
            <a:gdLst/>
            <a:ahLst/>
            <a:cxnLst/>
            <a:rect l="l" t="t" r="r" b="b"/>
            <a:pathLst>
              <a:path h="943610">
                <a:moveTo>
                  <a:pt x="0" y="943217"/>
                </a:moveTo>
                <a:lnTo>
                  <a:pt x="0" y="0"/>
                </a:lnTo>
              </a:path>
            </a:pathLst>
          </a:custGeom>
          <a:ln w="188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74983" y="2103388"/>
            <a:ext cx="0" cy="962660"/>
          </a:xfrm>
          <a:custGeom>
            <a:avLst/>
            <a:gdLst/>
            <a:ahLst/>
            <a:cxnLst/>
            <a:rect l="l" t="t" r="r" b="b"/>
            <a:pathLst>
              <a:path h="962660">
                <a:moveTo>
                  <a:pt x="0" y="962081"/>
                </a:moveTo>
                <a:lnTo>
                  <a:pt x="0" y="0"/>
                </a:lnTo>
              </a:path>
            </a:pathLst>
          </a:custGeom>
          <a:ln w="188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02129" y="2103388"/>
            <a:ext cx="0" cy="962660"/>
          </a:xfrm>
          <a:custGeom>
            <a:avLst/>
            <a:gdLst/>
            <a:ahLst/>
            <a:cxnLst/>
            <a:rect l="l" t="t" r="r" b="b"/>
            <a:pathLst>
              <a:path h="962660">
                <a:moveTo>
                  <a:pt x="0" y="962081"/>
                </a:moveTo>
                <a:lnTo>
                  <a:pt x="0" y="0"/>
                </a:lnTo>
              </a:path>
            </a:pathLst>
          </a:custGeom>
          <a:ln w="14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10598" y="2103388"/>
            <a:ext cx="0" cy="962660"/>
          </a:xfrm>
          <a:custGeom>
            <a:avLst/>
            <a:gdLst/>
            <a:ahLst/>
            <a:cxnLst/>
            <a:rect l="l" t="t" r="r" b="b"/>
            <a:pathLst>
              <a:path h="962660">
                <a:moveTo>
                  <a:pt x="0" y="962081"/>
                </a:moveTo>
                <a:lnTo>
                  <a:pt x="0" y="0"/>
                </a:lnTo>
              </a:path>
            </a:pathLst>
          </a:custGeom>
          <a:ln w="9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70945" y="2103388"/>
            <a:ext cx="0" cy="962660"/>
          </a:xfrm>
          <a:custGeom>
            <a:avLst/>
            <a:gdLst/>
            <a:ahLst/>
            <a:cxnLst/>
            <a:rect l="l" t="t" r="r" b="b"/>
            <a:pathLst>
              <a:path h="962660">
                <a:moveTo>
                  <a:pt x="0" y="962081"/>
                </a:moveTo>
                <a:lnTo>
                  <a:pt x="0" y="0"/>
                </a:lnTo>
              </a:path>
            </a:pathLst>
          </a:custGeom>
          <a:ln w="188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74699" y="2688183"/>
            <a:ext cx="0" cy="377825"/>
          </a:xfrm>
          <a:custGeom>
            <a:avLst/>
            <a:gdLst/>
            <a:ahLst/>
            <a:cxnLst/>
            <a:rect l="l" t="t" r="r" b="b"/>
            <a:pathLst>
              <a:path h="377825">
                <a:moveTo>
                  <a:pt x="0" y="377287"/>
                </a:moveTo>
                <a:lnTo>
                  <a:pt x="0" y="0"/>
                </a:lnTo>
              </a:path>
            </a:pathLst>
          </a:custGeom>
          <a:ln w="14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85961" y="2197710"/>
            <a:ext cx="0" cy="434340"/>
          </a:xfrm>
          <a:custGeom>
            <a:avLst/>
            <a:gdLst/>
            <a:ahLst/>
            <a:cxnLst/>
            <a:rect l="l" t="t" r="r" b="b"/>
            <a:pathLst>
              <a:path h="434339">
                <a:moveTo>
                  <a:pt x="0" y="433880"/>
                </a:moveTo>
                <a:lnTo>
                  <a:pt x="0" y="0"/>
                </a:lnTo>
              </a:path>
            </a:pathLst>
          </a:custGeom>
          <a:ln w="188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96261" y="2122253"/>
            <a:ext cx="0" cy="943610"/>
          </a:xfrm>
          <a:custGeom>
            <a:avLst/>
            <a:gdLst/>
            <a:ahLst/>
            <a:cxnLst/>
            <a:rect l="l" t="t" r="r" b="b"/>
            <a:pathLst>
              <a:path h="943610">
                <a:moveTo>
                  <a:pt x="0" y="943217"/>
                </a:moveTo>
                <a:lnTo>
                  <a:pt x="0" y="0"/>
                </a:lnTo>
              </a:path>
            </a:pathLst>
          </a:custGeom>
          <a:ln w="14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23406" y="2103388"/>
            <a:ext cx="0" cy="962660"/>
          </a:xfrm>
          <a:custGeom>
            <a:avLst/>
            <a:gdLst/>
            <a:ahLst/>
            <a:cxnLst/>
            <a:rect l="l" t="t" r="r" b="b"/>
            <a:pathLst>
              <a:path h="962660">
                <a:moveTo>
                  <a:pt x="0" y="962081"/>
                </a:moveTo>
                <a:lnTo>
                  <a:pt x="0" y="0"/>
                </a:lnTo>
              </a:path>
            </a:pathLst>
          </a:custGeom>
          <a:ln w="282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64809" y="2122253"/>
            <a:ext cx="0" cy="924560"/>
          </a:xfrm>
          <a:custGeom>
            <a:avLst/>
            <a:gdLst/>
            <a:ahLst/>
            <a:cxnLst/>
            <a:rect l="l" t="t" r="r" b="b"/>
            <a:pathLst>
              <a:path h="924560">
                <a:moveTo>
                  <a:pt x="0" y="924353"/>
                </a:moveTo>
                <a:lnTo>
                  <a:pt x="0" y="0"/>
                </a:lnTo>
              </a:path>
            </a:pathLst>
          </a:custGeom>
          <a:ln w="14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16656" y="2126969"/>
            <a:ext cx="415290" cy="0"/>
          </a:xfrm>
          <a:custGeom>
            <a:avLst/>
            <a:gdLst/>
            <a:ahLst/>
            <a:cxnLst/>
            <a:rect l="l" t="t" r="r" b="b"/>
            <a:pathLst>
              <a:path w="415289">
                <a:moveTo>
                  <a:pt x="0" y="0"/>
                </a:moveTo>
                <a:lnTo>
                  <a:pt x="415015" y="0"/>
                </a:lnTo>
              </a:path>
            </a:pathLst>
          </a:custGeom>
          <a:ln w="188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50725" y="2136401"/>
            <a:ext cx="396240" cy="0"/>
          </a:xfrm>
          <a:custGeom>
            <a:avLst/>
            <a:gdLst/>
            <a:ahLst/>
            <a:cxnLst/>
            <a:rect l="l" t="t" r="r" b="b"/>
            <a:pathLst>
              <a:path w="396240">
                <a:moveTo>
                  <a:pt x="0" y="0"/>
                </a:moveTo>
                <a:lnTo>
                  <a:pt x="396151" y="0"/>
                </a:lnTo>
              </a:path>
            </a:pathLst>
          </a:custGeom>
          <a:ln w="188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42649" y="2136401"/>
            <a:ext cx="396240" cy="0"/>
          </a:xfrm>
          <a:custGeom>
            <a:avLst/>
            <a:gdLst/>
            <a:ahLst/>
            <a:cxnLst/>
            <a:rect l="l" t="t" r="r" b="b"/>
            <a:pathLst>
              <a:path w="396239">
                <a:moveTo>
                  <a:pt x="0" y="0"/>
                </a:moveTo>
                <a:lnTo>
                  <a:pt x="396151" y="0"/>
                </a:lnTo>
              </a:path>
            </a:pathLst>
          </a:custGeom>
          <a:ln w="14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240600" y="4203505"/>
            <a:ext cx="15631160" cy="12768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3025" marR="1661160" indent="-60960">
              <a:lnSpc>
                <a:spcPct val="109800"/>
              </a:lnSpc>
              <a:spcBef>
                <a:spcPts val="95"/>
              </a:spcBef>
              <a:tabLst>
                <a:tab pos="4181475" algn="l"/>
                <a:tab pos="5739130" algn="l"/>
              </a:tabLst>
            </a:pPr>
            <a:r>
              <a:rPr sz="5550" spc="-645" dirty="0">
                <a:solidFill>
                  <a:srgbClr val="131315"/>
                </a:solidFill>
                <a:latin typeface="Arial"/>
                <a:cs typeface="Arial"/>
              </a:rPr>
              <a:t>Menurut</a:t>
            </a:r>
            <a:r>
              <a:rPr sz="5550" spc="150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530" dirty="0">
                <a:solidFill>
                  <a:srgbClr val="131315"/>
                </a:solidFill>
                <a:latin typeface="Arial"/>
                <a:cs typeface="Arial"/>
              </a:rPr>
              <a:t>Helvie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860" dirty="0">
                <a:solidFill>
                  <a:srgbClr val="131315"/>
                </a:solidFill>
                <a:latin typeface="Arial"/>
                <a:cs typeface="Arial"/>
              </a:rPr>
              <a:t>1991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645" dirty="0">
                <a:solidFill>
                  <a:srgbClr val="131315"/>
                </a:solidFill>
                <a:latin typeface="Arial"/>
                <a:cs typeface="Arial"/>
              </a:rPr>
              <a:t>keperawatan</a:t>
            </a:r>
            <a:r>
              <a:rPr sz="5550" spc="280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620" dirty="0">
                <a:solidFill>
                  <a:srgbClr val="131315"/>
                </a:solidFill>
                <a:latin typeface="Arial"/>
                <a:cs typeface="Arial"/>
              </a:rPr>
              <a:t>komunitas</a:t>
            </a:r>
            <a:r>
              <a:rPr sz="5550" spc="75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445" dirty="0">
                <a:solidFill>
                  <a:srgbClr val="131315"/>
                </a:solidFill>
                <a:latin typeface="Arial"/>
                <a:cs typeface="Arial"/>
              </a:rPr>
              <a:t>memiliki </a:t>
            </a:r>
            <a:r>
              <a:rPr sz="5550" spc="-320" dirty="0">
                <a:solidFill>
                  <a:srgbClr val="131315"/>
                </a:solidFill>
                <a:latin typeface="Arial"/>
                <a:cs typeface="Arial"/>
              </a:rPr>
              <a:t>filosofi</a:t>
            </a:r>
            <a:r>
              <a:rPr sz="5550" spc="-55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730" dirty="0">
                <a:solidFill>
                  <a:srgbClr val="131315"/>
                </a:solidFill>
                <a:latin typeface="Arial"/>
                <a:cs typeface="Arial"/>
              </a:rPr>
              <a:t>sebagai</a:t>
            </a:r>
            <a:r>
              <a:rPr sz="5550" spc="-110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380" dirty="0">
                <a:solidFill>
                  <a:srgbClr val="131315"/>
                </a:solidFill>
                <a:latin typeface="Arial"/>
                <a:cs typeface="Arial"/>
              </a:rPr>
              <a:t>berikut:</a:t>
            </a:r>
            <a:endParaRPr sz="5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20"/>
              </a:spcBef>
            </a:pPr>
            <a:endParaRPr sz="5550">
              <a:latin typeface="Arial"/>
              <a:cs typeface="Arial"/>
            </a:endParaRPr>
          </a:p>
          <a:p>
            <a:pPr marL="902969" indent="-844550" algn="just">
              <a:lnSpc>
                <a:spcPts val="6095"/>
              </a:lnSpc>
              <a:spcBef>
                <a:spcPts val="5"/>
              </a:spcBef>
              <a:buSzPct val="83783"/>
              <a:buAutoNum type="alphaLcPeriod"/>
              <a:tabLst>
                <a:tab pos="902969" algn="l"/>
              </a:tabLst>
            </a:pPr>
            <a:r>
              <a:rPr sz="5550" spc="-805" dirty="0">
                <a:solidFill>
                  <a:srgbClr val="131315"/>
                </a:solidFill>
                <a:latin typeface="Arial"/>
                <a:cs typeface="Arial"/>
              </a:rPr>
              <a:t>Kesehatan</a:t>
            </a:r>
            <a:r>
              <a:rPr sz="5550" spc="145" dirty="0">
                <a:solidFill>
                  <a:srgbClr val="131315"/>
                </a:solidFill>
                <a:latin typeface="Arial"/>
                <a:cs typeface="Arial"/>
              </a:rPr>
              <a:t>  </a:t>
            </a:r>
            <a:r>
              <a:rPr sz="5550" spc="-745" dirty="0">
                <a:solidFill>
                  <a:srgbClr val="131315"/>
                </a:solidFill>
                <a:latin typeface="Arial"/>
                <a:cs typeface="Arial"/>
              </a:rPr>
              <a:t>dan</a:t>
            </a:r>
            <a:r>
              <a:rPr sz="5550" spc="-35" dirty="0">
                <a:solidFill>
                  <a:srgbClr val="131315"/>
                </a:solidFill>
                <a:latin typeface="Arial"/>
                <a:cs typeface="Arial"/>
              </a:rPr>
              <a:t>  </a:t>
            </a:r>
            <a:r>
              <a:rPr sz="5550" spc="-575" dirty="0">
                <a:solidFill>
                  <a:srgbClr val="131315"/>
                </a:solidFill>
                <a:latin typeface="Arial"/>
                <a:cs typeface="Arial"/>
              </a:rPr>
              <a:t>hidup</a:t>
            </a:r>
            <a:r>
              <a:rPr sz="5550" spc="-10" dirty="0">
                <a:solidFill>
                  <a:srgbClr val="131315"/>
                </a:solidFill>
                <a:latin typeface="Arial"/>
                <a:cs typeface="Arial"/>
              </a:rPr>
              <a:t>  </a:t>
            </a:r>
            <a:r>
              <a:rPr sz="5550" spc="-409" dirty="0">
                <a:solidFill>
                  <a:srgbClr val="131315"/>
                </a:solidFill>
                <a:latin typeface="Arial"/>
                <a:cs typeface="Arial"/>
              </a:rPr>
              <a:t>produktif</a:t>
            </a:r>
            <a:r>
              <a:rPr sz="5550" spc="165" dirty="0">
                <a:solidFill>
                  <a:srgbClr val="131315"/>
                </a:solidFill>
                <a:latin typeface="Arial"/>
                <a:cs typeface="Arial"/>
              </a:rPr>
              <a:t>  </a:t>
            </a:r>
            <a:r>
              <a:rPr sz="5550" spc="-430" dirty="0">
                <a:solidFill>
                  <a:srgbClr val="131315"/>
                </a:solidFill>
                <a:latin typeface="Arial"/>
                <a:cs typeface="Arial"/>
              </a:rPr>
              <a:t>lebih</a:t>
            </a:r>
            <a:r>
              <a:rPr sz="5550" spc="-10" dirty="0">
                <a:solidFill>
                  <a:srgbClr val="131315"/>
                </a:solidFill>
                <a:latin typeface="Arial"/>
                <a:cs typeface="Arial"/>
              </a:rPr>
              <a:t>  </a:t>
            </a:r>
            <a:r>
              <a:rPr sz="5550" spc="-700" dirty="0">
                <a:solidFill>
                  <a:srgbClr val="131315"/>
                </a:solidFill>
                <a:latin typeface="Arial"/>
                <a:cs typeface="Arial"/>
              </a:rPr>
              <a:t>lama</a:t>
            </a:r>
            <a:r>
              <a:rPr sz="5550" spc="20" dirty="0">
                <a:solidFill>
                  <a:srgbClr val="131315"/>
                </a:solidFill>
                <a:latin typeface="Arial"/>
                <a:cs typeface="Arial"/>
              </a:rPr>
              <a:t>  </a:t>
            </a:r>
            <a:r>
              <a:rPr sz="5550" spc="-645" dirty="0">
                <a:solidFill>
                  <a:srgbClr val="131315"/>
                </a:solidFill>
                <a:latin typeface="Arial"/>
                <a:cs typeface="Arial"/>
              </a:rPr>
              <a:t>adalah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  </a:t>
            </a:r>
            <a:r>
              <a:rPr sz="5550" spc="-775" dirty="0">
                <a:solidFill>
                  <a:srgbClr val="131315"/>
                </a:solidFill>
                <a:latin typeface="Arial"/>
                <a:cs typeface="Arial"/>
              </a:rPr>
              <a:t>hak</a:t>
            </a:r>
            <a:endParaRPr sz="5550">
              <a:latin typeface="Arial"/>
              <a:cs typeface="Arial"/>
            </a:endParaRPr>
          </a:p>
          <a:p>
            <a:pPr marL="666750" algn="just">
              <a:lnSpc>
                <a:spcPts val="6095"/>
              </a:lnSpc>
            </a:pPr>
            <a:r>
              <a:rPr sz="5550" b="1" spc="-1095" dirty="0">
                <a:solidFill>
                  <a:srgbClr val="131315"/>
                </a:solidFill>
                <a:latin typeface="Arial"/>
                <a:cs typeface="Arial"/>
              </a:rPr>
              <a:t>semua</a:t>
            </a:r>
            <a:r>
              <a:rPr sz="5550" b="1" spc="-114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b="1" spc="-910" dirty="0">
                <a:solidFill>
                  <a:srgbClr val="131315"/>
                </a:solidFill>
                <a:latin typeface="Arial"/>
                <a:cs typeface="Arial"/>
              </a:rPr>
              <a:t>orang</a:t>
            </a:r>
            <a:endParaRPr sz="5550">
              <a:latin typeface="Arial"/>
              <a:cs typeface="Arial"/>
            </a:endParaRPr>
          </a:p>
          <a:p>
            <a:pPr marL="724535" indent="-676910" algn="just">
              <a:lnSpc>
                <a:spcPct val="100000"/>
              </a:lnSpc>
              <a:spcBef>
                <a:spcPts val="690"/>
              </a:spcBef>
              <a:buAutoNum type="alphaLcPeriod" startAt="2"/>
              <a:tabLst>
                <a:tab pos="724535" algn="l"/>
              </a:tabLst>
            </a:pPr>
            <a:r>
              <a:rPr sz="5550" spc="-990" dirty="0">
                <a:solidFill>
                  <a:srgbClr val="131315"/>
                </a:solidFill>
                <a:latin typeface="Arial"/>
                <a:cs typeface="Arial"/>
              </a:rPr>
              <a:t>Semua</a:t>
            </a:r>
            <a:r>
              <a:rPr sz="5550" spc="-10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705" dirty="0">
                <a:solidFill>
                  <a:srgbClr val="131315"/>
                </a:solidFill>
                <a:latin typeface="Arial"/>
                <a:cs typeface="Arial"/>
              </a:rPr>
              <a:t>penduduk</a:t>
            </a:r>
            <a:r>
              <a:rPr sz="5550" spc="55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740" dirty="0">
                <a:solidFill>
                  <a:srgbClr val="131315"/>
                </a:solidFill>
                <a:latin typeface="Arial"/>
                <a:cs typeface="Arial"/>
              </a:rPr>
              <a:t>mempunyai</a:t>
            </a:r>
            <a:r>
              <a:rPr sz="5550" spc="150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640" dirty="0">
                <a:solidFill>
                  <a:srgbClr val="131315"/>
                </a:solidFill>
                <a:latin typeface="Arial"/>
                <a:cs typeface="Arial"/>
              </a:rPr>
              <a:t>kebutuhan</a:t>
            </a:r>
            <a:r>
              <a:rPr sz="5550" spc="100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430" dirty="0">
                <a:solidFill>
                  <a:srgbClr val="131315"/>
                </a:solidFill>
                <a:latin typeface="Arial"/>
                <a:cs typeface="Arial"/>
              </a:rPr>
              <a:t>belajar</a:t>
            </a:r>
            <a:r>
              <a:rPr sz="5550" spc="-100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700" dirty="0">
                <a:solidFill>
                  <a:srgbClr val="131315"/>
                </a:solidFill>
                <a:latin typeface="Arial"/>
                <a:cs typeface="Arial"/>
              </a:rPr>
              <a:t>kesehatan</a:t>
            </a:r>
            <a:endParaRPr sz="5550">
              <a:latin typeface="Arial"/>
              <a:cs typeface="Arial"/>
            </a:endParaRPr>
          </a:p>
          <a:p>
            <a:pPr marL="659765" marR="79375" indent="-614045" algn="just">
              <a:lnSpc>
                <a:spcPts val="5570"/>
              </a:lnSpc>
              <a:spcBef>
                <a:spcPts val="1785"/>
              </a:spcBef>
              <a:buSzPct val="96396"/>
              <a:buFont typeface="Times New Roman"/>
              <a:buAutoNum type="alphaLcPeriod" startAt="2"/>
              <a:tabLst>
                <a:tab pos="659765" algn="l"/>
                <a:tab pos="941705" algn="l"/>
              </a:tabLst>
            </a:pP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760" dirty="0">
                <a:solidFill>
                  <a:srgbClr val="131315"/>
                </a:solidFill>
                <a:latin typeface="Arial"/>
                <a:cs typeface="Arial"/>
              </a:rPr>
              <a:t>Beberapa</a:t>
            </a:r>
            <a:r>
              <a:rPr sz="5550" spc="335" dirty="0">
                <a:solidFill>
                  <a:srgbClr val="131315"/>
                </a:solidFill>
                <a:latin typeface="Arial"/>
                <a:cs typeface="Arial"/>
              </a:rPr>
              <a:t>  </a:t>
            </a:r>
            <a:r>
              <a:rPr sz="5550" spc="-395" dirty="0">
                <a:solidFill>
                  <a:srgbClr val="131315"/>
                </a:solidFill>
                <a:latin typeface="Arial"/>
                <a:cs typeface="Arial"/>
              </a:rPr>
              <a:t>klien</a:t>
            </a:r>
            <a:r>
              <a:rPr sz="5550" spc="315" dirty="0">
                <a:solidFill>
                  <a:srgbClr val="131315"/>
                </a:solidFill>
                <a:latin typeface="Arial"/>
                <a:cs typeface="Arial"/>
              </a:rPr>
              <a:t>  </a:t>
            </a:r>
            <a:r>
              <a:rPr sz="5550" spc="-425" dirty="0">
                <a:solidFill>
                  <a:srgbClr val="131315"/>
                </a:solidFill>
                <a:latin typeface="Arial"/>
                <a:cs typeface="Arial"/>
              </a:rPr>
              <a:t>tidak</a:t>
            </a:r>
            <a:r>
              <a:rPr sz="5550" spc="225" dirty="0">
                <a:solidFill>
                  <a:srgbClr val="131315"/>
                </a:solidFill>
                <a:latin typeface="Arial"/>
                <a:cs typeface="Arial"/>
              </a:rPr>
              <a:t>  </a:t>
            </a:r>
            <a:r>
              <a:rPr sz="5550" spc="-710" dirty="0">
                <a:solidFill>
                  <a:srgbClr val="131315"/>
                </a:solidFill>
                <a:latin typeface="Arial"/>
                <a:cs typeface="Arial"/>
              </a:rPr>
              <a:t>mengenal</a:t>
            </a:r>
            <a:r>
              <a:rPr sz="5550" spc="265" dirty="0">
                <a:solidFill>
                  <a:srgbClr val="131315"/>
                </a:solidFill>
                <a:latin typeface="Arial"/>
                <a:cs typeface="Arial"/>
              </a:rPr>
              <a:t>  </a:t>
            </a:r>
            <a:r>
              <a:rPr sz="5550" spc="-670" dirty="0">
                <a:solidFill>
                  <a:srgbClr val="131315"/>
                </a:solidFill>
                <a:latin typeface="Arial"/>
                <a:cs typeface="Arial"/>
              </a:rPr>
              <a:t>kebutuhan</a:t>
            </a:r>
            <a:r>
              <a:rPr sz="5550" spc="450" dirty="0">
                <a:solidFill>
                  <a:srgbClr val="131315"/>
                </a:solidFill>
                <a:latin typeface="Arial"/>
                <a:cs typeface="Arial"/>
              </a:rPr>
              <a:t>  </a:t>
            </a:r>
            <a:r>
              <a:rPr sz="5550" spc="-555" dirty="0">
                <a:solidFill>
                  <a:srgbClr val="131315"/>
                </a:solidFill>
                <a:latin typeface="Arial"/>
                <a:cs typeface="Arial"/>
              </a:rPr>
              <a:t>belajarnya </a:t>
            </a:r>
            <a:r>
              <a:rPr sz="5550" spc="-590" dirty="0">
                <a:solidFill>
                  <a:srgbClr val="131315"/>
                </a:solidFill>
                <a:latin typeface="Arial"/>
                <a:cs typeface="Arial"/>
              </a:rPr>
              <a:t>dapat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730" dirty="0">
                <a:solidFill>
                  <a:srgbClr val="131315"/>
                </a:solidFill>
                <a:latin typeface="Arial"/>
                <a:cs typeface="Arial"/>
              </a:rPr>
              <a:t>membantu</a:t>
            </a:r>
            <a:r>
              <a:rPr sz="5550" spc="90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640" dirty="0">
                <a:solidFill>
                  <a:srgbClr val="131315"/>
                </a:solidFill>
                <a:latin typeface="Arial"/>
                <a:cs typeface="Arial"/>
              </a:rPr>
              <a:t>meningkatkan</a:t>
            </a:r>
            <a:r>
              <a:rPr sz="5550" spc="-125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710" dirty="0">
                <a:solidFill>
                  <a:srgbClr val="131315"/>
                </a:solidFill>
                <a:latin typeface="Arial"/>
                <a:cs typeface="Arial"/>
              </a:rPr>
              <a:t>kesehatannya</a:t>
            </a:r>
            <a:endParaRPr sz="5550">
              <a:latin typeface="Arial"/>
              <a:cs typeface="Arial"/>
            </a:endParaRPr>
          </a:p>
          <a:p>
            <a:pPr marL="651510" marR="5080" indent="-594360" algn="just">
              <a:lnSpc>
                <a:spcPts val="5570"/>
              </a:lnSpc>
              <a:spcBef>
                <a:spcPts val="1750"/>
              </a:spcBef>
              <a:buSzPct val="96396"/>
              <a:buFont typeface="Times New Roman"/>
              <a:buAutoNum type="alphaLcPeriod" startAt="2"/>
              <a:tabLst>
                <a:tab pos="651510" algn="l"/>
                <a:tab pos="939165" algn="l"/>
              </a:tabLst>
            </a:pP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844" dirty="0">
                <a:solidFill>
                  <a:srgbClr val="131315"/>
                </a:solidFill>
                <a:latin typeface="Arial"/>
                <a:cs typeface="Arial"/>
              </a:rPr>
              <a:t>Penduduk</a:t>
            </a:r>
            <a:r>
              <a:rPr sz="5550" spc="170" dirty="0">
                <a:solidFill>
                  <a:srgbClr val="131315"/>
                </a:solidFill>
                <a:latin typeface="Arial"/>
                <a:cs typeface="Arial"/>
              </a:rPr>
              <a:t>  </a:t>
            </a:r>
            <a:r>
              <a:rPr sz="5550" spc="-685" dirty="0">
                <a:solidFill>
                  <a:srgbClr val="131315"/>
                </a:solidFill>
                <a:latin typeface="Arial"/>
                <a:cs typeface="Arial"/>
              </a:rPr>
              <a:t>menerima</a:t>
            </a:r>
            <a:r>
              <a:rPr sz="5550" spc="300" dirty="0">
                <a:solidFill>
                  <a:srgbClr val="131315"/>
                </a:solidFill>
                <a:latin typeface="Arial"/>
                <a:cs typeface="Arial"/>
              </a:rPr>
              <a:t>  </a:t>
            </a:r>
            <a:r>
              <a:rPr sz="5550" spc="-745" dirty="0">
                <a:solidFill>
                  <a:srgbClr val="131315"/>
                </a:solidFill>
                <a:latin typeface="Arial"/>
                <a:cs typeface="Arial"/>
              </a:rPr>
              <a:t>dan</a:t>
            </a:r>
            <a:r>
              <a:rPr sz="5550" spc="75" dirty="0">
                <a:solidFill>
                  <a:srgbClr val="131315"/>
                </a:solidFill>
                <a:latin typeface="Arial"/>
                <a:cs typeface="Arial"/>
              </a:rPr>
              <a:t>  </a:t>
            </a:r>
            <a:r>
              <a:rPr sz="5550" spc="-840" dirty="0">
                <a:solidFill>
                  <a:srgbClr val="131315"/>
                </a:solidFill>
                <a:latin typeface="Arial"/>
                <a:cs typeface="Arial"/>
              </a:rPr>
              <a:t>menggunakan</a:t>
            </a:r>
            <a:r>
              <a:rPr sz="5550" spc="290" dirty="0">
                <a:solidFill>
                  <a:srgbClr val="131315"/>
                </a:solidFill>
                <a:latin typeface="Arial"/>
                <a:cs typeface="Arial"/>
              </a:rPr>
              <a:t>  </a:t>
            </a:r>
            <a:r>
              <a:rPr sz="5550" spc="-505" dirty="0">
                <a:solidFill>
                  <a:srgbClr val="131315"/>
                </a:solidFill>
                <a:latin typeface="Arial"/>
                <a:cs typeface="Arial"/>
              </a:rPr>
              <a:t>informasi</a:t>
            </a:r>
            <a:r>
              <a:rPr sz="5550" spc="225" dirty="0">
                <a:solidFill>
                  <a:srgbClr val="131315"/>
                </a:solidFill>
                <a:latin typeface="Arial"/>
                <a:cs typeface="Arial"/>
              </a:rPr>
              <a:t>  </a:t>
            </a:r>
            <a:r>
              <a:rPr sz="5550" spc="-750" dirty="0">
                <a:solidFill>
                  <a:srgbClr val="131315"/>
                </a:solidFill>
                <a:latin typeface="Arial"/>
                <a:cs typeface="Arial"/>
              </a:rPr>
              <a:t>yang </a:t>
            </a:r>
            <a:r>
              <a:rPr sz="5550" spc="-595" dirty="0">
                <a:solidFill>
                  <a:srgbClr val="131315"/>
                </a:solidFill>
                <a:latin typeface="Arial"/>
                <a:cs typeface="Arial"/>
              </a:rPr>
              <a:t>bermanfaat</a:t>
            </a:r>
            <a:r>
              <a:rPr sz="5550" spc="330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610" dirty="0">
                <a:solidFill>
                  <a:srgbClr val="131315"/>
                </a:solidFill>
                <a:latin typeface="Arial"/>
                <a:cs typeface="Arial"/>
              </a:rPr>
              <a:t>bagi</a:t>
            </a:r>
            <a:r>
              <a:rPr sz="5550" spc="-254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459" dirty="0">
                <a:solidFill>
                  <a:srgbClr val="131315"/>
                </a:solidFill>
                <a:latin typeface="Arial"/>
                <a:cs typeface="Arial"/>
              </a:rPr>
              <a:t>dirinya</a:t>
            </a:r>
            <a:endParaRPr sz="5550">
              <a:latin typeface="Arial"/>
              <a:cs typeface="Arial"/>
            </a:endParaRPr>
          </a:p>
          <a:p>
            <a:pPr marL="650875" marR="33020" indent="-596900" algn="just">
              <a:lnSpc>
                <a:spcPts val="5640"/>
              </a:lnSpc>
              <a:spcBef>
                <a:spcPts val="1800"/>
              </a:spcBef>
              <a:buSzPct val="96396"/>
              <a:buFont typeface="Times New Roman"/>
              <a:buAutoNum type="alphaLcPeriod" startAt="2"/>
              <a:tabLst>
                <a:tab pos="650875" algn="l"/>
                <a:tab pos="951230" algn="l"/>
              </a:tabLst>
            </a:pP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805" dirty="0">
                <a:solidFill>
                  <a:srgbClr val="131315"/>
                </a:solidFill>
                <a:latin typeface="Arial"/>
                <a:cs typeface="Arial"/>
              </a:rPr>
              <a:t>Kesehatan</a:t>
            </a:r>
            <a:r>
              <a:rPr sz="5550" spc="500" dirty="0">
                <a:solidFill>
                  <a:srgbClr val="131315"/>
                </a:solidFill>
                <a:latin typeface="Arial"/>
                <a:cs typeface="Arial"/>
              </a:rPr>
              <a:t>  </a:t>
            </a:r>
            <a:r>
              <a:rPr sz="5550" spc="-675" dirty="0">
                <a:solidFill>
                  <a:srgbClr val="131315"/>
                </a:solidFill>
                <a:latin typeface="Arial"/>
                <a:cs typeface="Arial"/>
              </a:rPr>
              <a:t>adalah</a:t>
            </a:r>
            <a:r>
              <a:rPr sz="5550" spc="220" dirty="0">
                <a:solidFill>
                  <a:srgbClr val="131315"/>
                </a:solidFill>
                <a:latin typeface="Arial"/>
                <a:cs typeface="Arial"/>
              </a:rPr>
              <a:t>  </a:t>
            </a:r>
            <a:r>
              <a:rPr sz="5550" spc="-630" dirty="0">
                <a:solidFill>
                  <a:srgbClr val="131315"/>
                </a:solidFill>
                <a:latin typeface="Arial"/>
                <a:cs typeface="Arial"/>
              </a:rPr>
              <a:t>suatu</a:t>
            </a:r>
            <a:r>
              <a:rPr sz="5550" spc="130" dirty="0">
                <a:solidFill>
                  <a:srgbClr val="131315"/>
                </a:solidFill>
                <a:latin typeface="Arial"/>
                <a:cs typeface="Arial"/>
              </a:rPr>
              <a:t>  </a:t>
            </a:r>
            <a:r>
              <a:rPr sz="5550" spc="-760" dirty="0">
                <a:solidFill>
                  <a:srgbClr val="131315"/>
                </a:solidFill>
                <a:latin typeface="Arial"/>
                <a:cs typeface="Arial"/>
              </a:rPr>
              <a:t>yang</a:t>
            </a:r>
            <a:r>
              <a:rPr sz="5550" spc="40" dirty="0">
                <a:solidFill>
                  <a:srgbClr val="131315"/>
                </a:solidFill>
                <a:latin typeface="Arial"/>
                <a:cs typeface="Arial"/>
              </a:rPr>
              <a:t>  </a:t>
            </a:r>
            <a:r>
              <a:rPr sz="5550" spc="-409" dirty="0">
                <a:solidFill>
                  <a:srgbClr val="131315"/>
                </a:solidFill>
                <a:latin typeface="Arial"/>
                <a:cs typeface="Arial"/>
              </a:rPr>
              <a:t>bernilai</a:t>
            </a:r>
            <a:r>
              <a:rPr sz="5550" spc="240" dirty="0">
                <a:solidFill>
                  <a:srgbClr val="131315"/>
                </a:solidFill>
                <a:latin typeface="Arial"/>
                <a:cs typeface="Arial"/>
              </a:rPr>
              <a:t>  </a:t>
            </a:r>
            <a:r>
              <a:rPr sz="5550" spc="-635" dirty="0">
                <a:solidFill>
                  <a:srgbClr val="131315"/>
                </a:solidFill>
                <a:latin typeface="Arial"/>
                <a:cs typeface="Arial"/>
              </a:rPr>
              <a:t>bagi</a:t>
            </a:r>
            <a:r>
              <a:rPr sz="5550" spc="180" dirty="0">
                <a:solidFill>
                  <a:srgbClr val="131315"/>
                </a:solidFill>
                <a:latin typeface="Arial"/>
                <a:cs typeface="Arial"/>
              </a:rPr>
              <a:t>  </a:t>
            </a:r>
            <a:r>
              <a:rPr sz="5550" spc="-420" dirty="0">
                <a:solidFill>
                  <a:srgbClr val="131315"/>
                </a:solidFill>
                <a:latin typeface="Arial"/>
                <a:cs typeface="Arial"/>
              </a:rPr>
              <a:t>klien</a:t>
            </a:r>
            <a:r>
              <a:rPr sz="5550" spc="175" dirty="0">
                <a:solidFill>
                  <a:srgbClr val="131315"/>
                </a:solidFill>
                <a:latin typeface="Arial"/>
                <a:cs typeface="Arial"/>
              </a:rPr>
              <a:t>  </a:t>
            </a:r>
            <a:r>
              <a:rPr sz="5550" spc="-805" dirty="0">
                <a:solidFill>
                  <a:srgbClr val="131315"/>
                </a:solidFill>
                <a:latin typeface="Arial"/>
                <a:cs typeface="Arial"/>
              </a:rPr>
              <a:t>dan </a:t>
            </a:r>
            <a:r>
              <a:rPr sz="5550" spc="-409" dirty="0">
                <a:solidFill>
                  <a:srgbClr val="131315"/>
                </a:solidFill>
                <a:latin typeface="Arial"/>
                <a:cs typeface="Arial"/>
              </a:rPr>
              <a:t>memiliki</a:t>
            </a:r>
            <a:r>
              <a:rPr sz="5550" spc="-195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375" dirty="0">
                <a:solidFill>
                  <a:srgbClr val="131315"/>
                </a:solidFill>
                <a:latin typeface="Arial"/>
                <a:cs typeface="Arial"/>
              </a:rPr>
              <a:t>prioritas</a:t>
            </a:r>
            <a:r>
              <a:rPr sz="5550" spc="-25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730" dirty="0">
                <a:solidFill>
                  <a:srgbClr val="131315"/>
                </a:solidFill>
                <a:latin typeface="Arial"/>
                <a:cs typeface="Arial"/>
              </a:rPr>
              <a:t>yang</a:t>
            </a:r>
            <a:r>
              <a:rPr sz="5550" spc="-440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645" dirty="0">
                <a:solidFill>
                  <a:srgbClr val="131315"/>
                </a:solidFill>
                <a:latin typeface="Arial"/>
                <a:cs typeface="Arial"/>
              </a:rPr>
              <a:t>berbeda</a:t>
            </a:r>
            <a:r>
              <a:rPr sz="5550" spc="-25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745" dirty="0">
                <a:solidFill>
                  <a:srgbClr val="131315"/>
                </a:solidFill>
                <a:latin typeface="Arial"/>
                <a:cs typeface="Arial"/>
              </a:rPr>
              <a:t>pada</a:t>
            </a:r>
            <a:r>
              <a:rPr sz="5550" spc="-45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555" dirty="0">
                <a:solidFill>
                  <a:srgbClr val="131315"/>
                </a:solidFill>
                <a:latin typeface="Arial"/>
                <a:cs typeface="Arial"/>
              </a:rPr>
              <a:t>waktu</a:t>
            </a:r>
            <a:r>
              <a:rPr sz="5550" spc="-170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760" dirty="0">
                <a:solidFill>
                  <a:srgbClr val="131315"/>
                </a:solidFill>
                <a:latin typeface="Arial"/>
                <a:cs typeface="Arial"/>
              </a:rPr>
              <a:t>yang</a:t>
            </a:r>
            <a:r>
              <a:rPr sz="5550" spc="-540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685" dirty="0">
                <a:solidFill>
                  <a:srgbClr val="131315"/>
                </a:solidFill>
                <a:latin typeface="Arial"/>
                <a:cs typeface="Arial"/>
              </a:rPr>
              <a:t>berbeda</a:t>
            </a:r>
            <a:endParaRPr sz="5550">
              <a:latin typeface="Arial"/>
              <a:cs typeface="Arial"/>
            </a:endParaRPr>
          </a:p>
          <a:p>
            <a:pPr marL="650240" marR="32384" indent="-591185" algn="just">
              <a:lnSpc>
                <a:spcPct val="84800"/>
              </a:lnSpc>
              <a:spcBef>
                <a:spcPts val="1725"/>
              </a:spcBef>
              <a:buAutoNum type="alphaLcPeriod" startAt="2"/>
              <a:tabLst>
                <a:tab pos="650240" algn="l"/>
                <a:tab pos="780415" algn="l"/>
              </a:tabLst>
            </a:pP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	</a:t>
            </a:r>
            <a:r>
              <a:rPr sz="5550" spc="-915" dirty="0">
                <a:solidFill>
                  <a:srgbClr val="131315"/>
                </a:solidFill>
                <a:latin typeface="Arial"/>
                <a:cs typeface="Arial"/>
              </a:rPr>
              <a:t>Konsep</a:t>
            </a:r>
            <a:r>
              <a:rPr sz="5550" dirty="0">
                <a:solidFill>
                  <a:srgbClr val="131315"/>
                </a:solidFill>
                <a:latin typeface="Arial"/>
                <a:cs typeface="Arial"/>
              </a:rPr>
              <a:t>  </a:t>
            </a:r>
            <a:r>
              <a:rPr sz="5550" spc="-745" dirty="0">
                <a:solidFill>
                  <a:srgbClr val="131315"/>
                </a:solidFill>
                <a:latin typeface="Arial"/>
                <a:cs typeface="Arial"/>
              </a:rPr>
              <a:t>dan</a:t>
            </a:r>
            <a:r>
              <a:rPr sz="5550" spc="1160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285" dirty="0">
                <a:solidFill>
                  <a:srgbClr val="131315"/>
                </a:solidFill>
                <a:latin typeface="Arial"/>
                <a:cs typeface="Arial"/>
              </a:rPr>
              <a:t>nilai</a:t>
            </a:r>
            <a:r>
              <a:rPr sz="5550" spc="1225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690" dirty="0">
                <a:solidFill>
                  <a:srgbClr val="131315"/>
                </a:solidFill>
                <a:latin typeface="Arial"/>
                <a:cs typeface="Arial"/>
              </a:rPr>
              <a:t>kesehatan</a:t>
            </a:r>
            <a:r>
              <a:rPr sz="5550" spc="1365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645" dirty="0">
                <a:solidFill>
                  <a:srgbClr val="131315"/>
                </a:solidFill>
                <a:latin typeface="Arial"/>
                <a:cs typeface="Arial"/>
              </a:rPr>
              <a:t>berbeda</a:t>
            </a:r>
            <a:r>
              <a:rPr sz="5550" spc="1375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745" dirty="0">
                <a:solidFill>
                  <a:srgbClr val="131315"/>
                </a:solidFill>
                <a:latin typeface="Arial"/>
                <a:cs typeface="Arial"/>
              </a:rPr>
              <a:t>pada</a:t>
            </a:r>
            <a:r>
              <a:rPr sz="5550" spc="1345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525" dirty="0">
                <a:solidFill>
                  <a:srgbClr val="131315"/>
                </a:solidFill>
                <a:latin typeface="Arial"/>
                <a:cs typeface="Arial"/>
              </a:rPr>
              <a:t>setiap</a:t>
            </a:r>
            <a:r>
              <a:rPr sz="5550" spc="1340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700" dirty="0">
                <a:solidFill>
                  <a:srgbClr val="131315"/>
                </a:solidFill>
                <a:latin typeface="Arial"/>
                <a:cs typeface="Arial"/>
              </a:rPr>
              <a:t>orang </a:t>
            </a:r>
            <a:r>
              <a:rPr sz="5550" spc="-655" dirty="0">
                <a:solidFill>
                  <a:srgbClr val="131315"/>
                </a:solidFill>
                <a:latin typeface="Arial"/>
                <a:cs typeface="Arial"/>
              </a:rPr>
              <a:t>bergantung</a:t>
            </a:r>
            <a:r>
              <a:rPr sz="5550" spc="650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745" dirty="0">
                <a:solidFill>
                  <a:srgbClr val="131315"/>
                </a:solidFill>
                <a:latin typeface="Arial"/>
                <a:cs typeface="Arial"/>
              </a:rPr>
              <a:t>pada</a:t>
            </a:r>
            <a:r>
              <a:rPr sz="5550" spc="509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350" dirty="0">
                <a:solidFill>
                  <a:srgbClr val="131315"/>
                </a:solidFill>
                <a:latin typeface="Arial"/>
                <a:cs typeface="Arial"/>
              </a:rPr>
              <a:t>latar</a:t>
            </a:r>
            <a:r>
              <a:rPr sz="5550" spc="509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685" dirty="0">
                <a:solidFill>
                  <a:srgbClr val="131315"/>
                </a:solidFill>
                <a:latin typeface="Arial"/>
                <a:cs typeface="Arial"/>
              </a:rPr>
              <a:t>belakang</a:t>
            </a:r>
            <a:r>
              <a:rPr sz="5550" spc="530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655" dirty="0">
                <a:solidFill>
                  <a:srgbClr val="131315"/>
                </a:solidFill>
                <a:latin typeface="Arial"/>
                <a:cs typeface="Arial"/>
              </a:rPr>
              <a:t>budaya,</a:t>
            </a:r>
            <a:r>
              <a:rPr sz="5550" spc="840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925" dirty="0">
                <a:solidFill>
                  <a:srgbClr val="131315"/>
                </a:solidFill>
                <a:latin typeface="Arial"/>
                <a:cs typeface="Arial"/>
              </a:rPr>
              <a:t>agama</a:t>
            </a:r>
            <a:r>
              <a:rPr sz="5550" spc="695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745" dirty="0">
                <a:solidFill>
                  <a:srgbClr val="131315"/>
                </a:solidFill>
                <a:latin typeface="Arial"/>
                <a:cs typeface="Arial"/>
              </a:rPr>
              <a:t>dan</a:t>
            </a:r>
            <a:r>
              <a:rPr sz="5550" spc="409" dirty="0">
                <a:solidFill>
                  <a:srgbClr val="131315"/>
                </a:solidFill>
                <a:latin typeface="Arial"/>
                <a:cs typeface="Arial"/>
              </a:rPr>
              <a:t> </a:t>
            </a:r>
            <a:r>
              <a:rPr sz="5550" spc="-610" dirty="0">
                <a:solidFill>
                  <a:srgbClr val="131315"/>
                </a:solidFill>
                <a:latin typeface="Arial"/>
                <a:cs typeface="Arial"/>
              </a:rPr>
              <a:t>sosial </a:t>
            </a:r>
            <a:r>
              <a:rPr sz="5550" b="1" spc="-650" dirty="0">
                <a:solidFill>
                  <a:srgbClr val="131315"/>
                </a:solidFill>
                <a:latin typeface="Arial"/>
                <a:cs typeface="Arial"/>
              </a:rPr>
              <a:t>klien</a:t>
            </a:r>
            <a:endParaRPr sz="5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8230" y="14006793"/>
            <a:ext cx="4470849" cy="58856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751153" y="18307863"/>
            <a:ext cx="886624" cy="118845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57073" y="2977323"/>
            <a:ext cx="16435705" cy="8976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51510" marR="5080" indent="-597535">
              <a:lnSpc>
                <a:spcPct val="105900"/>
              </a:lnSpc>
              <a:spcBef>
                <a:spcPts val="95"/>
              </a:spcBef>
              <a:buAutoNum type="alphaLcPeriod" startAt="7"/>
              <a:tabLst>
                <a:tab pos="651510" algn="l"/>
                <a:tab pos="852805" algn="l"/>
                <a:tab pos="3521075" algn="l"/>
                <a:tab pos="5846445" algn="l"/>
                <a:tab pos="7067550" algn="l"/>
                <a:tab pos="9949180" algn="l"/>
                <a:tab pos="11703685" algn="l"/>
                <a:tab pos="14359255" algn="l"/>
              </a:tabLst>
            </a:pPr>
            <a:r>
              <a:rPr sz="470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660" dirty="0">
                <a:solidFill>
                  <a:srgbClr val="131313"/>
                </a:solidFill>
                <a:latin typeface="Arial"/>
                <a:cs typeface="Arial"/>
              </a:rPr>
              <a:t>Autonomi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415" dirty="0">
                <a:solidFill>
                  <a:srgbClr val="131313"/>
                </a:solidFill>
                <a:latin typeface="Arial"/>
                <a:cs typeface="Arial"/>
              </a:rPr>
              <a:t>individu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740" dirty="0">
                <a:solidFill>
                  <a:srgbClr val="131313"/>
                </a:solidFill>
                <a:latin typeface="Arial"/>
                <a:cs typeface="Arial"/>
              </a:rPr>
              <a:t>dan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630" dirty="0">
                <a:solidFill>
                  <a:srgbClr val="131313"/>
                </a:solidFill>
                <a:latin typeface="Arial"/>
                <a:cs typeface="Arial"/>
              </a:rPr>
              <a:t>komunitas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570" dirty="0">
                <a:solidFill>
                  <a:srgbClr val="131313"/>
                </a:solidFill>
                <a:latin typeface="Arial"/>
                <a:cs typeface="Arial"/>
              </a:rPr>
              <a:t>dapat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520" dirty="0">
                <a:solidFill>
                  <a:srgbClr val="131313"/>
                </a:solidFill>
                <a:latin typeface="Arial"/>
                <a:cs typeface="Arial"/>
              </a:rPr>
              <a:t>diberikan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405" dirty="0">
                <a:solidFill>
                  <a:srgbClr val="131313"/>
                </a:solidFill>
                <a:latin typeface="Arial"/>
                <a:cs typeface="Arial"/>
              </a:rPr>
              <a:t>prioritas </a:t>
            </a:r>
            <a:r>
              <a:rPr sz="5550" spc="-760" dirty="0">
                <a:solidFill>
                  <a:srgbClr val="131313"/>
                </a:solidFill>
                <a:latin typeface="Arial"/>
                <a:cs typeface="Arial"/>
              </a:rPr>
              <a:t>yang</a:t>
            </a:r>
            <a:r>
              <a:rPr sz="5550" spc="-40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45" dirty="0">
                <a:solidFill>
                  <a:srgbClr val="131313"/>
                </a:solidFill>
                <a:latin typeface="Arial"/>
                <a:cs typeface="Arial"/>
              </a:rPr>
              <a:t>berbeda</a:t>
            </a:r>
            <a:r>
              <a:rPr sz="5550" spc="-3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45" dirty="0">
                <a:solidFill>
                  <a:srgbClr val="131313"/>
                </a:solidFill>
                <a:latin typeface="Arial"/>
                <a:cs typeface="Arial"/>
              </a:rPr>
              <a:t>pada</a:t>
            </a:r>
            <a:r>
              <a:rPr sz="5550" spc="-5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55" dirty="0">
                <a:solidFill>
                  <a:srgbClr val="131313"/>
                </a:solidFill>
                <a:latin typeface="Arial"/>
                <a:cs typeface="Arial"/>
              </a:rPr>
              <a:t>waktu</a:t>
            </a:r>
            <a:r>
              <a:rPr sz="5550" spc="-254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30" dirty="0">
                <a:solidFill>
                  <a:srgbClr val="131313"/>
                </a:solidFill>
                <a:latin typeface="Arial"/>
                <a:cs typeface="Arial"/>
              </a:rPr>
              <a:t>yang</a:t>
            </a:r>
            <a:r>
              <a:rPr sz="5550" spc="-66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60" dirty="0">
                <a:solidFill>
                  <a:srgbClr val="131313"/>
                </a:solidFill>
                <a:latin typeface="Arial"/>
                <a:cs typeface="Arial"/>
              </a:rPr>
              <a:t>berbeda</a:t>
            </a:r>
            <a:endParaRPr sz="5550">
              <a:latin typeface="Arial"/>
              <a:cs typeface="Arial"/>
            </a:endParaRPr>
          </a:p>
          <a:p>
            <a:pPr marL="640080" marR="18415" indent="-603885">
              <a:lnSpc>
                <a:spcPct val="105900"/>
              </a:lnSpc>
              <a:spcBef>
                <a:spcPts val="1750"/>
              </a:spcBef>
              <a:buAutoNum type="alphaLcPeriod" startAt="7"/>
              <a:tabLst>
                <a:tab pos="640080" algn="l"/>
                <a:tab pos="903605" algn="l"/>
                <a:tab pos="2533650" algn="l"/>
                <a:tab pos="4570730" algn="l"/>
                <a:tab pos="7053580" algn="l"/>
                <a:tab pos="8326755" algn="l"/>
                <a:tab pos="10114915" algn="l"/>
                <a:tab pos="12533630" algn="l"/>
                <a:tab pos="14691360" algn="l"/>
              </a:tabLst>
            </a:pP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535" dirty="0">
                <a:solidFill>
                  <a:srgbClr val="131313"/>
                </a:solidFill>
                <a:latin typeface="Arial"/>
                <a:cs typeface="Arial"/>
              </a:rPr>
              <a:t>Klien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655" dirty="0">
                <a:solidFill>
                  <a:srgbClr val="131313"/>
                </a:solidFill>
                <a:latin typeface="Arial"/>
                <a:cs typeface="Arial"/>
              </a:rPr>
              <a:t>adalah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420" dirty="0">
                <a:solidFill>
                  <a:srgbClr val="131313"/>
                </a:solidFill>
                <a:latin typeface="Arial"/>
                <a:cs typeface="Arial"/>
              </a:rPr>
              <a:t>fleksibel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770" dirty="0">
                <a:solidFill>
                  <a:srgbClr val="131313"/>
                </a:solidFill>
                <a:latin typeface="Arial"/>
                <a:cs typeface="Arial"/>
              </a:rPr>
              <a:t>dan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600" dirty="0">
                <a:solidFill>
                  <a:srgbClr val="131313"/>
                </a:solidFill>
                <a:latin typeface="Arial"/>
                <a:cs typeface="Arial"/>
              </a:rPr>
              <a:t>dapat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685" dirty="0">
                <a:solidFill>
                  <a:srgbClr val="131313"/>
                </a:solidFill>
                <a:latin typeface="Arial"/>
                <a:cs typeface="Arial"/>
              </a:rPr>
              <a:t>berubah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819" dirty="0">
                <a:solidFill>
                  <a:srgbClr val="131313"/>
                </a:solidFill>
                <a:latin typeface="Arial"/>
                <a:cs typeface="Arial"/>
              </a:rPr>
              <a:t>dengan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805" dirty="0">
                <a:solidFill>
                  <a:srgbClr val="131313"/>
                </a:solidFill>
                <a:latin typeface="Arial"/>
                <a:cs typeface="Arial"/>
              </a:rPr>
              <a:t>adanya </a:t>
            </a:r>
            <a:r>
              <a:rPr sz="5550" spc="-685" dirty="0">
                <a:solidFill>
                  <a:srgbClr val="131313"/>
                </a:solidFill>
                <a:latin typeface="Arial"/>
                <a:cs typeface="Arial"/>
              </a:rPr>
              <a:t>perubahan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60" dirty="0">
                <a:solidFill>
                  <a:srgbClr val="131313"/>
                </a:solidFill>
                <a:latin typeface="Arial"/>
                <a:cs typeface="Arial"/>
              </a:rPr>
              <a:t>rangsang</a:t>
            </a:r>
            <a:r>
              <a:rPr sz="5550" spc="-22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350" dirty="0">
                <a:solidFill>
                  <a:srgbClr val="131313"/>
                </a:solidFill>
                <a:latin typeface="Arial"/>
                <a:cs typeface="Arial"/>
              </a:rPr>
              <a:t>internal</a:t>
            </a:r>
            <a:r>
              <a:rPr sz="5550" spc="-15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45" dirty="0">
                <a:solidFill>
                  <a:srgbClr val="131313"/>
                </a:solidFill>
                <a:latin typeface="Arial"/>
                <a:cs typeface="Arial"/>
              </a:rPr>
              <a:t>dan</a:t>
            </a:r>
            <a:r>
              <a:rPr sz="5550" spc="-52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20" dirty="0">
                <a:solidFill>
                  <a:srgbClr val="131313"/>
                </a:solidFill>
                <a:latin typeface="Arial"/>
                <a:cs typeface="Arial"/>
              </a:rPr>
              <a:t>eksternal</a:t>
            </a:r>
            <a:endParaRPr sz="5550">
              <a:latin typeface="Arial"/>
              <a:cs typeface="Arial"/>
            </a:endParaRPr>
          </a:p>
          <a:p>
            <a:pPr marL="734060" indent="-707390">
              <a:lnSpc>
                <a:spcPct val="100000"/>
              </a:lnSpc>
              <a:spcBef>
                <a:spcPts val="2140"/>
              </a:spcBef>
              <a:buAutoNum type="alphaLcPeriod" startAt="7"/>
              <a:tabLst>
                <a:tab pos="734060" algn="l"/>
              </a:tabLst>
            </a:pPr>
            <a:r>
              <a:rPr sz="5550" spc="-525" dirty="0">
                <a:solidFill>
                  <a:srgbClr val="131313"/>
                </a:solidFill>
                <a:latin typeface="Arial"/>
                <a:cs typeface="Arial"/>
              </a:rPr>
              <a:t>Klien</a:t>
            </a:r>
            <a:r>
              <a:rPr sz="5550" spc="-3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00" dirty="0">
                <a:solidFill>
                  <a:srgbClr val="131313"/>
                </a:solidFill>
                <a:latin typeface="Arial"/>
                <a:cs typeface="Arial"/>
              </a:rPr>
              <a:t>dimotivasi</a:t>
            </a:r>
            <a:r>
              <a:rPr sz="5550" spc="17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85" dirty="0">
                <a:solidFill>
                  <a:srgbClr val="131313"/>
                </a:solidFill>
                <a:latin typeface="Arial"/>
                <a:cs typeface="Arial"/>
              </a:rPr>
              <a:t>menuju</a:t>
            </a:r>
            <a:r>
              <a:rPr sz="5550" spc="-43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70" dirty="0">
                <a:solidFill>
                  <a:srgbClr val="131313"/>
                </a:solidFill>
                <a:latin typeface="Arial"/>
                <a:cs typeface="Arial"/>
              </a:rPr>
              <a:t>pertumbuhan</a:t>
            </a:r>
            <a:endParaRPr sz="5550">
              <a:latin typeface="Arial"/>
              <a:cs typeface="Arial"/>
            </a:endParaRPr>
          </a:p>
          <a:p>
            <a:pPr marL="641350" marR="34925" indent="-563880">
              <a:lnSpc>
                <a:spcPct val="105900"/>
              </a:lnSpc>
              <a:spcBef>
                <a:spcPts val="1750"/>
              </a:spcBef>
              <a:buAutoNum type="alphaLcPeriod" startAt="7"/>
              <a:tabLst>
                <a:tab pos="641350" algn="l"/>
                <a:tab pos="828040" algn="l"/>
                <a:tab pos="3778250" algn="l"/>
                <a:tab pos="5836920" algn="l"/>
                <a:tab pos="8134350" algn="l"/>
                <a:tab pos="9566910" algn="l"/>
                <a:tab pos="11196955" algn="l"/>
                <a:tab pos="13821410" algn="l"/>
              </a:tabLst>
            </a:pP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815" dirty="0">
                <a:solidFill>
                  <a:srgbClr val="131313"/>
                </a:solidFill>
                <a:latin typeface="Arial"/>
                <a:cs typeface="Arial"/>
              </a:rPr>
              <a:t>Kesehatan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655" dirty="0">
                <a:solidFill>
                  <a:srgbClr val="131313"/>
                </a:solidFill>
                <a:latin typeface="Arial"/>
                <a:cs typeface="Arial"/>
              </a:rPr>
              <a:t>adalah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640" dirty="0">
                <a:solidFill>
                  <a:srgbClr val="131313"/>
                </a:solidFill>
                <a:latin typeface="Arial"/>
                <a:cs typeface="Arial"/>
              </a:rPr>
              <a:t>dinamis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630" dirty="0">
                <a:solidFill>
                  <a:srgbClr val="131313"/>
                </a:solidFill>
                <a:latin typeface="Arial"/>
                <a:cs typeface="Arial"/>
              </a:rPr>
              <a:t>bagi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405" dirty="0">
                <a:solidFill>
                  <a:srgbClr val="131313"/>
                </a:solidFill>
                <a:latin typeface="Arial"/>
                <a:cs typeface="Arial"/>
              </a:rPr>
              <a:t>klien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590" dirty="0">
                <a:solidFill>
                  <a:srgbClr val="131313"/>
                </a:solidFill>
                <a:latin typeface="Arial"/>
                <a:cs typeface="Arial"/>
              </a:rPr>
              <a:t>terhadap</a:t>
            </a: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725" dirty="0">
                <a:solidFill>
                  <a:srgbClr val="131313"/>
                </a:solidFill>
                <a:latin typeface="Arial"/>
                <a:cs typeface="Arial"/>
              </a:rPr>
              <a:t>perubahan </a:t>
            </a:r>
            <a:r>
              <a:rPr sz="5550" spc="-680" dirty="0">
                <a:solidFill>
                  <a:srgbClr val="131313"/>
                </a:solidFill>
                <a:latin typeface="Arial"/>
                <a:cs typeface="Arial"/>
              </a:rPr>
              <a:t>lingkungannya</a:t>
            </a:r>
            <a:endParaRPr sz="5550">
              <a:latin typeface="Arial"/>
              <a:cs typeface="Arial"/>
            </a:endParaRPr>
          </a:p>
          <a:p>
            <a:pPr marL="640080" marR="664210" indent="-628015">
              <a:lnSpc>
                <a:spcPct val="105900"/>
              </a:lnSpc>
              <a:spcBef>
                <a:spcPts val="1745"/>
              </a:spcBef>
              <a:buAutoNum type="alphaLcPeriod" startAt="7"/>
              <a:tabLst>
                <a:tab pos="640080" algn="l"/>
                <a:tab pos="770255" algn="l"/>
              </a:tabLst>
            </a:pPr>
            <a:r>
              <a:rPr sz="5550" dirty="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sz="5550" spc="-500" dirty="0">
                <a:solidFill>
                  <a:srgbClr val="131313"/>
                </a:solidFill>
                <a:latin typeface="Arial"/>
                <a:cs typeface="Arial"/>
              </a:rPr>
              <a:t>Klien</a:t>
            </a:r>
            <a:r>
              <a:rPr sz="5550" spc="-19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30" dirty="0">
                <a:solidFill>
                  <a:srgbClr val="131313"/>
                </a:solidFill>
                <a:latin typeface="Arial"/>
                <a:cs typeface="Arial"/>
              </a:rPr>
              <a:t>bergerak</a:t>
            </a:r>
            <a:r>
              <a:rPr sz="5550" spc="14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70" dirty="0">
                <a:solidFill>
                  <a:srgbClr val="131313"/>
                </a:solidFill>
                <a:latin typeface="Arial"/>
                <a:cs typeface="Arial"/>
              </a:rPr>
              <a:t>dalam</a:t>
            </a:r>
            <a:r>
              <a:rPr sz="5550" spc="-9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25" dirty="0">
                <a:solidFill>
                  <a:srgbClr val="131313"/>
                </a:solidFill>
                <a:latin typeface="Arial"/>
                <a:cs typeface="Arial"/>
              </a:rPr>
              <a:t>arak</a:t>
            </a:r>
            <a:r>
              <a:rPr sz="5550" spc="-8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45" dirty="0">
                <a:solidFill>
                  <a:srgbClr val="131313"/>
                </a:solidFill>
                <a:latin typeface="Arial"/>
                <a:cs typeface="Arial"/>
              </a:rPr>
              <a:t>berbeda</a:t>
            </a:r>
            <a:r>
              <a:rPr sz="5550" spc="-5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90" dirty="0">
                <a:solidFill>
                  <a:srgbClr val="131313"/>
                </a:solidFill>
                <a:latin typeface="Arial"/>
                <a:cs typeface="Arial"/>
              </a:rPr>
              <a:t>sepanjang</a:t>
            </a:r>
            <a:r>
              <a:rPr sz="5550" spc="-1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70" dirty="0">
                <a:solidFill>
                  <a:srgbClr val="131313"/>
                </a:solidFill>
                <a:latin typeface="Arial"/>
                <a:cs typeface="Arial"/>
              </a:rPr>
              <a:t>rentang</a:t>
            </a:r>
            <a:r>
              <a:rPr sz="5550" spc="-14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70" dirty="0">
                <a:solidFill>
                  <a:srgbClr val="131313"/>
                </a:solidFill>
                <a:latin typeface="Arial"/>
                <a:cs typeface="Arial"/>
              </a:rPr>
              <a:t>sehat </a:t>
            </a:r>
            <a:r>
              <a:rPr sz="5550" spc="-745" dirty="0">
                <a:solidFill>
                  <a:srgbClr val="131313"/>
                </a:solidFill>
                <a:latin typeface="Arial"/>
                <a:cs typeface="Arial"/>
              </a:rPr>
              <a:t>pada</a:t>
            </a:r>
            <a:r>
              <a:rPr sz="5550" spc="-9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555" dirty="0">
                <a:solidFill>
                  <a:srgbClr val="131313"/>
                </a:solidFill>
                <a:latin typeface="Arial"/>
                <a:cs typeface="Arial"/>
              </a:rPr>
              <a:t>waktu</a:t>
            </a:r>
            <a:r>
              <a:rPr sz="5550" spc="-17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730" dirty="0">
                <a:solidFill>
                  <a:srgbClr val="131313"/>
                </a:solidFill>
                <a:latin typeface="Arial"/>
                <a:cs typeface="Arial"/>
              </a:rPr>
              <a:t>yang</a:t>
            </a:r>
            <a:r>
              <a:rPr sz="5550" spc="-52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5550" spc="-685" dirty="0">
                <a:solidFill>
                  <a:srgbClr val="131313"/>
                </a:solidFill>
                <a:latin typeface="Arial"/>
                <a:cs typeface="Arial"/>
              </a:rPr>
              <a:t>berbeda</a:t>
            </a:r>
            <a:endParaRPr sz="5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</TotalTime>
  <Words>2809</Words>
  <Application>Microsoft Office PowerPoint</Application>
  <PresentationFormat>Custom</PresentationFormat>
  <Paragraphs>318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Times New Roman</vt:lpstr>
      <vt:lpstr>Tw Cen MT</vt:lpstr>
      <vt:lpstr>Tw Cen MT Condensed</vt:lpstr>
      <vt:lpstr>Wingdings 3</vt:lpstr>
      <vt:lpstr>Integral</vt:lpstr>
      <vt:lpstr>KONSEP KOMUNITAS  SEBAGAI KLIEN          oleh :  Eva nurlina Aprilia, M.KEP.,ns.,sp.kep.kom</vt:lpstr>
      <vt:lpstr>PowerPoint Presentation</vt:lpstr>
      <vt:lpstr>PowerPoint Presentation</vt:lpstr>
      <vt:lpstr>2. 1900-1970: '' UBLIC HEAL'IH NURSING''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Banyak peranan yang dapat dilakukan oleh kesehatan masyarakat diantaranya adalah: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•</vt:lpstr>
      <vt:lpstr>•</vt:lpstr>
      <vt:lpstr>Semua kondisi lingkungan yang mempengaruhi perkembangan komunitas yang termasuk di dalamnya adalah diri sendiri juga bagian dari lingkungan. Mencakup lingkungan fisik, biologis, psikologis sosial, spiritual, &amp; kultural yng secara langsung &amp; tidak langsung mempengaruhi kesehatan komunitas, baik yang mendukung maupun yang menghambat.</vt:lpstr>
      <vt:lpstr>. .</vt:lpstr>
      <vt:lpstr>Sehat adalah kemampuan untuk berfungsi, keadaan</vt:lpstr>
      <vt:lpstr>Beberapa alasan yang menyebabkan keluarga</vt:lpstr>
      <vt:lpstr>PowerPoint Presentation</vt:lpstr>
      <vt:lpstr>Lingkungan terdiri lingkungan sosial.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KOMUNITAS  SEBAGAI KLIEN          oleh :  Eva nurlina Aprilia, M.KEP.,ns.,sp.kep.kom</dc:title>
  <dc:creator>HP</dc:creator>
  <cp:lastModifiedBy>HP</cp:lastModifiedBy>
  <cp:revision>1</cp:revision>
  <dcterms:created xsi:type="dcterms:W3CDTF">2024-03-14T07:19:34Z</dcterms:created>
  <dcterms:modified xsi:type="dcterms:W3CDTF">2024-03-14T07:40:41Z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2024-03-14T00:00:00Z</vt:filetime>
  </property>
  <property fmtid="{D5CDD505-2E9C-101B-9397-08002B2CF9AE}" pid="3" name="Creator">
    <vt:lpwstr>Mozilla/5.0 (Windows NT 10.0; Win64; x64) AppleWebKit/537.36 (KHTML, like Gecko) Chrome/122.0.0.0 Safari/537.36</vt:lpwstr>
  </property>
  <property fmtid="{D5CDD505-2E9C-101B-9397-08002B2CF9AE}" pid="4" name="LastSaved">
    <vt:filetime>2024-03-14T00:00:00Z</vt:filetime>
  </property>
  <property fmtid="{D5CDD505-2E9C-101B-9397-08002B2CF9AE}" pid="5" name="Producer">
    <vt:lpwstr>Skia/PDF m122</vt:lpwstr>
  </property>
</Properties>
</file>