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4" r:id="rId11"/>
    <p:sldId id="275" r:id="rId12"/>
    <p:sldId id="276" r:id="rId13"/>
    <p:sldId id="277" r:id="rId14"/>
    <p:sldId id="278" r:id="rId15"/>
    <p:sldId id="279" r:id="rId16"/>
    <p:sldId id="272" r:id="rId17"/>
    <p:sldId id="281" r:id="rId18"/>
  </p:sldIdLst>
  <p:sldSz cx="9144000" cy="6858000" type="screen4x3"/>
  <p:notesSz cx="6858000" cy="931386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E7A8E-F61E-4B25-AA3E-8EA3BF6089D0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AF33-2839-4DBA-983B-52FB505722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0028F-9634-4CAB-9BA5-9D9FDDDA5FBD}" type="datetimeFigureOut">
              <a:rPr lang="id-ID" smtClean="0"/>
              <a:pPr/>
              <a:t>07/12/2020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ED6440-9573-411F-B969-13489E2C305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1"/>
            <a:ext cx="8143900" cy="1857363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solidFill>
                  <a:srgbClr val="00B050"/>
                </a:solidFill>
                <a:latin typeface="Bell MT" pitchFamily="18" charset="0"/>
              </a:rPr>
              <a:t>ASUHAN KEPERAWATAN KOMUNITAS</a:t>
            </a:r>
            <a:endParaRPr lang="id-ID" sz="4000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572140"/>
            <a:ext cx="6172200" cy="1285860"/>
          </a:xfrm>
        </p:spPr>
        <p:txBody>
          <a:bodyPr>
            <a:normAutofit lnSpcReduction="10000"/>
          </a:bodyPr>
          <a:lstStyle/>
          <a:p>
            <a:pPr algn="ctr"/>
            <a:r>
              <a:rPr lang="id-ID" sz="4000" dirty="0" smtClean="0">
                <a:solidFill>
                  <a:schemeClr val="tx1"/>
                </a:solidFill>
                <a:latin typeface="Bell MT" pitchFamily="18" charset="0"/>
              </a:rPr>
              <a:t>EVA NURLINA APRILIA, M.Kep.,Ns.,Sp.Kep.Kom</a:t>
            </a:r>
            <a:endParaRPr lang="id-ID" sz="4000" dirty="0">
              <a:solidFill>
                <a:schemeClr val="tx1"/>
              </a:solidFill>
              <a:latin typeface="Bell MT" pitchFamily="18" charset="0"/>
            </a:endParaRPr>
          </a:p>
        </p:txBody>
      </p:sp>
      <p:pic>
        <p:nvPicPr>
          <p:cNvPr id="5" name="Picture 3" descr="https://personalitywafa.files.wordpress.com/2014/12/depositphotos_12691901-young-pretty-nurse-providing-information-guidance-cartoon-nurse-hospital.jpg?w=163&amp;h=2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3240" y="2071678"/>
            <a:ext cx="364333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52"/>
            <a:ext cx="9144000" cy="688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352" y="0"/>
            <a:ext cx="9210352" cy="68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228" y="0"/>
            <a:ext cx="91822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759" y="0"/>
            <a:ext cx="919751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191" y="0"/>
            <a:ext cx="9228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4214818"/>
            <a:ext cx="8001024" cy="2643182"/>
          </a:xfrm>
        </p:spPr>
        <p:txBody>
          <a:bodyPr/>
          <a:lstStyle/>
          <a:p>
            <a:pPr algn="ctr"/>
            <a:r>
              <a:rPr lang="id-ID" dirty="0" smtClean="0">
                <a:latin typeface="Bell MT" pitchFamily="18" charset="0"/>
                <a:cs typeface="Times New Roman" pitchFamily="18" charset="0"/>
              </a:rPr>
              <a:t>̴</a:t>
            </a:r>
          </a:p>
          <a:p>
            <a:pPr algn="ctr"/>
            <a:endParaRPr lang="id-ID" sz="6000" dirty="0" smtClean="0">
              <a:latin typeface="Bell MT" pitchFamily="18" charset="0"/>
              <a:cs typeface="Times New Roman" pitchFamily="18" charset="0"/>
            </a:endParaRPr>
          </a:p>
          <a:p>
            <a:pPr algn="ctr"/>
            <a:r>
              <a:rPr lang="id-ID" sz="6000" dirty="0" smtClean="0">
                <a:latin typeface="Bell MT" pitchFamily="18" charset="0"/>
              </a:rPr>
              <a:t>≈TERIMA KASIH</a:t>
            </a:r>
            <a:r>
              <a:rPr lang="id-ID" sz="6000" dirty="0" smtClean="0">
                <a:latin typeface="Bell MT" pitchFamily="18" charset="0"/>
                <a:cs typeface="Times New Roman" pitchFamily="18" charset="0"/>
              </a:rPr>
              <a:t>≈</a:t>
            </a:r>
            <a:endParaRPr lang="id-ID" sz="6000" dirty="0" smtClean="0">
              <a:latin typeface="Bell MT" pitchFamily="18" charset="0"/>
            </a:endParaRPr>
          </a:p>
          <a:p>
            <a:endParaRPr lang="id-ID" dirty="0"/>
          </a:p>
        </p:txBody>
      </p:sp>
      <p:pic>
        <p:nvPicPr>
          <p:cNvPr id="4" name="Picture 3" descr="http://t2.gstatic.com/images?q=tbn:ANd9GcQbiKI1BL_0b-kVr-N5Tfp547ofDwtqNOriV4k10-73PdNCNX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855"/>
            <a:ext cx="9144000" cy="687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316"/>
            <a:ext cx="9159139" cy="68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688"/>
            <a:ext cx="9136430" cy="68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" y="0"/>
            <a:ext cx="918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17</Words>
  <Application>Microsoft Office PowerPoint</Application>
  <PresentationFormat>On-screen Show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ASUHAN KEPERAWATAN KOMUNITAS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</dc:creator>
  <cp:lastModifiedBy>User</cp:lastModifiedBy>
  <cp:revision>10</cp:revision>
  <dcterms:created xsi:type="dcterms:W3CDTF">2017-03-19T01:48:41Z</dcterms:created>
  <dcterms:modified xsi:type="dcterms:W3CDTF">2020-12-08T02:27:43Z</dcterms:modified>
</cp:coreProperties>
</file>