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4D0F6-2722-D139-E759-8C0187CE8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D57DD-A2BC-A12A-AE96-FEC6BD898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35CCF-9673-1688-1D86-AE4C6D05C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591F8-358D-E48E-4B02-CBC8D855E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C9C05B-2926-7B97-03C9-5F3382E0D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647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67929-C7AF-CCC0-09BA-C0C94B491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9DE25B-C846-B533-29FF-92841B1CE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E47C2-147B-5AB1-5568-47CD3C58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42E98-96DF-FE26-C45F-1D7E2B4FC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FA773-DCEA-6308-84D5-5BB7FE713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0832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FFFF0D-AA8E-248A-9009-80DA3E067F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FB9FC4-678A-E955-0B3E-6E01988D95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25F1B-050C-9D47-7909-5D0E4B66D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8C415-0166-CE0F-65ED-8ECDD83FE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279B63-4CC5-04F6-DCDB-E08453B89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5483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58B72-CC2F-B166-2B51-8820D5B96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7A115-F0AC-AEC7-BA18-6EF3CAFAC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8EAE2-9BFC-68DC-176D-6E697BEDB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E1D50-102C-4FB1-9C22-F8F0E0320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251BF-7EA1-8D68-72D8-221871CA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7140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ACF26-D5E8-7379-DB24-7007382B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7D633B-FE8A-42D7-2DE4-A6662C576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29694-8E06-075C-EBCF-5A1254CA7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CC4CE-AF0A-797D-F335-10D41E78F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3EEFB1-F6C3-F952-3F52-C316A502B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75940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4661E-048D-7468-078D-C4C640A89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0B825-7806-9642-3505-654417D21E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246B14-4D7F-F4A5-03AF-7BBA4B883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6674A-9C52-DE4D-3F2E-46AB70166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3FD88-045C-F787-6D0F-B967DF89E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C74F2D-CED2-F768-EBE8-CF0FA5595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8162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345B8-7283-FD34-AC43-1DB8A5EFE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B2BB0-21FC-6FC0-A11F-CCBA1BEA9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F3F68-DCC2-0BD3-ECC1-6BE9A350B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321BC4-B88C-8FC1-67E6-69364918F1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70FE5E-1FBE-5D00-C5A1-1965268FFA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0475F2-96A5-AFA5-582B-CFD60819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50B30-AA99-A78D-27B0-1D48E7650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F08D01-FC89-708A-2ECC-86B3BCC20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9722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4CC46-539E-C0BF-0666-1B1FE0C26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BC53C8-8370-4D71-2171-1B2D6162A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10D578-BEFD-5DFE-EA87-4FB41645D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97ECF9-FA75-B1C9-E5D7-74A854ED1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205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78A910-4118-B17C-F8E5-BD189DFE6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9DFE97-D247-457C-3F70-A84B9EAC8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F288B-7C10-71D2-45DD-08B31C5D9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3671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4A162-37C2-089D-BC67-35F8638EA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61E0E-6F2F-C193-CD8A-BD37A28DB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38909-F5C9-39AF-9D24-4145EBA31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24C65-882E-3418-47B4-04C79D28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37EB2-9A03-EBCF-3DC7-1669883E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6E27E0-D62A-D966-9B01-D9D96C3F4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1423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0E263-82A9-C099-66E9-D34C62DC2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A0B68F-7C7F-F61B-47B2-D57F43EAF2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CB684-DA58-CDC0-E920-485BA275B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54768-FEB2-12E3-F808-66A730335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8D4490-E906-66F4-FFCD-F8526D143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C6B6E-0AFE-2887-A7BA-C20B8EFC6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9065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6DF58D-C229-C827-8076-309CC85E8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BB8B3-E954-DF1E-4110-2267DE3C2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4731B-DC61-143C-CAF3-1F605D0F7F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B2E46-1203-4EA6-8B70-1890B5924494}" type="datetimeFigureOut">
              <a:rPr lang="en-ID" smtClean="0"/>
              <a:t>07/07/2023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D1F72-F4BF-77F5-680E-AE4A7371B0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3D732-8D49-9FB6-67B2-D5509BC58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C39F5-E642-45C0-BD35-06EFA1DF1EC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86592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6E4D7-01EE-E2F6-C2B3-FB4A8D6C69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Ujian</a:t>
            </a:r>
            <a:r>
              <a:rPr lang="en-US" dirty="0"/>
              <a:t> Akhir Semester (UAS)</a:t>
            </a:r>
            <a:br>
              <a:rPr lang="en-US" dirty="0"/>
            </a:b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ABE1B-BF8C-5589-F631-89DE033A34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1147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D75C-08C5-4014-CD58-CFE9D03E8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Gdrive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PJ (10 </a:t>
            </a:r>
            <a:r>
              <a:rPr lang="en-US" dirty="0" err="1"/>
              <a:t>Juli</a:t>
            </a:r>
            <a:r>
              <a:rPr lang="en-US" dirty="0"/>
              <a:t> 2023) </a:t>
            </a:r>
            <a:r>
              <a:rPr lang="en-US" dirty="0" err="1"/>
              <a:t>maksimum</a:t>
            </a:r>
            <a:r>
              <a:rPr lang="en-US" dirty="0"/>
              <a:t> Jam 09.40 </a:t>
            </a:r>
            <a:r>
              <a:rPr lang="en-US" dirty="0" err="1"/>
              <a:t>wib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F13699-EB94-79D8-1BF7-193DC640D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Revisi</a:t>
            </a:r>
            <a:r>
              <a:rPr lang="en-US" dirty="0"/>
              <a:t> Proposal dan PPT (</a:t>
            </a:r>
            <a:r>
              <a:rPr lang="en-US" dirty="0" err="1"/>
              <a:t>Masukan</a:t>
            </a:r>
            <a:r>
              <a:rPr lang="en-US" dirty="0"/>
              <a:t> Hasil </a:t>
            </a:r>
            <a:r>
              <a:rPr lang="en-US" dirty="0" err="1"/>
              <a:t>Komentar</a:t>
            </a:r>
            <a:r>
              <a:rPr lang="en-US" dirty="0"/>
              <a:t>/Review </a:t>
            </a:r>
            <a:r>
              <a:rPr lang="en-US" dirty="0" err="1"/>
              <a:t>dari</a:t>
            </a:r>
            <a:r>
              <a:rPr lang="en-US" dirty="0"/>
              <a:t> Reviewer)</a:t>
            </a:r>
          </a:p>
          <a:p>
            <a:r>
              <a:rPr lang="en-US" dirty="0"/>
              <a:t>Stevia (recording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/>
              <a:t>maksimum</a:t>
            </a:r>
            <a:r>
              <a:rPr lang="en-US" dirty="0"/>
              <a:t> </a:t>
            </a:r>
            <a:r>
              <a:rPr lang="en-US" dirty="0" err="1"/>
              <a:t>tgl</a:t>
            </a:r>
            <a:r>
              <a:rPr lang="en-US" dirty="0"/>
              <a:t> 9, </a:t>
            </a:r>
            <a:r>
              <a:rPr lang="en-US" dirty="0" err="1"/>
              <a:t>proposalnya</a:t>
            </a:r>
            <a:r>
              <a:rPr lang="en-US" dirty="0"/>
              <a:t> </a:t>
            </a:r>
            <a:r>
              <a:rPr lang="en-US" dirty="0" err="1"/>
              <a:t>dikirim</a:t>
            </a:r>
            <a:r>
              <a:rPr lang="en-US" dirty="0"/>
              <a:t> </a:t>
            </a:r>
            <a:r>
              <a:rPr lang="en-US" dirty="0" err="1"/>
              <a:t>tgl</a:t>
            </a:r>
            <a:r>
              <a:rPr lang="en-US" dirty="0"/>
              <a:t> 10 </a:t>
            </a:r>
            <a:r>
              <a:rPr lang="en-US" dirty="0" err="1"/>
              <a:t>Juli</a:t>
            </a:r>
            <a:r>
              <a:rPr lang="en-US" dirty="0"/>
              <a:t> 09.40)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97454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51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Ujian Akhir Semester (UAS) Metode Penelitian</vt:lpstr>
      <vt:lpstr>Dikumpulkan dalam Gdrive ke PJ (10 Juli 2023) maksimum Jam 09.40 wib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Ujian Akhir Semester (UAS) Metode Penelitian</dc:title>
  <dc:creator>yusufandriana</dc:creator>
  <cp:lastModifiedBy>yusufandriana</cp:lastModifiedBy>
  <cp:revision>2</cp:revision>
  <dcterms:created xsi:type="dcterms:W3CDTF">2023-07-07T01:55:49Z</dcterms:created>
  <dcterms:modified xsi:type="dcterms:W3CDTF">2023-07-07T05:33:44Z</dcterms:modified>
</cp:coreProperties>
</file>