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37"/>
  </p:notesMasterIdLst>
  <p:sldIdLst>
    <p:sldId id="278" r:id="rId5"/>
    <p:sldId id="318" r:id="rId6"/>
    <p:sldId id="31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79" r:id="rId15"/>
    <p:sldId id="281" r:id="rId16"/>
    <p:sldId id="280" r:id="rId17"/>
    <p:sldId id="282" r:id="rId18"/>
    <p:sldId id="283" r:id="rId19"/>
    <p:sldId id="284" r:id="rId20"/>
    <p:sldId id="293" r:id="rId21"/>
    <p:sldId id="294" r:id="rId22"/>
    <p:sldId id="304" r:id="rId23"/>
    <p:sldId id="332" r:id="rId24"/>
    <p:sldId id="296" r:id="rId25"/>
    <p:sldId id="305" r:id="rId26"/>
    <p:sldId id="331" r:id="rId27"/>
    <p:sldId id="328" r:id="rId28"/>
    <p:sldId id="303" r:id="rId29"/>
    <p:sldId id="329" r:id="rId30"/>
    <p:sldId id="330" r:id="rId31"/>
    <p:sldId id="306" r:id="rId32"/>
    <p:sldId id="308" r:id="rId33"/>
    <p:sldId id="307" r:id="rId34"/>
    <p:sldId id="309" r:id="rId35"/>
    <p:sldId id="31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44" d="100"/>
          <a:sy n="44" d="100"/>
        </p:scale>
        <p:origin x="6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B6DDE-343A-41CC-8CE6-FD119619660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AE3FE2-6F40-4B16-A5E0-5AC9019CB09A}">
      <dgm:prSet/>
      <dgm:spPr/>
      <dgm:t>
        <a:bodyPr/>
        <a:lstStyle/>
        <a:p>
          <a:r>
            <a:rPr lang="en-ID" b="0" i="0"/>
            <a:t>Absorbsi obat</a:t>
          </a:r>
          <a:endParaRPr lang="en-US"/>
        </a:p>
      </dgm:t>
    </dgm:pt>
    <dgm:pt modelId="{6269A9EC-3609-4F98-B365-F6CDA10F037C}" type="parTrans" cxnId="{68E6B399-A0B5-487B-A8E4-5863CD4D5B7F}">
      <dgm:prSet/>
      <dgm:spPr/>
      <dgm:t>
        <a:bodyPr/>
        <a:lstStyle/>
        <a:p>
          <a:endParaRPr lang="en-US"/>
        </a:p>
      </dgm:t>
    </dgm:pt>
    <dgm:pt modelId="{C4AD3C51-734D-4135-8D52-F5A471ADAE70}" type="sibTrans" cxnId="{68E6B399-A0B5-487B-A8E4-5863CD4D5B7F}">
      <dgm:prSet/>
      <dgm:spPr/>
      <dgm:t>
        <a:bodyPr/>
        <a:lstStyle/>
        <a:p>
          <a:endParaRPr lang="en-US"/>
        </a:p>
      </dgm:t>
    </dgm:pt>
    <dgm:pt modelId="{715A3C25-3B8D-4890-B082-031399BED07E}">
      <dgm:prSet/>
      <dgm:spPr/>
      <dgm:t>
        <a:bodyPr/>
        <a:lstStyle/>
        <a:p>
          <a:r>
            <a:rPr lang="en-ID" b="0" i="0"/>
            <a:t>Distribusi obat</a:t>
          </a:r>
          <a:endParaRPr lang="en-US"/>
        </a:p>
      </dgm:t>
    </dgm:pt>
    <dgm:pt modelId="{56A0F33D-3B06-447E-AB86-802533A62EC4}" type="parTrans" cxnId="{E68317FC-C7B3-4604-9B1C-EAC4C4EC8600}">
      <dgm:prSet/>
      <dgm:spPr/>
      <dgm:t>
        <a:bodyPr/>
        <a:lstStyle/>
        <a:p>
          <a:endParaRPr lang="en-US"/>
        </a:p>
      </dgm:t>
    </dgm:pt>
    <dgm:pt modelId="{8FF1A728-151D-4F56-8381-AB06BFA32CAF}" type="sibTrans" cxnId="{E68317FC-C7B3-4604-9B1C-EAC4C4EC8600}">
      <dgm:prSet/>
      <dgm:spPr/>
      <dgm:t>
        <a:bodyPr/>
        <a:lstStyle/>
        <a:p>
          <a:endParaRPr lang="en-US"/>
        </a:p>
      </dgm:t>
    </dgm:pt>
    <dgm:pt modelId="{3593DF82-8F55-4A6F-BB68-7A990CEB25AA}">
      <dgm:prSet/>
      <dgm:spPr/>
      <dgm:t>
        <a:bodyPr/>
        <a:lstStyle/>
        <a:p>
          <a:r>
            <a:rPr lang="en-ID" b="0" i="0"/>
            <a:t>Metabolisme oba</a:t>
          </a:r>
          <a:endParaRPr lang="en-US"/>
        </a:p>
      </dgm:t>
    </dgm:pt>
    <dgm:pt modelId="{F3FB58A1-26D3-45C8-A6C2-CA4DF51CCB2C}" type="parTrans" cxnId="{91681F6C-0B9E-4410-AE33-91A36E6228E0}">
      <dgm:prSet/>
      <dgm:spPr/>
      <dgm:t>
        <a:bodyPr/>
        <a:lstStyle/>
        <a:p>
          <a:endParaRPr lang="en-US"/>
        </a:p>
      </dgm:t>
    </dgm:pt>
    <dgm:pt modelId="{8123F356-77C7-4FB8-A87B-E46D620609C4}" type="sibTrans" cxnId="{91681F6C-0B9E-4410-AE33-91A36E6228E0}">
      <dgm:prSet/>
      <dgm:spPr/>
      <dgm:t>
        <a:bodyPr/>
        <a:lstStyle/>
        <a:p>
          <a:endParaRPr lang="en-US"/>
        </a:p>
      </dgm:t>
    </dgm:pt>
    <dgm:pt modelId="{3B863163-5641-462A-981C-E9D2CDD4972E}">
      <dgm:prSet/>
      <dgm:spPr/>
      <dgm:t>
        <a:bodyPr/>
        <a:lstStyle/>
        <a:p>
          <a:r>
            <a:rPr lang="en-ID" b="0" i="0"/>
            <a:t>Ekskresi sisa obat</a:t>
          </a:r>
          <a:endParaRPr lang="en-US"/>
        </a:p>
      </dgm:t>
    </dgm:pt>
    <dgm:pt modelId="{2311EE77-0A5F-4D43-BBE1-62B920DAF164}" type="parTrans" cxnId="{40EACC61-9547-4004-B6E8-60CF689E650B}">
      <dgm:prSet/>
      <dgm:spPr/>
      <dgm:t>
        <a:bodyPr/>
        <a:lstStyle/>
        <a:p>
          <a:endParaRPr lang="en-US"/>
        </a:p>
      </dgm:t>
    </dgm:pt>
    <dgm:pt modelId="{A5377B51-22E4-4092-8F18-D74E8ABE4281}" type="sibTrans" cxnId="{40EACC61-9547-4004-B6E8-60CF689E650B}">
      <dgm:prSet/>
      <dgm:spPr/>
      <dgm:t>
        <a:bodyPr/>
        <a:lstStyle/>
        <a:p>
          <a:endParaRPr lang="en-US"/>
        </a:p>
      </dgm:t>
    </dgm:pt>
    <dgm:pt modelId="{C5F783AE-9105-4B3A-BED1-E4426AD63DDB}" type="pres">
      <dgm:prSet presAssocID="{85BB6DDE-343A-41CC-8CE6-FD119619660F}" presName="outerComposite" presStyleCnt="0">
        <dgm:presLayoutVars>
          <dgm:chMax val="5"/>
          <dgm:dir/>
          <dgm:resizeHandles val="exact"/>
        </dgm:presLayoutVars>
      </dgm:prSet>
      <dgm:spPr/>
    </dgm:pt>
    <dgm:pt modelId="{23AE7323-2D5D-4908-95A5-FF93198F01D7}" type="pres">
      <dgm:prSet presAssocID="{85BB6DDE-343A-41CC-8CE6-FD119619660F}" presName="dummyMaxCanvas" presStyleCnt="0">
        <dgm:presLayoutVars/>
      </dgm:prSet>
      <dgm:spPr/>
    </dgm:pt>
    <dgm:pt modelId="{16122C90-AF0A-4955-90A2-1AB78D9D687E}" type="pres">
      <dgm:prSet presAssocID="{85BB6DDE-343A-41CC-8CE6-FD119619660F}" presName="FourNodes_1" presStyleLbl="node1" presStyleIdx="0" presStyleCnt="4">
        <dgm:presLayoutVars>
          <dgm:bulletEnabled val="1"/>
        </dgm:presLayoutVars>
      </dgm:prSet>
      <dgm:spPr/>
    </dgm:pt>
    <dgm:pt modelId="{F3BD92A5-C52D-418D-B1C0-0DA253CDAFA2}" type="pres">
      <dgm:prSet presAssocID="{85BB6DDE-343A-41CC-8CE6-FD119619660F}" presName="FourNodes_2" presStyleLbl="node1" presStyleIdx="1" presStyleCnt="4">
        <dgm:presLayoutVars>
          <dgm:bulletEnabled val="1"/>
        </dgm:presLayoutVars>
      </dgm:prSet>
      <dgm:spPr/>
    </dgm:pt>
    <dgm:pt modelId="{3B70E558-000A-48D8-BFC3-67D945D9D2FC}" type="pres">
      <dgm:prSet presAssocID="{85BB6DDE-343A-41CC-8CE6-FD119619660F}" presName="FourNodes_3" presStyleLbl="node1" presStyleIdx="2" presStyleCnt="4">
        <dgm:presLayoutVars>
          <dgm:bulletEnabled val="1"/>
        </dgm:presLayoutVars>
      </dgm:prSet>
      <dgm:spPr/>
    </dgm:pt>
    <dgm:pt modelId="{5E5D3864-E2FD-48A8-8A0E-F9376DDA2BAB}" type="pres">
      <dgm:prSet presAssocID="{85BB6DDE-343A-41CC-8CE6-FD119619660F}" presName="FourNodes_4" presStyleLbl="node1" presStyleIdx="3" presStyleCnt="4">
        <dgm:presLayoutVars>
          <dgm:bulletEnabled val="1"/>
        </dgm:presLayoutVars>
      </dgm:prSet>
      <dgm:spPr/>
    </dgm:pt>
    <dgm:pt modelId="{8B86050F-1A4D-491B-841D-DDB361468D7F}" type="pres">
      <dgm:prSet presAssocID="{85BB6DDE-343A-41CC-8CE6-FD119619660F}" presName="FourConn_1-2" presStyleLbl="fgAccFollowNode1" presStyleIdx="0" presStyleCnt="3">
        <dgm:presLayoutVars>
          <dgm:bulletEnabled val="1"/>
        </dgm:presLayoutVars>
      </dgm:prSet>
      <dgm:spPr/>
    </dgm:pt>
    <dgm:pt modelId="{CE0D0FED-B1C5-4782-8505-7FF16ACCADE4}" type="pres">
      <dgm:prSet presAssocID="{85BB6DDE-343A-41CC-8CE6-FD119619660F}" presName="FourConn_2-3" presStyleLbl="fgAccFollowNode1" presStyleIdx="1" presStyleCnt="3">
        <dgm:presLayoutVars>
          <dgm:bulletEnabled val="1"/>
        </dgm:presLayoutVars>
      </dgm:prSet>
      <dgm:spPr/>
    </dgm:pt>
    <dgm:pt modelId="{DDA40CCA-CF30-477B-89E8-A53392A94E5D}" type="pres">
      <dgm:prSet presAssocID="{85BB6DDE-343A-41CC-8CE6-FD119619660F}" presName="FourConn_3-4" presStyleLbl="fgAccFollowNode1" presStyleIdx="2" presStyleCnt="3">
        <dgm:presLayoutVars>
          <dgm:bulletEnabled val="1"/>
        </dgm:presLayoutVars>
      </dgm:prSet>
      <dgm:spPr/>
    </dgm:pt>
    <dgm:pt modelId="{3234A6A8-86A9-437F-AC48-22335B43BE4B}" type="pres">
      <dgm:prSet presAssocID="{85BB6DDE-343A-41CC-8CE6-FD119619660F}" presName="FourNodes_1_text" presStyleLbl="node1" presStyleIdx="3" presStyleCnt="4">
        <dgm:presLayoutVars>
          <dgm:bulletEnabled val="1"/>
        </dgm:presLayoutVars>
      </dgm:prSet>
      <dgm:spPr/>
    </dgm:pt>
    <dgm:pt modelId="{15220BD1-7AD1-473D-8065-DD9342EC7872}" type="pres">
      <dgm:prSet presAssocID="{85BB6DDE-343A-41CC-8CE6-FD119619660F}" presName="FourNodes_2_text" presStyleLbl="node1" presStyleIdx="3" presStyleCnt="4">
        <dgm:presLayoutVars>
          <dgm:bulletEnabled val="1"/>
        </dgm:presLayoutVars>
      </dgm:prSet>
      <dgm:spPr/>
    </dgm:pt>
    <dgm:pt modelId="{E67D79CF-6858-4970-A9BE-327CA358B2F1}" type="pres">
      <dgm:prSet presAssocID="{85BB6DDE-343A-41CC-8CE6-FD119619660F}" presName="FourNodes_3_text" presStyleLbl="node1" presStyleIdx="3" presStyleCnt="4">
        <dgm:presLayoutVars>
          <dgm:bulletEnabled val="1"/>
        </dgm:presLayoutVars>
      </dgm:prSet>
      <dgm:spPr/>
    </dgm:pt>
    <dgm:pt modelId="{A62A5A95-F5F1-4558-A3E7-96080062B019}" type="pres">
      <dgm:prSet presAssocID="{85BB6DDE-343A-41CC-8CE6-FD11961966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BBDF713-7AFA-42C6-B74B-F115DA4BBF95}" type="presOf" srcId="{50AE3FE2-6F40-4B16-A5E0-5AC9019CB09A}" destId="{16122C90-AF0A-4955-90A2-1AB78D9D687E}" srcOrd="0" destOrd="0" presId="urn:microsoft.com/office/officeart/2005/8/layout/vProcess5"/>
    <dgm:cxn modelId="{18D95D26-5A5C-4C24-90CE-72298713BE12}" type="presOf" srcId="{50AE3FE2-6F40-4B16-A5E0-5AC9019CB09A}" destId="{3234A6A8-86A9-437F-AC48-22335B43BE4B}" srcOrd="1" destOrd="0" presId="urn:microsoft.com/office/officeart/2005/8/layout/vProcess5"/>
    <dgm:cxn modelId="{30321A2F-894E-4FD1-A3A6-7651220261B7}" type="presOf" srcId="{715A3C25-3B8D-4890-B082-031399BED07E}" destId="{15220BD1-7AD1-473D-8065-DD9342EC7872}" srcOrd="1" destOrd="0" presId="urn:microsoft.com/office/officeart/2005/8/layout/vProcess5"/>
    <dgm:cxn modelId="{9377815C-60FA-417F-96C0-7CB308181F37}" type="presOf" srcId="{3593DF82-8F55-4A6F-BB68-7A990CEB25AA}" destId="{3B70E558-000A-48D8-BFC3-67D945D9D2FC}" srcOrd="0" destOrd="0" presId="urn:microsoft.com/office/officeart/2005/8/layout/vProcess5"/>
    <dgm:cxn modelId="{4DB2215F-1C34-4575-8BB8-1197FF4155C3}" type="presOf" srcId="{715A3C25-3B8D-4890-B082-031399BED07E}" destId="{F3BD92A5-C52D-418D-B1C0-0DA253CDAFA2}" srcOrd="0" destOrd="0" presId="urn:microsoft.com/office/officeart/2005/8/layout/vProcess5"/>
    <dgm:cxn modelId="{40EACC61-9547-4004-B6E8-60CF689E650B}" srcId="{85BB6DDE-343A-41CC-8CE6-FD119619660F}" destId="{3B863163-5641-462A-981C-E9D2CDD4972E}" srcOrd="3" destOrd="0" parTransId="{2311EE77-0A5F-4D43-BBE1-62B920DAF164}" sibTransId="{A5377B51-22E4-4092-8F18-D74E8ABE4281}"/>
    <dgm:cxn modelId="{5F594D44-552A-47C0-9C1F-14E014FE671B}" type="presOf" srcId="{C4AD3C51-734D-4135-8D52-F5A471ADAE70}" destId="{8B86050F-1A4D-491B-841D-DDB361468D7F}" srcOrd="0" destOrd="0" presId="urn:microsoft.com/office/officeart/2005/8/layout/vProcess5"/>
    <dgm:cxn modelId="{4EB63245-5E2D-4330-AC7E-123A1BA8B03E}" type="presOf" srcId="{8FF1A728-151D-4F56-8381-AB06BFA32CAF}" destId="{CE0D0FED-B1C5-4782-8505-7FF16ACCADE4}" srcOrd="0" destOrd="0" presId="urn:microsoft.com/office/officeart/2005/8/layout/vProcess5"/>
    <dgm:cxn modelId="{78D3DB66-68B0-452F-A5AA-471843556D7D}" type="presOf" srcId="{8123F356-77C7-4FB8-A87B-E46D620609C4}" destId="{DDA40CCA-CF30-477B-89E8-A53392A94E5D}" srcOrd="0" destOrd="0" presId="urn:microsoft.com/office/officeart/2005/8/layout/vProcess5"/>
    <dgm:cxn modelId="{91681F6C-0B9E-4410-AE33-91A36E6228E0}" srcId="{85BB6DDE-343A-41CC-8CE6-FD119619660F}" destId="{3593DF82-8F55-4A6F-BB68-7A990CEB25AA}" srcOrd="2" destOrd="0" parTransId="{F3FB58A1-26D3-45C8-A6C2-CA4DF51CCB2C}" sibTransId="{8123F356-77C7-4FB8-A87B-E46D620609C4}"/>
    <dgm:cxn modelId="{E4350E91-FAFB-43FB-B241-AD2DDB345687}" type="presOf" srcId="{3B863163-5641-462A-981C-E9D2CDD4972E}" destId="{A62A5A95-F5F1-4558-A3E7-96080062B019}" srcOrd="1" destOrd="0" presId="urn:microsoft.com/office/officeart/2005/8/layout/vProcess5"/>
    <dgm:cxn modelId="{68E6B399-A0B5-487B-A8E4-5863CD4D5B7F}" srcId="{85BB6DDE-343A-41CC-8CE6-FD119619660F}" destId="{50AE3FE2-6F40-4B16-A5E0-5AC9019CB09A}" srcOrd="0" destOrd="0" parTransId="{6269A9EC-3609-4F98-B365-F6CDA10F037C}" sibTransId="{C4AD3C51-734D-4135-8D52-F5A471ADAE70}"/>
    <dgm:cxn modelId="{DE3100C0-5074-4B01-8FBA-1091256B5E51}" type="presOf" srcId="{3593DF82-8F55-4A6F-BB68-7A990CEB25AA}" destId="{E67D79CF-6858-4970-A9BE-327CA358B2F1}" srcOrd="1" destOrd="0" presId="urn:microsoft.com/office/officeart/2005/8/layout/vProcess5"/>
    <dgm:cxn modelId="{A980BBE6-12CB-42C5-A7D6-41F3D1852B4D}" type="presOf" srcId="{85BB6DDE-343A-41CC-8CE6-FD119619660F}" destId="{C5F783AE-9105-4B3A-BED1-E4426AD63DDB}" srcOrd="0" destOrd="0" presId="urn:microsoft.com/office/officeart/2005/8/layout/vProcess5"/>
    <dgm:cxn modelId="{E68317FC-C7B3-4604-9B1C-EAC4C4EC8600}" srcId="{85BB6DDE-343A-41CC-8CE6-FD119619660F}" destId="{715A3C25-3B8D-4890-B082-031399BED07E}" srcOrd="1" destOrd="0" parTransId="{56A0F33D-3B06-447E-AB86-802533A62EC4}" sibTransId="{8FF1A728-151D-4F56-8381-AB06BFA32CAF}"/>
    <dgm:cxn modelId="{21A6B9FE-3B88-4BC9-BECA-76D71E0B5CA2}" type="presOf" srcId="{3B863163-5641-462A-981C-E9D2CDD4972E}" destId="{5E5D3864-E2FD-48A8-8A0E-F9376DDA2BAB}" srcOrd="0" destOrd="0" presId="urn:microsoft.com/office/officeart/2005/8/layout/vProcess5"/>
    <dgm:cxn modelId="{70EADB15-9D90-4AA5-A094-E13DA6CF357B}" type="presParOf" srcId="{C5F783AE-9105-4B3A-BED1-E4426AD63DDB}" destId="{23AE7323-2D5D-4908-95A5-FF93198F01D7}" srcOrd="0" destOrd="0" presId="urn:microsoft.com/office/officeart/2005/8/layout/vProcess5"/>
    <dgm:cxn modelId="{D33E933C-4CE8-4C59-A26D-A2BDAE7C034F}" type="presParOf" srcId="{C5F783AE-9105-4B3A-BED1-E4426AD63DDB}" destId="{16122C90-AF0A-4955-90A2-1AB78D9D687E}" srcOrd="1" destOrd="0" presId="urn:microsoft.com/office/officeart/2005/8/layout/vProcess5"/>
    <dgm:cxn modelId="{487F02B6-82D6-49BA-A778-23CFCB1FC243}" type="presParOf" srcId="{C5F783AE-9105-4B3A-BED1-E4426AD63DDB}" destId="{F3BD92A5-C52D-418D-B1C0-0DA253CDAFA2}" srcOrd="2" destOrd="0" presId="urn:microsoft.com/office/officeart/2005/8/layout/vProcess5"/>
    <dgm:cxn modelId="{8F478EA2-31B6-4357-AB1A-5F57A53BCB7B}" type="presParOf" srcId="{C5F783AE-9105-4B3A-BED1-E4426AD63DDB}" destId="{3B70E558-000A-48D8-BFC3-67D945D9D2FC}" srcOrd="3" destOrd="0" presId="urn:microsoft.com/office/officeart/2005/8/layout/vProcess5"/>
    <dgm:cxn modelId="{95366E76-E8B6-4E06-833E-632CDCA1323F}" type="presParOf" srcId="{C5F783AE-9105-4B3A-BED1-E4426AD63DDB}" destId="{5E5D3864-E2FD-48A8-8A0E-F9376DDA2BAB}" srcOrd="4" destOrd="0" presId="urn:microsoft.com/office/officeart/2005/8/layout/vProcess5"/>
    <dgm:cxn modelId="{9204EB02-241E-4B02-BF19-EDF79F664E3E}" type="presParOf" srcId="{C5F783AE-9105-4B3A-BED1-E4426AD63DDB}" destId="{8B86050F-1A4D-491B-841D-DDB361468D7F}" srcOrd="5" destOrd="0" presId="urn:microsoft.com/office/officeart/2005/8/layout/vProcess5"/>
    <dgm:cxn modelId="{617B4F7C-A4E8-4386-92F1-24DE67383344}" type="presParOf" srcId="{C5F783AE-9105-4B3A-BED1-E4426AD63DDB}" destId="{CE0D0FED-B1C5-4782-8505-7FF16ACCADE4}" srcOrd="6" destOrd="0" presId="urn:microsoft.com/office/officeart/2005/8/layout/vProcess5"/>
    <dgm:cxn modelId="{B0BFA8A5-9598-4BD0-B243-0A5A24B06F8F}" type="presParOf" srcId="{C5F783AE-9105-4B3A-BED1-E4426AD63DDB}" destId="{DDA40CCA-CF30-477B-89E8-A53392A94E5D}" srcOrd="7" destOrd="0" presId="urn:microsoft.com/office/officeart/2005/8/layout/vProcess5"/>
    <dgm:cxn modelId="{94B9A960-A7C6-45D5-BDAE-B3B1EA62C513}" type="presParOf" srcId="{C5F783AE-9105-4B3A-BED1-E4426AD63DDB}" destId="{3234A6A8-86A9-437F-AC48-22335B43BE4B}" srcOrd="8" destOrd="0" presId="urn:microsoft.com/office/officeart/2005/8/layout/vProcess5"/>
    <dgm:cxn modelId="{7432E126-557E-4D8C-B076-5AEABCA77A04}" type="presParOf" srcId="{C5F783AE-9105-4B3A-BED1-E4426AD63DDB}" destId="{15220BD1-7AD1-473D-8065-DD9342EC7872}" srcOrd="9" destOrd="0" presId="urn:microsoft.com/office/officeart/2005/8/layout/vProcess5"/>
    <dgm:cxn modelId="{28FEE3E9-8B22-4639-8D6D-1EAC44F9AA65}" type="presParOf" srcId="{C5F783AE-9105-4B3A-BED1-E4426AD63DDB}" destId="{E67D79CF-6858-4970-A9BE-327CA358B2F1}" srcOrd="10" destOrd="0" presId="urn:microsoft.com/office/officeart/2005/8/layout/vProcess5"/>
    <dgm:cxn modelId="{C5734080-1C9F-491D-A1DD-287A842A50F5}" type="presParOf" srcId="{C5F783AE-9105-4B3A-BED1-E4426AD63DDB}" destId="{A62A5A95-F5F1-4558-A3E7-96080062B0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BACA6-FFA2-433D-8E3E-A66753B7FCB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71AA83-1FAD-494A-81B6-106AE6675D89}">
      <dgm:prSet/>
      <dgm:spPr/>
      <dgm:t>
        <a:bodyPr/>
        <a:lstStyle/>
        <a:p>
          <a:r>
            <a:rPr lang="en-ID" b="0" i="0"/>
            <a:t>Efek terapeutik</a:t>
          </a:r>
          <a:endParaRPr lang="en-US"/>
        </a:p>
      </dgm:t>
    </dgm:pt>
    <dgm:pt modelId="{1C3121B0-DE62-4D58-A92A-59D8506E3D80}" type="parTrans" cxnId="{0BC07DC9-9DA4-4D8B-9913-42E5AA64B28D}">
      <dgm:prSet/>
      <dgm:spPr/>
      <dgm:t>
        <a:bodyPr/>
        <a:lstStyle/>
        <a:p>
          <a:endParaRPr lang="en-US"/>
        </a:p>
      </dgm:t>
    </dgm:pt>
    <dgm:pt modelId="{F78EF7C5-E2FD-47D5-9EC2-01B150C544A9}" type="sibTrans" cxnId="{0BC07DC9-9DA4-4D8B-9913-42E5AA64B28D}">
      <dgm:prSet/>
      <dgm:spPr/>
      <dgm:t>
        <a:bodyPr/>
        <a:lstStyle/>
        <a:p>
          <a:endParaRPr lang="en-US"/>
        </a:p>
      </dgm:t>
    </dgm:pt>
    <dgm:pt modelId="{668E1FF6-116E-41F3-9066-4F4926CE2977}">
      <dgm:prSet/>
      <dgm:spPr/>
      <dgm:t>
        <a:bodyPr/>
        <a:lstStyle/>
        <a:p>
          <a:r>
            <a:rPr lang="en-ID" b="0" i="0"/>
            <a:t>Efek Samping</a:t>
          </a:r>
          <a:endParaRPr lang="en-US"/>
        </a:p>
      </dgm:t>
    </dgm:pt>
    <dgm:pt modelId="{98FD03CC-A75E-4485-9861-DF317FBA1D66}" type="parTrans" cxnId="{B72C6099-55AC-4DD9-AAB8-5B6BEEB309B8}">
      <dgm:prSet/>
      <dgm:spPr/>
      <dgm:t>
        <a:bodyPr/>
        <a:lstStyle/>
        <a:p>
          <a:endParaRPr lang="en-US"/>
        </a:p>
      </dgm:t>
    </dgm:pt>
    <dgm:pt modelId="{75684B2E-128A-4721-AA50-E426FF2B697C}" type="sibTrans" cxnId="{B72C6099-55AC-4DD9-AAB8-5B6BEEB309B8}">
      <dgm:prSet/>
      <dgm:spPr/>
      <dgm:t>
        <a:bodyPr/>
        <a:lstStyle/>
        <a:p>
          <a:endParaRPr lang="en-US"/>
        </a:p>
      </dgm:t>
    </dgm:pt>
    <dgm:pt modelId="{A3F0776E-C3E0-4E4A-839B-666E64E1BC76}">
      <dgm:prSet/>
      <dgm:spPr/>
      <dgm:t>
        <a:bodyPr/>
        <a:lstStyle/>
        <a:p>
          <a:r>
            <a:rPr lang="en-ID" b="0" i="0" dirty="0" err="1"/>
            <a:t>Efek</a:t>
          </a:r>
          <a:r>
            <a:rPr lang="en-ID" dirty="0"/>
            <a:t> </a:t>
          </a:r>
          <a:r>
            <a:rPr lang="en-ID" dirty="0" err="1"/>
            <a:t>terautipek</a:t>
          </a:r>
          <a:r>
            <a:rPr lang="en-ID" dirty="0"/>
            <a:t> 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efek</a:t>
          </a:r>
          <a:r>
            <a:rPr lang="en-ID" b="0" i="0" dirty="0"/>
            <a:t> yang </a:t>
          </a:r>
          <a:r>
            <a:rPr lang="en-ID" b="0" i="0" dirty="0" err="1"/>
            <a:t>sesuai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yang </a:t>
          </a:r>
          <a:r>
            <a:rPr lang="en-ID" b="0" i="0" dirty="0" err="1"/>
            <a:t>diharapkan</a:t>
          </a:r>
          <a:endParaRPr lang="en-US" dirty="0"/>
        </a:p>
      </dgm:t>
    </dgm:pt>
    <dgm:pt modelId="{0E241DCD-55C5-4958-A137-8F2C852676CE}" type="parTrans" cxnId="{B0450ECB-AA64-4199-BDD4-C2C80707CFBF}">
      <dgm:prSet/>
      <dgm:spPr/>
      <dgm:t>
        <a:bodyPr/>
        <a:lstStyle/>
        <a:p>
          <a:endParaRPr lang="en-US"/>
        </a:p>
      </dgm:t>
    </dgm:pt>
    <dgm:pt modelId="{5C15E852-8A49-47FD-B960-4104C0E33BE7}" type="sibTrans" cxnId="{B0450ECB-AA64-4199-BDD4-C2C80707CFBF}">
      <dgm:prSet/>
      <dgm:spPr/>
      <dgm:t>
        <a:bodyPr/>
        <a:lstStyle/>
        <a:p>
          <a:endParaRPr lang="en-US"/>
        </a:p>
      </dgm:t>
    </dgm:pt>
    <dgm:pt modelId="{88C22043-3881-4BF9-AE7B-40C1A79B9D09}">
      <dgm:prSet/>
      <dgm:spPr/>
      <dgm:t>
        <a:bodyPr/>
        <a:lstStyle/>
        <a:p>
          <a:r>
            <a:rPr lang="en-ID" b="0" i="0"/>
            <a:t>Efek samping adalah dampak yang tidak diharapkan dan dapat membahayakan</a:t>
          </a:r>
          <a:br>
            <a:rPr lang="en-ID"/>
          </a:br>
          <a:endParaRPr lang="en-US"/>
        </a:p>
      </dgm:t>
    </dgm:pt>
    <dgm:pt modelId="{32372C44-4CD9-42E3-A2DF-903C70BB52E0}" type="parTrans" cxnId="{655C3ECE-FA4F-47C9-AF3F-00593800DB55}">
      <dgm:prSet/>
      <dgm:spPr/>
      <dgm:t>
        <a:bodyPr/>
        <a:lstStyle/>
        <a:p>
          <a:endParaRPr lang="en-US"/>
        </a:p>
      </dgm:t>
    </dgm:pt>
    <dgm:pt modelId="{830C07A2-FC5C-4088-B0D3-6B08082D9C38}" type="sibTrans" cxnId="{655C3ECE-FA4F-47C9-AF3F-00593800DB55}">
      <dgm:prSet/>
      <dgm:spPr/>
      <dgm:t>
        <a:bodyPr/>
        <a:lstStyle/>
        <a:p>
          <a:endParaRPr lang="en-US"/>
        </a:p>
      </dgm:t>
    </dgm:pt>
    <dgm:pt modelId="{A6298CF3-51CD-4BFE-973D-D6F17CD717E9}" type="pres">
      <dgm:prSet presAssocID="{547BACA6-FFA2-433D-8E3E-A66753B7FC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4576C8-BF91-4040-88AE-4BBA57DAEEFE}" type="pres">
      <dgm:prSet presAssocID="{8371AA83-1FAD-494A-81B6-106AE6675D89}" presName="hierRoot1" presStyleCnt="0"/>
      <dgm:spPr/>
    </dgm:pt>
    <dgm:pt modelId="{8D5E976B-B221-4649-AC8C-6B3668599E10}" type="pres">
      <dgm:prSet presAssocID="{8371AA83-1FAD-494A-81B6-106AE6675D89}" presName="composite" presStyleCnt="0"/>
      <dgm:spPr/>
    </dgm:pt>
    <dgm:pt modelId="{1DE50E92-12AE-4537-ADF2-D84A5E92B327}" type="pres">
      <dgm:prSet presAssocID="{8371AA83-1FAD-494A-81B6-106AE6675D89}" presName="background" presStyleLbl="node0" presStyleIdx="0" presStyleCnt="4"/>
      <dgm:spPr/>
    </dgm:pt>
    <dgm:pt modelId="{1D4CD981-71C0-4DB1-BE2C-A4AED376E813}" type="pres">
      <dgm:prSet presAssocID="{8371AA83-1FAD-494A-81B6-106AE6675D89}" presName="text" presStyleLbl="fgAcc0" presStyleIdx="0" presStyleCnt="4">
        <dgm:presLayoutVars>
          <dgm:chPref val="3"/>
        </dgm:presLayoutVars>
      </dgm:prSet>
      <dgm:spPr/>
    </dgm:pt>
    <dgm:pt modelId="{53FD3F35-A4BE-4E28-82D0-FBD10422E277}" type="pres">
      <dgm:prSet presAssocID="{8371AA83-1FAD-494A-81B6-106AE6675D89}" presName="hierChild2" presStyleCnt="0"/>
      <dgm:spPr/>
    </dgm:pt>
    <dgm:pt modelId="{DE75E66D-5A1A-437D-B464-79DD6EEF3DD4}" type="pres">
      <dgm:prSet presAssocID="{668E1FF6-116E-41F3-9066-4F4926CE2977}" presName="hierRoot1" presStyleCnt="0"/>
      <dgm:spPr/>
    </dgm:pt>
    <dgm:pt modelId="{2805E4AD-C580-44DA-995C-DCE783BBC34E}" type="pres">
      <dgm:prSet presAssocID="{668E1FF6-116E-41F3-9066-4F4926CE2977}" presName="composite" presStyleCnt="0"/>
      <dgm:spPr/>
    </dgm:pt>
    <dgm:pt modelId="{3398979C-D025-48E4-A670-41753B84105E}" type="pres">
      <dgm:prSet presAssocID="{668E1FF6-116E-41F3-9066-4F4926CE2977}" presName="background" presStyleLbl="node0" presStyleIdx="1" presStyleCnt="4"/>
      <dgm:spPr/>
    </dgm:pt>
    <dgm:pt modelId="{4659EBD3-C1D3-409B-BE39-5AFB89939E56}" type="pres">
      <dgm:prSet presAssocID="{668E1FF6-116E-41F3-9066-4F4926CE2977}" presName="text" presStyleLbl="fgAcc0" presStyleIdx="1" presStyleCnt="4">
        <dgm:presLayoutVars>
          <dgm:chPref val="3"/>
        </dgm:presLayoutVars>
      </dgm:prSet>
      <dgm:spPr/>
    </dgm:pt>
    <dgm:pt modelId="{1ECA04EC-9135-4007-A5E6-7126478104F0}" type="pres">
      <dgm:prSet presAssocID="{668E1FF6-116E-41F3-9066-4F4926CE2977}" presName="hierChild2" presStyleCnt="0"/>
      <dgm:spPr/>
    </dgm:pt>
    <dgm:pt modelId="{D0959E88-6EA3-48E6-A37E-DB200F7A7B49}" type="pres">
      <dgm:prSet presAssocID="{A3F0776E-C3E0-4E4A-839B-666E64E1BC76}" presName="hierRoot1" presStyleCnt="0"/>
      <dgm:spPr/>
    </dgm:pt>
    <dgm:pt modelId="{89FABEFD-09E2-44EA-A5A2-FB5DE92CDBFA}" type="pres">
      <dgm:prSet presAssocID="{A3F0776E-C3E0-4E4A-839B-666E64E1BC76}" presName="composite" presStyleCnt="0"/>
      <dgm:spPr/>
    </dgm:pt>
    <dgm:pt modelId="{D57EB065-3F32-4A2B-BEDC-4A96F764C352}" type="pres">
      <dgm:prSet presAssocID="{A3F0776E-C3E0-4E4A-839B-666E64E1BC76}" presName="background" presStyleLbl="node0" presStyleIdx="2" presStyleCnt="4"/>
      <dgm:spPr/>
    </dgm:pt>
    <dgm:pt modelId="{3206A535-07D2-424B-808F-F1F1387C428E}" type="pres">
      <dgm:prSet presAssocID="{A3F0776E-C3E0-4E4A-839B-666E64E1BC76}" presName="text" presStyleLbl="fgAcc0" presStyleIdx="2" presStyleCnt="4">
        <dgm:presLayoutVars>
          <dgm:chPref val="3"/>
        </dgm:presLayoutVars>
      </dgm:prSet>
      <dgm:spPr/>
    </dgm:pt>
    <dgm:pt modelId="{5DA74179-A801-4E7E-857F-726A1675141C}" type="pres">
      <dgm:prSet presAssocID="{A3F0776E-C3E0-4E4A-839B-666E64E1BC76}" presName="hierChild2" presStyleCnt="0"/>
      <dgm:spPr/>
    </dgm:pt>
    <dgm:pt modelId="{B1894FF4-E84B-47C0-9017-F6E76B5D2496}" type="pres">
      <dgm:prSet presAssocID="{88C22043-3881-4BF9-AE7B-40C1A79B9D09}" presName="hierRoot1" presStyleCnt="0"/>
      <dgm:spPr/>
    </dgm:pt>
    <dgm:pt modelId="{181B1F5D-B02F-4FAA-B037-97CEC2974FBD}" type="pres">
      <dgm:prSet presAssocID="{88C22043-3881-4BF9-AE7B-40C1A79B9D09}" presName="composite" presStyleCnt="0"/>
      <dgm:spPr/>
    </dgm:pt>
    <dgm:pt modelId="{65AEF8B8-7F80-44DC-9E9E-4108388320CC}" type="pres">
      <dgm:prSet presAssocID="{88C22043-3881-4BF9-AE7B-40C1A79B9D09}" presName="background" presStyleLbl="node0" presStyleIdx="3" presStyleCnt="4"/>
      <dgm:spPr/>
    </dgm:pt>
    <dgm:pt modelId="{735D396D-AC3B-481E-BC73-9C65F8379E4D}" type="pres">
      <dgm:prSet presAssocID="{88C22043-3881-4BF9-AE7B-40C1A79B9D09}" presName="text" presStyleLbl="fgAcc0" presStyleIdx="3" presStyleCnt="4">
        <dgm:presLayoutVars>
          <dgm:chPref val="3"/>
        </dgm:presLayoutVars>
      </dgm:prSet>
      <dgm:spPr/>
    </dgm:pt>
    <dgm:pt modelId="{13F21AD3-1B0A-42C0-BBAA-3E73DF8F805E}" type="pres">
      <dgm:prSet presAssocID="{88C22043-3881-4BF9-AE7B-40C1A79B9D09}" presName="hierChild2" presStyleCnt="0"/>
      <dgm:spPr/>
    </dgm:pt>
  </dgm:ptLst>
  <dgm:cxnLst>
    <dgm:cxn modelId="{50F6AB06-7AF5-4FE0-B69D-379A4CE7A07F}" type="presOf" srcId="{668E1FF6-116E-41F3-9066-4F4926CE2977}" destId="{4659EBD3-C1D3-409B-BE39-5AFB89939E56}" srcOrd="0" destOrd="0" presId="urn:microsoft.com/office/officeart/2005/8/layout/hierarchy1"/>
    <dgm:cxn modelId="{75F8CB3F-B60C-44FA-9697-1C264A07F8E0}" type="presOf" srcId="{88C22043-3881-4BF9-AE7B-40C1A79B9D09}" destId="{735D396D-AC3B-481E-BC73-9C65F8379E4D}" srcOrd="0" destOrd="0" presId="urn:microsoft.com/office/officeart/2005/8/layout/hierarchy1"/>
    <dgm:cxn modelId="{0427CC6B-52CB-4E9E-A1E5-6CF23394FFAC}" type="presOf" srcId="{8371AA83-1FAD-494A-81B6-106AE6675D89}" destId="{1D4CD981-71C0-4DB1-BE2C-A4AED376E813}" srcOrd="0" destOrd="0" presId="urn:microsoft.com/office/officeart/2005/8/layout/hierarchy1"/>
    <dgm:cxn modelId="{AB12396C-C396-47DA-A481-24C3480515B6}" type="presOf" srcId="{547BACA6-FFA2-433D-8E3E-A66753B7FCBA}" destId="{A6298CF3-51CD-4BFE-973D-D6F17CD717E9}" srcOrd="0" destOrd="0" presId="urn:microsoft.com/office/officeart/2005/8/layout/hierarchy1"/>
    <dgm:cxn modelId="{B72C6099-55AC-4DD9-AAB8-5B6BEEB309B8}" srcId="{547BACA6-FFA2-433D-8E3E-A66753B7FCBA}" destId="{668E1FF6-116E-41F3-9066-4F4926CE2977}" srcOrd="1" destOrd="0" parTransId="{98FD03CC-A75E-4485-9861-DF317FBA1D66}" sibTransId="{75684B2E-128A-4721-AA50-E426FF2B697C}"/>
    <dgm:cxn modelId="{B5804CB9-CB38-4EBD-8A84-98045151A64A}" type="presOf" srcId="{A3F0776E-C3E0-4E4A-839B-666E64E1BC76}" destId="{3206A535-07D2-424B-808F-F1F1387C428E}" srcOrd="0" destOrd="0" presId="urn:microsoft.com/office/officeart/2005/8/layout/hierarchy1"/>
    <dgm:cxn modelId="{0BC07DC9-9DA4-4D8B-9913-42E5AA64B28D}" srcId="{547BACA6-FFA2-433D-8E3E-A66753B7FCBA}" destId="{8371AA83-1FAD-494A-81B6-106AE6675D89}" srcOrd="0" destOrd="0" parTransId="{1C3121B0-DE62-4D58-A92A-59D8506E3D80}" sibTransId="{F78EF7C5-E2FD-47D5-9EC2-01B150C544A9}"/>
    <dgm:cxn modelId="{B0450ECB-AA64-4199-BDD4-C2C80707CFBF}" srcId="{547BACA6-FFA2-433D-8E3E-A66753B7FCBA}" destId="{A3F0776E-C3E0-4E4A-839B-666E64E1BC76}" srcOrd="2" destOrd="0" parTransId="{0E241DCD-55C5-4958-A137-8F2C852676CE}" sibTransId="{5C15E852-8A49-47FD-B960-4104C0E33BE7}"/>
    <dgm:cxn modelId="{655C3ECE-FA4F-47C9-AF3F-00593800DB55}" srcId="{547BACA6-FFA2-433D-8E3E-A66753B7FCBA}" destId="{88C22043-3881-4BF9-AE7B-40C1A79B9D09}" srcOrd="3" destOrd="0" parTransId="{32372C44-4CD9-42E3-A2DF-903C70BB52E0}" sibTransId="{830C07A2-FC5C-4088-B0D3-6B08082D9C38}"/>
    <dgm:cxn modelId="{05FA4165-5A19-44E3-8A21-BA4F64EDD2E6}" type="presParOf" srcId="{A6298CF3-51CD-4BFE-973D-D6F17CD717E9}" destId="{104576C8-BF91-4040-88AE-4BBA57DAEEFE}" srcOrd="0" destOrd="0" presId="urn:microsoft.com/office/officeart/2005/8/layout/hierarchy1"/>
    <dgm:cxn modelId="{C05FB7B6-1467-4D87-AE40-17B536258EA1}" type="presParOf" srcId="{104576C8-BF91-4040-88AE-4BBA57DAEEFE}" destId="{8D5E976B-B221-4649-AC8C-6B3668599E10}" srcOrd="0" destOrd="0" presId="urn:microsoft.com/office/officeart/2005/8/layout/hierarchy1"/>
    <dgm:cxn modelId="{0E055086-3BF3-4F4D-8018-1487229E9D69}" type="presParOf" srcId="{8D5E976B-B221-4649-AC8C-6B3668599E10}" destId="{1DE50E92-12AE-4537-ADF2-D84A5E92B327}" srcOrd="0" destOrd="0" presId="urn:microsoft.com/office/officeart/2005/8/layout/hierarchy1"/>
    <dgm:cxn modelId="{5068440D-6C31-4665-8F42-42E989EF31B1}" type="presParOf" srcId="{8D5E976B-B221-4649-AC8C-6B3668599E10}" destId="{1D4CD981-71C0-4DB1-BE2C-A4AED376E813}" srcOrd="1" destOrd="0" presId="urn:microsoft.com/office/officeart/2005/8/layout/hierarchy1"/>
    <dgm:cxn modelId="{ADC86EAF-A50B-4DF4-9D29-D5DBD9D49E24}" type="presParOf" srcId="{104576C8-BF91-4040-88AE-4BBA57DAEEFE}" destId="{53FD3F35-A4BE-4E28-82D0-FBD10422E277}" srcOrd="1" destOrd="0" presId="urn:microsoft.com/office/officeart/2005/8/layout/hierarchy1"/>
    <dgm:cxn modelId="{B02BBA13-F465-4BFA-994E-45DF9473AC85}" type="presParOf" srcId="{A6298CF3-51CD-4BFE-973D-D6F17CD717E9}" destId="{DE75E66D-5A1A-437D-B464-79DD6EEF3DD4}" srcOrd="1" destOrd="0" presId="urn:microsoft.com/office/officeart/2005/8/layout/hierarchy1"/>
    <dgm:cxn modelId="{A8229085-6972-4395-9CEE-46169752F395}" type="presParOf" srcId="{DE75E66D-5A1A-437D-B464-79DD6EEF3DD4}" destId="{2805E4AD-C580-44DA-995C-DCE783BBC34E}" srcOrd="0" destOrd="0" presId="urn:microsoft.com/office/officeart/2005/8/layout/hierarchy1"/>
    <dgm:cxn modelId="{84F67489-2E67-4171-A41A-E09EB3AB75E9}" type="presParOf" srcId="{2805E4AD-C580-44DA-995C-DCE783BBC34E}" destId="{3398979C-D025-48E4-A670-41753B84105E}" srcOrd="0" destOrd="0" presId="urn:microsoft.com/office/officeart/2005/8/layout/hierarchy1"/>
    <dgm:cxn modelId="{AEF20B7F-FA38-4FD6-A338-1C9CE02DBC99}" type="presParOf" srcId="{2805E4AD-C580-44DA-995C-DCE783BBC34E}" destId="{4659EBD3-C1D3-409B-BE39-5AFB89939E56}" srcOrd="1" destOrd="0" presId="urn:microsoft.com/office/officeart/2005/8/layout/hierarchy1"/>
    <dgm:cxn modelId="{74592DB0-1D23-49ED-954A-63B9AD851F43}" type="presParOf" srcId="{DE75E66D-5A1A-437D-B464-79DD6EEF3DD4}" destId="{1ECA04EC-9135-4007-A5E6-7126478104F0}" srcOrd="1" destOrd="0" presId="urn:microsoft.com/office/officeart/2005/8/layout/hierarchy1"/>
    <dgm:cxn modelId="{8B176A4F-A73A-4366-BB7D-D76A51BE6CEA}" type="presParOf" srcId="{A6298CF3-51CD-4BFE-973D-D6F17CD717E9}" destId="{D0959E88-6EA3-48E6-A37E-DB200F7A7B49}" srcOrd="2" destOrd="0" presId="urn:microsoft.com/office/officeart/2005/8/layout/hierarchy1"/>
    <dgm:cxn modelId="{0181497F-7874-41F9-A8C0-6F87CDD3249A}" type="presParOf" srcId="{D0959E88-6EA3-48E6-A37E-DB200F7A7B49}" destId="{89FABEFD-09E2-44EA-A5A2-FB5DE92CDBFA}" srcOrd="0" destOrd="0" presId="urn:microsoft.com/office/officeart/2005/8/layout/hierarchy1"/>
    <dgm:cxn modelId="{63827DDB-9525-42D0-88AE-3FEBD0572C0A}" type="presParOf" srcId="{89FABEFD-09E2-44EA-A5A2-FB5DE92CDBFA}" destId="{D57EB065-3F32-4A2B-BEDC-4A96F764C352}" srcOrd="0" destOrd="0" presId="urn:microsoft.com/office/officeart/2005/8/layout/hierarchy1"/>
    <dgm:cxn modelId="{5EF1F4C1-4FE6-4320-97BE-F5560757C5AF}" type="presParOf" srcId="{89FABEFD-09E2-44EA-A5A2-FB5DE92CDBFA}" destId="{3206A535-07D2-424B-808F-F1F1387C428E}" srcOrd="1" destOrd="0" presId="urn:microsoft.com/office/officeart/2005/8/layout/hierarchy1"/>
    <dgm:cxn modelId="{DF388F0A-7FC5-4B8B-A04B-7558F5D790AB}" type="presParOf" srcId="{D0959E88-6EA3-48E6-A37E-DB200F7A7B49}" destId="{5DA74179-A801-4E7E-857F-726A1675141C}" srcOrd="1" destOrd="0" presId="urn:microsoft.com/office/officeart/2005/8/layout/hierarchy1"/>
    <dgm:cxn modelId="{337F961E-64D3-43AD-B290-9BDBB8564E82}" type="presParOf" srcId="{A6298CF3-51CD-4BFE-973D-D6F17CD717E9}" destId="{B1894FF4-E84B-47C0-9017-F6E76B5D2496}" srcOrd="3" destOrd="0" presId="urn:microsoft.com/office/officeart/2005/8/layout/hierarchy1"/>
    <dgm:cxn modelId="{2754635B-ECDF-42FF-8FE3-B480D241A973}" type="presParOf" srcId="{B1894FF4-E84B-47C0-9017-F6E76B5D2496}" destId="{181B1F5D-B02F-4FAA-B037-97CEC2974FBD}" srcOrd="0" destOrd="0" presId="urn:microsoft.com/office/officeart/2005/8/layout/hierarchy1"/>
    <dgm:cxn modelId="{2BCE63B1-2DBE-4AB3-9990-0A8144E8E929}" type="presParOf" srcId="{181B1F5D-B02F-4FAA-B037-97CEC2974FBD}" destId="{65AEF8B8-7F80-44DC-9E9E-4108388320CC}" srcOrd="0" destOrd="0" presId="urn:microsoft.com/office/officeart/2005/8/layout/hierarchy1"/>
    <dgm:cxn modelId="{79171625-D9F4-46E5-A11C-824F75D6F66C}" type="presParOf" srcId="{181B1F5D-B02F-4FAA-B037-97CEC2974FBD}" destId="{735D396D-AC3B-481E-BC73-9C65F8379E4D}" srcOrd="1" destOrd="0" presId="urn:microsoft.com/office/officeart/2005/8/layout/hierarchy1"/>
    <dgm:cxn modelId="{913F074A-A4A3-4F00-91AC-4E0DEBCD390C}" type="presParOf" srcId="{B1894FF4-E84B-47C0-9017-F6E76B5D2496}" destId="{13F21AD3-1B0A-42C0-BBAA-3E73DF8F80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D1BBE-E04B-46D6-A7F3-7541F952AA4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F87FD-69D6-43CD-A968-B2E1E191C012}">
      <dgm:prSet/>
      <dgm:spPr/>
      <dgm:t>
        <a:bodyPr/>
        <a:lstStyle/>
        <a:p>
          <a:r>
            <a:rPr lang="en-ID" b="0" i="0" dirty="0" err="1"/>
            <a:t>Intravena</a:t>
          </a:r>
          <a:r>
            <a:rPr lang="en-ID" b="0" i="0" dirty="0"/>
            <a:t> </a:t>
          </a:r>
        </a:p>
        <a:p>
          <a:r>
            <a:rPr lang="en-ID" b="0" i="0" dirty="0"/>
            <a:t>(IV)</a:t>
          </a:r>
          <a:endParaRPr lang="en-US" dirty="0"/>
        </a:p>
      </dgm:t>
    </dgm:pt>
    <dgm:pt modelId="{2AFDD791-30C8-4290-9B98-5238789FFB11}" type="parTrans" cxnId="{A3CFA0B8-A758-4A77-951A-4E1384E6451F}">
      <dgm:prSet/>
      <dgm:spPr/>
      <dgm:t>
        <a:bodyPr/>
        <a:lstStyle/>
        <a:p>
          <a:endParaRPr lang="en-US"/>
        </a:p>
      </dgm:t>
    </dgm:pt>
    <dgm:pt modelId="{6C618DD9-0053-4D08-B4DF-63B8AD5F3FAF}" type="sibTrans" cxnId="{A3CFA0B8-A758-4A77-951A-4E1384E6451F}">
      <dgm:prSet/>
      <dgm:spPr/>
      <dgm:t>
        <a:bodyPr/>
        <a:lstStyle/>
        <a:p>
          <a:endParaRPr lang="en-US"/>
        </a:p>
      </dgm:t>
    </dgm:pt>
    <dgm:pt modelId="{99BEA307-3F64-4730-8988-1C6FB7B93B2D}">
      <dgm:prSet/>
      <dgm:spPr/>
      <dgm:t>
        <a:bodyPr/>
        <a:lstStyle/>
        <a:p>
          <a:r>
            <a:rPr lang="en-ID" b="0" i="0" dirty="0" err="1"/>
            <a:t>Intramuskuler</a:t>
          </a:r>
          <a:endParaRPr lang="en-ID" b="0" i="0" dirty="0"/>
        </a:p>
        <a:p>
          <a:r>
            <a:rPr lang="en-ID" b="0" i="0" dirty="0"/>
            <a:t>(IM)</a:t>
          </a:r>
          <a:endParaRPr lang="en-US" dirty="0"/>
        </a:p>
      </dgm:t>
    </dgm:pt>
    <dgm:pt modelId="{538EC0E9-7ECC-450A-9D78-6087FB0CA4F1}" type="parTrans" cxnId="{AFBB483D-D3D6-44EE-A2A6-AF6865D300F3}">
      <dgm:prSet/>
      <dgm:spPr/>
      <dgm:t>
        <a:bodyPr/>
        <a:lstStyle/>
        <a:p>
          <a:endParaRPr lang="en-US"/>
        </a:p>
      </dgm:t>
    </dgm:pt>
    <dgm:pt modelId="{69867D2B-4EA8-4345-930B-2361BC598150}" type="sibTrans" cxnId="{AFBB483D-D3D6-44EE-A2A6-AF6865D300F3}">
      <dgm:prSet/>
      <dgm:spPr/>
      <dgm:t>
        <a:bodyPr/>
        <a:lstStyle/>
        <a:p>
          <a:endParaRPr lang="en-US"/>
        </a:p>
      </dgm:t>
    </dgm:pt>
    <dgm:pt modelId="{236B4346-C8D4-49E0-8DDB-A1C66CF47F0C}">
      <dgm:prSet/>
      <dgm:spPr/>
      <dgm:t>
        <a:bodyPr/>
        <a:lstStyle/>
        <a:p>
          <a:r>
            <a:rPr lang="en-ID" b="0" i="0" dirty="0" err="1"/>
            <a:t>Subcutan</a:t>
          </a:r>
          <a:endParaRPr lang="en-ID" b="0" i="0" dirty="0"/>
        </a:p>
        <a:p>
          <a:r>
            <a:rPr lang="en-ID" b="0" i="0" dirty="0"/>
            <a:t>(SC)</a:t>
          </a:r>
          <a:endParaRPr lang="en-US" dirty="0"/>
        </a:p>
      </dgm:t>
    </dgm:pt>
    <dgm:pt modelId="{17346FAF-547F-4D26-9BE4-FBDB03DEB8C5}" type="parTrans" cxnId="{CC98C5B4-3180-4221-94A2-4786F1C87DA9}">
      <dgm:prSet/>
      <dgm:spPr/>
      <dgm:t>
        <a:bodyPr/>
        <a:lstStyle/>
        <a:p>
          <a:endParaRPr lang="en-US"/>
        </a:p>
      </dgm:t>
    </dgm:pt>
    <dgm:pt modelId="{2D9C795C-1FD5-479A-AA63-5FA1683EF390}" type="sibTrans" cxnId="{CC98C5B4-3180-4221-94A2-4786F1C87DA9}">
      <dgm:prSet/>
      <dgm:spPr/>
      <dgm:t>
        <a:bodyPr/>
        <a:lstStyle/>
        <a:p>
          <a:endParaRPr lang="en-US"/>
        </a:p>
      </dgm:t>
    </dgm:pt>
    <dgm:pt modelId="{B399CAE1-C382-4775-BBD9-38068EA85C11}">
      <dgm:prSet/>
      <dgm:spPr/>
      <dgm:t>
        <a:bodyPr/>
        <a:lstStyle/>
        <a:p>
          <a:r>
            <a:rPr lang="en-ID" b="0" i="0" dirty="0" err="1"/>
            <a:t>Intracutan</a:t>
          </a:r>
          <a:endParaRPr lang="en-ID" b="0" i="0" dirty="0"/>
        </a:p>
        <a:p>
          <a:r>
            <a:rPr lang="en-ID" b="0" i="0" dirty="0"/>
            <a:t>(IC)</a:t>
          </a:r>
          <a:endParaRPr lang="en-US" dirty="0"/>
        </a:p>
      </dgm:t>
    </dgm:pt>
    <dgm:pt modelId="{2172ECE5-EE14-4386-B84F-FFFE5E596D81}" type="parTrans" cxnId="{F7BE98DC-2421-42DA-966B-11BC67C53A50}">
      <dgm:prSet/>
      <dgm:spPr/>
      <dgm:t>
        <a:bodyPr/>
        <a:lstStyle/>
        <a:p>
          <a:endParaRPr lang="en-US"/>
        </a:p>
      </dgm:t>
    </dgm:pt>
    <dgm:pt modelId="{D06B6717-F911-4731-9C06-29733CF2F594}" type="sibTrans" cxnId="{F7BE98DC-2421-42DA-966B-11BC67C53A50}">
      <dgm:prSet/>
      <dgm:spPr/>
      <dgm:t>
        <a:bodyPr/>
        <a:lstStyle/>
        <a:p>
          <a:endParaRPr lang="en-US"/>
        </a:p>
      </dgm:t>
    </dgm:pt>
    <dgm:pt modelId="{FE503163-9600-4748-99CA-72EC8AAB601E}" type="pres">
      <dgm:prSet presAssocID="{5B3D1BBE-E04B-46D6-A7F3-7541F952AA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1300B8-FC04-4BC2-8D82-C4583E88AA7D}" type="pres">
      <dgm:prSet presAssocID="{759F87FD-69D6-43CD-A968-B2E1E191C012}" presName="hierRoot1" presStyleCnt="0"/>
      <dgm:spPr/>
    </dgm:pt>
    <dgm:pt modelId="{85C63248-E277-41B2-B899-2D559CF237F3}" type="pres">
      <dgm:prSet presAssocID="{759F87FD-69D6-43CD-A968-B2E1E191C012}" presName="composite" presStyleCnt="0"/>
      <dgm:spPr/>
    </dgm:pt>
    <dgm:pt modelId="{0B466326-347F-496C-B37D-C4861D997B04}" type="pres">
      <dgm:prSet presAssocID="{759F87FD-69D6-43CD-A968-B2E1E191C012}" presName="background" presStyleLbl="node0" presStyleIdx="0" presStyleCnt="4"/>
      <dgm:spPr/>
    </dgm:pt>
    <dgm:pt modelId="{35347961-66D1-418E-B9FC-52D274C2E65B}" type="pres">
      <dgm:prSet presAssocID="{759F87FD-69D6-43CD-A968-B2E1E191C012}" presName="text" presStyleLbl="fgAcc0" presStyleIdx="0" presStyleCnt="4">
        <dgm:presLayoutVars>
          <dgm:chPref val="3"/>
        </dgm:presLayoutVars>
      </dgm:prSet>
      <dgm:spPr/>
    </dgm:pt>
    <dgm:pt modelId="{73777743-0183-414B-A7D1-3C47FBE37CBE}" type="pres">
      <dgm:prSet presAssocID="{759F87FD-69D6-43CD-A968-B2E1E191C012}" presName="hierChild2" presStyleCnt="0"/>
      <dgm:spPr/>
    </dgm:pt>
    <dgm:pt modelId="{690A8D11-3D7F-41B6-B07E-3E0A270F9A4F}" type="pres">
      <dgm:prSet presAssocID="{99BEA307-3F64-4730-8988-1C6FB7B93B2D}" presName="hierRoot1" presStyleCnt="0"/>
      <dgm:spPr/>
    </dgm:pt>
    <dgm:pt modelId="{7522FFE7-3BC8-4D76-B94F-C079E337BD37}" type="pres">
      <dgm:prSet presAssocID="{99BEA307-3F64-4730-8988-1C6FB7B93B2D}" presName="composite" presStyleCnt="0"/>
      <dgm:spPr/>
    </dgm:pt>
    <dgm:pt modelId="{37C705F8-5248-4BB9-91FE-059E7C320A52}" type="pres">
      <dgm:prSet presAssocID="{99BEA307-3F64-4730-8988-1C6FB7B93B2D}" presName="background" presStyleLbl="node0" presStyleIdx="1" presStyleCnt="4"/>
      <dgm:spPr/>
    </dgm:pt>
    <dgm:pt modelId="{1C5E9896-1AE6-4A6C-9EDA-72544975704D}" type="pres">
      <dgm:prSet presAssocID="{99BEA307-3F64-4730-8988-1C6FB7B93B2D}" presName="text" presStyleLbl="fgAcc0" presStyleIdx="1" presStyleCnt="4">
        <dgm:presLayoutVars>
          <dgm:chPref val="3"/>
        </dgm:presLayoutVars>
      </dgm:prSet>
      <dgm:spPr/>
    </dgm:pt>
    <dgm:pt modelId="{F8437784-EFC5-4702-8C88-5342DA0D08DD}" type="pres">
      <dgm:prSet presAssocID="{99BEA307-3F64-4730-8988-1C6FB7B93B2D}" presName="hierChild2" presStyleCnt="0"/>
      <dgm:spPr/>
    </dgm:pt>
    <dgm:pt modelId="{1CB233D4-0187-4C08-B838-8ED47ADA6AC2}" type="pres">
      <dgm:prSet presAssocID="{236B4346-C8D4-49E0-8DDB-A1C66CF47F0C}" presName="hierRoot1" presStyleCnt="0"/>
      <dgm:spPr/>
    </dgm:pt>
    <dgm:pt modelId="{79B3CDD2-C3A1-4597-80C9-7FC5519F57DE}" type="pres">
      <dgm:prSet presAssocID="{236B4346-C8D4-49E0-8DDB-A1C66CF47F0C}" presName="composite" presStyleCnt="0"/>
      <dgm:spPr/>
    </dgm:pt>
    <dgm:pt modelId="{375E87AF-CDCA-41AB-A762-931FD07F3C79}" type="pres">
      <dgm:prSet presAssocID="{236B4346-C8D4-49E0-8DDB-A1C66CF47F0C}" presName="background" presStyleLbl="node0" presStyleIdx="2" presStyleCnt="4"/>
      <dgm:spPr/>
    </dgm:pt>
    <dgm:pt modelId="{DC51485C-5314-4442-AE58-8FF57754DD97}" type="pres">
      <dgm:prSet presAssocID="{236B4346-C8D4-49E0-8DDB-A1C66CF47F0C}" presName="text" presStyleLbl="fgAcc0" presStyleIdx="2" presStyleCnt="4">
        <dgm:presLayoutVars>
          <dgm:chPref val="3"/>
        </dgm:presLayoutVars>
      </dgm:prSet>
      <dgm:spPr/>
    </dgm:pt>
    <dgm:pt modelId="{6F8813CE-F610-445C-AA39-B4FCAE96DF29}" type="pres">
      <dgm:prSet presAssocID="{236B4346-C8D4-49E0-8DDB-A1C66CF47F0C}" presName="hierChild2" presStyleCnt="0"/>
      <dgm:spPr/>
    </dgm:pt>
    <dgm:pt modelId="{328E481D-C561-4CE6-B7A8-6090D4D38E26}" type="pres">
      <dgm:prSet presAssocID="{B399CAE1-C382-4775-BBD9-38068EA85C11}" presName="hierRoot1" presStyleCnt="0"/>
      <dgm:spPr/>
    </dgm:pt>
    <dgm:pt modelId="{181FE0A3-EB47-49EF-B597-AD022D3A3DFA}" type="pres">
      <dgm:prSet presAssocID="{B399CAE1-C382-4775-BBD9-38068EA85C11}" presName="composite" presStyleCnt="0"/>
      <dgm:spPr/>
    </dgm:pt>
    <dgm:pt modelId="{E75B9C4B-FB7C-4395-A3DA-5737F26D9218}" type="pres">
      <dgm:prSet presAssocID="{B399CAE1-C382-4775-BBD9-38068EA85C11}" presName="background" presStyleLbl="node0" presStyleIdx="3" presStyleCnt="4"/>
      <dgm:spPr/>
    </dgm:pt>
    <dgm:pt modelId="{77579513-D196-4884-81A6-354D8613E301}" type="pres">
      <dgm:prSet presAssocID="{B399CAE1-C382-4775-BBD9-38068EA85C11}" presName="text" presStyleLbl="fgAcc0" presStyleIdx="3" presStyleCnt="4">
        <dgm:presLayoutVars>
          <dgm:chPref val="3"/>
        </dgm:presLayoutVars>
      </dgm:prSet>
      <dgm:spPr/>
    </dgm:pt>
    <dgm:pt modelId="{E8701DCE-5E14-46EC-BF9E-AC205ABC5AB1}" type="pres">
      <dgm:prSet presAssocID="{B399CAE1-C382-4775-BBD9-38068EA85C11}" presName="hierChild2" presStyleCnt="0"/>
      <dgm:spPr/>
    </dgm:pt>
  </dgm:ptLst>
  <dgm:cxnLst>
    <dgm:cxn modelId="{9583090A-9465-424C-B39F-A50770716078}" type="presOf" srcId="{759F87FD-69D6-43CD-A968-B2E1E191C012}" destId="{35347961-66D1-418E-B9FC-52D274C2E65B}" srcOrd="0" destOrd="0" presId="urn:microsoft.com/office/officeart/2005/8/layout/hierarchy1"/>
    <dgm:cxn modelId="{E2F7C030-2942-4615-8EB6-A776C682BF1E}" type="presOf" srcId="{99BEA307-3F64-4730-8988-1C6FB7B93B2D}" destId="{1C5E9896-1AE6-4A6C-9EDA-72544975704D}" srcOrd="0" destOrd="0" presId="urn:microsoft.com/office/officeart/2005/8/layout/hierarchy1"/>
    <dgm:cxn modelId="{AFBB483D-D3D6-44EE-A2A6-AF6865D300F3}" srcId="{5B3D1BBE-E04B-46D6-A7F3-7541F952AA40}" destId="{99BEA307-3F64-4730-8988-1C6FB7B93B2D}" srcOrd="1" destOrd="0" parTransId="{538EC0E9-7ECC-450A-9D78-6087FB0CA4F1}" sibTransId="{69867D2B-4EA8-4345-930B-2361BC598150}"/>
    <dgm:cxn modelId="{D77F5742-163C-4159-A28E-33A8C81F84D4}" type="presOf" srcId="{5B3D1BBE-E04B-46D6-A7F3-7541F952AA40}" destId="{FE503163-9600-4748-99CA-72EC8AAB601E}" srcOrd="0" destOrd="0" presId="urn:microsoft.com/office/officeart/2005/8/layout/hierarchy1"/>
    <dgm:cxn modelId="{5D46A16C-0F05-4DC2-9AA3-1E234DA46CFB}" type="presOf" srcId="{236B4346-C8D4-49E0-8DDB-A1C66CF47F0C}" destId="{DC51485C-5314-4442-AE58-8FF57754DD97}" srcOrd="0" destOrd="0" presId="urn:microsoft.com/office/officeart/2005/8/layout/hierarchy1"/>
    <dgm:cxn modelId="{488081AF-D916-4007-8CB5-6C3AC8FB1E20}" type="presOf" srcId="{B399CAE1-C382-4775-BBD9-38068EA85C11}" destId="{77579513-D196-4884-81A6-354D8613E301}" srcOrd="0" destOrd="0" presId="urn:microsoft.com/office/officeart/2005/8/layout/hierarchy1"/>
    <dgm:cxn modelId="{CC98C5B4-3180-4221-94A2-4786F1C87DA9}" srcId="{5B3D1BBE-E04B-46D6-A7F3-7541F952AA40}" destId="{236B4346-C8D4-49E0-8DDB-A1C66CF47F0C}" srcOrd="2" destOrd="0" parTransId="{17346FAF-547F-4D26-9BE4-FBDB03DEB8C5}" sibTransId="{2D9C795C-1FD5-479A-AA63-5FA1683EF390}"/>
    <dgm:cxn modelId="{A3CFA0B8-A758-4A77-951A-4E1384E6451F}" srcId="{5B3D1BBE-E04B-46D6-A7F3-7541F952AA40}" destId="{759F87FD-69D6-43CD-A968-B2E1E191C012}" srcOrd="0" destOrd="0" parTransId="{2AFDD791-30C8-4290-9B98-5238789FFB11}" sibTransId="{6C618DD9-0053-4D08-B4DF-63B8AD5F3FAF}"/>
    <dgm:cxn modelId="{F7BE98DC-2421-42DA-966B-11BC67C53A50}" srcId="{5B3D1BBE-E04B-46D6-A7F3-7541F952AA40}" destId="{B399CAE1-C382-4775-BBD9-38068EA85C11}" srcOrd="3" destOrd="0" parTransId="{2172ECE5-EE14-4386-B84F-FFFE5E596D81}" sibTransId="{D06B6717-F911-4731-9C06-29733CF2F594}"/>
    <dgm:cxn modelId="{97F86575-6F26-4BC6-B36F-102B11F0D28C}" type="presParOf" srcId="{FE503163-9600-4748-99CA-72EC8AAB601E}" destId="{611300B8-FC04-4BC2-8D82-C4583E88AA7D}" srcOrd="0" destOrd="0" presId="urn:microsoft.com/office/officeart/2005/8/layout/hierarchy1"/>
    <dgm:cxn modelId="{9F97E7D0-44B0-482B-9A3A-D535967A9A79}" type="presParOf" srcId="{611300B8-FC04-4BC2-8D82-C4583E88AA7D}" destId="{85C63248-E277-41B2-B899-2D559CF237F3}" srcOrd="0" destOrd="0" presId="urn:microsoft.com/office/officeart/2005/8/layout/hierarchy1"/>
    <dgm:cxn modelId="{FF4EED98-7C10-443B-8698-8C26516423A1}" type="presParOf" srcId="{85C63248-E277-41B2-B899-2D559CF237F3}" destId="{0B466326-347F-496C-B37D-C4861D997B04}" srcOrd="0" destOrd="0" presId="urn:microsoft.com/office/officeart/2005/8/layout/hierarchy1"/>
    <dgm:cxn modelId="{AE7B4179-1937-409B-9A10-D616B99DE993}" type="presParOf" srcId="{85C63248-E277-41B2-B899-2D559CF237F3}" destId="{35347961-66D1-418E-B9FC-52D274C2E65B}" srcOrd="1" destOrd="0" presId="urn:microsoft.com/office/officeart/2005/8/layout/hierarchy1"/>
    <dgm:cxn modelId="{406C4F9D-C324-4DE0-8CFE-D4A1D0EF4EAB}" type="presParOf" srcId="{611300B8-FC04-4BC2-8D82-C4583E88AA7D}" destId="{73777743-0183-414B-A7D1-3C47FBE37CBE}" srcOrd="1" destOrd="0" presId="urn:microsoft.com/office/officeart/2005/8/layout/hierarchy1"/>
    <dgm:cxn modelId="{AF4C6434-21EB-46A7-9838-E65EB300E2A3}" type="presParOf" srcId="{FE503163-9600-4748-99CA-72EC8AAB601E}" destId="{690A8D11-3D7F-41B6-B07E-3E0A270F9A4F}" srcOrd="1" destOrd="0" presId="urn:microsoft.com/office/officeart/2005/8/layout/hierarchy1"/>
    <dgm:cxn modelId="{6FCA6E61-33D8-41C6-90D7-9B02C7345396}" type="presParOf" srcId="{690A8D11-3D7F-41B6-B07E-3E0A270F9A4F}" destId="{7522FFE7-3BC8-4D76-B94F-C079E337BD37}" srcOrd="0" destOrd="0" presId="urn:microsoft.com/office/officeart/2005/8/layout/hierarchy1"/>
    <dgm:cxn modelId="{62B76912-1A90-44E3-A72C-B0754E8A0CD3}" type="presParOf" srcId="{7522FFE7-3BC8-4D76-B94F-C079E337BD37}" destId="{37C705F8-5248-4BB9-91FE-059E7C320A52}" srcOrd="0" destOrd="0" presId="urn:microsoft.com/office/officeart/2005/8/layout/hierarchy1"/>
    <dgm:cxn modelId="{185911FF-B48D-4CBC-930F-12CCB1A12464}" type="presParOf" srcId="{7522FFE7-3BC8-4D76-B94F-C079E337BD37}" destId="{1C5E9896-1AE6-4A6C-9EDA-72544975704D}" srcOrd="1" destOrd="0" presId="urn:microsoft.com/office/officeart/2005/8/layout/hierarchy1"/>
    <dgm:cxn modelId="{9744E4A3-905A-4315-AB65-0416C3539263}" type="presParOf" srcId="{690A8D11-3D7F-41B6-B07E-3E0A270F9A4F}" destId="{F8437784-EFC5-4702-8C88-5342DA0D08DD}" srcOrd="1" destOrd="0" presId="urn:microsoft.com/office/officeart/2005/8/layout/hierarchy1"/>
    <dgm:cxn modelId="{31F85EE2-3458-4724-BFAA-882545FE50B5}" type="presParOf" srcId="{FE503163-9600-4748-99CA-72EC8AAB601E}" destId="{1CB233D4-0187-4C08-B838-8ED47ADA6AC2}" srcOrd="2" destOrd="0" presId="urn:microsoft.com/office/officeart/2005/8/layout/hierarchy1"/>
    <dgm:cxn modelId="{B3CFD293-FC9B-4C32-9B20-12014AF74E2B}" type="presParOf" srcId="{1CB233D4-0187-4C08-B838-8ED47ADA6AC2}" destId="{79B3CDD2-C3A1-4597-80C9-7FC5519F57DE}" srcOrd="0" destOrd="0" presId="urn:microsoft.com/office/officeart/2005/8/layout/hierarchy1"/>
    <dgm:cxn modelId="{4EB8EE36-3EC6-4EED-8AF6-C813393BAF56}" type="presParOf" srcId="{79B3CDD2-C3A1-4597-80C9-7FC5519F57DE}" destId="{375E87AF-CDCA-41AB-A762-931FD07F3C79}" srcOrd="0" destOrd="0" presId="urn:microsoft.com/office/officeart/2005/8/layout/hierarchy1"/>
    <dgm:cxn modelId="{5DEE685F-1D95-49EE-872E-82B3901498DF}" type="presParOf" srcId="{79B3CDD2-C3A1-4597-80C9-7FC5519F57DE}" destId="{DC51485C-5314-4442-AE58-8FF57754DD97}" srcOrd="1" destOrd="0" presId="urn:microsoft.com/office/officeart/2005/8/layout/hierarchy1"/>
    <dgm:cxn modelId="{207FE120-BBBA-4C53-AA9F-E94000E5B47C}" type="presParOf" srcId="{1CB233D4-0187-4C08-B838-8ED47ADA6AC2}" destId="{6F8813CE-F610-445C-AA39-B4FCAE96DF29}" srcOrd="1" destOrd="0" presId="urn:microsoft.com/office/officeart/2005/8/layout/hierarchy1"/>
    <dgm:cxn modelId="{727120E1-C5FF-4D2A-96E2-29313332F9E3}" type="presParOf" srcId="{FE503163-9600-4748-99CA-72EC8AAB601E}" destId="{328E481D-C561-4CE6-B7A8-6090D4D38E26}" srcOrd="3" destOrd="0" presId="urn:microsoft.com/office/officeart/2005/8/layout/hierarchy1"/>
    <dgm:cxn modelId="{C26767B5-7A5E-4DA8-90A4-0D020A9275F7}" type="presParOf" srcId="{328E481D-C561-4CE6-B7A8-6090D4D38E26}" destId="{181FE0A3-EB47-49EF-B597-AD022D3A3DFA}" srcOrd="0" destOrd="0" presId="urn:microsoft.com/office/officeart/2005/8/layout/hierarchy1"/>
    <dgm:cxn modelId="{6FFC6F2C-892F-481F-A2B7-6BB2B1132F8E}" type="presParOf" srcId="{181FE0A3-EB47-49EF-B597-AD022D3A3DFA}" destId="{E75B9C4B-FB7C-4395-A3DA-5737F26D9218}" srcOrd="0" destOrd="0" presId="urn:microsoft.com/office/officeart/2005/8/layout/hierarchy1"/>
    <dgm:cxn modelId="{58C28E2E-AF36-47EB-96C7-1A950DD57920}" type="presParOf" srcId="{181FE0A3-EB47-49EF-B597-AD022D3A3DFA}" destId="{77579513-D196-4884-81A6-354D8613E301}" srcOrd="1" destOrd="0" presId="urn:microsoft.com/office/officeart/2005/8/layout/hierarchy1"/>
    <dgm:cxn modelId="{C7C90004-8E20-4A73-9829-26AE13168360}" type="presParOf" srcId="{328E481D-C561-4CE6-B7A8-6090D4D38E26}" destId="{E8701DCE-5E14-46EC-BF9E-AC205ABC5A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81AEDC-C446-4B4D-AC90-5B294174FFB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3E689B-A4DC-4259-8383-CE0E9B403CF1}">
      <dgm:prSet/>
      <dgm:spPr/>
      <dgm:t>
        <a:bodyPr/>
        <a:lstStyle/>
        <a:p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intravena</a:t>
          </a:r>
          <a:r>
            <a:rPr lang="en-ID" b="0" i="0" dirty="0"/>
            <a:t> (IV) </a:t>
          </a:r>
          <a:r>
            <a:rPr lang="en-ID" b="0" i="0" dirty="0" err="1"/>
            <a:t>adalah</a:t>
          </a:r>
          <a:r>
            <a:rPr lang="en-ID" b="0" i="0" dirty="0"/>
            <a:t> </a:t>
          </a:r>
          <a:r>
            <a:rPr lang="en-ID" b="0" i="0" dirty="0" err="1"/>
            <a:t>metode</a:t>
          </a:r>
          <a:r>
            <a:rPr lang="en-ID" b="0" i="0" dirty="0"/>
            <a:t>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, </a:t>
          </a:r>
          <a:r>
            <a:rPr lang="en-ID" b="0" i="0" dirty="0" err="1"/>
            <a:t>pengenalan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, dan </a:t>
          </a:r>
          <a:r>
            <a:rPr lang="en-ID" b="0" i="0" dirty="0" err="1"/>
            <a:t>lainnya</a:t>
          </a:r>
          <a:r>
            <a:rPr lang="en-ID" b="0" i="0" dirty="0"/>
            <a:t> </a:t>
          </a:r>
          <a:r>
            <a:rPr lang="en-ID" b="0" i="0" dirty="0" err="1"/>
            <a:t>langsung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aliran</a:t>
          </a:r>
          <a:r>
            <a:rPr lang="en-ID" b="0" i="0" dirty="0"/>
            <a:t> </a:t>
          </a:r>
          <a:r>
            <a:rPr lang="en-ID" b="0" i="0" dirty="0" err="1"/>
            <a:t>darah</a:t>
          </a:r>
          <a:r>
            <a:rPr lang="en-ID" b="0" i="0" dirty="0"/>
            <a:t> </a:t>
          </a:r>
          <a:r>
            <a:rPr lang="en-ID" b="0" i="0" dirty="0" err="1"/>
            <a:t>melalui</a:t>
          </a:r>
          <a:r>
            <a:rPr lang="en-ID" b="0" i="0" dirty="0"/>
            <a:t> </a:t>
          </a:r>
          <a:r>
            <a:rPr lang="en-ID" b="0" i="0" dirty="0" err="1"/>
            <a:t>jarum</a:t>
          </a:r>
          <a:r>
            <a:rPr lang="en-ID" b="0" i="0" dirty="0"/>
            <a:t> </a:t>
          </a:r>
          <a:r>
            <a:rPr lang="en-ID" b="0" i="0" dirty="0" err="1"/>
            <a:t>berlubang</a:t>
          </a:r>
          <a:r>
            <a:rPr lang="en-ID" b="0" i="0" dirty="0"/>
            <a:t> yang </a:t>
          </a:r>
          <a:r>
            <a:rPr lang="en-ID" b="0" i="0" dirty="0" err="1"/>
            <a:t>dimasukkan</a:t>
          </a:r>
          <a:r>
            <a:rPr lang="en-ID" b="0" i="0" dirty="0"/>
            <a:t> </a:t>
          </a:r>
          <a:r>
            <a:rPr lang="en-ID" b="0" i="0" dirty="0" err="1"/>
            <a:t>langsung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pembuluh</a:t>
          </a:r>
          <a:r>
            <a:rPr lang="en-ID" b="0" i="0" dirty="0"/>
            <a:t> </a:t>
          </a:r>
          <a:r>
            <a:rPr lang="en-ID" b="0" i="0" dirty="0" err="1"/>
            <a:t>darah</a:t>
          </a:r>
          <a:r>
            <a:rPr lang="en-ID" b="0" i="0" dirty="0"/>
            <a:t>.</a:t>
          </a:r>
          <a:endParaRPr lang="en-US" dirty="0"/>
        </a:p>
      </dgm:t>
    </dgm:pt>
    <dgm:pt modelId="{4099FF12-E595-4DE4-8347-C656841D6BDE}" type="parTrans" cxnId="{3C52C479-75DE-4870-B771-764AE4906C18}">
      <dgm:prSet/>
      <dgm:spPr/>
      <dgm:t>
        <a:bodyPr/>
        <a:lstStyle/>
        <a:p>
          <a:endParaRPr lang="en-US"/>
        </a:p>
      </dgm:t>
    </dgm:pt>
    <dgm:pt modelId="{F18E3323-ECD1-40C5-A33C-C9175DEAE353}" type="sibTrans" cxnId="{3C52C479-75DE-4870-B771-764AE4906C18}">
      <dgm:prSet/>
      <dgm:spPr/>
      <dgm:t>
        <a:bodyPr/>
        <a:lstStyle/>
        <a:p>
          <a:endParaRPr lang="en-US"/>
        </a:p>
      </dgm:t>
    </dgm:pt>
    <dgm:pt modelId="{8E2981E3-9723-4DF0-969E-E4814B5E105B}">
      <dgm:prSet/>
      <dgm:spPr/>
      <dgm:t>
        <a:bodyPr/>
        <a:lstStyle/>
        <a:p>
          <a:r>
            <a:rPr lang="en-ID" b="0" i="0" dirty="0"/>
            <a:t>Cara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sudut</a:t>
          </a:r>
          <a:r>
            <a:rPr lang="en-ID" b="0" i="0" dirty="0"/>
            <a:t> 15 </a:t>
          </a:r>
          <a:r>
            <a:rPr lang="en-ID" b="0" i="0" dirty="0" err="1"/>
            <a:t>derajat</a:t>
          </a:r>
          <a:endParaRPr lang="en-US" dirty="0"/>
        </a:p>
      </dgm:t>
    </dgm:pt>
    <dgm:pt modelId="{BD27A694-9531-4A53-A704-00A7660945C1}" type="parTrans" cxnId="{5112DCEB-9945-4CF8-927D-CC7AE480F777}">
      <dgm:prSet/>
      <dgm:spPr/>
      <dgm:t>
        <a:bodyPr/>
        <a:lstStyle/>
        <a:p>
          <a:endParaRPr lang="en-US"/>
        </a:p>
      </dgm:t>
    </dgm:pt>
    <dgm:pt modelId="{32142A99-B3D1-4243-9B24-0CDA7A6CD393}" type="sibTrans" cxnId="{5112DCEB-9945-4CF8-927D-CC7AE480F777}">
      <dgm:prSet/>
      <dgm:spPr/>
      <dgm:t>
        <a:bodyPr/>
        <a:lstStyle/>
        <a:p>
          <a:endParaRPr lang="en-US"/>
        </a:p>
      </dgm:t>
    </dgm:pt>
    <dgm:pt modelId="{AC501F3F-0686-49C5-8C83-BEEAD8EFFF8E}" type="pres">
      <dgm:prSet presAssocID="{0381AEDC-C446-4B4D-AC90-5B294174FFBA}" presName="Name0" presStyleCnt="0">
        <dgm:presLayoutVars>
          <dgm:dir/>
          <dgm:animLvl val="lvl"/>
          <dgm:resizeHandles val="exact"/>
        </dgm:presLayoutVars>
      </dgm:prSet>
      <dgm:spPr/>
    </dgm:pt>
    <dgm:pt modelId="{44A8E6DF-A910-40AA-A191-5300247FC3F8}" type="pres">
      <dgm:prSet presAssocID="{8E2981E3-9723-4DF0-969E-E4814B5E105B}" presName="boxAndChildren" presStyleCnt="0"/>
      <dgm:spPr/>
    </dgm:pt>
    <dgm:pt modelId="{E62D2BA8-71CB-4C89-8377-4A6053A5F479}" type="pres">
      <dgm:prSet presAssocID="{8E2981E3-9723-4DF0-969E-E4814B5E105B}" presName="parentTextBox" presStyleLbl="node1" presStyleIdx="0" presStyleCnt="2"/>
      <dgm:spPr/>
    </dgm:pt>
    <dgm:pt modelId="{44A8F97F-BA0B-4860-B6FF-2890F308507C}" type="pres">
      <dgm:prSet presAssocID="{F18E3323-ECD1-40C5-A33C-C9175DEAE353}" presName="sp" presStyleCnt="0"/>
      <dgm:spPr/>
    </dgm:pt>
    <dgm:pt modelId="{9DC2576A-697F-4388-9A23-5B92AB5B4AF7}" type="pres">
      <dgm:prSet presAssocID="{243E689B-A4DC-4259-8383-CE0E9B403CF1}" presName="arrowAndChildren" presStyleCnt="0"/>
      <dgm:spPr/>
    </dgm:pt>
    <dgm:pt modelId="{B24136BF-B0BC-41E6-9D22-A5D2D3AC9004}" type="pres">
      <dgm:prSet presAssocID="{243E689B-A4DC-4259-8383-CE0E9B403CF1}" presName="parentTextArrow" presStyleLbl="node1" presStyleIdx="1" presStyleCnt="2"/>
      <dgm:spPr/>
    </dgm:pt>
  </dgm:ptLst>
  <dgm:cxnLst>
    <dgm:cxn modelId="{56CC895C-55BB-489C-9855-23DA3E67BBD8}" type="presOf" srcId="{243E689B-A4DC-4259-8383-CE0E9B403CF1}" destId="{B24136BF-B0BC-41E6-9D22-A5D2D3AC9004}" srcOrd="0" destOrd="0" presId="urn:microsoft.com/office/officeart/2005/8/layout/process4"/>
    <dgm:cxn modelId="{5C119D6B-D6EF-4681-A042-70B3300F8016}" type="presOf" srcId="{0381AEDC-C446-4B4D-AC90-5B294174FFBA}" destId="{AC501F3F-0686-49C5-8C83-BEEAD8EFFF8E}" srcOrd="0" destOrd="0" presId="urn:microsoft.com/office/officeart/2005/8/layout/process4"/>
    <dgm:cxn modelId="{3C52C479-75DE-4870-B771-764AE4906C18}" srcId="{0381AEDC-C446-4B4D-AC90-5B294174FFBA}" destId="{243E689B-A4DC-4259-8383-CE0E9B403CF1}" srcOrd="0" destOrd="0" parTransId="{4099FF12-E595-4DE4-8347-C656841D6BDE}" sibTransId="{F18E3323-ECD1-40C5-A33C-C9175DEAE353}"/>
    <dgm:cxn modelId="{8CB765DF-4D3D-4A20-B7AA-737E351AD4F1}" type="presOf" srcId="{8E2981E3-9723-4DF0-969E-E4814B5E105B}" destId="{E62D2BA8-71CB-4C89-8377-4A6053A5F479}" srcOrd="0" destOrd="0" presId="urn:microsoft.com/office/officeart/2005/8/layout/process4"/>
    <dgm:cxn modelId="{5112DCEB-9945-4CF8-927D-CC7AE480F777}" srcId="{0381AEDC-C446-4B4D-AC90-5B294174FFBA}" destId="{8E2981E3-9723-4DF0-969E-E4814B5E105B}" srcOrd="1" destOrd="0" parTransId="{BD27A694-9531-4A53-A704-00A7660945C1}" sibTransId="{32142A99-B3D1-4243-9B24-0CDA7A6CD393}"/>
    <dgm:cxn modelId="{59671850-91D5-49B8-9AD5-D6642188624D}" type="presParOf" srcId="{AC501F3F-0686-49C5-8C83-BEEAD8EFFF8E}" destId="{44A8E6DF-A910-40AA-A191-5300247FC3F8}" srcOrd="0" destOrd="0" presId="urn:microsoft.com/office/officeart/2005/8/layout/process4"/>
    <dgm:cxn modelId="{F8BA4EDD-6811-472A-A0B7-BCFE99FAB00D}" type="presParOf" srcId="{44A8E6DF-A910-40AA-A191-5300247FC3F8}" destId="{E62D2BA8-71CB-4C89-8377-4A6053A5F479}" srcOrd="0" destOrd="0" presId="urn:microsoft.com/office/officeart/2005/8/layout/process4"/>
    <dgm:cxn modelId="{2E2E6C06-6797-41B6-978C-1AEE499FA462}" type="presParOf" srcId="{AC501F3F-0686-49C5-8C83-BEEAD8EFFF8E}" destId="{44A8F97F-BA0B-4860-B6FF-2890F308507C}" srcOrd="1" destOrd="0" presId="urn:microsoft.com/office/officeart/2005/8/layout/process4"/>
    <dgm:cxn modelId="{C1389FD8-B517-40F1-B48F-518F09FFE96F}" type="presParOf" srcId="{AC501F3F-0686-49C5-8C83-BEEAD8EFFF8E}" destId="{9DC2576A-697F-4388-9A23-5B92AB5B4AF7}" srcOrd="2" destOrd="0" presId="urn:microsoft.com/office/officeart/2005/8/layout/process4"/>
    <dgm:cxn modelId="{81524474-42B9-4E41-9270-CA60FD52DB3B}" type="presParOf" srcId="{9DC2576A-697F-4388-9A23-5B92AB5B4AF7}" destId="{B24136BF-B0BC-41E6-9D22-A5D2D3AC90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EABBAA-7C0A-4F23-AE5D-6E34557324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C99FC-AD66-4732-A18D-9C1F17D1362E}">
      <dgm:prSet/>
      <dgm:spPr/>
      <dgm:t>
        <a:bodyPr/>
        <a:lstStyle/>
        <a:p>
          <a:r>
            <a:rPr lang="en-ID" b="0" i="0"/>
            <a:t>Injeksi intramuskular bertujuan untuk mengantarkan suatu zat ke dalam otot agar cepat diserap oleh pembuluh darah. </a:t>
          </a:r>
          <a:endParaRPr lang="en-US"/>
        </a:p>
      </dgm:t>
    </dgm:pt>
    <dgm:pt modelId="{ED3530E0-0BCA-49DE-8183-2F74DBD97A2F}" type="parTrans" cxnId="{061F53A9-11E6-4A93-9CEB-976868BC346F}">
      <dgm:prSet/>
      <dgm:spPr/>
      <dgm:t>
        <a:bodyPr/>
        <a:lstStyle/>
        <a:p>
          <a:endParaRPr lang="en-US"/>
        </a:p>
      </dgm:t>
    </dgm:pt>
    <dgm:pt modelId="{99952738-573C-448F-B827-14CC3630F495}" type="sibTrans" cxnId="{061F53A9-11E6-4A93-9CEB-976868BC346F}">
      <dgm:prSet/>
      <dgm:spPr/>
      <dgm:t>
        <a:bodyPr/>
        <a:lstStyle/>
        <a:p>
          <a:endParaRPr lang="en-US"/>
        </a:p>
      </dgm:t>
    </dgm:pt>
    <dgm:pt modelId="{81F6C16D-6A1B-476E-92CD-457B50F9942E}">
      <dgm:prSet/>
      <dgm:spPr/>
      <dgm:t>
        <a:bodyPr/>
        <a:lstStyle/>
        <a:p>
          <a:r>
            <a:rPr lang="en-ID" b="0" i="0"/>
            <a:t>Sebagian besar vaksin yang tidak aktif, seperti vaksin influenza diberikan dengan cara suntikan intramuskular ini. </a:t>
          </a:r>
          <a:endParaRPr lang="en-US"/>
        </a:p>
      </dgm:t>
    </dgm:pt>
    <dgm:pt modelId="{4501559F-4815-40FA-8035-1F7D252E549D}" type="parTrans" cxnId="{504BD01E-C60D-41FA-A2BC-FADAE285E7C5}">
      <dgm:prSet/>
      <dgm:spPr/>
      <dgm:t>
        <a:bodyPr/>
        <a:lstStyle/>
        <a:p>
          <a:endParaRPr lang="en-US"/>
        </a:p>
      </dgm:t>
    </dgm:pt>
    <dgm:pt modelId="{8FBAF545-8BE4-4575-B823-AD2EA18E8B50}" type="sibTrans" cxnId="{504BD01E-C60D-41FA-A2BC-FADAE285E7C5}">
      <dgm:prSet/>
      <dgm:spPr/>
      <dgm:t>
        <a:bodyPr/>
        <a:lstStyle/>
        <a:p>
          <a:endParaRPr lang="en-US"/>
        </a:p>
      </dgm:t>
    </dgm:pt>
    <dgm:pt modelId="{1279ED85-C50F-4FA6-AA0C-AADAB32B94A5}">
      <dgm:prSet/>
      <dgm:spPr/>
      <dgm:t>
        <a:bodyPr/>
        <a:lstStyle/>
        <a:p>
          <a:r>
            <a:rPr lang="en-ID" b="0" i="0"/>
            <a:t>Metode ini dilakukan dengan jarum yang membentuk sudut 90 derajat dalam posisi duduk</a:t>
          </a:r>
          <a:endParaRPr lang="en-US"/>
        </a:p>
      </dgm:t>
    </dgm:pt>
    <dgm:pt modelId="{ABC01BED-169B-4D91-96DC-59985A80A27E}" type="parTrans" cxnId="{355F7930-FBF4-40AC-92BF-C2CAFF4605FD}">
      <dgm:prSet/>
      <dgm:spPr/>
      <dgm:t>
        <a:bodyPr/>
        <a:lstStyle/>
        <a:p>
          <a:endParaRPr lang="en-US"/>
        </a:p>
      </dgm:t>
    </dgm:pt>
    <dgm:pt modelId="{B3B186EB-80C9-4088-A2B2-07D65D3690CC}" type="sibTrans" cxnId="{355F7930-FBF4-40AC-92BF-C2CAFF4605FD}">
      <dgm:prSet/>
      <dgm:spPr/>
      <dgm:t>
        <a:bodyPr/>
        <a:lstStyle/>
        <a:p>
          <a:endParaRPr lang="en-US"/>
        </a:p>
      </dgm:t>
    </dgm:pt>
    <dgm:pt modelId="{DA3A02B1-DE7D-47EF-BDE2-0686F245B72B}" type="pres">
      <dgm:prSet presAssocID="{18EABBAA-7C0A-4F23-AE5D-6E3455732441}" presName="outerComposite" presStyleCnt="0">
        <dgm:presLayoutVars>
          <dgm:chMax val="5"/>
          <dgm:dir/>
          <dgm:resizeHandles val="exact"/>
        </dgm:presLayoutVars>
      </dgm:prSet>
      <dgm:spPr/>
    </dgm:pt>
    <dgm:pt modelId="{DE31373E-62CC-4E5F-A139-54A7F4F41B71}" type="pres">
      <dgm:prSet presAssocID="{18EABBAA-7C0A-4F23-AE5D-6E3455732441}" presName="dummyMaxCanvas" presStyleCnt="0">
        <dgm:presLayoutVars/>
      </dgm:prSet>
      <dgm:spPr/>
    </dgm:pt>
    <dgm:pt modelId="{F8728F7B-411D-4356-87BB-4FDD0538187D}" type="pres">
      <dgm:prSet presAssocID="{18EABBAA-7C0A-4F23-AE5D-6E3455732441}" presName="ThreeNodes_1" presStyleLbl="node1" presStyleIdx="0" presStyleCnt="3">
        <dgm:presLayoutVars>
          <dgm:bulletEnabled val="1"/>
        </dgm:presLayoutVars>
      </dgm:prSet>
      <dgm:spPr/>
    </dgm:pt>
    <dgm:pt modelId="{2B54BC79-32AB-489D-96DD-466B6E60CC1E}" type="pres">
      <dgm:prSet presAssocID="{18EABBAA-7C0A-4F23-AE5D-6E3455732441}" presName="ThreeNodes_2" presStyleLbl="node1" presStyleIdx="1" presStyleCnt="3">
        <dgm:presLayoutVars>
          <dgm:bulletEnabled val="1"/>
        </dgm:presLayoutVars>
      </dgm:prSet>
      <dgm:spPr/>
    </dgm:pt>
    <dgm:pt modelId="{16DFCEB9-F771-4FD6-8AB0-512542ABB147}" type="pres">
      <dgm:prSet presAssocID="{18EABBAA-7C0A-4F23-AE5D-6E3455732441}" presName="ThreeNodes_3" presStyleLbl="node1" presStyleIdx="2" presStyleCnt="3">
        <dgm:presLayoutVars>
          <dgm:bulletEnabled val="1"/>
        </dgm:presLayoutVars>
      </dgm:prSet>
      <dgm:spPr/>
    </dgm:pt>
    <dgm:pt modelId="{8E318566-262B-4464-A095-C2BB296340C7}" type="pres">
      <dgm:prSet presAssocID="{18EABBAA-7C0A-4F23-AE5D-6E3455732441}" presName="ThreeConn_1-2" presStyleLbl="fgAccFollowNode1" presStyleIdx="0" presStyleCnt="2">
        <dgm:presLayoutVars>
          <dgm:bulletEnabled val="1"/>
        </dgm:presLayoutVars>
      </dgm:prSet>
      <dgm:spPr/>
    </dgm:pt>
    <dgm:pt modelId="{EC27B366-5A3B-42A4-AC57-18CD30223682}" type="pres">
      <dgm:prSet presAssocID="{18EABBAA-7C0A-4F23-AE5D-6E3455732441}" presName="ThreeConn_2-3" presStyleLbl="fgAccFollowNode1" presStyleIdx="1" presStyleCnt="2">
        <dgm:presLayoutVars>
          <dgm:bulletEnabled val="1"/>
        </dgm:presLayoutVars>
      </dgm:prSet>
      <dgm:spPr/>
    </dgm:pt>
    <dgm:pt modelId="{6812028A-6F50-4016-93FD-E03C0A118CCF}" type="pres">
      <dgm:prSet presAssocID="{18EABBAA-7C0A-4F23-AE5D-6E3455732441}" presName="ThreeNodes_1_text" presStyleLbl="node1" presStyleIdx="2" presStyleCnt="3">
        <dgm:presLayoutVars>
          <dgm:bulletEnabled val="1"/>
        </dgm:presLayoutVars>
      </dgm:prSet>
      <dgm:spPr/>
    </dgm:pt>
    <dgm:pt modelId="{F1474A30-2023-4C39-A3A1-AFF503B85976}" type="pres">
      <dgm:prSet presAssocID="{18EABBAA-7C0A-4F23-AE5D-6E3455732441}" presName="ThreeNodes_2_text" presStyleLbl="node1" presStyleIdx="2" presStyleCnt="3">
        <dgm:presLayoutVars>
          <dgm:bulletEnabled val="1"/>
        </dgm:presLayoutVars>
      </dgm:prSet>
      <dgm:spPr/>
    </dgm:pt>
    <dgm:pt modelId="{FB3C8619-8E98-4808-86DC-939B39F5564C}" type="pres">
      <dgm:prSet presAssocID="{18EABBAA-7C0A-4F23-AE5D-6E34557324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9E4007-015E-4D4D-B328-815424E98E61}" type="presOf" srcId="{8FBAF545-8BE4-4575-B823-AD2EA18E8B50}" destId="{EC27B366-5A3B-42A4-AC57-18CD30223682}" srcOrd="0" destOrd="0" presId="urn:microsoft.com/office/officeart/2005/8/layout/vProcess5"/>
    <dgm:cxn modelId="{504BD01E-C60D-41FA-A2BC-FADAE285E7C5}" srcId="{18EABBAA-7C0A-4F23-AE5D-6E3455732441}" destId="{81F6C16D-6A1B-476E-92CD-457B50F9942E}" srcOrd="1" destOrd="0" parTransId="{4501559F-4815-40FA-8035-1F7D252E549D}" sibTransId="{8FBAF545-8BE4-4575-B823-AD2EA18E8B50}"/>
    <dgm:cxn modelId="{B8923924-7D17-41EC-AEB8-8ABCA73974AF}" type="presOf" srcId="{81F6C16D-6A1B-476E-92CD-457B50F9942E}" destId="{2B54BC79-32AB-489D-96DD-466B6E60CC1E}" srcOrd="0" destOrd="0" presId="urn:microsoft.com/office/officeart/2005/8/layout/vProcess5"/>
    <dgm:cxn modelId="{355F7930-FBF4-40AC-92BF-C2CAFF4605FD}" srcId="{18EABBAA-7C0A-4F23-AE5D-6E3455732441}" destId="{1279ED85-C50F-4FA6-AA0C-AADAB32B94A5}" srcOrd="2" destOrd="0" parTransId="{ABC01BED-169B-4D91-96DC-59985A80A27E}" sibTransId="{B3B186EB-80C9-4088-A2B2-07D65D3690CC}"/>
    <dgm:cxn modelId="{9C1D6E47-11E8-44AA-B39D-BEFD2DE4A907}" type="presOf" srcId="{1279ED85-C50F-4FA6-AA0C-AADAB32B94A5}" destId="{FB3C8619-8E98-4808-86DC-939B39F5564C}" srcOrd="1" destOrd="0" presId="urn:microsoft.com/office/officeart/2005/8/layout/vProcess5"/>
    <dgm:cxn modelId="{A60CD354-4974-46BC-9886-6760D4FFCAFE}" type="presOf" srcId="{81F6C16D-6A1B-476E-92CD-457B50F9942E}" destId="{F1474A30-2023-4C39-A3A1-AFF503B85976}" srcOrd="1" destOrd="0" presId="urn:microsoft.com/office/officeart/2005/8/layout/vProcess5"/>
    <dgm:cxn modelId="{21857CA7-FF49-4020-9F10-EDE433C2C7A8}" type="presOf" srcId="{99952738-573C-448F-B827-14CC3630F495}" destId="{8E318566-262B-4464-A095-C2BB296340C7}" srcOrd="0" destOrd="0" presId="urn:microsoft.com/office/officeart/2005/8/layout/vProcess5"/>
    <dgm:cxn modelId="{C257FEA8-5263-4BBD-9DCC-2F25F00C5CB4}" type="presOf" srcId="{6C4C99FC-AD66-4732-A18D-9C1F17D1362E}" destId="{F8728F7B-411D-4356-87BB-4FDD0538187D}" srcOrd="0" destOrd="0" presId="urn:microsoft.com/office/officeart/2005/8/layout/vProcess5"/>
    <dgm:cxn modelId="{061F53A9-11E6-4A93-9CEB-976868BC346F}" srcId="{18EABBAA-7C0A-4F23-AE5D-6E3455732441}" destId="{6C4C99FC-AD66-4732-A18D-9C1F17D1362E}" srcOrd="0" destOrd="0" parTransId="{ED3530E0-0BCA-49DE-8183-2F74DBD97A2F}" sibTransId="{99952738-573C-448F-B827-14CC3630F495}"/>
    <dgm:cxn modelId="{355AC6C9-5168-4A3B-BDC0-54C971088AB0}" type="presOf" srcId="{18EABBAA-7C0A-4F23-AE5D-6E3455732441}" destId="{DA3A02B1-DE7D-47EF-BDE2-0686F245B72B}" srcOrd="0" destOrd="0" presId="urn:microsoft.com/office/officeart/2005/8/layout/vProcess5"/>
    <dgm:cxn modelId="{D22FC9CD-A681-4AE8-9AE1-6A631B1CF7C9}" type="presOf" srcId="{1279ED85-C50F-4FA6-AA0C-AADAB32B94A5}" destId="{16DFCEB9-F771-4FD6-8AB0-512542ABB147}" srcOrd="0" destOrd="0" presId="urn:microsoft.com/office/officeart/2005/8/layout/vProcess5"/>
    <dgm:cxn modelId="{A8A91CCE-AA38-4D60-BF85-9AC1F0029A08}" type="presOf" srcId="{6C4C99FC-AD66-4732-A18D-9C1F17D1362E}" destId="{6812028A-6F50-4016-93FD-E03C0A118CCF}" srcOrd="1" destOrd="0" presId="urn:microsoft.com/office/officeart/2005/8/layout/vProcess5"/>
    <dgm:cxn modelId="{4BB66647-DF42-4DA3-A26F-C25811BE091E}" type="presParOf" srcId="{DA3A02B1-DE7D-47EF-BDE2-0686F245B72B}" destId="{DE31373E-62CC-4E5F-A139-54A7F4F41B71}" srcOrd="0" destOrd="0" presId="urn:microsoft.com/office/officeart/2005/8/layout/vProcess5"/>
    <dgm:cxn modelId="{21DEF1E3-E4F0-4ABA-B57A-0B0A78D682A8}" type="presParOf" srcId="{DA3A02B1-DE7D-47EF-BDE2-0686F245B72B}" destId="{F8728F7B-411D-4356-87BB-4FDD0538187D}" srcOrd="1" destOrd="0" presId="urn:microsoft.com/office/officeart/2005/8/layout/vProcess5"/>
    <dgm:cxn modelId="{2F710568-95DB-4CDC-8DCF-11A820D76273}" type="presParOf" srcId="{DA3A02B1-DE7D-47EF-BDE2-0686F245B72B}" destId="{2B54BC79-32AB-489D-96DD-466B6E60CC1E}" srcOrd="2" destOrd="0" presId="urn:microsoft.com/office/officeart/2005/8/layout/vProcess5"/>
    <dgm:cxn modelId="{2564EA1D-9B90-4BF2-A216-A8C1D688815E}" type="presParOf" srcId="{DA3A02B1-DE7D-47EF-BDE2-0686F245B72B}" destId="{16DFCEB9-F771-4FD6-8AB0-512542ABB147}" srcOrd="3" destOrd="0" presId="urn:microsoft.com/office/officeart/2005/8/layout/vProcess5"/>
    <dgm:cxn modelId="{BFA00A97-0431-463D-BCAE-3734C9BCD6AD}" type="presParOf" srcId="{DA3A02B1-DE7D-47EF-BDE2-0686F245B72B}" destId="{8E318566-262B-4464-A095-C2BB296340C7}" srcOrd="4" destOrd="0" presId="urn:microsoft.com/office/officeart/2005/8/layout/vProcess5"/>
    <dgm:cxn modelId="{4C143293-A4A0-4AC8-8D22-BC9029510356}" type="presParOf" srcId="{DA3A02B1-DE7D-47EF-BDE2-0686F245B72B}" destId="{EC27B366-5A3B-42A4-AC57-18CD30223682}" srcOrd="5" destOrd="0" presId="urn:microsoft.com/office/officeart/2005/8/layout/vProcess5"/>
    <dgm:cxn modelId="{AAEA81BC-AAE8-4A7D-B4B4-163C33625E70}" type="presParOf" srcId="{DA3A02B1-DE7D-47EF-BDE2-0686F245B72B}" destId="{6812028A-6F50-4016-93FD-E03C0A118CCF}" srcOrd="6" destOrd="0" presId="urn:microsoft.com/office/officeart/2005/8/layout/vProcess5"/>
    <dgm:cxn modelId="{30BB47A8-B913-4F07-AE6A-DAE078C82CAF}" type="presParOf" srcId="{DA3A02B1-DE7D-47EF-BDE2-0686F245B72B}" destId="{F1474A30-2023-4C39-A3A1-AFF503B85976}" srcOrd="7" destOrd="0" presId="urn:microsoft.com/office/officeart/2005/8/layout/vProcess5"/>
    <dgm:cxn modelId="{1E8D6F8A-DEF3-429D-9754-41E09EDE387A}" type="presParOf" srcId="{DA3A02B1-DE7D-47EF-BDE2-0686F245B72B}" destId="{FB3C8619-8E98-4808-86DC-939B39F556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7A8A7-4B90-4A45-A61C-DECF3C228A6E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F037BA-6C56-4565-9A81-BBFC843AC52B}">
      <dgm:prSet/>
      <dgm:spPr/>
      <dgm:t>
        <a:bodyPr/>
        <a:lstStyle/>
        <a:p>
          <a:r>
            <a:rPr lang="en-ID" b="0" i="0" dirty="0"/>
            <a:t>Teknik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cara</a:t>
          </a:r>
          <a:r>
            <a:rPr lang="en-ID" b="0" i="0" dirty="0"/>
            <a:t> </a:t>
          </a:r>
          <a:r>
            <a:rPr lang="en-ID" b="0" i="0" dirty="0" err="1"/>
            <a:t>menyuntikkan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ke</a:t>
          </a:r>
          <a:r>
            <a:rPr lang="en-ID" b="0" i="0" dirty="0"/>
            <a:t> </a:t>
          </a:r>
          <a:r>
            <a:rPr lang="en-ID" b="0" i="0" dirty="0" err="1"/>
            <a:t>lapisan</a:t>
          </a:r>
          <a:r>
            <a:rPr lang="en-ID" b="0" i="0" dirty="0"/>
            <a:t> lemak di </a:t>
          </a:r>
          <a:r>
            <a:rPr lang="en-ID" b="0" i="0" dirty="0" err="1"/>
            <a:t>antara</a:t>
          </a:r>
          <a:r>
            <a:rPr lang="en-ID" b="0" i="0" dirty="0"/>
            <a:t> </a:t>
          </a:r>
          <a:r>
            <a:rPr lang="en-ID" b="0" i="0" dirty="0" err="1"/>
            <a:t>kulit</a:t>
          </a:r>
          <a:r>
            <a:rPr lang="en-ID" b="0" i="0" dirty="0"/>
            <a:t> dan </a:t>
          </a:r>
          <a:r>
            <a:rPr lang="en-ID" b="0" i="0" dirty="0" err="1"/>
            <a:t>otot</a:t>
          </a:r>
          <a:r>
            <a:rPr lang="en-ID" b="0" i="0" dirty="0"/>
            <a:t>.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jarum</a:t>
          </a:r>
          <a:r>
            <a:rPr lang="en-ID" b="0" i="0" dirty="0"/>
            <a:t> </a:t>
          </a:r>
          <a:r>
            <a:rPr lang="en-ID" b="0" i="0" dirty="0" err="1"/>
            <a:t>berukuran</a:t>
          </a:r>
          <a:r>
            <a:rPr lang="en-ID" b="0" i="0" dirty="0"/>
            <a:t> </a:t>
          </a:r>
          <a:r>
            <a:rPr lang="en-ID" b="0" i="0" dirty="0" err="1"/>
            <a:t>kecil</a:t>
          </a:r>
          <a:r>
            <a:rPr lang="en-ID" b="0" i="0" dirty="0"/>
            <a:t> 25–30 G dan </a:t>
          </a:r>
          <a:r>
            <a:rPr lang="en-ID" b="0" i="0" dirty="0" err="1"/>
            <a:t>disuntikkan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arah</a:t>
          </a:r>
          <a:r>
            <a:rPr lang="en-ID" b="0" i="0" dirty="0"/>
            <a:t> 45 </a:t>
          </a:r>
          <a:r>
            <a:rPr lang="en-ID" b="0" i="0" dirty="0" err="1"/>
            <a:t>derajat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permukaan</a:t>
          </a:r>
          <a:r>
            <a:rPr lang="en-ID" b="0" i="0" dirty="0"/>
            <a:t> </a:t>
          </a:r>
          <a:r>
            <a:rPr lang="en-ID" b="0" i="0" dirty="0" err="1"/>
            <a:t>kulit</a:t>
          </a:r>
          <a:r>
            <a:rPr lang="en-ID" b="0" i="0" dirty="0"/>
            <a:t>. </a:t>
          </a:r>
          <a:r>
            <a:rPr lang="en-ID" b="0" i="0" dirty="0" err="1"/>
            <a:t>Beberapa</a:t>
          </a:r>
          <a:r>
            <a:rPr lang="en-ID" b="0" i="0" dirty="0"/>
            <a:t> </a:t>
          </a:r>
          <a:r>
            <a:rPr lang="en-ID" b="0" i="0" dirty="0" err="1"/>
            <a:t>obat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juga </a:t>
          </a:r>
          <a:r>
            <a:rPr lang="en-ID" b="0" i="0" dirty="0" err="1"/>
            <a:t>tersedia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bentuk</a:t>
          </a:r>
          <a:r>
            <a:rPr lang="en-ID" b="0" i="0" dirty="0"/>
            <a:t> </a:t>
          </a:r>
          <a:r>
            <a:rPr lang="en-ID" b="0" i="1" dirty="0"/>
            <a:t>prefilled syringe</a:t>
          </a:r>
          <a:r>
            <a:rPr lang="en-ID" b="0" i="0" dirty="0"/>
            <a:t>.[4]</a:t>
          </a:r>
          <a:endParaRPr lang="en-US" dirty="0"/>
        </a:p>
      </dgm:t>
    </dgm:pt>
    <dgm:pt modelId="{090DEFEE-60A1-4ECA-99D2-926E57D7DE10}" type="parTrans" cxnId="{993F8F28-5C61-4594-ABF8-97B6E8354B02}">
      <dgm:prSet/>
      <dgm:spPr/>
      <dgm:t>
        <a:bodyPr/>
        <a:lstStyle/>
        <a:p>
          <a:endParaRPr lang="en-US"/>
        </a:p>
      </dgm:t>
    </dgm:pt>
    <dgm:pt modelId="{DFDD8528-B6D6-4A07-9A9B-5898A065A5D6}" type="sibTrans" cxnId="{993F8F28-5C61-4594-ABF8-97B6E8354B02}">
      <dgm:prSet/>
      <dgm:spPr/>
      <dgm:t>
        <a:bodyPr/>
        <a:lstStyle/>
        <a:p>
          <a:endParaRPr lang="en-US"/>
        </a:p>
      </dgm:t>
    </dgm:pt>
    <dgm:pt modelId="{BBD181D4-B0B2-4664-A8B3-A5B7CAD6E6D9}">
      <dgm:prSet/>
      <dgm:spPr/>
      <dgm:t>
        <a:bodyPr/>
        <a:lstStyle/>
        <a:p>
          <a:r>
            <a:rPr lang="en-ID" b="0" i="0" dirty="0" err="1"/>
            <a:t>Posisi</a:t>
          </a:r>
          <a:r>
            <a:rPr lang="en-ID" b="0" i="0" dirty="0"/>
            <a:t> </a:t>
          </a:r>
          <a:r>
            <a:rPr lang="en-ID" b="0" i="0" dirty="0" err="1"/>
            <a:t>pasien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disesuaikan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lokasi</a:t>
          </a:r>
          <a:r>
            <a:rPr lang="en-ID" b="0" i="0" dirty="0"/>
            <a:t> </a:t>
          </a:r>
          <a:r>
            <a:rPr lang="en-ID" b="0" i="0" dirty="0" err="1"/>
            <a:t>penyuntikkan</a:t>
          </a:r>
          <a:r>
            <a:rPr lang="en-ID" b="0" i="0" dirty="0"/>
            <a:t>. Bila </a:t>
          </a:r>
          <a:r>
            <a:rPr lang="en-ID" b="0" i="0" dirty="0" err="1"/>
            <a:t>injeksi</a:t>
          </a:r>
          <a:r>
            <a:rPr lang="en-ID" b="0" i="0" dirty="0"/>
            <a:t> </a:t>
          </a:r>
          <a:r>
            <a:rPr lang="en-ID" b="0" i="0" dirty="0" err="1"/>
            <a:t>subkutan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pada </a:t>
          </a:r>
          <a:r>
            <a:rPr lang="en-ID" b="0" i="0" dirty="0" err="1"/>
            <a:t>lengan</a:t>
          </a:r>
          <a:r>
            <a:rPr lang="en-ID" b="0" i="0" dirty="0"/>
            <a:t> </a:t>
          </a:r>
          <a:r>
            <a:rPr lang="en-ID" b="0" i="0" dirty="0" err="1"/>
            <a:t>atas</a:t>
          </a:r>
          <a:r>
            <a:rPr lang="en-ID" b="0" i="0" dirty="0"/>
            <a:t>, </a:t>
          </a:r>
          <a:r>
            <a:rPr lang="en-ID" b="0" i="0" dirty="0" err="1"/>
            <a:t>tindakan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dilakukan</a:t>
          </a:r>
          <a:r>
            <a:rPr lang="en-ID" b="0" i="0" dirty="0"/>
            <a:t> </a:t>
          </a:r>
          <a:r>
            <a:rPr lang="en-ID" b="0" i="0" dirty="0" err="1"/>
            <a:t>dengan</a:t>
          </a:r>
          <a:r>
            <a:rPr lang="en-ID" b="0" i="0" dirty="0"/>
            <a:t> </a:t>
          </a:r>
          <a:r>
            <a:rPr lang="en-ID" b="0" i="0" dirty="0" err="1"/>
            <a:t>posisi</a:t>
          </a:r>
          <a:r>
            <a:rPr lang="en-ID" b="0" i="0" dirty="0"/>
            <a:t> duduk. </a:t>
          </a:r>
          <a:r>
            <a:rPr lang="en-ID" b="0" i="0" dirty="0" err="1"/>
            <a:t>Pasien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diposisikan</a:t>
          </a:r>
          <a:r>
            <a:rPr lang="en-ID" b="0" i="0" dirty="0"/>
            <a:t> </a:t>
          </a:r>
          <a:r>
            <a:rPr lang="en-ID" b="0" i="0" dirty="0" err="1"/>
            <a:t>berbaring</a:t>
          </a:r>
          <a:r>
            <a:rPr lang="en-ID" b="0" i="0" dirty="0"/>
            <a:t> pada </a:t>
          </a:r>
          <a:r>
            <a:rPr lang="en-ID" b="0" i="0" dirty="0" err="1"/>
            <a:t>pemberian</a:t>
          </a:r>
          <a:r>
            <a:rPr lang="en-ID" b="0" i="0" dirty="0"/>
            <a:t> </a:t>
          </a:r>
          <a:r>
            <a:rPr lang="en-ID" b="0" i="0" dirty="0" err="1"/>
            <a:t>injeksi</a:t>
          </a:r>
          <a:r>
            <a:rPr lang="en-ID" b="0" i="0" dirty="0"/>
            <a:t> di area abdomen </a:t>
          </a:r>
          <a:r>
            <a:rPr lang="en-ID" b="0" i="0" dirty="0" err="1"/>
            <a:t>atau</a:t>
          </a:r>
          <a:r>
            <a:rPr lang="en-ID" b="0" i="0" dirty="0"/>
            <a:t> </a:t>
          </a:r>
          <a:r>
            <a:rPr lang="en-ID" b="0" i="0" dirty="0" err="1"/>
            <a:t>paha</a:t>
          </a:r>
          <a:r>
            <a:rPr lang="en-ID" b="0" i="0" dirty="0"/>
            <a:t>.</a:t>
          </a:r>
          <a:endParaRPr lang="en-US" dirty="0"/>
        </a:p>
      </dgm:t>
    </dgm:pt>
    <dgm:pt modelId="{26D4E72B-0E63-451D-853E-86FB9EBED44F}" type="parTrans" cxnId="{4CC0FA8F-0199-44D5-836D-61C167C0B1CC}">
      <dgm:prSet/>
      <dgm:spPr/>
      <dgm:t>
        <a:bodyPr/>
        <a:lstStyle/>
        <a:p>
          <a:endParaRPr lang="en-US"/>
        </a:p>
      </dgm:t>
    </dgm:pt>
    <dgm:pt modelId="{BBC8101C-B5B2-4B90-8DE7-B547B657A941}" type="sibTrans" cxnId="{4CC0FA8F-0199-44D5-836D-61C167C0B1CC}">
      <dgm:prSet/>
      <dgm:spPr/>
      <dgm:t>
        <a:bodyPr/>
        <a:lstStyle/>
        <a:p>
          <a:endParaRPr lang="en-US"/>
        </a:p>
      </dgm:t>
    </dgm:pt>
    <dgm:pt modelId="{C5DCCA7D-48D7-4D59-9581-44564E5BBE8C}" type="pres">
      <dgm:prSet presAssocID="{4077A8A7-4B90-4A45-A61C-DECF3C228A6E}" presName="outerComposite" presStyleCnt="0">
        <dgm:presLayoutVars>
          <dgm:chMax val="5"/>
          <dgm:dir/>
          <dgm:resizeHandles val="exact"/>
        </dgm:presLayoutVars>
      </dgm:prSet>
      <dgm:spPr/>
    </dgm:pt>
    <dgm:pt modelId="{D5F42211-909D-4D4E-9407-71DDE99690CE}" type="pres">
      <dgm:prSet presAssocID="{4077A8A7-4B90-4A45-A61C-DECF3C228A6E}" presName="dummyMaxCanvas" presStyleCnt="0">
        <dgm:presLayoutVars/>
      </dgm:prSet>
      <dgm:spPr/>
    </dgm:pt>
    <dgm:pt modelId="{25D080EA-5F33-49A1-92B2-51248A4FB2B0}" type="pres">
      <dgm:prSet presAssocID="{4077A8A7-4B90-4A45-A61C-DECF3C228A6E}" presName="TwoNodes_1" presStyleLbl="node1" presStyleIdx="0" presStyleCnt="2">
        <dgm:presLayoutVars>
          <dgm:bulletEnabled val="1"/>
        </dgm:presLayoutVars>
      </dgm:prSet>
      <dgm:spPr/>
    </dgm:pt>
    <dgm:pt modelId="{F929BCD7-ADF8-415B-B626-EA8D7A63CFE0}" type="pres">
      <dgm:prSet presAssocID="{4077A8A7-4B90-4A45-A61C-DECF3C228A6E}" presName="TwoNodes_2" presStyleLbl="node1" presStyleIdx="1" presStyleCnt="2">
        <dgm:presLayoutVars>
          <dgm:bulletEnabled val="1"/>
        </dgm:presLayoutVars>
      </dgm:prSet>
      <dgm:spPr/>
    </dgm:pt>
    <dgm:pt modelId="{F2745146-2350-4FF9-A8A0-FE5D5D707F81}" type="pres">
      <dgm:prSet presAssocID="{4077A8A7-4B90-4A45-A61C-DECF3C228A6E}" presName="TwoConn_1-2" presStyleLbl="fgAccFollowNode1" presStyleIdx="0" presStyleCnt="1">
        <dgm:presLayoutVars>
          <dgm:bulletEnabled val="1"/>
        </dgm:presLayoutVars>
      </dgm:prSet>
      <dgm:spPr/>
    </dgm:pt>
    <dgm:pt modelId="{EA854602-A47D-487B-B52E-B9063BAF86DA}" type="pres">
      <dgm:prSet presAssocID="{4077A8A7-4B90-4A45-A61C-DECF3C228A6E}" presName="TwoNodes_1_text" presStyleLbl="node1" presStyleIdx="1" presStyleCnt="2">
        <dgm:presLayoutVars>
          <dgm:bulletEnabled val="1"/>
        </dgm:presLayoutVars>
      </dgm:prSet>
      <dgm:spPr/>
    </dgm:pt>
    <dgm:pt modelId="{99CEF028-F018-4402-AD12-20547F185684}" type="pres">
      <dgm:prSet presAssocID="{4077A8A7-4B90-4A45-A61C-DECF3C228A6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93F8F28-5C61-4594-ABF8-97B6E8354B02}" srcId="{4077A8A7-4B90-4A45-A61C-DECF3C228A6E}" destId="{23F037BA-6C56-4565-9A81-BBFC843AC52B}" srcOrd="0" destOrd="0" parTransId="{090DEFEE-60A1-4ECA-99D2-926E57D7DE10}" sibTransId="{DFDD8528-B6D6-4A07-9A9B-5898A065A5D6}"/>
    <dgm:cxn modelId="{5FBD766C-77FF-41D4-8059-9B5D5A4CD681}" type="presOf" srcId="{BBD181D4-B0B2-4664-A8B3-A5B7CAD6E6D9}" destId="{F929BCD7-ADF8-415B-B626-EA8D7A63CFE0}" srcOrd="0" destOrd="0" presId="urn:microsoft.com/office/officeart/2005/8/layout/vProcess5"/>
    <dgm:cxn modelId="{391C2781-A1B9-4871-92A4-45275EBFF707}" type="presOf" srcId="{23F037BA-6C56-4565-9A81-BBFC843AC52B}" destId="{EA854602-A47D-487B-B52E-B9063BAF86DA}" srcOrd="1" destOrd="0" presId="urn:microsoft.com/office/officeart/2005/8/layout/vProcess5"/>
    <dgm:cxn modelId="{4CC0FA8F-0199-44D5-836D-61C167C0B1CC}" srcId="{4077A8A7-4B90-4A45-A61C-DECF3C228A6E}" destId="{BBD181D4-B0B2-4664-A8B3-A5B7CAD6E6D9}" srcOrd="1" destOrd="0" parTransId="{26D4E72B-0E63-451D-853E-86FB9EBED44F}" sibTransId="{BBC8101C-B5B2-4B90-8DE7-B547B657A941}"/>
    <dgm:cxn modelId="{3FF042B4-CD74-48A0-B803-A0D4AB97F198}" type="presOf" srcId="{BBD181D4-B0B2-4664-A8B3-A5B7CAD6E6D9}" destId="{99CEF028-F018-4402-AD12-20547F185684}" srcOrd="1" destOrd="0" presId="urn:microsoft.com/office/officeart/2005/8/layout/vProcess5"/>
    <dgm:cxn modelId="{A6A73BBF-17B1-47F5-A044-B835BB8DFF2C}" type="presOf" srcId="{23F037BA-6C56-4565-9A81-BBFC843AC52B}" destId="{25D080EA-5F33-49A1-92B2-51248A4FB2B0}" srcOrd="0" destOrd="0" presId="urn:microsoft.com/office/officeart/2005/8/layout/vProcess5"/>
    <dgm:cxn modelId="{B1CFE9D6-5F41-42FD-A5E6-29D9D3E0B536}" type="presOf" srcId="{4077A8A7-4B90-4A45-A61C-DECF3C228A6E}" destId="{C5DCCA7D-48D7-4D59-9581-44564E5BBE8C}" srcOrd="0" destOrd="0" presId="urn:microsoft.com/office/officeart/2005/8/layout/vProcess5"/>
    <dgm:cxn modelId="{419DE6F6-5B5B-4A61-95EE-8ADB8F1BAD29}" type="presOf" srcId="{DFDD8528-B6D6-4A07-9A9B-5898A065A5D6}" destId="{F2745146-2350-4FF9-A8A0-FE5D5D707F81}" srcOrd="0" destOrd="0" presId="urn:microsoft.com/office/officeart/2005/8/layout/vProcess5"/>
    <dgm:cxn modelId="{D9879F37-E353-4935-96B3-CD6ED6B0AA3D}" type="presParOf" srcId="{C5DCCA7D-48D7-4D59-9581-44564E5BBE8C}" destId="{D5F42211-909D-4D4E-9407-71DDE99690CE}" srcOrd="0" destOrd="0" presId="urn:microsoft.com/office/officeart/2005/8/layout/vProcess5"/>
    <dgm:cxn modelId="{9BB47DC9-C4F2-462B-893D-C685FEB6603D}" type="presParOf" srcId="{C5DCCA7D-48D7-4D59-9581-44564E5BBE8C}" destId="{25D080EA-5F33-49A1-92B2-51248A4FB2B0}" srcOrd="1" destOrd="0" presId="urn:microsoft.com/office/officeart/2005/8/layout/vProcess5"/>
    <dgm:cxn modelId="{9DCBC01A-BE08-43CF-AB99-399D928643BE}" type="presParOf" srcId="{C5DCCA7D-48D7-4D59-9581-44564E5BBE8C}" destId="{F929BCD7-ADF8-415B-B626-EA8D7A63CFE0}" srcOrd="2" destOrd="0" presId="urn:microsoft.com/office/officeart/2005/8/layout/vProcess5"/>
    <dgm:cxn modelId="{30A8B81A-6368-4808-981E-730B1F7A4FFC}" type="presParOf" srcId="{C5DCCA7D-48D7-4D59-9581-44564E5BBE8C}" destId="{F2745146-2350-4FF9-A8A0-FE5D5D707F81}" srcOrd="3" destOrd="0" presId="urn:microsoft.com/office/officeart/2005/8/layout/vProcess5"/>
    <dgm:cxn modelId="{F763DBD3-0258-4FFA-B051-16ED528E566D}" type="presParOf" srcId="{C5DCCA7D-48D7-4D59-9581-44564E5BBE8C}" destId="{EA854602-A47D-487B-B52E-B9063BAF86DA}" srcOrd="4" destOrd="0" presId="urn:microsoft.com/office/officeart/2005/8/layout/vProcess5"/>
    <dgm:cxn modelId="{E6B3EB26-ECC7-4D0E-B2F5-51B7DBCD5865}" type="presParOf" srcId="{C5DCCA7D-48D7-4D59-9581-44564E5BBE8C}" destId="{99CEF028-F018-4402-AD12-20547F18568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22C90-AF0A-4955-90A2-1AB78D9D687E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Absorbsi obat</a:t>
          </a:r>
          <a:endParaRPr lang="en-US" sz="4000" kern="1200"/>
        </a:p>
      </dsp:txBody>
      <dsp:txXfrm>
        <a:off x="26377" y="26377"/>
        <a:ext cx="6646626" cy="847812"/>
      </dsp:txXfrm>
    </dsp:sp>
    <dsp:sp modelId="{F3BD92A5-C52D-418D-B1C0-0DA253CDAFA2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Distribusi obat</a:t>
          </a:r>
          <a:endParaRPr lang="en-US" sz="4000" kern="1200"/>
        </a:p>
      </dsp:txBody>
      <dsp:txXfrm>
        <a:off x="670791" y="1090682"/>
        <a:ext cx="6411969" cy="847812"/>
      </dsp:txXfrm>
    </dsp:sp>
    <dsp:sp modelId="{3B70E558-000A-48D8-BFC3-67D945D9D2FC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Metabolisme oba</a:t>
          </a:r>
          <a:endParaRPr lang="en-US" sz="4000" kern="1200"/>
        </a:p>
      </dsp:txBody>
      <dsp:txXfrm>
        <a:off x="1305588" y="2154987"/>
        <a:ext cx="6421587" cy="847812"/>
      </dsp:txXfrm>
    </dsp:sp>
    <dsp:sp modelId="{5E5D3864-E2FD-48A8-8A0E-F9376DDA2BAB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b="0" i="0" kern="1200"/>
            <a:t>Ekskresi sisa obat</a:t>
          </a:r>
          <a:endParaRPr lang="en-US" sz="4000" kern="1200"/>
        </a:p>
      </dsp:txBody>
      <dsp:txXfrm>
        <a:off x="1950003" y="3219292"/>
        <a:ext cx="6411969" cy="847812"/>
      </dsp:txXfrm>
    </dsp:sp>
    <dsp:sp modelId="{8B86050F-1A4D-491B-841D-DDB361468D7F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CE0D0FED-B1C5-4782-8505-7FF16ACCADE4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DDA40CCA-CF30-477B-89E8-A53392A94E5D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0E92-12AE-4537-ADF2-D84A5E92B327}">
      <dsp:nvSpPr>
        <dsp:cNvPr id="0" name=""/>
        <dsp:cNvSpPr/>
      </dsp:nvSpPr>
      <dsp:spPr>
        <a:xfrm>
          <a:off x="2817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CD981-71C0-4DB1-BE2C-A4AED376E813}">
      <dsp:nvSpPr>
        <dsp:cNvPr id="0" name=""/>
        <dsp:cNvSpPr/>
      </dsp:nvSpPr>
      <dsp:spPr>
        <a:xfrm>
          <a:off x="226364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terapeutik</a:t>
          </a:r>
          <a:endParaRPr lang="en-US" sz="1400" kern="1200"/>
        </a:p>
      </dsp:txBody>
      <dsp:txXfrm>
        <a:off x="263783" y="1551560"/>
        <a:ext cx="1937080" cy="1202729"/>
      </dsp:txXfrm>
    </dsp:sp>
    <dsp:sp modelId="{3398979C-D025-48E4-A670-41753B84105E}">
      <dsp:nvSpPr>
        <dsp:cNvPr id="0" name=""/>
        <dsp:cNvSpPr/>
      </dsp:nvSpPr>
      <dsp:spPr>
        <a:xfrm>
          <a:off x="2461828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9EBD3-C1D3-409B-BE39-5AFB89939E56}">
      <dsp:nvSpPr>
        <dsp:cNvPr id="0" name=""/>
        <dsp:cNvSpPr/>
      </dsp:nvSpPr>
      <dsp:spPr>
        <a:xfrm>
          <a:off x="2685375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Samping</a:t>
          </a:r>
          <a:endParaRPr lang="en-US" sz="1400" kern="1200"/>
        </a:p>
      </dsp:txBody>
      <dsp:txXfrm>
        <a:off x="2722794" y="1551560"/>
        <a:ext cx="1937080" cy="1202729"/>
      </dsp:txXfrm>
    </dsp:sp>
    <dsp:sp modelId="{D57EB065-3F32-4A2B-BEDC-4A96F764C352}">
      <dsp:nvSpPr>
        <dsp:cNvPr id="0" name=""/>
        <dsp:cNvSpPr/>
      </dsp:nvSpPr>
      <dsp:spPr>
        <a:xfrm>
          <a:off x="4920839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A535-07D2-424B-808F-F1F1387C428E}">
      <dsp:nvSpPr>
        <dsp:cNvPr id="0" name=""/>
        <dsp:cNvSpPr/>
      </dsp:nvSpPr>
      <dsp:spPr>
        <a:xfrm>
          <a:off x="5144386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 dirty="0" err="1"/>
            <a:t>Efek</a:t>
          </a:r>
          <a:r>
            <a:rPr lang="en-ID" sz="1400" kern="1200" dirty="0"/>
            <a:t> </a:t>
          </a:r>
          <a:r>
            <a:rPr lang="en-ID" sz="1400" kern="1200" dirty="0" err="1"/>
            <a:t>terautipek</a:t>
          </a:r>
          <a:r>
            <a:rPr lang="en-ID" sz="1400" kern="1200" dirty="0"/>
            <a:t> </a:t>
          </a:r>
          <a:r>
            <a:rPr lang="en-ID" sz="1400" b="0" i="0" kern="1200" dirty="0" err="1"/>
            <a:t>adalah</a:t>
          </a:r>
          <a:r>
            <a:rPr lang="en-ID" sz="1400" b="0" i="0" kern="1200" dirty="0"/>
            <a:t> </a:t>
          </a:r>
          <a:r>
            <a:rPr lang="en-ID" sz="1400" b="0" i="0" kern="1200" dirty="0" err="1"/>
            <a:t>efek</a:t>
          </a:r>
          <a:r>
            <a:rPr lang="en-ID" sz="1400" b="0" i="0" kern="1200" dirty="0"/>
            <a:t> yang </a:t>
          </a:r>
          <a:r>
            <a:rPr lang="en-ID" sz="1400" b="0" i="0" kern="1200" dirty="0" err="1"/>
            <a:t>sesuai</a:t>
          </a:r>
          <a:r>
            <a:rPr lang="en-ID" sz="1400" b="0" i="0" kern="1200" dirty="0"/>
            <a:t> </a:t>
          </a:r>
          <a:r>
            <a:rPr lang="en-ID" sz="1400" b="0" i="0" kern="1200" dirty="0" err="1"/>
            <a:t>dengan</a:t>
          </a:r>
          <a:r>
            <a:rPr lang="en-ID" sz="1400" b="0" i="0" kern="1200" dirty="0"/>
            <a:t> yang </a:t>
          </a:r>
          <a:r>
            <a:rPr lang="en-ID" sz="1400" b="0" i="0" kern="1200" dirty="0" err="1"/>
            <a:t>diharapkan</a:t>
          </a:r>
          <a:endParaRPr lang="en-US" sz="1400" kern="1200" dirty="0"/>
        </a:p>
      </dsp:txBody>
      <dsp:txXfrm>
        <a:off x="5181805" y="1551560"/>
        <a:ext cx="1937080" cy="1202729"/>
      </dsp:txXfrm>
    </dsp:sp>
    <dsp:sp modelId="{65AEF8B8-7F80-44DC-9E9E-4108388320CC}">
      <dsp:nvSpPr>
        <dsp:cNvPr id="0" name=""/>
        <dsp:cNvSpPr/>
      </dsp:nvSpPr>
      <dsp:spPr>
        <a:xfrm>
          <a:off x="7379850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D396D-AC3B-481E-BC73-9C65F8379E4D}">
      <dsp:nvSpPr>
        <dsp:cNvPr id="0" name=""/>
        <dsp:cNvSpPr/>
      </dsp:nvSpPr>
      <dsp:spPr>
        <a:xfrm>
          <a:off x="7603397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0" i="0" kern="1200"/>
            <a:t>Efek samping adalah dampak yang tidak diharapkan dan dapat membahayakan</a:t>
          </a:r>
          <a:br>
            <a:rPr lang="en-ID" sz="1400" kern="1200"/>
          </a:br>
          <a:endParaRPr lang="en-US" sz="1400" kern="1200"/>
        </a:p>
      </dsp:txBody>
      <dsp:txXfrm>
        <a:off x="7640816" y="1551560"/>
        <a:ext cx="1937080" cy="1202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66326-347F-496C-B37D-C4861D997B04}">
      <dsp:nvSpPr>
        <dsp:cNvPr id="0" name=""/>
        <dsp:cNvSpPr/>
      </dsp:nvSpPr>
      <dsp:spPr>
        <a:xfrm>
          <a:off x="2817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47961-66D1-418E-B9FC-52D274C2E65B}">
      <dsp:nvSpPr>
        <dsp:cNvPr id="0" name=""/>
        <dsp:cNvSpPr/>
      </dsp:nvSpPr>
      <dsp:spPr>
        <a:xfrm>
          <a:off x="226364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Intravena</a:t>
          </a:r>
          <a:r>
            <a:rPr lang="en-ID" sz="2200" b="0" i="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(IV)</a:t>
          </a:r>
          <a:endParaRPr lang="en-US" sz="2200" kern="1200" dirty="0"/>
        </a:p>
      </dsp:txBody>
      <dsp:txXfrm>
        <a:off x="263783" y="1551560"/>
        <a:ext cx="1937080" cy="1202729"/>
      </dsp:txXfrm>
    </dsp:sp>
    <dsp:sp modelId="{37C705F8-5248-4BB9-91FE-059E7C320A52}">
      <dsp:nvSpPr>
        <dsp:cNvPr id="0" name=""/>
        <dsp:cNvSpPr/>
      </dsp:nvSpPr>
      <dsp:spPr>
        <a:xfrm>
          <a:off x="2461828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E9896-1AE6-4A6C-9EDA-72544975704D}">
      <dsp:nvSpPr>
        <dsp:cNvPr id="0" name=""/>
        <dsp:cNvSpPr/>
      </dsp:nvSpPr>
      <dsp:spPr>
        <a:xfrm>
          <a:off x="2685375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Intramuskuler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(IM)</a:t>
          </a:r>
          <a:endParaRPr lang="en-US" sz="2200" kern="1200" dirty="0"/>
        </a:p>
      </dsp:txBody>
      <dsp:txXfrm>
        <a:off x="2722794" y="1551560"/>
        <a:ext cx="1937080" cy="1202729"/>
      </dsp:txXfrm>
    </dsp:sp>
    <dsp:sp modelId="{375E87AF-CDCA-41AB-A762-931FD07F3C79}">
      <dsp:nvSpPr>
        <dsp:cNvPr id="0" name=""/>
        <dsp:cNvSpPr/>
      </dsp:nvSpPr>
      <dsp:spPr>
        <a:xfrm>
          <a:off x="4920839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485C-5314-4442-AE58-8FF57754DD97}">
      <dsp:nvSpPr>
        <dsp:cNvPr id="0" name=""/>
        <dsp:cNvSpPr/>
      </dsp:nvSpPr>
      <dsp:spPr>
        <a:xfrm>
          <a:off x="5144386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Subcutan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(SC)</a:t>
          </a:r>
          <a:endParaRPr lang="en-US" sz="2200" kern="1200" dirty="0"/>
        </a:p>
      </dsp:txBody>
      <dsp:txXfrm>
        <a:off x="5181805" y="1551560"/>
        <a:ext cx="1937080" cy="1202729"/>
      </dsp:txXfrm>
    </dsp:sp>
    <dsp:sp modelId="{E75B9C4B-FB7C-4395-A3DA-5737F26D9218}">
      <dsp:nvSpPr>
        <dsp:cNvPr id="0" name=""/>
        <dsp:cNvSpPr/>
      </dsp:nvSpPr>
      <dsp:spPr>
        <a:xfrm>
          <a:off x="7379850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79513-D196-4884-81A6-354D8613E301}">
      <dsp:nvSpPr>
        <dsp:cNvPr id="0" name=""/>
        <dsp:cNvSpPr/>
      </dsp:nvSpPr>
      <dsp:spPr>
        <a:xfrm>
          <a:off x="7603397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 err="1"/>
            <a:t>Intracutan</a:t>
          </a:r>
          <a:endParaRPr lang="en-ID" sz="2200" b="0" i="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0" i="0" kern="1200" dirty="0"/>
            <a:t>(IC)</a:t>
          </a:r>
          <a:endParaRPr lang="en-US" sz="2200" kern="1200" dirty="0"/>
        </a:p>
      </dsp:txBody>
      <dsp:txXfrm>
        <a:off x="7640816" y="1551560"/>
        <a:ext cx="1937080" cy="1202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D2BA8-71CB-4C89-8377-4A6053A5F479}">
      <dsp:nvSpPr>
        <dsp:cNvPr id="0" name=""/>
        <dsp:cNvSpPr/>
      </dsp:nvSpPr>
      <dsp:spPr>
        <a:xfrm>
          <a:off x="0" y="2342252"/>
          <a:ext cx="3851122" cy="15367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/>
            <a:t>Cara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sudut</a:t>
          </a:r>
          <a:r>
            <a:rPr lang="en-ID" sz="1600" b="0" i="0" kern="1200" dirty="0"/>
            <a:t> 15 </a:t>
          </a:r>
          <a:r>
            <a:rPr lang="en-ID" sz="1600" b="0" i="0" kern="1200" dirty="0" err="1"/>
            <a:t>derajat</a:t>
          </a:r>
          <a:endParaRPr lang="en-US" sz="1600" kern="1200" dirty="0"/>
        </a:p>
      </dsp:txBody>
      <dsp:txXfrm>
        <a:off x="0" y="2342252"/>
        <a:ext cx="3851122" cy="1536770"/>
      </dsp:txXfrm>
    </dsp:sp>
    <dsp:sp modelId="{B24136BF-B0BC-41E6-9D22-A5D2D3AC9004}">
      <dsp:nvSpPr>
        <dsp:cNvPr id="0" name=""/>
        <dsp:cNvSpPr/>
      </dsp:nvSpPr>
      <dsp:spPr>
        <a:xfrm rot="10800000">
          <a:off x="0" y="1749"/>
          <a:ext cx="3851122" cy="2363553"/>
        </a:xfrm>
        <a:prstGeom prst="upArrowCallou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intravena</a:t>
          </a:r>
          <a:r>
            <a:rPr lang="en-ID" sz="1600" b="0" i="0" kern="1200" dirty="0"/>
            <a:t> (IV) </a:t>
          </a:r>
          <a:r>
            <a:rPr lang="en-ID" sz="1600" b="0" i="0" kern="1200" dirty="0" err="1"/>
            <a:t>adalah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metode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pengenalan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, dan </a:t>
          </a:r>
          <a:r>
            <a:rPr lang="en-ID" sz="1600" b="0" i="0" kern="1200" dirty="0" err="1"/>
            <a:t>lainnya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langsung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dalam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aliran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darah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melalui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jarum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berlubang</a:t>
          </a:r>
          <a:r>
            <a:rPr lang="en-ID" sz="1600" b="0" i="0" kern="1200" dirty="0"/>
            <a:t> yang </a:t>
          </a:r>
          <a:r>
            <a:rPr lang="en-ID" sz="1600" b="0" i="0" kern="1200" dirty="0" err="1"/>
            <a:t>dimasukkan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langsung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pembuluh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darah</a:t>
          </a:r>
          <a:r>
            <a:rPr lang="en-ID" sz="1600" b="0" i="0" kern="1200" dirty="0"/>
            <a:t>.</a:t>
          </a:r>
          <a:endParaRPr lang="en-US" sz="1600" kern="1200" dirty="0"/>
        </a:p>
      </dsp:txBody>
      <dsp:txXfrm rot="10800000">
        <a:off x="0" y="1749"/>
        <a:ext cx="3851122" cy="1535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28F7B-411D-4356-87BB-4FDD0538187D}">
      <dsp:nvSpPr>
        <dsp:cNvPr id="0" name=""/>
        <dsp:cNvSpPr/>
      </dsp:nvSpPr>
      <dsp:spPr>
        <a:xfrm>
          <a:off x="0" y="0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Injeksi intramuskular bertujuan untuk mengantarkan suatu zat ke dalam otot agar cepat diserap oleh pembuluh darah. </a:t>
          </a:r>
          <a:endParaRPr lang="en-US" sz="1900" kern="1200"/>
        </a:p>
      </dsp:txBody>
      <dsp:txXfrm>
        <a:off x="37470" y="37470"/>
        <a:ext cx="4717861" cy="1204377"/>
      </dsp:txXfrm>
    </dsp:sp>
    <dsp:sp modelId="{2B54BC79-32AB-489D-96DD-466B6E60CC1E}">
      <dsp:nvSpPr>
        <dsp:cNvPr id="0" name=""/>
        <dsp:cNvSpPr/>
      </dsp:nvSpPr>
      <dsp:spPr>
        <a:xfrm>
          <a:off x="538089" y="1492536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Sebagian besar vaksin yang tidak aktif, seperti vaksin influenza diberikan dengan cara suntikan intramuskular ini. </a:t>
          </a:r>
          <a:endParaRPr lang="en-US" sz="1900" kern="1200"/>
        </a:p>
      </dsp:txBody>
      <dsp:txXfrm>
        <a:off x="575559" y="1530006"/>
        <a:ext cx="4653759" cy="1204377"/>
      </dsp:txXfrm>
    </dsp:sp>
    <dsp:sp modelId="{16DFCEB9-F771-4FD6-8AB0-512542ABB147}">
      <dsp:nvSpPr>
        <dsp:cNvPr id="0" name=""/>
        <dsp:cNvSpPr/>
      </dsp:nvSpPr>
      <dsp:spPr>
        <a:xfrm>
          <a:off x="1076178" y="2985073"/>
          <a:ext cx="6098344" cy="1279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0" i="0" kern="1200"/>
            <a:t>Metode ini dilakukan dengan jarum yang membentuk sudut 90 derajat dalam posisi duduk</a:t>
          </a:r>
          <a:endParaRPr lang="en-US" sz="1900" kern="1200"/>
        </a:p>
      </dsp:txBody>
      <dsp:txXfrm>
        <a:off x="1113648" y="3022543"/>
        <a:ext cx="4653759" cy="1204377"/>
      </dsp:txXfrm>
    </dsp:sp>
    <dsp:sp modelId="{8E318566-262B-4464-A095-C2BB296340C7}">
      <dsp:nvSpPr>
        <dsp:cNvPr id="0" name=""/>
        <dsp:cNvSpPr/>
      </dsp:nvSpPr>
      <dsp:spPr>
        <a:xfrm>
          <a:off x="5266788" y="970148"/>
          <a:ext cx="831556" cy="831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53888" y="970148"/>
        <a:ext cx="457356" cy="625746"/>
      </dsp:txXfrm>
    </dsp:sp>
    <dsp:sp modelId="{EC27B366-5A3B-42A4-AC57-18CD30223682}">
      <dsp:nvSpPr>
        <dsp:cNvPr id="0" name=""/>
        <dsp:cNvSpPr/>
      </dsp:nvSpPr>
      <dsp:spPr>
        <a:xfrm>
          <a:off x="5804877" y="2454156"/>
          <a:ext cx="831556" cy="8315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91977" y="2454156"/>
        <a:ext cx="457356" cy="625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080EA-5F33-49A1-92B2-51248A4FB2B0}">
      <dsp:nvSpPr>
        <dsp:cNvPr id="0" name=""/>
        <dsp:cNvSpPr/>
      </dsp:nvSpPr>
      <dsp:spPr>
        <a:xfrm>
          <a:off x="0" y="0"/>
          <a:ext cx="6966280" cy="17463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/>
            <a:t>Teknik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cara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menyuntikkan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lapisan</a:t>
          </a:r>
          <a:r>
            <a:rPr lang="en-ID" sz="1600" b="0" i="0" kern="1200" dirty="0"/>
            <a:t> lemak di </a:t>
          </a:r>
          <a:r>
            <a:rPr lang="en-ID" sz="1600" b="0" i="0" kern="1200" dirty="0" err="1"/>
            <a:t>antara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kulit</a:t>
          </a:r>
          <a:r>
            <a:rPr lang="en-ID" sz="1600" b="0" i="0" kern="1200" dirty="0"/>
            <a:t> dan </a:t>
          </a:r>
          <a:r>
            <a:rPr lang="en-ID" sz="1600" b="0" i="0" kern="1200" dirty="0" err="1"/>
            <a:t>otot</a:t>
          </a:r>
          <a:r>
            <a:rPr lang="en-ID" sz="1600" b="0" i="0" kern="1200" dirty="0"/>
            <a:t>.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jarum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berukuran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kecil</a:t>
          </a:r>
          <a:r>
            <a:rPr lang="en-ID" sz="1600" b="0" i="0" kern="1200" dirty="0"/>
            <a:t> 25–30 G dan </a:t>
          </a:r>
          <a:r>
            <a:rPr lang="en-ID" sz="1600" b="0" i="0" kern="1200" dirty="0" err="1"/>
            <a:t>disuntikkan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arah</a:t>
          </a:r>
          <a:r>
            <a:rPr lang="en-ID" sz="1600" b="0" i="0" kern="1200" dirty="0"/>
            <a:t> 45 </a:t>
          </a:r>
          <a:r>
            <a:rPr lang="en-ID" sz="1600" b="0" i="0" kern="1200" dirty="0" err="1"/>
            <a:t>derajat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terhadap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permukaan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kulit</a:t>
          </a:r>
          <a:r>
            <a:rPr lang="en-ID" sz="1600" b="0" i="0" kern="1200" dirty="0"/>
            <a:t>. </a:t>
          </a:r>
          <a:r>
            <a:rPr lang="en-ID" sz="1600" b="0" i="0" kern="1200" dirty="0" err="1"/>
            <a:t>Beberapa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obat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juga </a:t>
          </a:r>
          <a:r>
            <a:rPr lang="en-ID" sz="1600" b="0" i="0" kern="1200" dirty="0" err="1"/>
            <a:t>tersedia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dalam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bentuk</a:t>
          </a:r>
          <a:r>
            <a:rPr lang="en-ID" sz="1600" b="0" i="0" kern="1200" dirty="0"/>
            <a:t> </a:t>
          </a:r>
          <a:r>
            <a:rPr lang="en-ID" sz="1600" b="0" i="1" kern="1200" dirty="0"/>
            <a:t>prefilled syringe</a:t>
          </a:r>
          <a:r>
            <a:rPr lang="en-ID" sz="1600" b="0" i="0" kern="1200" dirty="0"/>
            <a:t>.[4]</a:t>
          </a:r>
          <a:endParaRPr lang="en-US" sz="1600" kern="1200" dirty="0"/>
        </a:p>
      </dsp:txBody>
      <dsp:txXfrm>
        <a:off x="51149" y="51149"/>
        <a:ext cx="5161293" cy="1644049"/>
      </dsp:txXfrm>
    </dsp:sp>
    <dsp:sp modelId="{F929BCD7-ADF8-415B-B626-EA8D7A63CFE0}">
      <dsp:nvSpPr>
        <dsp:cNvPr id="0" name=""/>
        <dsp:cNvSpPr/>
      </dsp:nvSpPr>
      <dsp:spPr>
        <a:xfrm>
          <a:off x="1229343" y="2134425"/>
          <a:ext cx="6966280" cy="1746347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0" i="0" kern="1200" dirty="0" err="1"/>
            <a:t>Posisi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pasien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disesuaikan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lokasi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penyuntikkan</a:t>
          </a:r>
          <a:r>
            <a:rPr lang="en-ID" sz="1600" b="0" i="0" kern="1200" dirty="0"/>
            <a:t>. Bila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</a:t>
          </a:r>
          <a:r>
            <a:rPr lang="en-ID" sz="1600" b="0" i="0" kern="1200" dirty="0" err="1"/>
            <a:t>subkutan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pada </a:t>
          </a:r>
          <a:r>
            <a:rPr lang="en-ID" sz="1600" b="0" i="0" kern="1200" dirty="0" err="1"/>
            <a:t>lengan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atas</a:t>
          </a:r>
          <a:r>
            <a:rPr lang="en-ID" sz="1600" b="0" i="0" kern="1200" dirty="0"/>
            <a:t>, </a:t>
          </a:r>
          <a:r>
            <a:rPr lang="en-ID" sz="1600" b="0" i="0" kern="1200" dirty="0" err="1"/>
            <a:t>tindakan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dilakukan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dengan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posisi</a:t>
          </a:r>
          <a:r>
            <a:rPr lang="en-ID" sz="1600" b="0" i="0" kern="1200" dirty="0"/>
            <a:t> duduk. </a:t>
          </a:r>
          <a:r>
            <a:rPr lang="en-ID" sz="1600" b="0" i="0" kern="1200" dirty="0" err="1"/>
            <a:t>Pasien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dapat</a:t>
          </a:r>
          <a:r>
            <a:rPr lang="en-ID" sz="1600" b="0" i="0" kern="1200" dirty="0"/>
            <a:t> </a:t>
          </a:r>
          <a:r>
            <a:rPr lang="en-ID" sz="1600" b="0" i="0" kern="1200" dirty="0" err="1"/>
            <a:t>diposisikan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berbaring</a:t>
          </a:r>
          <a:r>
            <a:rPr lang="en-ID" sz="1600" b="0" i="0" kern="1200" dirty="0"/>
            <a:t> pada </a:t>
          </a:r>
          <a:r>
            <a:rPr lang="en-ID" sz="1600" b="0" i="0" kern="1200" dirty="0" err="1"/>
            <a:t>pemberian</a:t>
          </a:r>
          <a:r>
            <a:rPr lang="en-ID" sz="1600" b="0" i="0" kern="1200" dirty="0"/>
            <a:t> </a:t>
          </a:r>
          <a:r>
            <a:rPr lang="en-ID" sz="1600" b="0" i="0" kern="1200" dirty="0" err="1"/>
            <a:t>injeksi</a:t>
          </a:r>
          <a:r>
            <a:rPr lang="en-ID" sz="1600" b="0" i="0" kern="1200" dirty="0"/>
            <a:t> di area abdomen </a:t>
          </a:r>
          <a:r>
            <a:rPr lang="en-ID" sz="1600" b="0" i="0" kern="1200" dirty="0" err="1"/>
            <a:t>atau</a:t>
          </a:r>
          <a:r>
            <a:rPr lang="en-ID" sz="1600" b="0" i="0" kern="1200" dirty="0"/>
            <a:t> </a:t>
          </a:r>
          <a:r>
            <a:rPr lang="en-ID" sz="1600" b="0" i="0" kern="1200" dirty="0" err="1"/>
            <a:t>paha</a:t>
          </a:r>
          <a:r>
            <a:rPr lang="en-ID" sz="1600" b="0" i="0" kern="1200" dirty="0"/>
            <a:t>.</a:t>
          </a:r>
          <a:endParaRPr lang="en-US" sz="1600" kern="1200" dirty="0"/>
        </a:p>
      </dsp:txBody>
      <dsp:txXfrm>
        <a:off x="1280492" y="2185574"/>
        <a:ext cx="4499512" cy="1644049"/>
      </dsp:txXfrm>
    </dsp:sp>
    <dsp:sp modelId="{F2745146-2350-4FF9-A8A0-FE5D5D707F81}">
      <dsp:nvSpPr>
        <dsp:cNvPr id="0" name=""/>
        <dsp:cNvSpPr/>
      </dsp:nvSpPr>
      <dsp:spPr>
        <a:xfrm>
          <a:off x="5831154" y="1372823"/>
          <a:ext cx="1135126" cy="11351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86557" y="1372823"/>
        <a:ext cx="624320" cy="85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135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8153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74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8669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18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7717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184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86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5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9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9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0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uk, Kenali Rute Pemberian Obat">
            <a:extLst>
              <a:ext uri="{FF2B5EF4-FFF2-40B4-BE49-F238E27FC236}">
                <a16:creationId xmlns:a16="http://schemas.microsoft.com/office/drawing/2014/main" id="{B2F46D79-2B76-5384-8794-ACA457696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3"/>
          <a:stretch/>
        </p:blipFill>
        <p:spPr bwMode="auto">
          <a:xfrm>
            <a:off x="-129990" y="10"/>
            <a:ext cx="609597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35459"/>
          <a:stretch/>
        </p:blipFill>
        <p:spPr>
          <a:xfrm>
            <a:off x="6095994" y="10"/>
            <a:ext cx="60960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D" dirty="0">
                <a:effectLst/>
                <a:latin typeface="Open Sans" panose="020B0606030504020204" pitchFamily="34" charset="0"/>
              </a:rPr>
              <a:t>MANAJEMEN PEMBERIAN OBAT </a:t>
            </a:r>
            <a:br>
              <a:rPr lang="en-ID" b="0" i="0" dirty="0">
                <a:effectLst/>
                <a:latin typeface="Open Sans" panose="020B0606030504020204" pitchFamily="34" charset="0"/>
              </a:rPr>
            </a:br>
            <a:r>
              <a:rPr lang="en-ID" sz="1600" b="0" i="0" dirty="0" err="1">
                <a:effectLst/>
                <a:latin typeface="Open Sans" panose="020B0606030504020204" pitchFamily="34" charset="0"/>
              </a:rPr>
              <a:t>sesi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Oleh Ns. SUYAMTO SST., MPH.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73F5-6EF8-E612-E1EB-873A111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ID" dirty="0" err="1"/>
              <a:t>Kontra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Parental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D94A-B7F7-EBBF-386B-5F431349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i="0" err="1">
                <a:effectLst/>
                <a:latin typeface="arial" panose="020B0604020202020204" pitchFamily="34" charset="0"/>
              </a:rPr>
              <a:t>kontraindikasi</a:t>
            </a:r>
            <a:r>
              <a:rPr lang="en-ID" b="1" i="0">
                <a:effectLst/>
                <a:latin typeface="arial" panose="020B0604020202020204" pitchFamily="34" charset="0"/>
              </a:rPr>
              <a:t> </a:t>
            </a:r>
            <a:r>
              <a:rPr lang="en-ID" b="1" i="0" err="1">
                <a:effectLst/>
                <a:latin typeface="arial" panose="020B0604020202020204" pitchFamily="34" charset="0"/>
              </a:rPr>
              <a:t>adalah</a:t>
            </a:r>
            <a:r>
              <a:rPr lang="en-ID" b="0" i="0">
                <a:effectLst/>
                <a:latin typeface="arial" panose="020B0604020202020204" pitchFamily="34" charset="0"/>
              </a:rPr>
              <a:t> </a:t>
            </a:r>
            <a:r>
              <a:rPr lang="en-ID" b="0" i="0" err="1">
                <a:effectLst/>
                <a:latin typeface="arial" panose="020B0604020202020204" pitchFamily="34" charset="0"/>
              </a:rPr>
              <a:t>kondisi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spesifik</a:t>
            </a:r>
            <a:r>
              <a:rPr lang="en-ID" b="0" i="0">
                <a:effectLst/>
                <a:latin typeface="arial" panose="020B0604020202020204" pitchFamily="34" charset="0"/>
              </a:rPr>
              <a:t> yang </a:t>
            </a:r>
            <a:r>
              <a:rPr lang="en-ID" b="0" i="0" err="1">
                <a:effectLst/>
                <a:latin typeface="arial" panose="020B0604020202020204" pitchFamily="34" charset="0"/>
              </a:rPr>
              <a:t>membuat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pengobatan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atau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prosedur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tidak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boleh</a:t>
            </a:r>
            <a:r>
              <a:rPr lang="en-ID" b="0" i="0">
                <a:effectLst/>
                <a:latin typeface="arial" panose="020B0604020202020204" pitchFamily="34" charset="0"/>
              </a:rPr>
              <a:t> </a:t>
            </a:r>
            <a:r>
              <a:rPr lang="en-ID" b="0" i="0" err="1">
                <a:effectLst/>
                <a:latin typeface="arial" panose="020B0604020202020204" pitchFamily="34" charset="0"/>
              </a:rPr>
              <a:t>diberikan</a:t>
            </a:r>
            <a:r>
              <a:rPr lang="en-ID" b="0" i="0"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err="1">
                <a:latin typeface="ff0"/>
              </a:rPr>
              <a:t>O</a:t>
            </a:r>
            <a:r>
              <a:rPr lang="en-ID" b="0" i="0" err="1">
                <a:effectLst/>
                <a:latin typeface="ff0"/>
              </a:rPr>
              <a:t>bat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dalam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dosis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besar</a:t>
            </a:r>
            <a:r>
              <a:rPr lang="en-ID" b="0" i="0">
                <a:effectLst/>
                <a:latin typeface="ff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ID" err="1">
                <a:latin typeface="ff0"/>
              </a:rPr>
              <a:t>Obat</a:t>
            </a:r>
            <a:r>
              <a:rPr lang="en-ID">
                <a:latin typeface="ff0"/>
              </a:rPr>
              <a:t>  yang 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tidak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larut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dalam</a:t>
            </a:r>
            <a:r>
              <a:rPr lang="en-ID" b="0" i="0">
                <a:effectLst/>
                <a:latin typeface="ff0"/>
              </a:rPr>
              <a:t> air </a:t>
            </a:r>
            <a:r>
              <a:rPr lang="en-ID" b="0" i="0" err="1">
                <a:effectLst/>
                <a:latin typeface="ff0"/>
              </a:rPr>
              <a:t>atau</a:t>
            </a:r>
            <a:r>
              <a:rPr lang="en-ID" b="0" i="0">
                <a:effectLst/>
                <a:latin typeface="ff0"/>
              </a:rPr>
              <a:t> </a:t>
            </a:r>
            <a:r>
              <a:rPr lang="en-ID" b="0" i="0" err="1">
                <a:effectLst/>
                <a:latin typeface="ff0"/>
              </a:rPr>
              <a:t>minyak</a:t>
            </a:r>
            <a:endParaRPr lang="en-ID" dirty="0"/>
          </a:p>
        </p:txBody>
      </p:sp>
      <p:pic>
        <p:nvPicPr>
          <p:cNvPr id="2050" name="Picture 2" descr="Obat Empagliflozin - Cara Kerja, Kontra Indikasi, Efek samping | AI Care">
            <a:extLst>
              <a:ext uri="{FF2B5EF4-FFF2-40B4-BE49-F238E27FC236}">
                <a16:creationId xmlns:a16="http://schemas.microsoft.com/office/drawing/2014/main" id="{7DAAD63D-25CA-A490-ECD8-21FA8A6BB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D" b="1" i="0">
                <a:effectLst/>
                <a:latin typeface="Open Sans" panose="020B0606030504020204" pitchFamily="34" charset="0"/>
              </a:rPr>
              <a:t>PRINSIP-PRINSIP PEMBERIAN OBAT</a:t>
            </a:r>
            <a:r>
              <a:rPr lang="en-US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142" r="27832" b="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36900" lvl="0" indent="0">
              <a:buNone/>
            </a:pPr>
            <a:r>
              <a:rPr lang="en-ID" b="0" i="0" dirty="0">
                <a:effectLst/>
                <a:latin typeface="Open Sans" panose="020B0606030504020204" pitchFamily="34" charset="0"/>
              </a:rPr>
              <a:t> OBAT</a:t>
            </a:r>
          </a:p>
          <a:p>
            <a:pPr marL="36900" lvl="0" indent="0">
              <a:buNone/>
            </a:pP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substansi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manusia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binatang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sebagai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pencegahan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perawatan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dan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pengobatan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terhadap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berbagai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gangguan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yangterjadi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tubuh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bekerja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proses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kimiawai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melalui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reaksi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ID" b="1" i="0" dirty="0" err="1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obat</a:t>
            </a:r>
            <a:r>
              <a:rPr lang="en-ID" b="1" i="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7590-3B76-08EF-3DB8-282586A0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ID" b="0" i="0">
                <a:effectLst/>
                <a:latin typeface="Open Sans" panose="020B0606030504020204" pitchFamily="34" charset="0"/>
              </a:rPr>
              <a:t>REAKSI OBAT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75B4-847A-F3C9-DD2B-00C19132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6494757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Overdosis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berhubungan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berlebihan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samping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yaitu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farmakologis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diinginkan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tetapi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juga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dihindarkan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terjadi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terapeutik</a:t>
            </a:r>
            <a:endParaRPr lang="en-ID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sekunder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berhubungan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farmakologis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primer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obat</a:t>
            </a:r>
            <a:endParaRPr lang="en-ID" dirty="0"/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40539886-1669-89A7-8292-607FF41E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52" r="2673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306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6F9FE8-92CC-D3FD-D2F9-36ECD909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ID" b="1" i="0" dirty="0" err="1">
                <a:effectLst/>
                <a:latin typeface="Open Sans" panose="020B0606030504020204" pitchFamily="34" charset="0"/>
              </a:rPr>
              <a:t>Interaksi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: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656E-6ECB-A64F-7DDC-23FA91DE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6455665" cy="5224724"/>
          </a:xfrm>
        </p:spPr>
        <p:txBody>
          <a:bodyPr anchor="ctr">
            <a:normAutofit/>
          </a:bodyPr>
          <a:lstStyle/>
          <a:p>
            <a:r>
              <a:rPr lang="en-ID" b="1" i="0" dirty="0" err="1">
                <a:effectLst/>
                <a:latin typeface="Open Sans" panose="020B0606030504020204" pitchFamily="34" charset="0"/>
              </a:rPr>
              <a:t>efek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suatu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respon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satu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effectLst/>
                <a:latin typeface="Open Sans" panose="020B0606030504020204" pitchFamily="34" charset="0"/>
              </a:rPr>
              <a:t>obat-obat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lain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88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B52B-9A98-52AE-C27E-444A62AB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Faktor</a:t>
            </a:r>
            <a:r>
              <a:rPr lang="en-ID" b="1" i="0">
                <a:effectLst/>
                <a:latin typeface="Open Sans" panose="020B0606030504020204" pitchFamily="34" charset="0"/>
              </a:rPr>
              <a:t> yang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endParaRPr lang="en-ID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053843-30CF-F762-131E-5ECBF2DCA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85907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34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E0C87-15D4-0786-1DC0-619D9540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Reaksi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tubuh</a:t>
            </a:r>
            <a:endParaRPr lang="en-ID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B9DAD9-C603-B504-971F-3779DD76A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5370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0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A79A-F204-76ED-2D93-807F6BE6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ID" b="1" i="0" err="1">
                <a:effectLst/>
                <a:latin typeface="Open Sans" panose="020B0606030504020204" pitchFamily="34" charset="0"/>
              </a:rPr>
              <a:t>Prinsip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obat</a:t>
            </a:r>
            <a:r>
              <a:rPr lang="en-ID" b="1" i="0">
                <a:effectLst/>
                <a:latin typeface="Open Sans" panose="020B0606030504020204" pitchFamily="34" charset="0"/>
              </a:rPr>
              <a:t>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1" i="0">
                <a:effectLst/>
                <a:latin typeface="Open Sans" panose="020B0606030504020204" pitchFamily="34" charset="0"/>
              </a:rPr>
              <a:t> 12 </a:t>
            </a:r>
            <a:r>
              <a:rPr lang="en-ID" b="1" i="0" err="1">
                <a:effectLst/>
                <a:latin typeface="Open Sans" panose="020B0606030504020204" pitchFamily="34" charset="0"/>
              </a:rPr>
              <a:t>Benar</a:t>
            </a:r>
            <a:endParaRPr lang="en-ID"/>
          </a:p>
        </p:txBody>
      </p:sp>
      <p:pic>
        <p:nvPicPr>
          <p:cNvPr id="5" name="Picture 4" descr="Peluncuran roket">
            <a:extLst>
              <a:ext uri="{FF2B5EF4-FFF2-40B4-BE49-F238E27FC236}">
                <a16:creationId xmlns:a16="http://schemas.microsoft.com/office/drawing/2014/main" id="{1CC915D0-4D71-B56D-6A21-8F9E1CE80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61" r="19666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21FE-0EF2-865A-3E87-48C6C2176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pasien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Obat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dosis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waktu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pemberian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Benar</a:t>
            </a:r>
            <a:r>
              <a:rPr lang="en-ID" sz="1400" b="1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400" b="1" i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pendokumentasian</a:t>
            </a:r>
            <a:endParaRPr lang="en-ID" sz="1400" b="1" i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Pendidikan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medikasi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pasien</a:t>
            </a:r>
            <a:endParaRPr lang="en-ID" sz="1400" b="0" i="0" dirty="0">
              <a:effectLst/>
              <a:latin typeface="Open Sans" panose="020B0606030504020204" pitchFamily="34" charset="0"/>
            </a:endParaRPr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Hak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pasien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menolak</a:t>
            </a:r>
            <a:endParaRPr lang="en-ID" sz="1400" b="0" i="0" dirty="0">
              <a:effectLst/>
              <a:latin typeface="Open Sans" panose="020B0606030504020204" pitchFamily="34" charset="0"/>
            </a:endParaRP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9.     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Pengkajian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10.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Evaluasi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11.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makanan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</a:p>
          <a:p>
            <a:pPr marL="36900" indent="0">
              <a:lnSpc>
                <a:spcPct val="90000"/>
              </a:lnSpc>
              <a:buNone/>
            </a:pPr>
            <a:r>
              <a:rPr lang="en-ID" sz="1400" b="0" i="0" dirty="0">
                <a:effectLst/>
                <a:latin typeface="Open Sans" panose="020B0606030504020204" pitchFamily="34" charset="0"/>
              </a:rPr>
              <a:t>12. 	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Benar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reaksi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14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400" b="0" i="0" dirty="0" err="1">
                <a:effectLst/>
                <a:latin typeface="Open Sans" panose="020B0606030504020204" pitchFamily="34" charset="0"/>
              </a:rPr>
              <a:t>obat</a:t>
            </a:r>
            <a:endParaRPr lang="en-ID" sz="1400" dirty="0"/>
          </a:p>
          <a:p>
            <a:pPr marL="379800" indent="-342900">
              <a:lnSpc>
                <a:spcPct val="90000"/>
              </a:lnSpc>
              <a:buFont typeface="+mj-lt"/>
              <a:buAutoNum type="arabicPeriod"/>
            </a:pP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76081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458D1-F92B-F655-966B-644612A1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ID" b="1" i="0">
                <a:effectLst/>
                <a:latin typeface="Nordique Inline" panose="00000500000000000000" pitchFamily="2" charset="0"/>
              </a:rPr>
              <a:t>Cara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pemberian</a:t>
            </a:r>
            <a:r>
              <a:rPr lang="en-ID" b="1" i="0">
                <a:effectLst/>
                <a:latin typeface="Nordique Inline" panose="00000500000000000000" pitchFamily="2" charset="0"/>
              </a:rPr>
              <a:t>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obat</a:t>
            </a:r>
            <a:r>
              <a:rPr lang="en-ID" b="1" i="0">
                <a:effectLst/>
                <a:latin typeface="Nordique Inline" panose="00000500000000000000" pitchFamily="2" charset="0"/>
              </a:rPr>
              <a:t> </a:t>
            </a:r>
            <a:r>
              <a:rPr lang="en-ID" b="1" i="0" err="1">
                <a:effectLst/>
                <a:latin typeface="Nordique Inline" panose="00000500000000000000" pitchFamily="2" charset="0"/>
              </a:rPr>
              <a:t>perenteral</a:t>
            </a:r>
            <a:endParaRPr lang="en-ID">
              <a:latin typeface="Nordique Inline" panose="000005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1E6FC-BAB5-2704-80FD-C46C20C5A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6212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7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sedur Pemberian Obat Melalui Intravena (IV) - Kompasiana.com">
            <a:extLst>
              <a:ext uri="{FF2B5EF4-FFF2-40B4-BE49-F238E27FC236}">
                <a16:creationId xmlns:a16="http://schemas.microsoft.com/office/drawing/2014/main" id="{50C7A1CF-8FCA-B79A-1923-2F2DB9CF0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 r="471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F0B714-1F63-37D6-26B6-0FC1AED0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ID" b="0" i="0" dirty="0" err="1">
                <a:effectLst/>
                <a:latin typeface="Nordique Inline" panose="00000500000000000000" pitchFamily="2" charset="0"/>
              </a:rPr>
              <a:t>Intravena</a:t>
            </a:r>
            <a:endParaRPr lang="en-ID" dirty="0">
              <a:latin typeface="Nordique Inline" panose="00000500000000000000" pitchFamily="2" charset="0"/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6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07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92A259-F297-B581-879D-33D3C0F69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60021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511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F57A-0920-EBE8-56A7-351A9105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>
                <a:solidFill>
                  <a:srgbClr val="FF0000"/>
                </a:solidFill>
                <a:latin typeface="Nordique Inline" panose="00000500000000000000" pitchFamily="2" charset="0"/>
              </a:rPr>
              <a:t>Injeksi</a:t>
            </a:r>
            <a:r>
              <a:rPr lang="en-ID" dirty="0">
                <a:solidFill>
                  <a:srgbClr val="FF0000"/>
                </a:solidFill>
                <a:latin typeface="Nordique Inline" panose="00000500000000000000" pitchFamily="2" charset="0"/>
              </a:rPr>
              <a:t> Intra </a:t>
            </a:r>
            <a:r>
              <a:rPr lang="en-ID" dirty="0" err="1">
                <a:solidFill>
                  <a:srgbClr val="FF0000"/>
                </a:solidFill>
                <a:latin typeface="Nordique Inline" panose="00000500000000000000" pitchFamily="2" charset="0"/>
              </a:rPr>
              <a:t>Muskuler</a:t>
            </a:r>
            <a:r>
              <a:rPr lang="en-ID" dirty="0">
                <a:solidFill>
                  <a:srgbClr val="FF0000"/>
                </a:solidFill>
                <a:latin typeface="Nordique Inline" panose="00000500000000000000" pitchFamily="2" charset="0"/>
              </a:rPr>
              <a:t>(IM)</a:t>
            </a:r>
          </a:p>
        </p:txBody>
      </p:sp>
      <p:graphicFrame>
        <p:nvGraphicFramePr>
          <p:cNvPr id="1035" name="Content Placeholder 2">
            <a:extLst>
              <a:ext uri="{FF2B5EF4-FFF2-40B4-BE49-F238E27FC236}">
                <a16:creationId xmlns:a16="http://schemas.microsoft.com/office/drawing/2014/main" id="{8168BC34-77EC-DD7F-792C-8DDDB49D84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" y="2291155"/>
          <a:ext cx="7174523" cy="426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921BD8-CCC2-E1B8-3BA6-CC5E925C6FD9}"/>
              </a:ext>
            </a:extLst>
          </p:cNvPr>
          <p:cNvSpPr/>
          <p:nvPr/>
        </p:nvSpPr>
        <p:spPr>
          <a:xfrm>
            <a:off x="8872687" y="2647784"/>
            <a:ext cx="1632578" cy="3143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026" name="Picture 2" descr="Cara Memberikan Suntikan Intramuskular (dengan Gambar) - wikiHow">
            <a:extLst>
              <a:ext uri="{FF2B5EF4-FFF2-40B4-BE49-F238E27FC236}">
                <a16:creationId xmlns:a16="http://schemas.microsoft.com/office/drawing/2014/main" id="{03831F70-2680-DCCC-C0BC-E3E03C17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56" y="2291154"/>
            <a:ext cx="3798277" cy="42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56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89D4-21A6-A450-7B7B-D1BF6454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0122"/>
            <a:ext cx="10353762" cy="765543"/>
          </a:xfrm>
        </p:spPr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A876-81D5-3322-F948-9B885887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7051"/>
            <a:ext cx="10353762" cy="5730949"/>
          </a:xfrm>
        </p:spPr>
        <p:txBody>
          <a:bodyPr>
            <a:normAutofit/>
          </a:bodyPr>
          <a:lstStyle/>
          <a:p>
            <a:pPr marL="36900" indent="0" algn="l">
              <a:buNone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</a:t>
            </a:r>
            <a:r>
              <a:rPr lang="en-ID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n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gikuti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perkuliahan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harapkan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mahasiswa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mampu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Memberikan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aman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melalui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rute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intravena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(IV),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Intracutan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(IC)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Subcutan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(SC), dan Intramuscular</a:t>
            </a:r>
            <a:r>
              <a:rPr lang="en-ID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 (IM)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Mempertahankaan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tehnik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teknik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aseptik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Mempersiapkan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alat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Menghitung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jumlah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tepat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diberikan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pasien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Memilih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lokasi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pemberian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Mendokumentasikan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tindakan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observasi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benar</a:t>
            </a:r>
            <a:endParaRPr lang="en-ID" b="0" i="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494100" indent="-457200" algn="l">
              <a:buFont typeface="+mj-lt"/>
              <a:buAutoNum type="arabicPeriod"/>
            </a:pP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Mengenali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 dan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melaporkan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penyimpangan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signifikan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</a:rPr>
              <a:t> norma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416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868C-57A1-B12B-5E6D-B21AE0B4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F5D85-EAE7-83CD-6603-75F43C2BE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3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nali 4 Jenis Injeksi dan Cara Melakukannya">
            <a:extLst>
              <a:ext uri="{FF2B5EF4-FFF2-40B4-BE49-F238E27FC236}">
                <a16:creationId xmlns:a16="http://schemas.microsoft.com/office/drawing/2014/main" id="{5E4078AA-A79D-0D6D-D1FE-8D4089CCA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r="19686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7B6A0-7CD1-D3B2-F097-F52C1B64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1700" b="0" i="0">
                <a:effectLst/>
                <a:latin typeface="Nordique Inline" panose="020B0604020202020204" pitchFamily="2" charset="0"/>
              </a:rPr>
              <a:t>SUBCUTAN</a:t>
            </a: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br>
              <a:rPr lang="en-ID" sz="1700" b="0" i="0">
                <a:effectLst/>
                <a:latin typeface="Open Sans" panose="020B0606030504020204" pitchFamily="34" charset="0"/>
              </a:rPr>
            </a:br>
            <a:endParaRPr lang="en-ID" sz="170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D0FF021-8A8B-9A73-9C1A-8F534646F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890570"/>
              </p:ext>
            </p:extLst>
          </p:nvPr>
        </p:nvGraphicFramePr>
        <p:xfrm>
          <a:off x="677334" y="2160589"/>
          <a:ext cx="819562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60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BC57-250D-6C8C-602B-5E48AFE9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536" y="58305"/>
            <a:ext cx="3153952" cy="740662"/>
          </a:xfrm>
        </p:spPr>
        <p:txBody>
          <a:bodyPr>
            <a:normAutofit/>
          </a:bodyPr>
          <a:lstStyle/>
          <a:p>
            <a:pPr algn="l"/>
            <a:r>
              <a:rPr lang="en-ID" sz="2800" dirty="0" err="1">
                <a:latin typeface="Nordique Inline" panose="00000500000000000000" pitchFamily="2" charset="0"/>
              </a:rPr>
              <a:t>Injeksi</a:t>
            </a:r>
            <a:r>
              <a:rPr lang="en-ID" sz="2800" dirty="0">
                <a:latin typeface="Nordique Inline" panose="00000500000000000000" pitchFamily="2" charset="0"/>
              </a:rPr>
              <a:t> </a:t>
            </a:r>
            <a:r>
              <a:rPr lang="en-ID" sz="2800" dirty="0" err="1">
                <a:latin typeface="Nordique Inline" panose="00000500000000000000" pitchFamily="2" charset="0"/>
              </a:rPr>
              <a:t>Intracutan</a:t>
            </a:r>
            <a:r>
              <a:rPr lang="en-ID" sz="2800" dirty="0">
                <a:latin typeface="Nordique Inline" panose="00000500000000000000" pitchFamily="2" charset="0"/>
              </a:rPr>
              <a:t> </a:t>
            </a:r>
          </a:p>
        </p:txBody>
      </p:sp>
      <p:sp>
        <p:nvSpPr>
          <p:cNvPr id="4102" name="Content Placeholder 2">
            <a:extLst>
              <a:ext uri="{FF2B5EF4-FFF2-40B4-BE49-F238E27FC236}">
                <a16:creationId xmlns:a16="http://schemas.microsoft.com/office/drawing/2014/main" id="{5504F865-C806-673E-692C-A4B83057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98966"/>
            <a:ext cx="3517527" cy="55033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adalah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memasukkan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obat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ke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dalam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lapisan</a:t>
            </a:r>
            <a:r>
              <a:rPr lang="en-ID" sz="1600" b="0" i="0" dirty="0">
                <a:effectLst/>
                <a:latin typeface="LatoWeb"/>
              </a:rPr>
              <a:t> dermal </a:t>
            </a:r>
            <a:r>
              <a:rPr lang="en-ID" sz="1600" b="0" i="0" dirty="0" err="1">
                <a:effectLst/>
                <a:latin typeface="LatoWeb"/>
              </a:rPr>
              <a:t>kulit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tepat</a:t>
            </a:r>
            <a:r>
              <a:rPr lang="en-ID" sz="1600" b="0" i="0" dirty="0">
                <a:effectLst/>
                <a:latin typeface="LatoWeb"/>
              </a:rPr>
              <a:t> di </a:t>
            </a:r>
            <a:r>
              <a:rPr lang="en-ID" sz="1600" b="0" i="0" dirty="0" err="1">
                <a:effectLst/>
                <a:latin typeface="LatoWeb"/>
              </a:rPr>
              <a:t>bawah</a:t>
            </a:r>
            <a:r>
              <a:rPr lang="en-ID" sz="1600" b="0" i="0" dirty="0">
                <a:effectLst/>
                <a:latin typeface="LatoWeb"/>
              </a:rPr>
              <a:t> epidermis </a:t>
            </a:r>
            <a:r>
              <a:rPr lang="en-ID" sz="1600" b="0" i="0" dirty="0" err="1">
                <a:effectLst/>
                <a:latin typeface="LatoWeb"/>
              </a:rPr>
              <a:t>dengan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menggunakan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jarum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suntik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khusus</a:t>
            </a:r>
            <a:r>
              <a:rPr lang="en-ID" sz="1600" b="0" i="0" dirty="0">
                <a:effectLst/>
                <a:latin typeface="LatoWeb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Selain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untuk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alergi</a:t>
            </a:r>
            <a:r>
              <a:rPr lang="en-ID" sz="1600" b="0" i="0" dirty="0">
                <a:effectLst/>
                <a:latin typeface="LatoWeb"/>
              </a:rPr>
              <a:t>, </a:t>
            </a: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juga </a:t>
            </a:r>
            <a:r>
              <a:rPr lang="en-ID" sz="1600" b="0" i="0" dirty="0" err="1">
                <a:effectLst/>
                <a:latin typeface="LatoWeb"/>
              </a:rPr>
              <a:t>dapat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digunakan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untuk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tes</a:t>
            </a:r>
            <a:r>
              <a:rPr lang="en-ID" sz="1600" b="0" i="0" dirty="0">
                <a:effectLst/>
                <a:latin typeface="LatoWeb"/>
              </a:rPr>
              <a:t> Mantoux dan uji </a:t>
            </a:r>
            <a:r>
              <a:rPr lang="en-ID" sz="1600" b="0" i="0" dirty="0" err="1">
                <a:effectLst/>
                <a:latin typeface="LatoWeb"/>
              </a:rPr>
              <a:t>sensitivitas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obat</a:t>
            </a:r>
            <a:r>
              <a:rPr lang="en-ID" sz="1600" b="0" i="0" dirty="0">
                <a:effectLst/>
                <a:latin typeface="LatoWeb"/>
              </a:rPr>
              <a:t> (</a:t>
            </a:r>
            <a:r>
              <a:rPr lang="en-ID" sz="1600" b="0" i="0" dirty="0" err="1">
                <a:effectLst/>
                <a:latin typeface="LatoWeb"/>
              </a:rPr>
              <a:t>misalnya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terhadap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antibiotik</a:t>
            </a:r>
            <a:r>
              <a:rPr lang="en-ID" sz="1600" b="0" i="0" dirty="0">
                <a:effectLst/>
                <a:latin typeface="LatoWeb"/>
              </a:rPr>
              <a:t>). 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Vaksin</a:t>
            </a:r>
            <a:r>
              <a:rPr lang="en-ID" sz="1600" b="0" i="0" dirty="0">
                <a:effectLst/>
                <a:latin typeface="LatoWeb"/>
              </a:rPr>
              <a:t> juga </a:t>
            </a:r>
            <a:r>
              <a:rPr lang="en-ID" sz="1600" b="0" i="0" dirty="0" err="1">
                <a:effectLst/>
                <a:latin typeface="LatoWeb"/>
              </a:rPr>
              <a:t>dapat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diberikan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melalui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jalur</a:t>
            </a:r>
            <a:r>
              <a:rPr lang="en-ID" sz="1600" b="0" i="0" dirty="0">
                <a:effectLst/>
                <a:latin typeface="LatoWeb"/>
              </a:rPr>
              <a:t> intra </a:t>
            </a:r>
            <a:r>
              <a:rPr lang="en-ID" sz="1600" b="0" i="0" dirty="0" err="1">
                <a:effectLst/>
                <a:latin typeface="LatoWeb"/>
              </a:rPr>
              <a:t>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misalnya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vaksin</a:t>
            </a:r>
            <a:r>
              <a:rPr lang="en-ID" sz="1600" b="0" i="0" dirty="0">
                <a:effectLst/>
                <a:latin typeface="LatoWeb"/>
              </a:rPr>
              <a:t> BCG.</a:t>
            </a:r>
          </a:p>
          <a:p>
            <a:pPr>
              <a:lnSpc>
                <a:spcPct val="100000"/>
              </a:lnSpc>
            </a:pPr>
            <a:r>
              <a:rPr lang="en-ID" sz="1600" b="0" i="0" dirty="0" err="1">
                <a:effectLst/>
                <a:latin typeface="LatoWeb"/>
              </a:rPr>
              <a:t>Injeksi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intrakutan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memerlukan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keahlian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khusus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sehingga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sebaiknya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dilakukan</a:t>
            </a:r>
            <a:r>
              <a:rPr lang="en-ID" sz="1600" b="0" i="0" dirty="0">
                <a:effectLst/>
                <a:latin typeface="LatoWeb"/>
              </a:rPr>
              <a:t> oleh </a:t>
            </a:r>
            <a:r>
              <a:rPr lang="en-ID" sz="1600" b="0" i="0" dirty="0" err="1">
                <a:effectLst/>
                <a:latin typeface="LatoWeb"/>
              </a:rPr>
              <a:t>tenaga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medis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sesuai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dengan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indikasi</a:t>
            </a:r>
            <a:r>
              <a:rPr lang="en-ID" sz="1600" b="0" i="0" dirty="0">
                <a:effectLst/>
                <a:latin typeface="LatoWeb"/>
              </a:rPr>
              <a:t> </a:t>
            </a:r>
            <a:r>
              <a:rPr lang="en-ID" sz="1600" b="0" i="0" dirty="0" err="1">
                <a:effectLst/>
                <a:latin typeface="LatoWeb"/>
              </a:rPr>
              <a:t>medisnya</a:t>
            </a:r>
            <a:r>
              <a:rPr lang="en-ID" sz="1600" b="0" i="0" dirty="0">
                <a:effectLst/>
                <a:latin typeface="LatoWeb"/>
              </a:rPr>
              <a:t>.</a:t>
            </a:r>
            <a:endParaRPr lang="en-ID" sz="1600" dirty="0"/>
          </a:p>
        </p:txBody>
      </p:sp>
      <p:pic>
        <p:nvPicPr>
          <p:cNvPr id="4098" name="Picture 2" descr="Pemberian obat/ penyuntikkan melalui intracutan (IC ...">
            <a:extLst>
              <a:ext uri="{FF2B5EF4-FFF2-40B4-BE49-F238E27FC236}">
                <a16:creationId xmlns:a16="http://schemas.microsoft.com/office/drawing/2014/main" id="{8A57529B-41A9-6ABC-472F-EC9515FD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1530796"/>
            <a:ext cx="5676236" cy="365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78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</p:grpSp>
      <p:pic>
        <p:nvPicPr>
          <p:cNvPr id="1026" name="Picture 2" descr="STANDAR OPERASIONAL PROSEDUR (SOP) INJEKSI PEMBERIAN OBAT INTRAMUSKULAR (IM)  - Bersama Perawat">
            <a:extLst>
              <a:ext uri="{FF2B5EF4-FFF2-40B4-BE49-F238E27FC236}">
                <a16:creationId xmlns:a16="http://schemas.microsoft.com/office/drawing/2014/main" id="{753FF751-A29D-53F1-AFCB-C0AC52839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4" b="16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5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7DB0-E63C-50D0-83B9-549FF5A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16" y="950976"/>
            <a:ext cx="5693664" cy="1146048"/>
          </a:xfrm>
        </p:spPr>
        <p:txBody>
          <a:bodyPr/>
          <a:lstStyle/>
          <a:p>
            <a:pPr algn="ctr"/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Cara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32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Anak</a:t>
            </a:r>
            <a:endParaRPr lang="en-ID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A97BA-C175-731B-57AF-6DA94A8F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097024"/>
            <a:ext cx="9664700" cy="37957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Fried</a:t>
            </a: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Dilling</a:t>
            </a:r>
            <a:endParaRPr lang="en-ID" sz="2000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young</a:t>
            </a:r>
            <a:endParaRPr lang="en-ID" sz="20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AutoNum type="arabicPeriod"/>
            </a:pP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02683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7B51-AF83-3B81-9B2D-F38A8C68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5" y="1090818"/>
            <a:ext cx="10810566" cy="5479845"/>
          </a:xfrm>
        </p:spPr>
        <p:txBody>
          <a:bodyPr/>
          <a:lstStyle/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1.Menghitung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menggunakan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Fried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sering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dipakai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bayi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masih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berumur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hitungan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bulan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cara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menghitung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silahkan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perhatikan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dibawah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ini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endParaRPr lang="en-ID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Keterangan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rumus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fried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anak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   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umur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anak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bulan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Dd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dewasa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150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ketetapan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Fried.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626FF-45A2-4B6F-B7C9-969C1ED8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1" y="3390900"/>
            <a:ext cx="22669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7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64E7-96C9-9D36-340A-CBE708B2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6" y="197104"/>
            <a:ext cx="5693664" cy="768096"/>
          </a:xfrm>
        </p:spPr>
        <p:txBody>
          <a:bodyPr/>
          <a:lstStyle/>
          <a:p>
            <a:r>
              <a:rPr lang="en-ID" sz="3200" dirty="0" err="1"/>
              <a:t>Contoh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D09A-9201-1FF9-5A8E-25009B1C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489329"/>
            <a:ext cx="8547100" cy="4927600"/>
          </a:xfrm>
        </p:spPr>
        <p:txBody>
          <a:bodyPr/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bulan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</a:p>
          <a:p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 :</a:t>
            </a:r>
          </a:p>
          <a:p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jadi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dosis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bisa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diberikan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bayi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20 mg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setiap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kali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pemberian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D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83EEC5-15FD-EE4C-03B4-A5D3B10F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248404"/>
            <a:ext cx="3048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6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C568-3BB2-A40B-730F-3F24276E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6756"/>
            <a:ext cx="8407400" cy="768096"/>
          </a:xfrm>
        </p:spPr>
        <p:txBody>
          <a:bodyPr/>
          <a:lstStyle/>
          <a:p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Dilling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9D461-DA3A-E366-6D50-84DC94A04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409699"/>
            <a:ext cx="8128000" cy="4483100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biasanya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dipakai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keatas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ID" dirty="0"/>
          </a:p>
          <a:p>
            <a:endParaRPr lang="en-ID" dirty="0"/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Keterangan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   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Dd :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endParaRPr lang="en-ID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br>
              <a:rPr lang="en-ID" dirty="0"/>
            </a:br>
            <a:endParaRPr lang="en-ID" dirty="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DDC9F83D-99D8-F424-2E0D-02EF87FA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733675"/>
            <a:ext cx="2419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9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D09-6A6B-E2B9-7212-2792C042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" y="441452"/>
            <a:ext cx="8534400" cy="768096"/>
          </a:xfrm>
        </p:spPr>
        <p:txBody>
          <a:bodyPr/>
          <a:lstStyle/>
          <a:p>
            <a:pPr algn="ctr"/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sz="2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young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4792-CC4E-1467-1D6A-C1D6C5D1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562100"/>
            <a:ext cx="8169148" cy="4330700"/>
          </a:xfrm>
        </p:spPr>
        <p:txBody>
          <a:bodyPr/>
          <a:lstStyle/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sering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dipakai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 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0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9E32-1918-C2C7-028B-3D1DEBB5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DEFINISI PEMBERIAN OBAT PARENTAL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7DB1-3595-D93C-56CC-FC4312F7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parenteral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merupakan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 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dilakukan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menyuntikkan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tersebut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ke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jaringan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tubuh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algn="just"/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Pemberian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melalui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parenteral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dapat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dilakukan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cara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: Subcutaneous (SC),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Intracutan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(IC),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Intravena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(IV) dan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Intramusculer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(IM) 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yaitu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dengan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cara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menyuntikkan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obat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ke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dalam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jaringan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yang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berada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dibawah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lapisan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Google Sans"/>
              </a:rPr>
              <a:t>kulit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Google Sans"/>
              </a:rPr>
              <a:t>.</a:t>
            </a:r>
            <a:endParaRPr lang="en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45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2BE3-815A-F3AF-DA28-35E93F99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16" y="339852"/>
            <a:ext cx="5693664" cy="768096"/>
          </a:xfrm>
        </p:spPr>
        <p:txBody>
          <a:bodyPr/>
          <a:lstStyle/>
          <a:p>
            <a:r>
              <a:rPr lang="en-ID" sz="3200" dirty="0" err="1"/>
              <a:t>Contoh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1C4CD-CE6D-736E-DC19-DD1F0855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55" y="1138047"/>
            <a:ext cx="10514584" cy="4632452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diresepkan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paracetamol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dewasa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500mg,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?</a:t>
            </a:r>
          </a:p>
          <a:p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Jawab :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Jadi dosis yang bisa diberikan pada anak diatas adalah 250 mg setiap kali pemberian.</a:t>
            </a:r>
            <a:endParaRPr lang="en-ID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C60C5D-3B34-D996-3AF8-834F5C8F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3293999"/>
            <a:ext cx="3048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9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5D30-20D7-D03E-6AA4-3F18587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16" y="197104"/>
            <a:ext cx="9054084" cy="768096"/>
          </a:xfrm>
        </p:spPr>
        <p:txBody>
          <a:bodyPr/>
          <a:lstStyle/>
          <a:p>
            <a:pPr algn="ctr"/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4.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Menghitung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–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5DD41-6BAF-CA84-3222-DA38D3A00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116" y="965200"/>
            <a:ext cx="10628884" cy="5695696"/>
          </a:xfrm>
        </p:spPr>
        <p:txBody>
          <a:bodyPr/>
          <a:lstStyle/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satu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sangat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diagunakan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catatan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tertera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kemasan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berikut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rumus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nya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 =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X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Contoh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:</a:t>
            </a: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Diketahui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terapi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parasetamol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 mg/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kgBB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/kali,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umur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tahun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berat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badan 14 kg,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dosis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per kali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sebesar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 x 10 mg = 140 mg.</a:t>
            </a:r>
            <a:endParaRPr lang="en-ID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demikian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obat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sebanyak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140 mg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kali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pemberian</a:t>
            </a:r>
            <a:r>
              <a:rPr lang="en-ID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675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F4A1-812C-CBBE-D873-B767B7C0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5" y="1901952"/>
            <a:ext cx="7291687" cy="768096"/>
          </a:xfrm>
        </p:spPr>
        <p:txBody>
          <a:bodyPr/>
          <a:lstStyle/>
          <a:p>
            <a:r>
              <a:rPr lang="en-ID" sz="3600" dirty="0" err="1"/>
              <a:t>Sekian</a:t>
            </a:r>
            <a:r>
              <a:rPr lang="en-ID" sz="3600" dirty="0"/>
              <a:t> </a:t>
            </a:r>
            <a:r>
              <a:rPr lang="en-ID" sz="3600" dirty="0" err="1"/>
              <a:t>terima</a:t>
            </a:r>
            <a:r>
              <a:rPr lang="en-ID" sz="3600" dirty="0"/>
              <a:t> </a:t>
            </a:r>
            <a:r>
              <a:rPr lang="en-ID" sz="3600" dirty="0" err="1"/>
              <a:t>kasih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2B66-9E10-3B54-A01E-44DC248B3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270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6F49-03DF-DC5D-6ADF-49DA9818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Parental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DB70-9EC4-7F76-E1CA-C3F29931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R="91440" lvl="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menjamin penyampaian obat yang masih belum banyak diketahui sifat-sifatnya</a:t>
            </a:r>
            <a:r>
              <a:rPr lang="id-ID" sz="2400" spc="-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id-ID" sz="24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suatu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 yang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 atau</a:t>
            </a:r>
            <a:r>
              <a:rPr lang="id-ID" sz="2400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daerah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target</a:t>
            </a:r>
            <a:r>
              <a:rPr lang="id-ID" sz="2400" spc="-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 dalam kadar yang cukup, </a:t>
            </a:r>
            <a:endParaRPr lang="en-ID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144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memungkinkan pengendalian langsung terhadap beberapa parameter farmakologi tertentu, seperti waktu tunda, kadar puncak dalam darah,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kadar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jaringan,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dll.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Contoh: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pemberian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id-ID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i.v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mendapatkan efek yang segera</a:t>
            </a:r>
            <a:r>
              <a:rPr lang="id-ID" sz="18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1440" lvl="0" indent="-342900" algn="just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564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566-7CBF-8426-8AFA-ADC31F8E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48855"/>
            <a:ext cx="10353762" cy="701749"/>
          </a:xfrm>
        </p:spPr>
        <p:txBody>
          <a:bodyPr>
            <a:normAutofit/>
          </a:bodyPr>
          <a:lstStyle/>
          <a:p>
            <a:pPr algn="l"/>
            <a:r>
              <a:rPr lang="en-ID" dirty="0" err="1"/>
              <a:t>Lanjutan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A5F1-2FF0-6665-0802-D6E26311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50604"/>
            <a:ext cx="10353762" cy="4940595"/>
          </a:xfrm>
        </p:spPr>
        <p:txBody>
          <a:bodyPr/>
          <a:lstStyle/>
          <a:p>
            <a:pPr marL="342900" marR="90805" lvl="0" indent="-342900" algn="just">
              <a:lnSpc>
                <a:spcPct val="150000"/>
              </a:lnSpc>
              <a:buClr>
                <a:srgbClr val="1D1B11"/>
              </a:buClr>
              <a:buSzPts val="1200"/>
              <a:buFont typeface="+mj-lt"/>
              <a:buAutoNum type="arabicPeriod" startAt="3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menjamin dosis dan kepatuhan terhadap obat, khususnya untuk penderita rawat jalan.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50000"/>
              </a:lnSpc>
              <a:buClr>
                <a:srgbClr val="1D1B11"/>
              </a:buClr>
              <a:buSzPts val="1200"/>
              <a:buFont typeface="+mj-lt"/>
              <a:buAutoNum type="arabicPeriod" startAt="3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mendapatkan efek obat yang tidak mungkin dicapai melalui rute lain, mungkin karena obat tidak dapat diabsorbsi atau rusak oleh asam lambung atau enzim jika diberikan secara oral.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0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 startAt="3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memberikan obat pada keadaan rute lain yang lebih disukai tidak memungkinkan, misalnya pada penderita yang saluran cerna bagian atasnya sudah tidak ada karena dioperasi.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835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5024-2DEA-76A6-04C7-6FC3B10D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72633"/>
          </a:xfrm>
        </p:spPr>
        <p:txBody>
          <a:bodyPr/>
          <a:lstStyle/>
          <a:p>
            <a:pPr algn="l"/>
            <a:r>
              <a:rPr lang="en-ID" dirty="0" err="1"/>
              <a:t>Lanjutan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9C9D-35D0-7A2D-DDA6-D792105D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82233"/>
            <a:ext cx="10353762" cy="4408966"/>
          </a:xfrm>
        </p:spPr>
        <p:txBody>
          <a:bodyPr>
            <a:normAutofit/>
          </a:bodyPr>
          <a:lstStyle/>
          <a:p>
            <a:pPr marL="342900" marR="88900" lvl="0" indent="-342900" algn="just">
              <a:lnSpc>
                <a:spcPct val="150000"/>
              </a:lnSpc>
              <a:buClr>
                <a:srgbClr val="1D1B11"/>
              </a:buClr>
              <a:buSzPts val="1200"/>
              <a:buFont typeface="+mj-lt"/>
              <a:buAutoNum type="arabicPeriod" startAt="6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menghasilkan efek secara lokal jika diinginkan untuk mencegah atau meminimalkan efek/reaksi toksik sistemik. </a:t>
            </a:r>
            <a:r>
              <a:rPr lang="id-ID" sz="2400" b="1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Contoh: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pemberian metotreksat secara injeksi intratekal pada penderita leukemia.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1D1B11"/>
              </a:buClr>
              <a:buSzPts val="1200"/>
              <a:buFont typeface="+mj-lt"/>
              <a:buAutoNum type="arabicPeriod" startAt="6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pemberian obat pada penderita yang tidak sadarkan diri atau tidak dapat bekerja sama (gila). </a:t>
            </a:r>
            <a:r>
              <a:rPr lang="id-ID" sz="2400" b="1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Contoh: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pemberian obat penenang pada orang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gila.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170" lvl="0" indent="-342900" algn="just">
              <a:lnSpc>
                <a:spcPct val="150000"/>
              </a:lnSpc>
              <a:buClr>
                <a:srgbClr val="1D1B11"/>
              </a:buClr>
              <a:buSzPts val="1200"/>
              <a:buFont typeface="+mj-lt"/>
              <a:buAutoNum type="arabicPeriod" startAt="6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 mendapatkan efek lokal yang diinginkan, </a:t>
            </a:r>
            <a:r>
              <a:rPr lang="id-ID" sz="2400" b="1" i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misalnya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anestesi lokal pada pencabutan gigi.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66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7593-FE5F-B077-064E-4C101313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/>
          <a:lstStyle/>
          <a:p>
            <a:pPr algn="ctr"/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Pariental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422A5-AF56-A878-136F-B26107A2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261"/>
            <a:ext cx="10386906" cy="2910175"/>
          </a:xfrm>
        </p:spPr>
        <p:txBody>
          <a:bodyPr/>
          <a:lstStyle/>
          <a:p>
            <a:pPr marL="342900" lvl="0" indent="-342900" algn="just">
              <a:buSzPts val="1200"/>
              <a:buFont typeface="Times New Roman" panose="02020603050405020304" pitchFamily="18" charset="0"/>
              <a:buAutoNum type="arabicPeriod"/>
              <a:tabLst>
                <a:tab pos="913765" algn="l"/>
              </a:tabLst>
            </a:pP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onset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(mula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kerja)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cepat.</a:t>
            </a:r>
            <a:endParaRPr lang="en-ID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6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3765" algn="l"/>
              </a:tabLst>
            </a:pP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diramalkan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pasti.</a:t>
            </a:r>
            <a:endParaRPr lang="en-ID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685"/>
              </a:spcBef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Bioavailabilitas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sempurna</a:t>
            </a:r>
            <a:r>
              <a:rPr lang="id-ID" sz="20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hampir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sempurna.</a:t>
            </a:r>
            <a:endParaRPr lang="en-ID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700"/>
              </a:spcBef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Kerusakan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saluran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pencernaan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dihindarkan.</a:t>
            </a: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8905" lvl="0" indent="-342900" algn="l">
              <a:lnSpc>
                <a:spcPct val="150000"/>
              </a:lnSpc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id-ID" sz="2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penderita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id-ID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keras</a:t>
            </a:r>
            <a:r>
              <a:rPr lang="id-ID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 yang</a:t>
            </a:r>
            <a:r>
              <a:rPr lang="id-ID" sz="20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0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sedang dalam keadaan koma.</a:t>
            </a:r>
            <a:endParaRPr lang="en-ID" sz="20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65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6443-50D2-FE32-8C1D-594B9F8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580"/>
          </a:xfrm>
        </p:spPr>
        <p:txBody>
          <a:bodyPr/>
          <a:lstStyle/>
          <a:p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Pariental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FE56-CC22-DCAE-145C-DDDC133D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1324166" cy="3880773"/>
          </a:xfrm>
        </p:spPr>
        <p:txBody>
          <a:bodyPr/>
          <a:lstStyle/>
          <a:p>
            <a:pPr marL="342900" marR="89535" lvl="0" indent="-342900" algn="l">
              <a:lnSpc>
                <a:spcPct val="150000"/>
              </a:lnSpc>
              <a:spcBef>
                <a:spcPts val="68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Rasa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nyeri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saat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disuntik,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apalagi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kalau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berulang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id-ID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efek</a:t>
            </a:r>
            <a:r>
              <a:rPr lang="id-ID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psikologis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pada</a:t>
            </a:r>
            <a:r>
              <a:rPr lang="id-ID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penderita</a:t>
            </a:r>
            <a:r>
              <a:rPr lang="id-ID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yang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takut</a:t>
            </a:r>
            <a:r>
              <a:rPr lang="id-ID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disuntik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6360" lvl="0" indent="-34290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Kekeliruan pemberian obat atau dosis hampir tidak mungkin diperbaiki, terutama sesudah pemberian </a:t>
            </a:r>
            <a:r>
              <a:rPr lang="id-ID" sz="2400" i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 admixture.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265" lvl="0" indent="-342900" algn="l">
              <a:lnSpc>
                <a:spcPct val="150000"/>
              </a:lnSpc>
              <a:buSzPts val="1200"/>
              <a:buFont typeface="Times New Roman" panose="02020603050405020304" pitchFamily="18" charset="0"/>
              <a:buAutoNum type="arabicPeriod"/>
              <a:tabLst>
                <a:tab pos="914400" algn="l"/>
              </a:tabLst>
            </a:pP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hanya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diberikan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penderita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rumah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sakit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id-ID" sz="24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d-ID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tempat praktik dokter dan perawat yang kompeten.</a:t>
            </a:r>
            <a:endParaRPr lang="en-ID" sz="2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722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3C1A-8555-0D77-FA33-6AEA8B9C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D" sz="3100"/>
              <a:t>INDIKASI PEMBERIAN OBAT PARENTAL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0BA8-F11D-59DD-3C4B-5232032D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b="0" i="0" dirty="0" err="1">
                <a:effectLst/>
                <a:latin typeface="ff0"/>
              </a:rPr>
              <a:t>Pasien</a:t>
            </a:r>
            <a:r>
              <a:rPr lang="en-ID" b="0" i="0" dirty="0">
                <a:effectLst/>
                <a:latin typeface="ff0"/>
              </a:rPr>
              <a:t> </a:t>
            </a:r>
            <a:r>
              <a:rPr lang="en-ID" b="0" i="0" dirty="0" err="1">
                <a:effectLst/>
                <a:latin typeface="ff0"/>
              </a:rPr>
              <a:t>tidak</a:t>
            </a:r>
            <a:r>
              <a:rPr lang="en-ID" b="0" i="0" dirty="0">
                <a:effectLst/>
                <a:latin typeface="ff0"/>
              </a:rPr>
              <a:t> </a:t>
            </a:r>
            <a:r>
              <a:rPr lang="en-ID" b="0" i="0" dirty="0" err="1">
                <a:effectLst/>
                <a:latin typeface="ff0"/>
              </a:rPr>
              <a:t>sadar</a:t>
            </a:r>
            <a:r>
              <a:rPr lang="en-ID" b="0" i="0" dirty="0">
                <a:effectLst/>
                <a:latin typeface="ff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ff0"/>
              </a:rPr>
              <a:t>Pasien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t</a:t>
            </a:r>
            <a:r>
              <a:rPr lang="en-ID" b="0" i="0" dirty="0" err="1">
                <a:effectLst/>
                <a:latin typeface="ff0"/>
              </a:rPr>
              <a:t>idak</a:t>
            </a:r>
            <a:r>
              <a:rPr lang="en-ID" b="0" i="0" dirty="0">
                <a:effectLst/>
                <a:latin typeface="ff0"/>
              </a:rPr>
              <a:t> </a:t>
            </a:r>
            <a:r>
              <a:rPr lang="en-ID" b="0" i="0" dirty="0" err="1">
                <a:effectLst/>
                <a:latin typeface="ff0"/>
              </a:rPr>
              <a:t>mau</a:t>
            </a:r>
            <a:r>
              <a:rPr lang="en-ID" b="0" i="0" dirty="0">
                <a:effectLst/>
                <a:latin typeface="ff0"/>
              </a:rPr>
              <a:t> </a:t>
            </a:r>
            <a:r>
              <a:rPr lang="en-ID" b="0" i="0" dirty="0" err="1">
                <a:effectLst/>
                <a:latin typeface="ff0"/>
              </a:rPr>
              <a:t>bekerja</a:t>
            </a:r>
            <a:r>
              <a:rPr lang="en-ID" b="0" i="0" dirty="0">
                <a:effectLst/>
                <a:latin typeface="ff0"/>
              </a:rPr>
              <a:t> </a:t>
            </a:r>
            <a:r>
              <a:rPr lang="en-ID" b="0" i="0" dirty="0" err="1">
                <a:effectLst/>
                <a:latin typeface="ff0"/>
              </a:rPr>
              <a:t>sama</a:t>
            </a:r>
            <a:r>
              <a:rPr lang="en-ID" b="0" i="0" dirty="0">
                <a:effectLst/>
                <a:latin typeface="ff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ff0"/>
              </a:rPr>
              <a:t>Pasien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tidak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mau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minum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obat</a:t>
            </a:r>
            <a:r>
              <a:rPr lang="en-ID" dirty="0">
                <a:latin typeface="ff0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>
                <a:latin typeface="ff0"/>
              </a:rPr>
              <a:t>Pasien</a:t>
            </a:r>
            <a:r>
              <a:rPr lang="en-ID" dirty="0">
                <a:latin typeface="ff0"/>
              </a:rPr>
              <a:t> yang </a:t>
            </a:r>
            <a:r>
              <a:rPr lang="en-ID" dirty="0" err="1">
                <a:latin typeface="ff0"/>
              </a:rPr>
              <a:t>membutuhkan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penyerapan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obat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lebih</a:t>
            </a:r>
            <a:r>
              <a:rPr lang="en-ID" dirty="0">
                <a:latin typeface="ff0"/>
              </a:rPr>
              <a:t> </a:t>
            </a:r>
            <a:r>
              <a:rPr lang="en-ID" dirty="0" err="1">
                <a:latin typeface="ff0"/>
              </a:rPr>
              <a:t>cepat</a:t>
            </a:r>
            <a:r>
              <a:rPr lang="en-ID" dirty="0">
                <a:latin typeface="ff0"/>
              </a:rPr>
              <a:t>.</a:t>
            </a:r>
            <a:endParaRPr lang="en-ID" dirty="0"/>
          </a:p>
        </p:txBody>
      </p:sp>
      <p:pic>
        <p:nvPicPr>
          <p:cNvPr id="1026" name="Picture 2" descr="arti indikasi adalah dalam kamus kesehatan bahasa indonesia Online">
            <a:extLst>
              <a:ext uri="{FF2B5EF4-FFF2-40B4-BE49-F238E27FC236}">
                <a16:creationId xmlns:a16="http://schemas.microsoft.com/office/drawing/2014/main" id="{D168279B-7794-A90C-5755-C7BD99363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9" r="4288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Isosceles Triangle 105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434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1432</Words>
  <Application>Microsoft Office PowerPoint</Application>
  <PresentationFormat>Widescreen</PresentationFormat>
  <Paragraphs>148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Aharoni</vt:lpstr>
      <vt:lpstr>arial</vt:lpstr>
      <vt:lpstr>arial</vt:lpstr>
      <vt:lpstr>Calibri</vt:lpstr>
      <vt:lpstr>ff0</vt:lpstr>
      <vt:lpstr>Google Sans</vt:lpstr>
      <vt:lpstr>LatoWeb</vt:lpstr>
      <vt:lpstr>Nordique Inline</vt:lpstr>
      <vt:lpstr>Open Sans</vt:lpstr>
      <vt:lpstr>Times New Roman</vt:lpstr>
      <vt:lpstr>Trebuchet MS</vt:lpstr>
      <vt:lpstr>Wingdings 3</vt:lpstr>
      <vt:lpstr>Facet</vt:lpstr>
      <vt:lpstr>MANAJEMEN PEMBERIAN OBAT  sesi 1</vt:lpstr>
      <vt:lpstr>Tujuan Pembelajaran</vt:lpstr>
      <vt:lpstr>DEFINISI PEMBERIAN OBAT PARENTAL </vt:lpstr>
      <vt:lpstr>Tujuan Pemberian Obat Parental </vt:lpstr>
      <vt:lpstr>Lanjutan </vt:lpstr>
      <vt:lpstr>Lanjutan </vt:lpstr>
      <vt:lpstr>Keuntungan Pemberian Obat Pariental</vt:lpstr>
      <vt:lpstr>Kelemahan Pemberian Obat Pariental</vt:lpstr>
      <vt:lpstr>INDIKASI PEMBERIAN OBAT PARENTAL</vt:lpstr>
      <vt:lpstr>Kontra Indikasi Pemberian Obat Parental</vt:lpstr>
      <vt:lpstr>PRINSIP-PRINSIP PEMBERIAN OBAT </vt:lpstr>
      <vt:lpstr>REAKSI OBAT</vt:lpstr>
      <vt:lpstr>Interaksi obat:</vt:lpstr>
      <vt:lpstr>Faktor yang mempengaruhi reaksi obat</vt:lpstr>
      <vt:lpstr>Reaksi obat dalam tubuh</vt:lpstr>
      <vt:lpstr>Prinsip Pemberian obat dengan 12 Benar</vt:lpstr>
      <vt:lpstr>Cara pemberian obat perenteral</vt:lpstr>
      <vt:lpstr>Intravena</vt:lpstr>
      <vt:lpstr>Injeksi Intra Muskuler(IM)</vt:lpstr>
      <vt:lpstr>PowerPoint Presentation</vt:lpstr>
      <vt:lpstr>SUBCUTAN    </vt:lpstr>
      <vt:lpstr>Injeksi Intracutan </vt:lpstr>
      <vt:lpstr>PowerPoint Presentation</vt:lpstr>
      <vt:lpstr>Perhitungan Dosis Obat </vt:lpstr>
      <vt:lpstr>Cara Menghitung Dosis Obat Anak</vt:lpstr>
      <vt:lpstr>PowerPoint Presentation</vt:lpstr>
      <vt:lpstr>Contoh</vt:lpstr>
      <vt:lpstr>2. Menghitung dosis pemberian obat untuk bayi dan anak – anak berdasarkan rumus Dilling</vt:lpstr>
      <vt:lpstr>3. Menghitung dosis pemberian obat untuk bayi dan anak – anak berdasarkan rumus young</vt:lpstr>
      <vt:lpstr>Contoh</vt:lpstr>
      <vt:lpstr>4. Menghitung dosis pemberian obat untuk bayi dan anak – anak berdasarkan berat badan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 PEMBERIAN OBAT</dc:title>
  <dc:creator>hasto nsp</dc:creator>
  <cp:lastModifiedBy>hasto nsp</cp:lastModifiedBy>
  <cp:revision>26</cp:revision>
  <dcterms:created xsi:type="dcterms:W3CDTF">2023-02-10T15:05:02Z</dcterms:created>
  <dcterms:modified xsi:type="dcterms:W3CDTF">2024-06-20T13:29:01Z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