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41" r:id="rId37"/>
    <p:sldId id="342" r:id="rId38"/>
    <p:sldId id="343" r:id="rId39"/>
    <p:sldId id="344" r:id="rId40"/>
    <p:sldId id="345" r:id="rId41"/>
    <p:sldId id="346" r:id="rId42"/>
    <p:sldId id="34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AC47"/>
    <a:srgbClr val="E62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2C2D30-56E1-4A81-9722-41C47B7D1C1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85A05AEB-6E4B-4AE3-9013-617230689CEA}">
      <dgm:prSet phldrT="[Text]" phldr="1"/>
      <dgm:spPr/>
      <dgm:t>
        <a:bodyPr/>
        <a:lstStyle/>
        <a:p>
          <a:endParaRPr lang="en-ID"/>
        </a:p>
      </dgm:t>
    </dgm:pt>
    <dgm:pt modelId="{9C14EA35-A83F-4D2B-9C92-862D28C367F6}" type="parTrans" cxnId="{3EE0AD18-2BCB-46C1-84B5-A335A1A6DD62}">
      <dgm:prSet/>
      <dgm:spPr/>
      <dgm:t>
        <a:bodyPr/>
        <a:lstStyle/>
        <a:p>
          <a:endParaRPr lang="en-ID"/>
        </a:p>
      </dgm:t>
    </dgm:pt>
    <dgm:pt modelId="{174A4E0C-FA47-4860-A76E-F56BC9837D3C}" type="sibTrans" cxnId="{3EE0AD18-2BCB-46C1-84B5-A335A1A6DD62}">
      <dgm:prSet/>
      <dgm:spPr/>
      <dgm:t>
        <a:bodyPr/>
        <a:lstStyle/>
        <a:p>
          <a:endParaRPr lang="en-ID"/>
        </a:p>
      </dgm:t>
    </dgm:pt>
    <dgm:pt modelId="{8F6854B0-64CA-4C38-B26F-5D8FBF8B7EE5}">
      <dgm:prSet phldrT="[Text]"/>
      <dgm:spPr/>
      <dgm:t>
        <a:bodyPr/>
        <a:lstStyle/>
        <a:p>
          <a:r>
            <a:rPr lang="en-US" dirty="0">
              <a:latin typeface="Agency FB" panose="020B0503020202020204" pitchFamily="34" charset="0"/>
            </a:rPr>
            <a:t>Tipe Format Lembar </a:t>
          </a:r>
          <a:r>
            <a:rPr lang="en-US" dirty="0" err="1">
              <a:latin typeface="Agency FB" panose="020B0503020202020204" pitchFamily="34" charset="0"/>
            </a:rPr>
            <a:t>Pengkajian</a:t>
          </a:r>
          <a:r>
            <a:rPr lang="en-US" dirty="0">
              <a:latin typeface="Agency FB" panose="020B0503020202020204" pitchFamily="34" charset="0"/>
            </a:rPr>
            <a:t> </a:t>
          </a:r>
          <a:endParaRPr lang="en-ID" dirty="0">
            <a:latin typeface="Agency FB" panose="020B0503020202020204" pitchFamily="34" charset="0"/>
          </a:endParaRPr>
        </a:p>
      </dgm:t>
    </dgm:pt>
    <dgm:pt modelId="{44791413-D1F7-40D1-B316-9FC54E6E6A07}" type="parTrans" cxnId="{A329C82B-7DCE-41F6-AED1-BA95B9029F57}">
      <dgm:prSet/>
      <dgm:spPr/>
      <dgm:t>
        <a:bodyPr/>
        <a:lstStyle/>
        <a:p>
          <a:endParaRPr lang="en-ID"/>
        </a:p>
      </dgm:t>
    </dgm:pt>
    <dgm:pt modelId="{9E957B67-B5DF-4ED1-A4B9-6B6EC8C64368}" type="sibTrans" cxnId="{A329C82B-7DCE-41F6-AED1-BA95B9029F57}">
      <dgm:prSet/>
      <dgm:spPr/>
      <dgm:t>
        <a:bodyPr/>
        <a:lstStyle/>
        <a:p>
          <a:endParaRPr lang="en-ID"/>
        </a:p>
      </dgm:t>
    </dgm:pt>
    <dgm:pt modelId="{900BE427-26F5-40C4-AE4D-4269B4B84CB4}">
      <dgm:prSet phldrT="[Text]" phldr="1"/>
      <dgm:spPr/>
      <dgm:t>
        <a:bodyPr/>
        <a:lstStyle/>
        <a:p>
          <a:endParaRPr lang="en-ID"/>
        </a:p>
      </dgm:t>
    </dgm:pt>
    <dgm:pt modelId="{08D77D0D-1A14-43AA-972D-DB71B8263C35}" type="parTrans" cxnId="{22F0F1A2-D718-41B0-9619-BA3016669BC0}">
      <dgm:prSet/>
      <dgm:spPr/>
      <dgm:t>
        <a:bodyPr/>
        <a:lstStyle/>
        <a:p>
          <a:endParaRPr lang="en-ID"/>
        </a:p>
      </dgm:t>
    </dgm:pt>
    <dgm:pt modelId="{986CFA2F-193B-46E4-8234-8F70C986B078}" type="sibTrans" cxnId="{22F0F1A2-D718-41B0-9619-BA3016669BC0}">
      <dgm:prSet/>
      <dgm:spPr/>
      <dgm:t>
        <a:bodyPr/>
        <a:lstStyle/>
        <a:p>
          <a:endParaRPr lang="en-ID"/>
        </a:p>
      </dgm:t>
    </dgm:pt>
    <dgm:pt modelId="{21478F15-3896-405A-932D-44AB894EF65A}">
      <dgm:prSet phldrT="[Text]"/>
      <dgm:spPr/>
      <dgm:t>
        <a:bodyPr/>
        <a:lstStyle/>
        <a:p>
          <a:r>
            <a:rPr lang="en-US" dirty="0">
              <a:latin typeface="Agency FB" panose="020B0503020202020204" pitchFamily="34" charset="0"/>
            </a:rPr>
            <a:t>Tipe Format </a:t>
          </a:r>
          <a:r>
            <a:rPr lang="en-US" dirty="0" err="1">
              <a:latin typeface="Agency FB" panose="020B0503020202020204" pitchFamily="34" charset="0"/>
            </a:rPr>
            <a:t>Catatan</a:t>
          </a:r>
          <a:r>
            <a:rPr lang="en-US" dirty="0">
              <a:latin typeface="Agency FB" panose="020B0503020202020204" pitchFamily="34" charset="0"/>
            </a:rPr>
            <a:t> </a:t>
          </a:r>
          <a:r>
            <a:rPr lang="en-US" dirty="0" err="1">
              <a:latin typeface="Agency FB" panose="020B0503020202020204" pitchFamily="34" charset="0"/>
            </a:rPr>
            <a:t>berbentuk</a:t>
          </a:r>
          <a:r>
            <a:rPr lang="en-US" dirty="0">
              <a:latin typeface="Agency FB" panose="020B0503020202020204" pitchFamily="34" charset="0"/>
            </a:rPr>
            <a:t> </a:t>
          </a:r>
          <a:r>
            <a:rPr lang="en-US" dirty="0" err="1">
              <a:latin typeface="Agency FB" panose="020B0503020202020204" pitchFamily="34" charset="0"/>
            </a:rPr>
            <a:t>Narasi</a:t>
          </a:r>
          <a:r>
            <a:rPr lang="en-US" dirty="0">
              <a:latin typeface="Agency FB" panose="020B0503020202020204" pitchFamily="34" charset="0"/>
            </a:rPr>
            <a:t> </a:t>
          </a:r>
          <a:endParaRPr lang="en-ID" dirty="0">
            <a:latin typeface="Agency FB" panose="020B0503020202020204" pitchFamily="34" charset="0"/>
          </a:endParaRPr>
        </a:p>
      </dgm:t>
    </dgm:pt>
    <dgm:pt modelId="{96EE8F35-E6CC-4EE0-B2C1-CA288A23942D}" type="parTrans" cxnId="{B5DBD4F5-AF97-490C-8722-0F1CB7113B5A}">
      <dgm:prSet/>
      <dgm:spPr/>
      <dgm:t>
        <a:bodyPr/>
        <a:lstStyle/>
        <a:p>
          <a:endParaRPr lang="en-ID"/>
        </a:p>
      </dgm:t>
    </dgm:pt>
    <dgm:pt modelId="{D030C0DB-DB24-4AD9-950D-E4283829B668}" type="sibTrans" cxnId="{B5DBD4F5-AF97-490C-8722-0F1CB7113B5A}">
      <dgm:prSet/>
      <dgm:spPr/>
      <dgm:t>
        <a:bodyPr/>
        <a:lstStyle/>
        <a:p>
          <a:endParaRPr lang="en-ID"/>
        </a:p>
      </dgm:t>
    </dgm:pt>
    <dgm:pt modelId="{516257FB-27E7-4611-AA33-880D117A95A1}" type="pres">
      <dgm:prSet presAssocID="{322C2D30-56E1-4A81-9722-41C47B7D1C13}" presName="Name0" presStyleCnt="0">
        <dgm:presLayoutVars>
          <dgm:dir/>
          <dgm:animLvl val="lvl"/>
          <dgm:resizeHandles/>
        </dgm:presLayoutVars>
      </dgm:prSet>
      <dgm:spPr/>
    </dgm:pt>
    <dgm:pt modelId="{E3DB05ED-C4FC-464E-8BBF-5F395ACA5D87}" type="pres">
      <dgm:prSet presAssocID="{85A05AEB-6E4B-4AE3-9013-617230689CEA}" presName="linNode" presStyleCnt="0"/>
      <dgm:spPr/>
    </dgm:pt>
    <dgm:pt modelId="{E61505AD-24AF-4F2F-A640-F5C68B729C97}" type="pres">
      <dgm:prSet presAssocID="{85A05AEB-6E4B-4AE3-9013-617230689CEA}" presName="parentShp" presStyleLbl="node1" presStyleIdx="0" presStyleCnt="2">
        <dgm:presLayoutVars>
          <dgm:bulletEnabled val="1"/>
        </dgm:presLayoutVars>
      </dgm:prSet>
      <dgm:spPr/>
    </dgm:pt>
    <dgm:pt modelId="{BA0C0B7A-20D1-4BF1-8835-BE8CFB96B361}" type="pres">
      <dgm:prSet presAssocID="{85A05AEB-6E4B-4AE3-9013-617230689CEA}" presName="childShp" presStyleLbl="bgAccFollowNode1" presStyleIdx="0" presStyleCnt="2">
        <dgm:presLayoutVars>
          <dgm:bulletEnabled val="1"/>
        </dgm:presLayoutVars>
      </dgm:prSet>
      <dgm:spPr/>
    </dgm:pt>
    <dgm:pt modelId="{2FF37869-8C3C-46CF-9D70-74D2AB85914B}" type="pres">
      <dgm:prSet presAssocID="{174A4E0C-FA47-4860-A76E-F56BC9837D3C}" presName="spacing" presStyleCnt="0"/>
      <dgm:spPr/>
    </dgm:pt>
    <dgm:pt modelId="{5C7A139F-E415-46A0-9E96-4BEB084B03BB}" type="pres">
      <dgm:prSet presAssocID="{900BE427-26F5-40C4-AE4D-4269B4B84CB4}" presName="linNode" presStyleCnt="0"/>
      <dgm:spPr/>
    </dgm:pt>
    <dgm:pt modelId="{67E83944-DB84-4F54-B31D-3B25A1A0973A}" type="pres">
      <dgm:prSet presAssocID="{900BE427-26F5-40C4-AE4D-4269B4B84CB4}" presName="parentShp" presStyleLbl="node1" presStyleIdx="1" presStyleCnt="2">
        <dgm:presLayoutVars>
          <dgm:bulletEnabled val="1"/>
        </dgm:presLayoutVars>
      </dgm:prSet>
      <dgm:spPr/>
    </dgm:pt>
    <dgm:pt modelId="{A14141AF-6A24-49D1-869E-CC26F861CD4C}" type="pres">
      <dgm:prSet presAssocID="{900BE427-26F5-40C4-AE4D-4269B4B84CB4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4E87A807-ACCD-41F5-9C3B-25D7972F9C70}" type="presOf" srcId="{21478F15-3896-405A-932D-44AB894EF65A}" destId="{A14141AF-6A24-49D1-869E-CC26F861CD4C}" srcOrd="0" destOrd="0" presId="urn:microsoft.com/office/officeart/2005/8/layout/vList6"/>
    <dgm:cxn modelId="{3EE0AD18-2BCB-46C1-84B5-A335A1A6DD62}" srcId="{322C2D30-56E1-4A81-9722-41C47B7D1C13}" destId="{85A05AEB-6E4B-4AE3-9013-617230689CEA}" srcOrd="0" destOrd="0" parTransId="{9C14EA35-A83F-4D2B-9C92-862D28C367F6}" sibTransId="{174A4E0C-FA47-4860-A76E-F56BC9837D3C}"/>
    <dgm:cxn modelId="{A329C82B-7DCE-41F6-AED1-BA95B9029F57}" srcId="{85A05AEB-6E4B-4AE3-9013-617230689CEA}" destId="{8F6854B0-64CA-4C38-B26F-5D8FBF8B7EE5}" srcOrd="0" destOrd="0" parTransId="{44791413-D1F7-40D1-B316-9FC54E6E6A07}" sibTransId="{9E957B67-B5DF-4ED1-A4B9-6B6EC8C64368}"/>
    <dgm:cxn modelId="{4571D333-BAFD-4223-ACB0-825A05B05D71}" type="presOf" srcId="{8F6854B0-64CA-4C38-B26F-5D8FBF8B7EE5}" destId="{BA0C0B7A-20D1-4BF1-8835-BE8CFB96B361}" srcOrd="0" destOrd="0" presId="urn:microsoft.com/office/officeart/2005/8/layout/vList6"/>
    <dgm:cxn modelId="{6D90AC9D-B621-44A8-8AC6-03A128099AED}" type="presOf" srcId="{85A05AEB-6E4B-4AE3-9013-617230689CEA}" destId="{E61505AD-24AF-4F2F-A640-F5C68B729C97}" srcOrd="0" destOrd="0" presId="urn:microsoft.com/office/officeart/2005/8/layout/vList6"/>
    <dgm:cxn modelId="{22F0F1A2-D718-41B0-9619-BA3016669BC0}" srcId="{322C2D30-56E1-4A81-9722-41C47B7D1C13}" destId="{900BE427-26F5-40C4-AE4D-4269B4B84CB4}" srcOrd="1" destOrd="0" parTransId="{08D77D0D-1A14-43AA-972D-DB71B8263C35}" sibTransId="{986CFA2F-193B-46E4-8234-8F70C986B078}"/>
    <dgm:cxn modelId="{07E188A5-2E2C-4DB1-B124-EDFB361C2E0A}" type="presOf" srcId="{900BE427-26F5-40C4-AE4D-4269B4B84CB4}" destId="{67E83944-DB84-4F54-B31D-3B25A1A0973A}" srcOrd="0" destOrd="0" presId="urn:microsoft.com/office/officeart/2005/8/layout/vList6"/>
    <dgm:cxn modelId="{B5DBD4F5-AF97-490C-8722-0F1CB7113B5A}" srcId="{900BE427-26F5-40C4-AE4D-4269B4B84CB4}" destId="{21478F15-3896-405A-932D-44AB894EF65A}" srcOrd="0" destOrd="0" parTransId="{96EE8F35-E6CC-4EE0-B2C1-CA288A23942D}" sibTransId="{D030C0DB-DB24-4AD9-950D-E4283829B668}"/>
    <dgm:cxn modelId="{C6A5B4F7-43BE-44E2-87F8-24C283F24C59}" type="presOf" srcId="{322C2D30-56E1-4A81-9722-41C47B7D1C13}" destId="{516257FB-27E7-4611-AA33-880D117A95A1}" srcOrd="0" destOrd="0" presId="urn:microsoft.com/office/officeart/2005/8/layout/vList6"/>
    <dgm:cxn modelId="{4689DD99-3920-4B97-8D2C-14A8C55E8D79}" type="presParOf" srcId="{516257FB-27E7-4611-AA33-880D117A95A1}" destId="{E3DB05ED-C4FC-464E-8BBF-5F395ACA5D87}" srcOrd="0" destOrd="0" presId="urn:microsoft.com/office/officeart/2005/8/layout/vList6"/>
    <dgm:cxn modelId="{FBDEC8F0-C20D-4E92-BB86-4EF3D3CE405B}" type="presParOf" srcId="{E3DB05ED-C4FC-464E-8BBF-5F395ACA5D87}" destId="{E61505AD-24AF-4F2F-A640-F5C68B729C97}" srcOrd="0" destOrd="0" presId="urn:microsoft.com/office/officeart/2005/8/layout/vList6"/>
    <dgm:cxn modelId="{EE017805-2762-4C9B-8F91-35A206B239CA}" type="presParOf" srcId="{E3DB05ED-C4FC-464E-8BBF-5F395ACA5D87}" destId="{BA0C0B7A-20D1-4BF1-8835-BE8CFB96B361}" srcOrd="1" destOrd="0" presId="urn:microsoft.com/office/officeart/2005/8/layout/vList6"/>
    <dgm:cxn modelId="{C60B5C18-F651-456F-840C-0DB897100CBD}" type="presParOf" srcId="{516257FB-27E7-4611-AA33-880D117A95A1}" destId="{2FF37869-8C3C-46CF-9D70-74D2AB85914B}" srcOrd="1" destOrd="0" presId="urn:microsoft.com/office/officeart/2005/8/layout/vList6"/>
    <dgm:cxn modelId="{210D310B-8C27-4BDB-AEC2-925903E38A25}" type="presParOf" srcId="{516257FB-27E7-4611-AA33-880D117A95A1}" destId="{5C7A139F-E415-46A0-9E96-4BEB084B03BB}" srcOrd="2" destOrd="0" presId="urn:microsoft.com/office/officeart/2005/8/layout/vList6"/>
    <dgm:cxn modelId="{A521130F-4F14-46EC-9D60-4F6BB5B7241A}" type="presParOf" srcId="{5C7A139F-E415-46A0-9E96-4BEB084B03BB}" destId="{67E83944-DB84-4F54-B31D-3B25A1A0973A}" srcOrd="0" destOrd="0" presId="urn:microsoft.com/office/officeart/2005/8/layout/vList6"/>
    <dgm:cxn modelId="{F8946DF9-E201-453F-BD84-F6625AE1CCD3}" type="presParOf" srcId="{5C7A139F-E415-46A0-9E96-4BEB084B03BB}" destId="{A14141AF-6A24-49D1-869E-CC26F861CD4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817E46-F058-4D0F-B06F-BB4432A9909C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A4271E90-A82F-4ABB-8144-BA208B924699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2400" b="1" dirty="0" err="1"/>
            <a:t>Memenuhi</a:t>
          </a:r>
          <a:r>
            <a:rPr lang="en-US" sz="2400" b="1" dirty="0"/>
            <a:t> </a:t>
          </a:r>
          <a:r>
            <a:rPr lang="en-US" sz="2400" b="1" dirty="0" err="1"/>
            <a:t>standar</a:t>
          </a:r>
          <a:r>
            <a:rPr lang="en-US" sz="2400" b="1" dirty="0"/>
            <a:t> dan </a:t>
          </a:r>
          <a:r>
            <a:rPr lang="en-US" sz="2400" b="1" dirty="0" err="1"/>
            <a:t>kualitas</a:t>
          </a:r>
          <a:r>
            <a:rPr lang="en-US" sz="2400" b="1" dirty="0"/>
            <a:t> </a:t>
          </a:r>
          <a:r>
            <a:rPr lang="en-US" sz="2400" b="1" dirty="0" err="1"/>
            <a:t>dokumentasi</a:t>
          </a:r>
          <a:r>
            <a:rPr lang="en-US" sz="2400" b="1" dirty="0"/>
            <a:t> </a:t>
          </a:r>
          <a:endParaRPr lang="en-ID" sz="2400" b="1" dirty="0"/>
        </a:p>
      </dgm:t>
    </dgm:pt>
    <dgm:pt modelId="{B822C012-EBB3-46E8-A873-FCC8A55175DE}" type="parTrans" cxnId="{0BC9B616-4040-4F12-B3C1-B9366135DFBA}">
      <dgm:prSet/>
      <dgm:spPr/>
      <dgm:t>
        <a:bodyPr/>
        <a:lstStyle/>
        <a:p>
          <a:endParaRPr lang="en-ID"/>
        </a:p>
      </dgm:t>
    </dgm:pt>
    <dgm:pt modelId="{F1724D34-682F-4EE4-891B-DA3D08D9F56D}" type="sibTrans" cxnId="{0BC9B616-4040-4F12-B3C1-B9366135DFBA}">
      <dgm:prSet/>
      <dgm:spPr/>
      <dgm:t>
        <a:bodyPr/>
        <a:lstStyle/>
        <a:p>
          <a:endParaRPr lang="en-ID"/>
        </a:p>
      </dgm:t>
    </dgm:pt>
    <dgm:pt modelId="{3967B481-6A23-4F28-B707-58D79E11F525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2400" b="1" dirty="0" err="1"/>
            <a:t>Memudahkan</a:t>
          </a:r>
          <a:r>
            <a:rPr lang="en-US" sz="2400" b="1" dirty="0"/>
            <a:t> </a:t>
          </a:r>
          <a:r>
            <a:rPr lang="en-US" sz="2400" b="1" dirty="0" err="1"/>
            <a:t>dalam</a:t>
          </a:r>
          <a:r>
            <a:rPr lang="en-US" sz="2400" b="1" dirty="0"/>
            <a:t> </a:t>
          </a:r>
          <a:r>
            <a:rPr lang="en-US" sz="2400" b="1" dirty="0" err="1"/>
            <a:t>pengambilan</a:t>
          </a:r>
          <a:r>
            <a:rPr lang="en-US" sz="2400" b="1" dirty="0"/>
            <a:t> </a:t>
          </a:r>
          <a:r>
            <a:rPr lang="en-US" sz="2400" b="1" dirty="0" err="1"/>
            <a:t>keputusan</a:t>
          </a:r>
          <a:r>
            <a:rPr lang="en-US" sz="2400" b="1" dirty="0"/>
            <a:t> </a:t>
          </a:r>
          <a:endParaRPr lang="en-ID" sz="2400" b="1" dirty="0"/>
        </a:p>
      </dgm:t>
    </dgm:pt>
    <dgm:pt modelId="{FAF1A011-78A1-47B5-B976-C77AB24780F8}" type="parTrans" cxnId="{F80AFBBA-0CEC-4F28-8650-449859E727F8}">
      <dgm:prSet/>
      <dgm:spPr/>
      <dgm:t>
        <a:bodyPr/>
        <a:lstStyle/>
        <a:p>
          <a:endParaRPr lang="en-ID"/>
        </a:p>
      </dgm:t>
    </dgm:pt>
    <dgm:pt modelId="{BDFB0A3C-56B1-4E6E-8D70-E9706B1E4F58}" type="sibTrans" cxnId="{F80AFBBA-0CEC-4F28-8650-449859E727F8}">
      <dgm:prSet/>
      <dgm:spPr/>
      <dgm:t>
        <a:bodyPr/>
        <a:lstStyle/>
        <a:p>
          <a:endParaRPr lang="en-ID"/>
        </a:p>
      </dgm:t>
    </dgm:pt>
    <dgm:pt modelId="{490492D1-0E22-407E-99A5-DAB5E7BFC036}">
      <dgm:prSet phldrT="[Text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b="1" dirty="0" err="1"/>
            <a:t>Menyediakan</a:t>
          </a:r>
          <a:r>
            <a:rPr lang="en-US" b="1" dirty="0"/>
            <a:t> </a:t>
          </a:r>
          <a:r>
            <a:rPr lang="en-US" b="1" dirty="0" err="1"/>
            <a:t>informasi</a:t>
          </a:r>
          <a:r>
            <a:rPr lang="en-US" b="1" dirty="0"/>
            <a:t> yang </a:t>
          </a:r>
          <a:r>
            <a:rPr lang="en-US" b="1" dirty="0" err="1"/>
            <a:t>mudah</a:t>
          </a:r>
          <a:r>
            <a:rPr lang="en-US" b="1" dirty="0"/>
            <a:t> di </a:t>
          </a:r>
          <a:r>
            <a:rPr lang="en-US" b="1" dirty="0" err="1"/>
            <a:t>akses</a:t>
          </a:r>
          <a:r>
            <a:rPr lang="en-US" b="1" dirty="0"/>
            <a:t> </a:t>
          </a:r>
          <a:endParaRPr lang="en-ID" b="1" dirty="0"/>
        </a:p>
      </dgm:t>
    </dgm:pt>
    <dgm:pt modelId="{2BE0A3AD-25ED-436E-AF4D-A78CBAED13BB}" type="parTrans" cxnId="{6A953175-CF35-4423-8D44-D41E88BE7D4B}">
      <dgm:prSet/>
      <dgm:spPr/>
      <dgm:t>
        <a:bodyPr/>
        <a:lstStyle/>
        <a:p>
          <a:endParaRPr lang="en-ID"/>
        </a:p>
      </dgm:t>
    </dgm:pt>
    <dgm:pt modelId="{8404E28D-FA44-492F-83AC-63E56B9C2627}" type="sibTrans" cxnId="{6A953175-CF35-4423-8D44-D41E88BE7D4B}">
      <dgm:prSet/>
      <dgm:spPr/>
      <dgm:t>
        <a:bodyPr/>
        <a:lstStyle/>
        <a:p>
          <a:endParaRPr lang="en-ID"/>
        </a:p>
      </dgm:t>
    </dgm:pt>
    <dgm:pt modelId="{77F80834-E387-40C6-8013-75B98B6776E4}" type="pres">
      <dgm:prSet presAssocID="{B0817E46-F058-4D0F-B06F-BB4432A9909C}" presName="compositeShape" presStyleCnt="0">
        <dgm:presLayoutVars>
          <dgm:dir/>
          <dgm:resizeHandles/>
        </dgm:presLayoutVars>
      </dgm:prSet>
      <dgm:spPr/>
    </dgm:pt>
    <dgm:pt modelId="{1D98A1A1-DC89-4D14-84B4-958E6C5CF193}" type="pres">
      <dgm:prSet presAssocID="{B0817E46-F058-4D0F-B06F-BB4432A9909C}" presName="pyramid" presStyleLbl="node1" presStyleIdx="0" presStyleCnt="1" custLinFactNeighborX="-17020" custLinFactNeighborY="-3242"/>
      <dgm:spPr/>
    </dgm:pt>
    <dgm:pt modelId="{3C747075-695E-4006-A0F7-139F50A43F94}" type="pres">
      <dgm:prSet presAssocID="{B0817E46-F058-4D0F-B06F-BB4432A9909C}" presName="theList" presStyleCnt="0"/>
      <dgm:spPr/>
    </dgm:pt>
    <dgm:pt modelId="{66C4C308-A0C3-4900-A97E-1EA79F510701}" type="pres">
      <dgm:prSet presAssocID="{A4271E90-A82F-4ABB-8144-BA208B924699}" presName="aNode" presStyleLbl="fgAcc1" presStyleIdx="0" presStyleCnt="3" custScaleX="133017" custLinFactNeighborX="-1568" custLinFactNeighborY="-34428">
        <dgm:presLayoutVars>
          <dgm:bulletEnabled val="1"/>
        </dgm:presLayoutVars>
      </dgm:prSet>
      <dgm:spPr/>
    </dgm:pt>
    <dgm:pt modelId="{D6845391-C94B-4B7E-B1B0-DD32F14B8428}" type="pres">
      <dgm:prSet presAssocID="{A4271E90-A82F-4ABB-8144-BA208B924699}" presName="aSpace" presStyleCnt="0"/>
      <dgm:spPr/>
    </dgm:pt>
    <dgm:pt modelId="{C46C3156-E45F-439B-801C-B2687C33C15C}" type="pres">
      <dgm:prSet presAssocID="{3967B481-6A23-4F28-B707-58D79E11F525}" presName="aNode" presStyleLbl="fgAcc1" presStyleIdx="1" presStyleCnt="3" custScaleX="136180">
        <dgm:presLayoutVars>
          <dgm:bulletEnabled val="1"/>
        </dgm:presLayoutVars>
      </dgm:prSet>
      <dgm:spPr/>
    </dgm:pt>
    <dgm:pt modelId="{1B40528A-0F3F-4516-8A5A-E7AE6B521B08}" type="pres">
      <dgm:prSet presAssocID="{3967B481-6A23-4F28-B707-58D79E11F525}" presName="aSpace" presStyleCnt="0"/>
      <dgm:spPr/>
    </dgm:pt>
    <dgm:pt modelId="{CB4667E4-FC26-414D-B94E-B17BEB9CDD7F}" type="pres">
      <dgm:prSet presAssocID="{490492D1-0E22-407E-99A5-DAB5E7BFC036}" presName="aNode" presStyleLbl="fgAcc1" presStyleIdx="2" presStyleCnt="3" custScaleX="153637">
        <dgm:presLayoutVars>
          <dgm:bulletEnabled val="1"/>
        </dgm:presLayoutVars>
      </dgm:prSet>
      <dgm:spPr/>
    </dgm:pt>
    <dgm:pt modelId="{9DBC549B-37AC-4022-8340-95C3BFAE7D8C}" type="pres">
      <dgm:prSet presAssocID="{490492D1-0E22-407E-99A5-DAB5E7BFC036}" presName="aSpace" presStyleCnt="0"/>
      <dgm:spPr/>
    </dgm:pt>
  </dgm:ptLst>
  <dgm:cxnLst>
    <dgm:cxn modelId="{0BC9B616-4040-4F12-B3C1-B9366135DFBA}" srcId="{B0817E46-F058-4D0F-B06F-BB4432A9909C}" destId="{A4271E90-A82F-4ABB-8144-BA208B924699}" srcOrd="0" destOrd="0" parTransId="{B822C012-EBB3-46E8-A873-FCC8A55175DE}" sibTransId="{F1724D34-682F-4EE4-891B-DA3D08D9F56D}"/>
    <dgm:cxn modelId="{FF8BEC17-2D8E-40DB-B93D-4908F40A8114}" type="presOf" srcId="{490492D1-0E22-407E-99A5-DAB5E7BFC036}" destId="{CB4667E4-FC26-414D-B94E-B17BEB9CDD7F}" srcOrd="0" destOrd="0" presId="urn:microsoft.com/office/officeart/2005/8/layout/pyramid2"/>
    <dgm:cxn modelId="{6A953175-CF35-4423-8D44-D41E88BE7D4B}" srcId="{B0817E46-F058-4D0F-B06F-BB4432A9909C}" destId="{490492D1-0E22-407E-99A5-DAB5E7BFC036}" srcOrd="2" destOrd="0" parTransId="{2BE0A3AD-25ED-436E-AF4D-A78CBAED13BB}" sibTransId="{8404E28D-FA44-492F-83AC-63E56B9C2627}"/>
    <dgm:cxn modelId="{E3E50CB6-14FE-4C23-8C70-D2A93D316D3A}" type="presOf" srcId="{A4271E90-A82F-4ABB-8144-BA208B924699}" destId="{66C4C308-A0C3-4900-A97E-1EA79F510701}" srcOrd="0" destOrd="0" presId="urn:microsoft.com/office/officeart/2005/8/layout/pyramid2"/>
    <dgm:cxn modelId="{F80AFBBA-0CEC-4F28-8650-449859E727F8}" srcId="{B0817E46-F058-4D0F-B06F-BB4432A9909C}" destId="{3967B481-6A23-4F28-B707-58D79E11F525}" srcOrd="1" destOrd="0" parTransId="{FAF1A011-78A1-47B5-B976-C77AB24780F8}" sibTransId="{BDFB0A3C-56B1-4E6E-8D70-E9706B1E4F58}"/>
    <dgm:cxn modelId="{E10B34D1-A632-480D-B767-6317E9261FD9}" type="presOf" srcId="{3967B481-6A23-4F28-B707-58D79E11F525}" destId="{C46C3156-E45F-439B-801C-B2687C33C15C}" srcOrd="0" destOrd="0" presId="urn:microsoft.com/office/officeart/2005/8/layout/pyramid2"/>
    <dgm:cxn modelId="{E93883E5-AC22-41B3-A502-CEF8F28CE8F6}" type="presOf" srcId="{B0817E46-F058-4D0F-B06F-BB4432A9909C}" destId="{77F80834-E387-40C6-8013-75B98B6776E4}" srcOrd="0" destOrd="0" presId="urn:microsoft.com/office/officeart/2005/8/layout/pyramid2"/>
    <dgm:cxn modelId="{8162AB66-50BF-4AE1-9F81-F77C0E12A24F}" type="presParOf" srcId="{77F80834-E387-40C6-8013-75B98B6776E4}" destId="{1D98A1A1-DC89-4D14-84B4-958E6C5CF193}" srcOrd="0" destOrd="0" presId="urn:microsoft.com/office/officeart/2005/8/layout/pyramid2"/>
    <dgm:cxn modelId="{F0F480AB-48E6-4C44-9293-9C5E13880DF1}" type="presParOf" srcId="{77F80834-E387-40C6-8013-75B98B6776E4}" destId="{3C747075-695E-4006-A0F7-139F50A43F94}" srcOrd="1" destOrd="0" presId="urn:microsoft.com/office/officeart/2005/8/layout/pyramid2"/>
    <dgm:cxn modelId="{5D0E3A50-D927-4F8A-A96B-43200E05E07D}" type="presParOf" srcId="{3C747075-695E-4006-A0F7-139F50A43F94}" destId="{66C4C308-A0C3-4900-A97E-1EA79F510701}" srcOrd="0" destOrd="0" presId="urn:microsoft.com/office/officeart/2005/8/layout/pyramid2"/>
    <dgm:cxn modelId="{004202C6-66C9-4499-A989-9325B11ED679}" type="presParOf" srcId="{3C747075-695E-4006-A0F7-139F50A43F94}" destId="{D6845391-C94B-4B7E-B1B0-DD32F14B8428}" srcOrd="1" destOrd="0" presId="urn:microsoft.com/office/officeart/2005/8/layout/pyramid2"/>
    <dgm:cxn modelId="{2614F05D-B6F5-4B0D-B2DE-4D88A1D069CB}" type="presParOf" srcId="{3C747075-695E-4006-A0F7-139F50A43F94}" destId="{C46C3156-E45F-439B-801C-B2687C33C15C}" srcOrd="2" destOrd="0" presId="urn:microsoft.com/office/officeart/2005/8/layout/pyramid2"/>
    <dgm:cxn modelId="{63872072-4C6C-47AA-8B92-23898125DF91}" type="presParOf" srcId="{3C747075-695E-4006-A0F7-139F50A43F94}" destId="{1B40528A-0F3F-4516-8A5A-E7AE6B521B08}" srcOrd="3" destOrd="0" presId="urn:microsoft.com/office/officeart/2005/8/layout/pyramid2"/>
    <dgm:cxn modelId="{F0F01A98-596D-468B-83DA-5BD634A9874B}" type="presParOf" srcId="{3C747075-695E-4006-A0F7-139F50A43F94}" destId="{CB4667E4-FC26-414D-B94E-B17BEB9CDD7F}" srcOrd="4" destOrd="0" presId="urn:microsoft.com/office/officeart/2005/8/layout/pyramid2"/>
    <dgm:cxn modelId="{CD58D1CE-8343-418A-BE7D-DBE0ECF1CA77}" type="presParOf" srcId="{3C747075-695E-4006-A0F7-139F50A43F94}" destId="{9DBC549B-37AC-4022-8340-95C3BFAE7D8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FC0EC1-0B5C-4FA1-92F0-924FD7456F12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99263A1C-A83E-4B6C-A51D-A1BB50818E43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1" dirty="0" err="1"/>
            <a:t>Meminimalkan</a:t>
          </a:r>
          <a:r>
            <a:rPr lang="en-US" b="1" dirty="0"/>
            <a:t> </a:t>
          </a:r>
          <a:r>
            <a:rPr lang="en-US" b="1" dirty="0" err="1"/>
            <a:t>potensi</a:t>
          </a:r>
          <a:r>
            <a:rPr lang="en-US" b="1" dirty="0"/>
            <a:t> </a:t>
          </a:r>
          <a:r>
            <a:rPr lang="en-US" b="1" dirty="0" err="1"/>
            <a:t>kehilangan</a:t>
          </a:r>
          <a:r>
            <a:rPr lang="en-US" b="1" dirty="0"/>
            <a:t> </a:t>
          </a:r>
          <a:r>
            <a:rPr lang="en-US" b="1" dirty="0" err="1"/>
            <a:t>atau</a:t>
          </a:r>
          <a:r>
            <a:rPr lang="en-US" b="1" dirty="0"/>
            <a:t> </a:t>
          </a:r>
          <a:r>
            <a:rPr lang="en-US" b="1" dirty="0" err="1"/>
            <a:t>kerusakan</a:t>
          </a:r>
          <a:r>
            <a:rPr lang="en-US" b="1" dirty="0"/>
            <a:t> </a:t>
          </a:r>
          <a:r>
            <a:rPr lang="en-US" b="1" dirty="0" err="1"/>
            <a:t>dari</a:t>
          </a:r>
          <a:r>
            <a:rPr lang="en-US" b="1" dirty="0"/>
            <a:t> </a:t>
          </a:r>
          <a:r>
            <a:rPr lang="en-US" b="1" dirty="0" err="1"/>
            <a:t>catatan</a:t>
          </a:r>
          <a:r>
            <a:rPr lang="en-US" b="1" dirty="0"/>
            <a:t> </a:t>
          </a:r>
          <a:r>
            <a:rPr lang="en-US" b="1" dirty="0" err="1"/>
            <a:t>perkembangan</a:t>
          </a:r>
          <a:r>
            <a:rPr lang="en-US" b="1" dirty="0"/>
            <a:t> </a:t>
          </a:r>
          <a:endParaRPr lang="en-ID" b="1" dirty="0"/>
        </a:p>
      </dgm:t>
    </dgm:pt>
    <dgm:pt modelId="{7654701C-4F00-4A83-AFFF-1967A49D2B55}" type="parTrans" cxnId="{517B3E6E-3B19-4E35-9065-2E69BFDDCB1D}">
      <dgm:prSet/>
      <dgm:spPr/>
      <dgm:t>
        <a:bodyPr/>
        <a:lstStyle/>
        <a:p>
          <a:endParaRPr lang="en-ID"/>
        </a:p>
      </dgm:t>
    </dgm:pt>
    <dgm:pt modelId="{B304A7E3-A062-4565-BEC3-D669A255EB8B}" type="sibTrans" cxnId="{517B3E6E-3B19-4E35-9065-2E69BFDDCB1D}">
      <dgm:prSet/>
      <dgm:spPr/>
      <dgm:t>
        <a:bodyPr/>
        <a:lstStyle/>
        <a:p>
          <a:endParaRPr lang="en-ID"/>
        </a:p>
      </dgm:t>
    </dgm:pt>
    <dgm:pt modelId="{E75E433E-2007-4EE6-BBAF-F10B831A0A84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b="1" dirty="0" err="1"/>
            <a:t>Meningkatkan</a:t>
          </a:r>
          <a:r>
            <a:rPr lang="en-US" b="1" dirty="0"/>
            <a:t> </a:t>
          </a:r>
          <a:r>
            <a:rPr lang="en-US" b="1" dirty="0" err="1"/>
            <a:t>pertukaran</a:t>
          </a:r>
          <a:r>
            <a:rPr lang="en-US" b="1" dirty="0"/>
            <a:t> </a:t>
          </a:r>
          <a:r>
            <a:rPr lang="en-US" b="1" dirty="0" err="1"/>
            <a:t>informasi</a:t>
          </a:r>
          <a:r>
            <a:rPr lang="en-US" b="1" dirty="0"/>
            <a:t> dan </a:t>
          </a:r>
          <a:r>
            <a:rPr lang="en-US" b="1" dirty="0" err="1"/>
            <a:t>koordinasi</a:t>
          </a:r>
          <a:r>
            <a:rPr lang="en-US" b="1" dirty="0"/>
            <a:t> </a:t>
          </a:r>
          <a:r>
            <a:rPr lang="en-US" b="1" dirty="0" err="1"/>
            <a:t>antara</a:t>
          </a:r>
          <a:r>
            <a:rPr lang="en-US" b="1" dirty="0"/>
            <a:t> Perawat </a:t>
          </a:r>
          <a:r>
            <a:rPr lang="en-US" b="1" dirty="0" err="1"/>
            <a:t>atau</a:t>
          </a:r>
          <a:r>
            <a:rPr lang="en-US" b="1" dirty="0"/>
            <a:t> </a:t>
          </a:r>
          <a:r>
            <a:rPr lang="en-US" b="1" dirty="0" err="1"/>
            <a:t>tim</a:t>
          </a:r>
          <a:r>
            <a:rPr lang="en-US" b="1" dirty="0"/>
            <a:t> Kesehatan lain </a:t>
          </a:r>
          <a:endParaRPr lang="en-ID" b="1" dirty="0"/>
        </a:p>
      </dgm:t>
    </dgm:pt>
    <dgm:pt modelId="{D2ECC06E-63C7-48A0-974D-72EE93F36135}" type="parTrans" cxnId="{BF0A9586-6E44-493A-A759-8DFB7FAFB6A6}">
      <dgm:prSet/>
      <dgm:spPr/>
      <dgm:t>
        <a:bodyPr/>
        <a:lstStyle/>
        <a:p>
          <a:endParaRPr lang="en-ID"/>
        </a:p>
      </dgm:t>
    </dgm:pt>
    <dgm:pt modelId="{FD5DFBC8-0CB9-4BDC-800A-47B82F706881}" type="sibTrans" cxnId="{BF0A9586-6E44-493A-A759-8DFB7FAFB6A6}">
      <dgm:prSet/>
      <dgm:spPr/>
      <dgm:t>
        <a:bodyPr/>
        <a:lstStyle/>
        <a:p>
          <a:endParaRPr lang="en-ID"/>
        </a:p>
      </dgm:t>
    </dgm:pt>
    <dgm:pt modelId="{C9D2A676-E7AF-4439-BA96-A2C6A0F011E7}">
      <dgm:prSet phldrT="[Text]"/>
      <dgm:spPr>
        <a:solidFill>
          <a:schemeClr val="tx2">
            <a:lumMod val="10000"/>
            <a:lumOff val="90000"/>
            <a:alpha val="90000"/>
          </a:schemeClr>
        </a:solidFill>
      </dgm:spPr>
      <dgm:t>
        <a:bodyPr/>
        <a:lstStyle/>
        <a:p>
          <a:r>
            <a:rPr lang="en-US" b="1" dirty="0" err="1"/>
            <a:t>Dokumentasi</a:t>
          </a:r>
          <a:r>
            <a:rPr lang="en-US" b="1" dirty="0"/>
            <a:t> </a:t>
          </a:r>
          <a:r>
            <a:rPr lang="en-US" b="1" dirty="0" err="1"/>
            <a:t>dapat</a:t>
          </a:r>
          <a:r>
            <a:rPr lang="en-US" b="1" dirty="0"/>
            <a:t> </a:t>
          </a:r>
          <a:r>
            <a:rPr lang="en-US" b="1" dirty="0" err="1"/>
            <a:t>mudah</a:t>
          </a:r>
          <a:r>
            <a:rPr lang="en-US" b="1" dirty="0"/>
            <a:t> di audit </a:t>
          </a:r>
          <a:endParaRPr lang="en-ID" b="1" dirty="0"/>
        </a:p>
      </dgm:t>
    </dgm:pt>
    <dgm:pt modelId="{1F5CE047-7E9E-49E2-98A8-C858B2C5D170}" type="parTrans" cxnId="{7CD04D9F-320B-4EEF-A1A4-9EEF64581A48}">
      <dgm:prSet/>
      <dgm:spPr/>
      <dgm:t>
        <a:bodyPr/>
        <a:lstStyle/>
        <a:p>
          <a:endParaRPr lang="en-ID"/>
        </a:p>
      </dgm:t>
    </dgm:pt>
    <dgm:pt modelId="{7EDEFF5C-1879-4379-B1AB-744F2AB9062E}" type="sibTrans" cxnId="{7CD04D9F-320B-4EEF-A1A4-9EEF64581A48}">
      <dgm:prSet/>
      <dgm:spPr/>
      <dgm:t>
        <a:bodyPr/>
        <a:lstStyle/>
        <a:p>
          <a:endParaRPr lang="en-ID"/>
        </a:p>
      </dgm:t>
    </dgm:pt>
    <dgm:pt modelId="{7FB9874B-1451-4050-9617-2AD7BDE37498}" type="pres">
      <dgm:prSet presAssocID="{85FC0EC1-0B5C-4FA1-92F0-924FD7456F1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E3D4B5B-2D65-454C-89E5-3DBB53C88971}" type="pres">
      <dgm:prSet presAssocID="{99263A1C-A83E-4B6C-A51D-A1BB50818E43}" presName="circle1" presStyleLbl="node1" presStyleIdx="0" presStyleCnt="3"/>
      <dgm:spPr>
        <a:solidFill>
          <a:schemeClr val="accent2"/>
        </a:solidFill>
      </dgm:spPr>
    </dgm:pt>
    <dgm:pt modelId="{81F53B96-D6D5-40C4-983D-E3C7C69A3A0C}" type="pres">
      <dgm:prSet presAssocID="{99263A1C-A83E-4B6C-A51D-A1BB50818E43}" presName="space" presStyleCnt="0"/>
      <dgm:spPr/>
    </dgm:pt>
    <dgm:pt modelId="{23403E64-3C07-407D-A5DB-4DFD14C83D64}" type="pres">
      <dgm:prSet presAssocID="{99263A1C-A83E-4B6C-A51D-A1BB50818E43}" presName="rect1" presStyleLbl="alignAcc1" presStyleIdx="0" presStyleCnt="3"/>
      <dgm:spPr/>
    </dgm:pt>
    <dgm:pt modelId="{7B807234-7702-4B81-97AF-BDE64A8AA1F0}" type="pres">
      <dgm:prSet presAssocID="{E75E433E-2007-4EE6-BBAF-F10B831A0A84}" presName="vertSpace2" presStyleLbl="node1" presStyleIdx="0" presStyleCnt="3"/>
      <dgm:spPr/>
    </dgm:pt>
    <dgm:pt modelId="{F94B4213-84E4-4047-B8FD-CE88B46272E5}" type="pres">
      <dgm:prSet presAssocID="{E75E433E-2007-4EE6-BBAF-F10B831A0A84}" presName="circle2" presStyleLbl="node1" presStyleIdx="1" presStyleCnt="3"/>
      <dgm:spPr/>
    </dgm:pt>
    <dgm:pt modelId="{F7DE30C7-06B3-4E12-8E3B-E7BF3D9650D9}" type="pres">
      <dgm:prSet presAssocID="{E75E433E-2007-4EE6-BBAF-F10B831A0A84}" presName="rect2" presStyleLbl="alignAcc1" presStyleIdx="1" presStyleCnt="3"/>
      <dgm:spPr/>
    </dgm:pt>
    <dgm:pt modelId="{80AD398D-279F-4C68-BC76-0DAFBB35B7DB}" type="pres">
      <dgm:prSet presAssocID="{C9D2A676-E7AF-4439-BA96-A2C6A0F011E7}" presName="vertSpace3" presStyleLbl="node1" presStyleIdx="1" presStyleCnt="3"/>
      <dgm:spPr/>
    </dgm:pt>
    <dgm:pt modelId="{84ECF087-8950-46C2-A2CF-4DBC72EC5D72}" type="pres">
      <dgm:prSet presAssocID="{C9D2A676-E7AF-4439-BA96-A2C6A0F011E7}" presName="circle3" presStyleLbl="node1" presStyleIdx="2" presStyleCnt="3"/>
      <dgm:spPr/>
    </dgm:pt>
    <dgm:pt modelId="{28A74F73-BBA4-4147-AF56-1309ACB1E179}" type="pres">
      <dgm:prSet presAssocID="{C9D2A676-E7AF-4439-BA96-A2C6A0F011E7}" presName="rect3" presStyleLbl="alignAcc1" presStyleIdx="2" presStyleCnt="3"/>
      <dgm:spPr/>
    </dgm:pt>
    <dgm:pt modelId="{DBA78F9C-14AB-4A72-8386-BF12FC1B33A8}" type="pres">
      <dgm:prSet presAssocID="{99263A1C-A83E-4B6C-A51D-A1BB50818E43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7DD3FEDC-7FE9-4506-A37A-10692D935757}" type="pres">
      <dgm:prSet presAssocID="{E75E433E-2007-4EE6-BBAF-F10B831A0A84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45E61A81-9A7C-4825-9FA3-C530E1F1FEBB}" type="pres">
      <dgm:prSet presAssocID="{C9D2A676-E7AF-4439-BA96-A2C6A0F011E7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F4DB3738-B3C3-4F09-A79C-B4324B9AE629}" type="presOf" srcId="{E75E433E-2007-4EE6-BBAF-F10B831A0A84}" destId="{7DD3FEDC-7FE9-4506-A37A-10692D935757}" srcOrd="1" destOrd="0" presId="urn:microsoft.com/office/officeart/2005/8/layout/target3"/>
    <dgm:cxn modelId="{8A41EE3E-612E-4944-9424-1CC97874E719}" type="presOf" srcId="{99263A1C-A83E-4B6C-A51D-A1BB50818E43}" destId="{23403E64-3C07-407D-A5DB-4DFD14C83D64}" srcOrd="0" destOrd="0" presId="urn:microsoft.com/office/officeart/2005/8/layout/target3"/>
    <dgm:cxn modelId="{517B3E6E-3B19-4E35-9065-2E69BFDDCB1D}" srcId="{85FC0EC1-0B5C-4FA1-92F0-924FD7456F12}" destId="{99263A1C-A83E-4B6C-A51D-A1BB50818E43}" srcOrd="0" destOrd="0" parTransId="{7654701C-4F00-4A83-AFFF-1967A49D2B55}" sibTransId="{B304A7E3-A062-4565-BEC3-D669A255EB8B}"/>
    <dgm:cxn modelId="{1F332753-E274-45A5-9548-4C2AE27CF4F0}" type="presOf" srcId="{E75E433E-2007-4EE6-BBAF-F10B831A0A84}" destId="{F7DE30C7-06B3-4E12-8E3B-E7BF3D9650D9}" srcOrd="0" destOrd="0" presId="urn:microsoft.com/office/officeart/2005/8/layout/target3"/>
    <dgm:cxn modelId="{BF0A9586-6E44-493A-A759-8DFB7FAFB6A6}" srcId="{85FC0EC1-0B5C-4FA1-92F0-924FD7456F12}" destId="{E75E433E-2007-4EE6-BBAF-F10B831A0A84}" srcOrd="1" destOrd="0" parTransId="{D2ECC06E-63C7-48A0-974D-72EE93F36135}" sibTransId="{FD5DFBC8-0CB9-4BDC-800A-47B82F706881}"/>
    <dgm:cxn modelId="{7DC13587-1195-47D5-A2AE-26511026451F}" type="presOf" srcId="{99263A1C-A83E-4B6C-A51D-A1BB50818E43}" destId="{DBA78F9C-14AB-4A72-8386-BF12FC1B33A8}" srcOrd="1" destOrd="0" presId="urn:microsoft.com/office/officeart/2005/8/layout/target3"/>
    <dgm:cxn modelId="{5BFAC19D-DD07-4899-BF33-3CB741A14EE5}" type="presOf" srcId="{85FC0EC1-0B5C-4FA1-92F0-924FD7456F12}" destId="{7FB9874B-1451-4050-9617-2AD7BDE37498}" srcOrd="0" destOrd="0" presId="urn:microsoft.com/office/officeart/2005/8/layout/target3"/>
    <dgm:cxn modelId="{7CD04D9F-320B-4EEF-A1A4-9EEF64581A48}" srcId="{85FC0EC1-0B5C-4FA1-92F0-924FD7456F12}" destId="{C9D2A676-E7AF-4439-BA96-A2C6A0F011E7}" srcOrd="2" destOrd="0" parTransId="{1F5CE047-7E9E-49E2-98A8-C858B2C5D170}" sibTransId="{7EDEFF5C-1879-4379-B1AB-744F2AB9062E}"/>
    <dgm:cxn modelId="{B378C2B3-ECBF-4940-ACAC-C5D33A485654}" type="presOf" srcId="{C9D2A676-E7AF-4439-BA96-A2C6A0F011E7}" destId="{28A74F73-BBA4-4147-AF56-1309ACB1E179}" srcOrd="0" destOrd="0" presId="urn:microsoft.com/office/officeart/2005/8/layout/target3"/>
    <dgm:cxn modelId="{3FF15ED9-77C8-4AEE-8639-C947EDE8A041}" type="presOf" srcId="{C9D2A676-E7AF-4439-BA96-A2C6A0F011E7}" destId="{45E61A81-9A7C-4825-9FA3-C530E1F1FEBB}" srcOrd="1" destOrd="0" presId="urn:microsoft.com/office/officeart/2005/8/layout/target3"/>
    <dgm:cxn modelId="{3A9162E3-794D-4625-BF82-41CBD739B3D7}" type="presParOf" srcId="{7FB9874B-1451-4050-9617-2AD7BDE37498}" destId="{4E3D4B5B-2D65-454C-89E5-3DBB53C88971}" srcOrd="0" destOrd="0" presId="urn:microsoft.com/office/officeart/2005/8/layout/target3"/>
    <dgm:cxn modelId="{E1060F60-5DFC-491A-BEA8-81C0B7BCA417}" type="presParOf" srcId="{7FB9874B-1451-4050-9617-2AD7BDE37498}" destId="{81F53B96-D6D5-40C4-983D-E3C7C69A3A0C}" srcOrd="1" destOrd="0" presId="urn:microsoft.com/office/officeart/2005/8/layout/target3"/>
    <dgm:cxn modelId="{1ED9B5F5-649F-494B-82AA-E07FFE55D4D8}" type="presParOf" srcId="{7FB9874B-1451-4050-9617-2AD7BDE37498}" destId="{23403E64-3C07-407D-A5DB-4DFD14C83D64}" srcOrd="2" destOrd="0" presId="urn:microsoft.com/office/officeart/2005/8/layout/target3"/>
    <dgm:cxn modelId="{AAA2CA46-EEDA-454F-9281-296F1B8C59CB}" type="presParOf" srcId="{7FB9874B-1451-4050-9617-2AD7BDE37498}" destId="{7B807234-7702-4B81-97AF-BDE64A8AA1F0}" srcOrd="3" destOrd="0" presId="urn:microsoft.com/office/officeart/2005/8/layout/target3"/>
    <dgm:cxn modelId="{CA54ABA6-FC28-4482-9A2D-78DC640E0A29}" type="presParOf" srcId="{7FB9874B-1451-4050-9617-2AD7BDE37498}" destId="{F94B4213-84E4-4047-B8FD-CE88B46272E5}" srcOrd="4" destOrd="0" presId="urn:microsoft.com/office/officeart/2005/8/layout/target3"/>
    <dgm:cxn modelId="{C06EBDDE-476D-4BF2-AE28-9CE605379BC8}" type="presParOf" srcId="{7FB9874B-1451-4050-9617-2AD7BDE37498}" destId="{F7DE30C7-06B3-4E12-8E3B-E7BF3D9650D9}" srcOrd="5" destOrd="0" presId="urn:microsoft.com/office/officeart/2005/8/layout/target3"/>
    <dgm:cxn modelId="{13DED63D-0E3E-4D05-BFDB-5271874A184A}" type="presParOf" srcId="{7FB9874B-1451-4050-9617-2AD7BDE37498}" destId="{80AD398D-279F-4C68-BC76-0DAFBB35B7DB}" srcOrd="6" destOrd="0" presId="urn:microsoft.com/office/officeart/2005/8/layout/target3"/>
    <dgm:cxn modelId="{F4F33697-89B9-4CA9-ACDF-DCF96BEF9CD5}" type="presParOf" srcId="{7FB9874B-1451-4050-9617-2AD7BDE37498}" destId="{84ECF087-8950-46C2-A2CF-4DBC72EC5D72}" srcOrd="7" destOrd="0" presId="urn:microsoft.com/office/officeart/2005/8/layout/target3"/>
    <dgm:cxn modelId="{3922FC17-8544-42C5-A415-BB56AF724937}" type="presParOf" srcId="{7FB9874B-1451-4050-9617-2AD7BDE37498}" destId="{28A74F73-BBA4-4147-AF56-1309ACB1E179}" srcOrd="8" destOrd="0" presId="urn:microsoft.com/office/officeart/2005/8/layout/target3"/>
    <dgm:cxn modelId="{68EB5A9E-1F27-491E-8F9F-996A70A46CE2}" type="presParOf" srcId="{7FB9874B-1451-4050-9617-2AD7BDE37498}" destId="{DBA78F9C-14AB-4A72-8386-BF12FC1B33A8}" srcOrd="9" destOrd="0" presId="urn:microsoft.com/office/officeart/2005/8/layout/target3"/>
    <dgm:cxn modelId="{DADCD1FA-18D7-4CAA-900C-3A3B2166DABC}" type="presParOf" srcId="{7FB9874B-1451-4050-9617-2AD7BDE37498}" destId="{7DD3FEDC-7FE9-4506-A37A-10692D935757}" srcOrd="10" destOrd="0" presId="urn:microsoft.com/office/officeart/2005/8/layout/target3"/>
    <dgm:cxn modelId="{68EA5788-D09D-4553-8CD5-EBD61093E08E}" type="presParOf" srcId="{7FB9874B-1451-4050-9617-2AD7BDE37498}" destId="{45E61A81-9A7C-4825-9FA3-C530E1F1FEBB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5CD055-5BCC-4507-86C8-0A3501E67D4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3FD93737-AED3-4DA3-BF58-034135A4106C}">
      <dgm:prSet phldrT="[Text]" phldr="1"/>
      <dgm:spPr>
        <a:solidFill>
          <a:srgbClr val="D5AC47"/>
        </a:solidFill>
      </dgm:spPr>
      <dgm:t>
        <a:bodyPr/>
        <a:lstStyle/>
        <a:p>
          <a:endParaRPr lang="en-ID" dirty="0"/>
        </a:p>
      </dgm:t>
    </dgm:pt>
    <dgm:pt modelId="{4CF2410D-2900-4DBA-B536-E624644545CF}" type="parTrans" cxnId="{ECCE2915-5A2B-4A85-914D-45696A9CC62D}">
      <dgm:prSet/>
      <dgm:spPr/>
      <dgm:t>
        <a:bodyPr/>
        <a:lstStyle/>
        <a:p>
          <a:endParaRPr lang="en-ID"/>
        </a:p>
      </dgm:t>
    </dgm:pt>
    <dgm:pt modelId="{7FD9CFFB-451D-425A-B397-A888BA915F30}" type="sibTrans" cxnId="{ECCE2915-5A2B-4A85-914D-45696A9CC62D}">
      <dgm:prSet/>
      <dgm:spPr/>
      <dgm:t>
        <a:bodyPr/>
        <a:lstStyle/>
        <a:p>
          <a:endParaRPr lang="en-ID"/>
        </a:p>
      </dgm:t>
    </dgm:pt>
    <dgm:pt modelId="{E4ECADB1-9C86-4521-932E-9E900769D08E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b="1" dirty="0" err="1"/>
            <a:t>Membantu</a:t>
          </a:r>
          <a:r>
            <a:rPr lang="en-US" b="1" dirty="0"/>
            <a:t> </a:t>
          </a:r>
          <a:r>
            <a:rPr lang="en-US" b="1" dirty="0" err="1"/>
            <a:t>meningkatkan</a:t>
          </a:r>
          <a:r>
            <a:rPr lang="en-US" b="1" dirty="0"/>
            <a:t> </a:t>
          </a:r>
          <a:r>
            <a:rPr lang="en-US" b="1" dirty="0" err="1"/>
            <a:t>akurasi</a:t>
          </a:r>
          <a:r>
            <a:rPr lang="en-US" b="1" dirty="0"/>
            <a:t> data </a:t>
          </a:r>
          <a:r>
            <a:rPr lang="en-US" b="1" dirty="0" err="1"/>
            <a:t>klien</a:t>
          </a:r>
          <a:r>
            <a:rPr lang="en-US" b="1" dirty="0"/>
            <a:t> </a:t>
          </a:r>
          <a:endParaRPr lang="en-ID" b="1" dirty="0"/>
        </a:p>
      </dgm:t>
    </dgm:pt>
    <dgm:pt modelId="{D32CAD5A-A7B3-4A66-99EE-D38333BD52E2}" type="parTrans" cxnId="{8D3A4B20-4260-4976-A843-864F53C7CE94}">
      <dgm:prSet/>
      <dgm:spPr/>
      <dgm:t>
        <a:bodyPr/>
        <a:lstStyle/>
        <a:p>
          <a:endParaRPr lang="en-ID"/>
        </a:p>
      </dgm:t>
    </dgm:pt>
    <dgm:pt modelId="{7B2AC5D2-39F1-409C-8CFD-F565736CD376}" type="sibTrans" cxnId="{8D3A4B20-4260-4976-A843-864F53C7CE94}">
      <dgm:prSet/>
      <dgm:spPr/>
      <dgm:t>
        <a:bodyPr/>
        <a:lstStyle/>
        <a:p>
          <a:endParaRPr lang="en-ID"/>
        </a:p>
      </dgm:t>
    </dgm:pt>
    <dgm:pt modelId="{F3A52CFB-0FD6-4302-833B-B4CAA5FE47A0}">
      <dgm:prSet phldrT="[Text]" phldr="1"/>
      <dgm:spPr>
        <a:solidFill>
          <a:srgbClr val="FFFF00"/>
        </a:solidFill>
      </dgm:spPr>
      <dgm:t>
        <a:bodyPr/>
        <a:lstStyle/>
        <a:p>
          <a:endParaRPr lang="en-ID" dirty="0"/>
        </a:p>
      </dgm:t>
    </dgm:pt>
    <dgm:pt modelId="{5B8B4F7C-F670-4678-B847-1985B9A9ADC1}" type="parTrans" cxnId="{5E1E7F66-FFB5-414B-8DAD-D795C681911A}">
      <dgm:prSet/>
      <dgm:spPr/>
      <dgm:t>
        <a:bodyPr/>
        <a:lstStyle/>
        <a:p>
          <a:endParaRPr lang="en-ID"/>
        </a:p>
      </dgm:t>
    </dgm:pt>
    <dgm:pt modelId="{3982A4D2-8287-4F3E-982E-74B273D9A0B0}" type="sibTrans" cxnId="{5E1E7F66-FFB5-414B-8DAD-D795C681911A}">
      <dgm:prSet/>
      <dgm:spPr/>
      <dgm:t>
        <a:bodyPr/>
        <a:lstStyle/>
        <a:p>
          <a:endParaRPr lang="en-ID"/>
        </a:p>
      </dgm:t>
    </dgm:pt>
    <dgm:pt modelId="{E07EC5AE-C2C8-41F3-800C-CA7E4E050CAA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b="1" dirty="0" err="1"/>
            <a:t>Mengakses</a:t>
          </a:r>
          <a:r>
            <a:rPr lang="en-US" b="1" dirty="0"/>
            <a:t> </a:t>
          </a:r>
          <a:r>
            <a:rPr lang="en-US" b="1" dirty="0" err="1"/>
            <a:t>kemajuan</a:t>
          </a:r>
          <a:r>
            <a:rPr lang="en-US" b="1" dirty="0"/>
            <a:t> </a:t>
          </a:r>
          <a:r>
            <a:rPr lang="en-US" b="1" dirty="0" err="1"/>
            <a:t>perkembangan</a:t>
          </a:r>
          <a:r>
            <a:rPr lang="en-US" b="1" dirty="0"/>
            <a:t> Kesehatan </a:t>
          </a:r>
          <a:r>
            <a:rPr lang="en-US" b="1" dirty="0" err="1"/>
            <a:t>klien</a:t>
          </a:r>
          <a:r>
            <a:rPr lang="en-US" b="1" dirty="0"/>
            <a:t> </a:t>
          </a:r>
          <a:endParaRPr lang="en-ID" b="1" dirty="0"/>
        </a:p>
      </dgm:t>
    </dgm:pt>
    <dgm:pt modelId="{699267F8-ADBC-4A27-B9B0-EDDE5AE1A0BB}" type="parTrans" cxnId="{1BA1A443-BC83-41FA-9266-0898B59FFA31}">
      <dgm:prSet/>
      <dgm:spPr/>
      <dgm:t>
        <a:bodyPr/>
        <a:lstStyle/>
        <a:p>
          <a:endParaRPr lang="en-ID"/>
        </a:p>
      </dgm:t>
    </dgm:pt>
    <dgm:pt modelId="{5B4A61CE-1867-4D87-BEC4-EC948F8B5DCB}" type="sibTrans" cxnId="{1BA1A443-BC83-41FA-9266-0898B59FFA31}">
      <dgm:prSet/>
      <dgm:spPr/>
      <dgm:t>
        <a:bodyPr/>
        <a:lstStyle/>
        <a:p>
          <a:endParaRPr lang="en-ID"/>
        </a:p>
      </dgm:t>
    </dgm:pt>
    <dgm:pt modelId="{00E715D9-3A60-42AF-87D3-806CF0B08F46}">
      <dgm:prSet phldrT="[Text]" phldr="1"/>
      <dgm:spPr>
        <a:solidFill>
          <a:srgbClr val="92D050"/>
        </a:solidFill>
      </dgm:spPr>
      <dgm:t>
        <a:bodyPr/>
        <a:lstStyle/>
        <a:p>
          <a:endParaRPr lang="en-ID" dirty="0"/>
        </a:p>
      </dgm:t>
    </dgm:pt>
    <dgm:pt modelId="{73C66331-C288-4E9E-B36C-B10F5F842875}" type="parTrans" cxnId="{A2C7A70A-D1F3-44E4-8EF3-859CFECC87C1}">
      <dgm:prSet/>
      <dgm:spPr/>
      <dgm:t>
        <a:bodyPr/>
        <a:lstStyle/>
        <a:p>
          <a:endParaRPr lang="en-ID"/>
        </a:p>
      </dgm:t>
    </dgm:pt>
    <dgm:pt modelId="{41E2EC6F-6E39-4B6A-9F4D-E4FD3D5189A6}" type="sibTrans" cxnId="{A2C7A70A-D1F3-44E4-8EF3-859CFECC87C1}">
      <dgm:prSet/>
      <dgm:spPr/>
      <dgm:t>
        <a:bodyPr/>
        <a:lstStyle/>
        <a:p>
          <a:endParaRPr lang="en-ID"/>
        </a:p>
      </dgm:t>
    </dgm:pt>
    <dgm:pt modelId="{8629FE59-ED8E-4227-A7F3-B7C4F5C47C58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b="1" dirty="0" err="1"/>
            <a:t>Meningkatkan</a:t>
          </a:r>
          <a:r>
            <a:rPr lang="en-US" b="1" dirty="0"/>
            <a:t> </a:t>
          </a:r>
          <a:r>
            <a:rPr lang="en-US" b="1" dirty="0" err="1"/>
            <a:t>kualitas</a:t>
          </a:r>
          <a:r>
            <a:rPr lang="en-US" b="1" dirty="0"/>
            <a:t> Pelayanan </a:t>
          </a:r>
          <a:r>
            <a:rPr lang="en-US" b="1" dirty="0" err="1"/>
            <a:t>keperawatan</a:t>
          </a:r>
          <a:r>
            <a:rPr lang="en-US" b="1" dirty="0"/>
            <a:t> </a:t>
          </a:r>
          <a:endParaRPr lang="en-ID" b="1" dirty="0"/>
        </a:p>
      </dgm:t>
    </dgm:pt>
    <dgm:pt modelId="{3874C675-7491-467B-91A8-86DEEE80B23D}" type="parTrans" cxnId="{AFD2F1FD-4748-475A-AD2A-ADB821B56E3A}">
      <dgm:prSet/>
      <dgm:spPr/>
      <dgm:t>
        <a:bodyPr/>
        <a:lstStyle/>
        <a:p>
          <a:endParaRPr lang="en-ID"/>
        </a:p>
      </dgm:t>
    </dgm:pt>
    <dgm:pt modelId="{BC6B9F7E-12FC-4810-A387-4F56AA6945C6}" type="sibTrans" cxnId="{AFD2F1FD-4748-475A-AD2A-ADB821B56E3A}">
      <dgm:prSet/>
      <dgm:spPr/>
      <dgm:t>
        <a:bodyPr/>
        <a:lstStyle/>
        <a:p>
          <a:endParaRPr lang="en-ID"/>
        </a:p>
      </dgm:t>
    </dgm:pt>
    <dgm:pt modelId="{44CC12ED-690C-48C7-8B7C-D5E267C99662}" type="pres">
      <dgm:prSet presAssocID="{3D5CD055-5BCC-4507-86C8-0A3501E67D47}" presName="linearFlow" presStyleCnt="0">
        <dgm:presLayoutVars>
          <dgm:dir/>
          <dgm:animLvl val="lvl"/>
          <dgm:resizeHandles val="exact"/>
        </dgm:presLayoutVars>
      </dgm:prSet>
      <dgm:spPr/>
    </dgm:pt>
    <dgm:pt modelId="{81ED1B06-5DD3-48C1-828A-14E0A7CD598C}" type="pres">
      <dgm:prSet presAssocID="{3FD93737-AED3-4DA3-BF58-034135A4106C}" presName="composite" presStyleCnt="0"/>
      <dgm:spPr/>
    </dgm:pt>
    <dgm:pt modelId="{A510F19E-8448-4836-BEB3-3E4021877A20}" type="pres">
      <dgm:prSet presAssocID="{3FD93737-AED3-4DA3-BF58-034135A4106C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86BADE0-E103-41A8-9B25-B6CA84620A46}" type="pres">
      <dgm:prSet presAssocID="{3FD93737-AED3-4DA3-BF58-034135A4106C}" presName="descendantText" presStyleLbl="alignAcc1" presStyleIdx="0" presStyleCnt="3" custLinFactNeighborX="0">
        <dgm:presLayoutVars>
          <dgm:bulletEnabled val="1"/>
        </dgm:presLayoutVars>
      </dgm:prSet>
      <dgm:spPr/>
    </dgm:pt>
    <dgm:pt modelId="{F90838CE-F239-478A-B869-3134B09CF542}" type="pres">
      <dgm:prSet presAssocID="{7FD9CFFB-451D-425A-B397-A888BA915F30}" presName="sp" presStyleCnt="0"/>
      <dgm:spPr/>
    </dgm:pt>
    <dgm:pt modelId="{3554C02F-99E2-4091-AABA-94FCB2691EFB}" type="pres">
      <dgm:prSet presAssocID="{F3A52CFB-0FD6-4302-833B-B4CAA5FE47A0}" presName="composite" presStyleCnt="0"/>
      <dgm:spPr/>
    </dgm:pt>
    <dgm:pt modelId="{7F6A952D-8EC5-443E-8C3D-E5D8A89B4F80}" type="pres">
      <dgm:prSet presAssocID="{F3A52CFB-0FD6-4302-833B-B4CAA5FE47A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36FD14B-78DE-484D-A9F7-C4BB11477884}" type="pres">
      <dgm:prSet presAssocID="{F3A52CFB-0FD6-4302-833B-B4CAA5FE47A0}" presName="descendantText" presStyleLbl="alignAcc1" presStyleIdx="1" presStyleCnt="3" custLinFactNeighborX="0">
        <dgm:presLayoutVars>
          <dgm:bulletEnabled val="1"/>
        </dgm:presLayoutVars>
      </dgm:prSet>
      <dgm:spPr/>
    </dgm:pt>
    <dgm:pt modelId="{4B06E3A2-A473-4545-9CDE-BC692FD54190}" type="pres">
      <dgm:prSet presAssocID="{3982A4D2-8287-4F3E-982E-74B273D9A0B0}" presName="sp" presStyleCnt="0"/>
      <dgm:spPr/>
    </dgm:pt>
    <dgm:pt modelId="{9DF7A576-CEAB-41ED-96BA-1B7DA252F42F}" type="pres">
      <dgm:prSet presAssocID="{00E715D9-3A60-42AF-87D3-806CF0B08F46}" presName="composite" presStyleCnt="0"/>
      <dgm:spPr/>
    </dgm:pt>
    <dgm:pt modelId="{F7C2F262-5BD9-4681-96B5-5F0D4E2E038E}" type="pres">
      <dgm:prSet presAssocID="{00E715D9-3A60-42AF-87D3-806CF0B08F4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CA50EE4-5380-467F-B311-1E9F82D0F95D}" type="pres">
      <dgm:prSet presAssocID="{00E715D9-3A60-42AF-87D3-806CF0B08F46}" presName="descendantText" presStyleLbl="alignAcc1" presStyleIdx="2" presStyleCnt="3" custLinFactNeighborY="0">
        <dgm:presLayoutVars>
          <dgm:bulletEnabled val="1"/>
        </dgm:presLayoutVars>
      </dgm:prSet>
      <dgm:spPr/>
    </dgm:pt>
  </dgm:ptLst>
  <dgm:cxnLst>
    <dgm:cxn modelId="{A2C7A70A-D1F3-44E4-8EF3-859CFECC87C1}" srcId="{3D5CD055-5BCC-4507-86C8-0A3501E67D47}" destId="{00E715D9-3A60-42AF-87D3-806CF0B08F46}" srcOrd="2" destOrd="0" parTransId="{73C66331-C288-4E9E-B36C-B10F5F842875}" sibTransId="{41E2EC6F-6E39-4B6A-9F4D-E4FD3D5189A6}"/>
    <dgm:cxn modelId="{ECCE2915-5A2B-4A85-914D-45696A9CC62D}" srcId="{3D5CD055-5BCC-4507-86C8-0A3501E67D47}" destId="{3FD93737-AED3-4DA3-BF58-034135A4106C}" srcOrd="0" destOrd="0" parTransId="{4CF2410D-2900-4DBA-B536-E624644545CF}" sibTransId="{7FD9CFFB-451D-425A-B397-A888BA915F30}"/>
    <dgm:cxn modelId="{8D3A4B20-4260-4976-A843-864F53C7CE94}" srcId="{3FD93737-AED3-4DA3-BF58-034135A4106C}" destId="{E4ECADB1-9C86-4521-932E-9E900769D08E}" srcOrd="0" destOrd="0" parTransId="{D32CAD5A-A7B3-4A66-99EE-D38333BD52E2}" sibTransId="{7B2AC5D2-39F1-409C-8CFD-F565736CD376}"/>
    <dgm:cxn modelId="{1BA1A443-BC83-41FA-9266-0898B59FFA31}" srcId="{F3A52CFB-0FD6-4302-833B-B4CAA5FE47A0}" destId="{E07EC5AE-C2C8-41F3-800C-CA7E4E050CAA}" srcOrd="0" destOrd="0" parTransId="{699267F8-ADBC-4A27-B9B0-EDDE5AE1A0BB}" sibTransId="{5B4A61CE-1867-4D87-BEC4-EC948F8B5DCB}"/>
    <dgm:cxn modelId="{5E1E7F66-FFB5-414B-8DAD-D795C681911A}" srcId="{3D5CD055-5BCC-4507-86C8-0A3501E67D47}" destId="{F3A52CFB-0FD6-4302-833B-B4CAA5FE47A0}" srcOrd="1" destOrd="0" parTransId="{5B8B4F7C-F670-4678-B847-1985B9A9ADC1}" sibTransId="{3982A4D2-8287-4F3E-982E-74B273D9A0B0}"/>
    <dgm:cxn modelId="{AD4E354D-8B3C-4631-A1DF-4EBA50F0A831}" type="presOf" srcId="{3D5CD055-5BCC-4507-86C8-0A3501E67D47}" destId="{44CC12ED-690C-48C7-8B7C-D5E267C99662}" srcOrd="0" destOrd="0" presId="urn:microsoft.com/office/officeart/2005/8/layout/chevron2"/>
    <dgm:cxn modelId="{D1ACA85A-D7CE-4F2D-826A-AFF9F2C3A0C7}" type="presOf" srcId="{8629FE59-ED8E-4227-A7F3-B7C4F5C47C58}" destId="{BCA50EE4-5380-467F-B311-1E9F82D0F95D}" srcOrd="0" destOrd="0" presId="urn:microsoft.com/office/officeart/2005/8/layout/chevron2"/>
    <dgm:cxn modelId="{2919008D-DB2D-403B-84D9-269077A28EE8}" type="presOf" srcId="{F3A52CFB-0FD6-4302-833B-B4CAA5FE47A0}" destId="{7F6A952D-8EC5-443E-8C3D-E5D8A89B4F80}" srcOrd="0" destOrd="0" presId="urn:microsoft.com/office/officeart/2005/8/layout/chevron2"/>
    <dgm:cxn modelId="{96CA5BAD-FB05-46C0-A3D4-4482557E60E8}" type="presOf" srcId="{3FD93737-AED3-4DA3-BF58-034135A4106C}" destId="{A510F19E-8448-4836-BEB3-3E4021877A20}" srcOrd="0" destOrd="0" presId="urn:microsoft.com/office/officeart/2005/8/layout/chevron2"/>
    <dgm:cxn modelId="{19CDE4E4-46B0-4EE9-BD2E-7535DCB0D90F}" type="presOf" srcId="{E07EC5AE-C2C8-41F3-800C-CA7E4E050CAA}" destId="{436FD14B-78DE-484D-A9F7-C4BB11477884}" srcOrd="0" destOrd="0" presId="urn:microsoft.com/office/officeart/2005/8/layout/chevron2"/>
    <dgm:cxn modelId="{3E2741EE-9664-42D6-AC1E-C086A39B7E6C}" type="presOf" srcId="{00E715D9-3A60-42AF-87D3-806CF0B08F46}" destId="{F7C2F262-5BD9-4681-96B5-5F0D4E2E038E}" srcOrd="0" destOrd="0" presId="urn:microsoft.com/office/officeart/2005/8/layout/chevron2"/>
    <dgm:cxn modelId="{2390CDF7-0498-4210-85A4-F57CAFF9438D}" type="presOf" srcId="{E4ECADB1-9C86-4521-932E-9E900769D08E}" destId="{386BADE0-E103-41A8-9B25-B6CA84620A46}" srcOrd="0" destOrd="0" presId="urn:microsoft.com/office/officeart/2005/8/layout/chevron2"/>
    <dgm:cxn modelId="{AFD2F1FD-4748-475A-AD2A-ADB821B56E3A}" srcId="{00E715D9-3A60-42AF-87D3-806CF0B08F46}" destId="{8629FE59-ED8E-4227-A7F3-B7C4F5C47C58}" srcOrd="0" destOrd="0" parTransId="{3874C675-7491-467B-91A8-86DEEE80B23D}" sibTransId="{BC6B9F7E-12FC-4810-A387-4F56AA6945C6}"/>
    <dgm:cxn modelId="{51A8EB98-D2DE-47EE-81C8-66FDF20F856F}" type="presParOf" srcId="{44CC12ED-690C-48C7-8B7C-D5E267C99662}" destId="{81ED1B06-5DD3-48C1-828A-14E0A7CD598C}" srcOrd="0" destOrd="0" presId="urn:microsoft.com/office/officeart/2005/8/layout/chevron2"/>
    <dgm:cxn modelId="{21F3CC3A-F34E-4185-9CCA-CA577DBE8332}" type="presParOf" srcId="{81ED1B06-5DD3-48C1-828A-14E0A7CD598C}" destId="{A510F19E-8448-4836-BEB3-3E4021877A20}" srcOrd="0" destOrd="0" presId="urn:microsoft.com/office/officeart/2005/8/layout/chevron2"/>
    <dgm:cxn modelId="{41E5C5A8-C540-4CF9-B916-35B59BDC14FF}" type="presParOf" srcId="{81ED1B06-5DD3-48C1-828A-14E0A7CD598C}" destId="{386BADE0-E103-41A8-9B25-B6CA84620A46}" srcOrd="1" destOrd="0" presId="urn:microsoft.com/office/officeart/2005/8/layout/chevron2"/>
    <dgm:cxn modelId="{3CEF704E-52C2-4CD6-A6C6-0482C2F492BC}" type="presParOf" srcId="{44CC12ED-690C-48C7-8B7C-D5E267C99662}" destId="{F90838CE-F239-478A-B869-3134B09CF542}" srcOrd="1" destOrd="0" presId="urn:microsoft.com/office/officeart/2005/8/layout/chevron2"/>
    <dgm:cxn modelId="{ADC35A9D-CD1E-47C2-8E8C-01659B1D1DF1}" type="presParOf" srcId="{44CC12ED-690C-48C7-8B7C-D5E267C99662}" destId="{3554C02F-99E2-4091-AABA-94FCB2691EFB}" srcOrd="2" destOrd="0" presId="urn:microsoft.com/office/officeart/2005/8/layout/chevron2"/>
    <dgm:cxn modelId="{D604C117-7587-442E-B8EC-5629DE16B176}" type="presParOf" srcId="{3554C02F-99E2-4091-AABA-94FCB2691EFB}" destId="{7F6A952D-8EC5-443E-8C3D-E5D8A89B4F80}" srcOrd="0" destOrd="0" presId="urn:microsoft.com/office/officeart/2005/8/layout/chevron2"/>
    <dgm:cxn modelId="{920A5B25-7A18-4B76-96D9-CF094DCA4695}" type="presParOf" srcId="{3554C02F-99E2-4091-AABA-94FCB2691EFB}" destId="{436FD14B-78DE-484D-A9F7-C4BB11477884}" srcOrd="1" destOrd="0" presId="urn:microsoft.com/office/officeart/2005/8/layout/chevron2"/>
    <dgm:cxn modelId="{2E60705E-F9A4-438D-A7E8-E026BC0932F4}" type="presParOf" srcId="{44CC12ED-690C-48C7-8B7C-D5E267C99662}" destId="{4B06E3A2-A473-4545-9CDE-BC692FD54190}" srcOrd="3" destOrd="0" presId="urn:microsoft.com/office/officeart/2005/8/layout/chevron2"/>
    <dgm:cxn modelId="{F14716F0-99D5-4A1A-83CE-5421ADB29D19}" type="presParOf" srcId="{44CC12ED-690C-48C7-8B7C-D5E267C99662}" destId="{9DF7A576-CEAB-41ED-96BA-1B7DA252F42F}" srcOrd="4" destOrd="0" presId="urn:microsoft.com/office/officeart/2005/8/layout/chevron2"/>
    <dgm:cxn modelId="{5749DB46-69E0-4BE6-BD09-3F2E9F0D8F3D}" type="presParOf" srcId="{9DF7A576-CEAB-41ED-96BA-1B7DA252F42F}" destId="{F7C2F262-5BD9-4681-96B5-5F0D4E2E038E}" srcOrd="0" destOrd="0" presId="urn:microsoft.com/office/officeart/2005/8/layout/chevron2"/>
    <dgm:cxn modelId="{25925999-C30D-4632-BB16-A246BDDD79D6}" type="presParOf" srcId="{9DF7A576-CEAB-41ED-96BA-1B7DA252F42F}" destId="{BCA50EE4-5380-467F-B311-1E9F82D0F95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0C0B7A-20D1-4BF1-8835-BE8CFB96B361}">
      <dsp:nvSpPr>
        <dsp:cNvPr id="0" name=""/>
        <dsp:cNvSpPr/>
      </dsp:nvSpPr>
      <dsp:spPr>
        <a:xfrm>
          <a:off x="4023360" y="459"/>
          <a:ext cx="6035040" cy="17904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45" tIns="29845" rIns="29845" bIns="29845" numCol="1" spcCol="1270" anchor="t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700" kern="1200" dirty="0">
              <a:latin typeface="Agency FB" panose="020B0503020202020204" pitchFamily="34" charset="0"/>
            </a:rPr>
            <a:t>Tipe Format Lembar </a:t>
          </a:r>
          <a:r>
            <a:rPr lang="en-US" sz="4700" kern="1200" dirty="0" err="1">
              <a:latin typeface="Agency FB" panose="020B0503020202020204" pitchFamily="34" charset="0"/>
            </a:rPr>
            <a:t>Pengkajian</a:t>
          </a:r>
          <a:r>
            <a:rPr lang="en-US" sz="4700" kern="1200" dirty="0">
              <a:latin typeface="Agency FB" panose="020B0503020202020204" pitchFamily="34" charset="0"/>
            </a:rPr>
            <a:t> </a:t>
          </a:r>
          <a:endParaRPr lang="en-ID" sz="4700" kern="1200" dirty="0">
            <a:latin typeface="Agency FB" panose="020B0503020202020204" pitchFamily="34" charset="0"/>
          </a:endParaRPr>
        </a:p>
      </dsp:txBody>
      <dsp:txXfrm>
        <a:off x="4023360" y="224261"/>
        <a:ext cx="5363635" cy="1342810"/>
      </dsp:txXfrm>
    </dsp:sp>
    <dsp:sp modelId="{E61505AD-24AF-4F2F-A640-F5C68B729C97}">
      <dsp:nvSpPr>
        <dsp:cNvPr id="0" name=""/>
        <dsp:cNvSpPr/>
      </dsp:nvSpPr>
      <dsp:spPr>
        <a:xfrm>
          <a:off x="0" y="459"/>
          <a:ext cx="4023360" cy="17904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6500" kern="1200"/>
        </a:p>
      </dsp:txBody>
      <dsp:txXfrm>
        <a:off x="87401" y="87860"/>
        <a:ext cx="3848558" cy="1615612"/>
      </dsp:txXfrm>
    </dsp:sp>
    <dsp:sp modelId="{A14141AF-6A24-49D1-869E-CC26F861CD4C}">
      <dsp:nvSpPr>
        <dsp:cNvPr id="0" name=""/>
        <dsp:cNvSpPr/>
      </dsp:nvSpPr>
      <dsp:spPr>
        <a:xfrm>
          <a:off x="4023360" y="1969914"/>
          <a:ext cx="6035040" cy="17904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45" tIns="29845" rIns="29845" bIns="29845" numCol="1" spcCol="1270" anchor="t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700" kern="1200" dirty="0">
              <a:latin typeface="Agency FB" panose="020B0503020202020204" pitchFamily="34" charset="0"/>
            </a:rPr>
            <a:t>Tipe Format </a:t>
          </a:r>
          <a:r>
            <a:rPr lang="en-US" sz="4700" kern="1200" dirty="0" err="1">
              <a:latin typeface="Agency FB" panose="020B0503020202020204" pitchFamily="34" charset="0"/>
            </a:rPr>
            <a:t>Catatan</a:t>
          </a:r>
          <a:r>
            <a:rPr lang="en-US" sz="4700" kern="1200" dirty="0">
              <a:latin typeface="Agency FB" panose="020B0503020202020204" pitchFamily="34" charset="0"/>
            </a:rPr>
            <a:t> </a:t>
          </a:r>
          <a:r>
            <a:rPr lang="en-US" sz="4700" kern="1200" dirty="0" err="1">
              <a:latin typeface="Agency FB" panose="020B0503020202020204" pitchFamily="34" charset="0"/>
            </a:rPr>
            <a:t>berbentuk</a:t>
          </a:r>
          <a:r>
            <a:rPr lang="en-US" sz="4700" kern="1200" dirty="0">
              <a:latin typeface="Agency FB" panose="020B0503020202020204" pitchFamily="34" charset="0"/>
            </a:rPr>
            <a:t> </a:t>
          </a:r>
          <a:r>
            <a:rPr lang="en-US" sz="4700" kern="1200" dirty="0" err="1">
              <a:latin typeface="Agency FB" panose="020B0503020202020204" pitchFamily="34" charset="0"/>
            </a:rPr>
            <a:t>Narasi</a:t>
          </a:r>
          <a:r>
            <a:rPr lang="en-US" sz="4700" kern="1200" dirty="0">
              <a:latin typeface="Agency FB" panose="020B0503020202020204" pitchFamily="34" charset="0"/>
            </a:rPr>
            <a:t> </a:t>
          </a:r>
          <a:endParaRPr lang="en-ID" sz="4700" kern="1200" dirty="0">
            <a:latin typeface="Agency FB" panose="020B0503020202020204" pitchFamily="34" charset="0"/>
          </a:endParaRPr>
        </a:p>
      </dsp:txBody>
      <dsp:txXfrm>
        <a:off x="4023360" y="2193716"/>
        <a:ext cx="5363635" cy="1342810"/>
      </dsp:txXfrm>
    </dsp:sp>
    <dsp:sp modelId="{67E83944-DB84-4F54-B31D-3B25A1A0973A}">
      <dsp:nvSpPr>
        <dsp:cNvPr id="0" name=""/>
        <dsp:cNvSpPr/>
      </dsp:nvSpPr>
      <dsp:spPr>
        <a:xfrm>
          <a:off x="0" y="1969914"/>
          <a:ext cx="4023360" cy="17904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6500" kern="1200"/>
        </a:p>
      </dsp:txBody>
      <dsp:txXfrm>
        <a:off x="87401" y="2057315"/>
        <a:ext cx="3848558" cy="16156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98A1A1-DC89-4D14-84B4-958E6C5CF193}">
      <dsp:nvSpPr>
        <dsp:cNvPr id="0" name=""/>
        <dsp:cNvSpPr/>
      </dsp:nvSpPr>
      <dsp:spPr>
        <a:xfrm>
          <a:off x="1708592" y="0"/>
          <a:ext cx="3989388" cy="398938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4C308-A0C3-4900-A97E-1EA79F510701}">
      <dsp:nvSpPr>
        <dsp:cNvPr id="0" name=""/>
        <dsp:cNvSpPr/>
      </dsp:nvSpPr>
      <dsp:spPr>
        <a:xfrm>
          <a:off x="3913538" y="360440"/>
          <a:ext cx="3449266" cy="944362"/>
        </a:xfrm>
        <a:prstGeom prst="roundRect">
          <a:avLst/>
        </a:prstGeom>
        <a:solidFill>
          <a:srgbClr val="FFFF00">
            <a:alpha val="90000"/>
          </a:srgb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Memenuhi</a:t>
          </a:r>
          <a:r>
            <a:rPr lang="en-US" sz="2400" b="1" kern="1200" dirty="0"/>
            <a:t> </a:t>
          </a:r>
          <a:r>
            <a:rPr lang="en-US" sz="2400" b="1" kern="1200" dirty="0" err="1"/>
            <a:t>standar</a:t>
          </a:r>
          <a:r>
            <a:rPr lang="en-US" sz="2400" b="1" kern="1200" dirty="0"/>
            <a:t> dan </a:t>
          </a:r>
          <a:r>
            <a:rPr lang="en-US" sz="2400" b="1" kern="1200" dirty="0" err="1"/>
            <a:t>kualitas</a:t>
          </a:r>
          <a:r>
            <a:rPr lang="en-US" sz="2400" b="1" kern="1200" dirty="0"/>
            <a:t> </a:t>
          </a:r>
          <a:r>
            <a:rPr lang="en-US" sz="2400" b="1" kern="1200" dirty="0" err="1"/>
            <a:t>dokumentasi</a:t>
          </a:r>
          <a:r>
            <a:rPr lang="en-US" sz="2400" b="1" kern="1200" dirty="0"/>
            <a:t> </a:t>
          </a:r>
          <a:endParaRPr lang="en-ID" sz="2400" b="1" kern="1200" dirty="0"/>
        </a:p>
      </dsp:txBody>
      <dsp:txXfrm>
        <a:off x="3959638" y="406540"/>
        <a:ext cx="3357066" cy="852162"/>
      </dsp:txXfrm>
    </dsp:sp>
    <dsp:sp modelId="{C46C3156-E45F-439B-801C-B2687C33C15C}">
      <dsp:nvSpPr>
        <dsp:cNvPr id="0" name=""/>
        <dsp:cNvSpPr/>
      </dsp:nvSpPr>
      <dsp:spPr>
        <a:xfrm>
          <a:off x="3913188" y="1463489"/>
          <a:ext cx="3531286" cy="944362"/>
        </a:xfrm>
        <a:prstGeom prst="roundRect">
          <a:avLst/>
        </a:prstGeom>
        <a:solidFill>
          <a:srgbClr val="FFFF00">
            <a:alpha val="90000"/>
          </a:srgb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Memudahkan</a:t>
          </a:r>
          <a:r>
            <a:rPr lang="en-US" sz="2400" b="1" kern="1200" dirty="0"/>
            <a:t> </a:t>
          </a:r>
          <a:r>
            <a:rPr lang="en-US" sz="2400" b="1" kern="1200" dirty="0" err="1"/>
            <a:t>dalam</a:t>
          </a:r>
          <a:r>
            <a:rPr lang="en-US" sz="2400" b="1" kern="1200" dirty="0"/>
            <a:t> </a:t>
          </a:r>
          <a:r>
            <a:rPr lang="en-US" sz="2400" b="1" kern="1200" dirty="0" err="1"/>
            <a:t>pengambilan</a:t>
          </a:r>
          <a:r>
            <a:rPr lang="en-US" sz="2400" b="1" kern="1200" dirty="0"/>
            <a:t> </a:t>
          </a:r>
          <a:r>
            <a:rPr lang="en-US" sz="2400" b="1" kern="1200" dirty="0" err="1"/>
            <a:t>keputusan</a:t>
          </a:r>
          <a:r>
            <a:rPr lang="en-US" sz="2400" b="1" kern="1200" dirty="0"/>
            <a:t> </a:t>
          </a:r>
          <a:endParaRPr lang="en-ID" sz="2400" b="1" kern="1200" dirty="0"/>
        </a:p>
      </dsp:txBody>
      <dsp:txXfrm>
        <a:off x="3959288" y="1509589"/>
        <a:ext cx="3439086" cy="852162"/>
      </dsp:txXfrm>
    </dsp:sp>
    <dsp:sp modelId="{CB4667E4-FC26-414D-B94E-B17BEB9CDD7F}">
      <dsp:nvSpPr>
        <dsp:cNvPr id="0" name=""/>
        <dsp:cNvSpPr/>
      </dsp:nvSpPr>
      <dsp:spPr>
        <a:xfrm>
          <a:off x="3686849" y="2525898"/>
          <a:ext cx="3983964" cy="944362"/>
        </a:xfrm>
        <a:prstGeom prst="roundRect">
          <a:avLst/>
        </a:prstGeom>
        <a:solidFill>
          <a:srgbClr val="FFFF00">
            <a:alpha val="90000"/>
          </a:srgb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 err="1"/>
            <a:t>Menyediakan</a:t>
          </a:r>
          <a:r>
            <a:rPr lang="en-US" sz="2500" b="1" kern="1200" dirty="0"/>
            <a:t> </a:t>
          </a:r>
          <a:r>
            <a:rPr lang="en-US" sz="2500" b="1" kern="1200" dirty="0" err="1"/>
            <a:t>informasi</a:t>
          </a:r>
          <a:r>
            <a:rPr lang="en-US" sz="2500" b="1" kern="1200" dirty="0"/>
            <a:t> yang </a:t>
          </a:r>
          <a:r>
            <a:rPr lang="en-US" sz="2500" b="1" kern="1200" dirty="0" err="1"/>
            <a:t>mudah</a:t>
          </a:r>
          <a:r>
            <a:rPr lang="en-US" sz="2500" b="1" kern="1200" dirty="0"/>
            <a:t> di </a:t>
          </a:r>
          <a:r>
            <a:rPr lang="en-US" sz="2500" b="1" kern="1200" dirty="0" err="1"/>
            <a:t>akses</a:t>
          </a:r>
          <a:r>
            <a:rPr lang="en-US" sz="2500" b="1" kern="1200" dirty="0"/>
            <a:t> </a:t>
          </a:r>
          <a:endParaRPr lang="en-ID" sz="2500" b="1" kern="1200" dirty="0"/>
        </a:p>
      </dsp:txBody>
      <dsp:txXfrm>
        <a:off x="3732949" y="2571998"/>
        <a:ext cx="3891764" cy="8521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D4B5B-2D65-454C-89E5-3DBB53C88971}">
      <dsp:nvSpPr>
        <dsp:cNvPr id="0" name=""/>
        <dsp:cNvSpPr/>
      </dsp:nvSpPr>
      <dsp:spPr>
        <a:xfrm>
          <a:off x="0" y="0"/>
          <a:ext cx="3760788" cy="3760788"/>
        </a:xfrm>
        <a:prstGeom prst="pie">
          <a:avLst>
            <a:gd name="adj1" fmla="val 5400000"/>
            <a:gd name="adj2" fmla="val 16200000"/>
          </a:avLst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03E64-3C07-407D-A5DB-4DFD14C83D64}">
      <dsp:nvSpPr>
        <dsp:cNvPr id="0" name=""/>
        <dsp:cNvSpPr/>
      </dsp:nvSpPr>
      <dsp:spPr>
        <a:xfrm>
          <a:off x="1880394" y="0"/>
          <a:ext cx="8178005" cy="376078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 err="1"/>
            <a:t>Meminimalkan</a:t>
          </a:r>
          <a:r>
            <a:rPr lang="en-US" sz="3000" b="1" kern="1200" dirty="0"/>
            <a:t> </a:t>
          </a:r>
          <a:r>
            <a:rPr lang="en-US" sz="3000" b="1" kern="1200" dirty="0" err="1"/>
            <a:t>potensi</a:t>
          </a:r>
          <a:r>
            <a:rPr lang="en-US" sz="3000" b="1" kern="1200" dirty="0"/>
            <a:t> </a:t>
          </a:r>
          <a:r>
            <a:rPr lang="en-US" sz="3000" b="1" kern="1200" dirty="0" err="1"/>
            <a:t>kehilangan</a:t>
          </a:r>
          <a:r>
            <a:rPr lang="en-US" sz="3000" b="1" kern="1200" dirty="0"/>
            <a:t> </a:t>
          </a:r>
          <a:r>
            <a:rPr lang="en-US" sz="3000" b="1" kern="1200" dirty="0" err="1"/>
            <a:t>atau</a:t>
          </a:r>
          <a:r>
            <a:rPr lang="en-US" sz="3000" b="1" kern="1200" dirty="0"/>
            <a:t> </a:t>
          </a:r>
          <a:r>
            <a:rPr lang="en-US" sz="3000" b="1" kern="1200" dirty="0" err="1"/>
            <a:t>kerusakan</a:t>
          </a:r>
          <a:r>
            <a:rPr lang="en-US" sz="3000" b="1" kern="1200" dirty="0"/>
            <a:t> </a:t>
          </a:r>
          <a:r>
            <a:rPr lang="en-US" sz="3000" b="1" kern="1200" dirty="0" err="1"/>
            <a:t>dari</a:t>
          </a:r>
          <a:r>
            <a:rPr lang="en-US" sz="3000" b="1" kern="1200" dirty="0"/>
            <a:t> </a:t>
          </a:r>
          <a:r>
            <a:rPr lang="en-US" sz="3000" b="1" kern="1200" dirty="0" err="1"/>
            <a:t>catatan</a:t>
          </a:r>
          <a:r>
            <a:rPr lang="en-US" sz="3000" b="1" kern="1200" dirty="0"/>
            <a:t> </a:t>
          </a:r>
          <a:r>
            <a:rPr lang="en-US" sz="3000" b="1" kern="1200" dirty="0" err="1"/>
            <a:t>perkembangan</a:t>
          </a:r>
          <a:r>
            <a:rPr lang="en-US" sz="3000" b="1" kern="1200" dirty="0"/>
            <a:t> </a:t>
          </a:r>
          <a:endParaRPr lang="en-ID" sz="3000" b="1" kern="1200" dirty="0"/>
        </a:p>
      </dsp:txBody>
      <dsp:txXfrm>
        <a:off x="1880394" y="0"/>
        <a:ext cx="8178005" cy="1128238"/>
      </dsp:txXfrm>
    </dsp:sp>
    <dsp:sp modelId="{F94B4213-84E4-4047-B8FD-CE88B46272E5}">
      <dsp:nvSpPr>
        <dsp:cNvPr id="0" name=""/>
        <dsp:cNvSpPr/>
      </dsp:nvSpPr>
      <dsp:spPr>
        <a:xfrm>
          <a:off x="658139" y="1128238"/>
          <a:ext cx="2444509" cy="244450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E30C7-06B3-4E12-8E3B-E7BF3D9650D9}">
      <dsp:nvSpPr>
        <dsp:cNvPr id="0" name=""/>
        <dsp:cNvSpPr/>
      </dsp:nvSpPr>
      <dsp:spPr>
        <a:xfrm>
          <a:off x="1880394" y="1128238"/>
          <a:ext cx="8178005" cy="2444509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 err="1"/>
            <a:t>Meningkatkan</a:t>
          </a:r>
          <a:r>
            <a:rPr lang="en-US" sz="3000" b="1" kern="1200" dirty="0"/>
            <a:t> </a:t>
          </a:r>
          <a:r>
            <a:rPr lang="en-US" sz="3000" b="1" kern="1200" dirty="0" err="1"/>
            <a:t>pertukaran</a:t>
          </a:r>
          <a:r>
            <a:rPr lang="en-US" sz="3000" b="1" kern="1200" dirty="0"/>
            <a:t> </a:t>
          </a:r>
          <a:r>
            <a:rPr lang="en-US" sz="3000" b="1" kern="1200" dirty="0" err="1"/>
            <a:t>informasi</a:t>
          </a:r>
          <a:r>
            <a:rPr lang="en-US" sz="3000" b="1" kern="1200" dirty="0"/>
            <a:t> dan </a:t>
          </a:r>
          <a:r>
            <a:rPr lang="en-US" sz="3000" b="1" kern="1200" dirty="0" err="1"/>
            <a:t>koordinasi</a:t>
          </a:r>
          <a:r>
            <a:rPr lang="en-US" sz="3000" b="1" kern="1200" dirty="0"/>
            <a:t> </a:t>
          </a:r>
          <a:r>
            <a:rPr lang="en-US" sz="3000" b="1" kern="1200" dirty="0" err="1"/>
            <a:t>antara</a:t>
          </a:r>
          <a:r>
            <a:rPr lang="en-US" sz="3000" b="1" kern="1200" dirty="0"/>
            <a:t> Perawat </a:t>
          </a:r>
          <a:r>
            <a:rPr lang="en-US" sz="3000" b="1" kern="1200" dirty="0" err="1"/>
            <a:t>atau</a:t>
          </a:r>
          <a:r>
            <a:rPr lang="en-US" sz="3000" b="1" kern="1200" dirty="0"/>
            <a:t> </a:t>
          </a:r>
          <a:r>
            <a:rPr lang="en-US" sz="3000" b="1" kern="1200" dirty="0" err="1"/>
            <a:t>tim</a:t>
          </a:r>
          <a:r>
            <a:rPr lang="en-US" sz="3000" b="1" kern="1200" dirty="0"/>
            <a:t> Kesehatan lain </a:t>
          </a:r>
          <a:endParaRPr lang="en-ID" sz="3000" b="1" kern="1200" dirty="0"/>
        </a:p>
      </dsp:txBody>
      <dsp:txXfrm>
        <a:off x="1880394" y="1128238"/>
        <a:ext cx="8178005" cy="1128235"/>
      </dsp:txXfrm>
    </dsp:sp>
    <dsp:sp modelId="{84ECF087-8950-46C2-A2CF-4DBC72EC5D72}">
      <dsp:nvSpPr>
        <dsp:cNvPr id="0" name=""/>
        <dsp:cNvSpPr/>
      </dsp:nvSpPr>
      <dsp:spPr>
        <a:xfrm>
          <a:off x="1316276" y="2256473"/>
          <a:ext cx="1128235" cy="112823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A74F73-BBA4-4147-AF56-1309ACB1E179}">
      <dsp:nvSpPr>
        <dsp:cNvPr id="0" name=""/>
        <dsp:cNvSpPr/>
      </dsp:nvSpPr>
      <dsp:spPr>
        <a:xfrm>
          <a:off x="1880394" y="2256473"/>
          <a:ext cx="8178005" cy="1128235"/>
        </a:xfrm>
        <a:prstGeom prst="rect">
          <a:avLst/>
        </a:prstGeom>
        <a:solidFill>
          <a:schemeClr val="tx2">
            <a:lumMod val="10000"/>
            <a:lumOff val="9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 err="1"/>
            <a:t>Dokumentasi</a:t>
          </a:r>
          <a:r>
            <a:rPr lang="en-US" sz="3000" b="1" kern="1200" dirty="0"/>
            <a:t> </a:t>
          </a:r>
          <a:r>
            <a:rPr lang="en-US" sz="3000" b="1" kern="1200" dirty="0" err="1"/>
            <a:t>dapat</a:t>
          </a:r>
          <a:r>
            <a:rPr lang="en-US" sz="3000" b="1" kern="1200" dirty="0"/>
            <a:t> </a:t>
          </a:r>
          <a:r>
            <a:rPr lang="en-US" sz="3000" b="1" kern="1200" dirty="0" err="1"/>
            <a:t>mudah</a:t>
          </a:r>
          <a:r>
            <a:rPr lang="en-US" sz="3000" b="1" kern="1200" dirty="0"/>
            <a:t> di audit </a:t>
          </a:r>
          <a:endParaRPr lang="en-ID" sz="3000" b="1" kern="1200" dirty="0"/>
        </a:p>
      </dsp:txBody>
      <dsp:txXfrm>
        <a:off x="1880394" y="2256473"/>
        <a:ext cx="8178005" cy="11282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0F19E-8448-4836-BEB3-3E4021877A20}">
      <dsp:nvSpPr>
        <dsp:cNvPr id="0" name=""/>
        <dsp:cNvSpPr/>
      </dsp:nvSpPr>
      <dsp:spPr>
        <a:xfrm rot="5400000">
          <a:off x="-218851" y="220941"/>
          <a:ext cx="1459009" cy="1021306"/>
        </a:xfrm>
        <a:prstGeom prst="chevron">
          <a:avLst/>
        </a:prstGeom>
        <a:solidFill>
          <a:srgbClr val="D5AC47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3000" kern="1200" dirty="0"/>
        </a:p>
      </dsp:txBody>
      <dsp:txXfrm rot="-5400000">
        <a:off x="1" y="512742"/>
        <a:ext cx="1021306" cy="437703"/>
      </dsp:txXfrm>
    </dsp:sp>
    <dsp:sp modelId="{386BADE0-E103-41A8-9B25-B6CA84620A46}">
      <dsp:nvSpPr>
        <dsp:cNvPr id="0" name=""/>
        <dsp:cNvSpPr/>
      </dsp:nvSpPr>
      <dsp:spPr>
        <a:xfrm rot="5400000">
          <a:off x="5065675" y="-4042278"/>
          <a:ext cx="948356" cy="9037093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1" kern="1200" dirty="0" err="1"/>
            <a:t>Membantu</a:t>
          </a:r>
          <a:r>
            <a:rPr lang="en-US" sz="3100" b="1" kern="1200" dirty="0"/>
            <a:t> </a:t>
          </a:r>
          <a:r>
            <a:rPr lang="en-US" sz="3100" b="1" kern="1200" dirty="0" err="1"/>
            <a:t>meningkatkan</a:t>
          </a:r>
          <a:r>
            <a:rPr lang="en-US" sz="3100" b="1" kern="1200" dirty="0"/>
            <a:t> </a:t>
          </a:r>
          <a:r>
            <a:rPr lang="en-US" sz="3100" b="1" kern="1200" dirty="0" err="1"/>
            <a:t>akurasi</a:t>
          </a:r>
          <a:r>
            <a:rPr lang="en-US" sz="3100" b="1" kern="1200" dirty="0"/>
            <a:t> data </a:t>
          </a:r>
          <a:r>
            <a:rPr lang="en-US" sz="3100" b="1" kern="1200" dirty="0" err="1"/>
            <a:t>klien</a:t>
          </a:r>
          <a:r>
            <a:rPr lang="en-US" sz="3100" b="1" kern="1200" dirty="0"/>
            <a:t> </a:t>
          </a:r>
          <a:endParaRPr lang="en-ID" sz="3100" b="1" kern="1200" dirty="0"/>
        </a:p>
      </dsp:txBody>
      <dsp:txXfrm rot="-5400000">
        <a:off x="1021307" y="48385"/>
        <a:ext cx="8990798" cy="855766"/>
      </dsp:txXfrm>
    </dsp:sp>
    <dsp:sp modelId="{7F6A952D-8EC5-443E-8C3D-E5D8A89B4F80}">
      <dsp:nvSpPr>
        <dsp:cNvPr id="0" name=""/>
        <dsp:cNvSpPr/>
      </dsp:nvSpPr>
      <dsp:spPr>
        <a:xfrm rot="5400000">
          <a:off x="-218851" y="1484040"/>
          <a:ext cx="1459009" cy="1021306"/>
        </a:xfrm>
        <a:prstGeom prst="chevron">
          <a:avLst/>
        </a:prstGeom>
        <a:solidFill>
          <a:srgbClr val="FFFF0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3000" kern="1200" dirty="0"/>
        </a:p>
      </dsp:txBody>
      <dsp:txXfrm rot="-5400000">
        <a:off x="1" y="1775841"/>
        <a:ext cx="1021306" cy="437703"/>
      </dsp:txXfrm>
    </dsp:sp>
    <dsp:sp modelId="{436FD14B-78DE-484D-A9F7-C4BB11477884}">
      <dsp:nvSpPr>
        <dsp:cNvPr id="0" name=""/>
        <dsp:cNvSpPr/>
      </dsp:nvSpPr>
      <dsp:spPr>
        <a:xfrm rot="5400000">
          <a:off x="5065675" y="-2779179"/>
          <a:ext cx="948356" cy="9037093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1" kern="1200" dirty="0" err="1"/>
            <a:t>Mengakses</a:t>
          </a:r>
          <a:r>
            <a:rPr lang="en-US" sz="3100" b="1" kern="1200" dirty="0"/>
            <a:t> </a:t>
          </a:r>
          <a:r>
            <a:rPr lang="en-US" sz="3100" b="1" kern="1200" dirty="0" err="1"/>
            <a:t>kemajuan</a:t>
          </a:r>
          <a:r>
            <a:rPr lang="en-US" sz="3100" b="1" kern="1200" dirty="0"/>
            <a:t> </a:t>
          </a:r>
          <a:r>
            <a:rPr lang="en-US" sz="3100" b="1" kern="1200" dirty="0" err="1"/>
            <a:t>perkembangan</a:t>
          </a:r>
          <a:r>
            <a:rPr lang="en-US" sz="3100" b="1" kern="1200" dirty="0"/>
            <a:t> Kesehatan </a:t>
          </a:r>
          <a:r>
            <a:rPr lang="en-US" sz="3100" b="1" kern="1200" dirty="0" err="1"/>
            <a:t>klien</a:t>
          </a:r>
          <a:r>
            <a:rPr lang="en-US" sz="3100" b="1" kern="1200" dirty="0"/>
            <a:t> </a:t>
          </a:r>
          <a:endParaRPr lang="en-ID" sz="3100" b="1" kern="1200" dirty="0"/>
        </a:p>
      </dsp:txBody>
      <dsp:txXfrm rot="-5400000">
        <a:off x="1021307" y="1311484"/>
        <a:ext cx="8990798" cy="855766"/>
      </dsp:txXfrm>
    </dsp:sp>
    <dsp:sp modelId="{F7C2F262-5BD9-4681-96B5-5F0D4E2E038E}">
      <dsp:nvSpPr>
        <dsp:cNvPr id="0" name=""/>
        <dsp:cNvSpPr/>
      </dsp:nvSpPr>
      <dsp:spPr>
        <a:xfrm rot="5400000">
          <a:off x="-218851" y="2747139"/>
          <a:ext cx="1459009" cy="1021306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3000" kern="1200" dirty="0"/>
        </a:p>
      </dsp:txBody>
      <dsp:txXfrm rot="-5400000">
        <a:off x="1" y="3038940"/>
        <a:ext cx="1021306" cy="437703"/>
      </dsp:txXfrm>
    </dsp:sp>
    <dsp:sp modelId="{BCA50EE4-5380-467F-B311-1E9F82D0F95D}">
      <dsp:nvSpPr>
        <dsp:cNvPr id="0" name=""/>
        <dsp:cNvSpPr/>
      </dsp:nvSpPr>
      <dsp:spPr>
        <a:xfrm rot="5400000">
          <a:off x="5065675" y="-1516080"/>
          <a:ext cx="948356" cy="9037093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1" kern="1200" dirty="0" err="1"/>
            <a:t>Meningkatkan</a:t>
          </a:r>
          <a:r>
            <a:rPr lang="en-US" sz="3100" b="1" kern="1200" dirty="0"/>
            <a:t> </a:t>
          </a:r>
          <a:r>
            <a:rPr lang="en-US" sz="3100" b="1" kern="1200" dirty="0" err="1"/>
            <a:t>kualitas</a:t>
          </a:r>
          <a:r>
            <a:rPr lang="en-US" sz="3100" b="1" kern="1200" dirty="0"/>
            <a:t> Pelayanan </a:t>
          </a:r>
          <a:r>
            <a:rPr lang="en-US" sz="3100" b="1" kern="1200" dirty="0" err="1"/>
            <a:t>keperawatan</a:t>
          </a:r>
          <a:r>
            <a:rPr lang="en-US" sz="3100" b="1" kern="1200" dirty="0"/>
            <a:t> </a:t>
          </a:r>
          <a:endParaRPr lang="en-ID" sz="3100" b="1" kern="1200" dirty="0"/>
        </a:p>
      </dsp:txBody>
      <dsp:txXfrm rot="-5400000">
        <a:off x="1021307" y="2574583"/>
        <a:ext cx="8990798" cy="855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3/14/2024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3/14/2024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3/14/2024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3/14/2024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3/14/2024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3/14/2024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32087"/>
            <a:ext cx="5842000" cy="299890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7200" dirty="0">
                <a:latin typeface="Agency FB" panose="020B0503020202020204" pitchFamily="34" charset="0"/>
              </a:rPr>
              <a:t>Cara </a:t>
            </a:r>
            <a:r>
              <a:rPr lang="en-US" sz="7200" dirty="0" err="1">
                <a:latin typeface="Agency FB" panose="020B0503020202020204" pitchFamily="34" charset="0"/>
              </a:rPr>
              <a:t>Pendokumentasian</a:t>
            </a:r>
            <a:r>
              <a:rPr lang="en-US" sz="7200" dirty="0">
                <a:latin typeface="Agency FB" panose="020B0503020202020204" pitchFamily="34" charset="0"/>
              </a:rPr>
              <a:t> </a:t>
            </a:r>
            <a:r>
              <a:rPr lang="en-US" sz="7200" dirty="0" err="1">
                <a:latin typeface="Agency FB" panose="020B0503020202020204" pitchFamily="34" charset="0"/>
              </a:rPr>
              <a:t>Askep</a:t>
            </a:r>
            <a:r>
              <a:rPr lang="en-US" sz="7200" dirty="0">
                <a:latin typeface="Agency FB" panose="020B0503020202020204" pitchFamily="34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Agency FB" panose="020B0503020202020204" pitchFamily="34" charset="0"/>
              </a:rPr>
              <a:t>Eva </a:t>
            </a:r>
            <a:r>
              <a:rPr lang="en-US" sz="2800" b="1" dirty="0" err="1">
                <a:latin typeface="Agency FB" panose="020B0503020202020204" pitchFamily="34" charset="0"/>
              </a:rPr>
              <a:t>Nurlina</a:t>
            </a:r>
            <a:r>
              <a:rPr lang="en-US" sz="2800" b="1" dirty="0">
                <a:latin typeface="Agency FB" panose="020B0503020202020204" pitchFamily="34" charset="0"/>
              </a:rPr>
              <a:t> APRILIA, M.KEP.,NS.,SP.KEP.KOM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5CA32-B612-F221-A1DE-B4A0EE114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88908"/>
            <a:ext cx="10058400" cy="74845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b="1" dirty="0">
                <a:latin typeface="Agency FB" panose="020B0503020202020204" pitchFamily="34" charset="0"/>
              </a:rPr>
              <a:t>Tipe Format Lembar </a:t>
            </a:r>
            <a:r>
              <a:rPr lang="en-US" b="1" dirty="0" err="1">
                <a:latin typeface="Agency FB" panose="020B0503020202020204" pitchFamily="34" charset="0"/>
              </a:rPr>
              <a:t>Pengkajian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endParaRPr lang="en-ID" b="1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2F80E-6D1A-A93D-8AF3-B633B1F7D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290067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gency FB" panose="020B0503020202020204" pitchFamily="34" charset="0"/>
              </a:rPr>
              <a:t>Lembar </a:t>
            </a:r>
            <a:r>
              <a:rPr lang="en-US" sz="3200" b="1" dirty="0" err="1">
                <a:latin typeface="Agency FB" panose="020B0503020202020204" pitchFamily="34" charset="0"/>
              </a:rPr>
              <a:t>pengkajian</a:t>
            </a:r>
            <a:r>
              <a:rPr lang="en-US" sz="3200" b="1" dirty="0">
                <a:latin typeface="Agency FB" panose="020B0503020202020204" pitchFamily="34" charset="0"/>
              </a:rPr>
              <a:t> </a:t>
            </a:r>
            <a:r>
              <a:rPr lang="en-US" sz="3200" b="1" dirty="0" err="1">
                <a:latin typeface="Agency FB" panose="020B0503020202020204" pitchFamily="34" charset="0"/>
              </a:rPr>
              <a:t>dengan</a:t>
            </a:r>
            <a:r>
              <a:rPr lang="en-US" sz="3200" b="1" dirty="0">
                <a:latin typeface="Agency FB" panose="020B0503020202020204" pitchFamily="34" charset="0"/>
              </a:rPr>
              <a:t> </a:t>
            </a:r>
            <a:r>
              <a:rPr lang="en-US" sz="3200" b="1" dirty="0" err="1">
                <a:latin typeface="Agency FB" panose="020B0503020202020204" pitchFamily="34" charset="0"/>
              </a:rPr>
              <a:t>jelas</a:t>
            </a:r>
            <a:r>
              <a:rPr lang="en-US" sz="3200" b="1" dirty="0">
                <a:latin typeface="Agency FB" panose="020B0503020202020204" pitchFamily="34" charset="0"/>
              </a:rPr>
              <a:t> </a:t>
            </a:r>
            <a:r>
              <a:rPr lang="en-US" sz="3200" b="1" dirty="0" err="1">
                <a:latin typeface="Agency FB" panose="020B0503020202020204" pitchFamily="34" charset="0"/>
              </a:rPr>
              <a:t>menggambarkan</a:t>
            </a:r>
            <a:r>
              <a:rPr lang="en-US" sz="3200" b="1" dirty="0">
                <a:latin typeface="Agency FB" panose="020B0503020202020204" pitchFamily="34" charset="0"/>
              </a:rPr>
              <a:t> data-data yang </a:t>
            </a:r>
            <a:r>
              <a:rPr lang="en-US" sz="3200" b="1" dirty="0" err="1">
                <a:latin typeface="Agency FB" panose="020B0503020202020204" pitchFamily="34" charset="0"/>
              </a:rPr>
              <a:t>perlu</a:t>
            </a:r>
            <a:r>
              <a:rPr lang="en-US" sz="3200" b="1" dirty="0">
                <a:latin typeface="Agency FB" panose="020B0503020202020204" pitchFamily="34" charset="0"/>
              </a:rPr>
              <a:t> </a:t>
            </a:r>
            <a:r>
              <a:rPr lang="en-US" sz="3200" b="1" dirty="0" err="1">
                <a:latin typeface="Agency FB" panose="020B0503020202020204" pitchFamily="34" charset="0"/>
              </a:rPr>
              <a:t>dikumpulkan</a:t>
            </a:r>
            <a:endParaRPr lang="en-US" sz="3200" b="1" dirty="0">
              <a:latin typeface="Agency FB" panose="020B0503020202020204" pitchFamily="34" charset="0"/>
            </a:endParaRPr>
          </a:p>
          <a:p>
            <a:pPr algn="ctr"/>
            <a:r>
              <a:rPr lang="en-US" sz="3200" b="1" dirty="0">
                <a:latin typeface="Agency FB" panose="020B0503020202020204" pitchFamily="34" charset="0"/>
              </a:rPr>
              <a:t>Perawat </a:t>
            </a:r>
            <a:r>
              <a:rPr lang="en-US" sz="3200" b="1" dirty="0" err="1">
                <a:latin typeface="Agency FB" panose="020B0503020202020204" pitchFamily="34" charset="0"/>
              </a:rPr>
              <a:t>tinggal</a:t>
            </a:r>
            <a:r>
              <a:rPr lang="en-US" sz="3200" b="1" dirty="0">
                <a:latin typeface="Agency FB" panose="020B0503020202020204" pitchFamily="34" charset="0"/>
              </a:rPr>
              <a:t> </a:t>
            </a:r>
            <a:r>
              <a:rPr lang="en-US" sz="3200" b="1" dirty="0" err="1">
                <a:latin typeface="Agency FB" panose="020B0503020202020204" pitchFamily="34" charset="0"/>
              </a:rPr>
              <a:t>mengisi</a:t>
            </a:r>
            <a:r>
              <a:rPr lang="en-US" sz="3200" b="1" dirty="0">
                <a:latin typeface="Agency FB" panose="020B0503020202020204" pitchFamily="34" charset="0"/>
              </a:rPr>
              <a:t> data </a:t>
            </a:r>
            <a:r>
              <a:rPr lang="en-US" sz="3200" b="1" dirty="0" err="1">
                <a:latin typeface="Agency FB" panose="020B0503020202020204" pitchFamily="34" charset="0"/>
              </a:rPr>
              <a:t>sesuai</a:t>
            </a:r>
            <a:r>
              <a:rPr lang="en-US" sz="3200" b="1" dirty="0">
                <a:latin typeface="Agency FB" panose="020B0503020202020204" pitchFamily="34" charset="0"/>
              </a:rPr>
              <a:t> </a:t>
            </a:r>
            <a:r>
              <a:rPr lang="en-US" sz="3200" b="1" dirty="0" err="1">
                <a:latin typeface="Agency FB" panose="020B0503020202020204" pitchFamily="34" charset="0"/>
              </a:rPr>
              <a:t>dengan</a:t>
            </a:r>
            <a:r>
              <a:rPr lang="en-US" sz="3200" b="1" dirty="0">
                <a:latin typeface="Agency FB" panose="020B0503020202020204" pitchFamily="34" charset="0"/>
              </a:rPr>
              <a:t> </a:t>
            </a:r>
            <a:r>
              <a:rPr lang="en-US" sz="3200" b="1" dirty="0" err="1">
                <a:latin typeface="Agency FB" panose="020B0503020202020204" pitchFamily="34" charset="0"/>
              </a:rPr>
              <a:t>yg</a:t>
            </a:r>
            <a:r>
              <a:rPr lang="en-US" sz="3200" b="1" dirty="0">
                <a:latin typeface="Agency FB" panose="020B0503020202020204" pitchFamily="34" charset="0"/>
              </a:rPr>
              <a:t> </a:t>
            </a:r>
            <a:r>
              <a:rPr lang="en-US" sz="3200" b="1" dirty="0" err="1">
                <a:latin typeface="Agency FB" panose="020B0503020202020204" pitchFamily="34" charset="0"/>
              </a:rPr>
              <a:t>tercantum</a:t>
            </a:r>
            <a:r>
              <a:rPr lang="en-US" sz="3200" b="1" dirty="0">
                <a:latin typeface="Agency FB" panose="020B0503020202020204" pitchFamily="34" charset="0"/>
              </a:rPr>
              <a:t> </a:t>
            </a:r>
            <a:r>
              <a:rPr lang="en-US" sz="3200" b="1" dirty="0" err="1">
                <a:latin typeface="Agency FB" panose="020B0503020202020204" pitchFamily="34" charset="0"/>
              </a:rPr>
              <a:t>dala</a:t>
            </a:r>
            <a:r>
              <a:rPr lang="en-US" sz="3200" b="1" dirty="0">
                <a:latin typeface="Agency FB" panose="020B0503020202020204" pitchFamily="34" charset="0"/>
              </a:rPr>
              <a:t>  </a:t>
            </a:r>
            <a:r>
              <a:rPr lang="en-US" sz="3200" b="1" dirty="0" err="1">
                <a:latin typeface="Agency FB" panose="020B0503020202020204" pitchFamily="34" charset="0"/>
              </a:rPr>
              <a:t>lembar</a:t>
            </a:r>
            <a:r>
              <a:rPr lang="en-US" sz="3200" b="1" dirty="0">
                <a:latin typeface="Agency FB" panose="020B0503020202020204" pitchFamily="34" charset="0"/>
              </a:rPr>
              <a:t> </a:t>
            </a:r>
            <a:r>
              <a:rPr lang="en-US" sz="3200" b="1" dirty="0" err="1">
                <a:latin typeface="Agency FB" panose="020B0503020202020204" pitchFamily="34" charset="0"/>
              </a:rPr>
              <a:t>pengkajian</a:t>
            </a:r>
            <a:r>
              <a:rPr lang="en-US" sz="3200" b="1" dirty="0">
                <a:latin typeface="Agency FB" panose="020B0503020202020204" pitchFamily="34" charset="0"/>
              </a:rPr>
              <a:t> </a:t>
            </a:r>
            <a:endParaRPr lang="en-ID" sz="32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6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CF2E2-197F-0431-6530-8B75A8D20EA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Tipe Format </a:t>
            </a:r>
            <a:r>
              <a:rPr kumimoji="0" lang="en-US" sz="3600" b="1" i="0" u="none" strike="noStrike" kern="1200" cap="none" spc="-5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Catatan</a:t>
            </a:r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 Perawat </a:t>
            </a:r>
            <a:b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</a:br>
            <a:r>
              <a:rPr kumimoji="0" lang="en-US" sz="3600" b="1" i="0" u="none" strike="noStrike" kern="1200" cap="none" spc="-5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berbentuk</a:t>
            </a:r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-5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Narasi</a:t>
            </a:r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 </a:t>
            </a:r>
            <a:b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</a:br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(</a:t>
            </a:r>
            <a:r>
              <a:rPr kumimoji="0" lang="en-US" sz="3600" b="1" i="0" u="none" strike="noStrike" kern="1200" cap="none" spc="-5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Deskripsi</a:t>
            </a:r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-5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Informasi</a:t>
            </a:r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-5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Klien</a:t>
            </a:r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-5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dalam</a:t>
            </a:r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-5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bentuk</a:t>
            </a:r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-5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Naratif</a:t>
            </a:r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)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4107C5-0DDB-8301-F272-CB9D49A37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45212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US" sz="2400" b="1" dirty="0" err="1">
                <a:latin typeface="Agency FB" panose="020B0503020202020204" pitchFamily="34" charset="0"/>
              </a:rPr>
              <a:t>Catatan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bentuk</a:t>
            </a:r>
            <a:r>
              <a:rPr lang="en-US" sz="2400" b="1" dirty="0">
                <a:latin typeface="Agency FB" panose="020B0503020202020204" pitchFamily="34" charset="0"/>
              </a:rPr>
              <a:t> soap </a:t>
            </a:r>
            <a:endParaRPr lang="en-ID" sz="2400" b="1" dirty="0">
              <a:latin typeface="Agency FB" panose="020B0503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82EF65-9E18-81A2-634D-8074C7D02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692400"/>
            <a:ext cx="4639736" cy="3556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sz="2400" dirty="0" err="1">
                <a:latin typeface="Agency FB" panose="020B0503020202020204" pitchFamily="34" charset="0"/>
              </a:rPr>
              <a:t>Digunakan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dgn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catatan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medik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yg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berorientasi</a:t>
            </a:r>
            <a:r>
              <a:rPr lang="en-US" sz="2400" dirty="0">
                <a:latin typeface="Agency FB" panose="020B0503020202020204" pitchFamily="34" charset="0"/>
              </a:rPr>
              <a:t> pada </a:t>
            </a:r>
            <a:r>
              <a:rPr lang="en-US" sz="2400" dirty="0" err="1">
                <a:latin typeface="Agency FB" panose="020B0503020202020204" pitchFamily="34" charset="0"/>
              </a:rPr>
              <a:t>masalah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klien</a:t>
            </a:r>
            <a:r>
              <a:rPr lang="en-US" sz="2400" dirty="0">
                <a:latin typeface="Agency FB" panose="020B0503020202020204" pitchFamily="34" charset="0"/>
              </a:rPr>
              <a:t> (</a:t>
            </a:r>
            <a:r>
              <a:rPr lang="en-US" sz="2400" i="1" dirty="0">
                <a:latin typeface="Agency FB" panose="020B0503020202020204" pitchFamily="34" charset="0"/>
              </a:rPr>
              <a:t>Problem Oriented Medical Record</a:t>
            </a:r>
            <a:r>
              <a:rPr lang="en-US" sz="2400" dirty="0">
                <a:latin typeface="Agency FB" panose="020B0503020202020204" pitchFamily="34" charset="0"/>
              </a:rPr>
              <a:t>) </a:t>
            </a:r>
            <a:r>
              <a:rPr lang="en-US" sz="2400" dirty="0" err="1">
                <a:latin typeface="Agency FB" panose="020B0503020202020204" pitchFamily="34" charset="0"/>
              </a:rPr>
              <a:t>yg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menggambarkan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kemajuan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klien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yg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terus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menerus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ke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arah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resolusi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masalah</a:t>
            </a:r>
            <a:r>
              <a:rPr lang="en-US" sz="2400" dirty="0">
                <a:latin typeface="Agency FB" panose="020B0503020202020204" pitchFamily="34" charset="0"/>
              </a:rPr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Pencatatan</a:t>
            </a:r>
            <a:r>
              <a:rPr lang="en-US" sz="2400" dirty="0">
                <a:latin typeface="Agency FB" panose="020B0503020202020204" pitchFamily="34" charset="0"/>
              </a:rPr>
              <a:t> SOAP </a:t>
            </a:r>
            <a:r>
              <a:rPr lang="en-US" sz="2400" dirty="0" err="1">
                <a:latin typeface="Agency FB" panose="020B0503020202020204" pitchFamily="34" charset="0"/>
              </a:rPr>
              <a:t>terdiri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dari</a:t>
            </a:r>
            <a:r>
              <a:rPr lang="en-US" sz="2400" dirty="0">
                <a:latin typeface="Agency FB" panose="020B0503020202020204" pitchFamily="34" charset="0"/>
              </a:rPr>
              <a:t> 4 </a:t>
            </a:r>
            <a:r>
              <a:rPr lang="en-US" sz="2400" dirty="0" err="1">
                <a:latin typeface="Agency FB" panose="020B0503020202020204" pitchFamily="34" charset="0"/>
              </a:rPr>
              <a:t>bagian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yaitu</a:t>
            </a:r>
            <a:r>
              <a:rPr lang="en-US" sz="2400" dirty="0">
                <a:latin typeface="Agency FB" panose="020B0503020202020204" pitchFamily="34" charset="0"/>
              </a:rPr>
              <a:t> data </a:t>
            </a:r>
            <a:r>
              <a:rPr lang="en-US" sz="2400" dirty="0" err="1">
                <a:latin typeface="Agency FB" panose="020B0503020202020204" pitchFamily="34" charset="0"/>
              </a:rPr>
              <a:t>subjektif</a:t>
            </a:r>
            <a:r>
              <a:rPr lang="en-US" sz="2400" dirty="0">
                <a:latin typeface="Agency FB" panose="020B0503020202020204" pitchFamily="34" charset="0"/>
              </a:rPr>
              <a:t>, data </a:t>
            </a:r>
            <a:r>
              <a:rPr lang="en-US" sz="2400" dirty="0" err="1">
                <a:latin typeface="Agency FB" panose="020B0503020202020204" pitchFamily="34" charset="0"/>
              </a:rPr>
              <a:t>objektif</a:t>
            </a:r>
            <a:r>
              <a:rPr lang="en-US" sz="2400" dirty="0">
                <a:latin typeface="Agency FB" panose="020B0503020202020204" pitchFamily="34" charset="0"/>
              </a:rPr>
              <a:t>, </a:t>
            </a:r>
            <a:r>
              <a:rPr lang="en-US" sz="2400" dirty="0" err="1">
                <a:latin typeface="Agency FB" panose="020B0503020202020204" pitchFamily="34" charset="0"/>
              </a:rPr>
              <a:t>analisis</a:t>
            </a:r>
            <a:r>
              <a:rPr lang="en-US" sz="2400" dirty="0">
                <a:latin typeface="Agency FB" panose="020B0503020202020204" pitchFamily="34" charset="0"/>
              </a:rPr>
              <a:t> data dan </a:t>
            </a:r>
            <a:r>
              <a:rPr lang="en-US" sz="2400" dirty="0" err="1">
                <a:latin typeface="Agency FB" panose="020B0503020202020204" pitchFamily="34" charset="0"/>
              </a:rPr>
              <a:t>rencana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endParaRPr lang="en-ID" sz="2400" dirty="0">
              <a:latin typeface="Agency FB" panose="020B0503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044810-CB02-B84A-7785-0F2779E291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5944" y="2057401"/>
            <a:ext cx="4639736" cy="381169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sz="2400" dirty="0">
                <a:latin typeface="Agency FB" panose="020B0503020202020204" pitchFamily="34" charset="0"/>
              </a:rPr>
              <a:t>Data </a:t>
            </a:r>
            <a:r>
              <a:rPr lang="en-US" sz="2400" dirty="0" err="1">
                <a:latin typeface="Agency FB" panose="020B0503020202020204" pitchFamily="34" charset="0"/>
              </a:rPr>
              <a:t>subjektif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ditulis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dalam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tanda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kutip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ttg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keluhan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klien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yg</a:t>
            </a:r>
            <a:r>
              <a:rPr lang="en-US" sz="2400" dirty="0">
                <a:latin typeface="Agency FB" panose="020B0503020202020204" pitchFamily="34" charset="0"/>
              </a:rPr>
              <a:t> di </a:t>
            </a:r>
            <a:r>
              <a:rPr lang="en-US" sz="2400" dirty="0" err="1">
                <a:latin typeface="Agency FB" panose="020B0503020202020204" pitchFamily="34" charset="0"/>
              </a:rPr>
              <a:t>catat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yaitu</a:t>
            </a:r>
            <a:r>
              <a:rPr lang="en-US" sz="2400" dirty="0">
                <a:latin typeface="Agency FB" panose="020B0503020202020204" pitchFamily="34" charset="0"/>
              </a:rPr>
              <a:t> data </a:t>
            </a:r>
            <a:r>
              <a:rPr lang="en-US" sz="2400" dirty="0" err="1">
                <a:latin typeface="Agency FB" panose="020B0503020202020204" pitchFamily="34" charset="0"/>
              </a:rPr>
              <a:t>yg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dpt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dilihat</a:t>
            </a:r>
            <a:r>
              <a:rPr lang="en-US" sz="2400" dirty="0">
                <a:latin typeface="Agency FB" panose="020B0503020202020204" pitchFamily="34" charset="0"/>
              </a:rPr>
              <a:t>, di </a:t>
            </a:r>
            <a:r>
              <a:rPr lang="en-US" sz="2400" dirty="0" err="1">
                <a:latin typeface="Agency FB" panose="020B0503020202020204" pitchFamily="34" charset="0"/>
              </a:rPr>
              <a:t>dengar</a:t>
            </a:r>
            <a:r>
              <a:rPr lang="en-US" sz="2400" dirty="0">
                <a:latin typeface="Agency FB" panose="020B0503020202020204" pitchFamily="34" charset="0"/>
              </a:rPr>
              <a:t> dan di rasa oleh Perawat.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Analisis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yg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dilakukan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adl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menginterpretasikan</a:t>
            </a:r>
            <a:r>
              <a:rPr lang="en-US" sz="2400" dirty="0">
                <a:latin typeface="Agency FB" panose="020B0503020202020204" pitchFamily="34" charset="0"/>
              </a:rPr>
              <a:t> data </a:t>
            </a:r>
            <a:r>
              <a:rPr lang="en-US" sz="2400" dirty="0" err="1">
                <a:latin typeface="Agency FB" panose="020B0503020202020204" pitchFamily="34" charset="0"/>
              </a:rPr>
              <a:t>subjektif</a:t>
            </a:r>
            <a:r>
              <a:rPr lang="en-US" sz="2400" dirty="0">
                <a:latin typeface="Agency FB" panose="020B0503020202020204" pitchFamily="34" charset="0"/>
              </a:rPr>
              <a:t> dan data </a:t>
            </a:r>
            <a:r>
              <a:rPr lang="en-US" sz="2400" dirty="0" err="1">
                <a:latin typeface="Agency FB" panose="020B0503020202020204" pitchFamily="34" charset="0"/>
              </a:rPr>
              <a:t>objektif</a:t>
            </a:r>
            <a:r>
              <a:rPr lang="en-US" sz="2400" dirty="0">
                <a:latin typeface="Agency FB" panose="020B0503020202020204" pitchFamily="34" charset="0"/>
              </a:rPr>
              <a:t>, </a:t>
            </a:r>
            <a:r>
              <a:rPr lang="en-US" sz="2400" dirty="0" err="1">
                <a:latin typeface="Agency FB" panose="020B0503020202020204" pitchFamily="34" charset="0"/>
              </a:rPr>
              <a:t>kemajuan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ke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arah</a:t>
            </a:r>
            <a:r>
              <a:rPr lang="en-US" sz="2400" dirty="0">
                <a:latin typeface="Agency FB" panose="020B0503020202020204" pitchFamily="34" charset="0"/>
              </a:rPr>
              <a:t> diagnose </a:t>
            </a:r>
            <a:r>
              <a:rPr lang="en-US" sz="2400" dirty="0" err="1">
                <a:latin typeface="Agency FB" panose="020B0503020202020204" pitchFamily="34" charset="0"/>
              </a:rPr>
              <a:t>keperawatan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yg</a:t>
            </a:r>
            <a:r>
              <a:rPr lang="en-US" sz="2400" dirty="0">
                <a:latin typeface="Agency FB" panose="020B0503020202020204" pitchFamily="34" charset="0"/>
              </a:rPr>
              <a:t> di </a:t>
            </a:r>
            <a:r>
              <a:rPr lang="en-US" sz="2400" dirty="0" err="1">
                <a:latin typeface="Agency FB" panose="020B0503020202020204" pitchFamily="34" charset="0"/>
              </a:rPr>
              <a:t>catat</a:t>
            </a:r>
            <a:r>
              <a:rPr lang="en-US" sz="2400" dirty="0">
                <a:latin typeface="Agency FB" panose="020B0503020202020204" pitchFamily="34" charset="0"/>
              </a:rPr>
              <a:t>. Planning </a:t>
            </a:r>
            <a:r>
              <a:rPr lang="en-US" sz="2400" dirty="0" err="1">
                <a:latin typeface="Agency FB" panose="020B0503020202020204" pitchFamily="34" charset="0"/>
              </a:rPr>
              <a:t>dilakukan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dgn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mencatat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rencana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utk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mengatasi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masalah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yg</a:t>
            </a:r>
            <a:r>
              <a:rPr lang="en-US" sz="2400" dirty="0">
                <a:latin typeface="Agency FB" panose="020B0503020202020204" pitchFamily="34" charset="0"/>
              </a:rPr>
              <a:t> di Analisa </a:t>
            </a:r>
            <a:endParaRPr lang="en-ID" sz="24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477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3E6FB-9EAE-308D-4AF1-29075EC2E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Agency FB" panose="020B0503020202020204" pitchFamily="34" charset="0"/>
              </a:rPr>
              <a:t>CATATAN FOKUS </a:t>
            </a:r>
            <a:endParaRPr lang="en-ID" sz="2400" b="1" dirty="0">
              <a:latin typeface="Agency FB" panose="020B0503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DD016-21FC-C968-2AC0-282CCC4F2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latin typeface="Agency FB" panose="020B0503020202020204" pitchFamily="34" charset="0"/>
              </a:rPr>
              <a:t> Perawat </a:t>
            </a:r>
            <a:r>
              <a:rPr lang="en-US" sz="2400" b="1" dirty="0" err="1">
                <a:latin typeface="Agency FB" panose="020B0503020202020204" pitchFamily="34" charset="0"/>
              </a:rPr>
              <a:t>mencatat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masalah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berfokus</a:t>
            </a:r>
            <a:r>
              <a:rPr lang="en-US" sz="2400" b="1" dirty="0">
                <a:latin typeface="Agency FB" panose="020B0503020202020204" pitchFamily="34" charset="0"/>
              </a:rPr>
              <a:t> pada </a:t>
            </a:r>
            <a:r>
              <a:rPr lang="en-US" sz="2400" b="1" dirty="0" err="1">
                <a:latin typeface="Agency FB" panose="020B0503020202020204" pitchFamily="34" charset="0"/>
              </a:rPr>
              <a:t>masalah</a:t>
            </a:r>
            <a:r>
              <a:rPr lang="en-US" sz="2400" b="1" dirty="0">
                <a:latin typeface="Agency FB" panose="020B0503020202020204" pitchFamily="34" charset="0"/>
              </a:rPr>
              <a:t> yang </a:t>
            </a:r>
            <a:r>
              <a:rPr lang="en-US" sz="2400" b="1" dirty="0" err="1">
                <a:latin typeface="Agency FB" panose="020B0503020202020204" pitchFamily="34" charset="0"/>
              </a:rPr>
              <a:t>spesifik</a:t>
            </a:r>
            <a:r>
              <a:rPr lang="en-US" sz="2400" b="1" dirty="0">
                <a:latin typeface="Agency FB" panose="020B0503020202020204" pitchFamily="34" charset="0"/>
              </a:rPr>
              <a:t> yang </a:t>
            </a:r>
            <a:r>
              <a:rPr lang="en-US" sz="2400" b="1" dirty="0" err="1">
                <a:latin typeface="Agency FB" panose="020B0503020202020204" pitchFamily="34" charset="0"/>
              </a:rPr>
              <a:t>terdiri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dari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komponen</a:t>
            </a:r>
            <a:r>
              <a:rPr lang="en-US" sz="2400" b="1" dirty="0">
                <a:latin typeface="Agency FB" panose="020B0503020202020204" pitchFamily="34" charset="0"/>
              </a:rPr>
              <a:t> diagnose </a:t>
            </a:r>
            <a:r>
              <a:rPr lang="en-US" sz="2400" b="1" dirty="0" err="1">
                <a:latin typeface="Agency FB" panose="020B0503020202020204" pitchFamily="34" charset="0"/>
              </a:rPr>
              <a:t>keperawatan</a:t>
            </a:r>
            <a:r>
              <a:rPr lang="en-US" sz="2400" b="1" dirty="0">
                <a:latin typeface="Agency FB" panose="020B0503020202020204" pitchFamily="34" charset="0"/>
              </a:rPr>
              <a:t>, data </a:t>
            </a:r>
            <a:r>
              <a:rPr lang="en-US" sz="2400" b="1" dirty="0" err="1">
                <a:latin typeface="Agency FB" panose="020B0503020202020204" pitchFamily="34" charset="0"/>
              </a:rPr>
              <a:t>subjektif</a:t>
            </a:r>
            <a:r>
              <a:rPr lang="en-US" sz="2400" b="1" dirty="0">
                <a:latin typeface="Agency FB" panose="020B0503020202020204" pitchFamily="34" charset="0"/>
              </a:rPr>
              <a:t> dan data </a:t>
            </a:r>
            <a:r>
              <a:rPr lang="en-US" sz="2400" b="1" dirty="0" err="1">
                <a:latin typeface="Agency FB" panose="020B0503020202020204" pitchFamily="34" charset="0"/>
              </a:rPr>
              <a:t>objektif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yg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mendukung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tindakan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keperawatan</a:t>
            </a:r>
            <a:r>
              <a:rPr lang="en-US" sz="2400" b="1" dirty="0">
                <a:latin typeface="Agency FB" panose="020B0503020202020204" pitchFamily="34" charset="0"/>
              </a:rPr>
              <a:t>, </a:t>
            </a:r>
            <a:r>
              <a:rPr lang="en-US" sz="2400" b="1" dirty="0" err="1">
                <a:latin typeface="Agency FB" panose="020B0503020202020204" pitchFamily="34" charset="0"/>
              </a:rPr>
              <a:t>respon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klien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terhadap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intervensi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keperawatan</a:t>
            </a:r>
            <a:r>
              <a:rPr lang="en-US" sz="2400" b="1" dirty="0">
                <a:latin typeface="Agency FB" panose="020B0503020202020204" pitchFamily="34" charset="0"/>
              </a:rPr>
              <a:t> dan </a:t>
            </a:r>
            <a:r>
              <a:rPr lang="en-US" sz="2400" b="1" dirty="0" err="1">
                <a:latin typeface="Agency FB" panose="020B0503020202020204" pitchFamily="34" charset="0"/>
              </a:rPr>
              <a:t>penyuluhan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endParaRPr lang="en-ID" sz="2400" b="1" dirty="0">
              <a:latin typeface="Agency FB" panose="020B0503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F2438B-F2BF-F985-FDA3-66CA67E7F8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2AE1F7-60B4-14DC-304F-3BBF84895CA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9513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583A7-F733-13BA-C81C-966209150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Agency FB" panose="020B0503020202020204" pitchFamily="34" charset="0"/>
              </a:rPr>
              <a:t>GRAFIK DAN FLOW SHEET </a:t>
            </a:r>
            <a:endParaRPr lang="en-ID" sz="2800" b="1" dirty="0">
              <a:latin typeface="Agency FB" panose="020B0503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A12F6C-2AB2-BD7E-7337-FF9F980C7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Menggambarkan</a:t>
            </a:r>
            <a:r>
              <a:rPr lang="en-US" sz="2400" b="1" dirty="0">
                <a:latin typeface="Agency FB" panose="020B0503020202020204" pitchFamily="34" charset="0"/>
              </a:rPr>
              <a:t> data </a:t>
            </a:r>
            <a:r>
              <a:rPr lang="en-US" sz="2400" b="1" dirty="0" err="1">
                <a:latin typeface="Agency FB" panose="020B0503020202020204" pitchFamily="34" charset="0"/>
              </a:rPr>
              <a:t>berulang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klien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yg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harus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senantiasa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dipantau</a:t>
            </a:r>
            <a:r>
              <a:rPr lang="en-US" sz="2400" b="1" dirty="0">
                <a:latin typeface="Agency FB" panose="020B0503020202020204" pitchFamily="34" charset="0"/>
              </a:rPr>
              <a:t> oleh Perawat </a:t>
            </a:r>
            <a:r>
              <a:rPr lang="en-US" sz="2400" b="1" dirty="0" err="1">
                <a:latin typeface="Agency FB" panose="020B0503020202020204" pitchFamily="34" charset="0"/>
              </a:rPr>
              <a:t>seperti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Nadi</a:t>
            </a:r>
            <a:r>
              <a:rPr lang="en-US" sz="2400" b="1" dirty="0">
                <a:latin typeface="Agency FB" panose="020B0503020202020204" pitchFamily="34" charset="0"/>
              </a:rPr>
              <a:t>, </a:t>
            </a:r>
            <a:r>
              <a:rPr lang="en-US" sz="2400" b="1" dirty="0" err="1">
                <a:latin typeface="Agency FB" panose="020B0503020202020204" pitchFamily="34" charset="0"/>
              </a:rPr>
              <a:t>tekanan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darah</a:t>
            </a:r>
            <a:r>
              <a:rPr lang="en-US" sz="2400" b="1" dirty="0">
                <a:latin typeface="Agency FB" panose="020B0503020202020204" pitchFamily="34" charset="0"/>
              </a:rPr>
              <a:t>, </a:t>
            </a:r>
            <a:r>
              <a:rPr lang="en-US" sz="2400" b="1" dirty="0" err="1">
                <a:latin typeface="Agency FB" panose="020B0503020202020204" pitchFamily="34" charset="0"/>
              </a:rPr>
              <a:t>obat-obatan</a:t>
            </a:r>
            <a:r>
              <a:rPr lang="en-US" sz="2400" b="1" dirty="0">
                <a:latin typeface="Agency FB" panose="020B0503020202020204" pitchFamily="34" charset="0"/>
              </a:rPr>
              <a:t>, </a:t>
            </a:r>
            <a:r>
              <a:rPr lang="en-US" sz="2400" b="1" dirty="0" err="1">
                <a:latin typeface="Agency FB" panose="020B0503020202020204" pitchFamily="34" charset="0"/>
              </a:rPr>
              <a:t>masukan</a:t>
            </a:r>
            <a:r>
              <a:rPr lang="en-US" sz="2400" b="1" dirty="0">
                <a:latin typeface="Agency FB" panose="020B0503020202020204" pitchFamily="34" charset="0"/>
              </a:rPr>
              <a:t> dan </a:t>
            </a:r>
            <a:r>
              <a:rPr lang="en-US" sz="2400" b="1" dirty="0" err="1">
                <a:latin typeface="Agency FB" panose="020B0503020202020204" pitchFamily="34" charset="0"/>
              </a:rPr>
              <a:t>pengeluaran</a:t>
            </a:r>
            <a:r>
              <a:rPr lang="en-US" sz="2400" b="1" dirty="0">
                <a:latin typeface="Agency FB" panose="020B0503020202020204" pitchFamily="34" charset="0"/>
              </a:rPr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latin typeface="Agency FB" panose="020B0503020202020204" pitchFamily="34" charset="0"/>
              </a:rPr>
              <a:t> Pelayanan </a:t>
            </a:r>
            <a:r>
              <a:rPr lang="en-US" sz="2400" b="1" dirty="0" err="1">
                <a:latin typeface="Agency FB" panose="020B0503020202020204" pitchFamily="34" charset="0"/>
              </a:rPr>
              <a:t>keperawatan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merupakan</a:t>
            </a:r>
            <a:r>
              <a:rPr lang="en-US" sz="2400" b="1" dirty="0">
                <a:latin typeface="Agency FB" panose="020B0503020202020204" pitchFamily="34" charset="0"/>
              </a:rPr>
              <a:t> Pelayanan professional </a:t>
            </a:r>
            <a:r>
              <a:rPr lang="en-US" sz="2400" b="1" dirty="0" err="1">
                <a:latin typeface="Agency FB" panose="020B0503020202020204" pitchFamily="34" charset="0"/>
              </a:rPr>
              <a:t>dari</a:t>
            </a:r>
            <a:r>
              <a:rPr lang="en-US" sz="2400" b="1" dirty="0">
                <a:latin typeface="Agency FB" panose="020B0503020202020204" pitchFamily="34" charset="0"/>
              </a:rPr>
              <a:t> Pelayanan Kesehatan </a:t>
            </a:r>
            <a:r>
              <a:rPr lang="en-US" sz="2400" b="1" dirty="0" err="1">
                <a:latin typeface="Agency FB" panose="020B0503020202020204" pitchFamily="34" charset="0"/>
              </a:rPr>
              <a:t>yg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tersedia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selama</a:t>
            </a:r>
            <a:r>
              <a:rPr lang="en-US" sz="2400" b="1" dirty="0">
                <a:latin typeface="Agency FB" panose="020B0503020202020204" pitchFamily="34" charset="0"/>
              </a:rPr>
              <a:t> 24 jam </a:t>
            </a:r>
            <a:r>
              <a:rPr lang="en-US" sz="2400" b="1" dirty="0" err="1">
                <a:latin typeface="Agency FB" panose="020B0503020202020204" pitchFamily="34" charset="0"/>
              </a:rPr>
              <a:t>secara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berkelanjutan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selama</a:t>
            </a:r>
            <a:r>
              <a:rPr lang="en-US" sz="2400" b="1" dirty="0">
                <a:latin typeface="Agency FB" panose="020B0503020202020204" pitchFamily="34" charset="0"/>
              </a:rPr>
              <a:t> masa </a:t>
            </a:r>
            <a:r>
              <a:rPr lang="en-US" sz="2400" b="1" dirty="0" err="1">
                <a:latin typeface="Agency FB" panose="020B0503020202020204" pitchFamily="34" charset="0"/>
              </a:rPr>
              <a:t>perawatan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pasien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endParaRPr lang="en-ID" sz="2400" b="1" dirty="0">
              <a:latin typeface="Agency FB" panose="020B0503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4B78E2-016D-9D49-5E00-D553BAFF7A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5944" y="2164081"/>
            <a:ext cx="4639736" cy="370501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sz="2600" b="1" dirty="0" err="1">
                <a:latin typeface="Agency FB" panose="020B0503020202020204" pitchFamily="34" charset="0"/>
              </a:rPr>
              <a:t>Dengan</a:t>
            </a:r>
            <a:r>
              <a:rPr lang="en-US" sz="2600" b="1" dirty="0">
                <a:latin typeface="Agency FB" panose="020B0503020202020204" pitchFamily="34" charset="0"/>
              </a:rPr>
              <a:t> </a:t>
            </a:r>
            <a:r>
              <a:rPr lang="en-US" sz="2600" b="1" dirty="0" err="1">
                <a:latin typeface="Agency FB" panose="020B0503020202020204" pitchFamily="34" charset="0"/>
              </a:rPr>
              <a:t>demikian</a:t>
            </a:r>
            <a:r>
              <a:rPr lang="en-US" sz="2600" b="1" dirty="0">
                <a:latin typeface="Agency FB" panose="020B0503020202020204" pitchFamily="34" charset="0"/>
              </a:rPr>
              <a:t> Pelayanan </a:t>
            </a:r>
            <a:r>
              <a:rPr lang="en-US" sz="2600" b="1" dirty="0" err="1">
                <a:latin typeface="Agency FB" panose="020B0503020202020204" pitchFamily="34" charset="0"/>
              </a:rPr>
              <a:t>perawatan</a:t>
            </a:r>
            <a:r>
              <a:rPr lang="en-US" sz="2600" b="1" dirty="0">
                <a:latin typeface="Agency FB" panose="020B0503020202020204" pitchFamily="34" charset="0"/>
              </a:rPr>
              <a:t> </a:t>
            </a:r>
            <a:r>
              <a:rPr lang="en-US" sz="2600" b="1" dirty="0" err="1">
                <a:latin typeface="Agency FB" panose="020B0503020202020204" pitchFamily="34" charset="0"/>
              </a:rPr>
              <a:t>memegang</a:t>
            </a:r>
            <a:r>
              <a:rPr lang="en-US" sz="2600" b="1" dirty="0">
                <a:latin typeface="Agency FB" panose="020B0503020202020204" pitchFamily="34" charset="0"/>
              </a:rPr>
              <a:t> </a:t>
            </a:r>
            <a:r>
              <a:rPr lang="en-US" sz="2600" b="1" dirty="0" err="1">
                <a:latin typeface="Agency FB" panose="020B0503020202020204" pitchFamily="34" charset="0"/>
              </a:rPr>
              <a:t>peranan</a:t>
            </a:r>
            <a:r>
              <a:rPr lang="en-US" sz="2600" b="1" dirty="0">
                <a:latin typeface="Agency FB" panose="020B0503020202020204" pitchFamily="34" charset="0"/>
              </a:rPr>
              <a:t> </a:t>
            </a:r>
            <a:r>
              <a:rPr lang="en-US" sz="2600" b="1" dirty="0" err="1">
                <a:latin typeface="Agency FB" panose="020B0503020202020204" pitchFamily="34" charset="0"/>
              </a:rPr>
              <a:t>penting</a:t>
            </a:r>
            <a:r>
              <a:rPr lang="en-US" sz="2600" b="1" dirty="0">
                <a:latin typeface="Agency FB" panose="020B0503020202020204" pitchFamily="34" charset="0"/>
              </a:rPr>
              <a:t> </a:t>
            </a:r>
            <a:r>
              <a:rPr lang="en-US" sz="2600" b="1" dirty="0" err="1">
                <a:latin typeface="Agency FB" panose="020B0503020202020204" pitchFamily="34" charset="0"/>
              </a:rPr>
              <a:t>dalam</a:t>
            </a:r>
            <a:r>
              <a:rPr lang="en-US" sz="2600" b="1" dirty="0">
                <a:latin typeface="Agency FB" panose="020B0503020202020204" pitchFamily="34" charset="0"/>
              </a:rPr>
              <a:t> </a:t>
            </a:r>
            <a:r>
              <a:rPr lang="en-US" sz="2600" b="1" dirty="0" err="1">
                <a:latin typeface="Agency FB" panose="020B0503020202020204" pitchFamily="34" charset="0"/>
              </a:rPr>
              <a:t>upaya</a:t>
            </a:r>
            <a:r>
              <a:rPr lang="en-US" sz="2600" b="1" dirty="0">
                <a:latin typeface="Agency FB" panose="020B0503020202020204" pitchFamily="34" charset="0"/>
              </a:rPr>
              <a:t> Menjaga dan </a:t>
            </a:r>
            <a:r>
              <a:rPr lang="en-US" sz="2600" b="1" dirty="0" err="1">
                <a:latin typeface="Agency FB" panose="020B0503020202020204" pitchFamily="34" charset="0"/>
              </a:rPr>
              <a:t>meningkatkan</a:t>
            </a:r>
            <a:r>
              <a:rPr lang="en-US" sz="2600" b="1" dirty="0">
                <a:latin typeface="Agency FB" panose="020B0503020202020204" pitchFamily="34" charset="0"/>
              </a:rPr>
              <a:t> </a:t>
            </a:r>
            <a:r>
              <a:rPr lang="en-US" sz="2600" b="1" dirty="0" err="1">
                <a:latin typeface="Agency FB" panose="020B0503020202020204" pitchFamily="34" charset="0"/>
              </a:rPr>
              <a:t>kualitas</a:t>
            </a:r>
            <a:r>
              <a:rPr lang="en-US" sz="2600" b="1" dirty="0">
                <a:latin typeface="Agency FB" panose="020B0503020202020204" pitchFamily="34" charset="0"/>
              </a:rPr>
              <a:t> Pelayanan  di </a:t>
            </a:r>
            <a:r>
              <a:rPr lang="en-US" sz="2600" b="1" dirty="0" err="1">
                <a:latin typeface="Agency FB" panose="020B0503020202020204" pitchFamily="34" charset="0"/>
              </a:rPr>
              <a:t>rumah</a:t>
            </a:r>
            <a:r>
              <a:rPr lang="en-US" sz="2600" b="1" dirty="0">
                <a:latin typeface="Agency FB" panose="020B0503020202020204" pitchFamily="34" charset="0"/>
              </a:rPr>
              <a:t> </a:t>
            </a:r>
            <a:r>
              <a:rPr lang="en-US" sz="2600" b="1" dirty="0" err="1">
                <a:latin typeface="Agency FB" panose="020B0503020202020204" pitchFamily="34" charset="0"/>
              </a:rPr>
              <a:t>sakit</a:t>
            </a:r>
            <a:r>
              <a:rPr lang="en-US" sz="2600" b="1" dirty="0">
                <a:latin typeface="Agency FB" panose="020B0503020202020204" pitchFamily="34" charset="0"/>
              </a:rPr>
              <a:t> dan </a:t>
            </a:r>
            <a:r>
              <a:rPr lang="en-US" sz="2600" b="1" dirty="0" err="1">
                <a:latin typeface="Agency FB" panose="020B0503020202020204" pitchFamily="34" charset="0"/>
              </a:rPr>
              <a:t>puskesmas</a:t>
            </a:r>
            <a:r>
              <a:rPr lang="en-US" sz="2600" b="1" dirty="0">
                <a:latin typeface="Agency FB" panose="020B0503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b="1" dirty="0">
                <a:latin typeface="Agency FB" panose="020B0503020202020204" pitchFamily="34" charset="0"/>
              </a:rPr>
              <a:t> </a:t>
            </a:r>
            <a:r>
              <a:rPr lang="en-US" sz="2600" b="1" dirty="0" err="1">
                <a:latin typeface="Agency FB" panose="020B0503020202020204" pitchFamily="34" charset="0"/>
              </a:rPr>
              <a:t>Dokumentasi</a:t>
            </a:r>
            <a:r>
              <a:rPr lang="en-US" sz="2600" b="1" dirty="0">
                <a:latin typeface="Agency FB" panose="020B0503020202020204" pitchFamily="34" charset="0"/>
              </a:rPr>
              <a:t> </a:t>
            </a:r>
            <a:r>
              <a:rPr lang="en-US" sz="2600" b="1" dirty="0" err="1">
                <a:latin typeface="Agency FB" panose="020B0503020202020204" pitchFamily="34" charset="0"/>
              </a:rPr>
              <a:t>keperawatan</a:t>
            </a:r>
            <a:r>
              <a:rPr lang="en-US" sz="2600" b="1" dirty="0">
                <a:latin typeface="Agency FB" panose="020B0503020202020204" pitchFamily="34" charset="0"/>
              </a:rPr>
              <a:t> </a:t>
            </a:r>
            <a:r>
              <a:rPr lang="en-US" sz="2600" b="1" dirty="0" err="1">
                <a:latin typeface="Agency FB" panose="020B0503020202020204" pitchFamily="34" charset="0"/>
              </a:rPr>
              <a:t>tdk</a:t>
            </a:r>
            <a:r>
              <a:rPr lang="en-US" sz="2600" b="1" dirty="0">
                <a:latin typeface="Agency FB" panose="020B0503020202020204" pitchFamily="34" charset="0"/>
              </a:rPr>
              <a:t> </a:t>
            </a:r>
            <a:r>
              <a:rPr lang="en-US" sz="2600" b="1" dirty="0" err="1">
                <a:latin typeface="Agency FB" panose="020B0503020202020204" pitchFamily="34" charset="0"/>
              </a:rPr>
              <a:t>hanya</a:t>
            </a:r>
            <a:r>
              <a:rPr lang="en-US" sz="2600" b="1" dirty="0">
                <a:latin typeface="Agency FB" panose="020B0503020202020204" pitchFamily="34" charset="0"/>
              </a:rPr>
              <a:t> </a:t>
            </a:r>
            <a:r>
              <a:rPr lang="en-US" sz="2600" b="1" dirty="0" err="1">
                <a:latin typeface="Agency FB" panose="020B0503020202020204" pitchFamily="34" charset="0"/>
              </a:rPr>
              <a:t>merupakan</a:t>
            </a:r>
            <a:r>
              <a:rPr lang="en-US" sz="2600" b="1" dirty="0">
                <a:latin typeface="Agency FB" panose="020B0503020202020204" pitchFamily="34" charset="0"/>
              </a:rPr>
              <a:t> </a:t>
            </a:r>
            <a:r>
              <a:rPr lang="en-US" sz="2600" b="1" dirty="0" err="1">
                <a:latin typeface="Agency FB" panose="020B0503020202020204" pitchFamily="34" charset="0"/>
              </a:rPr>
              <a:t>dokumen</a:t>
            </a:r>
            <a:r>
              <a:rPr lang="en-US" sz="2600" b="1" dirty="0">
                <a:latin typeface="Agency FB" panose="020B0503020202020204" pitchFamily="34" charset="0"/>
              </a:rPr>
              <a:t> </a:t>
            </a:r>
            <a:r>
              <a:rPr lang="en-US" sz="2600" b="1" dirty="0" err="1">
                <a:latin typeface="Agency FB" panose="020B0503020202020204" pitchFamily="34" charset="0"/>
              </a:rPr>
              <a:t>sah</a:t>
            </a:r>
            <a:r>
              <a:rPr lang="en-US" sz="2600" b="1" dirty="0">
                <a:latin typeface="Agency FB" panose="020B0503020202020204" pitchFamily="34" charset="0"/>
              </a:rPr>
              <a:t> </a:t>
            </a:r>
            <a:r>
              <a:rPr lang="en-US" sz="2600" b="1" dirty="0" err="1">
                <a:latin typeface="Agency FB" panose="020B0503020202020204" pitchFamily="34" charset="0"/>
              </a:rPr>
              <a:t>tapi</a:t>
            </a:r>
            <a:r>
              <a:rPr lang="en-US" sz="2600" b="1" dirty="0">
                <a:latin typeface="Agency FB" panose="020B0503020202020204" pitchFamily="34" charset="0"/>
              </a:rPr>
              <a:t> juga instrument </a:t>
            </a:r>
            <a:r>
              <a:rPr lang="en-US" sz="2600" b="1" dirty="0" err="1">
                <a:latin typeface="Agency FB" panose="020B0503020202020204" pitchFamily="34" charset="0"/>
              </a:rPr>
              <a:t>utk</a:t>
            </a:r>
            <a:r>
              <a:rPr lang="en-US" sz="2600" b="1" dirty="0">
                <a:latin typeface="Agency FB" panose="020B0503020202020204" pitchFamily="34" charset="0"/>
              </a:rPr>
              <a:t> </a:t>
            </a:r>
            <a:r>
              <a:rPr lang="en-US" sz="2600" b="1" dirty="0" err="1">
                <a:latin typeface="Agency FB" panose="020B0503020202020204" pitchFamily="34" charset="0"/>
              </a:rPr>
              <a:t>melindungi</a:t>
            </a:r>
            <a:r>
              <a:rPr lang="en-US" sz="2600" b="1" dirty="0">
                <a:latin typeface="Agency FB" panose="020B0503020202020204" pitchFamily="34" charset="0"/>
              </a:rPr>
              <a:t> para </a:t>
            </a:r>
            <a:r>
              <a:rPr lang="en-US" sz="2600" b="1" dirty="0" err="1">
                <a:latin typeface="Agency FB" panose="020B0503020202020204" pitchFamily="34" charset="0"/>
              </a:rPr>
              <a:t>pasien</a:t>
            </a:r>
            <a:r>
              <a:rPr lang="en-US" sz="2600" b="1" dirty="0">
                <a:latin typeface="Agency FB" panose="020B0503020202020204" pitchFamily="34" charset="0"/>
              </a:rPr>
              <a:t>, Perawat </a:t>
            </a:r>
            <a:r>
              <a:rPr lang="en-US" sz="2600" b="1" dirty="0" err="1">
                <a:latin typeface="Agency FB" panose="020B0503020202020204" pitchFamily="34" charset="0"/>
              </a:rPr>
              <a:t>secara</a:t>
            </a:r>
            <a:r>
              <a:rPr lang="en-US" sz="2600" b="1" dirty="0">
                <a:latin typeface="Agency FB" panose="020B0503020202020204" pitchFamily="34" charset="0"/>
              </a:rPr>
              <a:t> </a:t>
            </a:r>
            <a:r>
              <a:rPr lang="en-US" sz="2600" b="1" dirty="0" err="1">
                <a:latin typeface="Agency FB" panose="020B0503020202020204" pitchFamily="34" charset="0"/>
              </a:rPr>
              <a:t>sah</a:t>
            </a:r>
            <a:r>
              <a:rPr lang="en-US" sz="2600" b="1" dirty="0">
                <a:latin typeface="Agency FB" panose="020B0503020202020204" pitchFamily="34" charset="0"/>
              </a:rPr>
              <a:t>, oleh </a:t>
            </a:r>
            <a:r>
              <a:rPr lang="en-US" sz="2600" b="1" dirty="0" err="1">
                <a:latin typeface="Agency FB" panose="020B0503020202020204" pitchFamily="34" charset="0"/>
              </a:rPr>
              <a:t>karena</a:t>
            </a:r>
            <a:r>
              <a:rPr lang="en-US" sz="2600" b="1" dirty="0">
                <a:latin typeface="Agency FB" panose="020B0503020202020204" pitchFamily="34" charset="0"/>
              </a:rPr>
              <a:t> </a:t>
            </a:r>
            <a:r>
              <a:rPr lang="en-US" sz="2600" b="1" dirty="0" err="1">
                <a:latin typeface="Agency FB" panose="020B0503020202020204" pitchFamily="34" charset="0"/>
              </a:rPr>
              <a:t>itu</a:t>
            </a:r>
            <a:r>
              <a:rPr lang="en-US" sz="2600" b="1" dirty="0">
                <a:latin typeface="Agency FB" panose="020B0503020202020204" pitchFamily="34" charset="0"/>
              </a:rPr>
              <a:t> Perawat </a:t>
            </a:r>
            <a:r>
              <a:rPr lang="en-US" sz="2600" b="1" dirty="0" err="1">
                <a:latin typeface="Agency FB" panose="020B0503020202020204" pitchFamily="34" charset="0"/>
              </a:rPr>
              <a:t>diharapkan</a:t>
            </a:r>
            <a:r>
              <a:rPr lang="en-US" sz="2600" b="1" dirty="0">
                <a:latin typeface="Agency FB" panose="020B0503020202020204" pitchFamily="34" charset="0"/>
              </a:rPr>
              <a:t> </a:t>
            </a:r>
            <a:r>
              <a:rPr lang="en-US" sz="2600" b="1" dirty="0" err="1">
                <a:latin typeface="Agency FB" panose="020B0503020202020204" pitchFamily="34" charset="0"/>
              </a:rPr>
              <a:t>dpt</a:t>
            </a:r>
            <a:r>
              <a:rPr lang="en-US" sz="2600" b="1" dirty="0">
                <a:latin typeface="Agency FB" panose="020B0503020202020204" pitchFamily="34" charset="0"/>
              </a:rPr>
              <a:t> </a:t>
            </a:r>
            <a:r>
              <a:rPr lang="en-US" sz="2600" b="1" dirty="0" err="1">
                <a:latin typeface="Agency FB" panose="020B0503020202020204" pitchFamily="34" charset="0"/>
              </a:rPr>
              <a:t>bekerja</a:t>
            </a:r>
            <a:r>
              <a:rPr lang="en-US" sz="2600" b="1" dirty="0">
                <a:latin typeface="Agency FB" panose="020B0503020202020204" pitchFamily="34" charset="0"/>
              </a:rPr>
              <a:t> </a:t>
            </a:r>
            <a:r>
              <a:rPr lang="en-US" sz="2600" b="1" dirty="0" err="1">
                <a:latin typeface="Agency FB" panose="020B0503020202020204" pitchFamily="34" charset="0"/>
              </a:rPr>
              <a:t>sesuai</a:t>
            </a:r>
            <a:r>
              <a:rPr lang="en-US" sz="2600" b="1" dirty="0">
                <a:latin typeface="Agency FB" panose="020B0503020202020204" pitchFamily="34" charset="0"/>
              </a:rPr>
              <a:t> </a:t>
            </a:r>
            <a:r>
              <a:rPr lang="en-US" sz="2600" b="1" dirty="0" err="1">
                <a:latin typeface="Agency FB" panose="020B0503020202020204" pitchFamily="34" charset="0"/>
              </a:rPr>
              <a:t>dgn</a:t>
            </a:r>
            <a:r>
              <a:rPr lang="en-US" sz="2600" b="1" dirty="0">
                <a:latin typeface="Agency FB" panose="020B0503020202020204" pitchFamily="34" charset="0"/>
              </a:rPr>
              <a:t> </a:t>
            </a:r>
            <a:r>
              <a:rPr lang="en-US" sz="2600" b="1" dirty="0" err="1">
                <a:latin typeface="Agency FB" panose="020B0503020202020204" pitchFamily="34" charset="0"/>
              </a:rPr>
              <a:t>standar</a:t>
            </a:r>
            <a:r>
              <a:rPr lang="en-US" sz="2600" b="1" dirty="0">
                <a:latin typeface="Agency FB" panose="020B0503020202020204" pitchFamily="34" charset="0"/>
              </a:rPr>
              <a:t> professional </a:t>
            </a:r>
            <a:endParaRPr lang="en-ID" sz="26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869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DED40-1598-5508-D121-A1364737E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345441"/>
            <a:ext cx="6797040" cy="6156960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latin typeface="Agency FB" panose="020B0503020202020204" pitchFamily="34" charset="0"/>
              </a:rPr>
              <a:t> Tenaga Perawat </a:t>
            </a:r>
            <a:r>
              <a:rPr lang="en-US" sz="2800" dirty="0" err="1">
                <a:latin typeface="Agency FB" panose="020B0503020202020204" pitchFamily="34" charset="0"/>
              </a:rPr>
              <a:t>sbg</a:t>
            </a:r>
            <a:r>
              <a:rPr lang="en-US" sz="2800" dirty="0">
                <a:latin typeface="Agency FB" panose="020B0503020202020204" pitchFamily="34" charset="0"/>
              </a:rPr>
              <a:t> salah </a:t>
            </a:r>
            <a:r>
              <a:rPr lang="en-US" sz="2800" dirty="0" err="1">
                <a:latin typeface="Agency FB" panose="020B0503020202020204" pitchFamily="34" charset="0"/>
              </a:rPr>
              <a:t>satu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tim</a:t>
            </a:r>
            <a:r>
              <a:rPr lang="en-US" sz="2800" dirty="0">
                <a:latin typeface="Agency FB" panose="020B0503020202020204" pitchFamily="34" charset="0"/>
              </a:rPr>
              <a:t> Kesehatan di </a:t>
            </a:r>
            <a:r>
              <a:rPr lang="en-US" sz="2800" dirty="0" err="1">
                <a:latin typeface="Agency FB" panose="020B0503020202020204" pitchFamily="34" charset="0"/>
              </a:rPr>
              <a:t>dalam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melaksanakan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fungsi</a:t>
            </a:r>
            <a:r>
              <a:rPr lang="en-US" sz="2800" dirty="0">
                <a:latin typeface="Agency FB" panose="020B0503020202020204" pitchFamily="34" charset="0"/>
              </a:rPr>
              <a:t> dan </a:t>
            </a:r>
            <a:r>
              <a:rPr lang="en-US" sz="2800" dirty="0" err="1">
                <a:latin typeface="Agency FB" panose="020B0503020202020204" pitchFamily="34" charset="0"/>
              </a:rPr>
              <a:t>peran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dituntut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untuk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dapat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mendokumentasikan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seluruh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pekerjaan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yg</a:t>
            </a:r>
            <a:r>
              <a:rPr lang="en-US" sz="2800" dirty="0">
                <a:latin typeface="Agency FB" panose="020B0503020202020204" pitchFamily="34" charset="0"/>
              </a:rPr>
              <a:t> di </a:t>
            </a:r>
            <a:r>
              <a:rPr lang="en-US" sz="2800" dirty="0" err="1">
                <a:latin typeface="Agency FB" panose="020B0503020202020204" pitchFamily="34" charset="0"/>
              </a:rPr>
              <a:t>lakukannya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dengan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baik</a:t>
            </a:r>
            <a:r>
              <a:rPr lang="en-US" sz="2800" dirty="0">
                <a:latin typeface="Agency FB" panose="020B0503020202020204" pitchFamily="34" charset="0"/>
              </a:rPr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Pendokumentasian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peran</a:t>
            </a:r>
            <a:r>
              <a:rPr lang="en-US" sz="2800" dirty="0">
                <a:latin typeface="Agency FB" panose="020B0503020202020204" pitchFamily="34" charset="0"/>
              </a:rPr>
              <a:t> dan </a:t>
            </a:r>
            <a:r>
              <a:rPr lang="en-US" sz="2800" dirty="0" err="1">
                <a:latin typeface="Agency FB" panose="020B0503020202020204" pitchFamily="34" charset="0"/>
              </a:rPr>
              <a:t>fungsi</a:t>
            </a:r>
            <a:r>
              <a:rPr lang="en-US" sz="2800" dirty="0">
                <a:latin typeface="Agency FB" panose="020B0503020202020204" pitchFamily="34" charset="0"/>
              </a:rPr>
              <a:t> di </a:t>
            </a:r>
            <a:r>
              <a:rPr lang="en-US" sz="2800" dirty="0" err="1">
                <a:latin typeface="Agency FB" panose="020B0503020202020204" pitchFamily="34" charset="0"/>
              </a:rPr>
              <a:t>dalam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merawat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pasien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diperlukan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krn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memiliki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unsur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tanggungjawab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serta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tanggung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gugat</a:t>
            </a:r>
            <a:r>
              <a:rPr lang="en-US" sz="2800" dirty="0">
                <a:latin typeface="Agency FB" panose="020B0503020202020204" pitchFamily="34" charset="0"/>
              </a:rPr>
              <a:t> di </a:t>
            </a:r>
            <a:r>
              <a:rPr lang="en-US" sz="2800" dirty="0" err="1">
                <a:latin typeface="Agency FB" panose="020B0503020202020204" pitchFamily="34" charset="0"/>
              </a:rPr>
              <a:t>mata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hukum</a:t>
            </a:r>
            <a:endParaRPr lang="en-US" sz="2800" dirty="0">
              <a:latin typeface="Agency FB" panose="020B0503020202020204" pitchFamily="34" charset="0"/>
            </a:endParaRPr>
          </a:p>
          <a:p>
            <a:endParaRPr lang="en-US" sz="2800" dirty="0">
              <a:latin typeface="Agency FB" panose="020B0503020202020204" pitchFamily="34" charset="0"/>
            </a:endParaRPr>
          </a:p>
          <a:p>
            <a:r>
              <a:rPr lang="en-US" sz="2800" dirty="0" err="1">
                <a:latin typeface="Agency FB" panose="020B0503020202020204" pitchFamily="34" charset="0"/>
              </a:rPr>
              <a:t>Pencatatan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secara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tertulis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tindakan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atau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terapi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yg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diberikan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kpd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pasien</a:t>
            </a:r>
            <a:r>
              <a:rPr lang="en-US" sz="2800" dirty="0">
                <a:latin typeface="Agency FB" panose="020B0503020202020204" pitchFamily="34" charset="0"/>
              </a:rPr>
              <a:t>, </a:t>
            </a:r>
            <a:r>
              <a:rPr lang="en-US" sz="2800" dirty="0" err="1">
                <a:latin typeface="Agency FB" panose="020B0503020202020204" pitchFamily="34" charset="0"/>
              </a:rPr>
              <a:t>seorang</a:t>
            </a:r>
            <a:r>
              <a:rPr lang="en-US" sz="2800" dirty="0">
                <a:latin typeface="Agency FB" panose="020B0503020202020204" pitchFamily="34" charset="0"/>
              </a:rPr>
              <a:t> Perawat </a:t>
            </a:r>
            <a:r>
              <a:rPr lang="en-US" sz="2800" dirty="0" err="1">
                <a:latin typeface="Agency FB" panose="020B0503020202020204" pitchFamily="34" charset="0"/>
              </a:rPr>
              <a:t>hrs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dpt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bertanggungjawab</a:t>
            </a:r>
            <a:r>
              <a:rPr lang="en-US" sz="2800" dirty="0">
                <a:latin typeface="Agency FB" panose="020B0503020202020204" pitchFamily="34" charset="0"/>
              </a:rPr>
              <a:t> di </a:t>
            </a:r>
            <a:r>
              <a:rPr lang="en-US" sz="2800" dirty="0" err="1">
                <a:latin typeface="Agency FB" panose="020B0503020202020204" pitchFamily="34" charset="0"/>
              </a:rPr>
              <a:t>dpn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hukum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jika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terjadi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sesuatu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trhadap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pasien</a:t>
            </a:r>
            <a:r>
              <a:rPr lang="en-US" sz="2800" dirty="0">
                <a:latin typeface="Agency FB" panose="020B0503020202020204" pitchFamily="34" charset="0"/>
              </a:rPr>
              <a:t>. </a:t>
            </a:r>
            <a:endParaRPr lang="en-ID" sz="2800" dirty="0">
              <a:latin typeface="Agency FB" panose="020B0503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12822B-CD71-65E5-03C7-FDE1A98B6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5760" y="538480"/>
            <a:ext cx="3962399" cy="5963920"/>
          </a:xfrm>
        </p:spPr>
        <p:txBody>
          <a:bodyPr>
            <a:normAutofit/>
          </a:bodyPr>
          <a:lstStyle/>
          <a:p>
            <a:pPr algn="ctr"/>
            <a:endParaRPr lang="en-US" sz="4000" b="1" dirty="0">
              <a:latin typeface="Agency FB" panose="020B0503020202020204" pitchFamily="34" charset="0"/>
            </a:endParaRPr>
          </a:p>
          <a:p>
            <a:pPr algn="ctr"/>
            <a:r>
              <a:rPr lang="en-US" sz="4000" b="1" dirty="0">
                <a:latin typeface="Agency FB" panose="020B0503020202020204" pitchFamily="34" charset="0"/>
              </a:rPr>
              <a:t>SISTEM DOKUMENTASI SECARA ELEKTRONIK</a:t>
            </a:r>
            <a:endParaRPr lang="en-ID" sz="4000" b="1" dirty="0">
              <a:latin typeface="Agency FB" panose="020B0503020202020204" pitchFamily="34" charset="0"/>
            </a:endParaRPr>
          </a:p>
        </p:txBody>
      </p:sp>
      <p:sp>
        <p:nvSpPr>
          <p:cNvPr id="2" name="Arrow: Curved Left 1">
            <a:extLst>
              <a:ext uri="{FF2B5EF4-FFF2-40B4-BE49-F238E27FC236}">
                <a16:creationId xmlns:a16="http://schemas.microsoft.com/office/drawing/2014/main" id="{046F94DA-C2C9-4C01-2867-235B7416BF54}"/>
              </a:ext>
            </a:extLst>
          </p:cNvPr>
          <p:cNvSpPr/>
          <p:nvPr/>
        </p:nvSpPr>
        <p:spPr>
          <a:xfrm>
            <a:off x="8757920" y="3429000"/>
            <a:ext cx="863600" cy="8686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192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69FBF-70DA-7C57-94E1-94061D58E8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1910080"/>
            <a:ext cx="4639736" cy="3959013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sz="2400" dirty="0" err="1">
                <a:latin typeface="Agency FB" panose="020B0503020202020204" pitchFamily="34" charset="0"/>
              </a:rPr>
              <a:t>Dominan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masih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menggunakan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kertas</a:t>
            </a:r>
            <a:r>
              <a:rPr lang="en-US" sz="2400" dirty="0">
                <a:latin typeface="Agency FB" panose="020B0503020202020204" pitchFamily="34" charset="0"/>
              </a:rPr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Salah </a:t>
            </a:r>
            <a:r>
              <a:rPr lang="en-US" sz="2400" b="1" dirty="0" err="1">
                <a:latin typeface="Agency FB" panose="020B0503020202020204" pitchFamily="34" charset="0"/>
              </a:rPr>
              <a:t>satu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kendala</a:t>
            </a:r>
            <a:r>
              <a:rPr lang="en-US" sz="2400" b="1" dirty="0">
                <a:latin typeface="Agency FB" panose="020B0503020202020204" pitchFamily="34" charset="0"/>
              </a:rPr>
              <a:t> : </a:t>
            </a:r>
          </a:p>
          <a:p>
            <a:r>
              <a:rPr lang="en-US" sz="2400" dirty="0">
                <a:latin typeface="Agency FB" panose="020B0503020202020204" pitchFamily="34" charset="0"/>
              </a:rPr>
              <a:t>1. </a:t>
            </a:r>
            <a:r>
              <a:rPr lang="en-US" sz="2400" dirty="0" err="1">
                <a:latin typeface="Agency FB" panose="020B0503020202020204" pitchFamily="34" charset="0"/>
              </a:rPr>
              <a:t>Keterbatasan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waktu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dlm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melakukan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pencatatan</a:t>
            </a:r>
            <a:r>
              <a:rPr lang="en-US" sz="2400" dirty="0">
                <a:latin typeface="Agency FB" panose="020B0503020202020204" pitchFamily="34" charset="0"/>
              </a:rPr>
              <a:t> dan </a:t>
            </a:r>
            <a:r>
              <a:rPr lang="en-US" sz="2400" dirty="0" err="1">
                <a:latin typeface="Agency FB" panose="020B0503020202020204" pitchFamily="34" charset="0"/>
              </a:rPr>
              <a:t>pendokumentasian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askep</a:t>
            </a:r>
            <a:endParaRPr lang="en-US" sz="2400" dirty="0">
              <a:latin typeface="Agency FB" panose="020B0503020202020204" pitchFamily="34" charset="0"/>
            </a:endParaRPr>
          </a:p>
          <a:p>
            <a:endParaRPr lang="en-US" sz="2400" dirty="0">
              <a:latin typeface="Agency FB" panose="020B0503020202020204" pitchFamily="34" charset="0"/>
            </a:endParaRPr>
          </a:p>
          <a:p>
            <a:r>
              <a:rPr lang="en-US" sz="2400" dirty="0">
                <a:latin typeface="Agency FB" panose="020B0503020202020204" pitchFamily="34" charset="0"/>
              </a:rPr>
              <a:t>Apa </a:t>
            </a:r>
            <a:r>
              <a:rPr lang="en-US" sz="2400" dirty="0" err="1">
                <a:latin typeface="Agency FB" panose="020B0503020202020204" pitchFamily="34" charset="0"/>
              </a:rPr>
              <a:t>yg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sudah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dilakukan</a:t>
            </a:r>
            <a:r>
              <a:rPr lang="en-US" sz="2400" dirty="0">
                <a:latin typeface="Agency FB" panose="020B0503020202020204" pitchFamily="34" charset="0"/>
              </a:rPr>
              <a:t> Perawat </a:t>
            </a:r>
            <a:r>
              <a:rPr lang="en-US" sz="2400" dirty="0" err="1">
                <a:latin typeface="Agency FB" panose="020B0503020202020204" pitchFamily="34" charset="0"/>
              </a:rPr>
              <a:t>sering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tdk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didokumentasikan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dgn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baik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sehingga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mengakibatkan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kurang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efektifnya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evaluasi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terhadap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kemajuan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Perawatan</a:t>
            </a:r>
            <a:r>
              <a:rPr lang="en-US" sz="2400" dirty="0">
                <a:latin typeface="Agency FB" panose="020B0503020202020204" pitchFamily="34" charset="0"/>
              </a:rPr>
              <a:t> pada </a:t>
            </a:r>
            <a:r>
              <a:rPr lang="en-US" sz="2400" dirty="0" err="1">
                <a:latin typeface="Agency FB" panose="020B0503020202020204" pitchFamily="34" charset="0"/>
              </a:rPr>
              <a:t>pasien</a:t>
            </a:r>
            <a:r>
              <a:rPr lang="en-US" sz="2400" dirty="0">
                <a:latin typeface="Agency FB" panose="020B0503020202020204" pitchFamily="34" charset="0"/>
              </a:rPr>
              <a:t>. </a:t>
            </a:r>
            <a:endParaRPr lang="en-ID" sz="2400" dirty="0">
              <a:latin typeface="Agency FB" panose="020B0503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82A641-FAEC-0F00-3A28-65A0D5D29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1910080"/>
            <a:ext cx="4639736" cy="3959014"/>
          </a:xfrm>
          <a:solidFill>
            <a:schemeClr val="bg2">
              <a:lumMod val="9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Agency FB" panose="020B0503020202020204" pitchFamily="34" charset="0"/>
              </a:rPr>
              <a:t>2. Format </a:t>
            </a:r>
            <a:r>
              <a:rPr lang="en-US" sz="2400" dirty="0" err="1">
                <a:latin typeface="Agency FB" panose="020B0503020202020204" pitchFamily="34" charset="0"/>
              </a:rPr>
              <a:t>pendokumentasian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yg</a:t>
            </a:r>
            <a:r>
              <a:rPr lang="en-US" sz="2400" dirty="0">
                <a:latin typeface="Agency FB" panose="020B0503020202020204" pitchFamily="34" charset="0"/>
              </a:rPr>
              <a:t> Panjang dan </a:t>
            </a:r>
            <a:r>
              <a:rPr lang="en-US" sz="2400" dirty="0" err="1">
                <a:latin typeface="Agency FB" panose="020B0503020202020204" pitchFamily="34" charset="0"/>
              </a:rPr>
              <a:t>kompleks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mengharuskan</a:t>
            </a:r>
            <a:r>
              <a:rPr lang="en-US" sz="2400" dirty="0">
                <a:latin typeface="Agency FB" panose="020B0503020202020204" pitchFamily="34" charset="0"/>
              </a:rPr>
              <a:t> Perawat </a:t>
            </a:r>
            <a:r>
              <a:rPr lang="en-US" sz="2400" dirty="0" err="1">
                <a:latin typeface="Agency FB" panose="020B0503020202020204" pitchFamily="34" charset="0"/>
              </a:rPr>
              <a:t>menuliskan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secara</a:t>
            </a:r>
            <a:r>
              <a:rPr lang="en-US" sz="2400" dirty="0">
                <a:latin typeface="Agency FB" panose="020B0503020202020204" pitchFamily="34" charset="0"/>
              </a:rPr>
              <a:t> manual </a:t>
            </a:r>
            <a:r>
              <a:rPr lang="en-US" sz="2400" dirty="0" err="1">
                <a:latin typeface="Agency FB" panose="020B0503020202020204" pitchFamily="34" charset="0"/>
              </a:rPr>
              <a:t>askep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terkadang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menimbulkan</a:t>
            </a:r>
            <a:r>
              <a:rPr lang="en-US" sz="2400" dirty="0">
                <a:latin typeface="Agency FB" panose="020B0503020202020204" pitchFamily="34" charset="0"/>
              </a:rPr>
              <a:t> rasa </a:t>
            </a:r>
            <a:r>
              <a:rPr lang="en-US" sz="2400" dirty="0" err="1">
                <a:latin typeface="Agency FB" panose="020B0503020202020204" pitchFamily="34" charset="0"/>
              </a:rPr>
              <a:t>jenuh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</a:p>
          <a:p>
            <a:endParaRPr lang="en-US" sz="2400" dirty="0">
              <a:latin typeface="Agency FB" panose="020B0503020202020204" pitchFamily="34" charset="0"/>
            </a:endParaRPr>
          </a:p>
          <a:p>
            <a:r>
              <a:rPr lang="en-US" sz="2400" dirty="0" err="1">
                <a:latin typeface="Agency FB" panose="020B0503020202020204" pitchFamily="34" charset="0"/>
              </a:rPr>
              <a:t>Penggunaan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teknologi</a:t>
            </a:r>
            <a:r>
              <a:rPr lang="en-US" sz="2400" dirty="0">
                <a:latin typeface="Agency FB" panose="020B0503020202020204" pitchFamily="34" charset="0"/>
              </a:rPr>
              <a:t> computer di </a:t>
            </a:r>
            <a:r>
              <a:rPr lang="en-US" sz="2400" dirty="0" err="1">
                <a:latin typeface="Agency FB" panose="020B0503020202020204" pitchFamily="34" charset="0"/>
              </a:rPr>
              <a:t>tempat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kerja</a:t>
            </a:r>
            <a:r>
              <a:rPr lang="en-US" sz="2400" dirty="0">
                <a:latin typeface="Agency FB" panose="020B0503020202020204" pitchFamily="34" charset="0"/>
              </a:rPr>
              <a:t> Memberikan </a:t>
            </a:r>
            <a:r>
              <a:rPr lang="en-US" sz="2400" dirty="0" err="1">
                <a:latin typeface="Agency FB" panose="020B0503020202020204" pitchFamily="34" charset="0"/>
              </a:rPr>
              <a:t>pengaruh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terhadap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peningkatan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efektivitas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waktu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kerja</a:t>
            </a:r>
            <a:r>
              <a:rPr lang="en-US" sz="2400" dirty="0">
                <a:latin typeface="Agency FB" panose="020B0503020202020204" pitchFamily="34" charset="0"/>
              </a:rPr>
              <a:t>. </a:t>
            </a:r>
            <a:endParaRPr lang="en-ID" sz="2400" dirty="0">
              <a:latin typeface="Agency FB" panose="020B0503020202020204" pitchFamily="34" charset="0"/>
            </a:endParaRPr>
          </a:p>
        </p:txBody>
      </p:sp>
      <p:sp>
        <p:nvSpPr>
          <p:cNvPr id="5" name="Arrow: Curved Left 4">
            <a:extLst>
              <a:ext uri="{FF2B5EF4-FFF2-40B4-BE49-F238E27FC236}">
                <a16:creationId xmlns:a16="http://schemas.microsoft.com/office/drawing/2014/main" id="{649D0E02-46C7-9153-BB5A-AFCE1E52C346}"/>
              </a:ext>
            </a:extLst>
          </p:cNvPr>
          <p:cNvSpPr/>
          <p:nvPr/>
        </p:nvSpPr>
        <p:spPr>
          <a:xfrm>
            <a:off x="3911600" y="3513666"/>
            <a:ext cx="833120" cy="75184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6" name="Arrow: Curved Left 5">
            <a:extLst>
              <a:ext uri="{FF2B5EF4-FFF2-40B4-BE49-F238E27FC236}">
                <a16:creationId xmlns:a16="http://schemas.microsoft.com/office/drawing/2014/main" id="{686F5D6F-F588-8EA6-832D-1967924F3FFC}"/>
              </a:ext>
            </a:extLst>
          </p:cNvPr>
          <p:cNvSpPr/>
          <p:nvPr/>
        </p:nvSpPr>
        <p:spPr>
          <a:xfrm>
            <a:off x="7335520" y="3139440"/>
            <a:ext cx="843280" cy="863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955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9483E-4707-90CD-6A49-4733CEE0B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88906"/>
            <a:ext cx="10058400" cy="748454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Agency FB" panose="020B0503020202020204" pitchFamily="34" charset="0"/>
              </a:rPr>
              <a:t>Software </a:t>
            </a:r>
            <a:r>
              <a:rPr lang="en-US" b="1" dirty="0" err="1">
                <a:latin typeface="Agency FB" panose="020B0503020202020204" pitchFamily="34" charset="0"/>
              </a:rPr>
              <a:t>Asuhan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Keperawatan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endParaRPr lang="en-ID" b="1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76718-9716-91F5-4450-05AE8BB79A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6560" y="1920240"/>
            <a:ext cx="5320456" cy="3948853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latin typeface="Agency FB" panose="020B0503020202020204" pitchFamily="34" charset="0"/>
              </a:rPr>
              <a:t> Software </a:t>
            </a:r>
            <a:r>
              <a:rPr lang="en-US" sz="2800" dirty="0" err="1">
                <a:latin typeface="Agency FB" panose="020B0503020202020204" pitchFamily="34" charset="0"/>
              </a:rPr>
              <a:t>yg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mengandung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sebuah</a:t>
            </a:r>
            <a:r>
              <a:rPr lang="en-US" sz="2800" dirty="0">
                <a:latin typeface="Agency FB" panose="020B0503020202020204" pitchFamily="34" charset="0"/>
              </a:rPr>
              <a:t> program </a:t>
            </a:r>
            <a:r>
              <a:rPr lang="en-US" sz="2800" dirty="0" err="1">
                <a:latin typeface="Agency FB" panose="020B0503020202020204" pitchFamily="34" charset="0"/>
              </a:rPr>
              <a:t>dgn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menggunakan</a:t>
            </a:r>
            <a:r>
              <a:rPr lang="en-US" sz="2800" dirty="0">
                <a:latin typeface="Agency FB" panose="020B0503020202020204" pitchFamily="34" charset="0"/>
              </a:rPr>
              <a:t> “</a:t>
            </a:r>
            <a:r>
              <a:rPr lang="en-US" sz="2800" b="1" dirty="0">
                <a:latin typeface="Agency FB" panose="020B0503020202020204" pitchFamily="34" charset="0"/>
              </a:rPr>
              <a:t>Database management</a:t>
            </a:r>
            <a:r>
              <a:rPr lang="en-US" sz="2800" dirty="0">
                <a:latin typeface="Agency FB" panose="020B0503020202020204" pitchFamily="34" charset="0"/>
              </a:rPr>
              <a:t>” </a:t>
            </a:r>
            <a:r>
              <a:rPr lang="en-US" sz="2800" dirty="0" err="1">
                <a:latin typeface="Agency FB" panose="020B0503020202020204" pitchFamily="34" charset="0"/>
              </a:rPr>
              <a:t>berisi</a:t>
            </a:r>
            <a:r>
              <a:rPr lang="en-US" sz="2800" dirty="0">
                <a:latin typeface="Agency FB" panose="020B0503020202020204" pitchFamily="34" charset="0"/>
              </a:rPr>
              <a:t> data-data </a:t>
            </a:r>
            <a:r>
              <a:rPr lang="en-US" sz="2800" dirty="0" err="1">
                <a:latin typeface="Agency FB" panose="020B0503020202020204" pitchFamily="34" charset="0"/>
              </a:rPr>
              <a:t>pengkajian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kesehatan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pasien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yg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kemudian</a:t>
            </a:r>
            <a:r>
              <a:rPr lang="en-US" sz="2800" dirty="0">
                <a:latin typeface="Agency FB" panose="020B0503020202020204" pitchFamily="34" charset="0"/>
              </a:rPr>
              <a:t> data2 </a:t>
            </a:r>
            <a:r>
              <a:rPr lang="en-US" sz="2800" dirty="0" err="1">
                <a:latin typeface="Agency FB" panose="020B0503020202020204" pitchFamily="34" charset="0"/>
              </a:rPr>
              <a:t>tadi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akan</a:t>
            </a:r>
            <a:r>
              <a:rPr lang="en-US" sz="2800" dirty="0">
                <a:latin typeface="Agency FB" panose="020B0503020202020204" pitchFamily="34" charset="0"/>
              </a:rPr>
              <a:t> di </a:t>
            </a:r>
            <a:r>
              <a:rPr lang="en-US" sz="2800" dirty="0" err="1">
                <a:latin typeface="Agency FB" panose="020B0503020202020204" pitchFamily="34" charset="0"/>
              </a:rPr>
              <a:t>kelompokkan</a:t>
            </a:r>
            <a:r>
              <a:rPr lang="en-US" sz="2800" dirty="0">
                <a:latin typeface="Agency FB" panose="020B0503020202020204" pitchFamily="34" charset="0"/>
              </a:rPr>
              <a:t> dan di Analisa </a:t>
            </a:r>
            <a:r>
              <a:rPr lang="en-US" sz="2800" dirty="0" err="1">
                <a:latin typeface="Agency FB" panose="020B0503020202020204" pitchFamily="34" charset="0"/>
              </a:rPr>
              <a:t>utk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dpt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memunculkan</a:t>
            </a:r>
            <a:r>
              <a:rPr lang="en-US" sz="2800" dirty="0">
                <a:latin typeface="Agency FB" panose="020B0503020202020204" pitchFamily="34" charset="0"/>
              </a:rPr>
              <a:t> diagnose </a:t>
            </a:r>
            <a:r>
              <a:rPr lang="en-US" sz="2800" dirty="0" err="1">
                <a:latin typeface="Agency FB" panose="020B0503020202020204" pitchFamily="34" charset="0"/>
              </a:rPr>
              <a:t>keperawatan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s.d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intervensi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keperawatan</a:t>
            </a:r>
            <a:r>
              <a:rPr lang="en-US" sz="2800" dirty="0">
                <a:latin typeface="Agency FB" panose="020B0503020202020204" pitchFamily="34" charset="0"/>
              </a:rPr>
              <a:t>. </a:t>
            </a:r>
            <a:endParaRPr lang="en-ID" sz="2800" dirty="0">
              <a:latin typeface="Agency FB" panose="020B0503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D9CD50-4F38-B772-09A6-6050E2B86B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80480" y="1920240"/>
            <a:ext cx="5320456" cy="432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1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DE21C1-4C77-24F2-AF9B-B2D30ED16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680" y="329720"/>
            <a:ext cx="5249800" cy="5847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352507-B4DD-8295-FC30-949B4E6E4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760" y="329720"/>
            <a:ext cx="5869560" cy="584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25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0CC4B4-F65C-80A1-870A-3730062CE1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880" y="284480"/>
            <a:ext cx="2956560" cy="5669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609CC9-37C8-F31D-5742-6E4377949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440" y="284480"/>
            <a:ext cx="3505200" cy="57505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29BB19-02A7-FA57-EC54-64C24E9BA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640" y="284480"/>
            <a:ext cx="4439919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40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95EEC87-89F9-7F2B-0207-25100DF5FB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250" y="213360"/>
            <a:ext cx="5502590" cy="57302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E810E8-BC55-CDC5-2360-E3D6E8301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040" y="213360"/>
            <a:ext cx="4866639" cy="586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3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66785-429F-2EF0-D976-6351AB1D3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88908"/>
            <a:ext cx="10058400" cy="71797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err="1"/>
              <a:t>Latar</a:t>
            </a:r>
            <a:r>
              <a:rPr lang="en-US" b="1" dirty="0"/>
              <a:t> </a:t>
            </a:r>
            <a:r>
              <a:rPr lang="en-US" b="1" dirty="0" err="1"/>
              <a:t>Belakang</a:t>
            </a:r>
            <a:r>
              <a:rPr lang="en-US" b="1" dirty="0"/>
              <a:t> 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C16EF-8ADF-0CAC-43CB-C9A437BB7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30401"/>
            <a:ext cx="10058400" cy="3938692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Keperawatan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merupakan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suatu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bentuk</a:t>
            </a:r>
            <a:r>
              <a:rPr lang="en-US" sz="2400" b="1" dirty="0">
                <a:latin typeface="Agency FB" panose="020B0503020202020204" pitchFamily="34" charset="0"/>
              </a:rPr>
              <a:t> Pelayanan  professional </a:t>
            </a:r>
            <a:r>
              <a:rPr lang="en-US" sz="2400" b="1" dirty="0" err="1">
                <a:latin typeface="Agency FB" panose="020B0503020202020204" pitchFamily="34" charset="0"/>
              </a:rPr>
              <a:t>yg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merupakan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bagian</a:t>
            </a:r>
            <a:r>
              <a:rPr lang="en-US" sz="2400" b="1" dirty="0">
                <a:latin typeface="Agency FB" panose="020B0503020202020204" pitchFamily="34" charset="0"/>
              </a:rPr>
              <a:t> integral </a:t>
            </a:r>
            <a:r>
              <a:rPr lang="en-US" sz="2400" b="1" dirty="0" err="1">
                <a:latin typeface="Agency FB" panose="020B0503020202020204" pitchFamily="34" charset="0"/>
              </a:rPr>
              <a:t>dari</a:t>
            </a:r>
            <a:r>
              <a:rPr lang="en-US" sz="2400" b="1" dirty="0">
                <a:latin typeface="Agency FB" panose="020B0503020202020204" pitchFamily="34" charset="0"/>
              </a:rPr>
              <a:t> Pelayanan Kesehatan </a:t>
            </a:r>
            <a:r>
              <a:rPr lang="en-US" sz="2400" b="1" dirty="0" err="1">
                <a:latin typeface="Agency FB" panose="020B0503020202020204" pitchFamily="34" charset="0"/>
              </a:rPr>
              <a:t>yg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didasarkan</a:t>
            </a:r>
            <a:r>
              <a:rPr lang="en-US" sz="2400" b="1" dirty="0">
                <a:latin typeface="Agency FB" panose="020B0503020202020204" pitchFamily="34" charset="0"/>
              </a:rPr>
              <a:t> pada </a:t>
            </a:r>
            <a:r>
              <a:rPr lang="en-US" sz="2400" b="1" dirty="0" err="1">
                <a:latin typeface="Agency FB" panose="020B0503020202020204" pitchFamily="34" charset="0"/>
              </a:rPr>
              <a:t>ilmu</a:t>
            </a:r>
            <a:r>
              <a:rPr lang="en-US" sz="2400" b="1" dirty="0">
                <a:latin typeface="Agency FB" panose="020B0503020202020204" pitchFamily="34" charset="0"/>
              </a:rPr>
              <a:t> dan </a:t>
            </a:r>
            <a:r>
              <a:rPr lang="en-US" sz="2400" b="1" dirty="0" err="1">
                <a:latin typeface="Agency FB" panose="020B0503020202020204" pitchFamily="34" charset="0"/>
              </a:rPr>
              <a:t>kiat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keperawatan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berbentuk</a:t>
            </a:r>
            <a:r>
              <a:rPr lang="en-US" sz="2400" b="1" dirty="0">
                <a:latin typeface="Agency FB" panose="020B0503020202020204" pitchFamily="34" charset="0"/>
              </a:rPr>
              <a:t> Pelayanan bio-</a:t>
            </a:r>
            <a:r>
              <a:rPr lang="en-US" sz="2400" b="1" dirty="0" err="1">
                <a:latin typeface="Agency FB" panose="020B0503020202020204" pitchFamily="34" charset="0"/>
              </a:rPr>
              <a:t>psiko</a:t>
            </a:r>
            <a:r>
              <a:rPr lang="en-US" sz="2400" b="1" dirty="0">
                <a:latin typeface="Agency FB" panose="020B0503020202020204" pitchFamily="34" charset="0"/>
              </a:rPr>
              <a:t>-social-spiritual </a:t>
            </a:r>
            <a:r>
              <a:rPr lang="en-US" sz="2400" b="1" dirty="0" err="1">
                <a:latin typeface="Agency FB" panose="020B0503020202020204" pitchFamily="34" charset="0"/>
              </a:rPr>
              <a:t>serta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ditujukan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kepada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individu</a:t>
            </a:r>
            <a:r>
              <a:rPr lang="en-US" sz="2400" b="1" dirty="0">
                <a:latin typeface="Agency FB" panose="020B0503020202020204" pitchFamily="34" charset="0"/>
              </a:rPr>
              <a:t>, </a:t>
            </a:r>
            <a:r>
              <a:rPr lang="en-US" sz="2400" b="1" dirty="0" err="1">
                <a:latin typeface="Agency FB" panose="020B0503020202020204" pitchFamily="34" charset="0"/>
              </a:rPr>
              <a:t>keluarga</a:t>
            </a:r>
            <a:r>
              <a:rPr lang="en-US" sz="2400" b="1" dirty="0">
                <a:latin typeface="Agency FB" panose="020B0503020202020204" pitchFamily="34" charset="0"/>
              </a:rPr>
              <a:t> dan </a:t>
            </a:r>
            <a:r>
              <a:rPr lang="en-US" sz="2400" b="1" dirty="0" err="1">
                <a:latin typeface="Agency FB" panose="020B0503020202020204" pitchFamily="34" charset="0"/>
              </a:rPr>
              <a:t>masyarakat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baik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sakit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maupun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sehat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secara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berkualitas</a:t>
            </a:r>
            <a:r>
              <a:rPr lang="en-US" sz="2400" b="1" dirty="0">
                <a:latin typeface="Agency FB" panose="020B0503020202020204" pitchFamily="34" charset="0"/>
              </a:rPr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latin typeface="Agency FB" panose="020B0503020202020204" pitchFamily="34" charset="0"/>
              </a:rPr>
              <a:t>Tenaga Kesehatan </a:t>
            </a:r>
            <a:r>
              <a:rPr lang="en-US" sz="2400" b="1" dirty="0" err="1">
                <a:latin typeface="Agency FB" panose="020B0503020202020204" pitchFamily="34" charset="0"/>
              </a:rPr>
              <a:t>sebagai</a:t>
            </a:r>
            <a:r>
              <a:rPr lang="en-US" sz="2400" b="1" dirty="0">
                <a:latin typeface="Agency FB" panose="020B0503020202020204" pitchFamily="34" charset="0"/>
              </a:rPr>
              <a:t> salah </a:t>
            </a:r>
            <a:r>
              <a:rPr lang="en-US" sz="2400" b="1" dirty="0" err="1">
                <a:latin typeface="Agency FB" panose="020B0503020202020204" pitchFamily="34" charset="0"/>
              </a:rPr>
              <a:t>satu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tenaga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yg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mempunyai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kontribusi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besar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bagi</a:t>
            </a:r>
            <a:r>
              <a:rPr lang="en-US" sz="2400" b="1" dirty="0">
                <a:latin typeface="Agency FB" panose="020B0503020202020204" pitchFamily="34" charset="0"/>
              </a:rPr>
              <a:t> Pelayanan Kesehatan </a:t>
            </a:r>
            <a:r>
              <a:rPr lang="en-US" sz="2400" b="1" dirty="0" err="1">
                <a:latin typeface="Agency FB" panose="020B0503020202020204" pitchFamily="34" charset="0"/>
              </a:rPr>
              <a:t>memiliki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peranan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penting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untuk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meningkatkan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mutu</a:t>
            </a:r>
            <a:r>
              <a:rPr lang="en-US" sz="2400" b="1" dirty="0">
                <a:latin typeface="Agency FB" panose="020B0503020202020204" pitchFamily="34" charset="0"/>
              </a:rPr>
              <a:t> Pelayanan Kesehatan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err="1">
                <a:latin typeface="Agency FB" panose="020B0503020202020204" pitchFamily="34" charset="0"/>
              </a:rPr>
              <a:t>Dalam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upaya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meningkatkan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mutu</a:t>
            </a:r>
            <a:r>
              <a:rPr lang="en-US" sz="2400" b="1" dirty="0">
                <a:latin typeface="Agency FB" panose="020B0503020202020204" pitchFamily="34" charset="0"/>
              </a:rPr>
              <a:t> Pelayanan Kesehatan, </a:t>
            </a:r>
            <a:r>
              <a:rPr lang="en-US" sz="2400" b="1" dirty="0" err="1">
                <a:latin typeface="Agency FB" panose="020B0503020202020204" pitchFamily="34" charset="0"/>
              </a:rPr>
              <a:t>seorang</a:t>
            </a:r>
            <a:r>
              <a:rPr lang="en-US" sz="2400" b="1" dirty="0">
                <a:latin typeface="Agency FB" panose="020B0503020202020204" pitchFamily="34" charset="0"/>
              </a:rPr>
              <a:t> Perawat </a:t>
            </a:r>
            <a:r>
              <a:rPr lang="en-US" sz="2400" b="1" dirty="0" err="1">
                <a:latin typeface="Agency FB" panose="020B0503020202020204" pitchFamily="34" charset="0"/>
              </a:rPr>
              <a:t>harus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mampu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melaksanakan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asuhan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keperawatan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sesuai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standar</a:t>
            </a:r>
            <a:r>
              <a:rPr lang="en-US" sz="2400" b="1" dirty="0">
                <a:latin typeface="Agency FB" panose="020B0503020202020204" pitchFamily="34" charset="0"/>
              </a:rPr>
              <a:t>, </a:t>
            </a:r>
            <a:r>
              <a:rPr lang="en-US" sz="2400" b="1" dirty="0" err="1">
                <a:latin typeface="Agency FB" panose="020B0503020202020204" pitchFamily="34" charset="0"/>
              </a:rPr>
              <a:t>yaitu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mulai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pengkajian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sampai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dgn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evaluasi</a:t>
            </a:r>
            <a:r>
              <a:rPr lang="en-US" sz="2400" b="1" dirty="0">
                <a:latin typeface="Agency FB" panose="020B0503020202020204" pitchFamily="34" charset="0"/>
              </a:rPr>
              <a:t> dan </a:t>
            </a:r>
            <a:r>
              <a:rPr lang="en-US" sz="2400" b="1" dirty="0" err="1">
                <a:latin typeface="Agency FB" panose="020B0503020202020204" pitchFamily="34" charset="0"/>
              </a:rPr>
              <a:t>yg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terpenting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adl</a:t>
            </a:r>
            <a:r>
              <a:rPr lang="en-US" sz="2400" b="1" dirty="0">
                <a:latin typeface="Agency FB" panose="020B0503020202020204" pitchFamily="34" charset="0"/>
              </a:rPr>
              <a:t> SISTEM PENDOKUMENTASIAN YANG BAIK </a:t>
            </a:r>
            <a:endParaRPr lang="en-ID" sz="24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833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F221A5-54BB-33BE-E414-07FDFF4C0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350" y="528320"/>
            <a:ext cx="4684889" cy="5415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CA68B3-CED3-78DF-8810-ED6E97045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0" y="528320"/>
            <a:ext cx="6278880" cy="531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15BF4E7-0E3E-DF71-E9F0-1F53C74792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600" y="284480"/>
            <a:ext cx="5740400" cy="5770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2E4070-BB62-8C54-CE2F-96D1EA487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840" y="284480"/>
            <a:ext cx="557784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42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636EC0-825B-BDB1-CE29-B4C3608AB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688" y="264160"/>
            <a:ext cx="5265752" cy="57099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52C4FA-8722-7986-A0DE-70EB2EA29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562" y="274320"/>
            <a:ext cx="5567678" cy="564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69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35D3D-96B5-987E-A9E8-9F5F9D47DFF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err="1"/>
              <a:t>Manfaat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Dokumentasi</a:t>
            </a:r>
            <a:r>
              <a:rPr lang="en-US" b="1" dirty="0"/>
              <a:t> </a:t>
            </a:r>
            <a:r>
              <a:rPr lang="en-US" b="1" dirty="0" err="1"/>
              <a:t>Berbasis</a:t>
            </a:r>
            <a:r>
              <a:rPr lang="en-US" b="1" dirty="0"/>
              <a:t> </a:t>
            </a:r>
            <a:r>
              <a:rPr lang="en-US" b="1" dirty="0" err="1"/>
              <a:t>Teknologi</a:t>
            </a:r>
            <a:r>
              <a:rPr lang="en-US" b="1" dirty="0"/>
              <a:t> </a:t>
            </a:r>
            <a:r>
              <a:rPr lang="en-US" b="1" dirty="0" err="1"/>
              <a:t>Informasi</a:t>
            </a:r>
            <a:r>
              <a:rPr lang="en-US" b="1" dirty="0"/>
              <a:t> </a:t>
            </a:r>
            <a:endParaRPr lang="en-ID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4452CC0-A01F-C632-B654-44182C1FA9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601729"/>
              </p:ext>
            </p:extLst>
          </p:nvPr>
        </p:nvGraphicFramePr>
        <p:xfrm>
          <a:off x="1096963" y="1879600"/>
          <a:ext cx="10058400" cy="3989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2894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BFC5A12-07D0-1B2A-975F-79B1D6B409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81691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2538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2C70552-BD86-9F62-FAD0-DD2E17A0BF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2939376"/>
              </p:ext>
            </p:extLst>
          </p:nvPr>
        </p:nvGraphicFramePr>
        <p:xfrm>
          <a:off x="1096963" y="1879600"/>
          <a:ext cx="10058400" cy="3989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8650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4AE29-572A-4DB9-746A-344B124B3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60881"/>
            <a:ext cx="10058400" cy="3908212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b="1" dirty="0" err="1"/>
              <a:t>Pendokumentasian</a:t>
            </a:r>
            <a:r>
              <a:rPr lang="en-US" b="1" dirty="0"/>
              <a:t> </a:t>
            </a:r>
            <a:r>
              <a:rPr lang="en-US" b="1" dirty="0" err="1"/>
              <a:t>elektronik</a:t>
            </a:r>
            <a:r>
              <a:rPr lang="en-US" b="1" dirty="0"/>
              <a:t> </a:t>
            </a:r>
            <a:r>
              <a:rPr lang="en-US" b="1" dirty="0" err="1"/>
              <a:t>merupakan</a:t>
            </a:r>
            <a:r>
              <a:rPr lang="en-US" b="1" dirty="0"/>
              <a:t> system </a:t>
            </a:r>
            <a:r>
              <a:rPr lang="en-US" b="1" dirty="0" err="1"/>
              <a:t>pencatatan</a:t>
            </a:r>
            <a:r>
              <a:rPr lang="en-US" b="1" dirty="0"/>
              <a:t> </a:t>
            </a:r>
            <a:r>
              <a:rPr lang="en-US" b="1" dirty="0" err="1"/>
              <a:t>berbasis</a:t>
            </a:r>
            <a:r>
              <a:rPr lang="en-US" b="1" dirty="0"/>
              <a:t> computer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merekam</a:t>
            </a:r>
            <a:r>
              <a:rPr lang="en-US" b="1" dirty="0"/>
              <a:t> </a:t>
            </a:r>
            <a:r>
              <a:rPr lang="en-US" b="1" dirty="0" err="1"/>
              <a:t>aktivitas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dilakukan</a:t>
            </a:r>
            <a:r>
              <a:rPr lang="en-US" b="1" dirty="0"/>
              <a:t> Perawat </a:t>
            </a:r>
            <a:r>
              <a:rPr lang="en-US" b="1" dirty="0" err="1"/>
              <a:t>dlm</a:t>
            </a:r>
            <a:r>
              <a:rPr lang="en-US" b="1" dirty="0"/>
              <a:t> </a:t>
            </a:r>
            <a:r>
              <a:rPr lang="en-US" b="1" dirty="0" err="1"/>
              <a:t>aktivitas</a:t>
            </a:r>
            <a:r>
              <a:rPr lang="en-US" b="1" dirty="0"/>
              <a:t> </a:t>
            </a:r>
            <a:r>
              <a:rPr lang="en-US" b="1" dirty="0" err="1"/>
              <a:t>keperawatan</a:t>
            </a:r>
            <a:r>
              <a:rPr lang="en-US" b="1" dirty="0"/>
              <a:t> </a:t>
            </a:r>
            <a:r>
              <a:rPr lang="en-US" b="1" dirty="0" err="1"/>
              <a:t>yaitu</a:t>
            </a:r>
            <a:r>
              <a:rPr lang="en-US" b="1" dirty="0"/>
              <a:t> </a:t>
            </a:r>
            <a:r>
              <a:rPr lang="en-US" b="1" dirty="0" err="1"/>
              <a:t>pendokumentasian</a:t>
            </a:r>
            <a:r>
              <a:rPr lang="en-US" b="1" dirty="0"/>
              <a:t> </a:t>
            </a:r>
            <a:r>
              <a:rPr lang="en-US" b="1" dirty="0" err="1"/>
              <a:t>asuhan</a:t>
            </a:r>
            <a:r>
              <a:rPr lang="en-US" b="1" dirty="0"/>
              <a:t> </a:t>
            </a:r>
            <a:r>
              <a:rPr lang="en-US" b="1" dirty="0" err="1"/>
              <a:t>keperawatan</a:t>
            </a:r>
            <a:r>
              <a:rPr lang="en-US" b="1" dirty="0"/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 </a:t>
            </a:r>
            <a:r>
              <a:rPr lang="en-US" b="1" dirty="0" err="1"/>
              <a:t>Catatan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ditulis</a:t>
            </a:r>
            <a:r>
              <a:rPr lang="en-US" b="1" dirty="0"/>
              <a:t> </a:t>
            </a:r>
            <a:r>
              <a:rPr lang="en-US" b="1" dirty="0" err="1"/>
              <a:t>menginformasikan</a:t>
            </a:r>
            <a:r>
              <a:rPr lang="en-US" b="1" dirty="0"/>
              <a:t> </a:t>
            </a:r>
            <a:r>
              <a:rPr lang="en-US" b="1" dirty="0" err="1"/>
              <a:t>semua</a:t>
            </a:r>
            <a:r>
              <a:rPr lang="en-US" b="1" dirty="0"/>
              <a:t> </a:t>
            </a:r>
            <a:r>
              <a:rPr lang="en-US" b="1" dirty="0" err="1"/>
              <a:t>kunjungan</a:t>
            </a:r>
            <a:r>
              <a:rPr lang="en-US" b="1" dirty="0"/>
              <a:t> Perawat </a:t>
            </a:r>
            <a:r>
              <a:rPr lang="en-US" b="1" dirty="0" err="1"/>
              <a:t>dlm</a:t>
            </a:r>
            <a:r>
              <a:rPr lang="en-US" b="1" dirty="0"/>
              <a:t> </a:t>
            </a:r>
            <a:r>
              <a:rPr lang="en-US" b="1" dirty="0" err="1"/>
              <a:t>bentuk</a:t>
            </a:r>
            <a:r>
              <a:rPr lang="en-US" b="1" dirty="0"/>
              <a:t> </a:t>
            </a:r>
            <a:r>
              <a:rPr lang="en-US" b="1" dirty="0" err="1"/>
              <a:t>catatan</a:t>
            </a:r>
            <a:r>
              <a:rPr lang="en-US" b="1" dirty="0"/>
              <a:t> </a:t>
            </a:r>
            <a:r>
              <a:rPr lang="en-US" b="1" dirty="0" err="1"/>
              <a:t>ringkasan</a:t>
            </a:r>
            <a:r>
              <a:rPr lang="en-US" b="1" dirty="0"/>
              <a:t> </a:t>
            </a:r>
            <a:r>
              <a:rPr lang="en-US" b="1" dirty="0" err="1"/>
              <a:t>singkat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kebutuhan</a:t>
            </a:r>
            <a:r>
              <a:rPr lang="en-US" b="1" dirty="0"/>
              <a:t> </a:t>
            </a:r>
            <a:r>
              <a:rPr lang="en-US" b="1" dirty="0" err="1"/>
              <a:t>perawatan</a:t>
            </a:r>
            <a:r>
              <a:rPr lang="en-US" b="1" dirty="0"/>
              <a:t> </a:t>
            </a:r>
            <a:r>
              <a:rPr lang="en-US" b="1" dirty="0" err="1"/>
              <a:t>pasien</a:t>
            </a:r>
            <a:r>
              <a:rPr lang="en-US" b="1" dirty="0"/>
              <a:t> dan </a:t>
            </a:r>
            <a:r>
              <a:rPr lang="en-US" b="1" dirty="0" err="1"/>
              <a:t>intervensi</a:t>
            </a:r>
            <a:r>
              <a:rPr lang="en-US" b="1" dirty="0"/>
              <a:t> yang </a:t>
            </a:r>
            <a:r>
              <a:rPr lang="en-US" b="1" dirty="0" err="1"/>
              <a:t>telah</a:t>
            </a:r>
            <a:r>
              <a:rPr lang="en-US" b="1" dirty="0"/>
              <a:t> </a:t>
            </a:r>
            <a:r>
              <a:rPr lang="en-US" b="1" dirty="0" err="1"/>
              <a:t>diterapkan</a:t>
            </a:r>
            <a:r>
              <a:rPr lang="en-US" b="1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 </a:t>
            </a:r>
            <a:r>
              <a:rPr lang="en-US" b="1" dirty="0" err="1"/>
              <a:t>Dokumentasi</a:t>
            </a:r>
            <a:r>
              <a:rPr lang="en-US" b="1" dirty="0"/>
              <a:t>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b="1" dirty="0" err="1"/>
              <a:t>melaporkan</a:t>
            </a:r>
            <a:r>
              <a:rPr lang="en-US" b="1" dirty="0"/>
              <a:t> </a:t>
            </a:r>
            <a:r>
              <a:rPr lang="en-US" b="1" dirty="0" err="1"/>
              <a:t>kondisi</a:t>
            </a:r>
            <a:r>
              <a:rPr lang="en-US" b="1" dirty="0"/>
              <a:t> actual </a:t>
            </a:r>
            <a:r>
              <a:rPr lang="en-US" b="1" dirty="0" err="1"/>
              <a:t>pasien</a:t>
            </a:r>
            <a:r>
              <a:rPr lang="en-US" b="1" dirty="0"/>
              <a:t> </a:t>
            </a:r>
            <a:r>
              <a:rPr lang="en-US" b="1" dirty="0" err="1"/>
              <a:t>sehingga</a:t>
            </a:r>
            <a:r>
              <a:rPr lang="en-US" b="1" dirty="0"/>
              <a:t> </a:t>
            </a:r>
            <a:r>
              <a:rPr lang="en-US" b="1" dirty="0" err="1"/>
              <a:t>mempercepat</a:t>
            </a:r>
            <a:r>
              <a:rPr lang="en-US" b="1" dirty="0"/>
              <a:t> </a:t>
            </a:r>
            <a:r>
              <a:rPr lang="en-US" b="1" dirty="0" err="1"/>
              <a:t>tim</a:t>
            </a:r>
            <a:r>
              <a:rPr lang="en-US" b="1" dirty="0"/>
              <a:t> Kesehatan </a:t>
            </a:r>
            <a:r>
              <a:rPr lang="en-US" b="1" dirty="0" err="1"/>
              <a:t>dlm</a:t>
            </a:r>
            <a:r>
              <a:rPr lang="en-US" b="1" dirty="0"/>
              <a:t> </a:t>
            </a:r>
            <a:r>
              <a:rPr lang="en-US" b="1" dirty="0" err="1"/>
              <a:t>mengambil</a:t>
            </a:r>
            <a:r>
              <a:rPr lang="en-US" b="1" dirty="0"/>
              <a:t> </a:t>
            </a:r>
            <a:r>
              <a:rPr lang="en-US" b="1" dirty="0" err="1"/>
              <a:t>keputusan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tepat</a:t>
            </a:r>
            <a:r>
              <a:rPr lang="en-US" b="1" dirty="0"/>
              <a:t> </a:t>
            </a:r>
            <a:r>
              <a:rPr lang="en-US" b="1" dirty="0" err="1"/>
              <a:t>dlm</a:t>
            </a:r>
            <a:r>
              <a:rPr lang="en-US" b="1" dirty="0"/>
              <a:t> Memberikan </a:t>
            </a:r>
            <a:r>
              <a:rPr lang="en-US" b="1" dirty="0" err="1"/>
              <a:t>perawatan</a:t>
            </a:r>
            <a:r>
              <a:rPr lang="en-US" b="1" dirty="0"/>
              <a:t> </a:t>
            </a:r>
            <a:r>
              <a:rPr lang="en-US" b="1" dirty="0" err="1"/>
              <a:t>pasien</a:t>
            </a:r>
            <a:r>
              <a:rPr lang="en-US" b="1" dirty="0"/>
              <a:t> dan </a:t>
            </a:r>
            <a:r>
              <a:rPr lang="en-US" b="1" dirty="0" err="1"/>
              <a:t>menetapkan</a:t>
            </a:r>
            <a:r>
              <a:rPr lang="en-US" b="1" dirty="0"/>
              <a:t> </a:t>
            </a:r>
            <a:r>
              <a:rPr lang="en-US" b="1" dirty="0" err="1"/>
              <a:t>prioritas</a:t>
            </a:r>
            <a:r>
              <a:rPr lang="en-US" b="1" dirty="0"/>
              <a:t> </a:t>
            </a:r>
            <a:r>
              <a:rPr lang="en-US" b="1" dirty="0" err="1"/>
              <a:t>serta</a:t>
            </a:r>
            <a:r>
              <a:rPr lang="en-US" b="1" dirty="0"/>
              <a:t> </a:t>
            </a:r>
            <a:r>
              <a:rPr lang="en-US" b="1" dirty="0" err="1"/>
              <a:t>memutuskan</a:t>
            </a:r>
            <a:r>
              <a:rPr lang="en-US" b="1" dirty="0"/>
              <a:t> </a:t>
            </a:r>
            <a:r>
              <a:rPr lang="en-US" b="1" dirty="0" err="1"/>
              <a:t>perawatan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sesuai</a:t>
            </a:r>
            <a:r>
              <a:rPr lang="en-US" b="1" dirty="0"/>
              <a:t> </a:t>
            </a:r>
            <a:r>
              <a:rPr lang="en-US" b="1" dirty="0" err="1"/>
              <a:t>dgn</a:t>
            </a:r>
            <a:r>
              <a:rPr lang="en-US" b="1" dirty="0"/>
              <a:t> </a:t>
            </a:r>
            <a:r>
              <a:rPr lang="en-US" b="1" dirty="0" err="1"/>
              <a:t>intervensi</a:t>
            </a:r>
            <a:r>
              <a:rPr lang="en-US" b="1" dirty="0"/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 </a:t>
            </a:r>
            <a:r>
              <a:rPr lang="en-US" b="1" dirty="0" err="1"/>
              <a:t>Selanjutnya</a:t>
            </a:r>
            <a:r>
              <a:rPr lang="en-US" b="1" dirty="0"/>
              <a:t> data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terkumpul</a:t>
            </a:r>
            <a:r>
              <a:rPr lang="en-US" b="1" dirty="0"/>
              <a:t> </a:t>
            </a:r>
            <a:r>
              <a:rPr lang="en-US" b="1" dirty="0" err="1"/>
              <a:t>disimpan</a:t>
            </a:r>
            <a:r>
              <a:rPr lang="en-US" b="1" dirty="0"/>
              <a:t> </a:t>
            </a:r>
            <a:r>
              <a:rPr lang="en-US" b="1" dirty="0" err="1"/>
              <a:t>dlm</a:t>
            </a:r>
            <a:r>
              <a:rPr lang="en-US" b="1" dirty="0"/>
              <a:t> database </a:t>
            </a:r>
            <a:r>
              <a:rPr lang="en-US" b="1" dirty="0" err="1"/>
              <a:t>sbg</a:t>
            </a:r>
            <a:r>
              <a:rPr lang="en-US" b="1" dirty="0"/>
              <a:t> </a:t>
            </a:r>
            <a:r>
              <a:rPr lang="en-US" b="1" dirty="0" err="1"/>
              <a:t>bukti</a:t>
            </a:r>
            <a:r>
              <a:rPr lang="en-US" b="1" dirty="0"/>
              <a:t> </a:t>
            </a:r>
            <a:r>
              <a:rPr lang="en-US" b="1" dirty="0" err="1"/>
              <a:t>tertulis</a:t>
            </a:r>
            <a:r>
              <a:rPr lang="en-US" b="1" dirty="0"/>
              <a:t> </a:t>
            </a:r>
            <a:r>
              <a:rPr lang="en-US" b="1" dirty="0" err="1"/>
              <a:t>ttg</a:t>
            </a:r>
            <a:r>
              <a:rPr lang="en-US" b="1" dirty="0"/>
              <a:t> </a:t>
            </a:r>
            <a:r>
              <a:rPr lang="en-US" b="1" dirty="0" err="1"/>
              <a:t>kemajuan</a:t>
            </a:r>
            <a:r>
              <a:rPr lang="en-US" b="1" dirty="0"/>
              <a:t> </a:t>
            </a:r>
            <a:r>
              <a:rPr lang="en-US" b="1" dirty="0" err="1"/>
              <a:t>pasien</a:t>
            </a:r>
            <a:r>
              <a:rPr lang="en-US" b="1" dirty="0"/>
              <a:t>. 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3762925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B59A-7EA1-C0D0-5ECA-DBE2F1D15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117600"/>
            <a:ext cx="10058400" cy="61976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Computerized Nursing Documentation 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EC2CD-8BE1-5FB8-C000-FB176F9C3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08201"/>
            <a:ext cx="11409680" cy="2809239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b="1" dirty="0" err="1"/>
              <a:t>Suatu</a:t>
            </a:r>
            <a:r>
              <a:rPr lang="en-US" sz="2800" b="1" dirty="0"/>
              <a:t> </a:t>
            </a:r>
            <a:r>
              <a:rPr lang="en-US" sz="2800" b="1" dirty="0" err="1"/>
              <a:t>modul</a:t>
            </a:r>
            <a:r>
              <a:rPr lang="en-US" sz="2800" b="1" dirty="0"/>
              <a:t> </a:t>
            </a:r>
            <a:r>
              <a:rPr lang="en-US" sz="2800" b="1" dirty="0" err="1"/>
              <a:t>keperawatan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dikombinasikan</a:t>
            </a:r>
            <a:r>
              <a:rPr lang="en-US" sz="2800" b="1" dirty="0"/>
              <a:t> </a:t>
            </a:r>
            <a:r>
              <a:rPr lang="en-US" sz="2800" b="1" dirty="0" err="1"/>
              <a:t>dgn</a:t>
            </a:r>
            <a:r>
              <a:rPr lang="en-US" sz="2800" b="1" dirty="0"/>
              <a:t> system computer </a:t>
            </a:r>
            <a:r>
              <a:rPr lang="en-US" sz="2800" b="1" dirty="0" err="1"/>
              <a:t>rumah</a:t>
            </a:r>
            <a:r>
              <a:rPr lang="en-US" sz="2800" b="1" dirty="0"/>
              <a:t> </a:t>
            </a:r>
            <a:r>
              <a:rPr lang="en-US" sz="2800" b="1" dirty="0" err="1"/>
              <a:t>sakit</a:t>
            </a:r>
            <a:r>
              <a:rPr lang="en-US" sz="2800" b="1" dirty="0"/>
              <a:t> </a:t>
            </a:r>
            <a:r>
              <a:rPr lang="en-US" sz="2800" b="1" dirty="0" err="1"/>
              <a:t>ke</a:t>
            </a:r>
            <a:r>
              <a:rPr lang="en-US" sz="2800" b="1" dirty="0"/>
              <a:t> </a:t>
            </a:r>
            <a:r>
              <a:rPr lang="en-US" sz="2800" b="1" dirty="0" err="1"/>
              <a:t>staf</a:t>
            </a:r>
            <a:r>
              <a:rPr lang="en-US" sz="2800" b="1" dirty="0"/>
              <a:t> Perawat.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/>
              <a:t>Perawat </a:t>
            </a:r>
            <a:r>
              <a:rPr lang="en-US" sz="2800" b="1" dirty="0" err="1"/>
              <a:t>dapat</a:t>
            </a:r>
            <a:r>
              <a:rPr lang="en-US" sz="2800" b="1" dirty="0"/>
              <a:t> </a:t>
            </a:r>
            <a:r>
              <a:rPr lang="en-US" sz="2800" b="1" dirty="0" err="1"/>
              <a:t>melakukan</a:t>
            </a:r>
            <a:r>
              <a:rPr lang="en-US" sz="2800" b="1" dirty="0"/>
              <a:t> </a:t>
            </a:r>
            <a:r>
              <a:rPr lang="en-US" sz="2800" b="1" dirty="0" err="1"/>
              <a:t>akses</a:t>
            </a:r>
            <a:r>
              <a:rPr lang="en-US" sz="2800" b="1" dirty="0"/>
              <a:t> </a:t>
            </a:r>
            <a:r>
              <a:rPr lang="en-US" sz="2800" b="1" dirty="0" err="1"/>
              <a:t>ke</a:t>
            </a:r>
            <a:r>
              <a:rPr lang="en-US" sz="2800" b="1" dirty="0"/>
              <a:t> </a:t>
            </a:r>
            <a:r>
              <a:rPr lang="en-US" sz="2800" b="1" dirty="0" err="1"/>
              <a:t>laboratorium</a:t>
            </a:r>
            <a:r>
              <a:rPr lang="en-US" sz="2800" b="1" dirty="0"/>
              <a:t>, </a:t>
            </a:r>
            <a:r>
              <a:rPr lang="en-US" sz="2800" b="1" dirty="0" err="1"/>
              <a:t>radiologi</a:t>
            </a:r>
            <a:r>
              <a:rPr lang="en-US" sz="2800" b="1" dirty="0"/>
              <a:t>, </a:t>
            </a:r>
            <a:r>
              <a:rPr lang="en-US" sz="2800" b="1" dirty="0" err="1"/>
              <a:t>fisioterapi</a:t>
            </a:r>
            <a:r>
              <a:rPr lang="en-US" sz="2800" b="1" dirty="0"/>
              <a:t> dan </a:t>
            </a:r>
            <a:r>
              <a:rPr lang="en-US" sz="2800" b="1" dirty="0" err="1"/>
              <a:t>disiplin</a:t>
            </a:r>
            <a:r>
              <a:rPr lang="en-US" sz="2800" b="1" dirty="0"/>
              <a:t> yang lain </a:t>
            </a:r>
            <a:r>
              <a:rPr lang="en-US" sz="2800" b="1" dirty="0" err="1"/>
              <a:t>seperti</a:t>
            </a:r>
            <a:r>
              <a:rPr lang="en-US" sz="2800" b="1" dirty="0"/>
              <a:t> </a:t>
            </a:r>
            <a:r>
              <a:rPr lang="en-US" sz="2800" b="1" dirty="0" err="1"/>
              <a:t>ahli</a:t>
            </a:r>
            <a:r>
              <a:rPr lang="en-US" sz="2800" b="1" dirty="0"/>
              <a:t> </a:t>
            </a:r>
            <a:r>
              <a:rPr lang="en-US" sz="2800" b="1" dirty="0" err="1"/>
              <a:t>gizi</a:t>
            </a:r>
            <a:r>
              <a:rPr lang="en-US" sz="2800" b="1" dirty="0"/>
              <a:t>, occupational therapies. </a:t>
            </a:r>
            <a:endParaRPr lang="en-ID" sz="2800" b="1" dirty="0"/>
          </a:p>
        </p:txBody>
      </p:sp>
    </p:spTree>
    <p:extLst>
      <p:ext uri="{BB962C8B-B14F-4D97-AF65-F5344CB8AC3E}">
        <p14:creationId xmlns:p14="http://schemas.microsoft.com/office/powerpoint/2010/main" val="2886201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8209F-28B1-6C92-FEFF-E2CBF00D4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894080"/>
            <a:ext cx="10058400" cy="84328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err="1"/>
              <a:t>Kelebihan</a:t>
            </a:r>
            <a:r>
              <a:rPr lang="en-US" b="1" dirty="0"/>
              <a:t> </a:t>
            </a:r>
            <a:r>
              <a:rPr lang="en-US" b="1" dirty="0" err="1"/>
              <a:t>Dokumentasi</a:t>
            </a:r>
            <a:r>
              <a:rPr lang="en-US" b="1" dirty="0"/>
              <a:t> </a:t>
            </a:r>
            <a:r>
              <a:rPr lang="en-US" b="1" dirty="0" err="1"/>
              <a:t>Berbasis</a:t>
            </a:r>
            <a:r>
              <a:rPr lang="en-US" b="1" dirty="0"/>
              <a:t> </a:t>
            </a:r>
            <a:r>
              <a:rPr lang="en-US" b="1" dirty="0" err="1"/>
              <a:t>Elektronik</a:t>
            </a:r>
            <a:r>
              <a:rPr lang="en-US" b="1" dirty="0"/>
              <a:t> 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4F1C3-8861-8C13-730B-741D6985D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10081"/>
            <a:ext cx="10058400" cy="4409440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b="1" dirty="0"/>
              <a:t>1. </a:t>
            </a:r>
            <a:r>
              <a:rPr lang="en-US" b="1" dirty="0" err="1"/>
              <a:t>Kerja</a:t>
            </a:r>
            <a:r>
              <a:rPr lang="en-US" b="1" dirty="0"/>
              <a:t> Perawat </a:t>
            </a:r>
            <a:r>
              <a:rPr lang="en-US" b="1" dirty="0" err="1"/>
              <a:t>lebih</a:t>
            </a:r>
            <a:r>
              <a:rPr lang="en-US" b="1" dirty="0"/>
              <a:t> </a:t>
            </a:r>
            <a:r>
              <a:rPr lang="en-US" b="1" dirty="0" err="1"/>
              <a:t>efektif</a:t>
            </a:r>
            <a:r>
              <a:rPr lang="en-US" b="1" dirty="0"/>
              <a:t>, </a:t>
            </a:r>
            <a:r>
              <a:rPr lang="en-US" b="1" dirty="0" err="1"/>
              <a:t>efisien</a:t>
            </a:r>
            <a:r>
              <a:rPr lang="en-US" b="1" dirty="0"/>
              <a:t> dan optimal </a:t>
            </a:r>
            <a:r>
              <a:rPr lang="en-US" b="1" dirty="0" err="1"/>
              <a:t>dlm</a:t>
            </a:r>
            <a:r>
              <a:rPr lang="en-US" b="1" dirty="0"/>
              <a:t> </a:t>
            </a:r>
            <a:r>
              <a:rPr lang="en-US" b="1" dirty="0" err="1"/>
              <a:t>melakukan</a:t>
            </a:r>
            <a:r>
              <a:rPr lang="en-US" b="1" dirty="0"/>
              <a:t> </a:t>
            </a:r>
            <a:r>
              <a:rPr lang="en-US" b="1" dirty="0" err="1"/>
              <a:t>askep</a:t>
            </a:r>
            <a:r>
              <a:rPr lang="en-US" b="1" dirty="0"/>
              <a:t> </a:t>
            </a:r>
          </a:p>
          <a:p>
            <a:r>
              <a:rPr lang="en-US" b="1" dirty="0"/>
              <a:t>2. Data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akurat</a:t>
            </a:r>
            <a:r>
              <a:rPr lang="en-US" b="1" dirty="0"/>
              <a:t>, </a:t>
            </a:r>
            <a:r>
              <a:rPr lang="en-US" b="1" dirty="0" err="1"/>
              <a:t>realtime</a:t>
            </a:r>
            <a:r>
              <a:rPr lang="en-US" b="1" dirty="0"/>
              <a:t>, paperless dan </a:t>
            </a:r>
            <a:r>
              <a:rPr lang="en-US" b="1" dirty="0" err="1"/>
              <a:t>memudahkan</a:t>
            </a:r>
            <a:r>
              <a:rPr lang="en-US" b="1" dirty="0"/>
              <a:t> audit </a:t>
            </a:r>
            <a:r>
              <a:rPr lang="en-US" b="1" dirty="0" err="1"/>
              <a:t>tenaga</a:t>
            </a:r>
            <a:r>
              <a:rPr lang="en-US" b="1" dirty="0"/>
              <a:t> </a:t>
            </a:r>
            <a:r>
              <a:rPr lang="en-US" b="1" dirty="0" err="1"/>
              <a:t>keperawatan</a:t>
            </a:r>
            <a:r>
              <a:rPr lang="en-US" b="1" dirty="0"/>
              <a:t> </a:t>
            </a:r>
          </a:p>
          <a:p>
            <a:r>
              <a:rPr lang="en-US" b="1" dirty="0"/>
              <a:t>3. </a:t>
            </a:r>
            <a:r>
              <a:rPr lang="en-US" b="1" dirty="0" err="1"/>
              <a:t>Askep</a:t>
            </a:r>
            <a:r>
              <a:rPr lang="en-US" b="1" dirty="0"/>
              <a:t> </a:t>
            </a:r>
            <a:r>
              <a:rPr lang="en-US" b="1" dirty="0" err="1"/>
              <a:t>lbh</a:t>
            </a:r>
            <a:r>
              <a:rPr lang="en-US" b="1" dirty="0"/>
              <a:t> </a:t>
            </a:r>
            <a:r>
              <a:rPr lang="en-US" b="1" dirty="0" err="1"/>
              <a:t>terintegrasi</a:t>
            </a:r>
            <a:r>
              <a:rPr lang="en-US" b="1" dirty="0"/>
              <a:t>, </a:t>
            </a:r>
            <a:r>
              <a:rPr lang="en-US" b="1" dirty="0" err="1"/>
              <a:t>meningkatkan</a:t>
            </a:r>
            <a:r>
              <a:rPr lang="en-US" b="1" dirty="0"/>
              <a:t> </a:t>
            </a:r>
            <a:r>
              <a:rPr lang="en-US" b="1" dirty="0" err="1"/>
              <a:t>kualitas</a:t>
            </a:r>
            <a:r>
              <a:rPr lang="en-US" b="1" dirty="0"/>
              <a:t> Pelayanan dan </a:t>
            </a:r>
            <a:r>
              <a:rPr lang="en-US" b="1" dirty="0" err="1"/>
              <a:t>memperluas</a:t>
            </a:r>
            <a:r>
              <a:rPr lang="en-US" b="1" dirty="0"/>
              <a:t> askes </a:t>
            </a:r>
            <a:r>
              <a:rPr lang="en-US" b="1" dirty="0" err="1"/>
              <a:t>keperawtaan</a:t>
            </a:r>
            <a:endParaRPr lang="en-US" b="1" dirty="0"/>
          </a:p>
          <a:p>
            <a:r>
              <a:rPr lang="en-US" b="1" dirty="0"/>
              <a:t>.4. </a:t>
            </a:r>
            <a:r>
              <a:rPr lang="en-US" b="1" dirty="0" err="1"/>
              <a:t>Meningkatkan</a:t>
            </a:r>
            <a:r>
              <a:rPr lang="en-US" b="1" dirty="0"/>
              <a:t> </a:t>
            </a:r>
            <a:r>
              <a:rPr lang="en-US" b="1" dirty="0" err="1"/>
              <a:t>keamanan</a:t>
            </a:r>
            <a:r>
              <a:rPr lang="en-US" b="1" dirty="0"/>
              <a:t> system </a:t>
            </a:r>
            <a:r>
              <a:rPr lang="en-US" b="1" dirty="0" err="1"/>
              <a:t>perawatan</a:t>
            </a:r>
            <a:r>
              <a:rPr lang="en-US" b="1" dirty="0"/>
              <a:t> </a:t>
            </a:r>
          </a:p>
          <a:p>
            <a:r>
              <a:rPr lang="en-US" b="1" dirty="0"/>
              <a:t>5. </a:t>
            </a:r>
            <a:r>
              <a:rPr lang="en-US" b="1" dirty="0" err="1"/>
              <a:t>Memungkinkan</a:t>
            </a:r>
            <a:r>
              <a:rPr lang="en-US" b="1" dirty="0"/>
              <a:t> </a:t>
            </a:r>
            <a:r>
              <a:rPr lang="en-US" b="1" dirty="0" err="1"/>
              <a:t>pertukaran</a:t>
            </a:r>
            <a:r>
              <a:rPr lang="en-US" b="1" dirty="0"/>
              <a:t> </a:t>
            </a:r>
            <a:r>
              <a:rPr lang="en-US" b="1" dirty="0" err="1"/>
              <a:t>informasi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lbh</a:t>
            </a:r>
            <a:r>
              <a:rPr lang="en-US" b="1" dirty="0"/>
              <a:t> </a:t>
            </a:r>
            <a:r>
              <a:rPr lang="en-US" b="1" dirty="0" err="1"/>
              <a:t>dpt</a:t>
            </a:r>
            <a:r>
              <a:rPr lang="en-US" b="1" dirty="0"/>
              <a:t> di </a:t>
            </a:r>
            <a:r>
              <a:rPr lang="en-US" b="1" dirty="0" err="1"/>
              <a:t>andalkan</a:t>
            </a:r>
            <a:r>
              <a:rPr lang="en-US" b="1" dirty="0"/>
              <a:t> </a:t>
            </a:r>
            <a:r>
              <a:rPr lang="en-US" b="1" dirty="0" err="1"/>
              <a:t>antara</a:t>
            </a:r>
            <a:r>
              <a:rPr lang="en-US" b="1" dirty="0"/>
              <a:t> </a:t>
            </a:r>
            <a:r>
              <a:rPr lang="en-US" b="1" dirty="0" err="1"/>
              <a:t>praktisi</a:t>
            </a:r>
            <a:r>
              <a:rPr lang="en-US" b="1" dirty="0"/>
              <a:t> dan </a:t>
            </a:r>
            <a:r>
              <a:rPr lang="en-US" b="1" dirty="0" err="1"/>
              <a:t>klien</a:t>
            </a:r>
            <a:r>
              <a:rPr lang="en-US" b="1" dirty="0"/>
              <a:t> dan </a:t>
            </a:r>
            <a:r>
              <a:rPr lang="en-US" b="1" dirty="0" err="1"/>
              <a:t>peningkatan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signifikan</a:t>
            </a:r>
            <a:r>
              <a:rPr lang="en-US" b="1" dirty="0"/>
              <a:t> </a:t>
            </a:r>
            <a:r>
              <a:rPr lang="en-US" b="1" dirty="0" err="1"/>
              <a:t>dlm</a:t>
            </a:r>
            <a:r>
              <a:rPr lang="en-US" b="1" dirty="0"/>
              <a:t> </a:t>
            </a:r>
            <a:r>
              <a:rPr lang="en-US" b="1" dirty="0" err="1"/>
              <a:t>cara</a:t>
            </a:r>
            <a:r>
              <a:rPr lang="en-US" b="1" dirty="0"/>
              <a:t> </a:t>
            </a:r>
            <a:r>
              <a:rPr lang="en-US" b="1" dirty="0" err="1"/>
              <a:t>perawatan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akan</a:t>
            </a:r>
            <a:r>
              <a:rPr lang="en-US" b="1" dirty="0"/>
              <a:t> di </a:t>
            </a:r>
            <a:r>
              <a:rPr lang="en-US" b="1" dirty="0" err="1"/>
              <a:t>sampaikan</a:t>
            </a:r>
            <a:r>
              <a:rPr lang="en-US" b="1" dirty="0"/>
              <a:t>, </a:t>
            </a:r>
            <a:r>
              <a:rPr lang="en-US" b="1" dirty="0" err="1"/>
              <a:t>meningkatkan</a:t>
            </a:r>
            <a:r>
              <a:rPr lang="en-US" b="1" dirty="0"/>
              <a:t> </a:t>
            </a:r>
            <a:r>
              <a:rPr lang="en-US" b="1" dirty="0" err="1"/>
              <a:t>inisiatif</a:t>
            </a:r>
            <a:r>
              <a:rPr lang="en-US" b="1" dirty="0"/>
              <a:t> Perawat, </a:t>
            </a:r>
            <a:r>
              <a:rPr lang="en-US" b="1" dirty="0" err="1"/>
              <a:t>memasukkan</a:t>
            </a:r>
            <a:r>
              <a:rPr lang="en-US" b="1" dirty="0"/>
              <a:t> dan </a:t>
            </a:r>
            <a:r>
              <a:rPr lang="en-US" b="1" dirty="0" err="1"/>
              <a:t>mengirimkan</a:t>
            </a:r>
            <a:r>
              <a:rPr lang="en-US" b="1" dirty="0"/>
              <a:t> </a:t>
            </a:r>
            <a:r>
              <a:rPr lang="en-US" b="1" dirty="0" err="1"/>
              <a:t>implementasi</a:t>
            </a:r>
            <a:r>
              <a:rPr lang="en-US" b="1" dirty="0"/>
              <a:t> </a:t>
            </a:r>
            <a:r>
              <a:rPr lang="en-US" b="1" dirty="0" err="1"/>
              <a:t>keperawatan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telah</a:t>
            </a:r>
            <a:r>
              <a:rPr lang="en-US" b="1" dirty="0"/>
              <a:t> </a:t>
            </a:r>
            <a:r>
              <a:rPr lang="en-US" b="1" dirty="0" err="1"/>
              <a:t>dilaksanakan</a:t>
            </a:r>
            <a:r>
              <a:rPr lang="en-US" b="1" dirty="0"/>
              <a:t> </a:t>
            </a:r>
            <a:r>
              <a:rPr lang="en-US" b="1" dirty="0" err="1"/>
              <a:t>lbh</a:t>
            </a:r>
            <a:r>
              <a:rPr lang="en-US" b="1" dirty="0"/>
              <a:t> </a:t>
            </a:r>
            <a:r>
              <a:rPr lang="en-US" b="1" dirty="0" err="1"/>
              <a:t>cepat</a:t>
            </a:r>
            <a:r>
              <a:rPr lang="en-US" b="1" dirty="0"/>
              <a:t> dan </a:t>
            </a:r>
            <a:r>
              <a:rPr lang="en-US" b="1" dirty="0" err="1"/>
              <a:t>menciptakan</a:t>
            </a:r>
            <a:r>
              <a:rPr lang="en-US" b="1" dirty="0"/>
              <a:t> Pelayanan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berpusat</a:t>
            </a:r>
            <a:r>
              <a:rPr lang="en-US" b="1" dirty="0"/>
              <a:t> </a:t>
            </a:r>
            <a:r>
              <a:rPr lang="en-US" b="1" dirty="0" err="1"/>
              <a:t>kpd</a:t>
            </a:r>
            <a:r>
              <a:rPr lang="en-US" b="1" dirty="0"/>
              <a:t> </a:t>
            </a:r>
            <a:r>
              <a:rPr lang="en-US" b="1" dirty="0" err="1"/>
              <a:t>pasien</a:t>
            </a:r>
            <a:r>
              <a:rPr lang="en-US" b="1" dirty="0"/>
              <a:t>. </a:t>
            </a:r>
          </a:p>
          <a:p>
            <a:r>
              <a:rPr lang="en-ID" b="1" dirty="0"/>
              <a:t>6. </a:t>
            </a:r>
            <a:r>
              <a:rPr lang="en-ID" b="1" dirty="0" err="1"/>
              <a:t>Keoptimalan</a:t>
            </a:r>
            <a:r>
              <a:rPr lang="en-ID" b="1" dirty="0"/>
              <a:t> Perawat </a:t>
            </a:r>
            <a:r>
              <a:rPr lang="en-ID" b="1" dirty="0" err="1"/>
              <a:t>dlm</a:t>
            </a:r>
            <a:r>
              <a:rPr lang="en-ID" b="1" dirty="0"/>
              <a:t> </a:t>
            </a:r>
            <a:r>
              <a:rPr lang="en-ID" b="1" dirty="0" err="1"/>
              <a:t>melakukan</a:t>
            </a:r>
            <a:r>
              <a:rPr lang="en-ID" b="1" dirty="0"/>
              <a:t> </a:t>
            </a:r>
            <a:r>
              <a:rPr lang="en-ID" b="1" dirty="0" err="1"/>
              <a:t>askep</a:t>
            </a:r>
            <a:r>
              <a:rPr lang="en-ID" b="1" dirty="0"/>
              <a:t> pada </a:t>
            </a:r>
            <a:r>
              <a:rPr lang="en-ID" b="1" dirty="0" err="1"/>
              <a:t>pasien</a:t>
            </a:r>
            <a:r>
              <a:rPr lang="en-ID" b="1" dirty="0"/>
              <a:t>, </a:t>
            </a:r>
            <a:r>
              <a:rPr lang="en-ID" b="1" dirty="0" err="1"/>
              <a:t>dokumentasi</a:t>
            </a:r>
            <a:r>
              <a:rPr lang="en-ID" b="1" dirty="0"/>
              <a:t> </a:t>
            </a:r>
            <a:r>
              <a:rPr lang="en-ID" b="1" dirty="0" err="1"/>
              <a:t>yg</a:t>
            </a:r>
            <a:r>
              <a:rPr lang="en-ID" b="1" dirty="0"/>
              <a:t> </a:t>
            </a:r>
            <a:r>
              <a:rPr lang="en-ID" b="1" dirty="0" err="1"/>
              <a:t>lbh</a:t>
            </a:r>
            <a:r>
              <a:rPr lang="en-ID" b="1" dirty="0"/>
              <a:t> </a:t>
            </a:r>
            <a:r>
              <a:rPr lang="en-ID" b="1" dirty="0" err="1"/>
              <a:t>efektif</a:t>
            </a:r>
            <a:r>
              <a:rPr lang="en-ID" b="1" dirty="0"/>
              <a:t> dan </a:t>
            </a:r>
            <a:r>
              <a:rPr lang="en-ID" b="1" dirty="0" err="1"/>
              <a:t>efisien</a:t>
            </a:r>
            <a:r>
              <a:rPr lang="en-ID" b="1" dirty="0"/>
              <a:t>, </a:t>
            </a:r>
            <a:r>
              <a:rPr lang="en-ID" b="1" dirty="0" err="1"/>
              <a:t>askep</a:t>
            </a:r>
            <a:r>
              <a:rPr lang="en-ID" b="1" dirty="0"/>
              <a:t> </a:t>
            </a:r>
            <a:r>
              <a:rPr lang="en-ID" b="1" dirty="0" err="1"/>
              <a:t>yg</a:t>
            </a:r>
            <a:r>
              <a:rPr lang="en-ID" b="1" dirty="0"/>
              <a:t> </a:t>
            </a:r>
            <a:r>
              <a:rPr lang="en-ID" b="1" dirty="0" err="1"/>
              <a:t>lbh</a:t>
            </a:r>
            <a:r>
              <a:rPr lang="en-ID" b="1" dirty="0"/>
              <a:t> </a:t>
            </a:r>
            <a:r>
              <a:rPr lang="en-ID" b="1" dirty="0" err="1"/>
              <a:t>terintegrasi</a:t>
            </a:r>
            <a:r>
              <a:rPr lang="en-ID" b="1" dirty="0"/>
              <a:t> </a:t>
            </a:r>
            <a:r>
              <a:rPr lang="en-ID" b="1" dirty="0" err="1"/>
              <a:t>serta</a:t>
            </a:r>
            <a:r>
              <a:rPr lang="en-ID" b="1" dirty="0"/>
              <a:t> paperless </a:t>
            </a:r>
            <a:r>
              <a:rPr lang="en-ID" b="1" dirty="0" err="1"/>
              <a:t>yg</a:t>
            </a:r>
            <a:r>
              <a:rPr lang="en-ID" b="1" dirty="0"/>
              <a:t> </a:t>
            </a:r>
            <a:r>
              <a:rPr lang="en-ID" b="1" dirty="0" err="1"/>
              <a:t>dpt</a:t>
            </a:r>
            <a:r>
              <a:rPr lang="en-ID" b="1" dirty="0"/>
              <a:t> </a:t>
            </a:r>
            <a:r>
              <a:rPr lang="en-ID" b="1" dirty="0" err="1"/>
              <a:t>mengurangi</a:t>
            </a:r>
            <a:r>
              <a:rPr lang="en-ID" b="1" dirty="0"/>
              <a:t> global warming </a:t>
            </a:r>
            <a:r>
              <a:rPr lang="en-ID" b="1" dirty="0" err="1"/>
              <a:t>dlm</a:t>
            </a:r>
            <a:r>
              <a:rPr lang="en-ID" b="1" dirty="0"/>
              <a:t> </a:t>
            </a:r>
            <a:r>
              <a:rPr lang="en-ID" b="1" dirty="0" err="1"/>
              <a:t>pengeluaran</a:t>
            </a:r>
            <a:r>
              <a:rPr lang="en-ID" b="1" dirty="0"/>
              <a:t> RS </a:t>
            </a:r>
          </a:p>
        </p:txBody>
      </p:sp>
    </p:spTree>
    <p:extLst>
      <p:ext uri="{BB962C8B-B14F-4D97-AF65-F5344CB8AC3E}">
        <p14:creationId xmlns:p14="http://schemas.microsoft.com/office/powerpoint/2010/main" val="22297151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87ACF-16C2-9246-C00C-98630268D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097280"/>
            <a:ext cx="10058400" cy="64008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err="1"/>
              <a:t>Sehingga</a:t>
            </a:r>
            <a:r>
              <a:rPr lang="en-US" b="1" dirty="0"/>
              <a:t> ……….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9FE4A-3304-4C3E-07A3-64DC55D4476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efektivitas</a:t>
            </a:r>
            <a:r>
              <a:rPr lang="en-US" b="1" dirty="0"/>
              <a:t>, </a:t>
            </a:r>
            <a:r>
              <a:rPr lang="en-US" b="1" dirty="0" err="1"/>
              <a:t>efisiensi</a:t>
            </a:r>
            <a:r>
              <a:rPr lang="en-US" b="1" dirty="0"/>
              <a:t>, </a:t>
            </a:r>
            <a:r>
              <a:rPr lang="en-US" b="1" dirty="0" err="1"/>
              <a:t>fokus</a:t>
            </a:r>
            <a:r>
              <a:rPr lang="en-US" b="1" dirty="0"/>
              <a:t> pada </a:t>
            </a:r>
            <a:r>
              <a:rPr lang="en-US" b="1" dirty="0" err="1"/>
              <a:t>pasien</a:t>
            </a:r>
            <a:r>
              <a:rPr lang="en-US" b="1" dirty="0"/>
              <a:t> </a:t>
            </a:r>
            <a:r>
              <a:rPr lang="en-US" b="1" dirty="0" err="1"/>
              <a:t>serta</a:t>
            </a:r>
            <a:r>
              <a:rPr lang="en-US" b="1" dirty="0"/>
              <a:t> </a:t>
            </a:r>
            <a:r>
              <a:rPr lang="en-US" b="1" dirty="0" err="1"/>
              <a:t>ketepatan</a:t>
            </a:r>
            <a:r>
              <a:rPr lang="en-US" b="1" dirty="0"/>
              <a:t> </a:t>
            </a:r>
            <a:r>
              <a:rPr lang="en-US" b="1" dirty="0" err="1"/>
              <a:t>waktu</a:t>
            </a:r>
            <a:r>
              <a:rPr lang="en-US" b="1" dirty="0"/>
              <a:t>, </a:t>
            </a:r>
            <a:r>
              <a:rPr lang="en-US" b="1" dirty="0" err="1"/>
              <a:t>Dokumentasi</a:t>
            </a:r>
            <a:r>
              <a:rPr lang="en-US" b="1" dirty="0"/>
              <a:t> </a:t>
            </a:r>
            <a:r>
              <a:rPr lang="en-US" b="1" dirty="0" err="1"/>
              <a:t>elektronik</a:t>
            </a:r>
            <a:r>
              <a:rPr lang="en-US" b="1" dirty="0"/>
              <a:t> </a:t>
            </a:r>
            <a:r>
              <a:rPr lang="en-US" b="1" dirty="0" err="1"/>
              <a:t>mampu</a:t>
            </a:r>
            <a:r>
              <a:rPr lang="en-US" b="1" dirty="0"/>
              <a:t> Memberikan </a:t>
            </a:r>
            <a:r>
              <a:rPr lang="en-US" b="1" dirty="0" err="1"/>
              <a:t>pengaruh</a:t>
            </a:r>
            <a:r>
              <a:rPr lang="en-US" b="1" dirty="0"/>
              <a:t> </a:t>
            </a:r>
            <a:r>
              <a:rPr lang="en-US" b="1" dirty="0" err="1"/>
              <a:t>peningkatan</a:t>
            </a:r>
            <a:r>
              <a:rPr lang="en-US" b="1" dirty="0"/>
              <a:t> </a:t>
            </a:r>
            <a:r>
              <a:rPr lang="en-US" b="1" dirty="0" err="1"/>
              <a:t>lebih</a:t>
            </a:r>
            <a:r>
              <a:rPr lang="en-US" b="1" dirty="0"/>
              <a:t> </a:t>
            </a:r>
            <a:r>
              <a:rPr lang="en-US" b="1" dirty="0" err="1"/>
              <a:t>baik</a:t>
            </a:r>
            <a:r>
              <a:rPr lang="en-US" b="1" dirty="0"/>
              <a:t> </a:t>
            </a:r>
            <a:r>
              <a:rPr lang="en-US" b="1" dirty="0" err="1"/>
              <a:t>daripada</a:t>
            </a:r>
            <a:r>
              <a:rPr lang="en-US" b="1" dirty="0"/>
              <a:t> </a:t>
            </a:r>
            <a:r>
              <a:rPr lang="en-US" b="1" dirty="0" err="1"/>
              <a:t>dokumentasi</a:t>
            </a:r>
            <a:r>
              <a:rPr lang="en-US" b="1" dirty="0"/>
              <a:t> </a:t>
            </a:r>
            <a:r>
              <a:rPr lang="en-US" b="1" dirty="0" err="1"/>
              <a:t>berbasis</a:t>
            </a:r>
            <a:r>
              <a:rPr lang="en-US" b="1" dirty="0"/>
              <a:t> </a:t>
            </a:r>
            <a:r>
              <a:rPr lang="en-US" b="1" dirty="0" err="1"/>
              <a:t>kertas</a:t>
            </a:r>
            <a:r>
              <a:rPr lang="en-US" b="1" dirty="0"/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 </a:t>
            </a:r>
            <a:r>
              <a:rPr lang="en-US" b="1" dirty="0" err="1"/>
              <a:t>Kemampuan</a:t>
            </a:r>
            <a:r>
              <a:rPr lang="en-US" b="1" dirty="0"/>
              <a:t> Perawat </a:t>
            </a:r>
            <a:r>
              <a:rPr lang="en-US" b="1" dirty="0" err="1"/>
              <a:t>utk</a:t>
            </a:r>
            <a:r>
              <a:rPr lang="en-US" b="1" dirty="0"/>
              <a:t> </a:t>
            </a:r>
            <a:r>
              <a:rPr lang="en-US" b="1" dirty="0" err="1"/>
              <a:t>mengoptimalkan</a:t>
            </a:r>
            <a:r>
              <a:rPr lang="en-US" b="1" dirty="0"/>
              <a:t> </a:t>
            </a:r>
            <a:r>
              <a:rPr lang="en-US" b="1" dirty="0" err="1"/>
              <a:t>implementasi</a:t>
            </a:r>
            <a:r>
              <a:rPr lang="en-US" b="1" dirty="0"/>
              <a:t> </a:t>
            </a:r>
            <a:r>
              <a:rPr lang="en-US" b="1" dirty="0" err="1"/>
              <a:t>dokumentasi</a:t>
            </a:r>
            <a:r>
              <a:rPr lang="en-US" b="1" dirty="0"/>
              <a:t> </a:t>
            </a:r>
            <a:r>
              <a:rPr lang="en-US" b="1" dirty="0" err="1"/>
              <a:t>askep</a:t>
            </a:r>
            <a:r>
              <a:rPr lang="en-US" b="1" dirty="0"/>
              <a:t> </a:t>
            </a:r>
            <a:r>
              <a:rPr lang="en-US" b="1" dirty="0" err="1"/>
              <a:t>berbasis</a:t>
            </a:r>
            <a:r>
              <a:rPr lang="en-US" b="1" dirty="0"/>
              <a:t> </a:t>
            </a:r>
            <a:r>
              <a:rPr lang="en-US" b="1" dirty="0" err="1"/>
              <a:t>elektronik</a:t>
            </a:r>
            <a:r>
              <a:rPr lang="en-US" b="1" dirty="0"/>
              <a:t> </a:t>
            </a:r>
            <a:r>
              <a:rPr lang="en-US" b="1" dirty="0" err="1"/>
              <a:t>menjadi</a:t>
            </a:r>
            <a:r>
              <a:rPr lang="en-US" b="1" dirty="0"/>
              <a:t> salah </a:t>
            </a:r>
            <a:r>
              <a:rPr lang="en-US" b="1" dirty="0" err="1"/>
              <a:t>satu</a:t>
            </a:r>
            <a:r>
              <a:rPr lang="en-US" b="1" dirty="0"/>
              <a:t> </a:t>
            </a:r>
            <a:r>
              <a:rPr lang="en-US" b="1" dirty="0" err="1"/>
              <a:t>peran</a:t>
            </a:r>
            <a:r>
              <a:rPr lang="en-US" b="1" dirty="0"/>
              <a:t> </a:t>
            </a:r>
            <a:r>
              <a:rPr lang="en-US" b="1" dirty="0" err="1"/>
              <a:t>penting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implementasi</a:t>
            </a:r>
            <a:r>
              <a:rPr lang="en-US" b="1" dirty="0"/>
              <a:t> </a:t>
            </a:r>
            <a:r>
              <a:rPr lang="en-US" b="1" dirty="0" err="1"/>
              <a:t>dokumentasi</a:t>
            </a:r>
            <a:r>
              <a:rPr lang="en-US" b="1" dirty="0"/>
              <a:t> </a:t>
            </a:r>
            <a:r>
              <a:rPr lang="en-US" b="1" dirty="0" err="1"/>
              <a:t>keperawatan</a:t>
            </a:r>
            <a:r>
              <a:rPr lang="en-US" b="1" dirty="0"/>
              <a:t> </a:t>
            </a:r>
            <a:r>
              <a:rPr lang="en-US" b="1" dirty="0" err="1"/>
              <a:t>berbasis</a:t>
            </a:r>
            <a:r>
              <a:rPr lang="en-US" b="1" dirty="0"/>
              <a:t> </a:t>
            </a:r>
            <a:r>
              <a:rPr lang="en-US" b="1" dirty="0" err="1"/>
              <a:t>elektronik</a:t>
            </a:r>
            <a:r>
              <a:rPr lang="en-US" b="1" dirty="0"/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 </a:t>
            </a:r>
            <a:r>
              <a:rPr lang="en-US" b="1" dirty="0" err="1"/>
              <a:t>Diperlukan</a:t>
            </a:r>
            <a:r>
              <a:rPr lang="en-US" b="1" dirty="0"/>
              <a:t> </a:t>
            </a:r>
            <a:r>
              <a:rPr lang="en-US" b="1" dirty="0" err="1"/>
              <a:t>adanya</a:t>
            </a:r>
            <a:r>
              <a:rPr lang="en-US" b="1" dirty="0"/>
              <a:t> </a:t>
            </a:r>
            <a:r>
              <a:rPr lang="en-US" b="1" dirty="0" err="1"/>
              <a:t>persiapan</a:t>
            </a:r>
            <a:r>
              <a:rPr lang="en-US" b="1" dirty="0"/>
              <a:t> </a:t>
            </a:r>
            <a:r>
              <a:rPr lang="en-US" b="1" dirty="0" err="1"/>
              <a:t>matang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penerapan</a:t>
            </a:r>
            <a:r>
              <a:rPr lang="en-US" b="1" dirty="0"/>
              <a:t> system </a:t>
            </a:r>
            <a:r>
              <a:rPr lang="en-US" b="1" dirty="0" err="1"/>
              <a:t>dokumentasi</a:t>
            </a:r>
            <a:r>
              <a:rPr lang="en-US" b="1" dirty="0"/>
              <a:t> </a:t>
            </a:r>
            <a:r>
              <a:rPr lang="en-US" b="1" dirty="0" err="1"/>
              <a:t>elektronik</a:t>
            </a:r>
            <a:r>
              <a:rPr lang="en-US" b="1" dirty="0"/>
              <a:t>. </a:t>
            </a:r>
            <a:r>
              <a:rPr lang="en-US" b="1" dirty="0" err="1"/>
              <a:t>Dukungan</a:t>
            </a:r>
            <a:r>
              <a:rPr lang="en-US" b="1" dirty="0"/>
              <a:t> </a:t>
            </a:r>
            <a:r>
              <a:rPr lang="en-US" b="1" dirty="0" err="1"/>
              <a:t>kuat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institusi</a:t>
            </a:r>
            <a:r>
              <a:rPr lang="en-US" b="1" dirty="0"/>
              <a:t> </a:t>
            </a:r>
            <a:r>
              <a:rPr lang="en-US" b="1" dirty="0" err="1"/>
              <a:t>Rumah</a:t>
            </a:r>
            <a:r>
              <a:rPr lang="en-US" b="1" dirty="0"/>
              <a:t> </a:t>
            </a:r>
            <a:r>
              <a:rPr lang="en-US" b="1" dirty="0" err="1"/>
              <a:t>sakit</a:t>
            </a:r>
            <a:r>
              <a:rPr lang="en-US" b="1" dirty="0"/>
              <a:t>, </a:t>
            </a:r>
            <a:r>
              <a:rPr lang="en-US" b="1" dirty="0" err="1"/>
              <a:t>organisasi</a:t>
            </a:r>
            <a:r>
              <a:rPr lang="en-US" b="1" dirty="0"/>
              <a:t> </a:t>
            </a:r>
            <a:r>
              <a:rPr lang="en-US" b="1" dirty="0" err="1"/>
              <a:t>maupun</a:t>
            </a:r>
            <a:r>
              <a:rPr lang="en-US" b="1" dirty="0"/>
              <a:t> </a:t>
            </a:r>
            <a:r>
              <a:rPr lang="en-US" b="1" dirty="0" err="1"/>
              <a:t>pemerintah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proses </a:t>
            </a:r>
            <a:r>
              <a:rPr lang="en-US" b="1" dirty="0" err="1"/>
              <a:t>adaptasi</a:t>
            </a:r>
            <a:r>
              <a:rPr lang="en-US" b="1" dirty="0"/>
              <a:t> Perawat </a:t>
            </a:r>
            <a:r>
              <a:rPr lang="en-US" b="1" dirty="0" err="1"/>
              <a:t>menjadi</a:t>
            </a:r>
            <a:r>
              <a:rPr lang="en-US" b="1" dirty="0"/>
              <a:t> </a:t>
            </a:r>
            <a:r>
              <a:rPr lang="en-US" b="1" dirty="0" err="1"/>
              <a:t>tantangan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harus</a:t>
            </a:r>
            <a:r>
              <a:rPr lang="en-US" b="1" dirty="0"/>
              <a:t> di </a:t>
            </a:r>
            <a:r>
              <a:rPr lang="en-US" b="1" dirty="0" err="1"/>
              <a:t>jawab</a:t>
            </a:r>
            <a:r>
              <a:rPr lang="en-US" b="1" dirty="0"/>
              <a:t> agar </a:t>
            </a:r>
            <a:r>
              <a:rPr lang="en-US" b="1" dirty="0" err="1"/>
              <a:t>penerapan</a:t>
            </a:r>
            <a:r>
              <a:rPr lang="en-US" b="1" dirty="0"/>
              <a:t> </a:t>
            </a:r>
            <a:r>
              <a:rPr lang="en-US" b="1" dirty="0" err="1"/>
              <a:t>dokumentasi</a:t>
            </a:r>
            <a:r>
              <a:rPr lang="en-US" b="1" dirty="0"/>
              <a:t> </a:t>
            </a:r>
            <a:r>
              <a:rPr lang="en-US" b="1" dirty="0" err="1"/>
              <a:t>elektronik</a:t>
            </a:r>
            <a:r>
              <a:rPr lang="en-US" b="1" dirty="0"/>
              <a:t> </a:t>
            </a:r>
            <a:r>
              <a:rPr lang="en-US" b="1" dirty="0" err="1"/>
              <a:t>tsb</a:t>
            </a:r>
            <a:r>
              <a:rPr lang="en-US" b="1" dirty="0"/>
              <a:t> </a:t>
            </a:r>
            <a:r>
              <a:rPr lang="en-US" b="1" dirty="0" err="1"/>
              <a:t>dpt</a:t>
            </a:r>
            <a:r>
              <a:rPr lang="en-US" b="1" dirty="0"/>
              <a:t> </a:t>
            </a:r>
            <a:r>
              <a:rPr lang="en-US" b="1" dirty="0" err="1"/>
              <a:t>terealisasi</a:t>
            </a:r>
            <a:r>
              <a:rPr lang="en-US" b="1" dirty="0"/>
              <a:t> </a:t>
            </a:r>
            <a:r>
              <a:rPr lang="en-US" b="1" dirty="0" err="1"/>
              <a:t>dgn</a:t>
            </a:r>
            <a:r>
              <a:rPr lang="en-US" b="1" dirty="0"/>
              <a:t> </a:t>
            </a:r>
            <a:r>
              <a:rPr lang="en-US" b="1" dirty="0" err="1"/>
              <a:t>baik</a:t>
            </a:r>
            <a:r>
              <a:rPr lang="en-US" b="1" dirty="0"/>
              <a:t> 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1246214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A0231-DBA6-529C-05C2-0AA3D78B093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Dokumentasi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keperawatan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merupakan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bagian</a:t>
            </a:r>
            <a:r>
              <a:rPr lang="en-US" sz="2400" b="1" dirty="0">
                <a:latin typeface="Agency FB" panose="020B0503020202020204" pitchFamily="34" charset="0"/>
              </a:rPr>
              <a:t> yang </a:t>
            </a:r>
            <a:r>
              <a:rPr lang="en-US" sz="2400" b="1" dirty="0" err="1">
                <a:latin typeface="Agency FB" panose="020B0503020202020204" pitchFamily="34" charset="0"/>
              </a:rPr>
              <a:t>penting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dari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dokumentasi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klinis</a:t>
            </a:r>
            <a:r>
              <a:rPr lang="en-US" sz="2400" b="1" dirty="0">
                <a:latin typeface="Agency FB" panose="020B0503020202020204" pitchFamily="34" charset="0"/>
              </a:rPr>
              <a:t>. </a:t>
            </a:r>
            <a:r>
              <a:rPr lang="en-US" sz="2400" b="1" dirty="0" err="1">
                <a:latin typeface="Agency FB" panose="020B0503020202020204" pitchFamily="34" charset="0"/>
              </a:rPr>
              <a:t>Namun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realitanya</a:t>
            </a:r>
            <a:r>
              <a:rPr lang="en-US" sz="2400" b="1" dirty="0">
                <a:latin typeface="Agency FB" panose="020B0503020202020204" pitchFamily="34" charset="0"/>
              </a:rPr>
              <a:t> di </a:t>
            </a:r>
            <a:r>
              <a:rPr lang="en-US" sz="2400" b="1" dirty="0" err="1">
                <a:latin typeface="Agency FB" panose="020B0503020202020204" pitchFamily="34" charset="0"/>
              </a:rPr>
              <a:t>lapangan</a:t>
            </a:r>
            <a:r>
              <a:rPr lang="en-US" sz="2400" b="1" dirty="0">
                <a:latin typeface="Agency FB" panose="020B0503020202020204" pitchFamily="34" charset="0"/>
              </a:rPr>
              <a:t>, </a:t>
            </a:r>
            <a:r>
              <a:rPr lang="en-US" sz="2400" b="1" dirty="0" err="1">
                <a:latin typeface="Agency FB" panose="020B0503020202020204" pitchFamily="34" charset="0"/>
              </a:rPr>
              <a:t>asuhan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keperawatan</a:t>
            </a:r>
            <a:r>
              <a:rPr lang="en-US" sz="2400" b="1" dirty="0">
                <a:latin typeface="Agency FB" panose="020B0503020202020204" pitchFamily="34" charset="0"/>
              </a:rPr>
              <a:t> yang </a:t>
            </a:r>
            <a:r>
              <a:rPr lang="en-US" sz="2400" b="1" dirty="0" err="1">
                <a:latin typeface="Agency FB" panose="020B0503020202020204" pitchFamily="34" charset="0"/>
              </a:rPr>
              <a:t>dilakukan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masih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bersifat</a:t>
            </a:r>
            <a:r>
              <a:rPr lang="en-US" sz="2400" b="1" dirty="0">
                <a:latin typeface="Agency FB" panose="020B0503020202020204" pitchFamily="34" charset="0"/>
              </a:rPr>
              <a:t> manual dan </a:t>
            </a:r>
            <a:r>
              <a:rPr lang="en-US" sz="2400" b="1" dirty="0" err="1">
                <a:latin typeface="Agency FB" panose="020B0503020202020204" pitchFamily="34" charset="0"/>
              </a:rPr>
              <a:t>konvensional</a:t>
            </a:r>
            <a:r>
              <a:rPr lang="en-US" sz="2400" b="1" dirty="0">
                <a:latin typeface="Agency FB" panose="020B0503020202020204" pitchFamily="34" charset="0"/>
              </a:rPr>
              <a:t>, </a:t>
            </a:r>
            <a:r>
              <a:rPr lang="en-US" sz="2400" b="1" dirty="0" err="1">
                <a:latin typeface="Agency FB" panose="020B0503020202020204" pitchFamily="34" charset="0"/>
              </a:rPr>
              <a:t>belum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disertai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dengan</a:t>
            </a:r>
            <a:r>
              <a:rPr lang="en-US" sz="2400" b="1" dirty="0">
                <a:latin typeface="Agency FB" panose="020B0503020202020204" pitchFamily="34" charset="0"/>
              </a:rPr>
              <a:t> system/</a:t>
            </a:r>
            <a:r>
              <a:rPr lang="en-US" sz="2400" b="1" dirty="0" err="1">
                <a:latin typeface="Agency FB" panose="020B0503020202020204" pitchFamily="34" charset="0"/>
              </a:rPr>
              <a:t>perangkat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teknologi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yg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memadai</a:t>
            </a:r>
            <a:r>
              <a:rPr lang="en-US" sz="2400" b="1" dirty="0">
                <a:latin typeface="Agency FB" panose="020B0503020202020204" pitchFamily="34" charset="0"/>
              </a:rPr>
              <a:t>. </a:t>
            </a:r>
          </a:p>
          <a:p>
            <a:r>
              <a:rPr lang="en-US" sz="2400" b="1" dirty="0">
                <a:latin typeface="Agency FB" panose="020B0503020202020204" pitchFamily="34" charset="0"/>
              </a:rPr>
              <a:t>Contoh : </a:t>
            </a:r>
            <a:r>
              <a:rPr lang="en-US" sz="2400" b="1" dirty="0" err="1">
                <a:latin typeface="Agency FB" panose="020B0503020202020204" pitchFamily="34" charset="0"/>
              </a:rPr>
              <a:t>Dalam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hal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pendokumentasian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Askep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masih</a:t>
            </a:r>
            <a:r>
              <a:rPr lang="en-US" sz="2400" b="1" dirty="0">
                <a:latin typeface="Agency FB" panose="020B0503020202020204" pitchFamily="34" charset="0"/>
              </a:rPr>
              <a:t> manual, </a:t>
            </a:r>
            <a:r>
              <a:rPr lang="en-US" sz="2400" b="1" dirty="0" err="1">
                <a:latin typeface="Agency FB" panose="020B0503020202020204" pitchFamily="34" charset="0"/>
              </a:rPr>
              <a:t>sehingga</a:t>
            </a:r>
            <a:r>
              <a:rPr lang="en-US" sz="2400" b="1" dirty="0">
                <a:latin typeface="Agency FB" panose="020B0503020202020204" pitchFamily="34" charset="0"/>
              </a:rPr>
              <a:t> Perawat </a:t>
            </a:r>
            <a:r>
              <a:rPr lang="en-US" sz="2400" b="1" dirty="0" err="1">
                <a:latin typeface="Agency FB" panose="020B0503020202020204" pitchFamily="34" charset="0"/>
              </a:rPr>
              <a:t>memiliki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potensi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yg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besar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terhadap</a:t>
            </a:r>
            <a:r>
              <a:rPr lang="en-US" sz="2400" b="1" dirty="0">
                <a:latin typeface="Agency FB" panose="020B0503020202020204" pitchFamily="34" charset="0"/>
              </a:rPr>
              <a:t> proses </a:t>
            </a:r>
            <a:r>
              <a:rPr lang="en-US" sz="2400" b="1" dirty="0" err="1">
                <a:latin typeface="Agency FB" panose="020B0503020202020204" pitchFamily="34" charset="0"/>
              </a:rPr>
              <a:t>terjadinya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kelalaian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dalam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praktik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Dengan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adanya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kemajuan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teknologi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informasi</a:t>
            </a:r>
            <a:r>
              <a:rPr lang="en-US" sz="2400" b="1" dirty="0">
                <a:latin typeface="Agency FB" panose="020B0503020202020204" pitchFamily="34" charset="0"/>
              </a:rPr>
              <a:t>, </a:t>
            </a:r>
            <a:r>
              <a:rPr lang="en-US" sz="2400" b="1" dirty="0" err="1">
                <a:latin typeface="Agency FB" panose="020B0503020202020204" pitchFamily="34" charset="0"/>
              </a:rPr>
              <a:t>maka</a:t>
            </a:r>
            <a:r>
              <a:rPr lang="en-US" sz="2400" b="1" dirty="0">
                <a:latin typeface="Agency FB" panose="020B0503020202020204" pitchFamily="34" charset="0"/>
              </a:rPr>
              <a:t> sangat </a:t>
            </a:r>
            <a:r>
              <a:rPr lang="en-US" sz="2400" b="1" dirty="0" err="1">
                <a:latin typeface="Agency FB" panose="020B0503020202020204" pitchFamily="34" charset="0"/>
              </a:rPr>
              <a:t>dimungkinkan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bagi</a:t>
            </a:r>
            <a:r>
              <a:rPr lang="en-US" sz="2400" b="1" dirty="0">
                <a:latin typeface="Agency FB" panose="020B0503020202020204" pitchFamily="34" charset="0"/>
              </a:rPr>
              <a:t> Perawat </a:t>
            </a:r>
            <a:r>
              <a:rPr lang="en-US" sz="2400" b="1" dirty="0" err="1">
                <a:latin typeface="Agency FB" panose="020B0503020202020204" pitchFamily="34" charset="0"/>
              </a:rPr>
              <a:t>utk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memiliki</a:t>
            </a:r>
            <a:r>
              <a:rPr lang="en-US" sz="2400" b="1" dirty="0">
                <a:latin typeface="Agency FB" panose="020B0503020202020204" pitchFamily="34" charset="0"/>
              </a:rPr>
              <a:t> system </a:t>
            </a:r>
            <a:r>
              <a:rPr lang="en-US" sz="2400" b="1" dirty="0" err="1">
                <a:latin typeface="Agency FB" panose="020B0503020202020204" pitchFamily="34" charset="0"/>
              </a:rPr>
              <a:t>pendokumentasian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asuhan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yg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lebih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canggih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dgn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memanfaatkan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perkembangan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teknologi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informasi</a:t>
            </a:r>
            <a:r>
              <a:rPr lang="en-US" sz="2400" b="1" dirty="0">
                <a:latin typeface="Agency FB" panose="020B0503020202020204" pitchFamily="34" charset="0"/>
              </a:rPr>
              <a:t>. </a:t>
            </a:r>
            <a:r>
              <a:rPr lang="en-US" sz="2400" b="1" dirty="0" err="1">
                <a:latin typeface="Agency FB" panose="020B0503020202020204" pitchFamily="34" charset="0"/>
              </a:rPr>
              <a:t>Pendokumentasian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keperawatan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dgn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menggunakan</a:t>
            </a:r>
            <a:r>
              <a:rPr lang="en-US" sz="2400" b="1" dirty="0">
                <a:latin typeface="Agency FB" panose="020B0503020202020204" pitchFamily="34" charset="0"/>
              </a:rPr>
              <a:t> computer </a:t>
            </a:r>
            <a:r>
              <a:rPr lang="en-US" sz="2400" b="1" dirty="0" err="1">
                <a:latin typeface="Agency FB" panose="020B0503020202020204" pitchFamily="34" charset="0"/>
              </a:rPr>
              <a:t>diharapkan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akan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membantu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meningkatkan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dokumentasi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keperawatan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yg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berkualitas</a:t>
            </a:r>
            <a:r>
              <a:rPr lang="en-US" sz="2400" b="1" dirty="0">
                <a:latin typeface="Agency FB" panose="020B0503020202020204" pitchFamily="34" charset="0"/>
              </a:rPr>
              <a:t>. </a:t>
            </a:r>
            <a:endParaRPr lang="en-ID" sz="24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8061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64361-6BA4-430C-B7BE-8D9823D5A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7920" y="284480"/>
            <a:ext cx="6908800" cy="6228080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Dokumentasi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askep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berbasis</a:t>
            </a:r>
            <a:r>
              <a:rPr lang="en-US" sz="2800" b="1" dirty="0">
                <a:latin typeface="+mj-lt"/>
              </a:rPr>
              <a:t> computer </a:t>
            </a:r>
            <a:r>
              <a:rPr lang="en-US" sz="2800" b="1" dirty="0" err="1">
                <a:latin typeface="+mj-lt"/>
              </a:rPr>
              <a:t>adalah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pencatatan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yg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dilakukan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dgn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menggunakan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perangkat</a:t>
            </a:r>
            <a:r>
              <a:rPr lang="en-US" sz="2800" b="1" dirty="0">
                <a:latin typeface="+mj-lt"/>
              </a:rPr>
              <a:t> computer </a:t>
            </a:r>
            <a:r>
              <a:rPr lang="en-US" sz="2800" b="1" dirty="0" err="1">
                <a:latin typeface="+mj-lt"/>
              </a:rPr>
              <a:t>yg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telah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disediakan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perangkat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lunak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sesuai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dgn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kebutuhan</a:t>
            </a:r>
            <a:r>
              <a:rPr lang="en-US" sz="2800" b="1" dirty="0">
                <a:latin typeface="+mj-lt"/>
              </a:rPr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Pemasukan</a:t>
            </a:r>
            <a:r>
              <a:rPr lang="en-US" sz="2800" b="1" dirty="0">
                <a:latin typeface="+mj-lt"/>
              </a:rPr>
              <a:t> data </a:t>
            </a:r>
            <a:r>
              <a:rPr lang="en-US" sz="2800" b="1" dirty="0" err="1">
                <a:latin typeface="+mj-lt"/>
              </a:rPr>
              <a:t>dilakukan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setiap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saat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sehingga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perkembangan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pasien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dapat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terekam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secara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kontinyu</a:t>
            </a:r>
            <a:r>
              <a:rPr lang="en-US" sz="2800" b="1" dirty="0">
                <a:latin typeface="+mj-lt"/>
              </a:rPr>
              <a:t> dan </a:t>
            </a:r>
            <a:r>
              <a:rPr lang="en-US" sz="2800" b="1" dirty="0" err="1">
                <a:latin typeface="+mj-lt"/>
              </a:rPr>
              <a:t>komprehensif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Perkembangan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pengetahuan</a:t>
            </a:r>
            <a:r>
              <a:rPr lang="en-US" sz="2800" b="1" dirty="0">
                <a:latin typeface="+mj-lt"/>
              </a:rPr>
              <a:t> dan </a:t>
            </a:r>
            <a:r>
              <a:rPr lang="en-US" sz="2800" b="1" dirty="0" err="1">
                <a:latin typeface="+mj-lt"/>
              </a:rPr>
              <a:t>teknologi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membuat</a:t>
            </a:r>
            <a:r>
              <a:rPr lang="en-US" sz="2800" b="1" dirty="0">
                <a:latin typeface="+mj-lt"/>
              </a:rPr>
              <a:t> orang </a:t>
            </a:r>
            <a:r>
              <a:rPr lang="en-US" sz="2800" b="1" dirty="0" err="1">
                <a:latin typeface="+mj-lt"/>
              </a:rPr>
              <a:t>berpikir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lebih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kritis</a:t>
            </a:r>
            <a:r>
              <a:rPr lang="en-US" sz="2800" b="1" dirty="0">
                <a:latin typeface="+mj-lt"/>
              </a:rPr>
              <a:t>, </a:t>
            </a:r>
            <a:r>
              <a:rPr lang="en-US" sz="2800" b="1" dirty="0" err="1">
                <a:latin typeface="+mj-lt"/>
              </a:rPr>
              <a:t>termasuk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dlm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penggunaan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layanan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kesehatan</a:t>
            </a:r>
            <a:endParaRPr lang="en-US" sz="2800" b="1" dirty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Perkembangan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teknologi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ini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perannya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dpt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membangun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mutu</a:t>
            </a:r>
            <a:r>
              <a:rPr lang="en-US" sz="2800" b="1" dirty="0">
                <a:latin typeface="+mj-lt"/>
              </a:rPr>
              <a:t> Pelayanan Kesehatan </a:t>
            </a:r>
            <a:r>
              <a:rPr lang="en-US" sz="2800" b="1" dirty="0" err="1">
                <a:latin typeface="+mj-lt"/>
              </a:rPr>
              <a:t>yg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lbh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baik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krn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dpt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membantu</a:t>
            </a:r>
            <a:r>
              <a:rPr lang="en-US" sz="2800" b="1" dirty="0">
                <a:latin typeface="+mj-lt"/>
              </a:rPr>
              <a:t> para </a:t>
            </a:r>
            <a:r>
              <a:rPr lang="en-US" sz="2800" b="1" dirty="0" err="1">
                <a:latin typeface="+mj-lt"/>
              </a:rPr>
              <a:t>tim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kesehatan</a:t>
            </a:r>
            <a:r>
              <a:rPr lang="en-US" sz="2800" b="1" dirty="0">
                <a:latin typeface="+mj-lt"/>
              </a:rPr>
              <a:t>    </a:t>
            </a:r>
            <a:endParaRPr lang="en-ID" sz="2800" b="1" dirty="0">
              <a:latin typeface="+mj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F6FF8A-FFED-9D09-FEC9-B8ADCA642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80" y="487680"/>
            <a:ext cx="4084319" cy="6024880"/>
          </a:xfrm>
        </p:spPr>
        <p:txBody>
          <a:bodyPr/>
          <a:lstStyle/>
          <a:p>
            <a:pPr algn="ctr"/>
            <a:endParaRPr lang="en-US" dirty="0"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  <a:p>
            <a:pPr algn="ctr"/>
            <a:r>
              <a:rPr lang="en-US" sz="3600" b="1" dirty="0">
                <a:latin typeface="Agency FB" panose="020B0503020202020204" pitchFamily="34" charset="0"/>
              </a:rPr>
              <a:t>SISTEM DOKUMENTASI </a:t>
            </a:r>
          </a:p>
          <a:p>
            <a:pPr algn="ctr"/>
            <a:r>
              <a:rPr lang="en-US" sz="3600" b="1" dirty="0">
                <a:latin typeface="Agency FB" panose="020B0503020202020204" pitchFamily="34" charset="0"/>
              </a:rPr>
              <a:t>BERBASIS KOMPUTER</a:t>
            </a:r>
            <a:r>
              <a:rPr lang="en-US" sz="2400" b="1" dirty="0">
                <a:latin typeface="+mj-lt"/>
              </a:rPr>
              <a:t> </a:t>
            </a:r>
            <a:endParaRPr lang="en-ID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1862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F92FC-6234-F287-783F-3FFE2879D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80" y="1798320"/>
            <a:ext cx="11399520" cy="4592320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b="1" dirty="0"/>
              <a:t> </a:t>
            </a:r>
            <a:r>
              <a:rPr lang="en-US" sz="2400" b="1" dirty="0" err="1"/>
              <a:t>Sistem</a:t>
            </a:r>
            <a:r>
              <a:rPr lang="en-US" sz="2400" b="1" dirty="0"/>
              <a:t> </a:t>
            </a:r>
            <a:r>
              <a:rPr lang="en-US" sz="2400" b="1" dirty="0" err="1"/>
              <a:t>informasi</a:t>
            </a:r>
            <a:r>
              <a:rPr lang="en-US" sz="2400" b="1" dirty="0"/>
              <a:t> Manajemen </a:t>
            </a:r>
            <a:r>
              <a:rPr lang="en-US" sz="2400" b="1" dirty="0" err="1"/>
              <a:t>berbasis</a:t>
            </a:r>
            <a:r>
              <a:rPr lang="en-US" sz="2400" b="1" dirty="0"/>
              <a:t> computer </a:t>
            </a:r>
            <a:r>
              <a:rPr lang="en-US" sz="2400" b="1" dirty="0" err="1"/>
              <a:t>sudah</a:t>
            </a:r>
            <a:r>
              <a:rPr lang="en-US" sz="2400" b="1" dirty="0"/>
              <a:t> </a:t>
            </a:r>
            <a:r>
              <a:rPr lang="en-US" sz="2400" b="1" dirty="0" err="1"/>
              <a:t>banyak</a:t>
            </a:r>
            <a:r>
              <a:rPr lang="en-US" sz="2400" b="1" dirty="0"/>
              <a:t> </a:t>
            </a:r>
            <a:r>
              <a:rPr lang="en-US" sz="2400" b="1" dirty="0" err="1"/>
              <a:t>digunakan</a:t>
            </a:r>
            <a:r>
              <a:rPr lang="en-US" sz="2400" b="1" dirty="0"/>
              <a:t> di </a:t>
            </a:r>
            <a:r>
              <a:rPr lang="en-US" sz="2400" b="1" dirty="0" err="1"/>
              <a:t>lingkungan</a:t>
            </a:r>
            <a:r>
              <a:rPr lang="en-US" sz="2400" b="1" dirty="0"/>
              <a:t> Kesehatan </a:t>
            </a:r>
            <a:r>
              <a:rPr lang="en-US" sz="2400" b="1" dirty="0" err="1"/>
              <a:t>terutama</a:t>
            </a:r>
            <a:r>
              <a:rPr lang="en-US" sz="2400" b="1" dirty="0"/>
              <a:t> di </a:t>
            </a:r>
            <a:r>
              <a:rPr lang="en-US" sz="2400" b="1" dirty="0" err="1"/>
              <a:t>keperawatan</a:t>
            </a:r>
            <a:r>
              <a:rPr lang="en-US" sz="2400" b="1" dirty="0"/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/>
              <a:t> Strategi </a:t>
            </a:r>
            <a:r>
              <a:rPr lang="en-US" sz="2400" b="1" dirty="0" err="1"/>
              <a:t>pemngembangan</a:t>
            </a:r>
            <a:r>
              <a:rPr lang="en-US" sz="2400" b="1" dirty="0"/>
              <a:t> </a:t>
            </a:r>
            <a:r>
              <a:rPr lang="en-US" sz="2400" b="1" dirty="0" err="1"/>
              <a:t>teknologi</a:t>
            </a:r>
            <a:r>
              <a:rPr lang="en-US" sz="2400" b="1" dirty="0"/>
              <a:t> computer </a:t>
            </a:r>
            <a:r>
              <a:rPr lang="en-US" sz="2400" b="1" dirty="0" err="1"/>
              <a:t>utk</a:t>
            </a:r>
            <a:r>
              <a:rPr lang="en-US" sz="2400" b="1" dirty="0"/>
              <a:t> Pendidikan </a:t>
            </a:r>
            <a:r>
              <a:rPr lang="en-US" sz="2400" b="1" dirty="0" err="1"/>
              <a:t>keperawatan</a:t>
            </a:r>
            <a:r>
              <a:rPr lang="en-US" sz="2400" b="1" dirty="0"/>
              <a:t> </a:t>
            </a:r>
            <a:r>
              <a:rPr lang="en-US" sz="2400" b="1" dirty="0" err="1"/>
              <a:t>adl</a:t>
            </a:r>
            <a:r>
              <a:rPr lang="en-US" sz="2400" b="1" dirty="0"/>
              <a:t> </a:t>
            </a:r>
            <a:r>
              <a:rPr lang="en-US" sz="2400" b="1" dirty="0" err="1"/>
              <a:t>penggunaan</a:t>
            </a:r>
            <a:r>
              <a:rPr lang="en-US" sz="2400" b="1" dirty="0"/>
              <a:t> </a:t>
            </a:r>
            <a:r>
              <a:rPr lang="en-US" sz="2400" b="1" dirty="0" err="1"/>
              <a:t>simultan</a:t>
            </a:r>
            <a:r>
              <a:rPr lang="en-US" sz="2400" b="1" dirty="0"/>
              <a:t> </a:t>
            </a:r>
            <a:r>
              <a:rPr lang="en-US" sz="2400" b="1" dirty="0" err="1"/>
              <a:t>keperawatan</a:t>
            </a:r>
            <a:r>
              <a:rPr lang="en-US" sz="2400" b="1" dirty="0"/>
              <a:t> virtual.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/>
              <a:t> </a:t>
            </a:r>
            <a:r>
              <a:rPr lang="en-US" sz="2400" b="1" dirty="0" err="1"/>
              <a:t>Sistem</a:t>
            </a:r>
            <a:r>
              <a:rPr lang="en-US" sz="2400" b="1" dirty="0"/>
              <a:t> </a:t>
            </a:r>
            <a:r>
              <a:rPr lang="en-US" sz="2400" b="1" dirty="0" err="1"/>
              <a:t>informasi</a:t>
            </a:r>
            <a:r>
              <a:rPr lang="en-US" sz="2400" b="1" dirty="0"/>
              <a:t> Manajemen di Indonesia </a:t>
            </a:r>
            <a:r>
              <a:rPr lang="en-US" sz="2400" b="1" dirty="0" err="1"/>
              <a:t>masih</a:t>
            </a:r>
            <a:r>
              <a:rPr lang="en-US" sz="2400" b="1" dirty="0"/>
              <a:t> </a:t>
            </a:r>
            <a:r>
              <a:rPr lang="en-US" sz="2400" b="1" dirty="0" err="1"/>
              <a:t>mengalami</a:t>
            </a:r>
            <a:r>
              <a:rPr lang="en-US" sz="2400" b="1" dirty="0"/>
              <a:t> </a:t>
            </a:r>
            <a:r>
              <a:rPr lang="en-US" sz="2400" b="1" dirty="0" err="1"/>
              <a:t>banyak</a:t>
            </a:r>
            <a:r>
              <a:rPr lang="en-US" sz="2400" b="1" dirty="0"/>
              <a:t> </a:t>
            </a:r>
            <a:r>
              <a:rPr lang="en-US" sz="2400" b="1" dirty="0" err="1"/>
              <a:t>kendala</a:t>
            </a:r>
            <a:r>
              <a:rPr lang="en-US" sz="2400" b="1" dirty="0"/>
              <a:t>. Di </a:t>
            </a:r>
            <a:r>
              <a:rPr lang="en-US" sz="2400" b="1" dirty="0" err="1"/>
              <a:t>luar</a:t>
            </a:r>
            <a:r>
              <a:rPr lang="en-US" sz="2400" b="1" dirty="0"/>
              <a:t> Indonesia, </a:t>
            </a:r>
            <a:r>
              <a:rPr lang="en-US" sz="2400" b="1" dirty="0" err="1"/>
              <a:t>teknologi</a:t>
            </a:r>
            <a:r>
              <a:rPr lang="en-US" sz="2400" b="1" dirty="0"/>
              <a:t> </a:t>
            </a:r>
            <a:r>
              <a:rPr lang="en-US" sz="2400" b="1" dirty="0" err="1"/>
              <a:t>telah</a:t>
            </a:r>
            <a:r>
              <a:rPr lang="en-US" sz="2400" b="1" dirty="0"/>
              <a:t> </a:t>
            </a:r>
            <a:r>
              <a:rPr lang="en-US" sz="2400" b="1" dirty="0" err="1"/>
              <a:t>banyak</a:t>
            </a:r>
            <a:r>
              <a:rPr lang="en-US" sz="2400" b="1" dirty="0"/>
              <a:t> </a:t>
            </a:r>
            <a:r>
              <a:rPr lang="en-US" sz="2400" b="1" dirty="0" err="1"/>
              <a:t>membantu</a:t>
            </a:r>
            <a:r>
              <a:rPr lang="en-US" sz="2400" b="1" dirty="0"/>
              <a:t> Manajemen Pendidikan </a:t>
            </a:r>
            <a:r>
              <a:rPr lang="en-US" sz="2400" b="1" dirty="0" err="1"/>
              <a:t>keperawatan</a:t>
            </a:r>
            <a:r>
              <a:rPr lang="en-US" sz="2400" b="1" dirty="0"/>
              <a:t>, </a:t>
            </a:r>
            <a:r>
              <a:rPr lang="en-US" sz="2400" b="1" dirty="0" err="1"/>
              <a:t>khususnya</a:t>
            </a:r>
            <a:r>
              <a:rPr lang="en-US" sz="2400" b="1" dirty="0"/>
              <a:t> </a:t>
            </a:r>
            <a:r>
              <a:rPr lang="en-US" sz="2400" b="1" dirty="0" err="1"/>
              <a:t>penggunaan</a:t>
            </a:r>
            <a:r>
              <a:rPr lang="en-US" sz="2400" b="1" dirty="0"/>
              <a:t> computer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askep</a:t>
            </a:r>
            <a:r>
              <a:rPr lang="en-US" sz="2400" b="1" dirty="0"/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/>
              <a:t> Di Indonesia, proses </a:t>
            </a:r>
            <a:r>
              <a:rPr lang="en-US" sz="2400" b="1" dirty="0" err="1"/>
              <a:t>menggunakan</a:t>
            </a:r>
            <a:r>
              <a:rPr lang="en-US" sz="2400" b="1" dirty="0"/>
              <a:t> computer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dokumentasi</a:t>
            </a:r>
            <a:r>
              <a:rPr lang="en-US" sz="2400" b="1" dirty="0"/>
              <a:t> </a:t>
            </a:r>
            <a:r>
              <a:rPr lang="en-US" sz="2400" b="1" dirty="0" err="1"/>
              <a:t>keperawatan</a:t>
            </a:r>
            <a:r>
              <a:rPr lang="en-US" sz="2400" b="1" dirty="0"/>
              <a:t> sangat </a:t>
            </a:r>
            <a:r>
              <a:rPr lang="en-US" sz="2400" b="1" dirty="0" err="1"/>
              <a:t>lambat</a:t>
            </a:r>
            <a:r>
              <a:rPr lang="en-US" sz="2400" b="1" dirty="0"/>
              <a:t> </a:t>
            </a:r>
            <a:r>
              <a:rPr lang="en-US" sz="2400" b="1" dirty="0" err="1"/>
              <a:t>sehingga</a:t>
            </a:r>
            <a:r>
              <a:rPr lang="en-US" sz="2400" b="1" dirty="0"/>
              <a:t> </a:t>
            </a:r>
            <a:r>
              <a:rPr lang="en-US" sz="2400" b="1" dirty="0" err="1"/>
              <a:t>perlu</a:t>
            </a:r>
            <a:r>
              <a:rPr lang="en-US" sz="2400" b="1" dirty="0"/>
              <a:t> </a:t>
            </a:r>
            <a:r>
              <a:rPr lang="en-US" sz="2400" b="1" dirty="0" err="1"/>
              <a:t>menyegarkan</a:t>
            </a:r>
            <a:r>
              <a:rPr lang="en-US" sz="2400" b="1" dirty="0"/>
              <a:t> </a:t>
            </a:r>
            <a:r>
              <a:rPr lang="en-US" sz="2400" b="1" dirty="0" err="1"/>
              <a:t>aplikasi</a:t>
            </a:r>
            <a:r>
              <a:rPr lang="en-US" sz="2400" b="1" dirty="0"/>
              <a:t> system </a:t>
            </a:r>
            <a:r>
              <a:rPr lang="en-US" sz="2400" b="1" dirty="0" err="1"/>
              <a:t>informasi</a:t>
            </a:r>
            <a:r>
              <a:rPr lang="en-US" sz="2400" b="1" dirty="0"/>
              <a:t> </a:t>
            </a:r>
            <a:r>
              <a:rPr lang="en-US" sz="2400" b="1" dirty="0" err="1"/>
              <a:t>keperawatan</a:t>
            </a:r>
            <a:r>
              <a:rPr lang="en-US" sz="2400" b="1" dirty="0"/>
              <a:t>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pengembangan</a:t>
            </a:r>
            <a:r>
              <a:rPr lang="en-US" sz="2400" b="1" dirty="0"/>
              <a:t> Pendidikan </a:t>
            </a:r>
            <a:r>
              <a:rPr lang="en-US" sz="2400" b="1" dirty="0" err="1"/>
              <a:t>keperawatan</a:t>
            </a:r>
            <a:endParaRPr lang="en-ID" sz="2400" b="1" dirty="0"/>
          </a:p>
        </p:txBody>
      </p:sp>
    </p:spTree>
    <p:extLst>
      <p:ext uri="{BB962C8B-B14F-4D97-AF65-F5344CB8AC3E}">
        <p14:creationId xmlns:p14="http://schemas.microsoft.com/office/powerpoint/2010/main" val="7835908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69192-8EC6-EA03-6348-E119E2423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883920"/>
            <a:ext cx="10058400" cy="85344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Informasi</a:t>
            </a:r>
            <a:r>
              <a:rPr lang="en-US" b="1" dirty="0"/>
              <a:t> Manajemen </a:t>
            </a:r>
            <a:r>
              <a:rPr lang="en-US" b="1" dirty="0" err="1"/>
              <a:t>Rumah</a:t>
            </a:r>
            <a:r>
              <a:rPr lang="en-US" b="1" dirty="0"/>
              <a:t> </a:t>
            </a:r>
            <a:r>
              <a:rPr lang="en-US" b="1" dirty="0" err="1"/>
              <a:t>Sakit</a:t>
            </a:r>
            <a:r>
              <a:rPr lang="en-US" b="1" dirty="0"/>
              <a:t> 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B7332-8DBB-B780-BB50-D5863CE93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2108201"/>
            <a:ext cx="11389360" cy="415035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sz="2800" dirty="0" err="1">
                <a:latin typeface="Agency FB" panose="020B0503020202020204" pitchFamily="34" charset="0"/>
              </a:rPr>
              <a:t>Merupakan</a:t>
            </a:r>
            <a:r>
              <a:rPr lang="en-US" sz="2800" dirty="0">
                <a:latin typeface="Agency FB" panose="020B0503020202020204" pitchFamily="34" charset="0"/>
              </a:rPr>
              <a:t> system computer </a:t>
            </a:r>
            <a:r>
              <a:rPr lang="en-US" sz="2800" dirty="0" err="1">
                <a:latin typeface="Agency FB" panose="020B0503020202020204" pitchFamily="34" charset="0"/>
              </a:rPr>
              <a:t>yg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memproses</a:t>
            </a:r>
            <a:r>
              <a:rPr lang="en-US" sz="2800" dirty="0">
                <a:latin typeface="Agency FB" panose="020B0503020202020204" pitchFamily="34" charset="0"/>
              </a:rPr>
              <a:t> dan </a:t>
            </a:r>
            <a:r>
              <a:rPr lang="en-US" sz="2800" dirty="0" err="1">
                <a:latin typeface="Agency FB" panose="020B0503020202020204" pitchFamily="34" charset="0"/>
              </a:rPr>
              <a:t>mengintegrasikan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seluruh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alur</a:t>
            </a:r>
            <a:r>
              <a:rPr lang="en-US" sz="2800" dirty="0">
                <a:latin typeface="Agency FB" panose="020B0503020202020204" pitchFamily="34" charset="0"/>
              </a:rPr>
              <a:t> proses </a:t>
            </a:r>
            <a:r>
              <a:rPr lang="en-US" sz="2800" dirty="0" err="1">
                <a:latin typeface="Agency FB" panose="020B0503020202020204" pitchFamily="34" charset="0"/>
              </a:rPr>
              <a:t>bisnis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layanan</a:t>
            </a:r>
            <a:r>
              <a:rPr lang="en-US" sz="2800" dirty="0">
                <a:latin typeface="Agency FB" panose="020B0503020202020204" pitchFamily="34" charset="0"/>
              </a:rPr>
              <a:t> Kesehatan </a:t>
            </a:r>
            <a:r>
              <a:rPr lang="en-US" sz="2800" dirty="0" err="1">
                <a:latin typeface="Agency FB" panose="020B0503020202020204" pitchFamily="34" charset="0"/>
              </a:rPr>
              <a:t>dlm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bentuk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jaringan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koordinasi</a:t>
            </a:r>
            <a:r>
              <a:rPr lang="en-US" sz="2800" dirty="0">
                <a:latin typeface="Agency FB" panose="020B0503020202020204" pitchFamily="34" charset="0"/>
              </a:rPr>
              <a:t>, </a:t>
            </a:r>
            <a:r>
              <a:rPr lang="en-US" sz="2800" dirty="0" err="1">
                <a:latin typeface="Agency FB" panose="020B0503020202020204" pitchFamily="34" charset="0"/>
              </a:rPr>
              <a:t>pelaporan</a:t>
            </a:r>
            <a:r>
              <a:rPr lang="en-US" sz="2800" dirty="0">
                <a:latin typeface="Agency FB" panose="020B0503020202020204" pitchFamily="34" charset="0"/>
              </a:rPr>
              <a:t> dan </a:t>
            </a:r>
            <a:r>
              <a:rPr lang="en-US" sz="2800" dirty="0" err="1">
                <a:latin typeface="Agency FB" panose="020B0503020202020204" pitchFamily="34" charset="0"/>
              </a:rPr>
              <a:t>prosedur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administrasi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utk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memperoleh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informasi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secara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cepat</a:t>
            </a:r>
            <a:r>
              <a:rPr lang="en-US" sz="2800" dirty="0">
                <a:latin typeface="Agency FB" panose="020B0503020202020204" pitchFamily="34" charset="0"/>
              </a:rPr>
              <a:t>, </a:t>
            </a:r>
            <a:r>
              <a:rPr lang="en-US" sz="2800" dirty="0" err="1">
                <a:latin typeface="Agency FB" panose="020B0503020202020204" pitchFamily="34" charset="0"/>
              </a:rPr>
              <a:t>tepat</a:t>
            </a:r>
            <a:r>
              <a:rPr lang="en-US" sz="2800" dirty="0">
                <a:latin typeface="Agency FB" panose="020B0503020202020204" pitchFamily="34" charset="0"/>
              </a:rPr>
              <a:t> dan </a:t>
            </a:r>
            <a:r>
              <a:rPr lang="en-US" sz="2800" dirty="0" err="1">
                <a:latin typeface="Agency FB" panose="020B0503020202020204" pitchFamily="34" charset="0"/>
              </a:rPr>
              <a:t>akurat</a:t>
            </a:r>
            <a:r>
              <a:rPr lang="en-US" sz="2800" dirty="0">
                <a:latin typeface="Agency FB" panose="020B0503020202020204" pitchFamily="34" charset="0"/>
              </a:rPr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Saat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ini</a:t>
            </a:r>
            <a:r>
              <a:rPr lang="en-US" sz="2800" dirty="0">
                <a:latin typeface="Agency FB" panose="020B0503020202020204" pitchFamily="34" charset="0"/>
              </a:rPr>
              <a:t> SIMRS </a:t>
            </a:r>
            <a:r>
              <a:rPr lang="en-US" sz="2800" dirty="0" err="1">
                <a:latin typeface="Agency FB" panose="020B0503020202020204" pitchFamily="34" charset="0"/>
              </a:rPr>
              <a:t>merupakan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sarana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pendukung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yg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penting</a:t>
            </a:r>
            <a:r>
              <a:rPr lang="en-US" sz="2800" dirty="0">
                <a:latin typeface="Agency FB" panose="020B0503020202020204" pitchFamily="34" charset="0"/>
              </a:rPr>
              <a:t>, </a:t>
            </a:r>
            <a:r>
              <a:rPr lang="en-US" sz="2800" dirty="0" err="1">
                <a:latin typeface="Agency FB" panose="020B0503020202020204" pitchFamily="34" charset="0"/>
              </a:rPr>
              <a:t>bahkan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dpt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dikatakan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mutlah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utk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mendukung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pengelolaan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operasional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rumah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sakit</a:t>
            </a:r>
            <a:r>
              <a:rPr lang="en-US" sz="2800" dirty="0">
                <a:latin typeface="Agency FB" panose="020B0503020202020204" pitchFamily="34" charset="0"/>
              </a:rPr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Sistem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Informasi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Keperawatan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merupakan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kombinasi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dari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ilmu</a:t>
            </a:r>
            <a:r>
              <a:rPr lang="en-US" sz="2800" dirty="0">
                <a:latin typeface="Agency FB" panose="020B0503020202020204" pitchFamily="34" charset="0"/>
              </a:rPr>
              <a:t> computer, </a:t>
            </a:r>
            <a:r>
              <a:rPr lang="en-US" sz="2800" dirty="0" err="1">
                <a:latin typeface="Agency FB" panose="020B0503020202020204" pitchFamily="34" charset="0"/>
              </a:rPr>
              <a:t>ilmu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informasi</a:t>
            </a:r>
            <a:r>
              <a:rPr lang="en-US" sz="2800" dirty="0">
                <a:latin typeface="Agency FB" panose="020B0503020202020204" pitchFamily="34" charset="0"/>
              </a:rPr>
              <a:t>, dan </a:t>
            </a:r>
            <a:r>
              <a:rPr lang="en-US" sz="2800" dirty="0" err="1">
                <a:latin typeface="Agency FB" panose="020B0503020202020204" pitchFamily="34" charset="0"/>
              </a:rPr>
              <a:t>ilmu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keperawatan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yg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dirancang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ukt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membantu</a:t>
            </a:r>
            <a:r>
              <a:rPr lang="en-US" sz="2800" dirty="0">
                <a:latin typeface="Agency FB" panose="020B0503020202020204" pitchFamily="34" charset="0"/>
              </a:rPr>
              <a:t> Manajemen dan proses data </a:t>
            </a:r>
            <a:r>
              <a:rPr lang="en-US" sz="2800" dirty="0" err="1">
                <a:latin typeface="Agency FB" panose="020B0503020202020204" pitchFamily="34" charset="0"/>
              </a:rPr>
              <a:t>keperawatan</a:t>
            </a:r>
            <a:r>
              <a:rPr lang="en-US" sz="2800" dirty="0">
                <a:latin typeface="Agency FB" panose="020B0503020202020204" pitchFamily="34" charset="0"/>
              </a:rPr>
              <a:t>, </a:t>
            </a:r>
            <a:r>
              <a:rPr lang="en-US" sz="2800" dirty="0" err="1">
                <a:latin typeface="Agency FB" panose="020B0503020202020204" pitchFamily="34" charset="0"/>
              </a:rPr>
              <a:t>informasi</a:t>
            </a:r>
            <a:r>
              <a:rPr lang="en-US" sz="2800" dirty="0">
                <a:latin typeface="Agency FB" panose="020B0503020202020204" pitchFamily="34" charset="0"/>
              </a:rPr>
              <a:t> dan </a:t>
            </a:r>
            <a:r>
              <a:rPr lang="en-US" sz="2800" dirty="0" err="1">
                <a:latin typeface="Agency FB" panose="020B0503020202020204" pitchFamily="34" charset="0"/>
              </a:rPr>
              <a:t>pengetahuan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utk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mendukung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praktik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keperawatan</a:t>
            </a:r>
            <a:r>
              <a:rPr lang="en-US" sz="2800" dirty="0">
                <a:latin typeface="Agency FB" panose="020B0503020202020204" pitchFamily="34" charset="0"/>
              </a:rPr>
              <a:t> dan </a:t>
            </a:r>
            <a:r>
              <a:rPr lang="en-US" sz="2800" dirty="0" err="1">
                <a:latin typeface="Agency FB" panose="020B0503020202020204" pitchFamily="34" charset="0"/>
              </a:rPr>
              <a:t>pemberian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dirty="0" err="1">
                <a:latin typeface="Agency FB" panose="020B0503020202020204" pitchFamily="34" charset="0"/>
              </a:rPr>
              <a:t>perawatan</a:t>
            </a:r>
            <a:r>
              <a:rPr lang="en-US" sz="2800" dirty="0">
                <a:latin typeface="Agency FB" panose="020B0503020202020204" pitchFamily="34" charset="0"/>
              </a:rPr>
              <a:t>.</a:t>
            </a:r>
            <a:endParaRPr lang="en-ID" sz="28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4058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9AF80-285C-CAF5-0AF2-8ED7ED3CF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88908"/>
            <a:ext cx="10058400" cy="74845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Informasi</a:t>
            </a:r>
            <a:r>
              <a:rPr lang="en-US" b="1" dirty="0"/>
              <a:t> </a:t>
            </a:r>
            <a:r>
              <a:rPr lang="en-US" b="1" dirty="0" err="1"/>
              <a:t>Keperawatan</a:t>
            </a:r>
            <a:r>
              <a:rPr lang="en-US" b="1" dirty="0"/>
              <a:t> (NIS)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BB698-DA69-000C-F913-287D85D43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280" y="2108201"/>
            <a:ext cx="11206480" cy="316483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b="1" dirty="0"/>
              <a:t> </a:t>
            </a:r>
            <a:r>
              <a:rPr lang="en-US" sz="2400" b="1" dirty="0" err="1"/>
              <a:t>Merupakan</a:t>
            </a:r>
            <a:r>
              <a:rPr lang="en-US" sz="2400" b="1" dirty="0"/>
              <a:t> </a:t>
            </a:r>
            <a:r>
              <a:rPr lang="en-US" sz="2400" b="1" dirty="0" err="1"/>
              <a:t>bagian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system </a:t>
            </a:r>
            <a:r>
              <a:rPr lang="en-US" sz="2400" b="1" dirty="0" err="1"/>
              <a:t>informasi</a:t>
            </a:r>
            <a:r>
              <a:rPr lang="en-US" sz="2400" b="1" dirty="0"/>
              <a:t> </a:t>
            </a:r>
            <a:r>
              <a:rPr lang="en-US" sz="2400" b="1" dirty="0" err="1"/>
              <a:t>perawatan</a:t>
            </a:r>
            <a:r>
              <a:rPr lang="en-US" sz="2400" b="1" dirty="0"/>
              <a:t> Kesehatan </a:t>
            </a:r>
            <a:r>
              <a:rPr lang="en-US" sz="2400" b="1" dirty="0" err="1"/>
              <a:t>yg</a:t>
            </a:r>
            <a:r>
              <a:rPr lang="en-US" sz="2400" b="1" dirty="0"/>
              <a:t> </a:t>
            </a:r>
            <a:r>
              <a:rPr lang="en-US" sz="2400" b="1" dirty="0" err="1"/>
              <a:t>berhubungan</a:t>
            </a:r>
            <a:r>
              <a:rPr lang="en-US" sz="2400" b="1" dirty="0"/>
              <a:t> </a:t>
            </a:r>
            <a:r>
              <a:rPr lang="en-US" sz="2400" b="1" dirty="0" err="1"/>
              <a:t>dgn</a:t>
            </a:r>
            <a:r>
              <a:rPr lang="en-US" sz="2400" b="1" dirty="0"/>
              <a:t> </a:t>
            </a:r>
            <a:r>
              <a:rPr lang="en-US" sz="2400" b="1" dirty="0" err="1"/>
              <a:t>aspek</a:t>
            </a:r>
            <a:r>
              <a:rPr lang="en-US" sz="2400" b="1" dirty="0"/>
              <a:t> </a:t>
            </a:r>
            <a:r>
              <a:rPr lang="en-US" sz="2400" b="1" dirty="0" err="1"/>
              <a:t>keperawatan</a:t>
            </a:r>
            <a:r>
              <a:rPr lang="en-US" sz="2400" b="1" dirty="0"/>
              <a:t>, </a:t>
            </a:r>
            <a:r>
              <a:rPr lang="en-US" sz="2400" b="1" dirty="0" err="1"/>
              <a:t>terutama</a:t>
            </a:r>
            <a:r>
              <a:rPr lang="en-US" sz="2400" b="1" dirty="0"/>
              <a:t> </a:t>
            </a:r>
            <a:r>
              <a:rPr lang="en-US" sz="2400" b="1" dirty="0" err="1"/>
              <a:t>pemelihraan</a:t>
            </a:r>
            <a:r>
              <a:rPr lang="en-US" sz="2400" b="1" dirty="0"/>
              <a:t> </a:t>
            </a:r>
            <a:r>
              <a:rPr lang="en-US" sz="2400" b="1" dirty="0" err="1"/>
              <a:t>catatan</a:t>
            </a:r>
            <a:r>
              <a:rPr lang="en-US" sz="2400" b="1" dirty="0"/>
              <a:t> </a:t>
            </a:r>
            <a:r>
              <a:rPr lang="en-US" sz="2400" b="1" dirty="0" err="1"/>
              <a:t>keperawatan</a:t>
            </a:r>
            <a:r>
              <a:rPr lang="en-US" sz="2400" b="1" dirty="0"/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/>
              <a:t> </a:t>
            </a:r>
            <a:r>
              <a:rPr lang="en-US" sz="2400" b="1" dirty="0" err="1"/>
              <a:t>Beberapa</a:t>
            </a:r>
            <a:r>
              <a:rPr lang="en-US" sz="2400" b="1" dirty="0"/>
              <a:t> </a:t>
            </a:r>
            <a:r>
              <a:rPr lang="en-US" sz="2400" b="1" dirty="0" err="1"/>
              <a:t>tujuan</a:t>
            </a:r>
            <a:r>
              <a:rPr lang="en-US" sz="2400" b="1" dirty="0"/>
              <a:t> </a:t>
            </a:r>
            <a:r>
              <a:rPr lang="en-US" sz="2400" b="1" dirty="0" err="1"/>
              <a:t>yg</a:t>
            </a:r>
            <a:r>
              <a:rPr lang="en-US" sz="2400" b="1" dirty="0"/>
              <a:t> </a:t>
            </a:r>
            <a:r>
              <a:rPr lang="en-US" sz="2400" b="1" dirty="0" err="1"/>
              <a:t>harus</a:t>
            </a:r>
            <a:r>
              <a:rPr lang="en-US" sz="2400" b="1" dirty="0"/>
              <a:t> </a:t>
            </a:r>
            <a:r>
              <a:rPr lang="en-US" sz="2400" b="1" dirty="0" err="1"/>
              <a:t>dipenui</a:t>
            </a:r>
            <a:r>
              <a:rPr lang="en-US" sz="2400" b="1" dirty="0"/>
              <a:t> oleh system </a:t>
            </a:r>
            <a:r>
              <a:rPr lang="en-US" sz="2400" b="1" dirty="0" err="1"/>
              <a:t>informasi</a:t>
            </a:r>
            <a:r>
              <a:rPr lang="en-US" sz="2400" b="1" dirty="0"/>
              <a:t> </a:t>
            </a:r>
            <a:r>
              <a:rPr lang="en-US" sz="2400" b="1" dirty="0" err="1"/>
              <a:t>keperawatan</a:t>
            </a:r>
            <a:r>
              <a:rPr lang="en-US" sz="2400" b="1" dirty="0"/>
              <a:t> </a:t>
            </a:r>
            <a:r>
              <a:rPr lang="en-US" sz="2400" b="1" dirty="0" err="1"/>
              <a:t>utk</a:t>
            </a:r>
            <a:r>
              <a:rPr lang="en-US" sz="2400" b="1" dirty="0"/>
              <a:t> </a:t>
            </a:r>
            <a:r>
              <a:rPr lang="en-US" sz="2400" b="1" dirty="0" err="1"/>
              <a:t>mencapai</a:t>
            </a:r>
            <a:r>
              <a:rPr lang="en-US" sz="2400" b="1" dirty="0"/>
              <a:t> </a:t>
            </a:r>
            <a:r>
              <a:rPr lang="en-US" sz="2400" b="1" dirty="0" err="1"/>
              <a:t>tujuannya</a:t>
            </a:r>
            <a:r>
              <a:rPr lang="en-US" sz="2400" b="1" dirty="0"/>
              <a:t>, </a:t>
            </a:r>
            <a:r>
              <a:rPr lang="en-US" sz="2400" b="1" dirty="0" err="1"/>
              <a:t>memenuhi</a:t>
            </a:r>
            <a:r>
              <a:rPr lang="en-US" sz="2400" b="1" dirty="0"/>
              <a:t> </a:t>
            </a:r>
            <a:r>
              <a:rPr lang="en-US" sz="2400" b="1" dirty="0" err="1"/>
              <a:t>kebutuhan</a:t>
            </a:r>
            <a:r>
              <a:rPr lang="en-US" sz="2400" b="1" dirty="0"/>
              <a:t> </a:t>
            </a:r>
            <a:r>
              <a:rPr lang="en-US" sz="2400" b="1" dirty="0" err="1"/>
              <a:t>pengguna</a:t>
            </a:r>
            <a:r>
              <a:rPr lang="en-US" sz="2400" b="1" dirty="0"/>
              <a:t> dan </a:t>
            </a:r>
            <a:r>
              <a:rPr lang="en-US" sz="2400" b="1" dirty="0" err="1"/>
              <a:t>beroperasi</a:t>
            </a:r>
            <a:r>
              <a:rPr lang="en-US" sz="2400" b="1" dirty="0"/>
              <a:t> </a:t>
            </a:r>
            <a:r>
              <a:rPr lang="en-US" sz="2400" b="1" dirty="0" err="1"/>
              <a:t>dgn</a:t>
            </a:r>
            <a:r>
              <a:rPr lang="en-US" sz="2400" b="1" dirty="0"/>
              <a:t> </a:t>
            </a:r>
            <a:r>
              <a:rPr lang="en-US" sz="2400" b="1" dirty="0" err="1"/>
              <a:t>baik</a:t>
            </a:r>
            <a:r>
              <a:rPr lang="en-US" sz="2400" b="1" dirty="0"/>
              <a:t> </a:t>
            </a:r>
            <a:r>
              <a:rPr lang="en-US" sz="2400" b="1" dirty="0" err="1"/>
              <a:t>dijelaskan</a:t>
            </a:r>
            <a:r>
              <a:rPr lang="en-US" sz="2400" b="1" dirty="0"/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/>
              <a:t> </a:t>
            </a:r>
            <a:r>
              <a:rPr lang="en-US" sz="2400" b="1" dirty="0" err="1"/>
              <a:t>Fungsi</a:t>
            </a:r>
            <a:r>
              <a:rPr lang="en-US" sz="2400" b="1" dirty="0"/>
              <a:t> system </a:t>
            </a:r>
            <a:r>
              <a:rPr lang="en-US" sz="2400" b="1" dirty="0" err="1"/>
              <a:t>tersebut</a:t>
            </a:r>
            <a:r>
              <a:rPr lang="en-US" sz="2400" b="1" dirty="0"/>
              <a:t> yang </a:t>
            </a:r>
            <a:r>
              <a:rPr lang="en-US" sz="2400" b="1" dirty="0" err="1"/>
              <a:t>dikombinasikan</a:t>
            </a:r>
            <a:r>
              <a:rPr lang="en-US" sz="2400" b="1" dirty="0"/>
              <a:t> </a:t>
            </a:r>
            <a:r>
              <a:rPr lang="en-US" sz="2400" b="1" dirty="0" err="1"/>
              <a:t>dgn</a:t>
            </a:r>
            <a:r>
              <a:rPr lang="en-US" sz="2400" b="1" dirty="0"/>
              <a:t> tugas2 </a:t>
            </a:r>
            <a:r>
              <a:rPr lang="en-US" sz="2400" b="1" dirty="0" err="1"/>
              <a:t>dasar</a:t>
            </a:r>
            <a:r>
              <a:rPr lang="en-US" sz="2400" b="1" dirty="0"/>
              <a:t> proses </a:t>
            </a:r>
            <a:r>
              <a:rPr lang="en-US" sz="2400" b="1" dirty="0" err="1"/>
              <a:t>asuhan</a:t>
            </a:r>
            <a:r>
              <a:rPr lang="en-US" sz="2400" b="1" dirty="0"/>
              <a:t> </a:t>
            </a:r>
            <a:r>
              <a:rPr lang="en-US" sz="2400" b="1" dirty="0" err="1"/>
              <a:t>keperawatan</a:t>
            </a:r>
            <a:endParaRPr lang="en-ID" sz="2400" b="1" dirty="0"/>
          </a:p>
        </p:txBody>
      </p:sp>
    </p:spTree>
    <p:extLst>
      <p:ext uri="{BB962C8B-B14F-4D97-AF65-F5344CB8AC3E}">
        <p14:creationId xmlns:p14="http://schemas.microsoft.com/office/powerpoint/2010/main" val="25802996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76B6E-ADFD-987A-9739-BDEABFCF8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86603"/>
            <a:ext cx="11257280" cy="1450757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err="1"/>
              <a:t>Dokumentasi</a:t>
            </a:r>
            <a:r>
              <a:rPr lang="en-US" b="1" dirty="0"/>
              <a:t> </a:t>
            </a:r>
            <a:r>
              <a:rPr lang="en-US" b="1" dirty="0" err="1"/>
              <a:t>Keperawatan</a:t>
            </a:r>
            <a:r>
              <a:rPr lang="en-US" b="1" dirty="0"/>
              <a:t> </a:t>
            </a:r>
            <a:r>
              <a:rPr lang="en-US" b="1" dirty="0" err="1"/>
              <a:t>berbasis</a:t>
            </a:r>
            <a:r>
              <a:rPr lang="en-US" b="1" dirty="0"/>
              <a:t> </a:t>
            </a:r>
            <a:r>
              <a:rPr lang="en-US" b="1" dirty="0" err="1"/>
              <a:t>Komputerisasi</a:t>
            </a:r>
            <a:r>
              <a:rPr lang="en-US" b="1" dirty="0"/>
              <a:t> ……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BA2C5-5B6D-8056-FAC5-38D8B2B00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940560"/>
            <a:ext cx="11257280" cy="420623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b="1" dirty="0" err="1"/>
              <a:t>Dibuat</a:t>
            </a:r>
            <a:r>
              <a:rPr lang="en-US" b="1" dirty="0"/>
              <a:t> </a:t>
            </a:r>
            <a:r>
              <a:rPr lang="en-US" b="1" dirty="0" err="1"/>
              <a:t>utk</a:t>
            </a:r>
            <a:r>
              <a:rPr lang="en-US" b="1" dirty="0"/>
              <a:t> </a:t>
            </a:r>
            <a:r>
              <a:rPr lang="en-US" b="1" dirty="0" err="1"/>
              <a:t>membantu</a:t>
            </a:r>
            <a:r>
              <a:rPr lang="en-US" b="1" dirty="0"/>
              <a:t> Manajemen dan proses data </a:t>
            </a:r>
            <a:r>
              <a:rPr lang="en-US" b="1" dirty="0" err="1"/>
              <a:t>keperawatan</a:t>
            </a:r>
            <a:r>
              <a:rPr lang="en-US" b="1" dirty="0"/>
              <a:t>, </a:t>
            </a:r>
            <a:r>
              <a:rPr lang="en-US" b="1" dirty="0" err="1"/>
              <a:t>informasi</a:t>
            </a:r>
            <a:r>
              <a:rPr lang="en-US" b="1" dirty="0"/>
              <a:t> dan </a:t>
            </a:r>
            <a:r>
              <a:rPr lang="en-US" b="1" dirty="0" err="1"/>
              <a:t>pengetahuan</a:t>
            </a:r>
            <a:r>
              <a:rPr lang="en-US" b="1" dirty="0"/>
              <a:t> </a:t>
            </a:r>
            <a:r>
              <a:rPr lang="en-US" b="1" dirty="0" err="1"/>
              <a:t>utk</a:t>
            </a:r>
            <a:r>
              <a:rPr lang="en-US" b="1" dirty="0"/>
              <a:t> </a:t>
            </a:r>
            <a:r>
              <a:rPr lang="en-US" b="1" dirty="0" err="1"/>
              <a:t>mendukung</a:t>
            </a:r>
            <a:r>
              <a:rPr lang="en-US" b="1" dirty="0"/>
              <a:t> </a:t>
            </a:r>
            <a:r>
              <a:rPr lang="en-US" b="1" dirty="0" err="1"/>
              <a:t>praktik</a:t>
            </a:r>
            <a:r>
              <a:rPr lang="en-US" b="1" dirty="0"/>
              <a:t> </a:t>
            </a:r>
            <a:r>
              <a:rPr lang="en-US" b="1" dirty="0" err="1"/>
              <a:t>keperawatan</a:t>
            </a:r>
            <a:r>
              <a:rPr lang="en-US" b="1" dirty="0"/>
              <a:t> dan </a:t>
            </a:r>
            <a:r>
              <a:rPr lang="en-US" b="1" dirty="0" err="1"/>
              <a:t>pemberian</a:t>
            </a:r>
            <a:r>
              <a:rPr lang="en-US" b="1" dirty="0"/>
              <a:t> </a:t>
            </a:r>
            <a:r>
              <a:rPr lang="en-US" b="1" dirty="0" err="1"/>
              <a:t>perawatan</a:t>
            </a:r>
            <a:r>
              <a:rPr lang="en-US" b="1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 </a:t>
            </a:r>
            <a:r>
              <a:rPr lang="en-US" b="1" dirty="0" err="1"/>
              <a:t>Pencatatan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dilakukan</a:t>
            </a:r>
            <a:r>
              <a:rPr lang="en-US" b="1" dirty="0"/>
              <a:t> </a:t>
            </a:r>
            <a:r>
              <a:rPr lang="en-US" b="1" dirty="0" err="1"/>
              <a:t>dgn</a:t>
            </a:r>
            <a:r>
              <a:rPr lang="en-US" b="1" dirty="0"/>
              <a:t> </a:t>
            </a:r>
            <a:r>
              <a:rPr lang="en-US" b="1" dirty="0" err="1"/>
              <a:t>menggunakan</a:t>
            </a:r>
            <a:r>
              <a:rPr lang="en-US" b="1" dirty="0"/>
              <a:t> </a:t>
            </a:r>
            <a:r>
              <a:rPr lang="en-US" b="1" dirty="0" err="1"/>
              <a:t>perangkat</a:t>
            </a:r>
            <a:r>
              <a:rPr lang="en-US" b="1" dirty="0"/>
              <a:t> computer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telah</a:t>
            </a:r>
            <a:r>
              <a:rPr lang="en-US" b="1" dirty="0"/>
              <a:t> </a:t>
            </a:r>
            <a:r>
              <a:rPr lang="en-US" b="1" dirty="0" err="1"/>
              <a:t>disediakan</a:t>
            </a:r>
            <a:r>
              <a:rPr lang="en-US" b="1" dirty="0"/>
              <a:t> </a:t>
            </a:r>
            <a:r>
              <a:rPr lang="en-US" b="1" dirty="0" err="1"/>
              <a:t>perangkat</a:t>
            </a:r>
            <a:r>
              <a:rPr lang="en-US" b="1" dirty="0"/>
              <a:t> </a:t>
            </a:r>
            <a:r>
              <a:rPr lang="en-US" b="1" dirty="0" err="1"/>
              <a:t>lunak</a:t>
            </a:r>
            <a:r>
              <a:rPr lang="en-US" b="1" dirty="0"/>
              <a:t> </a:t>
            </a:r>
            <a:r>
              <a:rPr lang="en-US" b="1" dirty="0" err="1"/>
              <a:t>sesuai</a:t>
            </a:r>
            <a:r>
              <a:rPr lang="en-US" b="1" dirty="0"/>
              <a:t> </a:t>
            </a:r>
            <a:r>
              <a:rPr lang="en-US" b="1" dirty="0" err="1"/>
              <a:t>dgn</a:t>
            </a:r>
            <a:r>
              <a:rPr lang="en-US" b="1" dirty="0"/>
              <a:t> </a:t>
            </a:r>
            <a:r>
              <a:rPr lang="en-US" b="1" dirty="0" err="1"/>
              <a:t>kebutuhan</a:t>
            </a:r>
            <a:r>
              <a:rPr lang="en-US" b="1" dirty="0"/>
              <a:t>. </a:t>
            </a:r>
            <a:r>
              <a:rPr lang="en-US" b="1" dirty="0" err="1"/>
              <a:t>Pemasukan</a:t>
            </a:r>
            <a:r>
              <a:rPr lang="en-US" b="1" dirty="0"/>
              <a:t> data </a:t>
            </a:r>
            <a:r>
              <a:rPr lang="en-US" b="1" dirty="0" err="1"/>
              <a:t>dilakukan</a:t>
            </a:r>
            <a:r>
              <a:rPr lang="en-US" b="1" dirty="0"/>
              <a:t> </a:t>
            </a:r>
            <a:r>
              <a:rPr lang="en-US" b="1" dirty="0" err="1"/>
              <a:t>setiap</a:t>
            </a:r>
            <a:r>
              <a:rPr lang="en-US" b="1" dirty="0"/>
              <a:t> </a:t>
            </a:r>
            <a:r>
              <a:rPr lang="en-US" b="1" dirty="0" err="1"/>
              <a:t>saat</a:t>
            </a:r>
            <a:r>
              <a:rPr lang="en-US" b="1" dirty="0"/>
              <a:t> </a:t>
            </a:r>
            <a:r>
              <a:rPr lang="en-US" b="1" dirty="0" err="1"/>
              <a:t>sehingga</a:t>
            </a:r>
            <a:r>
              <a:rPr lang="en-US" b="1" dirty="0"/>
              <a:t> </a:t>
            </a:r>
            <a:r>
              <a:rPr lang="en-US" b="1" dirty="0" err="1"/>
              <a:t>perkembangan</a:t>
            </a:r>
            <a:r>
              <a:rPr lang="en-US" b="1" dirty="0"/>
              <a:t> </a:t>
            </a:r>
            <a:r>
              <a:rPr lang="en-US" b="1" dirty="0" err="1"/>
              <a:t>pasien</a:t>
            </a:r>
            <a:r>
              <a:rPr lang="en-US" b="1" dirty="0"/>
              <a:t> </a:t>
            </a:r>
            <a:r>
              <a:rPr lang="en-US" b="1" dirty="0" err="1"/>
              <a:t>dpt</a:t>
            </a:r>
            <a:r>
              <a:rPr lang="en-US" b="1" dirty="0"/>
              <a:t> </a:t>
            </a:r>
            <a:r>
              <a:rPr lang="en-US" b="1" dirty="0" err="1"/>
              <a:t>terekam</a:t>
            </a:r>
            <a:r>
              <a:rPr lang="en-US" b="1" dirty="0"/>
              <a:t>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kontinyu</a:t>
            </a:r>
            <a:r>
              <a:rPr lang="en-US" b="1" dirty="0"/>
              <a:t> dan </a:t>
            </a:r>
            <a:r>
              <a:rPr lang="en-US" b="1" dirty="0" err="1"/>
              <a:t>komprehensif</a:t>
            </a:r>
            <a:r>
              <a:rPr lang="en-US" b="1" dirty="0"/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 </a:t>
            </a:r>
            <a:r>
              <a:rPr lang="en-US" b="1" dirty="0" err="1"/>
              <a:t>Pengumpulan</a:t>
            </a:r>
            <a:r>
              <a:rPr lang="en-US" b="1" dirty="0"/>
              <a:t> data </a:t>
            </a:r>
            <a:r>
              <a:rPr lang="en-US" b="1" dirty="0" err="1"/>
              <a:t>dpt</a:t>
            </a:r>
            <a:r>
              <a:rPr lang="en-US" b="1" dirty="0"/>
              <a:t> </a:t>
            </a:r>
            <a:r>
              <a:rPr lang="en-US" b="1" dirty="0" err="1"/>
              <a:t>dilaksanakan</a:t>
            </a:r>
            <a:r>
              <a:rPr lang="en-US" b="1" dirty="0"/>
              <a:t> </a:t>
            </a:r>
            <a:r>
              <a:rPr lang="en-US" b="1" dirty="0" err="1"/>
              <a:t>dgn</a:t>
            </a:r>
            <a:r>
              <a:rPr lang="en-US" b="1" dirty="0"/>
              <a:t> </a:t>
            </a:r>
            <a:r>
              <a:rPr lang="en-US" b="1" dirty="0" err="1"/>
              <a:t>cepat</a:t>
            </a:r>
            <a:r>
              <a:rPr lang="en-US" b="1" dirty="0"/>
              <a:t> dan </a:t>
            </a:r>
            <a:r>
              <a:rPr lang="en-US" b="1" dirty="0" err="1"/>
              <a:t>lengkap</a:t>
            </a:r>
            <a:r>
              <a:rPr lang="en-US" b="1" dirty="0"/>
              <a:t>. Data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telah</a:t>
            </a:r>
            <a:r>
              <a:rPr lang="en-US" b="1" dirty="0"/>
              <a:t> </a:t>
            </a:r>
            <a:r>
              <a:rPr lang="en-US" b="1" dirty="0" err="1"/>
              <a:t>disimpan</a:t>
            </a:r>
            <a:r>
              <a:rPr lang="en-US" b="1" dirty="0"/>
              <a:t> </a:t>
            </a:r>
            <a:r>
              <a:rPr lang="en-US" b="1" dirty="0" err="1"/>
              <a:t>dpt</a:t>
            </a:r>
            <a:r>
              <a:rPr lang="en-US" b="1" dirty="0"/>
              <a:t> </a:t>
            </a:r>
            <a:r>
              <a:rPr lang="en-US" b="1" dirty="0" err="1"/>
              <a:t>lbh</a:t>
            </a:r>
            <a:r>
              <a:rPr lang="en-US" b="1" dirty="0"/>
              <a:t> </a:t>
            </a:r>
            <a:r>
              <a:rPr lang="en-US" b="1" dirty="0" err="1"/>
              <a:t>efektif</a:t>
            </a:r>
            <a:r>
              <a:rPr lang="en-US" b="1" dirty="0"/>
              <a:t> dan </a:t>
            </a:r>
            <a:r>
              <a:rPr lang="en-US" b="1" dirty="0" err="1"/>
              <a:t>dpt</a:t>
            </a:r>
            <a:r>
              <a:rPr lang="en-US" b="1" dirty="0"/>
              <a:t> </a:t>
            </a:r>
            <a:r>
              <a:rPr lang="en-US" b="1" dirty="0" err="1"/>
              <a:t>menjadi</a:t>
            </a:r>
            <a:r>
              <a:rPr lang="en-US" b="1" dirty="0"/>
              <a:t> </a:t>
            </a:r>
            <a:r>
              <a:rPr lang="en-US" b="1" dirty="0" err="1"/>
              <a:t>sumber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penelitian</a:t>
            </a:r>
            <a:r>
              <a:rPr lang="en-US" b="1" dirty="0"/>
              <a:t>, </a:t>
            </a:r>
            <a:r>
              <a:rPr lang="en-US" b="1" dirty="0" err="1"/>
              <a:t>dpt</a:t>
            </a:r>
            <a:r>
              <a:rPr lang="en-US" b="1" dirty="0"/>
              <a:t> </a:t>
            </a:r>
            <a:r>
              <a:rPr lang="en-US" b="1" dirty="0" err="1"/>
              <a:t>melihat</a:t>
            </a:r>
            <a:r>
              <a:rPr lang="en-US" b="1" dirty="0"/>
              <a:t> </a:t>
            </a:r>
            <a:r>
              <a:rPr lang="en-US" b="1" dirty="0" err="1"/>
              <a:t>kelanjutan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edukasi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pasien</a:t>
            </a:r>
            <a:r>
              <a:rPr lang="en-US" b="1" dirty="0"/>
              <a:t>, </a:t>
            </a:r>
            <a:r>
              <a:rPr lang="en-US" b="1" dirty="0" err="1"/>
              <a:t>melihat</a:t>
            </a:r>
            <a:r>
              <a:rPr lang="en-US" b="1" dirty="0"/>
              <a:t> </a:t>
            </a:r>
            <a:r>
              <a:rPr lang="en-US" b="1" dirty="0" err="1"/>
              <a:t>epidemiologi</a:t>
            </a:r>
            <a:r>
              <a:rPr lang="en-US" b="1" dirty="0"/>
              <a:t> </a:t>
            </a:r>
            <a:r>
              <a:rPr lang="en-US" b="1" dirty="0" err="1"/>
              <a:t>penyakit</a:t>
            </a:r>
            <a:r>
              <a:rPr lang="en-US" b="1" dirty="0"/>
              <a:t> </a:t>
            </a:r>
            <a:r>
              <a:rPr lang="en-US" b="1" dirty="0" err="1"/>
              <a:t>serta</a:t>
            </a:r>
            <a:r>
              <a:rPr lang="en-US" b="1" dirty="0"/>
              <a:t> </a:t>
            </a:r>
            <a:r>
              <a:rPr lang="en-US" b="1" dirty="0" err="1"/>
              <a:t>dpt</a:t>
            </a:r>
            <a:r>
              <a:rPr lang="en-US" b="1" dirty="0"/>
              <a:t> </a:t>
            </a:r>
            <a:r>
              <a:rPr lang="en-US" b="1" dirty="0" err="1"/>
              <a:t>memperhitungkan</a:t>
            </a:r>
            <a:r>
              <a:rPr lang="en-US" b="1" dirty="0"/>
              <a:t> </a:t>
            </a:r>
            <a:r>
              <a:rPr lang="en-US" b="1" dirty="0" err="1"/>
              <a:t>biaya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Pelayanan Kesehatan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 </a:t>
            </a:r>
            <a:r>
              <a:rPr lang="en-US" b="1" dirty="0" err="1"/>
              <a:t>Mengikuti</a:t>
            </a:r>
            <a:r>
              <a:rPr lang="en-US" b="1" dirty="0"/>
              <a:t> prinsip2 </a:t>
            </a:r>
            <a:r>
              <a:rPr lang="en-US" b="1" dirty="0" err="1"/>
              <a:t>pendokumentasian</a:t>
            </a:r>
            <a:r>
              <a:rPr lang="en-US" b="1" dirty="0"/>
              <a:t> </a:t>
            </a:r>
            <a:r>
              <a:rPr lang="en-US" b="1" dirty="0" err="1"/>
              <a:t>serta</a:t>
            </a:r>
            <a:r>
              <a:rPr lang="en-US" b="1" dirty="0"/>
              <a:t> </a:t>
            </a:r>
            <a:r>
              <a:rPr lang="en-US" b="1" dirty="0" err="1"/>
              <a:t>sesuai</a:t>
            </a:r>
            <a:r>
              <a:rPr lang="en-US" b="1" dirty="0"/>
              <a:t> </a:t>
            </a:r>
            <a:r>
              <a:rPr lang="en-US" b="1" dirty="0" err="1"/>
              <a:t>standar</a:t>
            </a:r>
            <a:r>
              <a:rPr lang="en-US" b="1" dirty="0"/>
              <a:t> </a:t>
            </a:r>
            <a:r>
              <a:rPr lang="en-US" b="1" dirty="0" err="1"/>
              <a:t>pendokumentasian</a:t>
            </a:r>
            <a:r>
              <a:rPr lang="en-US" b="1" dirty="0"/>
              <a:t> </a:t>
            </a:r>
            <a:r>
              <a:rPr lang="en-US" b="1" dirty="0" err="1"/>
              <a:t>Internasional</a:t>
            </a:r>
            <a:r>
              <a:rPr lang="en-US" b="1" dirty="0"/>
              <a:t> </a:t>
            </a:r>
            <a:r>
              <a:rPr lang="en-US" b="1" dirty="0" err="1"/>
              <a:t>seperti</a:t>
            </a:r>
            <a:r>
              <a:rPr lang="en-US" b="1" dirty="0"/>
              <a:t> : ANA, NANDA, NIC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766150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F08AB-B692-FE31-510B-3590979306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err="1"/>
              <a:t>Terdapat</a:t>
            </a:r>
            <a:r>
              <a:rPr lang="en-US" sz="4000" b="1" dirty="0"/>
              <a:t> </a:t>
            </a:r>
            <a:r>
              <a:rPr lang="en-US" sz="4000" b="1" dirty="0" err="1"/>
              <a:t>berbagai</a:t>
            </a:r>
            <a:r>
              <a:rPr lang="en-US" sz="4000" b="1" dirty="0"/>
              <a:t> </a:t>
            </a:r>
            <a:r>
              <a:rPr lang="en-US" sz="4000" b="1" dirty="0" err="1"/>
              <a:t>cara</a:t>
            </a:r>
            <a:r>
              <a:rPr lang="en-US" sz="4000" b="1" dirty="0"/>
              <a:t> </a:t>
            </a:r>
            <a:r>
              <a:rPr lang="en-US" sz="4000" b="1" dirty="0" err="1"/>
              <a:t>dalam</a:t>
            </a:r>
            <a:r>
              <a:rPr lang="en-US" sz="4000" b="1" dirty="0"/>
              <a:t> </a:t>
            </a:r>
            <a:r>
              <a:rPr lang="en-US" sz="4000" b="1" dirty="0" err="1"/>
              <a:t>mendokumentasikan</a:t>
            </a:r>
            <a:r>
              <a:rPr lang="en-US" sz="4000" b="1" dirty="0"/>
              <a:t> </a:t>
            </a:r>
            <a:r>
              <a:rPr lang="en-US" sz="4000" b="1" dirty="0" err="1"/>
              <a:t>dokumentasi</a:t>
            </a:r>
            <a:r>
              <a:rPr lang="en-US" sz="4000" b="1" dirty="0"/>
              <a:t> </a:t>
            </a:r>
            <a:r>
              <a:rPr lang="en-US" sz="4000" b="1" dirty="0" err="1"/>
              <a:t>berbasis</a:t>
            </a:r>
            <a:r>
              <a:rPr lang="en-US" sz="4000" b="1" dirty="0"/>
              <a:t> computer </a:t>
            </a:r>
            <a:endParaRPr lang="en-ID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BCC9E-22AA-8886-AB86-97492F0CF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80" y="2072639"/>
            <a:ext cx="11216640" cy="3796453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b="1" dirty="0"/>
              <a:t> </a:t>
            </a:r>
            <a:r>
              <a:rPr lang="en-US" sz="2800" b="1" dirty="0" err="1"/>
              <a:t>Langsung</a:t>
            </a:r>
            <a:r>
              <a:rPr lang="en-US" sz="2800" b="1" dirty="0"/>
              <a:t> </a:t>
            </a:r>
            <a:r>
              <a:rPr lang="en-US" sz="2800" b="1" dirty="0" err="1"/>
              <a:t>memasukkan</a:t>
            </a:r>
            <a:r>
              <a:rPr lang="en-US" sz="2800" b="1" dirty="0"/>
              <a:t> </a:t>
            </a:r>
            <a:r>
              <a:rPr lang="en-US" sz="2800" b="1" dirty="0" err="1"/>
              <a:t>dokumentasi</a:t>
            </a:r>
            <a:r>
              <a:rPr lang="en-US" sz="2800" b="1" dirty="0"/>
              <a:t> </a:t>
            </a:r>
            <a:r>
              <a:rPr lang="en-US" sz="2800" b="1" dirty="0" err="1"/>
              <a:t>setelah</a:t>
            </a:r>
            <a:r>
              <a:rPr lang="en-US" sz="2800" b="1" dirty="0"/>
              <a:t> </a:t>
            </a:r>
            <a:r>
              <a:rPr lang="en-US" sz="2800" b="1" dirty="0" err="1"/>
              <a:t>tindakan</a:t>
            </a:r>
            <a:r>
              <a:rPr lang="en-US" sz="2800" b="1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/>
              <a:t> </a:t>
            </a:r>
            <a:r>
              <a:rPr lang="en-US" sz="2800" b="1" dirty="0" err="1"/>
              <a:t>Menuliskan</a:t>
            </a:r>
            <a:r>
              <a:rPr lang="en-US" sz="2800" b="1" dirty="0"/>
              <a:t> </a:t>
            </a:r>
            <a:r>
              <a:rPr lang="en-US" sz="2800" b="1" dirty="0" err="1"/>
              <a:t>terlebih</a:t>
            </a:r>
            <a:r>
              <a:rPr lang="en-US" sz="2800" b="1" dirty="0"/>
              <a:t> </a:t>
            </a:r>
            <a:r>
              <a:rPr lang="en-US" sz="2800" b="1" dirty="0" err="1"/>
              <a:t>dahulu</a:t>
            </a:r>
            <a:r>
              <a:rPr lang="en-US" sz="2800" b="1" dirty="0"/>
              <a:t> di </a:t>
            </a:r>
            <a:r>
              <a:rPr lang="en-US" sz="2800" b="1" dirty="0" err="1"/>
              <a:t>lembaran</a:t>
            </a:r>
            <a:r>
              <a:rPr lang="en-US" sz="2800" b="1" dirty="0"/>
              <a:t> </a:t>
            </a:r>
            <a:r>
              <a:rPr lang="en-US" sz="2800" b="1" dirty="0" err="1"/>
              <a:t>kertas</a:t>
            </a:r>
            <a:r>
              <a:rPr lang="en-US" sz="2800" b="1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/>
              <a:t> </a:t>
            </a:r>
            <a:r>
              <a:rPr lang="en-US" sz="2800" b="1" dirty="0" err="1"/>
              <a:t>Menuliskan</a:t>
            </a:r>
            <a:r>
              <a:rPr lang="en-US" sz="2800" b="1" dirty="0"/>
              <a:t> </a:t>
            </a:r>
            <a:r>
              <a:rPr lang="en-US" sz="2800" b="1" dirty="0" err="1"/>
              <a:t>dulu</a:t>
            </a:r>
            <a:r>
              <a:rPr lang="en-US" sz="2800" b="1" dirty="0"/>
              <a:t> pada </a:t>
            </a:r>
            <a:r>
              <a:rPr lang="en-US" sz="2800" b="1" dirty="0" err="1"/>
              <a:t>buku</a:t>
            </a:r>
            <a:r>
              <a:rPr lang="en-US" sz="2800" b="1" dirty="0"/>
              <a:t> </a:t>
            </a:r>
            <a:r>
              <a:rPr lang="en-US" sz="2800" b="1" dirty="0" err="1"/>
              <a:t>catatan</a:t>
            </a:r>
            <a:r>
              <a:rPr lang="en-US" sz="2800" b="1" dirty="0"/>
              <a:t> </a:t>
            </a:r>
            <a:r>
              <a:rPr lang="en-US" sz="2800" b="1" dirty="0" err="1"/>
              <a:t>kecil</a:t>
            </a:r>
            <a:r>
              <a:rPr lang="en-US" sz="2800" b="1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/>
              <a:t> </a:t>
            </a:r>
            <a:r>
              <a:rPr lang="en-US" sz="2800" b="1" dirty="0" err="1"/>
              <a:t>Menulis</a:t>
            </a:r>
            <a:r>
              <a:rPr lang="en-US" sz="2800" b="1" dirty="0"/>
              <a:t> </a:t>
            </a:r>
            <a:r>
              <a:rPr lang="en-US" sz="2800" b="1" dirty="0" err="1"/>
              <a:t>dulu</a:t>
            </a:r>
            <a:r>
              <a:rPr lang="en-US" sz="2800" b="1" dirty="0"/>
              <a:t> pada tissue toilet dan </a:t>
            </a:r>
            <a:r>
              <a:rPr lang="en-US" sz="2800" b="1" dirty="0" err="1"/>
              <a:t>setelah</a:t>
            </a:r>
            <a:r>
              <a:rPr lang="en-US" sz="2800" b="1" dirty="0"/>
              <a:t> </a:t>
            </a:r>
            <a:r>
              <a:rPr lang="en-US" sz="2800" b="1" dirty="0" err="1"/>
              <a:t>itu</a:t>
            </a:r>
            <a:r>
              <a:rPr lang="en-US" sz="2800" b="1" dirty="0"/>
              <a:t> </a:t>
            </a:r>
            <a:r>
              <a:rPr lang="en-US" sz="2800" b="1" dirty="0" err="1"/>
              <a:t>baru</a:t>
            </a:r>
            <a:r>
              <a:rPr lang="en-US" sz="2800" b="1" dirty="0"/>
              <a:t> di </a:t>
            </a:r>
            <a:r>
              <a:rPr lang="en-US" sz="2800" b="1" dirty="0" err="1"/>
              <a:t>pindahkan</a:t>
            </a:r>
            <a:r>
              <a:rPr lang="en-US" sz="2800" b="1" dirty="0"/>
              <a:t> </a:t>
            </a:r>
            <a:r>
              <a:rPr lang="en-US" sz="2800" b="1" dirty="0" err="1"/>
              <a:t>ke</a:t>
            </a:r>
            <a:r>
              <a:rPr lang="en-US" sz="2800" b="1" dirty="0"/>
              <a:t> </a:t>
            </a:r>
            <a:r>
              <a:rPr lang="en-US" sz="2800" b="1" dirty="0" err="1"/>
              <a:t>dokumentasi</a:t>
            </a:r>
            <a:r>
              <a:rPr lang="en-US" sz="2800" b="1" dirty="0"/>
              <a:t> (computer), </a:t>
            </a:r>
            <a:r>
              <a:rPr lang="en-US" sz="2800" b="1" dirty="0" err="1"/>
              <a:t>sehingga</a:t>
            </a:r>
            <a:r>
              <a:rPr lang="en-US" sz="2800" b="1" dirty="0"/>
              <a:t> </a:t>
            </a:r>
            <a:r>
              <a:rPr lang="en-US" sz="2800" b="1" dirty="0" err="1"/>
              <a:t>dlm</a:t>
            </a:r>
            <a:r>
              <a:rPr lang="en-US" sz="2800" b="1" dirty="0"/>
              <a:t> </a:t>
            </a:r>
            <a:r>
              <a:rPr lang="en-US" sz="2800" b="1" dirty="0" err="1"/>
              <a:t>hal</a:t>
            </a:r>
            <a:r>
              <a:rPr lang="en-US" sz="2800" b="1" dirty="0"/>
              <a:t> </a:t>
            </a:r>
            <a:r>
              <a:rPr lang="en-US" sz="2800" b="1" dirty="0" err="1"/>
              <a:t>ini</a:t>
            </a:r>
            <a:r>
              <a:rPr lang="en-US" sz="2800" b="1" dirty="0"/>
              <a:t> </a:t>
            </a:r>
            <a:r>
              <a:rPr lang="en-US" sz="2800" b="1" dirty="0" err="1"/>
              <a:t>ada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melakukan</a:t>
            </a:r>
            <a:r>
              <a:rPr lang="en-US" sz="2800" b="1" dirty="0"/>
              <a:t> </a:t>
            </a:r>
            <a:r>
              <a:rPr lang="en-US" sz="2800" b="1" dirty="0" err="1"/>
              <a:t>pencatatan</a:t>
            </a:r>
            <a:r>
              <a:rPr lang="en-US" sz="2800" b="1" dirty="0"/>
              <a:t> </a:t>
            </a:r>
            <a:r>
              <a:rPr lang="en-US" sz="2800" b="1" dirty="0" err="1"/>
              <a:t>lbh</a:t>
            </a:r>
            <a:r>
              <a:rPr lang="en-US" sz="2800" b="1" dirty="0"/>
              <a:t> </a:t>
            </a:r>
            <a:r>
              <a:rPr lang="en-US" sz="2800" b="1" dirty="0" err="1"/>
              <a:t>dari</a:t>
            </a:r>
            <a:r>
              <a:rPr lang="en-US" sz="2800" b="1" dirty="0"/>
              <a:t> 1 kali. </a:t>
            </a:r>
            <a:endParaRPr lang="en-ID" sz="2800" b="1" dirty="0"/>
          </a:p>
        </p:txBody>
      </p:sp>
    </p:spTree>
    <p:extLst>
      <p:ext uri="{BB962C8B-B14F-4D97-AF65-F5344CB8AC3E}">
        <p14:creationId xmlns:p14="http://schemas.microsoft.com/office/powerpoint/2010/main" val="20697031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AB6CC-8AE9-67DB-038D-7CCE15E7789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Hal yang paling </a:t>
            </a:r>
            <a:r>
              <a:rPr lang="en-US" dirty="0" err="1"/>
              <a:t>disukai</a:t>
            </a:r>
            <a:r>
              <a:rPr lang="en-US" dirty="0"/>
              <a:t> Perawat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Dokumentasi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computer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033B4-D9A4-1D2D-1F4D-7933054D3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1889760"/>
            <a:ext cx="11257280" cy="4307839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 </a:t>
            </a:r>
            <a:r>
              <a:rPr lang="en-US" b="1" dirty="0" err="1"/>
              <a:t>Pencatatan</a:t>
            </a:r>
            <a:r>
              <a:rPr lang="en-US" b="1" dirty="0"/>
              <a:t> </a:t>
            </a:r>
            <a:r>
              <a:rPr lang="en-US" b="1" dirty="0" err="1"/>
              <a:t>tentang</a:t>
            </a:r>
            <a:r>
              <a:rPr lang="en-US" b="1" dirty="0"/>
              <a:t> </a:t>
            </a:r>
            <a:r>
              <a:rPr lang="en-US" b="1" dirty="0" err="1"/>
              <a:t>pemberian</a:t>
            </a:r>
            <a:r>
              <a:rPr lang="en-US" b="1" dirty="0"/>
              <a:t> </a:t>
            </a:r>
            <a:r>
              <a:rPr lang="en-US" b="1" dirty="0" err="1"/>
              <a:t>obat</a:t>
            </a:r>
            <a:r>
              <a:rPr lang="en-US" b="1" dirty="0"/>
              <a:t>, </a:t>
            </a:r>
            <a:r>
              <a:rPr lang="en-US" b="1" dirty="0" err="1"/>
              <a:t>tanda-tanda</a:t>
            </a:r>
            <a:r>
              <a:rPr lang="en-US" b="1" dirty="0"/>
              <a:t> vital, </a:t>
            </a:r>
            <a:r>
              <a:rPr lang="en-US" b="1" dirty="0" err="1"/>
              <a:t>pengkajian</a:t>
            </a:r>
            <a:r>
              <a:rPr lang="en-US" b="1" dirty="0"/>
              <a:t> data dan </a:t>
            </a:r>
            <a:r>
              <a:rPr lang="en-US" b="1" dirty="0" err="1"/>
              <a:t>catatan</a:t>
            </a:r>
            <a:r>
              <a:rPr lang="en-US" b="1" dirty="0"/>
              <a:t> </a:t>
            </a:r>
            <a:r>
              <a:rPr lang="en-US" b="1" dirty="0" err="1"/>
              <a:t>perkembangan</a:t>
            </a:r>
            <a:r>
              <a:rPr lang="en-US" b="1" dirty="0"/>
              <a:t> </a:t>
            </a:r>
            <a:r>
              <a:rPr lang="en-US" b="1" dirty="0" err="1"/>
              <a:t>pasien</a:t>
            </a:r>
            <a:r>
              <a:rPr lang="en-US" b="1" dirty="0"/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semua</a:t>
            </a:r>
            <a:r>
              <a:rPr lang="en-US" b="1" dirty="0"/>
              <a:t> Perawat </a:t>
            </a:r>
            <a:r>
              <a:rPr lang="en-US" b="1" dirty="0" err="1"/>
              <a:t>melakukan</a:t>
            </a:r>
            <a:r>
              <a:rPr lang="en-US" b="1" dirty="0"/>
              <a:t> </a:t>
            </a:r>
            <a:r>
              <a:rPr lang="en-US" b="1" dirty="0" err="1"/>
              <a:t>pencatatan</a:t>
            </a:r>
            <a:r>
              <a:rPr lang="en-US" b="1" dirty="0"/>
              <a:t> </a:t>
            </a:r>
            <a:r>
              <a:rPr lang="en-US" b="1" dirty="0" err="1"/>
              <a:t>langsung</a:t>
            </a:r>
            <a:r>
              <a:rPr lang="en-US" b="1" dirty="0"/>
              <a:t> di </a:t>
            </a:r>
            <a:r>
              <a:rPr lang="en-US" b="1" dirty="0" err="1"/>
              <a:t>dekat</a:t>
            </a:r>
            <a:r>
              <a:rPr lang="en-US" b="1" dirty="0"/>
              <a:t> </a:t>
            </a:r>
            <a:r>
              <a:rPr lang="en-US" b="1" dirty="0" err="1"/>
              <a:t>pasien</a:t>
            </a:r>
            <a:r>
              <a:rPr lang="en-US" b="1" dirty="0"/>
              <a:t> </a:t>
            </a:r>
            <a:r>
              <a:rPr lang="en-US" b="1" dirty="0" err="1"/>
              <a:t>karena</a:t>
            </a:r>
            <a:r>
              <a:rPr lang="en-US" b="1" dirty="0"/>
              <a:t> </a:t>
            </a:r>
            <a:r>
              <a:rPr lang="en-US" b="1" dirty="0" err="1"/>
              <a:t>ruang</a:t>
            </a:r>
            <a:r>
              <a:rPr lang="en-US" b="1" dirty="0"/>
              <a:t> </a:t>
            </a:r>
            <a:r>
              <a:rPr lang="en-US" b="1" dirty="0" err="1"/>
              <a:t>perawatan</a:t>
            </a:r>
            <a:r>
              <a:rPr lang="en-US" b="1" dirty="0"/>
              <a:t> </a:t>
            </a:r>
            <a:r>
              <a:rPr lang="en-US" b="1" dirty="0" err="1"/>
              <a:t>pasien</a:t>
            </a:r>
            <a:r>
              <a:rPr lang="en-US" b="1" dirty="0"/>
              <a:t> yang </a:t>
            </a:r>
            <a:r>
              <a:rPr lang="en-US" b="1" dirty="0" err="1"/>
              <a:t>kecil</a:t>
            </a:r>
            <a:r>
              <a:rPr lang="en-US" b="1" dirty="0"/>
              <a:t> dan computer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adekuat</a:t>
            </a:r>
            <a:r>
              <a:rPr lang="en-US" b="1" dirty="0"/>
              <a:t> (computer </a:t>
            </a:r>
            <a:r>
              <a:rPr lang="en-US" b="1" dirty="0" err="1"/>
              <a:t>lambat</a:t>
            </a:r>
            <a:r>
              <a:rPr lang="en-US" b="1" dirty="0"/>
              <a:t> dan </a:t>
            </a:r>
            <a:r>
              <a:rPr lang="en-US" b="1" dirty="0" err="1"/>
              <a:t>memori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cukup</a:t>
            </a:r>
            <a:r>
              <a:rPr lang="en-US" b="1" dirty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 Perawat sangat </a:t>
            </a:r>
            <a:r>
              <a:rPr lang="en-US" b="1" dirty="0" err="1"/>
              <a:t>menerima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dokumentasi</a:t>
            </a:r>
            <a:r>
              <a:rPr lang="en-US" b="1" dirty="0"/>
              <a:t>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b="1" dirty="0" err="1"/>
              <a:t>karena</a:t>
            </a:r>
            <a:r>
              <a:rPr lang="en-US" b="1" dirty="0"/>
              <a:t> </a:t>
            </a:r>
            <a:r>
              <a:rPr lang="en-US" b="1" dirty="0" err="1"/>
              <a:t>menurunkan</a:t>
            </a:r>
            <a:r>
              <a:rPr lang="en-US" b="1" dirty="0"/>
              <a:t> </a:t>
            </a:r>
            <a:r>
              <a:rPr lang="en-US" b="1" dirty="0" err="1"/>
              <a:t>beban</a:t>
            </a:r>
            <a:r>
              <a:rPr lang="en-US" b="1" dirty="0"/>
              <a:t> </a:t>
            </a:r>
            <a:r>
              <a:rPr lang="en-US" b="1" dirty="0" err="1"/>
              <a:t>kerja</a:t>
            </a:r>
            <a:r>
              <a:rPr lang="en-US" b="1" dirty="0"/>
              <a:t> </a:t>
            </a:r>
            <a:r>
              <a:rPr lang="en-US" b="1" dirty="0" err="1"/>
              <a:t>dibandingkan</a:t>
            </a:r>
            <a:r>
              <a:rPr lang="en-US" b="1" dirty="0"/>
              <a:t> </a:t>
            </a:r>
            <a:r>
              <a:rPr lang="en-US" b="1" dirty="0" err="1"/>
              <a:t>menulis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catatan</a:t>
            </a:r>
            <a:r>
              <a:rPr lang="en-US" b="1" dirty="0"/>
              <a:t> </a:t>
            </a:r>
            <a:r>
              <a:rPr lang="en-US" b="1" dirty="0" err="1"/>
              <a:t>kertas</a:t>
            </a:r>
            <a:r>
              <a:rPr lang="en-US" b="1" dirty="0"/>
              <a:t> </a:t>
            </a:r>
            <a:r>
              <a:rPr lang="en-US" b="1" dirty="0" err="1"/>
              <a:t>sehingga</a:t>
            </a:r>
            <a:r>
              <a:rPr lang="en-US" b="1" dirty="0"/>
              <a:t> </a:t>
            </a:r>
            <a:r>
              <a:rPr lang="en-US" b="1" dirty="0" err="1"/>
              <a:t>waktu</a:t>
            </a:r>
            <a:r>
              <a:rPr lang="en-US" b="1" dirty="0"/>
              <a:t> </a:t>
            </a:r>
            <a:r>
              <a:rPr lang="en-US" b="1" dirty="0" err="1"/>
              <a:t>lebih</a:t>
            </a:r>
            <a:r>
              <a:rPr lang="en-US" b="1" dirty="0"/>
              <a:t> </a:t>
            </a:r>
            <a:r>
              <a:rPr lang="en-US" b="1" dirty="0" err="1"/>
              <a:t>banyak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melakukan</a:t>
            </a:r>
            <a:r>
              <a:rPr lang="en-US" b="1" dirty="0"/>
              <a:t> </a:t>
            </a:r>
            <a:r>
              <a:rPr lang="en-US" b="1" dirty="0" err="1"/>
              <a:t>aktivitas</a:t>
            </a:r>
            <a:r>
              <a:rPr lang="en-US" b="1" dirty="0"/>
              <a:t> </a:t>
            </a:r>
            <a:r>
              <a:rPr lang="en-US" b="1" dirty="0" err="1"/>
              <a:t>keperawatan</a:t>
            </a:r>
            <a:r>
              <a:rPr lang="en-US" b="1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 </a:t>
            </a:r>
            <a:r>
              <a:rPr lang="en-US" b="1" dirty="0" err="1"/>
              <a:t>Selain</a:t>
            </a:r>
            <a:r>
              <a:rPr lang="en-US" b="1" dirty="0"/>
              <a:t> </a:t>
            </a:r>
            <a:r>
              <a:rPr lang="en-US" b="1" dirty="0" err="1"/>
              <a:t>itu</a:t>
            </a:r>
            <a:r>
              <a:rPr lang="en-US" b="1" dirty="0"/>
              <a:t> </a:t>
            </a:r>
            <a:r>
              <a:rPr lang="en-US" b="1" dirty="0" err="1"/>
              <a:t>membantu</a:t>
            </a:r>
            <a:r>
              <a:rPr lang="en-US" b="1" dirty="0"/>
              <a:t> Perawat </a:t>
            </a:r>
            <a:r>
              <a:rPr lang="en-US" b="1" dirty="0" err="1"/>
              <a:t>utk</a:t>
            </a:r>
            <a:r>
              <a:rPr lang="en-US" b="1" dirty="0"/>
              <a:t> </a:t>
            </a:r>
            <a:r>
              <a:rPr lang="en-US" b="1" dirty="0" err="1"/>
              <a:t>mengurangi</a:t>
            </a:r>
            <a:r>
              <a:rPr lang="en-US" b="1" dirty="0"/>
              <a:t> </a:t>
            </a:r>
            <a:r>
              <a:rPr lang="en-US" b="1" dirty="0" err="1"/>
              <a:t>waktu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diperlukan</a:t>
            </a:r>
            <a:r>
              <a:rPr lang="en-US" b="1" dirty="0"/>
              <a:t> </a:t>
            </a:r>
            <a:r>
              <a:rPr lang="en-US" b="1" dirty="0" err="1"/>
              <a:t>dlm</a:t>
            </a:r>
            <a:r>
              <a:rPr lang="en-US" b="1" dirty="0"/>
              <a:t> proses </a:t>
            </a:r>
            <a:r>
              <a:rPr lang="en-US" b="1" dirty="0" err="1"/>
              <a:t>pendokumentasian</a:t>
            </a:r>
            <a:r>
              <a:rPr lang="en-US" b="1" dirty="0"/>
              <a:t> </a:t>
            </a:r>
            <a:r>
              <a:rPr lang="en-US" b="1" dirty="0" err="1"/>
              <a:t>sehingga</a:t>
            </a:r>
            <a:r>
              <a:rPr lang="en-US" b="1" dirty="0"/>
              <a:t> </a:t>
            </a:r>
            <a:r>
              <a:rPr lang="en-US" b="1" dirty="0" err="1"/>
              <a:t>waktu</a:t>
            </a:r>
            <a:r>
              <a:rPr lang="en-US" b="1" dirty="0"/>
              <a:t> Perawat </a:t>
            </a:r>
            <a:r>
              <a:rPr lang="en-US" b="1" dirty="0" err="1"/>
              <a:t>dpt</a:t>
            </a:r>
            <a:r>
              <a:rPr lang="en-US" b="1" dirty="0"/>
              <a:t> </a:t>
            </a:r>
            <a:r>
              <a:rPr lang="en-US" b="1" dirty="0" err="1"/>
              <a:t>lbh</a:t>
            </a:r>
            <a:r>
              <a:rPr lang="en-US" b="1" dirty="0"/>
              <a:t> lama </a:t>
            </a:r>
            <a:r>
              <a:rPr lang="en-US" b="1" dirty="0" err="1"/>
              <a:t>kontak</a:t>
            </a:r>
            <a:r>
              <a:rPr lang="en-US" b="1" dirty="0"/>
              <a:t> </a:t>
            </a:r>
            <a:r>
              <a:rPr lang="en-US" b="1" dirty="0" err="1"/>
              <a:t>dgn</a:t>
            </a:r>
            <a:r>
              <a:rPr lang="en-US" b="1" dirty="0"/>
              <a:t> </a:t>
            </a:r>
            <a:r>
              <a:rPr lang="en-US" b="1" dirty="0" err="1"/>
              <a:t>pasiendlm</a:t>
            </a:r>
            <a:r>
              <a:rPr lang="en-US" b="1" dirty="0"/>
              <a:t> Memberikan </a:t>
            </a:r>
            <a:r>
              <a:rPr lang="en-US" b="1" dirty="0" err="1"/>
              <a:t>asuhan</a:t>
            </a:r>
            <a:r>
              <a:rPr lang="en-US" b="1" dirty="0"/>
              <a:t>, </a:t>
            </a:r>
            <a:r>
              <a:rPr lang="en-US" b="1" dirty="0" err="1"/>
              <a:t>dpt</a:t>
            </a:r>
            <a:r>
              <a:rPr lang="en-US" b="1" dirty="0"/>
              <a:t> </a:t>
            </a:r>
            <a:r>
              <a:rPr lang="en-US" b="1" dirty="0" err="1"/>
              <a:t>mengurangi</a:t>
            </a:r>
            <a:r>
              <a:rPr lang="en-US" b="1" dirty="0"/>
              <a:t> </a:t>
            </a:r>
            <a:r>
              <a:rPr lang="en-US" b="1" dirty="0" err="1"/>
              <a:t>kesalahan</a:t>
            </a:r>
            <a:r>
              <a:rPr lang="en-US" b="1" dirty="0"/>
              <a:t> dl </a:t>
            </a:r>
            <a:r>
              <a:rPr lang="en-US" b="1" dirty="0" err="1"/>
              <a:t>melakukan</a:t>
            </a:r>
            <a:r>
              <a:rPr lang="en-US" b="1" dirty="0"/>
              <a:t> </a:t>
            </a:r>
            <a:r>
              <a:rPr lang="en-US" b="1" dirty="0" err="1"/>
              <a:t>dokumentasi</a:t>
            </a:r>
            <a:r>
              <a:rPr lang="en-US" b="1" dirty="0"/>
              <a:t> dan </a:t>
            </a:r>
            <a:r>
              <a:rPr lang="en-US" b="1" dirty="0" err="1"/>
              <a:t>evaluasi</a:t>
            </a:r>
            <a:r>
              <a:rPr lang="en-US" b="1" dirty="0"/>
              <a:t> </a:t>
            </a:r>
            <a:r>
              <a:rPr lang="en-US" b="1" dirty="0" err="1"/>
              <a:t>hasil</a:t>
            </a:r>
            <a:r>
              <a:rPr lang="en-US" b="1" dirty="0"/>
              <a:t> </a:t>
            </a:r>
            <a:r>
              <a:rPr lang="en-US" b="1" dirty="0" err="1"/>
              <a:t>tindakan</a:t>
            </a:r>
            <a:r>
              <a:rPr lang="en-US" b="1" dirty="0"/>
              <a:t> </a:t>
            </a:r>
            <a:r>
              <a:rPr lang="en-US" b="1" dirty="0" err="1"/>
              <a:t>keperawatan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telah</a:t>
            </a:r>
            <a:r>
              <a:rPr lang="en-US" b="1" dirty="0"/>
              <a:t> </a:t>
            </a:r>
            <a:r>
              <a:rPr lang="en-US" b="1" dirty="0" err="1"/>
              <a:t>diberikan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26346676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6519B-3B7E-109A-841B-E710DB605B0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err="1"/>
              <a:t>Kelebihan</a:t>
            </a:r>
            <a:r>
              <a:rPr lang="en-US" b="1" dirty="0"/>
              <a:t> dan </a:t>
            </a:r>
            <a:r>
              <a:rPr lang="en-US" b="1" dirty="0" err="1"/>
              <a:t>Kekurangan</a:t>
            </a:r>
            <a:r>
              <a:rPr lang="en-US" b="1" dirty="0"/>
              <a:t> </a:t>
            </a:r>
            <a:r>
              <a:rPr lang="en-US" b="1" dirty="0" err="1"/>
              <a:t>Dokumentasi</a:t>
            </a:r>
            <a:r>
              <a:rPr lang="en-US" b="1" dirty="0"/>
              <a:t> </a:t>
            </a:r>
            <a:r>
              <a:rPr lang="en-US" b="1" dirty="0" err="1"/>
              <a:t>Berbasis</a:t>
            </a:r>
            <a:r>
              <a:rPr lang="en-US" b="1" dirty="0"/>
              <a:t> </a:t>
            </a:r>
            <a:r>
              <a:rPr lang="en-US" b="1" dirty="0" err="1"/>
              <a:t>Komputerisasi</a:t>
            </a:r>
            <a:r>
              <a:rPr lang="en-US" b="1" dirty="0"/>
              <a:t> </a:t>
            </a:r>
            <a:endParaRPr lang="en-ID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5C65F-693B-0C63-32EB-FCEF85F9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49276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US" sz="3200" b="1" dirty="0" err="1"/>
              <a:t>Kelebihan</a:t>
            </a:r>
            <a:endParaRPr lang="en-ID" sz="32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BC9920-39AC-5C49-016F-6E9481F68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400" y="2661920"/>
            <a:ext cx="5689600" cy="3525520"/>
          </a:xfrm>
          <a:solidFill>
            <a:srgbClr val="FFFF00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err="1"/>
              <a:t>Kerja</a:t>
            </a:r>
            <a:r>
              <a:rPr lang="en-US" b="1" dirty="0"/>
              <a:t> Perawat </a:t>
            </a:r>
            <a:r>
              <a:rPr lang="en-US" b="1" dirty="0" err="1"/>
              <a:t>lbh</a:t>
            </a:r>
            <a:r>
              <a:rPr lang="en-US" b="1" dirty="0"/>
              <a:t> </a:t>
            </a:r>
            <a:r>
              <a:rPr lang="en-US" b="1" dirty="0" err="1"/>
              <a:t>efektif</a:t>
            </a:r>
            <a:r>
              <a:rPr lang="en-US" b="1" dirty="0"/>
              <a:t>, </a:t>
            </a:r>
            <a:r>
              <a:rPr lang="en-US" b="1" dirty="0" err="1"/>
              <a:t>efisien</a:t>
            </a:r>
            <a:r>
              <a:rPr lang="en-US" b="1" dirty="0"/>
              <a:t> dan optimal </a:t>
            </a:r>
            <a:r>
              <a:rPr lang="en-US" b="1" dirty="0" err="1"/>
              <a:t>dlm</a:t>
            </a:r>
            <a:r>
              <a:rPr lang="en-US" b="1" dirty="0"/>
              <a:t> </a:t>
            </a:r>
            <a:r>
              <a:rPr lang="en-US" b="1" dirty="0" err="1"/>
              <a:t>melakukan</a:t>
            </a:r>
            <a:r>
              <a:rPr lang="en-US" b="1" dirty="0"/>
              <a:t> </a:t>
            </a:r>
            <a:r>
              <a:rPr lang="en-US" b="1" dirty="0" err="1"/>
              <a:t>Askep</a:t>
            </a: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err="1"/>
              <a:t>Terdapat</a:t>
            </a:r>
            <a:r>
              <a:rPr lang="en-US" b="1" dirty="0"/>
              <a:t> </a:t>
            </a:r>
            <a:r>
              <a:rPr lang="en-US" b="1" dirty="0" err="1"/>
              <a:t>akurasi</a:t>
            </a:r>
            <a:r>
              <a:rPr lang="en-US" b="1" dirty="0"/>
              <a:t>, real time, paperless, </a:t>
            </a:r>
            <a:r>
              <a:rPr lang="en-US" b="1" dirty="0" err="1"/>
              <a:t>memudahkan</a:t>
            </a:r>
            <a:r>
              <a:rPr lang="en-US" b="1" dirty="0"/>
              <a:t> audit </a:t>
            </a:r>
            <a:r>
              <a:rPr lang="en-US" b="1" dirty="0" err="1"/>
              <a:t>tenaga</a:t>
            </a:r>
            <a:r>
              <a:rPr lang="en-US" b="1" dirty="0"/>
              <a:t> </a:t>
            </a:r>
            <a:r>
              <a:rPr lang="en-US" b="1" dirty="0" err="1"/>
              <a:t>keperawatan</a:t>
            </a: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err="1"/>
              <a:t>Askep</a:t>
            </a:r>
            <a:r>
              <a:rPr lang="en-US" b="1" dirty="0"/>
              <a:t> </a:t>
            </a:r>
            <a:r>
              <a:rPr lang="en-US" b="1" dirty="0" err="1"/>
              <a:t>lbh</a:t>
            </a:r>
            <a:r>
              <a:rPr lang="en-US" b="1" dirty="0"/>
              <a:t> </a:t>
            </a:r>
            <a:r>
              <a:rPr lang="en-US" b="1" dirty="0" err="1"/>
              <a:t>terintegrasi</a:t>
            </a: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err="1"/>
              <a:t>Meningkatkan</a:t>
            </a:r>
            <a:r>
              <a:rPr lang="en-US" b="1" dirty="0"/>
              <a:t> </a:t>
            </a:r>
            <a:r>
              <a:rPr lang="en-US" b="1" dirty="0" err="1"/>
              <a:t>kualitas</a:t>
            </a:r>
            <a:r>
              <a:rPr lang="en-US" b="1" dirty="0"/>
              <a:t> Pelayanan dan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err="1"/>
              <a:t>Memperluas</a:t>
            </a:r>
            <a:r>
              <a:rPr lang="en-US" b="1" dirty="0"/>
              <a:t> </a:t>
            </a:r>
            <a:r>
              <a:rPr lang="en-US" b="1" dirty="0" err="1"/>
              <a:t>akses</a:t>
            </a:r>
            <a:r>
              <a:rPr lang="en-US" b="1" dirty="0"/>
              <a:t> </a:t>
            </a:r>
            <a:r>
              <a:rPr lang="en-US" b="1" dirty="0" err="1"/>
              <a:t>keperawatan</a:t>
            </a:r>
            <a:r>
              <a:rPr lang="en-US" b="1" dirty="0"/>
              <a:t> </a:t>
            </a:r>
            <a:endParaRPr lang="en-ID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CC6040-4740-9134-BEB1-2ABCDCB647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5944" y="1910080"/>
            <a:ext cx="5269656" cy="4277359"/>
          </a:xfrm>
          <a:solidFill>
            <a:srgbClr val="FFFF00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err="1"/>
              <a:t>Meningkatkan</a:t>
            </a:r>
            <a:r>
              <a:rPr lang="en-US" b="1" dirty="0"/>
              <a:t> </a:t>
            </a:r>
            <a:r>
              <a:rPr lang="en-US" b="1" dirty="0" err="1"/>
              <a:t>keselamatan</a:t>
            </a:r>
            <a:r>
              <a:rPr lang="en-US" b="1" dirty="0"/>
              <a:t> </a:t>
            </a:r>
            <a:r>
              <a:rPr lang="en-US" b="1" dirty="0" err="1"/>
              <a:t>pasien</a:t>
            </a:r>
            <a:r>
              <a:rPr lang="en-US" b="1" dirty="0"/>
              <a:t> dan </a:t>
            </a:r>
            <a:r>
              <a:rPr lang="en-US" b="1" dirty="0" err="1"/>
              <a:t>kualitas</a:t>
            </a:r>
            <a:r>
              <a:rPr lang="en-US" b="1" dirty="0"/>
              <a:t> </a:t>
            </a:r>
            <a:r>
              <a:rPr lang="en-US" b="1" dirty="0" err="1"/>
              <a:t>perawatan</a:t>
            </a:r>
            <a:r>
              <a:rPr lang="en-US" b="1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err="1"/>
              <a:t>Meningkatkan</a:t>
            </a:r>
            <a:r>
              <a:rPr lang="en-US" b="1" dirty="0"/>
              <a:t> </a:t>
            </a:r>
            <a:r>
              <a:rPr lang="en-US" b="1" dirty="0" err="1"/>
              <a:t>penggunaan</a:t>
            </a:r>
            <a:r>
              <a:rPr lang="en-US" b="1" dirty="0"/>
              <a:t> </a:t>
            </a:r>
            <a:r>
              <a:rPr lang="en-US" b="1" dirty="0" err="1"/>
              <a:t>perencanaan</a:t>
            </a:r>
            <a:r>
              <a:rPr lang="en-US" b="1" dirty="0"/>
              <a:t> </a:t>
            </a:r>
            <a:r>
              <a:rPr lang="en-US" b="1" dirty="0" err="1"/>
              <a:t>keperawatan</a:t>
            </a:r>
            <a:r>
              <a:rPr lang="en-US" b="1" dirty="0"/>
              <a:t> </a:t>
            </a:r>
            <a:r>
              <a:rPr lang="en-US" b="1" dirty="0" err="1"/>
              <a:t>sesuai</a:t>
            </a:r>
            <a:r>
              <a:rPr lang="en-US" b="1" dirty="0"/>
              <a:t> </a:t>
            </a:r>
            <a:r>
              <a:rPr lang="en-US" b="1" dirty="0" err="1"/>
              <a:t>standar</a:t>
            </a: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err="1"/>
              <a:t>Meningkatkan</a:t>
            </a:r>
            <a:r>
              <a:rPr lang="en-US" b="1" dirty="0"/>
              <a:t> </a:t>
            </a:r>
            <a:r>
              <a:rPr lang="en-US" b="1" dirty="0" err="1"/>
              <a:t>keamanan</a:t>
            </a:r>
            <a:r>
              <a:rPr lang="en-US" b="1" dirty="0"/>
              <a:t> system </a:t>
            </a:r>
            <a:r>
              <a:rPr lang="en-US" b="1" dirty="0" err="1"/>
              <a:t>perawatan</a:t>
            </a: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err="1"/>
              <a:t>Memungkinkan</a:t>
            </a:r>
            <a:r>
              <a:rPr lang="en-US" b="1" dirty="0"/>
              <a:t> </a:t>
            </a:r>
            <a:r>
              <a:rPr lang="en-US" b="1" dirty="0" err="1"/>
              <a:t>pertukaran</a:t>
            </a:r>
            <a:r>
              <a:rPr lang="en-US" b="1" dirty="0"/>
              <a:t> </a:t>
            </a:r>
            <a:r>
              <a:rPr lang="en-US" b="1" dirty="0" err="1"/>
              <a:t>informasi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lbh</a:t>
            </a:r>
            <a:r>
              <a:rPr lang="en-US" b="1" dirty="0"/>
              <a:t> </a:t>
            </a:r>
            <a:r>
              <a:rPr lang="en-US" b="1" dirty="0" err="1"/>
              <a:t>dapat</a:t>
            </a:r>
            <a:r>
              <a:rPr lang="en-US" b="1" dirty="0"/>
              <a:t> di </a:t>
            </a:r>
            <a:r>
              <a:rPr lang="en-US" b="1" dirty="0" err="1"/>
              <a:t>andalkan</a:t>
            </a:r>
            <a:r>
              <a:rPr lang="en-US" b="1" dirty="0"/>
              <a:t> </a:t>
            </a:r>
            <a:r>
              <a:rPr lang="en-US" b="1" dirty="0" err="1"/>
              <a:t>antara</a:t>
            </a:r>
            <a:r>
              <a:rPr lang="en-US" b="1" dirty="0"/>
              <a:t> </a:t>
            </a:r>
            <a:r>
              <a:rPr lang="en-US" b="1" dirty="0" err="1"/>
              <a:t>praktisi</a:t>
            </a:r>
            <a:r>
              <a:rPr lang="en-US" b="1" dirty="0"/>
              <a:t> dan </a:t>
            </a:r>
            <a:r>
              <a:rPr lang="en-US" b="1" dirty="0" err="1"/>
              <a:t>klien</a:t>
            </a:r>
            <a:r>
              <a:rPr lang="en-US" b="1" dirty="0"/>
              <a:t> dan </a:t>
            </a:r>
            <a:r>
              <a:rPr lang="en-US" b="1" dirty="0" err="1"/>
              <a:t>peningkatan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signifikan</a:t>
            </a:r>
            <a:r>
              <a:rPr lang="en-US" b="1" dirty="0"/>
              <a:t> </a:t>
            </a:r>
            <a:r>
              <a:rPr lang="en-US" b="1" dirty="0" err="1"/>
              <a:t>dlm</a:t>
            </a:r>
            <a:r>
              <a:rPr lang="en-US" b="1" dirty="0"/>
              <a:t> </a:t>
            </a:r>
            <a:r>
              <a:rPr lang="en-US" b="1" dirty="0" err="1"/>
              <a:t>cara</a:t>
            </a:r>
            <a:r>
              <a:rPr lang="en-US" b="1" dirty="0"/>
              <a:t> </a:t>
            </a:r>
            <a:r>
              <a:rPr lang="en-US" b="1" dirty="0" err="1"/>
              <a:t>perawatan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disampaikan</a:t>
            </a:r>
            <a:r>
              <a:rPr lang="en-US" b="1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err="1"/>
              <a:t>Meningkatkan</a:t>
            </a:r>
            <a:r>
              <a:rPr lang="en-US" b="1" dirty="0"/>
              <a:t> </a:t>
            </a:r>
            <a:r>
              <a:rPr lang="en-US" b="1" dirty="0" err="1"/>
              <a:t>inisiatif</a:t>
            </a:r>
            <a:r>
              <a:rPr lang="en-US" b="1" dirty="0"/>
              <a:t> Perawat 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40775367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5E6559-12E0-266B-7BD9-A23C48A44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955040"/>
            <a:ext cx="4639736" cy="79248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KELEBIHAN </a:t>
            </a:r>
            <a:endParaRPr lang="en-ID" sz="28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BA54F8-2D97-E320-9DC0-323DF5C44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7040" y="1910080"/>
            <a:ext cx="5648960" cy="4307840"/>
          </a:xfrm>
          <a:solidFill>
            <a:srgbClr val="FFFF00"/>
          </a:solidFill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b="1" dirty="0" err="1"/>
              <a:t>Memasukkan</a:t>
            </a:r>
            <a:r>
              <a:rPr lang="en-US" sz="2800" b="1" dirty="0"/>
              <a:t> dan </a:t>
            </a:r>
            <a:r>
              <a:rPr lang="en-US" sz="2800" b="1" dirty="0" err="1"/>
              <a:t>mengirimkan</a:t>
            </a:r>
            <a:r>
              <a:rPr lang="en-US" sz="2800" b="1" dirty="0"/>
              <a:t> </a:t>
            </a:r>
            <a:r>
              <a:rPr lang="en-US" sz="2800" b="1" dirty="0" err="1"/>
              <a:t>implementasi</a:t>
            </a:r>
            <a:r>
              <a:rPr lang="en-US" sz="2800" b="1" dirty="0"/>
              <a:t> </a:t>
            </a:r>
            <a:r>
              <a:rPr lang="en-US" sz="2800" b="1" dirty="0" err="1"/>
              <a:t>keperawatan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telah</a:t>
            </a:r>
            <a:r>
              <a:rPr lang="en-US" sz="2800" b="1" dirty="0"/>
              <a:t> </a:t>
            </a:r>
            <a:r>
              <a:rPr lang="en-US" sz="2800" b="1" dirty="0" err="1"/>
              <a:t>dilaksanakan</a:t>
            </a:r>
            <a:r>
              <a:rPr lang="en-US" sz="2800" b="1" dirty="0"/>
              <a:t> </a:t>
            </a:r>
            <a:r>
              <a:rPr lang="en-US" sz="2800" b="1" dirty="0" err="1"/>
              <a:t>lbh</a:t>
            </a:r>
            <a:r>
              <a:rPr lang="en-US" sz="2800" b="1" dirty="0"/>
              <a:t> </a:t>
            </a:r>
            <a:r>
              <a:rPr lang="en-US" sz="2800" b="1" dirty="0" err="1"/>
              <a:t>cepat</a:t>
            </a:r>
            <a:endParaRPr lang="en-US" sz="2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 err="1"/>
              <a:t>Menciptakan</a:t>
            </a:r>
            <a:r>
              <a:rPr lang="en-US" sz="2800" b="1" dirty="0"/>
              <a:t> Pelayanan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berpusat</a:t>
            </a:r>
            <a:r>
              <a:rPr lang="en-US" sz="2800" b="1" dirty="0"/>
              <a:t> </a:t>
            </a:r>
            <a:r>
              <a:rPr lang="en-US" sz="2800" b="1" dirty="0" err="1"/>
              <a:t>kepada</a:t>
            </a:r>
            <a:r>
              <a:rPr lang="en-US" sz="2800" b="1" dirty="0"/>
              <a:t> </a:t>
            </a:r>
            <a:r>
              <a:rPr lang="en-US" sz="2800" b="1" dirty="0" err="1"/>
              <a:t>pasien</a:t>
            </a:r>
            <a:r>
              <a:rPr lang="en-US" sz="2800" b="1" dirty="0"/>
              <a:t> </a:t>
            </a:r>
            <a:endParaRPr lang="en-ID" sz="28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67744D-DCA9-FFAF-A6A8-A953EF2C83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5944" y="955040"/>
            <a:ext cx="4639736" cy="79248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KEKURANGAN </a:t>
            </a:r>
            <a:endParaRPr lang="en-ID" sz="28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A72BFB-BBE3-3ECC-CAE4-C9B4FAED84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5944" y="1910080"/>
            <a:ext cx="5229016" cy="4307839"/>
          </a:xfrm>
          <a:solidFill>
            <a:srgbClr val="FFFF00"/>
          </a:solidFill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 </a:t>
            </a:r>
            <a:r>
              <a:rPr lang="en-US" b="1" dirty="0" err="1"/>
              <a:t>Butuh</a:t>
            </a:r>
            <a:r>
              <a:rPr lang="en-US" b="1" dirty="0"/>
              <a:t> </a:t>
            </a:r>
            <a:r>
              <a:rPr lang="en-US" b="1" dirty="0" err="1"/>
              <a:t>anggaran</a:t>
            </a:r>
            <a:r>
              <a:rPr lang="en-US" b="1" dirty="0"/>
              <a:t> yang </a:t>
            </a:r>
            <a:r>
              <a:rPr lang="en-US" b="1" dirty="0" err="1"/>
              <a:t>besar</a:t>
            </a:r>
            <a:r>
              <a:rPr lang="en-US" b="1" dirty="0"/>
              <a:t> pada </a:t>
            </a:r>
            <a:r>
              <a:rPr lang="en-US" b="1" dirty="0" err="1"/>
              <a:t>permulaan</a:t>
            </a: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 </a:t>
            </a:r>
            <a:r>
              <a:rPr lang="en-US" b="1" dirty="0" err="1"/>
              <a:t>Bergantung</a:t>
            </a:r>
            <a:r>
              <a:rPr lang="en-US" b="1" dirty="0"/>
              <a:t> pada </a:t>
            </a:r>
            <a:r>
              <a:rPr lang="en-US" b="1" dirty="0" err="1"/>
              <a:t>teknologi</a:t>
            </a:r>
            <a:r>
              <a:rPr lang="en-US" b="1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 </a:t>
            </a:r>
            <a:r>
              <a:rPr lang="en-US" b="1" dirty="0" err="1"/>
              <a:t>Membutuhkan</a:t>
            </a:r>
            <a:r>
              <a:rPr lang="en-US" b="1" dirty="0"/>
              <a:t> </a:t>
            </a:r>
            <a:r>
              <a:rPr lang="en-US" b="1" dirty="0" err="1"/>
              <a:t>tempat</a:t>
            </a:r>
            <a:r>
              <a:rPr lang="en-US" b="1" dirty="0"/>
              <a:t> </a:t>
            </a:r>
            <a:r>
              <a:rPr lang="en-US" b="1" dirty="0" err="1"/>
              <a:t>penyimpanan</a:t>
            </a:r>
            <a:r>
              <a:rPr lang="en-US" b="1" dirty="0"/>
              <a:t> data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besar</a:t>
            </a: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 </a:t>
            </a:r>
            <a:r>
              <a:rPr lang="en-US" b="1" dirty="0" err="1"/>
              <a:t>Risiko</a:t>
            </a:r>
            <a:r>
              <a:rPr lang="en-US" b="1" dirty="0"/>
              <a:t> </a:t>
            </a:r>
            <a:r>
              <a:rPr lang="en-US" b="1" dirty="0" err="1"/>
              <a:t>terbukanya</a:t>
            </a:r>
            <a:r>
              <a:rPr lang="en-US" b="1" dirty="0"/>
              <a:t> </a:t>
            </a:r>
            <a:r>
              <a:rPr lang="en-US" b="1" dirty="0" err="1"/>
              <a:t>kerahasiaan</a:t>
            </a:r>
            <a:r>
              <a:rPr lang="en-US" b="1" dirty="0"/>
              <a:t> data privacy </a:t>
            </a:r>
            <a:r>
              <a:rPr lang="en-US" b="1" dirty="0" err="1"/>
              <a:t>pasien</a:t>
            </a: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 </a:t>
            </a:r>
            <a:r>
              <a:rPr lang="en-US" b="1" dirty="0" err="1"/>
              <a:t>Risiko</a:t>
            </a:r>
            <a:r>
              <a:rPr lang="en-US" b="1" dirty="0"/>
              <a:t> </a:t>
            </a:r>
            <a:r>
              <a:rPr lang="en-US" b="1" dirty="0" err="1"/>
              <a:t>kemampuan</a:t>
            </a:r>
            <a:r>
              <a:rPr lang="en-US" b="1" dirty="0"/>
              <a:t> Perawat </a:t>
            </a:r>
            <a:r>
              <a:rPr lang="en-US" b="1" dirty="0" err="1"/>
              <a:t>dlm</a:t>
            </a:r>
            <a:r>
              <a:rPr lang="en-US" b="1" dirty="0"/>
              <a:t> </a:t>
            </a:r>
            <a:r>
              <a:rPr lang="en-US" b="1" dirty="0" err="1"/>
              <a:t>berpikir</a:t>
            </a:r>
            <a:r>
              <a:rPr lang="en-US" b="1" dirty="0"/>
              <a:t> </a:t>
            </a:r>
            <a:r>
              <a:rPr lang="en-US" b="1" dirty="0" err="1"/>
              <a:t>kritis</a:t>
            </a:r>
            <a:r>
              <a:rPr lang="en-US" b="1" dirty="0"/>
              <a:t> </a:t>
            </a:r>
            <a:r>
              <a:rPr lang="en-US" b="1" dirty="0" err="1"/>
              <a:t>kurang</a:t>
            </a:r>
            <a:r>
              <a:rPr lang="en-US" b="1" dirty="0"/>
              <a:t> </a:t>
            </a:r>
            <a:r>
              <a:rPr lang="en-US" b="1" dirty="0" err="1"/>
              <a:t>terasah</a:t>
            </a:r>
            <a:r>
              <a:rPr lang="en-US" b="1" dirty="0"/>
              <a:t> </a:t>
            </a:r>
            <a:r>
              <a:rPr lang="en-US" b="1" dirty="0" err="1"/>
              <a:t>rumit</a:t>
            </a:r>
            <a:r>
              <a:rPr lang="en-US" b="1" dirty="0"/>
              <a:t> </a:t>
            </a:r>
            <a:r>
              <a:rPr lang="en-US" b="1" dirty="0" err="1"/>
              <a:t>dgn</a:t>
            </a:r>
            <a:r>
              <a:rPr lang="en-US" b="1" dirty="0"/>
              <a:t> </a:t>
            </a:r>
            <a:r>
              <a:rPr lang="en-US" b="1" dirty="0" err="1"/>
              <a:t>penggunaan</a:t>
            </a:r>
            <a:r>
              <a:rPr lang="en-US" b="1" dirty="0"/>
              <a:t> </a:t>
            </a:r>
            <a:r>
              <a:rPr lang="en-US" b="1" dirty="0" err="1"/>
              <a:t>teknologi</a:t>
            </a:r>
            <a:r>
              <a:rPr lang="en-US" b="1" dirty="0"/>
              <a:t> </a:t>
            </a:r>
            <a:r>
              <a:rPr lang="en-US" b="1" dirty="0" err="1"/>
              <a:t>utk</a:t>
            </a:r>
            <a:r>
              <a:rPr lang="en-US" b="1" dirty="0"/>
              <a:t> </a:t>
            </a:r>
            <a:r>
              <a:rPr lang="en-US" b="1" dirty="0" err="1"/>
              <a:t>perawatan</a:t>
            </a:r>
            <a:r>
              <a:rPr lang="en-US" b="1" dirty="0"/>
              <a:t> </a:t>
            </a:r>
            <a:r>
              <a:rPr lang="en-US" b="1" dirty="0" err="1"/>
              <a:t>pasien</a:t>
            </a: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 </a:t>
            </a:r>
            <a:r>
              <a:rPr lang="en-US" b="1" dirty="0" err="1"/>
              <a:t>Membutuhkan</a:t>
            </a:r>
            <a:r>
              <a:rPr lang="en-US" b="1" dirty="0"/>
              <a:t> </a:t>
            </a:r>
            <a:r>
              <a:rPr lang="en-US" b="1" dirty="0" err="1"/>
              <a:t>waktu</a:t>
            </a:r>
            <a:r>
              <a:rPr lang="en-US" b="1" dirty="0"/>
              <a:t> </a:t>
            </a:r>
            <a:r>
              <a:rPr lang="en-US" b="1" dirty="0" err="1"/>
              <a:t>jauh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perawatan</a:t>
            </a:r>
            <a:r>
              <a:rPr lang="en-US" b="1" dirty="0"/>
              <a:t> </a:t>
            </a:r>
            <a:r>
              <a:rPr lang="en-US" b="1" dirty="0" err="1"/>
              <a:t>pasien</a:t>
            </a:r>
            <a:r>
              <a:rPr lang="en-US" b="1" dirty="0"/>
              <a:t> </a:t>
            </a:r>
            <a:r>
              <a:rPr lang="en-US" b="1" dirty="0" err="1"/>
              <a:t>langsung</a:t>
            </a:r>
            <a:r>
              <a:rPr lang="en-US" b="1" dirty="0"/>
              <a:t> 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31305355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DABCF-F13F-1A53-88F7-C74115992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920" y="1910080"/>
            <a:ext cx="11369040" cy="4267199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5400" b="1" dirty="0"/>
              <a:t>__________TERIMAKASIH__________ </a:t>
            </a:r>
            <a:endParaRPr lang="en-ID" sz="5400" b="1" dirty="0"/>
          </a:p>
        </p:txBody>
      </p:sp>
    </p:spTree>
    <p:extLst>
      <p:ext uri="{BB962C8B-B14F-4D97-AF65-F5344CB8AC3E}">
        <p14:creationId xmlns:p14="http://schemas.microsoft.com/office/powerpoint/2010/main" val="2832162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EE5BE-3ABA-6C02-0A5C-CE05996F477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latin typeface="Agency FB" panose="020B0503020202020204" pitchFamily="34" charset="0"/>
              </a:rPr>
              <a:t> Dunia </a:t>
            </a:r>
            <a:r>
              <a:rPr lang="en-US" sz="2400" b="1" dirty="0" err="1">
                <a:latin typeface="Agency FB" panose="020B0503020202020204" pitchFamily="34" charset="0"/>
              </a:rPr>
              <a:t>keperawatan</a:t>
            </a:r>
            <a:r>
              <a:rPr lang="en-US" sz="2400" b="1" dirty="0">
                <a:latin typeface="Agency FB" panose="020B0503020202020204" pitchFamily="34" charset="0"/>
              </a:rPr>
              <a:t> di Indonesia </a:t>
            </a:r>
            <a:r>
              <a:rPr lang="en-US" sz="2400" b="1" dirty="0" err="1">
                <a:latin typeface="Agency FB" panose="020B0503020202020204" pitchFamily="34" charset="0"/>
              </a:rPr>
              <a:t>terus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berkembang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seiring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dengan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meningkatnya</a:t>
            </a:r>
            <a:r>
              <a:rPr lang="en-US" sz="2400" b="1" dirty="0">
                <a:latin typeface="Agency FB" panose="020B0503020202020204" pitchFamily="34" charset="0"/>
              </a:rPr>
              <a:t> strata Pendidikan </a:t>
            </a:r>
            <a:r>
              <a:rPr lang="en-US" sz="2400" b="1" dirty="0" err="1">
                <a:latin typeface="Agency FB" panose="020B0503020202020204" pitchFamily="34" charset="0"/>
              </a:rPr>
              <a:t>keperawatan</a:t>
            </a:r>
            <a:r>
              <a:rPr lang="en-US" sz="2400" b="1" dirty="0">
                <a:latin typeface="Agency FB" panose="020B0503020202020204" pitchFamily="34" charset="0"/>
              </a:rPr>
              <a:t> di Indonesia. Di </a:t>
            </a:r>
            <a:r>
              <a:rPr lang="en-US" sz="2400" b="1" dirty="0" err="1">
                <a:latin typeface="Agency FB" panose="020B0503020202020204" pitchFamily="34" charset="0"/>
              </a:rPr>
              <a:t>samping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akses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informasi</a:t>
            </a:r>
            <a:r>
              <a:rPr lang="en-US" sz="2400" b="1" dirty="0">
                <a:latin typeface="Agency FB" panose="020B0503020202020204" pitchFamily="34" charset="0"/>
              </a:rPr>
              <a:t> yang sangat </a:t>
            </a:r>
            <a:r>
              <a:rPr lang="en-US" sz="2400" b="1" dirty="0" err="1">
                <a:latin typeface="Agency FB" panose="020B0503020202020204" pitchFamily="34" charset="0"/>
              </a:rPr>
              <a:t>cepat</a:t>
            </a:r>
            <a:r>
              <a:rPr lang="en-US" sz="2400" b="1" dirty="0">
                <a:latin typeface="Agency FB" panose="020B0503020202020204" pitchFamily="34" charset="0"/>
              </a:rPr>
              <a:t> di </a:t>
            </a:r>
            <a:r>
              <a:rPr lang="en-US" sz="2400" b="1" dirty="0" err="1">
                <a:latin typeface="Agency FB" panose="020B0503020202020204" pitchFamily="34" charset="0"/>
              </a:rPr>
              <a:t>seluruh</a:t>
            </a:r>
            <a:r>
              <a:rPr lang="en-US" sz="2400" b="1" dirty="0">
                <a:latin typeface="Agency FB" panose="020B0503020202020204" pitchFamily="34" charset="0"/>
              </a:rPr>
              <a:t> dunia.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latin typeface="Agency FB" panose="020B0503020202020204" pitchFamily="34" charset="0"/>
              </a:rPr>
              <a:t> Hal </a:t>
            </a:r>
            <a:r>
              <a:rPr lang="en-US" sz="2400" b="1" dirty="0" err="1">
                <a:latin typeface="Agency FB" panose="020B0503020202020204" pitchFamily="34" charset="0"/>
              </a:rPr>
              <a:t>tsb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membawa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efek</a:t>
            </a:r>
            <a:r>
              <a:rPr lang="en-US" sz="2400" b="1" dirty="0">
                <a:latin typeface="Agency FB" panose="020B0503020202020204" pitchFamily="34" charset="0"/>
              </a:rPr>
              <a:t> pada </a:t>
            </a:r>
            <a:r>
              <a:rPr lang="en-US" sz="2400" b="1" dirty="0" err="1">
                <a:latin typeface="Agency FB" panose="020B0503020202020204" pitchFamily="34" charset="0"/>
              </a:rPr>
              <a:t>kemajuan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yg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cukup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berarti</a:t>
            </a:r>
            <a:r>
              <a:rPr lang="en-US" sz="2400" b="1" dirty="0">
                <a:latin typeface="Agency FB" panose="020B0503020202020204" pitchFamily="34" charset="0"/>
              </a:rPr>
              <a:t> di </a:t>
            </a:r>
            <a:r>
              <a:rPr lang="en-US" sz="2400" b="1" dirty="0" err="1">
                <a:latin typeface="Agency FB" panose="020B0503020202020204" pitchFamily="34" charset="0"/>
              </a:rPr>
              <a:t>keperawatan</a:t>
            </a:r>
            <a:r>
              <a:rPr lang="en-US" sz="2400" b="1" dirty="0">
                <a:latin typeface="Agency FB" panose="020B0503020202020204" pitchFamily="34" charset="0"/>
              </a:rPr>
              <a:t>, </a:t>
            </a:r>
            <a:r>
              <a:rPr lang="en-US" sz="2400" b="1" dirty="0" err="1">
                <a:latin typeface="Agency FB" panose="020B0503020202020204" pitchFamily="34" charset="0"/>
              </a:rPr>
              <a:t>termasuk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dalam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dokumentasi</a:t>
            </a:r>
            <a:r>
              <a:rPr lang="en-US" sz="2400" b="1" dirty="0">
                <a:latin typeface="Agency FB" panose="020B0503020202020204" pitchFamily="34" charset="0"/>
              </a:rPr>
              <a:t> proses </a:t>
            </a:r>
            <a:r>
              <a:rPr lang="en-US" sz="2400" b="1" dirty="0" err="1">
                <a:latin typeface="Agency FB" panose="020B0503020202020204" pitchFamily="34" charset="0"/>
              </a:rPr>
              <a:t>keperawatan</a:t>
            </a:r>
            <a:r>
              <a:rPr lang="en-US" sz="2400" b="1" dirty="0">
                <a:latin typeface="Agency FB" panose="020B0503020202020204" pitchFamily="34" charset="0"/>
              </a:rPr>
              <a:t>. Dari </a:t>
            </a:r>
            <a:r>
              <a:rPr lang="en-US" sz="2400" b="1" dirty="0" err="1">
                <a:latin typeface="Agency FB" panose="020B0503020202020204" pitchFamily="34" charset="0"/>
              </a:rPr>
              <a:t>yg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sebelumnya</a:t>
            </a:r>
            <a:r>
              <a:rPr lang="en-US" sz="2400" b="1" dirty="0">
                <a:latin typeface="Agency FB" panose="020B0503020202020204" pitchFamily="34" charset="0"/>
              </a:rPr>
              <a:t> manual, </a:t>
            </a:r>
            <a:r>
              <a:rPr lang="en-US" sz="2400" b="1" dirty="0" err="1">
                <a:latin typeface="Agency FB" panose="020B0503020202020204" pitchFamily="34" charset="0"/>
              </a:rPr>
              <a:t>bergeser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ke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arah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komputerisasi</a:t>
            </a:r>
            <a:r>
              <a:rPr lang="en-US" sz="2400" b="1" dirty="0">
                <a:latin typeface="Agency FB" panose="020B0503020202020204" pitchFamily="34" charset="0"/>
              </a:rPr>
              <a:t>, </a:t>
            </a:r>
            <a:r>
              <a:rPr lang="en-US" sz="2400" b="1" dirty="0" err="1">
                <a:latin typeface="Agency FB" panose="020B0503020202020204" pitchFamily="34" charset="0"/>
              </a:rPr>
              <a:t>bahkan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dalam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perkembangannya</a:t>
            </a:r>
            <a:r>
              <a:rPr lang="en-US" sz="2400" b="1" dirty="0">
                <a:latin typeface="Agency FB" panose="020B0503020202020204" pitchFamily="34" charset="0"/>
              </a:rPr>
              <a:t> computer </a:t>
            </a:r>
            <a:r>
              <a:rPr lang="en-US" sz="2400" b="1" dirty="0" err="1">
                <a:latin typeface="Agency FB" panose="020B0503020202020204" pitchFamily="34" charset="0"/>
              </a:rPr>
              <a:t>bukan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hanya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membantu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dalam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dokumentasi</a:t>
            </a:r>
            <a:r>
              <a:rPr lang="en-US" sz="2400" b="1" dirty="0">
                <a:latin typeface="Agency FB" panose="020B0503020202020204" pitchFamily="34" charset="0"/>
              </a:rPr>
              <a:t> proses </a:t>
            </a:r>
            <a:r>
              <a:rPr lang="en-US" sz="2400" b="1" dirty="0" err="1">
                <a:latin typeface="Agency FB" panose="020B0503020202020204" pitchFamily="34" charset="0"/>
              </a:rPr>
              <a:t>keperawatan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tetapi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pemanfaatannya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sampai</a:t>
            </a:r>
            <a:r>
              <a:rPr lang="en-US" sz="2400" b="1" dirty="0">
                <a:latin typeface="Agency FB" panose="020B0503020202020204" pitchFamily="34" charset="0"/>
              </a:rPr>
              <a:t> pada </a:t>
            </a:r>
            <a:r>
              <a:rPr lang="en-US" sz="2400" b="1" dirty="0" err="1">
                <a:latin typeface="Agency FB" panose="020B0503020202020204" pitchFamily="34" charset="0"/>
              </a:rPr>
              <a:t>kepentingan</a:t>
            </a:r>
            <a:r>
              <a:rPr lang="en-US" sz="2400" b="1" dirty="0">
                <a:latin typeface="Agency FB" panose="020B0503020202020204" pitchFamily="34" charset="0"/>
              </a:rPr>
              <a:t> Manajemen </a:t>
            </a:r>
            <a:r>
              <a:rPr lang="en-US" sz="2400" b="1" dirty="0" err="1">
                <a:latin typeface="Agency FB" panose="020B0503020202020204" pitchFamily="34" charset="0"/>
              </a:rPr>
              <a:t>rumah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sakit</a:t>
            </a:r>
            <a:r>
              <a:rPr lang="en-US" sz="2400" b="1" dirty="0">
                <a:latin typeface="Agency FB" panose="020B0503020202020204" pitchFamily="34" charset="0"/>
              </a:rPr>
              <a:t>, di mana </a:t>
            </a:r>
            <a:r>
              <a:rPr lang="en-US" sz="2400" b="1" dirty="0" err="1">
                <a:latin typeface="Agency FB" panose="020B0503020202020204" pitchFamily="34" charset="0"/>
              </a:rPr>
              <a:t>aktivitas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perawatan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dapat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termonitor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dalam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sebuah</a:t>
            </a:r>
            <a:r>
              <a:rPr lang="en-US" sz="2400" b="1" dirty="0">
                <a:latin typeface="Agency FB" panose="020B0503020202020204" pitchFamily="34" charset="0"/>
              </a:rPr>
              <a:t> data base </a:t>
            </a:r>
            <a:r>
              <a:rPr lang="en-US" sz="2400" b="1" dirty="0" err="1">
                <a:latin typeface="Agency FB" panose="020B0503020202020204" pitchFamily="34" charset="0"/>
              </a:rPr>
              <a:t>rumah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sakit</a:t>
            </a:r>
            <a:r>
              <a:rPr lang="en-US" sz="2400" b="1" dirty="0">
                <a:latin typeface="Agency FB" panose="020B0503020202020204" pitchFamily="34" charset="0"/>
              </a:rPr>
              <a:t>. </a:t>
            </a:r>
            <a:endParaRPr lang="en-ID" sz="24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992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2415B-65D5-11D9-DA0B-913889075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799" y="233680"/>
            <a:ext cx="7020559" cy="633983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400" b="1" dirty="0">
                <a:highlight>
                  <a:srgbClr val="FFFF00"/>
                </a:highlight>
                <a:latin typeface="Agency FB" panose="020B0503020202020204" pitchFamily="34" charset="0"/>
              </a:rPr>
              <a:t>PENGERTIAN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Dokumentasi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atau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catatan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tentang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layanan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kepada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klien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yg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dikerjakan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atau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dituliskan</a:t>
            </a:r>
            <a:r>
              <a:rPr lang="en-US" sz="2400" b="1" dirty="0">
                <a:latin typeface="Agency FB" panose="020B0503020202020204" pitchFamily="34" charset="0"/>
              </a:rPr>
              <a:t> pada </a:t>
            </a:r>
            <a:r>
              <a:rPr lang="en-US" sz="2400" b="1" dirty="0" err="1">
                <a:latin typeface="Agency FB" panose="020B0503020202020204" pitchFamily="34" charset="0"/>
              </a:rPr>
              <a:t>kertas</a:t>
            </a:r>
            <a:r>
              <a:rPr lang="en-US" sz="2400" b="1" dirty="0">
                <a:latin typeface="Agency FB" panose="020B0503020202020204" pitchFamily="34" charset="0"/>
              </a:rPr>
              <a:t> dan </a:t>
            </a:r>
            <a:r>
              <a:rPr lang="en-US" sz="2400" b="1" dirty="0" err="1">
                <a:latin typeface="Agency FB" panose="020B0503020202020204" pitchFamily="34" charset="0"/>
              </a:rPr>
              <a:t>bentuk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naratif</a:t>
            </a:r>
            <a:r>
              <a:rPr lang="en-US" sz="2400" b="1" dirty="0">
                <a:latin typeface="Agency FB" panose="020B0503020202020204" pitchFamily="34" charset="0"/>
              </a:rPr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Dokumentasi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keperawatan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secara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tradisional</a:t>
            </a:r>
            <a:r>
              <a:rPr lang="en-US" sz="2400" b="1" dirty="0">
                <a:latin typeface="Agency FB" panose="020B0503020202020204" pitchFamily="34" charset="0"/>
              </a:rPr>
              <a:t>, </a:t>
            </a:r>
            <a:r>
              <a:rPr lang="en-US" sz="2400" b="1" dirty="0" err="1">
                <a:latin typeface="Agency FB" panose="020B0503020202020204" pitchFamily="34" charset="0"/>
              </a:rPr>
              <a:t>didefinisikan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sebagai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lembaran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narasi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catatan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Pasien</a:t>
            </a:r>
            <a:r>
              <a:rPr lang="en-US" sz="2400" b="1" dirty="0">
                <a:latin typeface="Agency FB" panose="020B0503020202020204" pitchFamily="34" charset="0"/>
              </a:rPr>
              <a:t>, </a:t>
            </a:r>
            <a:r>
              <a:rPr lang="en-US" sz="2400" b="1" dirty="0" err="1">
                <a:latin typeface="Agency FB" panose="020B0503020202020204" pitchFamily="34" charset="0"/>
              </a:rPr>
              <a:t>awalnya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dirancang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untuk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menunjang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kebutuhan</a:t>
            </a:r>
            <a:r>
              <a:rPr lang="en-US" sz="2400" b="1" dirty="0">
                <a:latin typeface="Agency FB" panose="020B0503020202020204" pitchFamily="34" charset="0"/>
              </a:rPr>
              <a:t> Perawat </a:t>
            </a:r>
            <a:r>
              <a:rPr lang="en-US" sz="2400" b="1" dirty="0" err="1">
                <a:latin typeface="Agency FB" panose="020B0503020202020204" pitchFamily="34" charset="0"/>
              </a:rPr>
              <a:t>berpikir</a:t>
            </a:r>
            <a:r>
              <a:rPr lang="en-US" sz="2400" b="1" dirty="0">
                <a:latin typeface="Agency FB" panose="020B0503020202020204" pitchFamily="34" charset="0"/>
              </a:rPr>
              <a:t>, </a:t>
            </a:r>
            <a:r>
              <a:rPr lang="en-US" sz="2400" b="1" dirty="0" err="1">
                <a:latin typeface="Agency FB" panose="020B0503020202020204" pitchFamily="34" charset="0"/>
              </a:rPr>
              <a:t>sintesis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kondisi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pasien</a:t>
            </a:r>
            <a:r>
              <a:rPr lang="en-US" sz="2400" b="1" dirty="0">
                <a:latin typeface="Agency FB" panose="020B0503020202020204" pitchFamily="34" charset="0"/>
              </a:rPr>
              <a:t> dan </a:t>
            </a:r>
            <a:r>
              <a:rPr lang="en-US" sz="2400" b="1" dirty="0" err="1">
                <a:latin typeface="Agency FB" panose="020B0503020202020204" pitchFamily="34" charset="0"/>
              </a:rPr>
              <a:t>komunikasi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tentang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pasien</a:t>
            </a:r>
            <a:r>
              <a:rPr lang="en-US" sz="2400" b="1" dirty="0">
                <a:latin typeface="Agency FB" panose="020B0503020202020204" pitchFamily="34" charset="0"/>
              </a:rPr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Pelaksanaan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dokumentasi</a:t>
            </a:r>
            <a:r>
              <a:rPr lang="en-US" sz="2400" b="1" dirty="0">
                <a:latin typeface="Agency FB" panose="020B0503020202020204" pitchFamily="34" charset="0"/>
              </a:rPr>
              <a:t> proses </a:t>
            </a:r>
            <a:r>
              <a:rPr lang="en-US" sz="2400" b="1" dirty="0" err="1">
                <a:latin typeface="Agency FB" panose="020B0503020202020204" pitchFamily="34" charset="0"/>
              </a:rPr>
              <a:t>keperawatan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sbg</a:t>
            </a:r>
            <a:r>
              <a:rPr lang="en-US" sz="2400" b="1" dirty="0">
                <a:latin typeface="Agency FB" panose="020B0503020202020204" pitchFamily="34" charset="0"/>
              </a:rPr>
              <a:t> salah </a:t>
            </a:r>
            <a:r>
              <a:rPr lang="en-US" sz="2400" b="1" dirty="0" err="1">
                <a:latin typeface="Agency FB" panose="020B0503020202020204" pitchFamily="34" charset="0"/>
              </a:rPr>
              <a:t>satu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alat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ukur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utk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mengetahui</a:t>
            </a:r>
            <a:r>
              <a:rPr lang="en-US" sz="2400" b="1" dirty="0">
                <a:latin typeface="Agency FB" panose="020B0503020202020204" pitchFamily="34" charset="0"/>
              </a:rPr>
              <a:t>, </a:t>
            </a:r>
            <a:r>
              <a:rPr lang="en-US" sz="2400" b="1" dirty="0" err="1">
                <a:latin typeface="Agency FB" panose="020B0503020202020204" pitchFamily="34" charset="0"/>
              </a:rPr>
              <a:t>memantau</a:t>
            </a:r>
            <a:r>
              <a:rPr lang="en-US" sz="2400" b="1" dirty="0">
                <a:latin typeface="Agency FB" panose="020B0503020202020204" pitchFamily="34" charset="0"/>
              </a:rPr>
              <a:t> dan </a:t>
            </a:r>
            <a:r>
              <a:rPr lang="en-US" sz="2400" b="1" dirty="0" err="1">
                <a:latin typeface="Agency FB" panose="020B0503020202020204" pitchFamily="34" charset="0"/>
              </a:rPr>
              <a:t>menyimpulkan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suatu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pelayana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asuhan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keperawatan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yg</a:t>
            </a:r>
            <a:r>
              <a:rPr lang="en-US" sz="2400" b="1" dirty="0">
                <a:latin typeface="Agency FB" panose="020B0503020202020204" pitchFamily="34" charset="0"/>
              </a:rPr>
              <a:t> di </a:t>
            </a:r>
            <a:r>
              <a:rPr lang="en-US" sz="2400" b="1" dirty="0" err="1">
                <a:latin typeface="Agency FB" panose="020B0503020202020204" pitchFamily="34" charset="0"/>
              </a:rPr>
              <a:t>selenggarakan</a:t>
            </a:r>
            <a:r>
              <a:rPr lang="en-US" sz="2400" b="1" dirty="0">
                <a:latin typeface="Agency FB" panose="020B0503020202020204" pitchFamily="34" charset="0"/>
              </a:rPr>
              <a:t> di </a:t>
            </a:r>
            <a:r>
              <a:rPr lang="en-US" sz="2400" b="1" dirty="0" err="1">
                <a:latin typeface="Agency FB" panose="020B0503020202020204" pitchFamily="34" charset="0"/>
              </a:rPr>
              <a:t>rumah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sakit</a:t>
            </a:r>
            <a:r>
              <a:rPr lang="en-US" sz="2400" b="1" dirty="0">
                <a:latin typeface="Agency FB" panose="020B0503020202020204" pitchFamily="34" charset="0"/>
              </a:rPr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Dokumentasi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merupakan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sesuatu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yg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ditulis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atau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dihasilkan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secara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elektronik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yg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menggambarkan</a:t>
            </a:r>
            <a:r>
              <a:rPr lang="en-US" sz="2400" b="1" dirty="0">
                <a:latin typeface="Agency FB" panose="020B0503020202020204" pitchFamily="34" charset="0"/>
              </a:rPr>
              <a:t> status </a:t>
            </a:r>
            <a:r>
              <a:rPr lang="en-US" sz="2400" b="1" dirty="0" err="1">
                <a:latin typeface="Agency FB" panose="020B0503020202020204" pitchFamily="34" charset="0"/>
              </a:rPr>
              <a:t>klien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atau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perawatan</a:t>
            </a:r>
            <a:r>
              <a:rPr lang="en-US" sz="2400" b="1" dirty="0">
                <a:latin typeface="Agency FB" panose="020B0503020202020204" pitchFamily="34" charset="0"/>
              </a:rPr>
              <a:t>/</a:t>
            </a:r>
            <a:r>
              <a:rPr lang="en-US" sz="2400" b="1" dirty="0" err="1">
                <a:latin typeface="Agency FB" panose="020B0503020202020204" pitchFamily="34" charset="0"/>
              </a:rPr>
              <a:t>layanan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yg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diberikan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kpd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klien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tsb</a:t>
            </a:r>
            <a:r>
              <a:rPr lang="en-US" sz="2400" b="1" dirty="0">
                <a:latin typeface="Agency FB" panose="020B0503020202020204" pitchFamily="34" charset="0"/>
              </a:rPr>
              <a:t>. </a:t>
            </a:r>
            <a:endParaRPr lang="en-ID" sz="2400" b="1" dirty="0">
              <a:latin typeface="Agency FB" panose="020B0503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FBC82-01A7-FF12-5F3C-3C0E34B96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4641" y="487680"/>
            <a:ext cx="3866392" cy="561987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3600" b="1" dirty="0">
                <a:latin typeface="Agency FB" panose="020B0503020202020204" pitchFamily="34" charset="0"/>
              </a:rPr>
              <a:t>SISTEM </a:t>
            </a:r>
          </a:p>
          <a:p>
            <a:pPr algn="ctr"/>
            <a:r>
              <a:rPr lang="en-US" sz="3600" b="1" dirty="0">
                <a:latin typeface="Agency FB" panose="020B0503020202020204" pitchFamily="34" charset="0"/>
              </a:rPr>
              <a:t>DOKUMENTASI MANUAL </a:t>
            </a:r>
            <a:endParaRPr lang="en-ID" sz="36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049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90433-ABEE-AB41-BCC9-0DBC62A49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6627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err="1">
                <a:highlight>
                  <a:srgbClr val="FFFF00"/>
                </a:highlight>
                <a:latin typeface="Agency FB" panose="020B0503020202020204" pitchFamily="34" charset="0"/>
              </a:rPr>
              <a:t>Kelebihan</a:t>
            </a:r>
            <a:r>
              <a:rPr lang="en-US" sz="4000" b="1" dirty="0">
                <a:highlight>
                  <a:srgbClr val="FFFF00"/>
                </a:highlight>
                <a:latin typeface="Agency FB" panose="020B0503020202020204" pitchFamily="34" charset="0"/>
              </a:rPr>
              <a:t> dan </a:t>
            </a:r>
            <a:r>
              <a:rPr lang="en-US" sz="4000" b="1" dirty="0" err="1">
                <a:highlight>
                  <a:srgbClr val="FFFF00"/>
                </a:highlight>
                <a:latin typeface="Agency FB" panose="020B0503020202020204" pitchFamily="34" charset="0"/>
              </a:rPr>
              <a:t>Kekurangan</a:t>
            </a:r>
            <a:r>
              <a:rPr lang="en-US" sz="4000" b="1" dirty="0">
                <a:highlight>
                  <a:srgbClr val="FFFF00"/>
                </a:highlight>
                <a:latin typeface="Agency FB" panose="020B0503020202020204" pitchFamily="34" charset="0"/>
              </a:rPr>
              <a:t> </a:t>
            </a:r>
            <a:r>
              <a:rPr lang="en-US" sz="4000" b="1" dirty="0" err="1">
                <a:highlight>
                  <a:srgbClr val="FFFF00"/>
                </a:highlight>
                <a:latin typeface="Agency FB" panose="020B0503020202020204" pitchFamily="34" charset="0"/>
              </a:rPr>
              <a:t>Sistem</a:t>
            </a:r>
            <a:r>
              <a:rPr lang="en-US" sz="4000" b="1" dirty="0">
                <a:highlight>
                  <a:srgbClr val="FFFF00"/>
                </a:highlight>
                <a:latin typeface="Agency FB" panose="020B0503020202020204" pitchFamily="34" charset="0"/>
              </a:rPr>
              <a:t> </a:t>
            </a:r>
            <a:r>
              <a:rPr lang="en-US" sz="4000" b="1" dirty="0" err="1">
                <a:highlight>
                  <a:srgbClr val="FFFF00"/>
                </a:highlight>
                <a:latin typeface="Agency FB" panose="020B0503020202020204" pitchFamily="34" charset="0"/>
              </a:rPr>
              <a:t>Dokumentasi</a:t>
            </a:r>
            <a:r>
              <a:rPr lang="en-US" sz="4000" b="1" dirty="0">
                <a:highlight>
                  <a:srgbClr val="FFFF00"/>
                </a:highlight>
                <a:latin typeface="Agency FB" panose="020B0503020202020204" pitchFamily="34" charset="0"/>
              </a:rPr>
              <a:t> </a:t>
            </a:r>
            <a:r>
              <a:rPr lang="en-US" sz="4000" b="1" dirty="0" err="1">
                <a:highlight>
                  <a:srgbClr val="FFFF00"/>
                </a:highlight>
                <a:latin typeface="Agency FB" panose="020B0503020202020204" pitchFamily="34" charset="0"/>
              </a:rPr>
              <a:t>Secara</a:t>
            </a:r>
            <a:r>
              <a:rPr lang="en-US" sz="4000" b="1" dirty="0">
                <a:highlight>
                  <a:srgbClr val="FFFF00"/>
                </a:highlight>
                <a:latin typeface="Agency FB" panose="020B0503020202020204" pitchFamily="34" charset="0"/>
              </a:rPr>
              <a:t> Manual </a:t>
            </a:r>
            <a:endParaRPr lang="en-ID" sz="4000" b="1" dirty="0">
              <a:highlight>
                <a:srgbClr val="FFFF00"/>
              </a:highlight>
              <a:latin typeface="Agency FB" panose="020B0503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8CCD3F-B875-0F4E-88C1-D6690715B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080" y="2057400"/>
            <a:ext cx="5350936" cy="736282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latin typeface="Agency FB" panose="020B0503020202020204" pitchFamily="34" charset="0"/>
              </a:rPr>
              <a:t>Kelebihan</a:t>
            </a:r>
            <a:r>
              <a:rPr lang="en-US" sz="3200" b="1" dirty="0">
                <a:latin typeface="Agency FB" panose="020B0503020202020204" pitchFamily="34" charset="0"/>
              </a:rPr>
              <a:t> </a:t>
            </a:r>
            <a:endParaRPr lang="en-ID" sz="3200" b="1" dirty="0">
              <a:latin typeface="Agency FB" panose="020B0503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141355-F226-82BA-84F7-2139D6773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080" y="2958274"/>
            <a:ext cx="5350936" cy="2910821"/>
          </a:xfrm>
          <a:solidFill>
            <a:schemeClr val="bg1">
              <a:lumMod val="85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en-US" sz="2800" b="1" dirty="0" err="1">
                <a:latin typeface="Agency FB" panose="020B0503020202020204" pitchFamily="34" charset="0"/>
              </a:rPr>
              <a:t>Dapat</a:t>
            </a:r>
            <a:r>
              <a:rPr lang="en-US" sz="2800" b="1" dirty="0">
                <a:latin typeface="Agency FB" panose="020B0503020202020204" pitchFamily="34" charset="0"/>
              </a:rPr>
              <a:t> </a:t>
            </a:r>
            <a:r>
              <a:rPr lang="en-US" sz="2800" b="1" dirty="0" err="1">
                <a:latin typeface="Agency FB" panose="020B0503020202020204" pitchFamily="34" charset="0"/>
              </a:rPr>
              <a:t>dikerjakan</a:t>
            </a:r>
            <a:r>
              <a:rPr lang="en-US" sz="2800" b="1" dirty="0">
                <a:latin typeface="Agency FB" panose="020B0503020202020204" pitchFamily="34" charset="0"/>
              </a:rPr>
              <a:t> oleh </a:t>
            </a:r>
            <a:r>
              <a:rPr lang="en-US" sz="2800" b="1" dirty="0" err="1">
                <a:latin typeface="Agency FB" panose="020B0503020202020204" pitchFamily="34" charset="0"/>
              </a:rPr>
              <a:t>siapa</a:t>
            </a:r>
            <a:r>
              <a:rPr lang="en-US" sz="2800" b="1" dirty="0">
                <a:latin typeface="Agency FB" panose="020B0503020202020204" pitchFamily="34" charset="0"/>
              </a:rPr>
              <a:t> </a:t>
            </a:r>
            <a:r>
              <a:rPr lang="en-US" sz="2800" b="1" dirty="0" err="1">
                <a:latin typeface="Agency FB" panose="020B0503020202020204" pitchFamily="34" charset="0"/>
              </a:rPr>
              <a:t>saja</a:t>
            </a:r>
            <a:r>
              <a:rPr lang="en-US" sz="2800" b="1" dirty="0">
                <a:latin typeface="Agency FB" panose="020B0503020202020204" pitchFamily="34" charset="0"/>
              </a:rPr>
              <a:t> </a:t>
            </a:r>
            <a:r>
              <a:rPr lang="en-US" sz="2800" b="1" dirty="0" err="1">
                <a:latin typeface="Agency FB" panose="020B0503020202020204" pitchFamily="34" charset="0"/>
              </a:rPr>
              <a:t>atau</a:t>
            </a:r>
            <a:r>
              <a:rPr lang="en-US" sz="2800" b="1" dirty="0">
                <a:latin typeface="Agency FB" panose="020B0503020202020204" pitchFamily="34" charset="0"/>
              </a:rPr>
              <a:t> </a:t>
            </a:r>
            <a:r>
              <a:rPr lang="en-US" sz="2800" b="1" dirty="0" err="1">
                <a:latin typeface="Agency FB" panose="020B0503020202020204" pitchFamily="34" charset="0"/>
              </a:rPr>
              <a:t>tidak</a:t>
            </a:r>
            <a:r>
              <a:rPr lang="en-US" sz="2800" b="1" dirty="0">
                <a:latin typeface="Agency FB" panose="020B0503020202020204" pitchFamily="34" charset="0"/>
              </a:rPr>
              <a:t> </a:t>
            </a:r>
            <a:r>
              <a:rPr lang="en-US" sz="2800" b="1" dirty="0" err="1">
                <a:latin typeface="Agency FB" panose="020B0503020202020204" pitchFamily="34" charset="0"/>
              </a:rPr>
              <a:t>memerlukan</a:t>
            </a:r>
            <a:r>
              <a:rPr lang="en-US" sz="2800" b="1" dirty="0">
                <a:latin typeface="Agency FB" panose="020B0503020202020204" pitchFamily="34" charset="0"/>
              </a:rPr>
              <a:t> </a:t>
            </a:r>
            <a:r>
              <a:rPr lang="en-US" sz="2800" b="1" dirty="0" err="1">
                <a:latin typeface="Agency FB" panose="020B0503020202020204" pitchFamily="34" charset="0"/>
              </a:rPr>
              <a:t>keterampilan</a:t>
            </a:r>
            <a:r>
              <a:rPr lang="en-US" sz="2800" b="1" dirty="0">
                <a:latin typeface="Agency FB" panose="020B0503020202020204" pitchFamily="34" charset="0"/>
              </a:rPr>
              <a:t> </a:t>
            </a:r>
            <a:r>
              <a:rPr lang="en-US" sz="2800" b="1" dirty="0" err="1">
                <a:latin typeface="Agency FB" panose="020B0503020202020204" pitchFamily="34" charset="0"/>
              </a:rPr>
              <a:t>khusus</a:t>
            </a:r>
            <a:r>
              <a:rPr lang="en-US" sz="2800" b="1" dirty="0">
                <a:latin typeface="Agency FB" panose="020B0503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 err="1">
                <a:latin typeface="Agency FB" panose="020B0503020202020204" pitchFamily="34" charset="0"/>
              </a:rPr>
              <a:t>Tidak</a:t>
            </a:r>
            <a:r>
              <a:rPr lang="en-US" sz="2800" b="1" dirty="0">
                <a:latin typeface="Agency FB" panose="020B0503020202020204" pitchFamily="34" charset="0"/>
              </a:rPr>
              <a:t> </a:t>
            </a:r>
            <a:r>
              <a:rPr lang="en-US" sz="2800" b="1" dirty="0" err="1">
                <a:latin typeface="Agency FB" panose="020B0503020202020204" pitchFamily="34" charset="0"/>
              </a:rPr>
              <a:t>perlu</a:t>
            </a:r>
            <a:r>
              <a:rPr lang="en-US" sz="2800" b="1" dirty="0">
                <a:latin typeface="Agency FB" panose="020B0503020202020204" pitchFamily="34" charset="0"/>
              </a:rPr>
              <a:t> </a:t>
            </a:r>
            <a:r>
              <a:rPr lang="en-US" sz="2800" b="1" dirty="0" err="1">
                <a:latin typeface="Agency FB" panose="020B0503020202020204" pitchFamily="34" charset="0"/>
              </a:rPr>
              <a:t>mempelajari</a:t>
            </a:r>
            <a:r>
              <a:rPr lang="en-US" sz="2800" b="1" dirty="0">
                <a:latin typeface="Agency FB" panose="020B0503020202020204" pitchFamily="34" charset="0"/>
              </a:rPr>
              <a:t> </a:t>
            </a:r>
            <a:r>
              <a:rPr lang="en-US" sz="2800" b="1" dirty="0" err="1">
                <a:latin typeface="Agency FB" panose="020B0503020202020204" pitchFamily="34" charset="0"/>
              </a:rPr>
              <a:t>cara</a:t>
            </a:r>
            <a:r>
              <a:rPr lang="en-US" sz="2800" b="1" dirty="0">
                <a:latin typeface="Agency FB" panose="020B0503020202020204" pitchFamily="34" charset="0"/>
              </a:rPr>
              <a:t> </a:t>
            </a:r>
            <a:r>
              <a:rPr lang="en-US" sz="2800" b="1" dirty="0" err="1">
                <a:latin typeface="Agency FB" panose="020B0503020202020204" pitchFamily="34" charset="0"/>
              </a:rPr>
              <a:t>kerja</a:t>
            </a:r>
            <a:r>
              <a:rPr lang="en-US" sz="2800" b="1" dirty="0">
                <a:latin typeface="Agency FB" panose="020B0503020202020204" pitchFamily="34" charset="0"/>
              </a:rPr>
              <a:t> </a:t>
            </a:r>
            <a:r>
              <a:rPr lang="en-US" sz="2800" b="1" dirty="0" err="1">
                <a:latin typeface="Agency FB" panose="020B0503020202020204" pitchFamily="34" charset="0"/>
              </a:rPr>
              <a:t>suatu</a:t>
            </a:r>
            <a:r>
              <a:rPr lang="en-US" sz="2800" b="1" dirty="0">
                <a:latin typeface="Agency FB" panose="020B0503020202020204" pitchFamily="34" charset="0"/>
              </a:rPr>
              <a:t> </a:t>
            </a:r>
            <a:r>
              <a:rPr lang="en-US" sz="2800" b="1" dirty="0" err="1">
                <a:latin typeface="Agency FB" panose="020B0503020202020204" pitchFamily="34" charset="0"/>
              </a:rPr>
              <a:t>alat</a:t>
            </a:r>
            <a:r>
              <a:rPr lang="en-US" sz="2800" b="1" dirty="0">
                <a:latin typeface="Agency FB" panose="020B0503020202020204" pitchFamily="34" charset="0"/>
              </a:rPr>
              <a:t> </a:t>
            </a:r>
            <a:r>
              <a:rPr lang="en-US" sz="2800" b="1" dirty="0" err="1">
                <a:latin typeface="Agency FB" panose="020B0503020202020204" pitchFamily="34" charset="0"/>
              </a:rPr>
              <a:t>atau</a:t>
            </a:r>
            <a:r>
              <a:rPr lang="en-US" sz="2800" b="1" dirty="0">
                <a:latin typeface="Agency FB" panose="020B0503020202020204" pitchFamily="34" charset="0"/>
              </a:rPr>
              <a:t> </a:t>
            </a:r>
            <a:r>
              <a:rPr lang="en-US" sz="2800" b="1" dirty="0" err="1">
                <a:latin typeface="Agency FB" panose="020B0503020202020204" pitchFamily="34" charset="0"/>
              </a:rPr>
              <a:t>benda</a:t>
            </a:r>
            <a:r>
              <a:rPr lang="en-US" sz="2800" b="1" dirty="0">
                <a:latin typeface="Agency FB" panose="020B0503020202020204" pitchFamily="34" charset="0"/>
              </a:rPr>
              <a:t> </a:t>
            </a:r>
            <a:r>
              <a:rPr lang="en-US" sz="2800" b="1" dirty="0" err="1">
                <a:latin typeface="Agency FB" panose="020B0503020202020204" pitchFamily="34" charset="0"/>
              </a:rPr>
              <a:t>yg</a:t>
            </a:r>
            <a:r>
              <a:rPr lang="en-US" sz="2800" b="1" dirty="0">
                <a:latin typeface="Agency FB" panose="020B0503020202020204" pitchFamily="34" charset="0"/>
              </a:rPr>
              <a:t> </a:t>
            </a:r>
            <a:r>
              <a:rPr lang="en-US" sz="2800" b="1" dirty="0" err="1">
                <a:latin typeface="Agency FB" panose="020B0503020202020204" pitchFamily="34" charset="0"/>
              </a:rPr>
              <a:t>digunakan</a:t>
            </a:r>
            <a:r>
              <a:rPr lang="en-US" sz="2800" b="1" dirty="0">
                <a:latin typeface="Agency FB" panose="020B0503020202020204" pitchFamily="34" charset="0"/>
              </a:rPr>
              <a:t> </a:t>
            </a:r>
            <a:r>
              <a:rPr lang="en-US" sz="2800" b="1" dirty="0" err="1">
                <a:latin typeface="Agency FB" panose="020B0503020202020204" pitchFamily="34" charset="0"/>
              </a:rPr>
              <a:t>utk</a:t>
            </a:r>
            <a:r>
              <a:rPr lang="en-US" sz="2800" b="1" dirty="0">
                <a:latin typeface="Agency FB" panose="020B0503020202020204" pitchFamily="34" charset="0"/>
              </a:rPr>
              <a:t> </a:t>
            </a:r>
            <a:r>
              <a:rPr lang="en-US" sz="2800" b="1" dirty="0" err="1">
                <a:latin typeface="Agency FB" panose="020B0503020202020204" pitchFamily="34" charset="0"/>
              </a:rPr>
              <a:t>mengerjakan</a:t>
            </a:r>
            <a:r>
              <a:rPr lang="en-US" sz="2800" b="1" dirty="0">
                <a:latin typeface="Agency FB" panose="020B0503020202020204" pitchFamily="34" charset="0"/>
              </a:rPr>
              <a:t> </a:t>
            </a:r>
            <a:endParaRPr lang="en-ID" sz="2800" b="1" dirty="0">
              <a:latin typeface="Agency FB" panose="020B0503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CFD864-40AB-7352-C9E5-202058AA38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5350936" cy="736282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gency FB" panose="020B0503020202020204" pitchFamily="34" charset="0"/>
              </a:rPr>
              <a:t>KEKURANGAN </a:t>
            </a:r>
            <a:endParaRPr lang="en-ID" sz="3200" b="1" dirty="0">
              <a:latin typeface="Agency FB" panose="020B0503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B7996-38D6-E7ED-3D42-BE55F3D89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5350936" cy="3117407"/>
          </a:xfrm>
          <a:solidFill>
            <a:schemeClr val="bg1">
              <a:lumMod val="85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Memerlukan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waktu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yg</a:t>
            </a:r>
            <a:r>
              <a:rPr lang="en-US" sz="2400" b="1" dirty="0">
                <a:latin typeface="Agency FB" panose="020B0503020202020204" pitchFamily="34" charset="0"/>
              </a:rPr>
              <a:t> lama </a:t>
            </a:r>
            <a:r>
              <a:rPr lang="en-US" sz="2400" b="1" dirty="0" err="1">
                <a:latin typeface="Agency FB" panose="020B0503020202020204" pitchFamily="34" charset="0"/>
              </a:rPr>
              <a:t>saat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penulisan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Diagnosa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keperawatan</a:t>
            </a:r>
            <a:r>
              <a:rPr lang="en-US" sz="2400" b="1" dirty="0">
                <a:latin typeface="Agency FB" panose="020B0503020202020204" pitchFamily="34" charset="0"/>
              </a:rPr>
              <a:t> dan </a:t>
            </a:r>
            <a:r>
              <a:rPr lang="en-US" sz="2400" b="1" dirty="0" err="1">
                <a:latin typeface="Agency FB" panose="020B0503020202020204" pitchFamily="34" charset="0"/>
              </a:rPr>
              <a:t>perencanaan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dapat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bervariasi</a:t>
            </a:r>
            <a:r>
              <a:rPr lang="en-US" sz="2400" b="1" dirty="0">
                <a:latin typeface="Agency FB" panose="020B0503020202020204" pitchFamily="34" charset="0"/>
              </a:rPr>
              <a:t>, </a:t>
            </a:r>
            <a:r>
              <a:rPr lang="en-US" sz="2400" b="1" dirty="0" err="1">
                <a:latin typeface="Agency FB" panose="020B0503020202020204" pitchFamily="34" charset="0"/>
              </a:rPr>
              <a:t>disebabkan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kurangnya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kemampuan</a:t>
            </a:r>
            <a:r>
              <a:rPr lang="en-US" sz="2400" b="1" dirty="0">
                <a:latin typeface="Agency FB" panose="020B0503020202020204" pitchFamily="34" charset="0"/>
              </a:rPr>
              <a:t> Perawat </a:t>
            </a:r>
            <a:r>
              <a:rPr lang="en-US" sz="2400" b="1" dirty="0" err="1">
                <a:latin typeface="Agency FB" panose="020B0503020202020204" pitchFamily="34" charset="0"/>
              </a:rPr>
              <a:t>dalam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menganalisa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Sering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sulit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dibaca</a:t>
            </a:r>
            <a:r>
              <a:rPr lang="en-US" sz="2400" b="1" dirty="0">
                <a:latin typeface="Agency FB" panose="020B0503020202020204" pitchFamily="34" charset="0"/>
              </a:rPr>
              <a:t>/</a:t>
            </a:r>
            <a:r>
              <a:rPr lang="en-US" sz="2400" b="1" dirty="0" err="1">
                <a:latin typeface="Agency FB" panose="020B0503020202020204" pitchFamily="34" charset="0"/>
              </a:rPr>
              <a:t>dapat</a:t>
            </a:r>
            <a:r>
              <a:rPr lang="en-US" sz="2400" b="1" dirty="0">
                <a:latin typeface="Agency FB" panose="020B0503020202020204" pitchFamily="34" charset="0"/>
              </a:rPr>
              <a:t> salah </a:t>
            </a:r>
            <a:r>
              <a:rPr lang="en-US" sz="2400" b="1" dirty="0" err="1">
                <a:latin typeface="Agency FB" panose="020B0503020202020204" pitchFamily="34" charset="0"/>
              </a:rPr>
              <a:t>mengartikan</a:t>
            </a:r>
            <a:r>
              <a:rPr lang="en-US" sz="2400" b="1" dirty="0">
                <a:latin typeface="Agency FB" panose="020B0503020202020204" pitchFamily="34" charset="0"/>
              </a:rPr>
              <a:t>, </a:t>
            </a:r>
            <a:r>
              <a:rPr lang="en-US" sz="2400" b="1" dirty="0" err="1">
                <a:latin typeface="Agency FB" panose="020B0503020202020204" pitchFamily="34" charset="0"/>
              </a:rPr>
              <a:t>sehingga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hanya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dapat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digunakan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utk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satu</a:t>
            </a:r>
            <a:r>
              <a:rPr lang="en-US" sz="2400" b="1" dirty="0">
                <a:latin typeface="Agency FB" panose="020B0503020202020204" pitchFamily="34" charset="0"/>
              </a:rPr>
              <a:t> orang pada </a:t>
            </a:r>
            <a:r>
              <a:rPr lang="en-US" sz="2400" b="1" dirty="0" err="1">
                <a:latin typeface="Agency FB" panose="020B0503020202020204" pitchFamily="34" charset="0"/>
              </a:rPr>
              <a:t>satu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waktu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Lebih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sulit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dianalisis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untuk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latin typeface="Agency FB" panose="020B0503020202020204" pitchFamily="34" charset="0"/>
              </a:rPr>
              <a:t>keperluan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83350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7101A-51C9-B4D5-2B3B-54AA5BEB3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59317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err="1">
                <a:latin typeface="Agency FB" panose="020B0503020202020204" pitchFamily="34" charset="0"/>
              </a:rPr>
              <a:t>Manfaat</a:t>
            </a:r>
            <a:r>
              <a:rPr lang="en-US" sz="4000" b="1" dirty="0">
                <a:latin typeface="Agency FB" panose="020B0503020202020204" pitchFamily="34" charset="0"/>
              </a:rPr>
              <a:t> </a:t>
            </a:r>
            <a:r>
              <a:rPr lang="en-US" sz="4000" b="1" dirty="0" err="1">
                <a:latin typeface="Agency FB" panose="020B0503020202020204" pitchFamily="34" charset="0"/>
              </a:rPr>
              <a:t>Dokumentasi</a:t>
            </a:r>
            <a:r>
              <a:rPr lang="en-US" sz="4000" b="1" dirty="0">
                <a:latin typeface="Agency FB" panose="020B0503020202020204" pitchFamily="34" charset="0"/>
              </a:rPr>
              <a:t> </a:t>
            </a:r>
            <a:r>
              <a:rPr lang="en-US" sz="4000" b="1" dirty="0" err="1">
                <a:latin typeface="Agency FB" panose="020B0503020202020204" pitchFamily="34" charset="0"/>
              </a:rPr>
              <a:t>Keperawatan</a:t>
            </a:r>
            <a:r>
              <a:rPr lang="en-US" sz="4000" b="1" dirty="0">
                <a:latin typeface="Agency FB" panose="020B0503020202020204" pitchFamily="34" charset="0"/>
              </a:rPr>
              <a:t> </a:t>
            </a:r>
            <a:br>
              <a:rPr lang="en-US" sz="4000" b="1" dirty="0">
                <a:latin typeface="Agency FB" panose="020B0503020202020204" pitchFamily="34" charset="0"/>
              </a:rPr>
            </a:br>
            <a:r>
              <a:rPr lang="en-US" sz="4000" b="1" dirty="0" err="1">
                <a:latin typeface="Agency FB" panose="020B0503020202020204" pitchFamily="34" charset="0"/>
              </a:rPr>
              <a:t>secara</a:t>
            </a:r>
            <a:r>
              <a:rPr lang="en-US" sz="4000" b="1" dirty="0">
                <a:latin typeface="Agency FB" panose="020B0503020202020204" pitchFamily="34" charset="0"/>
              </a:rPr>
              <a:t> Manual </a:t>
            </a:r>
            <a:endParaRPr lang="en-ID" sz="4000" b="1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BCA50-A434-29B1-6609-2F07DAB069A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>
                <a:latin typeface="Agency FB" panose="020B0503020202020204" pitchFamily="34" charset="0"/>
              </a:rPr>
              <a:t>1. </a:t>
            </a:r>
            <a:r>
              <a:rPr lang="en-US" sz="2800" b="1" dirty="0" err="1">
                <a:latin typeface="Agency FB" panose="020B0503020202020204" pitchFamily="34" charset="0"/>
              </a:rPr>
              <a:t>Sebagai</a:t>
            </a:r>
            <a:r>
              <a:rPr lang="en-US" sz="2800" b="1" dirty="0">
                <a:latin typeface="Agency FB" panose="020B0503020202020204" pitchFamily="34" charset="0"/>
              </a:rPr>
              <a:t> </a:t>
            </a:r>
            <a:r>
              <a:rPr lang="en-US" sz="2800" b="1" dirty="0" err="1">
                <a:latin typeface="Agency FB" panose="020B0503020202020204" pitchFamily="34" charset="0"/>
              </a:rPr>
              <a:t>wahana</a:t>
            </a:r>
            <a:r>
              <a:rPr lang="en-US" sz="2800" b="1" dirty="0">
                <a:latin typeface="Agency FB" panose="020B0503020202020204" pitchFamily="34" charset="0"/>
              </a:rPr>
              <a:t> </a:t>
            </a:r>
            <a:r>
              <a:rPr lang="en-US" sz="2800" b="1" dirty="0" err="1">
                <a:latin typeface="Agency FB" panose="020B0503020202020204" pitchFamily="34" charset="0"/>
              </a:rPr>
              <a:t>komunikasi</a:t>
            </a:r>
            <a:r>
              <a:rPr lang="en-US" sz="2800" b="1" dirty="0">
                <a:latin typeface="Agency FB" panose="020B0503020202020204" pitchFamily="34" charset="0"/>
              </a:rPr>
              <a:t> </a:t>
            </a:r>
            <a:r>
              <a:rPr lang="en-US" sz="2800" b="1" dirty="0" err="1">
                <a:latin typeface="Agency FB" panose="020B0503020202020204" pitchFamily="34" charset="0"/>
              </a:rPr>
              <a:t>antar</a:t>
            </a:r>
            <a:r>
              <a:rPr lang="en-US" sz="2800" b="1" dirty="0">
                <a:latin typeface="Agency FB" panose="020B0503020202020204" pitchFamily="34" charset="0"/>
              </a:rPr>
              <a:t> </a:t>
            </a:r>
            <a:r>
              <a:rPr lang="en-US" sz="2800" b="1" dirty="0" err="1">
                <a:latin typeface="Agency FB" panose="020B0503020202020204" pitchFamily="34" charset="0"/>
              </a:rPr>
              <a:t>tim</a:t>
            </a:r>
            <a:r>
              <a:rPr lang="en-US" sz="2800" b="1" dirty="0">
                <a:latin typeface="Agency FB" panose="020B0503020202020204" pitchFamily="34" charset="0"/>
              </a:rPr>
              <a:t> </a:t>
            </a:r>
            <a:r>
              <a:rPr lang="en-US" sz="2800" b="1" dirty="0" err="1">
                <a:latin typeface="Agency FB" panose="020B0503020202020204" pitchFamily="34" charset="0"/>
              </a:rPr>
              <a:t>keperawatan</a:t>
            </a:r>
            <a:r>
              <a:rPr lang="en-US" sz="2800" b="1" dirty="0">
                <a:latin typeface="Agency FB" panose="020B0503020202020204" pitchFamily="34" charset="0"/>
              </a:rPr>
              <a:t> dan </a:t>
            </a:r>
            <a:r>
              <a:rPr lang="en-US" sz="2800" b="1" dirty="0" err="1">
                <a:latin typeface="Agency FB" panose="020B0503020202020204" pitchFamily="34" charset="0"/>
              </a:rPr>
              <a:t>tim</a:t>
            </a:r>
            <a:r>
              <a:rPr lang="en-US" sz="2800" b="1" dirty="0">
                <a:latin typeface="Agency FB" panose="020B0503020202020204" pitchFamily="34" charset="0"/>
              </a:rPr>
              <a:t> Kesehatan yang lain </a:t>
            </a:r>
          </a:p>
          <a:p>
            <a:r>
              <a:rPr lang="en-US" sz="2800" b="1" dirty="0">
                <a:latin typeface="Agency FB" panose="020B0503020202020204" pitchFamily="34" charset="0"/>
              </a:rPr>
              <a:t>2. </a:t>
            </a:r>
            <a:r>
              <a:rPr lang="en-US" sz="2800" b="1" dirty="0" err="1">
                <a:latin typeface="Agency FB" panose="020B0503020202020204" pitchFamily="34" charset="0"/>
              </a:rPr>
              <a:t>Sebagai</a:t>
            </a:r>
            <a:r>
              <a:rPr lang="en-US" sz="2800" b="1" dirty="0">
                <a:latin typeface="Agency FB" panose="020B0503020202020204" pitchFamily="34" charset="0"/>
              </a:rPr>
              <a:t> </a:t>
            </a:r>
            <a:r>
              <a:rPr lang="en-US" sz="2800" b="1" dirty="0" err="1">
                <a:latin typeface="Agency FB" panose="020B0503020202020204" pitchFamily="34" charset="0"/>
              </a:rPr>
              <a:t>bagian</a:t>
            </a:r>
            <a:r>
              <a:rPr lang="en-US" sz="2800" b="1" dirty="0">
                <a:latin typeface="Agency FB" panose="020B0503020202020204" pitchFamily="34" charset="0"/>
              </a:rPr>
              <a:t> yang </a:t>
            </a:r>
            <a:r>
              <a:rPr lang="en-US" sz="2800" b="1" dirty="0" err="1">
                <a:latin typeface="Agency FB" panose="020B0503020202020204" pitchFamily="34" charset="0"/>
              </a:rPr>
              <a:t>permanen</a:t>
            </a:r>
            <a:r>
              <a:rPr lang="en-US" sz="2800" b="1" dirty="0">
                <a:latin typeface="Agency FB" panose="020B0503020202020204" pitchFamily="34" charset="0"/>
              </a:rPr>
              <a:t> </a:t>
            </a:r>
            <a:r>
              <a:rPr lang="en-US" sz="2800" b="1" dirty="0" err="1">
                <a:latin typeface="Agency FB" panose="020B0503020202020204" pitchFamily="34" charset="0"/>
              </a:rPr>
              <a:t>dari</a:t>
            </a:r>
            <a:r>
              <a:rPr lang="en-US" sz="2800" b="1" dirty="0">
                <a:latin typeface="Agency FB" panose="020B0503020202020204" pitchFamily="34" charset="0"/>
              </a:rPr>
              <a:t> </a:t>
            </a:r>
            <a:r>
              <a:rPr lang="en-US" sz="2800" b="1" dirty="0" err="1">
                <a:latin typeface="Agency FB" panose="020B0503020202020204" pitchFamily="34" charset="0"/>
              </a:rPr>
              <a:t>rekaman</a:t>
            </a:r>
            <a:r>
              <a:rPr lang="en-US" sz="2800" b="1" dirty="0">
                <a:latin typeface="Agency FB" panose="020B0503020202020204" pitchFamily="34" charset="0"/>
              </a:rPr>
              <a:t> </a:t>
            </a:r>
            <a:r>
              <a:rPr lang="en-US" sz="2800" b="1" dirty="0" err="1">
                <a:latin typeface="Agency FB" panose="020B0503020202020204" pitchFamily="34" charset="0"/>
              </a:rPr>
              <a:t>medik</a:t>
            </a:r>
            <a:r>
              <a:rPr lang="en-US" sz="2800" b="1" dirty="0">
                <a:latin typeface="Agency FB" panose="020B0503020202020204" pitchFamily="34" charset="0"/>
              </a:rPr>
              <a:t> </a:t>
            </a:r>
          </a:p>
          <a:p>
            <a:r>
              <a:rPr lang="en-US" sz="2800" b="1" dirty="0">
                <a:latin typeface="Agency FB" panose="020B0503020202020204" pitchFamily="34" charset="0"/>
              </a:rPr>
              <a:t>3. </a:t>
            </a:r>
            <a:r>
              <a:rPr lang="en-US" sz="2800" b="1" dirty="0" err="1">
                <a:latin typeface="Agency FB" panose="020B0503020202020204" pitchFamily="34" charset="0"/>
              </a:rPr>
              <a:t>Sebagai</a:t>
            </a:r>
            <a:r>
              <a:rPr lang="en-US" sz="2800" b="1" dirty="0">
                <a:latin typeface="Agency FB" panose="020B0503020202020204" pitchFamily="34" charset="0"/>
              </a:rPr>
              <a:t> </a:t>
            </a:r>
            <a:r>
              <a:rPr lang="en-US" sz="2800" b="1" dirty="0" err="1">
                <a:latin typeface="Agency FB" panose="020B0503020202020204" pitchFamily="34" charset="0"/>
              </a:rPr>
              <a:t>dokumen</a:t>
            </a:r>
            <a:r>
              <a:rPr lang="en-US" sz="2800" b="1" dirty="0">
                <a:latin typeface="Agency FB" panose="020B0503020202020204" pitchFamily="34" charset="0"/>
              </a:rPr>
              <a:t> yang legal dan </a:t>
            </a:r>
            <a:r>
              <a:rPr lang="en-US" sz="2800" b="1" dirty="0" err="1">
                <a:latin typeface="Agency FB" panose="020B0503020202020204" pitchFamily="34" charset="0"/>
              </a:rPr>
              <a:t>dapat</a:t>
            </a:r>
            <a:r>
              <a:rPr lang="en-US" sz="2800" b="1" dirty="0">
                <a:latin typeface="Agency FB" panose="020B0503020202020204" pitchFamily="34" charset="0"/>
              </a:rPr>
              <a:t> </a:t>
            </a:r>
            <a:r>
              <a:rPr lang="en-US" sz="2800" b="1" dirty="0" err="1">
                <a:latin typeface="Agency FB" panose="020B0503020202020204" pitchFamily="34" charset="0"/>
              </a:rPr>
              <a:t>diterima</a:t>
            </a:r>
            <a:r>
              <a:rPr lang="en-US" sz="2800" b="1" dirty="0">
                <a:latin typeface="Agency FB" panose="020B0503020202020204" pitchFamily="34" charset="0"/>
              </a:rPr>
              <a:t> di </a:t>
            </a:r>
            <a:r>
              <a:rPr lang="en-US" sz="2800" b="1" dirty="0" err="1">
                <a:latin typeface="Agency FB" panose="020B0503020202020204" pitchFamily="34" charset="0"/>
              </a:rPr>
              <a:t>pengadilan</a:t>
            </a:r>
            <a:r>
              <a:rPr lang="en-US" sz="2800" b="1" dirty="0">
                <a:latin typeface="Agency FB" panose="020B0503020202020204" pitchFamily="34" charset="0"/>
              </a:rPr>
              <a:t> </a:t>
            </a:r>
          </a:p>
          <a:p>
            <a:r>
              <a:rPr lang="en-US" sz="2800" b="1" dirty="0">
                <a:latin typeface="Agency FB" panose="020B0503020202020204" pitchFamily="34" charset="0"/>
              </a:rPr>
              <a:t>4. </a:t>
            </a:r>
            <a:r>
              <a:rPr lang="en-US" sz="2800" b="1" dirty="0" err="1">
                <a:latin typeface="Agency FB" panose="020B0503020202020204" pitchFamily="34" charset="0"/>
              </a:rPr>
              <a:t>Untuk</a:t>
            </a:r>
            <a:r>
              <a:rPr lang="en-US" sz="2800" b="1" dirty="0">
                <a:latin typeface="Agency FB" panose="020B0503020202020204" pitchFamily="34" charset="0"/>
              </a:rPr>
              <a:t> </a:t>
            </a:r>
            <a:r>
              <a:rPr lang="en-US" sz="2800" b="1" dirty="0" err="1">
                <a:latin typeface="Agency FB" panose="020B0503020202020204" pitchFamily="34" charset="0"/>
              </a:rPr>
              <a:t>menghindari</a:t>
            </a:r>
            <a:r>
              <a:rPr lang="en-US" sz="2800" b="1" dirty="0">
                <a:latin typeface="Agency FB" panose="020B0503020202020204" pitchFamily="34" charset="0"/>
              </a:rPr>
              <a:t> “</a:t>
            </a:r>
            <a:r>
              <a:rPr lang="en-US" sz="2800" b="1" dirty="0" err="1">
                <a:latin typeface="Agency FB" panose="020B0503020202020204" pitchFamily="34" charset="0"/>
              </a:rPr>
              <a:t>Pemutarbalikkan</a:t>
            </a:r>
            <a:r>
              <a:rPr lang="en-US" sz="2800" b="1" dirty="0">
                <a:latin typeface="Agency FB" panose="020B0503020202020204" pitchFamily="34" charset="0"/>
              </a:rPr>
              <a:t>” </a:t>
            </a:r>
            <a:r>
              <a:rPr lang="en-US" sz="2800" b="1" dirty="0" err="1">
                <a:latin typeface="Agency FB" panose="020B0503020202020204" pitchFamily="34" charset="0"/>
              </a:rPr>
              <a:t>fakta</a:t>
            </a:r>
            <a:r>
              <a:rPr lang="en-US" sz="2800" b="1" dirty="0">
                <a:latin typeface="Agency FB" panose="020B0503020202020204" pitchFamily="34" charset="0"/>
              </a:rPr>
              <a:t> </a:t>
            </a:r>
          </a:p>
          <a:p>
            <a:r>
              <a:rPr lang="en-US" sz="2800" b="1" dirty="0">
                <a:latin typeface="Agency FB" panose="020B0503020202020204" pitchFamily="34" charset="0"/>
              </a:rPr>
              <a:t>5. </a:t>
            </a:r>
            <a:r>
              <a:rPr lang="en-US" sz="2800" b="1" dirty="0" err="1">
                <a:latin typeface="Agency FB" panose="020B0503020202020204" pitchFamily="34" charset="0"/>
              </a:rPr>
              <a:t>Untuk</a:t>
            </a:r>
            <a:r>
              <a:rPr lang="en-US" sz="2800" b="1" dirty="0">
                <a:latin typeface="Agency FB" panose="020B0503020202020204" pitchFamily="34" charset="0"/>
              </a:rPr>
              <a:t> </a:t>
            </a:r>
            <a:r>
              <a:rPr lang="en-US" sz="2800" b="1" dirty="0" err="1">
                <a:latin typeface="Agency FB" panose="020B0503020202020204" pitchFamily="34" charset="0"/>
              </a:rPr>
              <a:t>mencegah</a:t>
            </a:r>
            <a:r>
              <a:rPr lang="en-US" sz="2800" b="1" dirty="0">
                <a:latin typeface="Agency FB" panose="020B0503020202020204" pitchFamily="34" charset="0"/>
              </a:rPr>
              <a:t> </a:t>
            </a:r>
            <a:r>
              <a:rPr lang="en-US" sz="2800" b="1" dirty="0" err="1">
                <a:latin typeface="Agency FB" panose="020B0503020202020204" pitchFamily="34" charset="0"/>
              </a:rPr>
              <a:t>kehilangan</a:t>
            </a:r>
            <a:r>
              <a:rPr lang="en-US" sz="2800" b="1" dirty="0">
                <a:latin typeface="Agency FB" panose="020B0503020202020204" pitchFamily="34" charset="0"/>
              </a:rPr>
              <a:t> </a:t>
            </a:r>
            <a:r>
              <a:rPr lang="en-US" sz="2800" b="1" dirty="0" err="1">
                <a:latin typeface="Agency FB" panose="020B0503020202020204" pitchFamily="34" charset="0"/>
              </a:rPr>
              <a:t>informasi</a:t>
            </a:r>
            <a:r>
              <a:rPr lang="en-US" sz="2800" b="1" dirty="0">
                <a:latin typeface="Agency FB" panose="020B0503020202020204" pitchFamily="34" charset="0"/>
              </a:rPr>
              <a:t> </a:t>
            </a:r>
          </a:p>
          <a:p>
            <a:r>
              <a:rPr lang="en-US" sz="2800" b="1" dirty="0">
                <a:latin typeface="Agency FB" panose="020B0503020202020204" pitchFamily="34" charset="0"/>
              </a:rPr>
              <a:t>6. Agar </a:t>
            </a:r>
            <a:r>
              <a:rPr lang="en-US" sz="2800" b="1" dirty="0" err="1">
                <a:latin typeface="Agency FB" panose="020B0503020202020204" pitchFamily="34" charset="0"/>
              </a:rPr>
              <a:t>dapat</a:t>
            </a:r>
            <a:r>
              <a:rPr lang="en-US" sz="2800" b="1" dirty="0">
                <a:latin typeface="Agency FB" panose="020B0503020202020204" pitchFamily="34" charset="0"/>
              </a:rPr>
              <a:t> </a:t>
            </a:r>
            <a:r>
              <a:rPr lang="en-US" sz="2800" b="1" dirty="0" err="1">
                <a:latin typeface="Agency FB" panose="020B0503020202020204" pitchFamily="34" charset="0"/>
              </a:rPr>
              <a:t>dipelajari</a:t>
            </a:r>
            <a:r>
              <a:rPr lang="en-US" sz="2800" b="1" dirty="0">
                <a:latin typeface="Agency FB" panose="020B0503020202020204" pitchFamily="34" charset="0"/>
              </a:rPr>
              <a:t> Perawat lain </a:t>
            </a:r>
            <a:endParaRPr lang="en-ID" sz="28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2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76142-1CBB-761C-7FAC-AC1D42E8B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85003"/>
            <a:ext cx="10058400" cy="1450757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Agency FB" panose="020B0503020202020204" pitchFamily="34" charset="0"/>
              </a:rPr>
              <a:t>Prinsip-prinsip</a:t>
            </a:r>
            <a:r>
              <a:rPr lang="en-US" sz="4000" b="1" dirty="0">
                <a:latin typeface="Agency FB" panose="020B0503020202020204" pitchFamily="34" charset="0"/>
              </a:rPr>
              <a:t> </a:t>
            </a:r>
            <a:r>
              <a:rPr lang="en-US" sz="4000" b="1" dirty="0" err="1">
                <a:latin typeface="Agency FB" panose="020B0503020202020204" pitchFamily="34" charset="0"/>
              </a:rPr>
              <a:t>Dokumentasi</a:t>
            </a:r>
            <a:r>
              <a:rPr lang="en-US" sz="4000" b="1" dirty="0">
                <a:latin typeface="Agency FB" panose="020B0503020202020204" pitchFamily="34" charset="0"/>
              </a:rPr>
              <a:t> </a:t>
            </a:r>
            <a:br>
              <a:rPr lang="en-US" sz="4000" b="1" dirty="0">
                <a:latin typeface="Agency FB" panose="020B0503020202020204" pitchFamily="34" charset="0"/>
              </a:rPr>
            </a:br>
            <a:r>
              <a:rPr lang="en-US" sz="4000" b="1" dirty="0" err="1">
                <a:latin typeface="Agency FB" panose="020B0503020202020204" pitchFamily="34" charset="0"/>
              </a:rPr>
              <a:t>Keperawatan</a:t>
            </a:r>
            <a:r>
              <a:rPr lang="en-US" sz="4000" b="1" dirty="0">
                <a:latin typeface="Agency FB" panose="020B0503020202020204" pitchFamily="34" charset="0"/>
              </a:rPr>
              <a:t> Manual </a:t>
            </a:r>
            <a:endParaRPr lang="en-ID" sz="4000" b="1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F50EC-244A-F34B-46E0-FCE0A1EA1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89761"/>
            <a:ext cx="10058400" cy="397933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b="1" dirty="0">
                <a:latin typeface="Agency FB" panose="020B0503020202020204" pitchFamily="34" charset="0"/>
              </a:rPr>
              <a:t>1. </a:t>
            </a:r>
            <a:r>
              <a:rPr lang="en-US" b="1" dirty="0" err="1">
                <a:latin typeface="Agency FB" panose="020B0503020202020204" pitchFamily="34" charset="0"/>
              </a:rPr>
              <a:t>Tersedia</a:t>
            </a:r>
            <a:r>
              <a:rPr lang="en-US" b="1" dirty="0">
                <a:latin typeface="Agency FB" panose="020B0503020202020204" pitchFamily="34" charset="0"/>
              </a:rPr>
              <a:t> format </a:t>
            </a:r>
            <a:r>
              <a:rPr lang="en-US" b="1" dirty="0" err="1">
                <a:latin typeface="Agency FB" panose="020B0503020202020204" pitchFamily="34" charset="0"/>
              </a:rPr>
              <a:t>untuk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dokumentasi</a:t>
            </a:r>
            <a:endParaRPr lang="en-US" b="1" dirty="0">
              <a:latin typeface="Agency FB" panose="020B0503020202020204" pitchFamily="34" charset="0"/>
            </a:endParaRPr>
          </a:p>
          <a:p>
            <a:r>
              <a:rPr lang="en-US" b="1" dirty="0">
                <a:latin typeface="Agency FB" panose="020B0503020202020204" pitchFamily="34" charset="0"/>
              </a:rPr>
              <a:t>2. </a:t>
            </a:r>
            <a:r>
              <a:rPr lang="en-US" b="1" dirty="0" err="1">
                <a:latin typeface="Agency FB" panose="020B0503020202020204" pitchFamily="34" charset="0"/>
              </a:rPr>
              <a:t>Dokumentasi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dilakukan</a:t>
            </a:r>
            <a:r>
              <a:rPr lang="en-US" b="1" dirty="0">
                <a:latin typeface="Agency FB" panose="020B0503020202020204" pitchFamily="34" charset="0"/>
              </a:rPr>
              <a:t> oleh orang yang </a:t>
            </a:r>
            <a:r>
              <a:rPr lang="en-US" b="1" dirty="0" err="1">
                <a:latin typeface="Agency FB" panose="020B0503020202020204" pitchFamily="34" charset="0"/>
              </a:rPr>
              <a:t>melakukan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tindakan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atau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mengobservasi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langsung</a:t>
            </a:r>
            <a:endParaRPr lang="en-US" b="1" dirty="0">
              <a:latin typeface="Agency FB" panose="020B0503020202020204" pitchFamily="34" charset="0"/>
            </a:endParaRPr>
          </a:p>
          <a:p>
            <a:r>
              <a:rPr lang="en-US" b="1" dirty="0">
                <a:latin typeface="Agency FB" panose="020B0503020202020204" pitchFamily="34" charset="0"/>
              </a:rPr>
              <a:t>3. </a:t>
            </a:r>
            <a:r>
              <a:rPr lang="en-US" b="1" dirty="0" err="1">
                <a:latin typeface="Agency FB" panose="020B0503020202020204" pitchFamily="34" charset="0"/>
              </a:rPr>
              <a:t>Dokumentasi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dibuat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segera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setelah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melakukan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tindakan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</a:p>
          <a:p>
            <a:r>
              <a:rPr lang="en-US" b="1" dirty="0">
                <a:latin typeface="Agency FB" panose="020B0503020202020204" pitchFamily="34" charset="0"/>
              </a:rPr>
              <a:t>4. </a:t>
            </a:r>
            <a:r>
              <a:rPr lang="en-US" b="1" dirty="0" err="1">
                <a:latin typeface="Agency FB" panose="020B0503020202020204" pitchFamily="34" charset="0"/>
              </a:rPr>
              <a:t>Catatan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dibuat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kronologis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</a:p>
          <a:p>
            <a:r>
              <a:rPr lang="en-US" b="1" dirty="0">
                <a:latin typeface="Agency FB" panose="020B0503020202020204" pitchFamily="34" charset="0"/>
              </a:rPr>
              <a:t>5. </a:t>
            </a:r>
            <a:r>
              <a:rPr lang="en-US" b="1" dirty="0" err="1">
                <a:latin typeface="Agency FB" panose="020B0503020202020204" pitchFamily="34" charset="0"/>
              </a:rPr>
              <a:t>Penulisan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singkatan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dilakukan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secara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umum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</a:p>
          <a:p>
            <a:r>
              <a:rPr lang="en-US" b="1" dirty="0">
                <a:latin typeface="Agency FB" panose="020B0503020202020204" pitchFamily="34" charset="0"/>
              </a:rPr>
              <a:t>6. </a:t>
            </a:r>
            <a:r>
              <a:rPr lang="en-US" b="1" dirty="0" err="1">
                <a:latin typeface="Agency FB" panose="020B0503020202020204" pitchFamily="34" charset="0"/>
              </a:rPr>
              <a:t>Mencantumkan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tanggal</a:t>
            </a:r>
            <a:r>
              <a:rPr lang="en-US" b="1" dirty="0">
                <a:latin typeface="Agency FB" panose="020B0503020202020204" pitchFamily="34" charset="0"/>
              </a:rPr>
              <a:t>, </a:t>
            </a:r>
            <a:r>
              <a:rPr lang="en-US" b="1" dirty="0" err="1">
                <a:latin typeface="Agency FB" panose="020B0503020202020204" pitchFamily="34" charset="0"/>
              </a:rPr>
              <a:t>waktu</a:t>
            </a:r>
            <a:r>
              <a:rPr lang="en-US" b="1" dirty="0">
                <a:latin typeface="Agency FB" panose="020B0503020202020204" pitchFamily="34" charset="0"/>
              </a:rPr>
              <a:t>, </a:t>
            </a:r>
            <a:r>
              <a:rPr lang="en-US" b="1" dirty="0" err="1">
                <a:latin typeface="Agency FB" panose="020B0503020202020204" pitchFamily="34" charset="0"/>
              </a:rPr>
              <a:t>tanda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tangan</a:t>
            </a:r>
            <a:r>
              <a:rPr lang="en-US" b="1" dirty="0">
                <a:latin typeface="Agency FB" panose="020B0503020202020204" pitchFamily="34" charset="0"/>
              </a:rPr>
              <a:t> dan </a:t>
            </a:r>
            <a:r>
              <a:rPr lang="en-US" b="1" dirty="0" err="1">
                <a:latin typeface="Agency FB" panose="020B0503020202020204" pitchFamily="34" charset="0"/>
              </a:rPr>
              <a:t>nama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penulis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</a:p>
          <a:p>
            <a:r>
              <a:rPr lang="en-US" b="1" dirty="0">
                <a:latin typeface="Agency FB" panose="020B0503020202020204" pitchFamily="34" charset="0"/>
              </a:rPr>
              <a:t>7. </a:t>
            </a:r>
            <a:r>
              <a:rPr lang="en-US" b="1" dirty="0" err="1">
                <a:latin typeface="Agency FB" panose="020B0503020202020204" pitchFamily="34" charset="0"/>
              </a:rPr>
              <a:t>Dokumentasi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akurat</a:t>
            </a:r>
            <a:r>
              <a:rPr lang="en-US" b="1" dirty="0">
                <a:latin typeface="Agency FB" panose="020B0503020202020204" pitchFamily="34" charset="0"/>
              </a:rPr>
              <a:t>, </a:t>
            </a:r>
            <a:r>
              <a:rPr lang="en-US" b="1" dirty="0" err="1">
                <a:latin typeface="Agency FB" panose="020B0503020202020204" pitchFamily="34" charset="0"/>
              </a:rPr>
              <a:t>benar</a:t>
            </a:r>
            <a:r>
              <a:rPr lang="en-US" b="1" dirty="0">
                <a:latin typeface="Agency FB" panose="020B0503020202020204" pitchFamily="34" charset="0"/>
              </a:rPr>
              <a:t>, </a:t>
            </a:r>
            <a:r>
              <a:rPr lang="en-US" b="1" dirty="0" err="1">
                <a:latin typeface="Agency FB" panose="020B0503020202020204" pitchFamily="34" charset="0"/>
              </a:rPr>
              <a:t>lengkap</a:t>
            </a:r>
            <a:r>
              <a:rPr lang="en-US" b="1" dirty="0">
                <a:latin typeface="Agency FB" panose="020B0503020202020204" pitchFamily="34" charset="0"/>
              </a:rPr>
              <a:t>, </a:t>
            </a:r>
            <a:r>
              <a:rPr lang="en-US" b="1" dirty="0" err="1">
                <a:latin typeface="Agency FB" panose="020B0503020202020204" pitchFamily="34" charset="0"/>
              </a:rPr>
              <a:t>jelas</a:t>
            </a:r>
            <a:r>
              <a:rPr lang="en-US" b="1" dirty="0">
                <a:latin typeface="Agency FB" panose="020B0503020202020204" pitchFamily="34" charset="0"/>
              </a:rPr>
              <a:t>, </a:t>
            </a:r>
            <a:r>
              <a:rPr lang="en-US" b="1" dirty="0" err="1">
                <a:latin typeface="Agency FB" panose="020B0503020202020204" pitchFamily="34" charset="0"/>
              </a:rPr>
              <a:t>dapat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dibaca</a:t>
            </a:r>
            <a:r>
              <a:rPr lang="en-US" b="1" dirty="0">
                <a:latin typeface="Agency FB" panose="020B0503020202020204" pitchFamily="34" charset="0"/>
              </a:rPr>
              <a:t>, </a:t>
            </a:r>
            <a:r>
              <a:rPr lang="en-US" b="1" dirty="0" err="1">
                <a:latin typeface="Agency FB" panose="020B0503020202020204" pitchFamily="34" charset="0"/>
              </a:rPr>
              <a:t>ditulis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dgn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tinta</a:t>
            </a:r>
            <a:endParaRPr lang="en-US" b="1" dirty="0">
              <a:latin typeface="Agency FB" panose="020B0503020202020204" pitchFamily="34" charset="0"/>
            </a:endParaRPr>
          </a:p>
          <a:p>
            <a:r>
              <a:rPr lang="en-US" b="1" dirty="0">
                <a:latin typeface="Agency FB" panose="020B0503020202020204" pitchFamily="34" charset="0"/>
              </a:rPr>
              <a:t>8. </a:t>
            </a:r>
            <a:r>
              <a:rPr lang="en-US" b="1" dirty="0" err="1">
                <a:latin typeface="Agency FB" panose="020B0503020202020204" pitchFamily="34" charset="0"/>
              </a:rPr>
              <a:t>Tidak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dibenarkan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menghapus</a:t>
            </a:r>
            <a:r>
              <a:rPr lang="en-US" b="1" dirty="0">
                <a:latin typeface="Agency FB" panose="020B0503020202020204" pitchFamily="34" charset="0"/>
              </a:rPr>
              <a:t> tulisan pada </a:t>
            </a:r>
            <a:r>
              <a:rPr lang="en-US" b="1" dirty="0" err="1">
                <a:latin typeface="Agency FB" panose="020B0503020202020204" pitchFamily="34" charset="0"/>
              </a:rPr>
              <a:t>catatan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menggunakan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tipe</a:t>
            </a:r>
            <a:r>
              <a:rPr lang="en-US" b="1" dirty="0">
                <a:latin typeface="Agency FB" panose="020B0503020202020204" pitchFamily="34" charset="0"/>
              </a:rPr>
              <a:t>-x, </a:t>
            </a:r>
            <a:r>
              <a:rPr lang="en-US" b="1" dirty="0" err="1">
                <a:latin typeface="Agency FB" panose="020B0503020202020204" pitchFamily="34" charset="0"/>
              </a:rPr>
              <a:t>penghapus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tinta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atau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bahan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lainnya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endParaRPr lang="en-ID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176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D7775-BB0A-7A95-709F-D2340D7327F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gency FB" panose="020B0503020202020204" pitchFamily="34" charset="0"/>
              </a:rPr>
              <a:t>Teknik </a:t>
            </a:r>
            <a:r>
              <a:rPr lang="en-US" sz="4000" b="1" dirty="0" err="1">
                <a:latin typeface="Agency FB" panose="020B0503020202020204" pitchFamily="34" charset="0"/>
              </a:rPr>
              <a:t>Sistem</a:t>
            </a:r>
            <a:r>
              <a:rPr lang="en-US" sz="4000" b="1" dirty="0">
                <a:latin typeface="Agency FB" panose="020B0503020202020204" pitchFamily="34" charset="0"/>
              </a:rPr>
              <a:t> </a:t>
            </a:r>
            <a:r>
              <a:rPr lang="en-US" sz="4000" b="1" dirty="0" err="1">
                <a:latin typeface="Agency FB" panose="020B0503020202020204" pitchFamily="34" charset="0"/>
              </a:rPr>
              <a:t>Dokumentasi</a:t>
            </a:r>
            <a:r>
              <a:rPr lang="en-US" sz="4000" b="1" dirty="0">
                <a:latin typeface="Agency FB" panose="020B0503020202020204" pitchFamily="34" charset="0"/>
              </a:rPr>
              <a:t> </a:t>
            </a:r>
            <a:br>
              <a:rPr lang="en-US" sz="4000" b="1" dirty="0">
                <a:latin typeface="Agency FB" panose="020B0503020202020204" pitchFamily="34" charset="0"/>
              </a:rPr>
            </a:br>
            <a:r>
              <a:rPr lang="en-US" sz="4000" b="1" dirty="0" err="1">
                <a:latin typeface="Agency FB" panose="020B0503020202020204" pitchFamily="34" charset="0"/>
              </a:rPr>
              <a:t>Secara</a:t>
            </a:r>
            <a:r>
              <a:rPr lang="en-US" sz="4000" b="1" dirty="0">
                <a:latin typeface="Agency FB" panose="020B0503020202020204" pitchFamily="34" charset="0"/>
              </a:rPr>
              <a:t> Manual </a:t>
            </a:r>
            <a:endParaRPr lang="en-ID" sz="4000" b="1" dirty="0">
              <a:latin typeface="Agency FB" panose="020B0503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95D7DA7-C03D-8A79-5410-4EE7F1ED8C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0140959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38450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{7C02895F-07CF-4A4F-9FC2-296CD6F12201}tf11437505_win32</Template>
  <TotalTime>536</TotalTime>
  <Words>2275</Words>
  <Application>Microsoft Office PowerPoint</Application>
  <PresentationFormat>Widescreen</PresentationFormat>
  <Paragraphs>175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Agency FB</vt:lpstr>
      <vt:lpstr>Calibri</vt:lpstr>
      <vt:lpstr>Georgia Pro Cond Light</vt:lpstr>
      <vt:lpstr>Speak Pro</vt:lpstr>
      <vt:lpstr>Wingdings</vt:lpstr>
      <vt:lpstr>RetrospectVTI</vt:lpstr>
      <vt:lpstr>Cara Pendokumentasian Askep </vt:lpstr>
      <vt:lpstr>Latar Belakang </vt:lpstr>
      <vt:lpstr>PowerPoint Presentation</vt:lpstr>
      <vt:lpstr>PowerPoint Presentation</vt:lpstr>
      <vt:lpstr>PowerPoint Presentation</vt:lpstr>
      <vt:lpstr>Kelebihan dan Kekurangan Sistem Dokumentasi Secara Manual </vt:lpstr>
      <vt:lpstr>Manfaat Dokumentasi Keperawatan  secara Manual </vt:lpstr>
      <vt:lpstr>Prinsip-prinsip Dokumentasi  Keperawatan Manual </vt:lpstr>
      <vt:lpstr>Teknik Sistem Dokumentasi  Secara Manual </vt:lpstr>
      <vt:lpstr>Tipe Format Lembar Pengkajian </vt:lpstr>
      <vt:lpstr>Tipe Format Catatan Perawat  berbentuk Narasi  (Deskripsi Informasi Klien dalam bentuk Naratif)</vt:lpstr>
      <vt:lpstr>PowerPoint Presentation</vt:lpstr>
      <vt:lpstr>PowerPoint Presentation</vt:lpstr>
      <vt:lpstr>PowerPoint Presentation</vt:lpstr>
      <vt:lpstr>PowerPoint Presentation</vt:lpstr>
      <vt:lpstr>Software Asuhan Keperawatan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Manfaat Sistem Dokumentasi Berbasis Teknologi Informasi </vt:lpstr>
      <vt:lpstr>PowerPoint Presentation</vt:lpstr>
      <vt:lpstr>PowerPoint Presentation</vt:lpstr>
      <vt:lpstr>PowerPoint Presentation</vt:lpstr>
      <vt:lpstr>Computerized Nursing Documentation </vt:lpstr>
      <vt:lpstr>Kelebihan Dokumentasi Berbasis Elektronik </vt:lpstr>
      <vt:lpstr>Sehingga ……….</vt:lpstr>
      <vt:lpstr>PowerPoint Presentation</vt:lpstr>
      <vt:lpstr>PowerPoint Presentation</vt:lpstr>
      <vt:lpstr>Sistem Informasi Manajemen Rumah Sakit </vt:lpstr>
      <vt:lpstr>Sistem Informasi Keperawatan (NIS)</vt:lpstr>
      <vt:lpstr>Dokumentasi Keperawatan berbasis Komputerisasi ……</vt:lpstr>
      <vt:lpstr>Terdapat berbagai cara dalam mendokumentasikan dokumentasi berbasis computer </vt:lpstr>
      <vt:lpstr>Hal yang paling disukai Perawat dari Dokumentasi berbasis computer </vt:lpstr>
      <vt:lpstr>Kelebihan dan Kekurangan Dokumentasi Berbasis Komputerisasi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 Pendokumentasian Askep</dc:title>
  <dc:creator>HP</dc:creator>
  <cp:lastModifiedBy>HP</cp:lastModifiedBy>
  <cp:revision>27</cp:revision>
  <dcterms:created xsi:type="dcterms:W3CDTF">2024-02-29T03:12:58Z</dcterms:created>
  <dcterms:modified xsi:type="dcterms:W3CDTF">2024-03-14T00:33:11Z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