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1" r:id="rId5"/>
    <p:sldId id="263" r:id="rId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72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671C461-E9CD-461B-8CB8-B5A14FE482B7}" type="datetimeFigureOut">
              <a:rPr lang="id-ID" smtClean="0"/>
              <a:pPr/>
              <a:t>22/02/2024</a:t>
            </a:fld>
            <a:endParaRPr lang="id-ID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E519B8F-92E9-4AE9-B55A-64457DB705F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1C461-E9CD-461B-8CB8-B5A14FE482B7}" type="datetimeFigureOut">
              <a:rPr lang="id-ID" smtClean="0"/>
              <a:pPr/>
              <a:t>22/02/2024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19B8F-92E9-4AE9-B55A-64457DB705F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A671C461-E9CD-461B-8CB8-B5A14FE482B7}" type="datetimeFigureOut">
              <a:rPr lang="id-ID" smtClean="0"/>
              <a:pPr/>
              <a:t>22/02/2024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E519B8F-92E9-4AE9-B55A-64457DB705F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1C461-E9CD-461B-8CB8-B5A14FE482B7}" type="datetimeFigureOut">
              <a:rPr lang="id-ID" smtClean="0"/>
              <a:pPr/>
              <a:t>22/02/2024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19B8F-92E9-4AE9-B55A-64457DB705F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671C461-E9CD-461B-8CB8-B5A14FE482B7}" type="datetimeFigureOut">
              <a:rPr lang="id-ID" smtClean="0"/>
              <a:pPr/>
              <a:t>22/02/2024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AE519B8F-92E9-4AE9-B55A-64457DB705F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1C461-E9CD-461B-8CB8-B5A14FE482B7}" type="datetimeFigureOut">
              <a:rPr lang="id-ID" smtClean="0"/>
              <a:pPr/>
              <a:t>22/02/2024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19B8F-92E9-4AE9-B55A-64457DB705F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1C461-E9CD-461B-8CB8-B5A14FE482B7}" type="datetimeFigureOut">
              <a:rPr lang="id-ID" smtClean="0"/>
              <a:pPr/>
              <a:t>22/02/2024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19B8F-92E9-4AE9-B55A-64457DB705F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1C461-E9CD-461B-8CB8-B5A14FE482B7}" type="datetimeFigureOut">
              <a:rPr lang="id-ID" smtClean="0"/>
              <a:pPr/>
              <a:t>22/02/2024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19B8F-92E9-4AE9-B55A-64457DB705F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671C461-E9CD-461B-8CB8-B5A14FE482B7}" type="datetimeFigureOut">
              <a:rPr lang="id-ID" smtClean="0"/>
              <a:pPr/>
              <a:t>22/02/2024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19B8F-92E9-4AE9-B55A-64457DB705F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1C461-E9CD-461B-8CB8-B5A14FE482B7}" type="datetimeFigureOut">
              <a:rPr lang="id-ID" smtClean="0"/>
              <a:pPr/>
              <a:t>22/02/2024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19B8F-92E9-4AE9-B55A-64457DB705F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1C461-E9CD-461B-8CB8-B5A14FE482B7}" type="datetimeFigureOut">
              <a:rPr lang="id-ID" smtClean="0"/>
              <a:pPr/>
              <a:t>22/02/2024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19B8F-92E9-4AE9-B55A-64457DB705F3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671C461-E9CD-461B-8CB8-B5A14FE482B7}" type="datetimeFigureOut">
              <a:rPr lang="id-ID" smtClean="0"/>
              <a:pPr/>
              <a:t>22/02/2024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E519B8F-92E9-4AE9-B55A-64457DB705F3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798641"/>
          </a:xfrm>
        </p:spPr>
        <p:txBody>
          <a:bodyPr>
            <a:normAutofit fontScale="90000"/>
          </a:bodyPr>
          <a:lstStyle/>
          <a:p>
            <a:r>
              <a:rPr lang="id-ID" dirty="0"/>
              <a:t>PENUGASAN MATA KULIAH KEPERAWATAN JIWA </a:t>
            </a:r>
            <a:br>
              <a:rPr lang="id-ID" dirty="0"/>
            </a:br>
            <a:r>
              <a:rPr lang="id-ID" dirty="0"/>
              <a:t>(PBC)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91880" y="4581128"/>
            <a:ext cx="5114778" cy="1101248"/>
          </a:xfrm>
        </p:spPr>
        <p:txBody>
          <a:bodyPr/>
          <a:lstStyle/>
          <a:p>
            <a:r>
              <a:rPr lang="id-ID" dirty="0"/>
              <a:t>OLEH </a:t>
            </a:r>
          </a:p>
          <a:p>
            <a:r>
              <a:rPr lang="en-ID" dirty="0"/>
              <a:t>Ns.</a:t>
            </a:r>
            <a:r>
              <a:rPr lang="id-ID" dirty="0"/>
              <a:t>SUYAMTO  </a:t>
            </a:r>
            <a:r>
              <a:rPr lang="en-ID" dirty="0"/>
              <a:t>SST., </a:t>
            </a:r>
            <a:r>
              <a:rPr lang="id-ID" dirty="0"/>
              <a:t>MPH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2055756"/>
              </p:ext>
            </p:extLst>
          </p:nvPr>
        </p:nvGraphicFramePr>
        <p:xfrm>
          <a:off x="-18970" y="0"/>
          <a:ext cx="9162968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9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4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45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70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89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289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289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213564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 NAMA MAHASISWA/KELOMPOK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MATERI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BENTUK PENUGASAN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WAKTU PENGUMPULAN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WAKTU PRESENTASI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JENIS PENUGASAN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23477">
                <a:tc>
                  <a:txBody>
                    <a:bodyPr/>
                    <a:lstStyle/>
                    <a:p>
                      <a:pPr algn="ctr"/>
                      <a:r>
                        <a:rPr lang="id-ID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Kelompok</a:t>
                      </a:r>
                      <a:r>
                        <a:rPr lang="id-ID" baseline="0" dirty="0"/>
                        <a:t> 1</a:t>
                      </a:r>
                    </a:p>
                    <a:p>
                      <a:r>
                        <a:rPr lang="id-ID" baseline="0" dirty="0"/>
                        <a:t>No: 1-12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id-ID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Konsep gangguan citra diri</a:t>
                      </a:r>
                    </a:p>
                    <a:p>
                      <a:pPr marL="342900" lvl="0" indent="-342900">
                        <a:buFont typeface="+mj-lt"/>
                        <a:buAutoNum type="alphaLcPeriod"/>
                      </a:pPr>
                      <a:r>
                        <a:rPr lang="id-ID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Pengertian</a:t>
                      </a:r>
                    </a:p>
                    <a:p>
                      <a:pPr marL="342900" lvl="0" indent="-342900">
                        <a:buFont typeface="+mj-lt"/>
                        <a:buAutoNum type="alphaLcPeriod"/>
                      </a:pPr>
                      <a:r>
                        <a:rPr lang="id-ID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Perilaku gangguan citra tubuh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PPT</a:t>
                      </a:r>
                      <a:r>
                        <a:rPr lang="id-ID" baseline="0" dirty="0"/>
                        <a:t> 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baseline="0" dirty="0"/>
                        <a:t> </a:t>
                      </a:r>
                      <a:r>
                        <a:rPr lang="en-ID" baseline="0" dirty="0"/>
                        <a:t>10 </a:t>
                      </a:r>
                      <a:r>
                        <a:rPr lang="en-ID" baseline="0" dirty="0" err="1"/>
                        <a:t>Maret</a:t>
                      </a:r>
                      <a:r>
                        <a:rPr lang="en-ID" baseline="0" dirty="0"/>
                        <a:t>  </a:t>
                      </a:r>
                      <a:r>
                        <a:rPr lang="id-ID" baseline="0" dirty="0"/>
                        <a:t> 202</a:t>
                      </a:r>
                      <a:r>
                        <a:rPr lang="en-ID" baseline="0" dirty="0"/>
                        <a:t>4</a:t>
                      </a:r>
                      <a:endParaRPr lang="id-ID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baseline="0" dirty="0"/>
                    </a:p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/>
                        <a:t> </a:t>
                      </a:r>
                      <a:r>
                        <a:rPr lang="en-ID" dirty="0"/>
                        <a:t>15 April 2024</a:t>
                      </a:r>
                      <a:endParaRPr lang="id-ID" baseline="0" dirty="0"/>
                    </a:p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MEMBUAT MAKALAH  DAN  PRESENTASI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0959">
                <a:tc>
                  <a:txBody>
                    <a:bodyPr/>
                    <a:lstStyle/>
                    <a:p>
                      <a:pPr algn="ctr"/>
                      <a:r>
                        <a:rPr lang="id-ID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Kelompok 2</a:t>
                      </a:r>
                    </a:p>
                    <a:p>
                      <a:r>
                        <a:rPr lang="id-ID" dirty="0"/>
                        <a:t>No: 13-26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id-ID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Proses asuhan keperawatan Konsep</a:t>
                      </a:r>
                      <a:r>
                        <a:rPr lang="id-ID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diri</a:t>
                      </a:r>
                      <a:endParaRPr lang="id-ID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lphaLcPeriod"/>
                      </a:pPr>
                      <a:r>
                        <a:rPr lang="id-ID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Pengkajian</a:t>
                      </a:r>
                    </a:p>
                    <a:p>
                      <a:pPr marL="342900" lvl="0" indent="-342900">
                        <a:buFont typeface="+mj-lt"/>
                        <a:buAutoNum type="alphaLcPeriod"/>
                      </a:pPr>
                      <a:r>
                        <a:rPr lang="id-ID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Merumuskan masalah</a:t>
                      </a:r>
                    </a:p>
                    <a:p>
                      <a:pPr marL="342900" lvl="0" indent="-342900">
                        <a:buFont typeface="+mj-lt"/>
                        <a:buAutoNum type="alphaLcPeriod"/>
                      </a:pPr>
                      <a:r>
                        <a:rPr lang="id-ID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Rencana keperawatan</a:t>
                      </a:r>
                    </a:p>
                    <a:p>
                      <a:pPr marL="342900" lvl="0" indent="-342900">
                        <a:buFont typeface="+mj-lt"/>
                        <a:buAutoNum type="alphaLcPeriod"/>
                      </a:pPr>
                      <a:r>
                        <a:rPr lang="id-ID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Implementasi </a:t>
                      </a:r>
                    </a:p>
                    <a:p>
                      <a:pPr marL="342900" lvl="0" indent="-342900">
                        <a:buFont typeface="+mj-lt"/>
                        <a:buAutoNum type="alphaLcPeriod"/>
                      </a:pPr>
                      <a:r>
                        <a:rPr lang="id-ID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Evaluasi</a:t>
                      </a:r>
                    </a:p>
                    <a:p>
                      <a:pPr marL="342900" indent="-342900">
                        <a:buFont typeface="+mj-lt"/>
                        <a:buAutoNum type="alphaLcPeriod"/>
                      </a:pPr>
                      <a:r>
                        <a:rPr lang="id-ID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Dokumentasi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PPT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baseline="0" dirty="0"/>
                        <a:t> </a:t>
                      </a:r>
                      <a:r>
                        <a:rPr lang="en-ID" baseline="0" dirty="0"/>
                        <a:t>10 </a:t>
                      </a:r>
                      <a:r>
                        <a:rPr lang="en-ID" baseline="0" dirty="0" err="1"/>
                        <a:t>Maret</a:t>
                      </a:r>
                      <a:r>
                        <a:rPr lang="en-ID" baseline="0" dirty="0"/>
                        <a:t>  </a:t>
                      </a:r>
                      <a:r>
                        <a:rPr lang="id-ID" baseline="0" dirty="0"/>
                        <a:t> 202</a:t>
                      </a:r>
                      <a:r>
                        <a:rPr lang="en-ID" baseline="0" dirty="0"/>
                        <a:t>4</a:t>
                      </a:r>
                      <a:endParaRPr lang="id-ID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/>
                        <a:t> </a:t>
                      </a:r>
                      <a:r>
                        <a:rPr lang="en-ID" dirty="0"/>
                        <a:t>15 April 2024</a:t>
                      </a:r>
                      <a:endParaRPr lang="id-ID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MEMBUAT MAKALAH DAN PRESENTASI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9395993"/>
              </p:ext>
            </p:extLst>
          </p:nvPr>
        </p:nvGraphicFramePr>
        <p:xfrm>
          <a:off x="-19860" y="0"/>
          <a:ext cx="9143999" cy="73976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5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68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71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71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371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85960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 NAMA MAHASISWA/KELOMPOK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MATERI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WAKTU</a:t>
                      </a:r>
                      <a:r>
                        <a:rPr lang="id-ID" sz="1400" baseline="0" dirty="0"/>
                        <a:t> </a:t>
                      </a:r>
                      <a:r>
                        <a:rPr lang="id-ID" sz="1400" dirty="0"/>
                        <a:t>PENGUMPULAN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WAKTU PENGUMPULAN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WAKTU PRESENTASI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NILAI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2363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Kelompok 3</a:t>
                      </a:r>
                    </a:p>
                    <a:p>
                      <a:pPr algn="ctr"/>
                      <a:r>
                        <a:rPr lang="id-ID" sz="1400" dirty="0"/>
                        <a:t>No: 26--39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Asuhan keperawatan pada pasien dengan isolasi sosial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id-ID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Konsep dasar isolasi sosial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id-ID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Pengertian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id-ID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Proses terjadinya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id-ID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Tanda dan gejala</a:t>
                      </a:r>
                    </a:p>
                    <a:p>
                      <a:pPr algn="ctr"/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800" dirty="0"/>
                        <a:t>PPT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baseline="0" dirty="0"/>
                        <a:t> </a:t>
                      </a:r>
                      <a:r>
                        <a:rPr lang="en-ID" baseline="0" dirty="0"/>
                        <a:t>10 </a:t>
                      </a:r>
                      <a:r>
                        <a:rPr lang="en-ID" baseline="0" dirty="0" err="1"/>
                        <a:t>Maret</a:t>
                      </a:r>
                      <a:r>
                        <a:rPr lang="en-ID" baseline="0" dirty="0"/>
                        <a:t>   </a:t>
                      </a:r>
                      <a:r>
                        <a:rPr lang="id-ID" baseline="0" dirty="0"/>
                        <a:t> 202</a:t>
                      </a:r>
                      <a:r>
                        <a:rPr lang="en-ID" baseline="0" dirty="0"/>
                        <a:t>4</a:t>
                      </a:r>
                      <a:endParaRPr lang="id-ID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/>
                        <a:t> </a:t>
                      </a:r>
                      <a:r>
                        <a:rPr lang="en-ID" dirty="0"/>
                        <a:t>15 </a:t>
                      </a:r>
                      <a:r>
                        <a:rPr lang="en-ID" dirty="0" err="1"/>
                        <a:t>Maret</a:t>
                      </a:r>
                      <a:r>
                        <a:rPr lang="en-ID" dirty="0"/>
                        <a:t> 2024</a:t>
                      </a:r>
                      <a:endParaRPr lang="id-ID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400" dirty="0"/>
                        <a:t>MEMBUAT MAKALAH</a:t>
                      </a:r>
                      <a:r>
                        <a:rPr lang="id-ID" sz="1400" baseline="0" dirty="0"/>
                        <a:t>  DAN PRESENTASI</a:t>
                      </a:r>
                      <a:endParaRPr lang="id-ID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5093">
                <a:tc>
                  <a:txBody>
                    <a:bodyPr/>
                    <a:lstStyle/>
                    <a:p>
                      <a:pPr algn="ctr"/>
                      <a:r>
                        <a:rPr lang="id-ID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Kelompok 4</a:t>
                      </a:r>
                    </a:p>
                    <a:p>
                      <a:r>
                        <a:rPr lang="id-ID" dirty="0"/>
                        <a:t>No.39-48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id-ID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Proses asuhan keperawatan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id-ID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Pengkajian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id-ID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Rumusan masalah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id-ID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Rencana keperawatan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id-ID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Implementasi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id-ID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Evaluasi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d-ID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Dokumentas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PPT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baseline="0" dirty="0"/>
                        <a:t> </a:t>
                      </a:r>
                      <a:r>
                        <a:rPr lang="en-ID" baseline="0" dirty="0"/>
                        <a:t>10 </a:t>
                      </a:r>
                      <a:r>
                        <a:rPr lang="en-ID" baseline="0" dirty="0" err="1"/>
                        <a:t>Maret</a:t>
                      </a:r>
                      <a:r>
                        <a:rPr lang="en-ID" baseline="0" dirty="0"/>
                        <a:t>  </a:t>
                      </a:r>
                      <a:r>
                        <a:rPr lang="id-ID" baseline="0" dirty="0"/>
                        <a:t> 202</a:t>
                      </a:r>
                      <a:r>
                        <a:rPr lang="en-ID" baseline="0" dirty="0"/>
                        <a:t>4</a:t>
                      </a:r>
                      <a:endParaRPr lang="id-ID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/>
                        <a:t> </a:t>
                      </a:r>
                      <a:r>
                        <a:rPr lang="en-ID" dirty="0"/>
                        <a:t>15 </a:t>
                      </a:r>
                      <a:r>
                        <a:rPr lang="en-ID" dirty="0" err="1"/>
                        <a:t>Maret</a:t>
                      </a:r>
                      <a:r>
                        <a:rPr lang="en-ID" dirty="0"/>
                        <a:t>  2024</a:t>
                      </a:r>
                      <a:endParaRPr lang="id-ID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MEMBUAT MAKALAH DAN PRESENTASI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798641"/>
          </a:xfrm>
        </p:spPr>
        <p:txBody>
          <a:bodyPr>
            <a:normAutofit fontScale="90000"/>
          </a:bodyPr>
          <a:lstStyle/>
          <a:p>
            <a:r>
              <a:rPr lang="id-ID" dirty="0"/>
              <a:t>PENUGASAN MATA KULIAH KEPERAWATAN JIWA </a:t>
            </a:r>
            <a:br>
              <a:rPr lang="id-ID" dirty="0"/>
            </a:br>
            <a:r>
              <a:rPr lang="id-ID" dirty="0"/>
              <a:t>(PBP)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61678" y="4869160"/>
            <a:ext cx="5114778" cy="1101248"/>
          </a:xfrm>
        </p:spPr>
        <p:txBody>
          <a:bodyPr/>
          <a:lstStyle/>
          <a:p>
            <a:r>
              <a:rPr lang="id-ID" dirty="0"/>
              <a:t>OLEH </a:t>
            </a:r>
          </a:p>
          <a:p>
            <a:r>
              <a:rPr lang="id-ID" dirty="0"/>
              <a:t>SUYAMTO  A.Kep., MPH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3654399"/>
              </p:ext>
            </p:extLst>
          </p:nvPr>
        </p:nvGraphicFramePr>
        <p:xfrm>
          <a:off x="0" y="0"/>
          <a:ext cx="9858410" cy="6869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21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30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79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04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2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924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63268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 NAMA MAHASISWA/KELOMPOK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MATERI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WAKTU</a:t>
                      </a:r>
                      <a:r>
                        <a:rPr lang="id-ID" sz="1400" baseline="0" dirty="0"/>
                        <a:t> </a:t>
                      </a:r>
                      <a:r>
                        <a:rPr lang="id-ID" sz="1400" dirty="0"/>
                        <a:t>PENGUMPULAN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WAKTU PENGUMPULAN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JENIS PENUGASAN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2760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Kelompok</a:t>
                      </a:r>
                      <a:r>
                        <a:rPr lang="id-ID" baseline="0" dirty="0"/>
                        <a:t> 1</a:t>
                      </a:r>
                    </a:p>
                    <a:p>
                      <a:r>
                        <a:rPr lang="id-ID" baseline="0" dirty="0"/>
                        <a:t>No: 1-12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Komunikasi terapeutik pada klien gangguan jiwa dengan gangguan sensori persepsi 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baseline="0" dirty="0"/>
                        <a:t> </a:t>
                      </a:r>
                      <a:r>
                        <a:rPr lang="en-ID" baseline="0" dirty="0"/>
                        <a:t>20 April </a:t>
                      </a:r>
                      <a:r>
                        <a:rPr lang="id-ID" baseline="0" dirty="0"/>
                        <a:t>202</a:t>
                      </a:r>
                      <a:r>
                        <a:rPr lang="en-ID" baseline="0" dirty="0"/>
                        <a:t>3</a:t>
                      </a:r>
                      <a:endParaRPr lang="id-ID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/>
                        <a:t> </a:t>
                      </a:r>
                      <a:r>
                        <a:rPr lang="en-ID" dirty="0"/>
                        <a:t>-</a:t>
                      </a:r>
                      <a:endParaRPr lang="id-ID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b="1" dirty="0"/>
                        <a:t>MEMBUAT </a:t>
                      </a:r>
                      <a:endParaRPr lang="id-ID" sz="1600" b="1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b="1" dirty="0"/>
                        <a:t>VIDIO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0310">
                <a:tc>
                  <a:txBody>
                    <a:bodyPr/>
                    <a:lstStyle/>
                    <a:p>
                      <a:pPr algn="ctr"/>
                      <a:r>
                        <a:rPr lang="id-ID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Kelompok 2</a:t>
                      </a:r>
                    </a:p>
                    <a:p>
                      <a:r>
                        <a:rPr lang="id-ID" dirty="0"/>
                        <a:t>No: 13-26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id-ID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Terapi Aktivitas Kelompok Stimulasi Persepsi : Perilaku kekerasan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baseline="0" dirty="0"/>
                        <a:t> </a:t>
                      </a:r>
                      <a:r>
                        <a:rPr lang="en-ID" baseline="0" dirty="0"/>
                        <a:t>20 April </a:t>
                      </a:r>
                      <a:r>
                        <a:rPr lang="id-ID" baseline="0" dirty="0"/>
                        <a:t>202</a:t>
                      </a:r>
                      <a:r>
                        <a:rPr lang="en-ID" baseline="0" dirty="0"/>
                        <a:t>3</a:t>
                      </a:r>
                      <a:endParaRPr lang="id-ID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/>
                        <a:t> </a:t>
                      </a:r>
                      <a:r>
                        <a:rPr lang="en-ID" dirty="0"/>
                        <a:t>-</a:t>
                      </a:r>
                      <a:endParaRPr lang="id-ID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/>
                        <a:t>MEMBUAT  PROP</a:t>
                      </a:r>
                      <a:r>
                        <a:rPr lang="en-ID" dirty="0"/>
                        <a:t>O</a:t>
                      </a:r>
                      <a:r>
                        <a:rPr lang="id-ID" dirty="0"/>
                        <a:t>SAL</a:t>
                      </a:r>
                      <a:r>
                        <a:rPr lang="id-ID" baseline="0" dirty="0"/>
                        <a:t> TAK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/>
                        <a:t>VIDIO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6535">
                <a:tc>
                  <a:txBody>
                    <a:bodyPr/>
                    <a:lstStyle/>
                    <a:p>
                      <a:pPr algn="ctr"/>
                      <a:r>
                        <a:rPr lang="id-ID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 b="0" dirty="0"/>
                        <a:t>Kelompok 3</a:t>
                      </a:r>
                    </a:p>
                    <a:p>
                      <a:pPr algn="ctr"/>
                      <a:r>
                        <a:rPr lang="id-ID" sz="1800" b="0" dirty="0"/>
                        <a:t>No: 26-39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id-ID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Terapi Aktivitas Kelompok Stimulasi Persepsi : mengatasi defisit perawatan diri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baseline="0" dirty="0"/>
                        <a:t>20 April </a:t>
                      </a:r>
                      <a:r>
                        <a:rPr lang="id-ID" baseline="0" dirty="0"/>
                        <a:t>202</a:t>
                      </a:r>
                      <a:r>
                        <a:rPr lang="en-ID" baseline="0" dirty="0"/>
                        <a:t>3</a:t>
                      </a:r>
                      <a:endParaRPr lang="id-ID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/>
                        <a:t> </a:t>
                      </a:r>
                      <a:r>
                        <a:rPr lang="en-ID" dirty="0"/>
                        <a:t>-</a:t>
                      </a:r>
                      <a:endParaRPr lang="id-ID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/>
                        <a:t>MEMBUAT  PROP</a:t>
                      </a:r>
                      <a:r>
                        <a:rPr lang="en-ID" dirty="0"/>
                        <a:t>O</a:t>
                      </a:r>
                      <a:r>
                        <a:rPr lang="id-ID" dirty="0"/>
                        <a:t>SAL</a:t>
                      </a:r>
                      <a:r>
                        <a:rPr lang="id-ID" baseline="0" dirty="0"/>
                        <a:t> TAK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/>
                        <a:t>VIDIO</a:t>
                      </a:r>
                    </a:p>
                    <a:p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26535">
                <a:tc>
                  <a:txBody>
                    <a:bodyPr/>
                    <a:lstStyle/>
                    <a:p>
                      <a:pPr algn="ctr"/>
                      <a:r>
                        <a:rPr lang="id-ID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Kelompok 4</a:t>
                      </a:r>
                    </a:p>
                    <a:p>
                      <a:r>
                        <a:rPr lang="id-ID" dirty="0"/>
                        <a:t>No.39-48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id-ID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Prosedur Restrain</a:t>
                      </a:r>
                    </a:p>
                    <a:p>
                      <a:pPr lvl="0"/>
                      <a:r>
                        <a:rPr lang="id-ID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Manajeman pelepasan ikatan</a:t>
                      </a:r>
                    </a:p>
                    <a:p>
                      <a:r>
                        <a:rPr lang="id-ID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Prosedur tindakan isolasi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baseline="0" dirty="0" err="1"/>
                        <a:t>Sesuai</a:t>
                      </a:r>
                      <a:r>
                        <a:rPr lang="en-ID" baseline="0" dirty="0"/>
                        <a:t> </a:t>
                      </a:r>
                      <a:r>
                        <a:rPr lang="en-ID" baseline="0" dirty="0" err="1"/>
                        <a:t>dengan</a:t>
                      </a:r>
                      <a:r>
                        <a:rPr lang="en-ID" baseline="0" dirty="0"/>
                        <a:t> </a:t>
                      </a:r>
                      <a:r>
                        <a:rPr lang="en-ID" baseline="0" dirty="0" err="1"/>
                        <a:t>jadwal</a:t>
                      </a:r>
                      <a:r>
                        <a:rPr lang="en-ID" baseline="0" dirty="0"/>
                        <a:t> PBP </a:t>
                      </a:r>
                      <a:endParaRPr lang="id-ID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OF</a:t>
                      </a:r>
                      <a:r>
                        <a:rPr lang="id-ID" baseline="0" dirty="0"/>
                        <a:t>LINE  DI LAB.</a:t>
                      </a:r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454</TotalTime>
  <Words>308</Words>
  <Application>Microsoft Office PowerPoint</Application>
  <PresentationFormat>On-screen Show (4:3)</PresentationFormat>
  <Paragraphs>108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Trebuchet MS</vt:lpstr>
      <vt:lpstr>Wingdings</vt:lpstr>
      <vt:lpstr>Wingdings 2</vt:lpstr>
      <vt:lpstr>Opulent</vt:lpstr>
      <vt:lpstr>PENUGASAN MATA KULIAH KEPERAWATAN JIWA  (PBC)</vt:lpstr>
      <vt:lpstr>PowerPoint Presentation</vt:lpstr>
      <vt:lpstr>PowerPoint Presentation</vt:lpstr>
      <vt:lpstr>PENUGASAN MATA KULIAH KEPERAWATAN JIWA  (PBP)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PENUGASAN MATA KULIAH KEPERAWATAN JIWA  (PBC)</dc:title>
  <dc:creator>City</dc:creator>
  <cp:lastModifiedBy>hasto nsp</cp:lastModifiedBy>
  <cp:revision>8</cp:revision>
  <dcterms:created xsi:type="dcterms:W3CDTF">2020-09-11T03:46:40Z</dcterms:created>
  <dcterms:modified xsi:type="dcterms:W3CDTF">2024-02-22T03:32:19Z</dcterms:modified>
</cp:coreProperties>
</file>