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93"/>
  </p:normalViewPr>
  <p:slideViewPr>
    <p:cSldViewPr snapToGrid="0">
      <p:cViewPr varScale="1">
        <p:scale>
          <a:sx n="98" d="100"/>
          <a:sy n="9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0C92A-6345-5465-A1D0-D2A075DDE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E18C0-C12B-FC28-DE7F-D03551E3F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BF12-AF18-1B91-0898-15B36924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80AB6-FEDF-1D56-48F5-6A7E52FF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1FFD1-EA09-C7FF-E909-8BB06732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DE69-2FF7-27C3-DA21-72DFF573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DFE41-6629-C644-D739-316623BF8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EED9A-6759-5086-9BBE-D0F1F80A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124D-A0B6-E0BA-77F9-468967BA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A477-BE75-898A-7B39-67973A4D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A27665-A699-8EED-1705-F4E7EB8F4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88217-CEC6-774C-0565-6FE1689CA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886B1-B557-3C6F-EA69-9BAE9A30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26C4-8EC3-E012-EEBD-AB69B665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ED77-1B81-96E4-F414-F3A25EDF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ABBE-D517-45CE-F13D-8B30C420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D3B49-5542-E3B7-0BAE-9A16F3DA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6FBC5-70F3-4DB5-A773-1ACBB0D4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03EA8-F911-ED30-0E66-4C82B098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8FD9-AE5F-794C-519B-43EA59A0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346B-CDCC-39A9-6FFB-1B84326DD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9AFEC-2631-A999-965F-8B1AF5DEC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31123-B134-58FA-F557-2E164232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423C4-427F-0096-0E0B-722ADDAA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E1AE9-7E26-7659-0700-8B2065E5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F0BC-F6CB-A324-E79C-469C3BB6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3119-43DD-19B2-BFE7-2F2467752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92225-37A4-D1C4-34E0-221001ABB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100E6-A300-A5EA-2205-EA3948D9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D1969-32F5-9F9D-3343-2D803E93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F6CE9-A22E-B3BD-93E6-05702D72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5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56E2-3FDC-5CE1-077B-091ACB0F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C54C4-1ACE-0CEC-FE0B-9D259DE32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0F3D1-726D-870B-563A-4F4EC7008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32097-1135-EC52-81B0-27358626C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A7218-8271-3AA7-95E3-FDD949BA9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2E2794-E87C-5A73-E92E-61A7285D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200C5-7437-CF48-418A-EFC5123C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CEE4F-D6AB-DC37-3FBA-2384353A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CE5-472F-27CE-0177-EA1DCE2E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C34629-A1FB-A701-D2D2-35C36D0C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1849F-8497-C324-C825-19C8186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A0DDE-DBC7-D22C-86C8-EC3268FB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7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7CE3B-5E70-E3F0-AB7C-1D132AC7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AC07B-44A9-A71C-0B14-779C0A39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31810-F4C3-F300-31B9-8F5C8F93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EC91-7BC5-9D9B-6DD1-5D311B46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D9496-65BD-E4B9-0C25-4CA5A4504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DC015-84D8-000B-16D9-D2500B191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D12F9-A1F4-0266-480B-D90448CD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29700-3BC8-578C-73EB-457B737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BB90-EA8A-7A78-FA6D-9D4F32E1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D3A1-FF81-DE56-157D-BC7B7B67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432A2-7470-D0E2-BC7F-94405CD7D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B76E6-13BA-315F-1119-4327C9FE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0F528-C280-D936-B6EF-B6BFD0E5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70FF6-3BE0-C52A-5EDA-A961690A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BD0B7-31FB-7380-D989-B5316560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62536-7AFA-61C1-7D80-40965D17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273AD-A41B-4F85-D62C-AD52A300B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179EA-BCD3-8F17-2053-D4818F4F3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C563-71F4-3D42-85BA-2DBB32D160B1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5D547-C6F2-1635-4BF1-B4EFE8F93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E5CAB-B342-626A-EB46-8E8C45C43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328F-0107-2B49-ABA6-1EFAC1008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3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D291-02B5-EB86-48D7-E2CABAB72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64164-E1F7-980E-D50F-DE5102132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etik pratiwi</dc:creator>
  <cp:lastModifiedBy>etik pratiwi</cp:lastModifiedBy>
  <cp:revision>1</cp:revision>
  <dcterms:created xsi:type="dcterms:W3CDTF">2024-08-29T06:40:22Z</dcterms:created>
  <dcterms:modified xsi:type="dcterms:W3CDTF">2024-08-29T06:41:03Z</dcterms:modified>
</cp:coreProperties>
</file>