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0"/>
    <p:restoredTop sz="94693"/>
  </p:normalViewPr>
  <p:slideViewPr>
    <p:cSldViewPr snapToGrid="0">
      <p:cViewPr varScale="1">
        <p:scale>
          <a:sx n="98" d="100"/>
          <a:sy n="98" d="100"/>
        </p:scale>
        <p:origin x="86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0C92A-6345-5465-A1D0-D2A075DDE3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BE18C0-C12B-FC28-DE7F-D03551E3F4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7CBF12-AF18-1B91-0898-15B369249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980AB6-FEDF-1D56-48F5-6A7E52FFC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1FFD1-EA09-C7FF-E909-8BB06732E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839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6DE69-2FF7-27C3-DA21-72DFF573F1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ADFE41-6629-C644-D739-316623BF8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EED9A-6759-5086-9BBE-D0F1F80A8E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F124D-A0B6-E0BA-77F9-468967BA0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01A477-BE75-898A-7B39-67973A4D7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954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A27665-A699-8EED-1705-F4E7EB8F4A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388217-CEC6-774C-0565-6FE1689CA6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886B1-B557-3C6F-EA69-9BAE9A303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926C4-8EC3-E012-EEBD-AB69B6651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4EED77-1B81-96E4-F414-F3A25EDF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088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97ABBE-D517-45CE-F13D-8B30C420E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D3B49-5542-E3B7-0BAE-9A16F3DAA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6FBC5-70F3-4DB5-A773-1ACBB0D4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403EA8-F911-ED30-0E66-4C82B0982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1A8FD9-AE5F-794C-519B-43EA59A0BD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17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F346B-CDCC-39A9-6FFB-1B84326DD0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79AFEC-2631-A999-965F-8B1AF5DEC4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731123-B134-58FA-F557-2E164232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423C4-427F-0096-0E0B-722ADDAAD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6E1AE9-7E26-7659-0700-8B2065E577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327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2F0BC-F6CB-A324-E79C-469C3BB6D7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613119-43DD-19B2-BFE7-2F24677525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892225-37A4-D1C4-34E0-221001ABB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5100E6-A300-A5EA-2205-EA3948D9E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1D1969-32F5-9F9D-3343-2D803E933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DF6CE9-A22E-B3BD-93E6-05702D722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559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C356E2-3FDC-5CE1-077B-091ACB0F8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BC54C4-1ACE-0CEC-FE0B-9D259DE32B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20F3D1-726D-870B-563A-4F4EC70089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B32097-1135-EC52-81B0-27358626C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2A7218-8271-3AA7-95E3-FDD949BA98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2E2794-E87C-5A73-E92E-61A7285D6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1200C5-7437-CF48-418A-EFC5123C6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0CEE4F-D6AB-DC37-3FBA-2384353A2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113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C3CE5-472F-27CE-0177-EA1DCE2E5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C34629-A1FB-A701-D2D2-35C36D0C2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71849F-8497-C324-C825-19C81861F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AA0DDE-DBC7-D22C-86C8-EC3268FB5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371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6D7CE3B-5E70-E3F0-AB7C-1D132AC7C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8AC07B-44A9-A71C-0B14-779C0A39C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A31810-F4C3-F300-31B9-8F5C8F93B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DEC91-7BC5-9D9B-6DD1-5D311B46D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D9496-65BD-E4B9-0C25-4CA5A4504A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9DC015-84D8-000B-16D9-D2500B1913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4D12F9-A1F4-0266-480B-D90448CDA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829700-3BC8-578C-73EB-457B73723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50BB90-EA8A-7A78-FA6D-9D4F32E19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662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4D3A1-FF81-DE56-157D-BC7B7B67B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D432A2-7470-D0E2-BC7F-94405CD7D5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CB76E6-13BA-315F-1119-4327C9FE8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C0F528-C280-D936-B6EF-B6BFD0E52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870FF6-3BE0-C52A-5EDA-A961690AC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1BD0B7-31FB-7380-D989-B5316560F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66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B62536-7AFA-61C1-7D80-40965D17B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1273AD-A41B-4F85-D62C-AD52A300B7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179EA-BCD3-8F17-2053-D4818F4F3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BC563-71F4-3D42-85BA-2DBB32D160B1}" type="datetimeFigureOut">
              <a:rPr lang="en-US" smtClean="0"/>
              <a:t>8/29/24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5D547-C6F2-1635-4BF1-B4EFE8F938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EE5CAB-B342-626A-EB46-8E8C45C43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50328F-0107-2B49-ABA6-1EFAC1008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3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ECD291-02B5-EB86-48D7-E2CABAB724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864164-E1F7-980E-D50F-DE5102132C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5961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etik pratiwi</dc:creator>
  <cp:lastModifiedBy>etik pratiwi</cp:lastModifiedBy>
  <cp:revision>1</cp:revision>
  <dcterms:created xsi:type="dcterms:W3CDTF">2024-08-29T06:40:22Z</dcterms:created>
  <dcterms:modified xsi:type="dcterms:W3CDTF">2024-08-29T06:41:03Z</dcterms:modified>
</cp:coreProperties>
</file>