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320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096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7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91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04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477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109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528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50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7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129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174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8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266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732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F450-CFFB-4DDA-8B01-CB4E95460176}" type="datetimeFigureOut">
              <a:rPr lang="en-ID" smtClean="0"/>
              <a:t>10/03/2022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D8B50-5F1B-4FF9-9FE2-CE45BF8D8F1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73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4DE5-EDAA-49EA-966E-A0AF810E4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97662-4094-4734-8398-66A1D1B84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Pratiwi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987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EE102-F3FC-46CE-8C78-31D3FFF9E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64" t="10123" r="21405" b="10083"/>
          <a:stretch/>
        </p:blipFill>
        <p:spPr>
          <a:xfrm>
            <a:off x="543339" y="569843"/>
            <a:ext cx="10257183" cy="5738192"/>
          </a:xfrm>
        </p:spPr>
      </p:pic>
    </p:spTree>
    <p:extLst>
      <p:ext uri="{BB962C8B-B14F-4D97-AF65-F5344CB8AC3E}">
        <p14:creationId xmlns:p14="http://schemas.microsoft.com/office/powerpoint/2010/main" val="372564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0F08-76DA-4AD2-B59A-739D8DFD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MEMERIKSA TANDA BAHAYA UMUM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D51AC-848A-4D81-81E6-C2A22CCC1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57" b="9170"/>
          <a:stretch/>
        </p:blipFill>
        <p:spPr>
          <a:xfrm>
            <a:off x="1470992" y="1601304"/>
            <a:ext cx="8825948" cy="381883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02E61F-9A83-4CD3-A071-DDE5D4F62C5D}"/>
              </a:ext>
            </a:extLst>
          </p:cNvPr>
          <p:cNvSpPr txBox="1">
            <a:spLocks/>
          </p:cNvSpPr>
          <p:nvPr/>
        </p:nvSpPr>
        <p:spPr>
          <a:xfrm>
            <a:off x="838200" y="5597386"/>
            <a:ext cx="3114261" cy="895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https://www.youtube.com/watch?v=3grls6fduhY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09814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75C8-B8F2-4F7A-9CCB-929FB4AC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87F1B8-0596-4C32-B3CB-885CB7A5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21" t="26569" r="5652" b="29880"/>
          <a:stretch/>
        </p:blipFill>
        <p:spPr>
          <a:xfrm>
            <a:off x="2173358" y="1878772"/>
            <a:ext cx="6732104" cy="4416012"/>
          </a:xfrm>
        </p:spPr>
      </p:pic>
    </p:spTree>
    <p:extLst>
      <p:ext uri="{BB962C8B-B14F-4D97-AF65-F5344CB8AC3E}">
        <p14:creationId xmlns:p14="http://schemas.microsoft.com/office/powerpoint/2010/main" val="169038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69750-1F5B-4C79-82F0-550C24D3F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90" t="9210" r="20035" b="9170"/>
          <a:stretch/>
        </p:blipFill>
        <p:spPr>
          <a:xfrm>
            <a:off x="1166191" y="318053"/>
            <a:ext cx="9925879" cy="6361044"/>
          </a:xfrm>
        </p:spPr>
      </p:pic>
    </p:spTree>
    <p:extLst>
      <p:ext uri="{BB962C8B-B14F-4D97-AF65-F5344CB8AC3E}">
        <p14:creationId xmlns:p14="http://schemas.microsoft.com/office/powerpoint/2010/main" val="139982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2CB2-2983-40F5-B73F-55FF4138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3DB4B1-BCC7-4911-A70B-FAFDD7E17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6" t="27643" r="39728" b="13973"/>
          <a:stretch/>
        </p:blipFill>
        <p:spPr>
          <a:xfrm>
            <a:off x="543340" y="1616764"/>
            <a:ext cx="9435548" cy="4770783"/>
          </a:xfrm>
        </p:spPr>
      </p:pic>
    </p:spTree>
    <p:extLst>
      <p:ext uri="{BB962C8B-B14F-4D97-AF65-F5344CB8AC3E}">
        <p14:creationId xmlns:p14="http://schemas.microsoft.com/office/powerpoint/2010/main" val="8966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326F4-5121-4253-AFDA-5C1B4192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0" t="16519" r="22432" b="18306"/>
          <a:stretch/>
        </p:blipFill>
        <p:spPr>
          <a:xfrm>
            <a:off x="622853" y="715617"/>
            <a:ext cx="10694504" cy="5764696"/>
          </a:xfrm>
        </p:spPr>
      </p:pic>
    </p:spTree>
    <p:extLst>
      <p:ext uri="{BB962C8B-B14F-4D97-AF65-F5344CB8AC3E}">
        <p14:creationId xmlns:p14="http://schemas.microsoft.com/office/powerpoint/2010/main" val="372180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2B20AD-F5C2-4D3E-A5F0-976C70993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63" t="11341" r="21405" b="13129"/>
          <a:stretch/>
        </p:blipFill>
        <p:spPr>
          <a:xfrm>
            <a:off x="967409" y="515256"/>
            <a:ext cx="9727095" cy="5872292"/>
          </a:xfrm>
        </p:spPr>
      </p:pic>
    </p:spTree>
    <p:extLst>
      <p:ext uri="{BB962C8B-B14F-4D97-AF65-F5344CB8AC3E}">
        <p14:creationId xmlns:p14="http://schemas.microsoft.com/office/powerpoint/2010/main" val="5487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B40E14-A7B6-4BAA-993A-4216D7FC6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7" t="11341" r="22775" b="16174"/>
          <a:stretch/>
        </p:blipFill>
        <p:spPr>
          <a:xfrm>
            <a:off x="477078" y="477078"/>
            <a:ext cx="11158331" cy="5936973"/>
          </a:xfrm>
        </p:spPr>
      </p:pic>
    </p:spTree>
    <p:extLst>
      <p:ext uri="{BB962C8B-B14F-4D97-AF65-F5344CB8AC3E}">
        <p14:creationId xmlns:p14="http://schemas.microsoft.com/office/powerpoint/2010/main" val="311427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4570A-391E-4175-B371-AD12EC2B1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33" t="13778" r="23288" b="14957"/>
          <a:stretch/>
        </p:blipFill>
        <p:spPr>
          <a:xfrm>
            <a:off x="556591" y="418178"/>
            <a:ext cx="10336696" cy="5836847"/>
          </a:xfrm>
        </p:spPr>
      </p:pic>
    </p:spTree>
    <p:extLst>
      <p:ext uri="{BB962C8B-B14F-4D97-AF65-F5344CB8AC3E}">
        <p14:creationId xmlns:p14="http://schemas.microsoft.com/office/powerpoint/2010/main" val="417356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2BA8-7E5D-4340-BBAB-EB47123C4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10" y="609600"/>
            <a:ext cx="8596668" cy="1320800"/>
          </a:xfrm>
        </p:spPr>
        <p:txBody>
          <a:bodyPr/>
          <a:lstStyle/>
          <a:p>
            <a:pPr algn="ctr"/>
            <a:r>
              <a:rPr lang="en-US" dirty="0" err="1"/>
              <a:t>Penilaian</a:t>
            </a:r>
            <a:r>
              <a:rPr lang="en-US" dirty="0"/>
              <a:t> Tanda dan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2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41BD5-73A1-4E39-A515-C6CF5A1C7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7" t="8864" r="39344" b="18070"/>
          <a:stretch/>
        </p:blipFill>
        <p:spPr>
          <a:xfrm>
            <a:off x="1512221" y="1934867"/>
            <a:ext cx="9553344" cy="4313533"/>
          </a:xfrm>
        </p:spPr>
      </p:pic>
    </p:spTree>
    <p:extLst>
      <p:ext uri="{BB962C8B-B14F-4D97-AF65-F5344CB8AC3E}">
        <p14:creationId xmlns:p14="http://schemas.microsoft.com/office/powerpoint/2010/main" val="159611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D8F41F-D247-40FB-B994-6935D5DCC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8" t="10154" r="38241" b="20290"/>
          <a:stretch/>
        </p:blipFill>
        <p:spPr>
          <a:xfrm>
            <a:off x="834887" y="583096"/>
            <a:ext cx="9170504" cy="5698434"/>
          </a:xfrm>
        </p:spPr>
      </p:pic>
    </p:spTree>
    <p:extLst>
      <p:ext uri="{BB962C8B-B14F-4D97-AF65-F5344CB8AC3E}">
        <p14:creationId xmlns:p14="http://schemas.microsoft.com/office/powerpoint/2010/main" val="259530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2E1F-DF6D-4703-BFE2-AD1F0EDA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Tingkat </a:t>
            </a:r>
            <a:r>
              <a:rPr lang="en-US" dirty="0" err="1"/>
              <a:t>Kegawatan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807C5-ED56-4C6B-B7D1-3E9A8A060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79" t="7499" r="38000" b="16705"/>
          <a:stretch/>
        </p:blipFill>
        <p:spPr>
          <a:xfrm>
            <a:off x="677334" y="1510748"/>
            <a:ext cx="9553343" cy="4903304"/>
          </a:xfrm>
        </p:spPr>
      </p:pic>
    </p:spTree>
    <p:extLst>
      <p:ext uri="{BB962C8B-B14F-4D97-AF65-F5344CB8AC3E}">
        <p14:creationId xmlns:p14="http://schemas.microsoft.com/office/powerpoint/2010/main" val="251374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84D5-B38A-40B1-80C2-F50433F6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Membaca</a:t>
            </a:r>
            <a:r>
              <a:rPr lang="en-US" dirty="0"/>
              <a:t> Bagan MTBS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05C6E-073A-4797-89A6-39C7370B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1" t="11647" r="21748" b="13129"/>
          <a:stretch/>
        </p:blipFill>
        <p:spPr>
          <a:xfrm>
            <a:off x="838200" y="1690687"/>
            <a:ext cx="10068339" cy="4802187"/>
          </a:xfrm>
        </p:spPr>
      </p:pic>
    </p:spTree>
    <p:extLst>
      <p:ext uri="{BB962C8B-B14F-4D97-AF65-F5344CB8AC3E}">
        <p14:creationId xmlns:p14="http://schemas.microsoft.com/office/powerpoint/2010/main" val="31862122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44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Manajemen Terpadu Balita Sakit </vt:lpstr>
      <vt:lpstr>PowerPoint Presentation</vt:lpstr>
      <vt:lpstr>PowerPoint Presentation</vt:lpstr>
      <vt:lpstr>PowerPoint Presentation</vt:lpstr>
      <vt:lpstr>PowerPoint Presentation</vt:lpstr>
      <vt:lpstr>Penilaian Tanda dan Gejala bayi Umur 2 bulan sampai 5 tahun </vt:lpstr>
      <vt:lpstr>PowerPoint Presentation</vt:lpstr>
      <vt:lpstr>Penilaian Tingkat Kegawatan </vt:lpstr>
      <vt:lpstr>Cara Membaca Bagan MTBS </vt:lpstr>
      <vt:lpstr>PowerPoint Presentation</vt:lpstr>
      <vt:lpstr>MEMERIKSA TANDA BAHAYA UMUM </vt:lpstr>
      <vt:lpstr>Contoh Kasus </vt:lpstr>
      <vt:lpstr>PowerPoint Presentation</vt:lpstr>
      <vt:lpstr>Kesimpulan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Terpadu Balita Sakit </dc:title>
  <dc:creator>ACER</dc:creator>
  <cp:lastModifiedBy>ACER</cp:lastModifiedBy>
  <cp:revision>3</cp:revision>
  <dcterms:created xsi:type="dcterms:W3CDTF">2022-03-10T03:22:45Z</dcterms:created>
  <dcterms:modified xsi:type="dcterms:W3CDTF">2022-03-10T04:40:19Z</dcterms:modified>
</cp:coreProperties>
</file>