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66" r:id="rId3"/>
    <p:sldId id="273" r:id="rId4"/>
    <p:sldId id="282" r:id="rId5"/>
    <p:sldId id="286" r:id="rId6"/>
    <p:sldId id="301" r:id="rId7"/>
    <p:sldId id="302" r:id="rId8"/>
    <p:sldId id="303" r:id="rId9"/>
    <p:sldId id="304" r:id="rId10"/>
    <p:sldId id="305" r:id="rId11"/>
    <p:sldId id="309" r:id="rId12"/>
    <p:sldId id="310" r:id="rId13"/>
    <p:sldId id="312" r:id="rId14"/>
    <p:sldId id="313" r:id="rId15"/>
    <p:sldId id="314" r:id="rId16"/>
    <p:sldId id="31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810" autoAdjust="0"/>
  </p:normalViewPr>
  <p:slideViewPr>
    <p:cSldViewPr snapToGrid="0" showGuides="1">
      <p:cViewPr varScale="1">
        <p:scale>
          <a:sx n="64" d="100"/>
          <a:sy n="64" d="100"/>
        </p:scale>
        <p:origin x="97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24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187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AAC74A-664E-43D3-859E-B35855730D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10C658-31F9-4A67-8267-E3463B262A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D794A-17F4-48F7-A14F-39DCAE091952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7BBBF1-3A7A-4F4B-8592-578ABE65B7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02F046-B531-4374-9A89-AC21BCA06E1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DFAA7-D3C3-4D01-9299-453E25D16D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527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C6A87-CC60-415C-BFEE-13D1CAD6861A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51814-3B91-4036-94D2-3977634EE2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625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 dirty="0" err="1"/>
              <a:t>Lansia</a:t>
            </a:r>
            <a:r>
              <a:rPr lang="en-ID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C51814-3B91-4036-94D2-3977634EE21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174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444817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4A5F51-C7E6-44CC-ADF3-1C83AA35D0DC}"/>
              </a:ext>
            </a:extLst>
          </p:cNvPr>
          <p:cNvSpPr/>
          <p:nvPr userDrawn="1"/>
        </p:nvSpPr>
        <p:spPr>
          <a:xfrm>
            <a:off x="0" y="4448175"/>
            <a:ext cx="12192000" cy="240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475" y="4551363"/>
            <a:ext cx="11520488" cy="1176337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475" y="5830888"/>
            <a:ext cx="11520488" cy="5508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810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476250"/>
            <a:ext cx="5165724" cy="2557463"/>
          </a:xfrm>
        </p:spPr>
        <p:txBody>
          <a:bodyPr anchor="ctr"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76250"/>
            <a:ext cx="5795963" cy="25574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3233941"/>
            <a:ext cx="11520486" cy="2966833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4979D5-6F1E-40A2-9A8E-8C5AE1AA3B62}"/>
              </a:ext>
            </a:extLst>
          </p:cNvPr>
          <p:cNvSpPr/>
          <p:nvPr userDrawn="1"/>
        </p:nvSpPr>
        <p:spPr>
          <a:xfrm>
            <a:off x="0" y="476250"/>
            <a:ext cx="165100" cy="25574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79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4979D5-6F1E-40A2-9A8E-8C5AE1AA3B62}"/>
              </a:ext>
            </a:extLst>
          </p:cNvPr>
          <p:cNvSpPr/>
          <p:nvPr userDrawn="1"/>
        </p:nvSpPr>
        <p:spPr>
          <a:xfrm>
            <a:off x="0" y="0"/>
            <a:ext cx="513805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9197" y="1296176"/>
            <a:ext cx="5272764" cy="1551573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9198" y="3073967"/>
            <a:ext cx="5272764" cy="25574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17601" y="1016000"/>
            <a:ext cx="5138058" cy="49784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06EB3B-6A54-45E7-B23D-F9515CC15D12}"/>
              </a:ext>
            </a:extLst>
          </p:cNvPr>
          <p:cNvSpPr/>
          <p:nvPr userDrawn="1"/>
        </p:nvSpPr>
        <p:spPr>
          <a:xfrm>
            <a:off x="0" y="5994400"/>
            <a:ext cx="4093029" cy="863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110354-15BA-4B22-B7CF-3D5BFA5C722D}"/>
              </a:ext>
            </a:extLst>
          </p:cNvPr>
          <p:cNvSpPr/>
          <p:nvPr userDrawn="1"/>
        </p:nvSpPr>
        <p:spPr>
          <a:xfrm>
            <a:off x="2162630" y="873210"/>
            <a:ext cx="4093029" cy="13857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357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783831"/>
            <a:ext cx="3111954" cy="3290338"/>
          </a:xfrm>
        </p:spPr>
        <p:txBody>
          <a:bodyPr anchor="ctr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9370" y="1783832"/>
            <a:ext cx="4402592" cy="3290338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672114" y="0"/>
            <a:ext cx="3628571" cy="68580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16C293-C1E0-4EA5-BDE5-D226D72FC08B}"/>
              </a:ext>
            </a:extLst>
          </p:cNvPr>
          <p:cNvSpPr/>
          <p:nvPr userDrawn="1"/>
        </p:nvSpPr>
        <p:spPr>
          <a:xfrm>
            <a:off x="371475" y="5297714"/>
            <a:ext cx="3111954" cy="156028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770C08-8FFF-4293-8E7D-DBFEE4E3E443}"/>
              </a:ext>
            </a:extLst>
          </p:cNvPr>
          <p:cNvSpPr/>
          <p:nvPr userDrawn="1"/>
        </p:nvSpPr>
        <p:spPr>
          <a:xfrm>
            <a:off x="7489370" y="0"/>
            <a:ext cx="4402593" cy="156028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620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93C6CC-9D8D-4981-8106-72C617756BD8}"/>
              </a:ext>
            </a:extLst>
          </p:cNvPr>
          <p:cNvSpPr/>
          <p:nvPr userDrawn="1"/>
        </p:nvSpPr>
        <p:spPr>
          <a:xfrm>
            <a:off x="0" y="1389743"/>
            <a:ext cx="12192000" cy="407851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331584"/>
            <a:ext cx="10515600" cy="1500187"/>
          </a:xfrm>
        </p:spPr>
        <p:txBody>
          <a:bodyPr anchor="ctr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F2E6F7-3BE5-4484-A73E-3EFDB7348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968071"/>
            <a:ext cx="10515600" cy="805542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9AEFA0-9379-4E32-9D66-976465036916}"/>
              </a:ext>
            </a:extLst>
          </p:cNvPr>
          <p:cNvSpPr/>
          <p:nvPr userDrawn="1"/>
        </p:nvSpPr>
        <p:spPr>
          <a:xfrm>
            <a:off x="371475" y="580571"/>
            <a:ext cx="1573439" cy="150018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FFB43B-30D9-4055-B912-4E3C85B03657}"/>
              </a:ext>
            </a:extLst>
          </p:cNvPr>
          <p:cNvSpPr/>
          <p:nvPr userDrawn="1"/>
        </p:nvSpPr>
        <p:spPr>
          <a:xfrm>
            <a:off x="7097486" y="5105274"/>
            <a:ext cx="4794477" cy="7259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814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93C6CC-9D8D-4981-8106-72C617756BD8}"/>
              </a:ext>
            </a:extLst>
          </p:cNvPr>
          <p:cNvSpPr/>
          <p:nvPr userDrawn="1"/>
        </p:nvSpPr>
        <p:spPr>
          <a:xfrm>
            <a:off x="0" y="0"/>
            <a:ext cx="6096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91EAACA-1322-4E60-917E-C7408F539D5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260350"/>
            <a:ext cx="11520488" cy="6009821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750" y="3957831"/>
            <a:ext cx="9620250" cy="1500187"/>
          </a:xfrm>
        </p:spPr>
        <p:txBody>
          <a:bodyPr anchor="ctr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3296215-27AE-462B-9127-E1C932633896}"/>
              </a:ext>
            </a:extLst>
          </p:cNvPr>
          <p:cNvSpPr/>
          <p:nvPr userDrawn="1"/>
        </p:nvSpPr>
        <p:spPr>
          <a:xfrm>
            <a:off x="1093471" y="3843394"/>
            <a:ext cx="1722120" cy="1729060"/>
          </a:xfrm>
          <a:custGeom>
            <a:avLst/>
            <a:gdLst>
              <a:gd name="connsiteX0" fmla="*/ 0 w 2730500"/>
              <a:gd name="connsiteY0" fmla="*/ 0 h 2730500"/>
              <a:gd name="connsiteX1" fmla="*/ 2730500 w 2730500"/>
              <a:gd name="connsiteY1" fmla="*/ 0 h 2730500"/>
              <a:gd name="connsiteX2" fmla="*/ 2730500 w 2730500"/>
              <a:gd name="connsiteY2" fmla="*/ 672834 h 2730500"/>
              <a:gd name="connsiteX3" fmla="*/ 2606675 w 2730500"/>
              <a:gd name="connsiteY3" fmla="*/ 672834 h 2730500"/>
              <a:gd name="connsiteX4" fmla="*/ 2606675 w 2730500"/>
              <a:gd name="connsiteY4" fmla="*/ 116870 h 2730500"/>
              <a:gd name="connsiteX5" fmla="*/ 123826 w 2730500"/>
              <a:gd name="connsiteY5" fmla="*/ 116870 h 2730500"/>
              <a:gd name="connsiteX6" fmla="*/ 123826 w 2730500"/>
              <a:gd name="connsiteY6" fmla="*/ 2613630 h 2730500"/>
              <a:gd name="connsiteX7" fmla="*/ 2606675 w 2730500"/>
              <a:gd name="connsiteY7" fmla="*/ 2613630 h 2730500"/>
              <a:gd name="connsiteX8" fmla="*/ 2606675 w 2730500"/>
              <a:gd name="connsiteY8" fmla="*/ 2066205 h 2730500"/>
              <a:gd name="connsiteX9" fmla="*/ 2730500 w 2730500"/>
              <a:gd name="connsiteY9" fmla="*/ 2066205 h 2730500"/>
              <a:gd name="connsiteX10" fmla="*/ 2730500 w 2730500"/>
              <a:gd name="connsiteY10" fmla="*/ 2730500 h 2730500"/>
              <a:gd name="connsiteX11" fmla="*/ 0 w 2730500"/>
              <a:gd name="connsiteY11" fmla="*/ 2730500 h 273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30500" h="2730500">
                <a:moveTo>
                  <a:pt x="0" y="0"/>
                </a:moveTo>
                <a:lnTo>
                  <a:pt x="2730500" y="0"/>
                </a:lnTo>
                <a:lnTo>
                  <a:pt x="2730500" y="672834"/>
                </a:lnTo>
                <a:lnTo>
                  <a:pt x="2606675" y="672834"/>
                </a:lnTo>
                <a:lnTo>
                  <a:pt x="2606675" y="116870"/>
                </a:lnTo>
                <a:lnTo>
                  <a:pt x="123826" y="116870"/>
                </a:lnTo>
                <a:lnTo>
                  <a:pt x="123826" y="2613630"/>
                </a:lnTo>
                <a:lnTo>
                  <a:pt x="2606675" y="2613630"/>
                </a:lnTo>
                <a:lnTo>
                  <a:pt x="2606675" y="2066205"/>
                </a:lnTo>
                <a:lnTo>
                  <a:pt x="2730500" y="2066205"/>
                </a:lnTo>
                <a:lnTo>
                  <a:pt x="2730500" y="2730500"/>
                </a:lnTo>
                <a:lnTo>
                  <a:pt x="0" y="27305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7479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2DB7CFEB-6952-4BC3-B9E0-0C382490F9E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00675" y="260350"/>
            <a:ext cx="6499502" cy="5940425"/>
          </a:xfrm>
          <a:custGeom>
            <a:avLst/>
            <a:gdLst>
              <a:gd name="connsiteX0" fmla="*/ 4432576 w 6499502"/>
              <a:gd name="connsiteY0" fmla="*/ 4057650 h 5940425"/>
              <a:gd name="connsiteX1" fmla="*/ 6499502 w 6499502"/>
              <a:gd name="connsiteY1" fmla="*/ 4057650 h 5940425"/>
              <a:gd name="connsiteX2" fmla="*/ 6499502 w 6499502"/>
              <a:gd name="connsiteY2" fmla="*/ 5940425 h 5940425"/>
              <a:gd name="connsiteX3" fmla="*/ 4432576 w 6499502"/>
              <a:gd name="connsiteY3" fmla="*/ 5940425 h 5940425"/>
              <a:gd name="connsiteX4" fmla="*/ 2216288 w 6499502"/>
              <a:gd name="connsiteY4" fmla="*/ 4057650 h 5940425"/>
              <a:gd name="connsiteX5" fmla="*/ 4283214 w 6499502"/>
              <a:gd name="connsiteY5" fmla="*/ 4057650 h 5940425"/>
              <a:gd name="connsiteX6" fmla="*/ 4283214 w 6499502"/>
              <a:gd name="connsiteY6" fmla="*/ 5940425 h 5940425"/>
              <a:gd name="connsiteX7" fmla="*/ 2216288 w 6499502"/>
              <a:gd name="connsiteY7" fmla="*/ 5940425 h 5940425"/>
              <a:gd name="connsiteX8" fmla="*/ 0 w 6499502"/>
              <a:gd name="connsiteY8" fmla="*/ 4057650 h 5940425"/>
              <a:gd name="connsiteX9" fmla="*/ 2066926 w 6499502"/>
              <a:gd name="connsiteY9" fmla="*/ 4057650 h 5940425"/>
              <a:gd name="connsiteX10" fmla="*/ 2066926 w 6499502"/>
              <a:gd name="connsiteY10" fmla="*/ 5940425 h 5940425"/>
              <a:gd name="connsiteX11" fmla="*/ 0 w 6499502"/>
              <a:gd name="connsiteY11" fmla="*/ 5940425 h 5940425"/>
              <a:gd name="connsiteX12" fmla="*/ 4432576 w 6499502"/>
              <a:gd name="connsiteY12" fmla="*/ 2028825 h 5940425"/>
              <a:gd name="connsiteX13" fmla="*/ 6499502 w 6499502"/>
              <a:gd name="connsiteY13" fmla="*/ 2028825 h 5940425"/>
              <a:gd name="connsiteX14" fmla="*/ 6499502 w 6499502"/>
              <a:gd name="connsiteY14" fmla="*/ 3911600 h 5940425"/>
              <a:gd name="connsiteX15" fmla="*/ 4432576 w 6499502"/>
              <a:gd name="connsiteY15" fmla="*/ 3911600 h 5940425"/>
              <a:gd name="connsiteX16" fmla="*/ 2216288 w 6499502"/>
              <a:gd name="connsiteY16" fmla="*/ 2028825 h 5940425"/>
              <a:gd name="connsiteX17" fmla="*/ 4283214 w 6499502"/>
              <a:gd name="connsiteY17" fmla="*/ 2028825 h 5940425"/>
              <a:gd name="connsiteX18" fmla="*/ 4283214 w 6499502"/>
              <a:gd name="connsiteY18" fmla="*/ 3911600 h 5940425"/>
              <a:gd name="connsiteX19" fmla="*/ 2216288 w 6499502"/>
              <a:gd name="connsiteY19" fmla="*/ 3911600 h 5940425"/>
              <a:gd name="connsiteX20" fmla="*/ 0 w 6499502"/>
              <a:gd name="connsiteY20" fmla="*/ 2028825 h 5940425"/>
              <a:gd name="connsiteX21" fmla="*/ 2066926 w 6499502"/>
              <a:gd name="connsiteY21" fmla="*/ 2028825 h 5940425"/>
              <a:gd name="connsiteX22" fmla="*/ 2066926 w 6499502"/>
              <a:gd name="connsiteY22" fmla="*/ 3911600 h 5940425"/>
              <a:gd name="connsiteX23" fmla="*/ 0 w 6499502"/>
              <a:gd name="connsiteY23" fmla="*/ 3911600 h 5940425"/>
              <a:gd name="connsiteX24" fmla="*/ 4432576 w 6499502"/>
              <a:gd name="connsiteY24" fmla="*/ 0 h 5940425"/>
              <a:gd name="connsiteX25" fmla="*/ 6499502 w 6499502"/>
              <a:gd name="connsiteY25" fmla="*/ 0 h 5940425"/>
              <a:gd name="connsiteX26" fmla="*/ 6499502 w 6499502"/>
              <a:gd name="connsiteY26" fmla="*/ 1882775 h 5940425"/>
              <a:gd name="connsiteX27" fmla="*/ 4432576 w 6499502"/>
              <a:gd name="connsiteY27" fmla="*/ 1882775 h 5940425"/>
              <a:gd name="connsiteX28" fmla="*/ 2216288 w 6499502"/>
              <a:gd name="connsiteY28" fmla="*/ 0 h 5940425"/>
              <a:gd name="connsiteX29" fmla="*/ 4283214 w 6499502"/>
              <a:gd name="connsiteY29" fmla="*/ 0 h 5940425"/>
              <a:gd name="connsiteX30" fmla="*/ 4283214 w 6499502"/>
              <a:gd name="connsiteY30" fmla="*/ 1882775 h 5940425"/>
              <a:gd name="connsiteX31" fmla="*/ 2216288 w 6499502"/>
              <a:gd name="connsiteY31" fmla="*/ 1882775 h 5940425"/>
              <a:gd name="connsiteX32" fmla="*/ 0 w 6499502"/>
              <a:gd name="connsiteY32" fmla="*/ 0 h 5940425"/>
              <a:gd name="connsiteX33" fmla="*/ 2066926 w 6499502"/>
              <a:gd name="connsiteY33" fmla="*/ 0 h 5940425"/>
              <a:gd name="connsiteX34" fmla="*/ 2066926 w 6499502"/>
              <a:gd name="connsiteY34" fmla="*/ 1882775 h 5940425"/>
              <a:gd name="connsiteX35" fmla="*/ 0 w 6499502"/>
              <a:gd name="connsiteY35" fmla="*/ 1882775 h 594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499502" h="5940425">
                <a:moveTo>
                  <a:pt x="4432576" y="4057650"/>
                </a:moveTo>
                <a:lnTo>
                  <a:pt x="6499502" y="4057650"/>
                </a:lnTo>
                <a:lnTo>
                  <a:pt x="6499502" y="5940425"/>
                </a:lnTo>
                <a:lnTo>
                  <a:pt x="4432576" y="5940425"/>
                </a:lnTo>
                <a:close/>
                <a:moveTo>
                  <a:pt x="2216288" y="4057650"/>
                </a:moveTo>
                <a:lnTo>
                  <a:pt x="4283214" y="4057650"/>
                </a:lnTo>
                <a:lnTo>
                  <a:pt x="4283214" y="5940425"/>
                </a:lnTo>
                <a:lnTo>
                  <a:pt x="2216288" y="5940425"/>
                </a:lnTo>
                <a:close/>
                <a:moveTo>
                  <a:pt x="0" y="4057650"/>
                </a:moveTo>
                <a:lnTo>
                  <a:pt x="2066926" y="4057650"/>
                </a:lnTo>
                <a:lnTo>
                  <a:pt x="2066926" y="5940425"/>
                </a:lnTo>
                <a:lnTo>
                  <a:pt x="0" y="5940425"/>
                </a:lnTo>
                <a:close/>
                <a:moveTo>
                  <a:pt x="4432576" y="2028825"/>
                </a:moveTo>
                <a:lnTo>
                  <a:pt x="6499502" y="2028825"/>
                </a:lnTo>
                <a:lnTo>
                  <a:pt x="6499502" y="3911600"/>
                </a:lnTo>
                <a:lnTo>
                  <a:pt x="4432576" y="3911600"/>
                </a:lnTo>
                <a:close/>
                <a:moveTo>
                  <a:pt x="2216288" y="2028825"/>
                </a:moveTo>
                <a:lnTo>
                  <a:pt x="4283214" y="2028825"/>
                </a:lnTo>
                <a:lnTo>
                  <a:pt x="4283214" y="3911600"/>
                </a:lnTo>
                <a:lnTo>
                  <a:pt x="2216288" y="3911600"/>
                </a:lnTo>
                <a:close/>
                <a:moveTo>
                  <a:pt x="0" y="2028825"/>
                </a:moveTo>
                <a:lnTo>
                  <a:pt x="2066926" y="2028825"/>
                </a:lnTo>
                <a:lnTo>
                  <a:pt x="2066926" y="3911600"/>
                </a:lnTo>
                <a:lnTo>
                  <a:pt x="0" y="3911600"/>
                </a:lnTo>
                <a:close/>
                <a:moveTo>
                  <a:pt x="4432576" y="0"/>
                </a:moveTo>
                <a:lnTo>
                  <a:pt x="6499502" y="0"/>
                </a:lnTo>
                <a:lnTo>
                  <a:pt x="6499502" y="1882775"/>
                </a:lnTo>
                <a:lnTo>
                  <a:pt x="4432576" y="1882775"/>
                </a:lnTo>
                <a:close/>
                <a:moveTo>
                  <a:pt x="2216288" y="0"/>
                </a:moveTo>
                <a:lnTo>
                  <a:pt x="4283214" y="0"/>
                </a:lnTo>
                <a:lnTo>
                  <a:pt x="4283214" y="1882775"/>
                </a:lnTo>
                <a:lnTo>
                  <a:pt x="2216288" y="1882775"/>
                </a:lnTo>
                <a:close/>
                <a:moveTo>
                  <a:pt x="0" y="0"/>
                </a:moveTo>
                <a:lnTo>
                  <a:pt x="2066926" y="0"/>
                </a:lnTo>
                <a:lnTo>
                  <a:pt x="2066926" y="1882775"/>
                </a:lnTo>
                <a:lnTo>
                  <a:pt x="0" y="188277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ctr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596928"/>
            <a:ext cx="4810125" cy="3267268"/>
          </a:xfrm>
        </p:spPr>
        <p:txBody>
          <a:bodyPr anchor="ctr"/>
          <a:lstStyle>
            <a:lvl1pPr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3E3CFC-9652-4E07-82D7-0EC3304CAA1F}"/>
              </a:ext>
            </a:extLst>
          </p:cNvPr>
          <p:cNvSpPr/>
          <p:nvPr userDrawn="1"/>
        </p:nvSpPr>
        <p:spPr>
          <a:xfrm>
            <a:off x="3933498" y="4952673"/>
            <a:ext cx="1248102" cy="12481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6B43515-5C7A-4125-B76D-8A24D2BBE5EC}"/>
              </a:ext>
            </a:extLst>
          </p:cNvPr>
          <p:cNvSpPr/>
          <p:nvPr userDrawn="1"/>
        </p:nvSpPr>
        <p:spPr>
          <a:xfrm>
            <a:off x="371475" y="1011911"/>
            <a:ext cx="496540" cy="4965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C9A713B-4176-4C86-9E87-4ADBD6F444FB}"/>
              </a:ext>
            </a:extLst>
          </p:cNvPr>
          <p:cNvSpPr/>
          <p:nvPr userDrawn="1"/>
        </p:nvSpPr>
        <p:spPr>
          <a:xfrm>
            <a:off x="620587" y="671713"/>
            <a:ext cx="247428" cy="2474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62233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917949"/>
            <a:ext cx="6915150" cy="2268337"/>
          </a:xfrm>
        </p:spPr>
        <p:txBody>
          <a:bodyPr anchor="ctr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3E3CFC-9652-4E07-82D7-0EC3304CAA1F}"/>
              </a:ext>
            </a:extLst>
          </p:cNvPr>
          <p:cNvSpPr/>
          <p:nvPr userDrawn="1"/>
        </p:nvSpPr>
        <p:spPr>
          <a:xfrm>
            <a:off x="5222179" y="2327274"/>
            <a:ext cx="2176462" cy="15112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FA0623C-0B34-4074-8AA0-6428A5AF07A3}"/>
              </a:ext>
            </a:extLst>
          </p:cNvPr>
          <p:cNvSpPr/>
          <p:nvPr userDrawn="1"/>
        </p:nvSpPr>
        <p:spPr>
          <a:xfrm>
            <a:off x="7468839" y="3917949"/>
            <a:ext cx="2176462" cy="228282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B5D335A5-A601-4D8A-AEF5-F34792FF565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71474" y="260351"/>
            <a:ext cx="11520489" cy="5940424"/>
          </a:xfrm>
          <a:custGeom>
            <a:avLst/>
            <a:gdLst>
              <a:gd name="connsiteX0" fmla="*/ 9344026 w 11520489"/>
              <a:gd name="connsiteY0" fmla="*/ 3657598 h 5940424"/>
              <a:gd name="connsiteX1" fmla="*/ 11520489 w 11520489"/>
              <a:gd name="connsiteY1" fmla="*/ 3657598 h 5940424"/>
              <a:gd name="connsiteX2" fmla="*/ 11520489 w 11520489"/>
              <a:gd name="connsiteY2" fmla="*/ 5940424 h 5940424"/>
              <a:gd name="connsiteX3" fmla="*/ 9344026 w 11520489"/>
              <a:gd name="connsiteY3" fmla="*/ 5940424 h 5940424"/>
              <a:gd name="connsiteX4" fmla="*/ 9344026 w 11520489"/>
              <a:gd name="connsiteY4" fmla="*/ 2066924 h 5940424"/>
              <a:gd name="connsiteX5" fmla="*/ 11520489 w 11520489"/>
              <a:gd name="connsiteY5" fmla="*/ 2066924 h 5940424"/>
              <a:gd name="connsiteX6" fmla="*/ 11520489 w 11520489"/>
              <a:gd name="connsiteY6" fmla="*/ 3578224 h 5940424"/>
              <a:gd name="connsiteX7" fmla="*/ 9344026 w 11520489"/>
              <a:gd name="connsiteY7" fmla="*/ 3578224 h 5940424"/>
              <a:gd name="connsiteX8" fmla="*/ 7097365 w 11520489"/>
              <a:gd name="connsiteY8" fmla="*/ 2066924 h 5940424"/>
              <a:gd name="connsiteX9" fmla="*/ 9273828 w 11520489"/>
              <a:gd name="connsiteY9" fmla="*/ 2066924 h 5940424"/>
              <a:gd name="connsiteX10" fmla="*/ 9273828 w 11520489"/>
              <a:gd name="connsiteY10" fmla="*/ 3578224 h 5940424"/>
              <a:gd name="connsiteX11" fmla="*/ 7097365 w 11520489"/>
              <a:gd name="connsiteY11" fmla="*/ 3578224 h 5940424"/>
              <a:gd name="connsiteX12" fmla="*/ 2604044 w 11520489"/>
              <a:gd name="connsiteY12" fmla="*/ 2066923 h 5940424"/>
              <a:gd name="connsiteX13" fmla="*/ 4780506 w 11520489"/>
              <a:gd name="connsiteY13" fmla="*/ 2066923 h 5940424"/>
              <a:gd name="connsiteX14" fmla="*/ 4780506 w 11520489"/>
              <a:gd name="connsiteY14" fmla="*/ 3578222 h 5940424"/>
              <a:gd name="connsiteX15" fmla="*/ 2604044 w 11520489"/>
              <a:gd name="connsiteY15" fmla="*/ 3578222 h 5940424"/>
              <a:gd name="connsiteX16" fmla="*/ 0 w 11520489"/>
              <a:gd name="connsiteY16" fmla="*/ 2066923 h 5940424"/>
              <a:gd name="connsiteX17" fmla="*/ 2533843 w 11520489"/>
              <a:gd name="connsiteY17" fmla="*/ 2066923 h 5940424"/>
              <a:gd name="connsiteX18" fmla="*/ 2533843 w 11520489"/>
              <a:gd name="connsiteY18" fmla="*/ 3578222 h 5940424"/>
              <a:gd name="connsiteX19" fmla="*/ 0 w 11520489"/>
              <a:gd name="connsiteY19" fmla="*/ 3578222 h 5940424"/>
              <a:gd name="connsiteX20" fmla="*/ 2604046 w 11520489"/>
              <a:gd name="connsiteY20" fmla="*/ 0 h 5940424"/>
              <a:gd name="connsiteX21" fmla="*/ 4780509 w 11520489"/>
              <a:gd name="connsiteY21" fmla="*/ 0 h 5940424"/>
              <a:gd name="connsiteX22" fmla="*/ 4780509 w 11520489"/>
              <a:gd name="connsiteY22" fmla="*/ 1987550 h 5940424"/>
              <a:gd name="connsiteX23" fmla="*/ 2604046 w 11520489"/>
              <a:gd name="connsiteY23" fmla="*/ 1987550 h 5940424"/>
              <a:gd name="connsiteX24" fmla="*/ 2 w 11520489"/>
              <a:gd name="connsiteY24" fmla="*/ 0 h 5940424"/>
              <a:gd name="connsiteX25" fmla="*/ 2533845 w 11520489"/>
              <a:gd name="connsiteY25" fmla="*/ 0 h 5940424"/>
              <a:gd name="connsiteX26" fmla="*/ 2533845 w 11520489"/>
              <a:gd name="connsiteY26" fmla="*/ 1987550 h 5940424"/>
              <a:gd name="connsiteX27" fmla="*/ 2 w 11520489"/>
              <a:gd name="connsiteY27" fmla="*/ 1987550 h 5940424"/>
              <a:gd name="connsiteX28" fmla="*/ 7097365 w 11520489"/>
              <a:gd name="connsiteY28" fmla="*/ 0 h 5940424"/>
              <a:gd name="connsiteX29" fmla="*/ 9273828 w 11520489"/>
              <a:gd name="connsiteY29" fmla="*/ 0 h 5940424"/>
              <a:gd name="connsiteX30" fmla="*/ 9273828 w 11520489"/>
              <a:gd name="connsiteY30" fmla="*/ 1987550 h 5940424"/>
              <a:gd name="connsiteX31" fmla="*/ 7097365 w 11520489"/>
              <a:gd name="connsiteY31" fmla="*/ 1987550 h 5940424"/>
              <a:gd name="connsiteX32" fmla="*/ 4850705 w 11520489"/>
              <a:gd name="connsiteY32" fmla="*/ 0 h 5940424"/>
              <a:gd name="connsiteX33" fmla="*/ 7027168 w 11520489"/>
              <a:gd name="connsiteY33" fmla="*/ 0 h 5940424"/>
              <a:gd name="connsiteX34" fmla="*/ 7027168 w 11520489"/>
              <a:gd name="connsiteY34" fmla="*/ 1987550 h 5940424"/>
              <a:gd name="connsiteX35" fmla="*/ 4850705 w 11520489"/>
              <a:gd name="connsiteY35" fmla="*/ 1987550 h 5940424"/>
              <a:gd name="connsiteX36" fmla="*/ 9344025 w 11520489"/>
              <a:gd name="connsiteY36" fmla="*/ 0 h 5940424"/>
              <a:gd name="connsiteX37" fmla="*/ 11520488 w 11520489"/>
              <a:gd name="connsiteY37" fmla="*/ 0 h 5940424"/>
              <a:gd name="connsiteX38" fmla="*/ 11520488 w 11520489"/>
              <a:gd name="connsiteY38" fmla="*/ 1987550 h 5940424"/>
              <a:gd name="connsiteX39" fmla="*/ 9344025 w 11520489"/>
              <a:gd name="connsiteY39" fmla="*/ 1987550 h 5940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1520489" h="5940424">
                <a:moveTo>
                  <a:pt x="9344026" y="3657598"/>
                </a:moveTo>
                <a:lnTo>
                  <a:pt x="11520489" y="3657598"/>
                </a:lnTo>
                <a:lnTo>
                  <a:pt x="11520489" y="5940424"/>
                </a:lnTo>
                <a:lnTo>
                  <a:pt x="9344026" y="5940424"/>
                </a:lnTo>
                <a:close/>
                <a:moveTo>
                  <a:pt x="9344026" y="2066924"/>
                </a:moveTo>
                <a:lnTo>
                  <a:pt x="11520489" y="2066924"/>
                </a:lnTo>
                <a:lnTo>
                  <a:pt x="11520489" y="3578224"/>
                </a:lnTo>
                <a:lnTo>
                  <a:pt x="9344026" y="3578224"/>
                </a:lnTo>
                <a:close/>
                <a:moveTo>
                  <a:pt x="7097365" y="2066924"/>
                </a:moveTo>
                <a:lnTo>
                  <a:pt x="9273828" y="2066924"/>
                </a:lnTo>
                <a:lnTo>
                  <a:pt x="9273828" y="3578224"/>
                </a:lnTo>
                <a:lnTo>
                  <a:pt x="7097365" y="3578224"/>
                </a:lnTo>
                <a:close/>
                <a:moveTo>
                  <a:pt x="2604044" y="2066923"/>
                </a:moveTo>
                <a:lnTo>
                  <a:pt x="4780506" y="2066923"/>
                </a:lnTo>
                <a:lnTo>
                  <a:pt x="4780506" y="3578222"/>
                </a:lnTo>
                <a:lnTo>
                  <a:pt x="2604044" y="3578222"/>
                </a:lnTo>
                <a:close/>
                <a:moveTo>
                  <a:pt x="0" y="2066923"/>
                </a:moveTo>
                <a:lnTo>
                  <a:pt x="2533843" y="2066923"/>
                </a:lnTo>
                <a:lnTo>
                  <a:pt x="2533843" y="3578222"/>
                </a:lnTo>
                <a:lnTo>
                  <a:pt x="0" y="3578222"/>
                </a:lnTo>
                <a:close/>
                <a:moveTo>
                  <a:pt x="2604046" y="0"/>
                </a:moveTo>
                <a:lnTo>
                  <a:pt x="4780509" y="0"/>
                </a:lnTo>
                <a:lnTo>
                  <a:pt x="4780509" y="1987550"/>
                </a:lnTo>
                <a:lnTo>
                  <a:pt x="2604046" y="1987550"/>
                </a:lnTo>
                <a:close/>
                <a:moveTo>
                  <a:pt x="2" y="0"/>
                </a:moveTo>
                <a:lnTo>
                  <a:pt x="2533845" y="0"/>
                </a:lnTo>
                <a:lnTo>
                  <a:pt x="2533845" y="1987550"/>
                </a:lnTo>
                <a:lnTo>
                  <a:pt x="2" y="1987550"/>
                </a:lnTo>
                <a:close/>
                <a:moveTo>
                  <a:pt x="7097365" y="0"/>
                </a:moveTo>
                <a:lnTo>
                  <a:pt x="9273828" y="0"/>
                </a:lnTo>
                <a:lnTo>
                  <a:pt x="9273828" y="1987550"/>
                </a:lnTo>
                <a:lnTo>
                  <a:pt x="7097365" y="1987550"/>
                </a:lnTo>
                <a:close/>
                <a:moveTo>
                  <a:pt x="4850705" y="0"/>
                </a:moveTo>
                <a:lnTo>
                  <a:pt x="7027168" y="0"/>
                </a:lnTo>
                <a:lnTo>
                  <a:pt x="7027168" y="1987550"/>
                </a:lnTo>
                <a:lnTo>
                  <a:pt x="4850705" y="1987550"/>
                </a:lnTo>
                <a:close/>
                <a:moveTo>
                  <a:pt x="9344025" y="0"/>
                </a:moveTo>
                <a:lnTo>
                  <a:pt x="11520488" y="0"/>
                </a:lnTo>
                <a:lnTo>
                  <a:pt x="11520488" y="1987550"/>
                </a:lnTo>
                <a:lnTo>
                  <a:pt x="9344025" y="19875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t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83340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300" y="4406207"/>
            <a:ext cx="10439400" cy="1175444"/>
          </a:xfrm>
        </p:spPr>
        <p:txBody>
          <a:bodyPr anchor="ctr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3E3CFC-9652-4E07-82D7-0EC3304CAA1F}"/>
              </a:ext>
            </a:extLst>
          </p:cNvPr>
          <p:cNvSpPr/>
          <p:nvPr userDrawn="1"/>
        </p:nvSpPr>
        <p:spPr>
          <a:xfrm>
            <a:off x="0" y="0"/>
            <a:ext cx="12191999" cy="28479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230D70C6-13FD-45D4-8FB6-26C56B8FF2D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260350"/>
            <a:ext cx="11520488" cy="365759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10ED78A-2A17-41C4-9030-D406C56DDF4A}"/>
              </a:ext>
            </a:extLst>
          </p:cNvPr>
          <p:cNvSpPr/>
          <p:nvPr userDrawn="1"/>
        </p:nvSpPr>
        <p:spPr>
          <a:xfrm>
            <a:off x="5795961" y="3914082"/>
            <a:ext cx="600075" cy="2918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544582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A6C789F-805A-4494-8430-C63414191AC2}"/>
              </a:ext>
            </a:extLst>
          </p:cNvPr>
          <p:cNvSpPr/>
          <p:nvPr userDrawn="1"/>
        </p:nvSpPr>
        <p:spPr>
          <a:xfrm>
            <a:off x="371475" y="1526382"/>
            <a:ext cx="3595688" cy="45624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A73287-EED0-4EEC-8007-E2C13366027B}"/>
              </a:ext>
            </a:extLst>
          </p:cNvPr>
          <p:cNvSpPr/>
          <p:nvPr userDrawn="1"/>
        </p:nvSpPr>
        <p:spPr>
          <a:xfrm>
            <a:off x="8224838" y="1526382"/>
            <a:ext cx="3595688" cy="45624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026" y="1724025"/>
            <a:ext cx="3143250" cy="41910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282" y="1712119"/>
            <a:ext cx="3142800" cy="41910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4DC80855-A1B8-4B65-B6F6-2AA6239EC2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67163" y="1233488"/>
            <a:ext cx="4257675" cy="514826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6615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A73287-EED0-4EEC-8007-E2C13366027B}"/>
              </a:ext>
            </a:extLst>
          </p:cNvPr>
          <p:cNvSpPr/>
          <p:nvPr userDrawn="1"/>
        </p:nvSpPr>
        <p:spPr>
          <a:xfrm>
            <a:off x="6200775" y="1233487"/>
            <a:ext cx="5619751" cy="27336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3054" y="1357414"/>
            <a:ext cx="5255193" cy="240486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4DC80855-A1B8-4B65-B6F6-2AA6239EC2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5757863" cy="24156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B9795E85-7B91-41BB-9DF4-A4893AA48FF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00775" y="3967163"/>
            <a:ext cx="5619750" cy="24145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372D75-4BAD-4C47-AE7D-0F2711031EEC}"/>
              </a:ext>
            </a:extLst>
          </p:cNvPr>
          <p:cNvSpPr/>
          <p:nvPr userDrawn="1"/>
        </p:nvSpPr>
        <p:spPr>
          <a:xfrm>
            <a:off x="371475" y="3643799"/>
            <a:ext cx="5757863" cy="2733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2406" y="3848474"/>
            <a:ext cx="5256000" cy="24048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018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1508BC1-7ABB-42C8-B268-3C6F4FD455DE}"/>
              </a:ext>
            </a:extLst>
          </p:cNvPr>
          <p:cNvSpPr/>
          <p:nvPr userDrawn="1"/>
        </p:nvSpPr>
        <p:spPr>
          <a:xfrm>
            <a:off x="200025" y="-1"/>
            <a:ext cx="119919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1500" y="0"/>
            <a:ext cx="6034088" cy="6857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4A5F51-C7E6-44CC-ADF3-1C83AA35D0DC}"/>
              </a:ext>
            </a:extLst>
          </p:cNvPr>
          <p:cNvSpPr/>
          <p:nvPr userDrawn="1"/>
        </p:nvSpPr>
        <p:spPr>
          <a:xfrm>
            <a:off x="0" y="1"/>
            <a:ext cx="371475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5625" y="1512889"/>
            <a:ext cx="4986338" cy="3262311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5625" y="4927600"/>
            <a:ext cx="4986338" cy="97631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0855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4DC80855-A1B8-4B65-B6F6-2AA6239EC2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11520488" cy="2381361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372D75-4BAD-4C47-AE7D-0F2711031EEC}"/>
              </a:ext>
            </a:extLst>
          </p:cNvPr>
          <p:cNvSpPr/>
          <p:nvPr userDrawn="1"/>
        </p:nvSpPr>
        <p:spPr>
          <a:xfrm>
            <a:off x="371475" y="3643799"/>
            <a:ext cx="11520488" cy="2733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3054" y="3808206"/>
            <a:ext cx="5255193" cy="240486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2406" y="3808236"/>
            <a:ext cx="5256000" cy="24048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15E3050-1157-4448-A84E-5AC72FC84A7F}"/>
              </a:ext>
            </a:extLst>
          </p:cNvPr>
          <p:cNvCxnSpPr/>
          <p:nvPr userDrawn="1"/>
        </p:nvCxnSpPr>
        <p:spPr>
          <a:xfrm>
            <a:off x="6131719" y="3774712"/>
            <a:ext cx="0" cy="24718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5386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BCBF1-64A6-4051-BC31-B793E99731A6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15DEB4D-1697-4E72-B2BF-F5EA1EF3B009}"/>
              </a:ext>
            </a:extLst>
          </p:cNvPr>
          <p:cNvSpPr/>
          <p:nvPr userDrawn="1"/>
        </p:nvSpPr>
        <p:spPr>
          <a:xfrm>
            <a:off x="7162799" y="3052634"/>
            <a:ext cx="1368533" cy="113014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334424"/>
            <a:ext cx="4448175" cy="1520824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09563" y="3118775"/>
            <a:ext cx="2927311" cy="308199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1475" y="3118776"/>
            <a:ext cx="2926800" cy="3081922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84421AF3-217F-49BD-BF47-1140F3F445D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908415" y="-4277"/>
            <a:ext cx="7283585" cy="6204974"/>
          </a:xfrm>
          <a:custGeom>
            <a:avLst/>
            <a:gdLst>
              <a:gd name="connsiteX0" fmla="*/ 4914900 w 7283585"/>
              <a:gd name="connsiteY0" fmla="*/ 4064000 h 6204974"/>
              <a:gd name="connsiteX1" fmla="*/ 7283585 w 7283585"/>
              <a:gd name="connsiteY1" fmla="*/ 4064000 h 6204974"/>
              <a:gd name="connsiteX2" fmla="*/ 7283585 w 7283585"/>
              <a:gd name="connsiteY2" fmla="*/ 6204974 h 6204974"/>
              <a:gd name="connsiteX3" fmla="*/ 4914900 w 7283585"/>
              <a:gd name="connsiteY3" fmla="*/ 6204974 h 6204974"/>
              <a:gd name="connsiteX4" fmla="*/ 4914900 w 7283585"/>
              <a:gd name="connsiteY4" fmla="*/ 2032000 h 6204974"/>
              <a:gd name="connsiteX5" fmla="*/ 7283585 w 7283585"/>
              <a:gd name="connsiteY5" fmla="*/ 2032000 h 6204974"/>
              <a:gd name="connsiteX6" fmla="*/ 7283585 w 7283585"/>
              <a:gd name="connsiteY6" fmla="*/ 3946525 h 6204974"/>
              <a:gd name="connsiteX7" fmla="*/ 4914900 w 7283585"/>
              <a:gd name="connsiteY7" fmla="*/ 3946525 h 6204974"/>
              <a:gd name="connsiteX8" fmla="*/ 2457450 w 7283585"/>
              <a:gd name="connsiteY8" fmla="*/ 2032000 h 6204974"/>
              <a:gd name="connsiteX9" fmla="*/ 4826135 w 7283585"/>
              <a:gd name="connsiteY9" fmla="*/ 2032000 h 6204974"/>
              <a:gd name="connsiteX10" fmla="*/ 4826135 w 7283585"/>
              <a:gd name="connsiteY10" fmla="*/ 3946525 h 6204974"/>
              <a:gd name="connsiteX11" fmla="*/ 2457450 w 7283585"/>
              <a:gd name="connsiteY11" fmla="*/ 3946525 h 6204974"/>
              <a:gd name="connsiteX12" fmla="*/ 0 w 7283585"/>
              <a:gd name="connsiteY12" fmla="*/ 8552 h 6204974"/>
              <a:gd name="connsiteX13" fmla="*/ 2368685 w 7283585"/>
              <a:gd name="connsiteY13" fmla="*/ 8552 h 6204974"/>
              <a:gd name="connsiteX14" fmla="*/ 2368685 w 7283585"/>
              <a:gd name="connsiteY14" fmla="*/ 1923077 h 6204974"/>
              <a:gd name="connsiteX15" fmla="*/ 0 w 7283585"/>
              <a:gd name="connsiteY15" fmla="*/ 1923077 h 6204974"/>
              <a:gd name="connsiteX16" fmla="*/ 2457450 w 7283585"/>
              <a:gd name="connsiteY16" fmla="*/ 4276 h 6204974"/>
              <a:gd name="connsiteX17" fmla="*/ 4826135 w 7283585"/>
              <a:gd name="connsiteY17" fmla="*/ 4276 h 6204974"/>
              <a:gd name="connsiteX18" fmla="*/ 4826135 w 7283585"/>
              <a:gd name="connsiteY18" fmla="*/ 1918801 h 6204974"/>
              <a:gd name="connsiteX19" fmla="*/ 2457450 w 7283585"/>
              <a:gd name="connsiteY19" fmla="*/ 1918801 h 6204974"/>
              <a:gd name="connsiteX20" fmla="*/ 4914900 w 7283585"/>
              <a:gd name="connsiteY20" fmla="*/ 0 h 6204974"/>
              <a:gd name="connsiteX21" fmla="*/ 7283585 w 7283585"/>
              <a:gd name="connsiteY21" fmla="*/ 0 h 6204974"/>
              <a:gd name="connsiteX22" fmla="*/ 7283585 w 7283585"/>
              <a:gd name="connsiteY22" fmla="*/ 1914525 h 6204974"/>
              <a:gd name="connsiteX23" fmla="*/ 4914900 w 7283585"/>
              <a:gd name="connsiteY23" fmla="*/ 1914525 h 620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283585" h="6204974">
                <a:moveTo>
                  <a:pt x="4914900" y="4064000"/>
                </a:moveTo>
                <a:lnTo>
                  <a:pt x="7283585" y="4064000"/>
                </a:lnTo>
                <a:lnTo>
                  <a:pt x="7283585" y="6204974"/>
                </a:lnTo>
                <a:lnTo>
                  <a:pt x="4914900" y="6204974"/>
                </a:lnTo>
                <a:close/>
                <a:moveTo>
                  <a:pt x="4914900" y="2032000"/>
                </a:moveTo>
                <a:lnTo>
                  <a:pt x="7283585" y="2032000"/>
                </a:lnTo>
                <a:lnTo>
                  <a:pt x="7283585" y="3946525"/>
                </a:lnTo>
                <a:lnTo>
                  <a:pt x="4914900" y="3946525"/>
                </a:lnTo>
                <a:close/>
                <a:moveTo>
                  <a:pt x="2457450" y="2032000"/>
                </a:moveTo>
                <a:lnTo>
                  <a:pt x="4826135" y="2032000"/>
                </a:lnTo>
                <a:lnTo>
                  <a:pt x="4826135" y="3946525"/>
                </a:lnTo>
                <a:lnTo>
                  <a:pt x="2457450" y="3946525"/>
                </a:lnTo>
                <a:close/>
                <a:moveTo>
                  <a:pt x="0" y="8552"/>
                </a:moveTo>
                <a:lnTo>
                  <a:pt x="2368685" y="8552"/>
                </a:lnTo>
                <a:lnTo>
                  <a:pt x="2368685" y="1923077"/>
                </a:lnTo>
                <a:lnTo>
                  <a:pt x="0" y="1923077"/>
                </a:lnTo>
                <a:close/>
                <a:moveTo>
                  <a:pt x="2457450" y="4276"/>
                </a:moveTo>
                <a:lnTo>
                  <a:pt x="4826135" y="4276"/>
                </a:lnTo>
                <a:lnTo>
                  <a:pt x="4826135" y="1918801"/>
                </a:lnTo>
                <a:lnTo>
                  <a:pt x="2457450" y="1918801"/>
                </a:lnTo>
                <a:close/>
                <a:moveTo>
                  <a:pt x="4914900" y="0"/>
                </a:moveTo>
                <a:lnTo>
                  <a:pt x="7283585" y="0"/>
                </a:lnTo>
                <a:lnTo>
                  <a:pt x="7283585" y="1914525"/>
                </a:lnTo>
                <a:lnTo>
                  <a:pt x="4914900" y="191452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75378D9-445B-4812-AE73-9B2CF92DCDF1}"/>
              </a:ext>
            </a:extLst>
          </p:cNvPr>
          <p:cNvSpPr/>
          <p:nvPr userDrawn="1"/>
        </p:nvSpPr>
        <p:spPr>
          <a:xfrm>
            <a:off x="6210299" y="2027725"/>
            <a:ext cx="1073287" cy="9186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569B8CC-B741-4501-A871-F6CC58941F5C}"/>
              </a:ext>
            </a:extLst>
          </p:cNvPr>
          <p:cNvSpPr/>
          <p:nvPr userDrawn="1"/>
        </p:nvSpPr>
        <p:spPr>
          <a:xfrm>
            <a:off x="8661263" y="4055448"/>
            <a:ext cx="1073287" cy="9186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ED9C5BC-5F16-4DC8-BAA3-30A378B7F5FB}"/>
              </a:ext>
            </a:extLst>
          </p:cNvPr>
          <p:cNvCxnSpPr>
            <a:cxnSpLocks/>
          </p:cNvCxnSpPr>
          <p:nvPr userDrawn="1"/>
        </p:nvCxnSpPr>
        <p:spPr>
          <a:xfrm>
            <a:off x="3452019" y="3106075"/>
            <a:ext cx="0" cy="30947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2F0E9B02-FBE7-4B3F-833A-FCDE146B2DAD}"/>
              </a:ext>
            </a:extLst>
          </p:cNvPr>
          <p:cNvSpPr/>
          <p:nvPr userDrawn="1"/>
        </p:nvSpPr>
        <p:spPr>
          <a:xfrm>
            <a:off x="0" y="1405862"/>
            <a:ext cx="300037" cy="1465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589608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BCBF1-64A6-4051-BC31-B793E99731A6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73E3AB81-FB3C-492F-8AB9-CFC37EECCE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260350"/>
            <a:ext cx="11520488" cy="61214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F2C4CC9-6F35-4EBF-857F-EBD298D77347}"/>
              </a:ext>
            </a:extLst>
          </p:cNvPr>
          <p:cNvSpPr/>
          <p:nvPr userDrawn="1"/>
        </p:nvSpPr>
        <p:spPr>
          <a:xfrm>
            <a:off x="1578741" y="2299953"/>
            <a:ext cx="4420009" cy="308192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1D54A23-014A-49B4-9E28-7641C8A4F0C1}"/>
              </a:ext>
            </a:extLst>
          </p:cNvPr>
          <p:cNvSpPr/>
          <p:nvPr userDrawn="1"/>
        </p:nvSpPr>
        <p:spPr>
          <a:xfrm>
            <a:off x="6184487" y="2299953"/>
            <a:ext cx="4420009" cy="308192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504" y="1233488"/>
            <a:ext cx="9016993" cy="761076"/>
          </a:xfrm>
        </p:spPr>
        <p:txBody>
          <a:bodyPr anchor="ctr">
            <a:no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8091" y="2424864"/>
            <a:ext cx="4132800" cy="28332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22820" y="2424864"/>
            <a:ext cx="4131850" cy="2832101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9587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3E1565-5B33-4914-9800-50B8400266FF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DE438B2E-01A6-453B-928D-97D98438168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5756" y="260350"/>
            <a:ext cx="11520488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110570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404FC023-3732-4036-B4DA-F34DC45303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1"/>
            <a:ext cx="12191999" cy="6857999"/>
          </a:xfrm>
          <a:custGeom>
            <a:avLst/>
            <a:gdLst>
              <a:gd name="connsiteX0" fmla="*/ 9194799 w 12191999"/>
              <a:gd name="connsiteY0" fmla="*/ 4114799 h 6108699"/>
              <a:gd name="connsiteX1" fmla="*/ 12191999 w 12191999"/>
              <a:gd name="connsiteY1" fmla="*/ 4114799 h 6108699"/>
              <a:gd name="connsiteX2" fmla="*/ 12191999 w 12191999"/>
              <a:gd name="connsiteY2" fmla="*/ 6108699 h 6108699"/>
              <a:gd name="connsiteX3" fmla="*/ 9194799 w 12191999"/>
              <a:gd name="connsiteY3" fmla="*/ 6108699 h 6108699"/>
              <a:gd name="connsiteX4" fmla="*/ 6129865 w 12191999"/>
              <a:gd name="connsiteY4" fmla="*/ 4114799 h 6108699"/>
              <a:gd name="connsiteX5" fmla="*/ 9127065 w 12191999"/>
              <a:gd name="connsiteY5" fmla="*/ 4114799 h 6108699"/>
              <a:gd name="connsiteX6" fmla="*/ 9127065 w 12191999"/>
              <a:gd name="connsiteY6" fmla="*/ 6108699 h 6108699"/>
              <a:gd name="connsiteX7" fmla="*/ 6129865 w 12191999"/>
              <a:gd name="connsiteY7" fmla="*/ 6108699 h 6108699"/>
              <a:gd name="connsiteX8" fmla="*/ 3064933 w 12191999"/>
              <a:gd name="connsiteY8" fmla="*/ 4114799 h 6108699"/>
              <a:gd name="connsiteX9" fmla="*/ 6062132 w 12191999"/>
              <a:gd name="connsiteY9" fmla="*/ 4114799 h 6108699"/>
              <a:gd name="connsiteX10" fmla="*/ 6062132 w 12191999"/>
              <a:gd name="connsiteY10" fmla="*/ 6108699 h 6108699"/>
              <a:gd name="connsiteX11" fmla="*/ 3064933 w 12191999"/>
              <a:gd name="connsiteY11" fmla="*/ 6108699 h 6108699"/>
              <a:gd name="connsiteX12" fmla="*/ 0 w 12191999"/>
              <a:gd name="connsiteY12" fmla="*/ 4114799 h 6108699"/>
              <a:gd name="connsiteX13" fmla="*/ 2997200 w 12191999"/>
              <a:gd name="connsiteY13" fmla="*/ 4114799 h 6108699"/>
              <a:gd name="connsiteX14" fmla="*/ 2997200 w 12191999"/>
              <a:gd name="connsiteY14" fmla="*/ 6108699 h 6108699"/>
              <a:gd name="connsiteX15" fmla="*/ 0 w 12191999"/>
              <a:gd name="connsiteY15" fmla="*/ 6108699 h 6108699"/>
              <a:gd name="connsiteX16" fmla="*/ 9194799 w 12191999"/>
              <a:gd name="connsiteY16" fmla="*/ 2057400 h 6108699"/>
              <a:gd name="connsiteX17" fmla="*/ 12191999 w 12191999"/>
              <a:gd name="connsiteY17" fmla="*/ 2057400 h 6108699"/>
              <a:gd name="connsiteX18" fmla="*/ 12191999 w 12191999"/>
              <a:gd name="connsiteY18" fmla="*/ 4051299 h 6108699"/>
              <a:gd name="connsiteX19" fmla="*/ 9194799 w 12191999"/>
              <a:gd name="connsiteY19" fmla="*/ 4051299 h 6108699"/>
              <a:gd name="connsiteX20" fmla="*/ 6129865 w 12191999"/>
              <a:gd name="connsiteY20" fmla="*/ 2057400 h 6108699"/>
              <a:gd name="connsiteX21" fmla="*/ 9127065 w 12191999"/>
              <a:gd name="connsiteY21" fmla="*/ 2057400 h 6108699"/>
              <a:gd name="connsiteX22" fmla="*/ 9127065 w 12191999"/>
              <a:gd name="connsiteY22" fmla="*/ 4051299 h 6108699"/>
              <a:gd name="connsiteX23" fmla="*/ 6129865 w 12191999"/>
              <a:gd name="connsiteY23" fmla="*/ 4051299 h 6108699"/>
              <a:gd name="connsiteX24" fmla="*/ 3064934 w 12191999"/>
              <a:gd name="connsiteY24" fmla="*/ 2057400 h 6108699"/>
              <a:gd name="connsiteX25" fmla="*/ 6062132 w 12191999"/>
              <a:gd name="connsiteY25" fmla="*/ 2057400 h 6108699"/>
              <a:gd name="connsiteX26" fmla="*/ 6062132 w 12191999"/>
              <a:gd name="connsiteY26" fmla="*/ 4051299 h 6108699"/>
              <a:gd name="connsiteX27" fmla="*/ 3064934 w 12191999"/>
              <a:gd name="connsiteY27" fmla="*/ 4051299 h 6108699"/>
              <a:gd name="connsiteX28" fmla="*/ 0 w 12191999"/>
              <a:gd name="connsiteY28" fmla="*/ 2057400 h 6108699"/>
              <a:gd name="connsiteX29" fmla="*/ 2997200 w 12191999"/>
              <a:gd name="connsiteY29" fmla="*/ 2057400 h 6108699"/>
              <a:gd name="connsiteX30" fmla="*/ 2997200 w 12191999"/>
              <a:gd name="connsiteY30" fmla="*/ 4051299 h 6108699"/>
              <a:gd name="connsiteX31" fmla="*/ 0 w 12191999"/>
              <a:gd name="connsiteY31" fmla="*/ 4051299 h 6108699"/>
              <a:gd name="connsiteX32" fmla="*/ 9194799 w 12191999"/>
              <a:gd name="connsiteY32" fmla="*/ 0 h 6108699"/>
              <a:gd name="connsiteX33" fmla="*/ 12191999 w 12191999"/>
              <a:gd name="connsiteY33" fmla="*/ 0 h 6108699"/>
              <a:gd name="connsiteX34" fmla="*/ 12191999 w 12191999"/>
              <a:gd name="connsiteY34" fmla="*/ 1993900 h 6108699"/>
              <a:gd name="connsiteX35" fmla="*/ 9194799 w 12191999"/>
              <a:gd name="connsiteY35" fmla="*/ 1993900 h 6108699"/>
              <a:gd name="connsiteX36" fmla="*/ 6129865 w 12191999"/>
              <a:gd name="connsiteY36" fmla="*/ 0 h 6108699"/>
              <a:gd name="connsiteX37" fmla="*/ 9127065 w 12191999"/>
              <a:gd name="connsiteY37" fmla="*/ 0 h 6108699"/>
              <a:gd name="connsiteX38" fmla="*/ 9127065 w 12191999"/>
              <a:gd name="connsiteY38" fmla="*/ 1993900 h 6108699"/>
              <a:gd name="connsiteX39" fmla="*/ 6129865 w 12191999"/>
              <a:gd name="connsiteY39" fmla="*/ 1993900 h 6108699"/>
              <a:gd name="connsiteX40" fmla="*/ 3064934 w 12191999"/>
              <a:gd name="connsiteY40" fmla="*/ 0 h 6108699"/>
              <a:gd name="connsiteX41" fmla="*/ 6062132 w 12191999"/>
              <a:gd name="connsiteY41" fmla="*/ 0 h 6108699"/>
              <a:gd name="connsiteX42" fmla="*/ 6062132 w 12191999"/>
              <a:gd name="connsiteY42" fmla="*/ 1993900 h 6108699"/>
              <a:gd name="connsiteX43" fmla="*/ 3064934 w 12191999"/>
              <a:gd name="connsiteY43" fmla="*/ 1993900 h 6108699"/>
              <a:gd name="connsiteX44" fmla="*/ 1 w 12191999"/>
              <a:gd name="connsiteY44" fmla="*/ 0 h 6108699"/>
              <a:gd name="connsiteX45" fmla="*/ 2997201 w 12191999"/>
              <a:gd name="connsiteY45" fmla="*/ 0 h 6108699"/>
              <a:gd name="connsiteX46" fmla="*/ 2997201 w 12191999"/>
              <a:gd name="connsiteY46" fmla="*/ 1993900 h 6108699"/>
              <a:gd name="connsiteX47" fmla="*/ 1 w 12191999"/>
              <a:gd name="connsiteY47" fmla="*/ 1993900 h 6108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2191999" h="6108699">
                <a:moveTo>
                  <a:pt x="9194799" y="4114799"/>
                </a:moveTo>
                <a:lnTo>
                  <a:pt x="12191999" y="4114799"/>
                </a:lnTo>
                <a:lnTo>
                  <a:pt x="12191999" y="6108699"/>
                </a:lnTo>
                <a:lnTo>
                  <a:pt x="9194799" y="6108699"/>
                </a:lnTo>
                <a:close/>
                <a:moveTo>
                  <a:pt x="6129865" y="4114799"/>
                </a:moveTo>
                <a:lnTo>
                  <a:pt x="9127065" y="4114799"/>
                </a:lnTo>
                <a:lnTo>
                  <a:pt x="9127065" y="6108699"/>
                </a:lnTo>
                <a:lnTo>
                  <a:pt x="6129865" y="6108699"/>
                </a:lnTo>
                <a:close/>
                <a:moveTo>
                  <a:pt x="3064933" y="4114799"/>
                </a:moveTo>
                <a:lnTo>
                  <a:pt x="6062132" y="4114799"/>
                </a:lnTo>
                <a:lnTo>
                  <a:pt x="6062132" y="6108699"/>
                </a:lnTo>
                <a:lnTo>
                  <a:pt x="3064933" y="6108699"/>
                </a:lnTo>
                <a:close/>
                <a:moveTo>
                  <a:pt x="0" y="4114799"/>
                </a:moveTo>
                <a:lnTo>
                  <a:pt x="2997200" y="4114799"/>
                </a:lnTo>
                <a:lnTo>
                  <a:pt x="2997200" y="6108699"/>
                </a:lnTo>
                <a:lnTo>
                  <a:pt x="0" y="6108699"/>
                </a:lnTo>
                <a:close/>
                <a:moveTo>
                  <a:pt x="9194799" y="2057400"/>
                </a:moveTo>
                <a:lnTo>
                  <a:pt x="12191999" y="2057400"/>
                </a:lnTo>
                <a:lnTo>
                  <a:pt x="12191999" y="4051299"/>
                </a:lnTo>
                <a:lnTo>
                  <a:pt x="9194799" y="4051299"/>
                </a:lnTo>
                <a:close/>
                <a:moveTo>
                  <a:pt x="6129865" y="2057400"/>
                </a:moveTo>
                <a:lnTo>
                  <a:pt x="9127065" y="2057400"/>
                </a:lnTo>
                <a:lnTo>
                  <a:pt x="9127065" y="4051299"/>
                </a:lnTo>
                <a:lnTo>
                  <a:pt x="6129865" y="4051299"/>
                </a:lnTo>
                <a:close/>
                <a:moveTo>
                  <a:pt x="3064934" y="2057400"/>
                </a:moveTo>
                <a:lnTo>
                  <a:pt x="6062132" y="2057400"/>
                </a:lnTo>
                <a:lnTo>
                  <a:pt x="6062132" y="4051299"/>
                </a:lnTo>
                <a:lnTo>
                  <a:pt x="3064934" y="4051299"/>
                </a:lnTo>
                <a:close/>
                <a:moveTo>
                  <a:pt x="0" y="2057400"/>
                </a:moveTo>
                <a:lnTo>
                  <a:pt x="2997200" y="2057400"/>
                </a:lnTo>
                <a:lnTo>
                  <a:pt x="2997200" y="4051299"/>
                </a:lnTo>
                <a:lnTo>
                  <a:pt x="0" y="4051299"/>
                </a:lnTo>
                <a:close/>
                <a:moveTo>
                  <a:pt x="9194799" y="0"/>
                </a:moveTo>
                <a:lnTo>
                  <a:pt x="12191999" y="0"/>
                </a:lnTo>
                <a:lnTo>
                  <a:pt x="12191999" y="1993900"/>
                </a:lnTo>
                <a:lnTo>
                  <a:pt x="9194799" y="1993900"/>
                </a:lnTo>
                <a:close/>
                <a:moveTo>
                  <a:pt x="6129865" y="0"/>
                </a:moveTo>
                <a:lnTo>
                  <a:pt x="9127065" y="0"/>
                </a:lnTo>
                <a:lnTo>
                  <a:pt x="9127065" y="1993900"/>
                </a:lnTo>
                <a:lnTo>
                  <a:pt x="6129865" y="1993900"/>
                </a:lnTo>
                <a:close/>
                <a:moveTo>
                  <a:pt x="3064934" y="0"/>
                </a:moveTo>
                <a:lnTo>
                  <a:pt x="6062132" y="0"/>
                </a:lnTo>
                <a:lnTo>
                  <a:pt x="6062132" y="1993900"/>
                </a:lnTo>
                <a:lnTo>
                  <a:pt x="3064934" y="1993900"/>
                </a:lnTo>
                <a:close/>
                <a:moveTo>
                  <a:pt x="1" y="0"/>
                </a:moveTo>
                <a:lnTo>
                  <a:pt x="2997201" y="0"/>
                </a:lnTo>
                <a:lnTo>
                  <a:pt x="2997201" y="1993900"/>
                </a:lnTo>
                <a:lnTo>
                  <a:pt x="1" y="19939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6092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260350"/>
            <a:ext cx="4492625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D9C7DFC2-3A77-4761-A9AF-98963C5CCA0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81575" y="260350"/>
            <a:ext cx="2740025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3F6FD22A-5FDA-45EC-BE49-3C0E30A397B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839076" y="260350"/>
            <a:ext cx="4052888" cy="380365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64BDA74-9644-41EB-984D-939D27B60F3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839076" y="4165600"/>
            <a:ext cx="4052888" cy="239553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4738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233488"/>
            <a:ext cx="12192001" cy="4391024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8F30468-CC2E-4430-88DD-81D548B988FA}"/>
              </a:ext>
            </a:extLst>
          </p:cNvPr>
          <p:cNvGrpSpPr/>
          <p:nvPr userDrawn="1"/>
        </p:nvGrpSpPr>
        <p:grpSpPr>
          <a:xfrm>
            <a:off x="371474" y="260350"/>
            <a:ext cx="644525" cy="973138"/>
            <a:chOff x="371475" y="671713"/>
            <a:chExt cx="496540" cy="83673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F6F92E0-2218-46A5-A183-84468D9B72A2}"/>
                </a:ext>
              </a:extLst>
            </p:cNvPr>
            <p:cNvSpPr/>
            <p:nvPr userDrawn="1"/>
          </p:nvSpPr>
          <p:spPr>
            <a:xfrm>
              <a:off x="371475" y="1011911"/>
              <a:ext cx="496540" cy="49654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B476586-864B-4C72-91AF-8CF8796C6DE8}"/>
                </a:ext>
              </a:extLst>
            </p:cNvPr>
            <p:cNvSpPr/>
            <p:nvPr userDrawn="1"/>
          </p:nvSpPr>
          <p:spPr>
            <a:xfrm>
              <a:off x="620587" y="671713"/>
              <a:ext cx="247428" cy="2474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38B3D026-83A3-4D78-8B11-A20A6F47170C}"/>
              </a:ext>
            </a:extLst>
          </p:cNvPr>
          <p:cNvSpPr/>
          <p:nvPr userDrawn="1"/>
        </p:nvSpPr>
        <p:spPr>
          <a:xfrm>
            <a:off x="10795001" y="5642462"/>
            <a:ext cx="1397000" cy="12155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599560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71FC10-F7C3-4841-A705-B83FDE093009}"/>
              </a:ext>
            </a:extLst>
          </p:cNvPr>
          <p:cNvSpPr/>
          <p:nvPr userDrawn="1"/>
        </p:nvSpPr>
        <p:spPr>
          <a:xfrm>
            <a:off x="9398000" y="0"/>
            <a:ext cx="2793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260350"/>
            <a:ext cx="11891963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350859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39EF0319-0CF7-4AB8-BE69-FEE9B6C298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2466000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FAA6CD-8686-4F0E-9F34-3D74AC34027E}"/>
              </a:ext>
            </a:extLst>
          </p:cNvPr>
          <p:cNvSpPr/>
          <p:nvPr userDrawn="1"/>
        </p:nvSpPr>
        <p:spPr>
          <a:xfrm>
            <a:off x="2892285" y="1233488"/>
            <a:ext cx="3210339" cy="12715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04445" y="1330963"/>
            <a:ext cx="2986019" cy="1076636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5AFBAA-25FF-494A-937E-3DFC5F737803}"/>
              </a:ext>
            </a:extLst>
          </p:cNvPr>
          <p:cNvSpPr/>
          <p:nvPr userDrawn="1"/>
        </p:nvSpPr>
        <p:spPr>
          <a:xfrm>
            <a:off x="2892284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04445" y="2623930"/>
            <a:ext cx="2986019" cy="344888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F36B08A9-4F2C-4D72-A755-CBF0DAD5A4F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51738" y="1233487"/>
            <a:ext cx="2464907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D8F79B-BFE6-4B3E-8853-5C61FDFF46D9}"/>
              </a:ext>
            </a:extLst>
          </p:cNvPr>
          <p:cNvSpPr/>
          <p:nvPr userDrawn="1"/>
        </p:nvSpPr>
        <p:spPr>
          <a:xfrm>
            <a:off x="8673131" y="1233488"/>
            <a:ext cx="3210339" cy="12715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B3569E-E4EC-433C-AFDA-E50961675D8F}"/>
              </a:ext>
            </a:extLst>
          </p:cNvPr>
          <p:cNvSpPr/>
          <p:nvPr userDrawn="1"/>
        </p:nvSpPr>
        <p:spPr>
          <a:xfrm>
            <a:off x="8673130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786099" y="1333189"/>
            <a:ext cx="2984400" cy="1074410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786099" y="2623930"/>
            <a:ext cx="2984400" cy="344888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188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39EF0319-0CF7-4AB8-BE69-FEE9B6C298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63827" y="1233488"/>
            <a:ext cx="4828135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FAA6CD-8686-4F0E-9F34-3D74AC34027E}"/>
              </a:ext>
            </a:extLst>
          </p:cNvPr>
          <p:cNvSpPr/>
          <p:nvPr userDrawn="1"/>
        </p:nvSpPr>
        <p:spPr>
          <a:xfrm>
            <a:off x="371476" y="1233488"/>
            <a:ext cx="3210339" cy="12715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3636" y="1330963"/>
            <a:ext cx="2986019" cy="1076636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5AFBAA-25FF-494A-937E-3DFC5F737803}"/>
              </a:ext>
            </a:extLst>
          </p:cNvPr>
          <p:cNvSpPr/>
          <p:nvPr userDrawn="1"/>
        </p:nvSpPr>
        <p:spPr>
          <a:xfrm>
            <a:off x="371475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3636" y="2623930"/>
            <a:ext cx="2986019" cy="344888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D8F79B-BFE6-4B3E-8853-5C61FDFF46D9}"/>
              </a:ext>
            </a:extLst>
          </p:cNvPr>
          <p:cNvSpPr/>
          <p:nvPr userDrawn="1"/>
        </p:nvSpPr>
        <p:spPr>
          <a:xfrm>
            <a:off x="3717652" y="1233488"/>
            <a:ext cx="3210339" cy="12715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B3569E-E4EC-433C-AFDA-E50961675D8F}"/>
              </a:ext>
            </a:extLst>
          </p:cNvPr>
          <p:cNvSpPr/>
          <p:nvPr userDrawn="1"/>
        </p:nvSpPr>
        <p:spPr>
          <a:xfrm>
            <a:off x="3717651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30620" y="1333189"/>
            <a:ext cx="2984400" cy="1074410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30620" y="2623930"/>
            <a:ext cx="2984400" cy="344888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851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7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36610" y="1779589"/>
            <a:ext cx="5318781" cy="2182811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36610" y="4079083"/>
            <a:ext cx="5318781" cy="976311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443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39EF0319-0CF7-4AB8-BE69-FEE9B6C298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11520487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61798" y="2910543"/>
            <a:ext cx="5058000" cy="518457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1798" y="3523420"/>
            <a:ext cx="5058000" cy="218164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142" y="2910543"/>
            <a:ext cx="5058397" cy="518457"/>
          </a:xfrm>
        </p:spPr>
        <p:txBody>
          <a:bodyPr anchor="ctr"/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142" y="3523420"/>
            <a:ext cx="5058397" cy="218164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4194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DB43705-0B3F-4F77-A8BB-08EC09D36A56}"/>
              </a:ext>
            </a:extLst>
          </p:cNvPr>
          <p:cNvSpPr/>
          <p:nvPr userDrawn="1"/>
        </p:nvSpPr>
        <p:spPr>
          <a:xfrm>
            <a:off x="0" y="0"/>
            <a:ext cx="12192000" cy="21463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61797" y="3634443"/>
            <a:ext cx="5630165" cy="518457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1797" y="4247320"/>
            <a:ext cx="5630165" cy="1953455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6" y="3634443"/>
            <a:ext cx="5582064" cy="518457"/>
          </a:xfrm>
        </p:spPr>
        <p:txBody>
          <a:bodyPr anchor="ctr"/>
          <a:lstStyle>
            <a:lvl1pPr marL="0" indent="0">
              <a:buNone/>
              <a:defRPr sz="20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1476" y="4247320"/>
            <a:ext cx="5582064" cy="1953455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16CD8AAD-701B-4F23-AB47-6FC68078713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1593851"/>
            <a:ext cx="5582064" cy="192956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6">
            <a:extLst>
              <a:ext uri="{FF2B5EF4-FFF2-40B4-BE49-F238E27FC236}">
                <a16:creationId xmlns:a16="http://schemas.microsoft.com/office/drawing/2014/main" id="{2B9551A7-E41A-4D0E-925B-71270CA0F33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81738" y="1593850"/>
            <a:ext cx="5582064" cy="192956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248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90C1024-E4C7-44C6-ADC4-870B3D482C3F}"/>
              </a:ext>
            </a:extLst>
          </p:cNvPr>
          <p:cNvSpPr/>
          <p:nvPr userDrawn="1"/>
        </p:nvSpPr>
        <p:spPr>
          <a:xfrm>
            <a:off x="6441279" y="3761720"/>
            <a:ext cx="5446800" cy="240095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B43705-0B3F-4F77-A8BB-08EC09D36A56}"/>
              </a:ext>
            </a:extLst>
          </p:cNvPr>
          <p:cNvSpPr/>
          <p:nvPr userDrawn="1"/>
        </p:nvSpPr>
        <p:spPr>
          <a:xfrm>
            <a:off x="371474" y="1271588"/>
            <a:ext cx="5445125" cy="240095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10169" y="3956706"/>
            <a:ext cx="5109021" cy="518457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10169" y="4569583"/>
            <a:ext cx="5109021" cy="1412117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836" y="1462743"/>
            <a:ext cx="5108400" cy="518457"/>
          </a:xfrm>
        </p:spPr>
        <p:txBody>
          <a:bodyPr anchor="ctr"/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9836" y="2075621"/>
            <a:ext cx="5108400" cy="139148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9DFBCB44-5019-402B-BEC3-12F7F5526F0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80101" y="1271588"/>
            <a:ext cx="6012000" cy="240095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8CD826C9-080C-4638-B261-376BD8B316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1475" y="3758268"/>
            <a:ext cx="6011800" cy="240095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4903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5460C4-49C1-4270-BC58-5EEBC7761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5572125" cy="397351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19837" y="2227263"/>
            <a:ext cx="5572125" cy="397351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661614-E5E5-43DF-A12A-7BE84E58EE3B}"/>
              </a:ext>
            </a:extLst>
          </p:cNvPr>
          <p:cNvSpPr/>
          <p:nvPr userDrawn="1"/>
        </p:nvSpPr>
        <p:spPr>
          <a:xfrm>
            <a:off x="371475" y="5271760"/>
            <a:ext cx="5572125" cy="9290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61B260-71A2-402A-A38D-FE2C484B7F99}"/>
              </a:ext>
            </a:extLst>
          </p:cNvPr>
          <p:cNvSpPr/>
          <p:nvPr userDrawn="1"/>
        </p:nvSpPr>
        <p:spPr>
          <a:xfrm>
            <a:off x="6319836" y="1233488"/>
            <a:ext cx="5572125" cy="92901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34987" y="5380667"/>
            <a:ext cx="52451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83348" y="1342395"/>
            <a:ext cx="52451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8786417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7699" y="4517395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4749" y="1642105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023CF6-0A85-4867-A5CF-F75DDBC4C20A}"/>
              </a:ext>
            </a:extLst>
          </p:cNvPr>
          <p:cNvSpPr/>
          <p:nvPr userDrawn="1"/>
        </p:nvSpPr>
        <p:spPr>
          <a:xfrm>
            <a:off x="0" y="0"/>
            <a:ext cx="1854199" cy="1752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9F3577-4130-4F32-9302-DA8838D30560}"/>
              </a:ext>
            </a:extLst>
          </p:cNvPr>
          <p:cNvSpPr/>
          <p:nvPr userDrawn="1"/>
        </p:nvSpPr>
        <p:spPr>
          <a:xfrm>
            <a:off x="10337800" y="5122548"/>
            <a:ext cx="1854199" cy="1752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7699" y="571500"/>
            <a:ext cx="5372097" cy="383984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54748" y="2429505"/>
            <a:ext cx="5372097" cy="385699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8698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023CF6-0A85-4867-A5CF-F75DDBC4C20A}"/>
              </a:ext>
            </a:extLst>
          </p:cNvPr>
          <p:cNvSpPr/>
          <p:nvPr userDrawn="1"/>
        </p:nvSpPr>
        <p:spPr>
          <a:xfrm>
            <a:off x="0" y="1932303"/>
            <a:ext cx="12192000" cy="2917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7699" y="1470977"/>
            <a:ext cx="5372097" cy="383984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54748" y="1462403"/>
            <a:ext cx="5372097" cy="385699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7699" y="5451475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noProof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4748" y="591502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noProof="0"/>
              <a:t>Add your text here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F4B4D45-80E3-42F8-B437-4182608210C3}"/>
              </a:ext>
            </a:extLst>
          </p:cNvPr>
          <p:cNvGrpSpPr/>
          <p:nvPr userDrawn="1"/>
        </p:nvGrpSpPr>
        <p:grpSpPr>
          <a:xfrm>
            <a:off x="5387974" y="422433"/>
            <a:ext cx="644525" cy="973138"/>
            <a:chOff x="371475" y="671713"/>
            <a:chExt cx="496540" cy="836738"/>
          </a:xfrm>
          <a:solidFill>
            <a:schemeClr val="accent6"/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670E361-AF23-4722-9250-CCF26B3C5884}"/>
                </a:ext>
              </a:extLst>
            </p:cNvPr>
            <p:cNvSpPr/>
            <p:nvPr userDrawn="1"/>
          </p:nvSpPr>
          <p:spPr>
            <a:xfrm>
              <a:off x="371475" y="1011911"/>
              <a:ext cx="496540" cy="4965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DE16CED-9FCD-4407-99EF-FFBE689DA9F1}"/>
                </a:ext>
              </a:extLst>
            </p:cNvPr>
            <p:cNvSpPr/>
            <p:nvPr userDrawn="1"/>
          </p:nvSpPr>
          <p:spPr>
            <a:xfrm>
              <a:off x="620587" y="671713"/>
              <a:ext cx="247428" cy="2474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A147081-5AFB-463F-B27C-7A0C4CA0573B}"/>
              </a:ext>
            </a:extLst>
          </p:cNvPr>
          <p:cNvGrpSpPr/>
          <p:nvPr userDrawn="1"/>
        </p:nvGrpSpPr>
        <p:grpSpPr>
          <a:xfrm flipH="1">
            <a:off x="6248401" y="5451475"/>
            <a:ext cx="644525" cy="973138"/>
            <a:chOff x="371475" y="671713"/>
            <a:chExt cx="496540" cy="836738"/>
          </a:xfrm>
          <a:solidFill>
            <a:schemeClr val="accent6"/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E24567E-B0AE-4E55-A5FB-3019A9598162}"/>
                </a:ext>
              </a:extLst>
            </p:cNvPr>
            <p:cNvSpPr/>
            <p:nvPr userDrawn="1"/>
          </p:nvSpPr>
          <p:spPr>
            <a:xfrm>
              <a:off x="371475" y="1011911"/>
              <a:ext cx="496540" cy="4965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918E6C0-B582-4943-9462-FE9740846585}"/>
                </a:ext>
              </a:extLst>
            </p:cNvPr>
            <p:cNvSpPr/>
            <p:nvPr userDrawn="1"/>
          </p:nvSpPr>
          <p:spPr>
            <a:xfrm>
              <a:off x="620587" y="671713"/>
              <a:ext cx="247428" cy="2474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4933882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19200" cy="68580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72201" y="0"/>
            <a:ext cx="6019799" cy="68580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5351" y="5008563"/>
            <a:ext cx="49104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35593" y="5008563"/>
            <a:ext cx="4908708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33037322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023CF6-0A85-4867-A5CF-F75DDBC4C20A}"/>
              </a:ext>
            </a:extLst>
          </p:cNvPr>
          <p:cNvSpPr/>
          <p:nvPr userDrawn="1"/>
        </p:nvSpPr>
        <p:spPr>
          <a:xfrm>
            <a:off x="0" y="0"/>
            <a:ext cx="5372096" cy="6857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260350"/>
            <a:ext cx="5618153" cy="63007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7E2F46B-C34E-40D3-9D43-BBA43EDFC924}"/>
              </a:ext>
            </a:extLst>
          </p:cNvPr>
          <p:cNvSpPr/>
          <p:nvPr userDrawn="1"/>
        </p:nvSpPr>
        <p:spPr>
          <a:xfrm>
            <a:off x="6819906" y="-18257"/>
            <a:ext cx="5372096" cy="68579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80147" y="260350"/>
            <a:ext cx="5619600" cy="63007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5351" y="5008563"/>
            <a:ext cx="49104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35593" y="5008563"/>
            <a:ext cx="4908708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36337101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5460C4-49C1-4270-BC58-5EEBC7761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2950CCA-59F9-4C47-A5BA-294E9EDCBABE}"/>
              </a:ext>
            </a:extLst>
          </p:cNvPr>
          <p:cNvSpPr/>
          <p:nvPr userDrawn="1"/>
        </p:nvSpPr>
        <p:spPr>
          <a:xfrm>
            <a:off x="371475" y="1233488"/>
            <a:ext cx="2776354" cy="49672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B5BF167-B9E6-4F02-9FA8-3CA79D552F0E}"/>
              </a:ext>
            </a:extLst>
          </p:cNvPr>
          <p:cNvSpPr/>
          <p:nvPr userDrawn="1"/>
        </p:nvSpPr>
        <p:spPr>
          <a:xfrm>
            <a:off x="3286186" y="1233488"/>
            <a:ext cx="2776354" cy="49672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48694DE-D82B-49DB-8A45-D1DD4C9BCEF1}"/>
              </a:ext>
            </a:extLst>
          </p:cNvPr>
          <p:cNvSpPr/>
          <p:nvPr userDrawn="1"/>
        </p:nvSpPr>
        <p:spPr>
          <a:xfrm>
            <a:off x="6200897" y="1233488"/>
            <a:ext cx="2776354" cy="49672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07C1370-8D38-4641-8D37-30A1218A4372}"/>
              </a:ext>
            </a:extLst>
          </p:cNvPr>
          <p:cNvSpPr/>
          <p:nvPr userDrawn="1"/>
        </p:nvSpPr>
        <p:spPr>
          <a:xfrm>
            <a:off x="9115608" y="1246188"/>
            <a:ext cx="2776354" cy="496728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3EDDE5-9B23-44D7-8546-0B2365B42B16}"/>
              </a:ext>
            </a:extLst>
          </p:cNvPr>
          <p:cNvCxnSpPr/>
          <p:nvPr userDrawn="1"/>
        </p:nvCxnSpPr>
        <p:spPr>
          <a:xfrm>
            <a:off x="591252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9D259D5-D3C0-4B60-B2D9-9B6DFFD270D8}"/>
              </a:ext>
            </a:extLst>
          </p:cNvPr>
          <p:cNvCxnSpPr/>
          <p:nvPr userDrawn="1"/>
        </p:nvCxnSpPr>
        <p:spPr>
          <a:xfrm>
            <a:off x="3505963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710C392-9E34-4640-AC70-210A1B8C47B5}"/>
              </a:ext>
            </a:extLst>
          </p:cNvPr>
          <p:cNvCxnSpPr/>
          <p:nvPr userDrawn="1"/>
        </p:nvCxnSpPr>
        <p:spPr>
          <a:xfrm>
            <a:off x="6420674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7A92E0B-B060-48FA-A650-36894FF4B216}"/>
              </a:ext>
            </a:extLst>
          </p:cNvPr>
          <p:cNvCxnSpPr/>
          <p:nvPr userDrawn="1"/>
        </p:nvCxnSpPr>
        <p:spPr>
          <a:xfrm>
            <a:off x="9335385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D9056F2B-EAFD-4A57-BB92-D14816C84DD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76300" y="1739900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Picture Placeholder 33">
            <a:extLst>
              <a:ext uri="{FF2B5EF4-FFF2-40B4-BE49-F238E27FC236}">
                <a16:creationId xmlns:a16="http://schemas.microsoft.com/office/drawing/2014/main" id="{E65006DE-F797-4019-BB72-F484F9FE7E5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29813" y="4263232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6" name="Picture Placeholder 33">
            <a:extLst>
              <a:ext uri="{FF2B5EF4-FFF2-40B4-BE49-F238E27FC236}">
                <a16:creationId xmlns:a16="http://schemas.microsoft.com/office/drawing/2014/main" id="{0947D252-5545-4406-8764-B7712464DA5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44524" y="1739900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8" name="Picture Placeholder 33">
            <a:extLst>
              <a:ext uri="{FF2B5EF4-FFF2-40B4-BE49-F238E27FC236}">
                <a16:creationId xmlns:a16="http://schemas.microsoft.com/office/drawing/2014/main" id="{DD89F80C-C1D7-4F63-BAD2-F4EE1F9A162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659235" y="4263232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08BBFEC8-B6BE-4768-9284-26D98C06FFC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90550" y="3949700"/>
            <a:ext cx="2336800" cy="185420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D12C79C2-427D-418B-8FFA-C27D8F2C986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505963" y="1595835"/>
            <a:ext cx="2336800" cy="18542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0FD568C4-A06D-4A56-B7D6-AF338F5C329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420674" y="3949700"/>
            <a:ext cx="2336800" cy="185420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3" name="Text Placeholder 39">
            <a:extLst>
              <a:ext uri="{FF2B5EF4-FFF2-40B4-BE49-F238E27FC236}">
                <a16:creationId xmlns:a16="http://schemas.microsoft.com/office/drawing/2014/main" id="{76B41443-1233-4172-B61C-7CC516D8880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335385" y="1595835"/>
            <a:ext cx="2336800" cy="18542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1080789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B607F24-5B01-4964-9736-E876BC347E5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6168473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2950CCA-59F9-4C47-A5BA-294E9EDCBABE}"/>
              </a:ext>
            </a:extLst>
          </p:cNvPr>
          <p:cNvSpPr/>
          <p:nvPr userDrawn="1"/>
        </p:nvSpPr>
        <p:spPr>
          <a:xfrm>
            <a:off x="6769101" y="0"/>
            <a:ext cx="2711082" cy="228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44232AA-36A1-4A85-8868-9D12848EB106}"/>
              </a:ext>
            </a:extLst>
          </p:cNvPr>
          <p:cNvSpPr/>
          <p:nvPr userDrawn="1"/>
        </p:nvSpPr>
        <p:spPr>
          <a:xfrm>
            <a:off x="9480918" y="2286000"/>
            <a:ext cx="2711082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045D93-056D-486E-A634-890ECB9AF9C2}"/>
              </a:ext>
            </a:extLst>
          </p:cNvPr>
          <p:cNvSpPr/>
          <p:nvPr userDrawn="1"/>
        </p:nvSpPr>
        <p:spPr>
          <a:xfrm>
            <a:off x="6769100" y="4572000"/>
            <a:ext cx="2711082" cy="2286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67CD5E4-19A9-4EFD-BBF1-2B1FBC9BB9BD}"/>
              </a:ext>
            </a:extLst>
          </p:cNvPr>
          <p:cNvSpPr/>
          <p:nvPr userDrawn="1"/>
        </p:nvSpPr>
        <p:spPr>
          <a:xfrm>
            <a:off x="9480918" y="0"/>
            <a:ext cx="2711082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A533582-AC3E-4F3B-9602-085EB97AD294}"/>
              </a:ext>
            </a:extLst>
          </p:cNvPr>
          <p:cNvSpPr/>
          <p:nvPr userDrawn="1"/>
        </p:nvSpPr>
        <p:spPr>
          <a:xfrm>
            <a:off x="6768364" y="2286000"/>
            <a:ext cx="2711082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F0B1BD9-4AC2-4549-9001-383664C7F224}"/>
              </a:ext>
            </a:extLst>
          </p:cNvPr>
          <p:cNvSpPr/>
          <p:nvPr userDrawn="1"/>
        </p:nvSpPr>
        <p:spPr>
          <a:xfrm>
            <a:off x="9480918" y="4572000"/>
            <a:ext cx="2711082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32B2DC05-AAD7-458D-B737-BE8CCA1FFA99}"/>
              </a:ext>
            </a:extLst>
          </p:cNvPr>
          <p:cNvSpPr/>
          <p:nvPr userDrawn="1"/>
        </p:nvSpPr>
        <p:spPr>
          <a:xfrm rot="5400000">
            <a:off x="9422986" y="1050373"/>
            <a:ext cx="298174" cy="18525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E423C01B-EB10-48EF-8F1C-C2A7E1923E3E}"/>
              </a:ext>
            </a:extLst>
          </p:cNvPr>
          <p:cNvSpPr/>
          <p:nvPr userDrawn="1"/>
        </p:nvSpPr>
        <p:spPr>
          <a:xfrm rot="16200000">
            <a:off x="9238100" y="3336373"/>
            <a:ext cx="298174" cy="185254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BB0D5D5D-BB46-489A-A006-03E52FDA0AB6}"/>
              </a:ext>
            </a:extLst>
          </p:cNvPr>
          <p:cNvSpPr/>
          <p:nvPr userDrawn="1"/>
        </p:nvSpPr>
        <p:spPr>
          <a:xfrm rot="5400000">
            <a:off x="9422986" y="5622373"/>
            <a:ext cx="298174" cy="185254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Picture Placeholder 33">
            <a:extLst>
              <a:ext uri="{FF2B5EF4-FFF2-40B4-BE49-F238E27FC236}">
                <a16:creationId xmlns:a16="http://schemas.microsoft.com/office/drawing/2014/main" id="{2D0DCA06-9544-45C9-BE22-EBB853AE757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133588" y="561678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Picture Placeholder 33">
            <a:extLst>
              <a:ext uri="{FF2B5EF4-FFF2-40B4-BE49-F238E27FC236}">
                <a16:creationId xmlns:a16="http://schemas.microsoft.com/office/drawing/2014/main" id="{21403A13-F195-405D-B352-4B77969E35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421034" y="2847678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Picture Placeholder 33">
            <a:extLst>
              <a:ext uri="{FF2B5EF4-FFF2-40B4-BE49-F238E27FC236}">
                <a16:creationId xmlns:a16="http://schemas.microsoft.com/office/drawing/2014/main" id="{390C9BE2-4328-41D9-82FB-F6FEE7026C5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133588" y="5133678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8" name="Picture Placeholder 6">
            <a:extLst>
              <a:ext uri="{FF2B5EF4-FFF2-40B4-BE49-F238E27FC236}">
                <a16:creationId xmlns:a16="http://schemas.microsoft.com/office/drawing/2014/main" id="{7E57D58E-479C-4409-8D5F-7CAC3178A7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1475" y="1233488"/>
            <a:ext cx="6168473" cy="562451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ext Placeholder 39">
            <a:extLst>
              <a:ext uri="{FF2B5EF4-FFF2-40B4-BE49-F238E27FC236}">
                <a16:creationId xmlns:a16="http://schemas.microsoft.com/office/drawing/2014/main" id="{1EE624A7-7FE4-44DC-B710-D995C25C9C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956242" y="215900"/>
            <a:ext cx="2336800" cy="18542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8" name="Text Placeholder 39">
            <a:extLst>
              <a:ext uri="{FF2B5EF4-FFF2-40B4-BE49-F238E27FC236}">
                <a16:creationId xmlns:a16="http://schemas.microsoft.com/office/drawing/2014/main" id="{34CC27D1-7AB7-4922-81C5-41E9C01BAAE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668059" y="2501900"/>
            <a:ext cx="2336800" cy="18542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9" name="Text Placeholder 39">
            <a:extLst>
              <a:ext uri="{FF2B5EF4-FFF2-40B4-BE49-F238E27FC236}">
                <a16:creationId xmlns:a16="http://schemas.microsoft.com/office/drawing/2014/main" id="{03F0CFEB-33B8-47FE-BC44-44AF273543D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56241" y="4787900"/>
            <a:ext cx="2336800" cy="18542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014259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A59197-7C21-44E6-8A97-DE0ABD1E6909}"/>
              </a:ext>
            </a:extLst>
          </p:cNvPr>
          <p:cNvSpPr/>
          <p:nvPr userDrawn="1"/>
        </p:nvSpPr>
        <p:spPr>
          <a:xfrm>
            <a:off x="0" y="0"/>
            <a:ext cx="64135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016500" y="472281"/>
            <a:ext cx="7175500" cy="591343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476" y="1779589"/>
            <a:ext cx="4416424" cy="2182811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476" y="4079083"/>
            <a:ext cx="4416424" cy="97631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626B81-8882-4179-8C3A-BEA9BBEF2A62}"/>
              </a:ext>
            </a:extLst>
          </p:cNvPr>
          <p:cNvSpPr/>
          <p:nvPr userDrawn="1"/>
        </p:nvSpPr>
        <p:spPr>
          <a:xfrm>
            <a:off x="5021263" y="368300"/>
            <a:ext cx="3159760" cy="11668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3641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8" name="Picture Placeholder 6">
            <a:extLst>
              <a:ext uri="{FF2B5EF4-FFF2-40B4-BE49-F238E27FC236}">
                <a16:creationId xmlns:a16="http://schemas.microsoft.com/office/drawing/2014/main" id="{7E57D58E-479C-4409-8D5F-7CAC3178A7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1475" y="1233488"/>
            <a:ext cx="11520487" cy="3049754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Picture Placeholder 33">
            <a:extLst>
              <a:ext uri="{FF2B5EF4-FFF2-40B4-BE49-F238E27FC236}">
                <a16:creationId xmlns:a16="http://schemas.microsoft.com/office/drawing/2014/main" id="{917F3183-F8DC-409E-BDAF-E3190E5CC10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66711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33">
            <a:extLst>
              <a:ext uri="{FF2B5EF4-FFF2-40B4-BE49-F238E27FC236}">
                <a16:creationId xmlns:a16="http://schemas.microsoft.com/office/drawing/2014/main" id="{8DCF90EE-8A0F-46BB-A8EC-27CB7826EB0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08135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33">
            <a:extLst>
              <a:ext uri="{FF2B5EF4-FFF2-40B4-BE49-F238E27FC236}">
                <a16:creationId xmlns:a16="http://schemas.microsoft.com/office/drawing/2014/main" id="{4B6BCE84-A7A7-4701-966F-9F969C523C5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749558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33">
            <a:extLst>
              <a:ext uri="{FF2B5EF4-FFF2-40B4-BE49-F238E27FC236}">
                <a16:creationId xmlns:a16="http://schemas.microsoft.com/office/drawing/2014/main" id="{2F810615-16AA-4D3F-93BB-1074BABE1234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435088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9E999B4-BC91-4EF5-915C-59E58E141134}"/>
              </a:ext>
            </a:extLst>
          </p:cNvPr>
          <p:cNvSpPr/>
          <p:nvPr userDrawn="1"/>
        </p:nvSpPr>
        <p:spPr>
          <a:xfrm>
            <a:off x="979920" y="4514247"/>
            <a:ext cx="2379325" cy="1686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E3D72D1-545E-4FA9-B18F-DBE257DA9472}"/>
              </a:ext>
            </a:extLst>
          </p:cNvPr>
          <p:cNvSpPr/>
          <p:nvPr userDrawn="1"/>
        </p:nvSpPr>
        <p:spPr>
          <a:xfrm>
            <a:off x="3621344" y="4514247"/>
            <a:ext cx="2379325" cy="16865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1FF2C74-7F94-4D15-9530-4844CA0ABABA}"/>
              </a:ext>
            </a:extLst>
          </p:cNvPr>
          <p:cNvSpPr/>
          <p:nvPr userDrawn="1"/>
        </p:nvSpPr>
        <p:spPr>
          <a:xfrm>
            <a:off x="6262766" y="4514247"/>
            <a:ext cx="2379325" cy="168652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65048BF-5755-467D-94DA-799CD1A9ED70}"/>
              </a:ext>
            </a:extLst>
          </p:cNvPr>
          <p:cNvSpPr/>
          <p:nvPr userDrawn="1"/>
        </p:nvSpPr>
        <p:spPr>
          <a:xfrm>
            <a:off x="8904188" y="4514247"/>
            <a:ext cx="2379325" cy="168652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 Placeholder 39">
            <a:extLst>
              <a:ext uri="{FF2B5EF4-FFF2-40B4-BE49-F238E27FC236}">
                <a16:creationId xmlns:a16="http://schemas.microsoft.com/office/drawing/2014/main" id="{3C8488B4-AC1B-43A6-A416-3F5BC72456F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91465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950DB978-3832-472D-9958-42D6A712EA6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732888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7A9C8821-D3DD-40C3-83BD-38D19040571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374310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C3FC554A-BF67-40BD-BD4F-B2EA17BBDBC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015732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2ECF54D-C7AE-4FFE-A9FA-ECD663CD2A09}"/>
              </a:ext>
            </a:extLst>
          </p:cNvPr>
          <p:cNvCxnSpPr>
            <a:cxnSpLocks/>
          </p:cNvCxnSpPr>
          <p:nvPr userDrawn="1"/>
        </p:nvCxnSpPr>
        <p:spPr>
          <a:xfrm>
            <a:off x="979920" y="4357837"/>
            <a:ext cx="2379325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FB84BED-8481-4D23-AE06-31529215FE6C}"/>
              </a:ext>
            </a:extLst>
          </p:cNvPr>
          <p:cNvCxnSpPr>
            <a:cxnSpLocks/>
          </p:cNvCxnSpPr>
          <p:nvPr userDrawn="1"/>
        </p:nvCxnSpPr>
        <p:spPr>
          <a:xfrm>
            <a:off x="3621344" y="4357837"/>
            <a:ext cx="2379325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A09D405-9228-4697-A91F-4E5A2B5B6512}"/>
              </a:ext>
            </a:extLst>
          </p:cNvPr>
          <p:cNvCxnSpPr>
            <a:cxnSpLocks/>
          </p:cNvCxnSpPr>
          <p:nvPr userDrawn="1"/>
        </p:nvCxnSpPr>
        <p:spPr>
          <a:xfrm>
            <a:off x="6262767" y="4357837"/>
            <a:ext cx="2379325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645748A-37E1-4661-B50F-D1FCAF7F3088}"/>
              </a:ext>
            </a:extLst>
          </p:cNvPr>
          <p:cNvCxnSpPr>
            <a:cxnSpLocks/>
          </p:cNvCxnSpPr>
          <p:nvPr userDrawn="1"/>
        </p:nvCxnSpPr>
        <p:spPr>
          <a:xfrm>
            <a:off x="8904191" y="4357837"/>
            <a:ext cx="2379325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8721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8" name="Picture Placeholder 6">
            <a:extLst>
              <a:ext uri="{FF2B5EF4-FFF2-40B4-BE49-F238E27FC236}">
                <a16:creationId xmlns:a16="http://schemas.microsoft.com/office/drawing/2014/main" id="{7E57D58E-479C-4409-8D5F-7CAC3178A7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1476" y="1233488"/>
            <a:ext cx="4140890" cy="514826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DD2DC66-11E4-4714-A8DE-E8AC34D49655}"/>
              </a:ext>
            </a:extLst>
          </p:cNvPr>
          <p:cNvSpPr/>
          <p:nvPr userDrawn="1"/>
        </p:nvSpPr>
        <p:spPr>
          <a:xfrm>
            <a:off x="4615257" y="1233489"/>
            <a:ext cx="2371952" cy="51482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6748F93-9B1D-4874-A164-A654BF7D6C8C}"/>
              </a:ext>
            </a:extLst>
          </p:cNvPr>
          <p:cNvGrpSpPr/>
          <p:nvPr userDrawn="1"/>
        </p:nvGrpSpPr>
        <p:grpSpPr>
          <a:xfrm>
            <a:off x="4842107" y="2462886"/>
            <a:ext cx="1918252" cy="2689468"/>
            <a:chOff x="4790661" y="2266122"/>
            <a:chExt cx="1918252" cy="2852530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4AEF10CE-C943-4C6B-9DBF-5A0E63CDC89B}"/>
                </a:ext>
              </a:extLst>
            </p:cNvPr>
            <p:cNvCxnSpPr/>
            <p:nvPr userDrawn="1"/>
          </p:nvCxnSpPr>
          <p:spPr>
            <a:xfrm>
              <a:off x="4790661" y="2266122"/>
              <a:ext cx="19182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428B198-0637-4F15-900F-6709BFE4BDEA}"/>
                </a:ext>
              </a:extLst>
            </p:cNvPr>
            <p:cNvCxnSpPr/>
            <p:nvPr userDrawn="1"/>
          </p:nvCxnSpPr>
          <p:spPr>
            <a:xfrm>
              <a:off x="4790661" y="3692387"/>
              <a:ext cx="19182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7F29A1B0-F4AB-4243-979A-50FADE3330EA}"/>
                </a:ext>
              </a:extLst>
            </p:cNvPr>
            <p:cNvCxnSpPr/>
            <p:nvPr userDrawn="1"/>
          </p:nvCxnSpPr>
          <p:spPr>
            <a:xfrm>
              <a:off x="4790661" y="5118652"/>
              <a:ext cx="19182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894F998-0FDF-4CA2-802E-4FCFA7674171}"/>
              </a:ext>
            </a:extLst>
          </p:cNvPr>
          <p:cNvGrpSpPr/>
          <p:nvPr userDrawn="1"/>
        </p:nvGrpSpPr>
        <p:grpSpPr>
          <a:xfrm>
            <a:off x="7090100" y="2462886"/>
            <a:ext cx="4801862" cy="2689468"/>
            <a:chOff x="4790661" y="2266122"/>
            <a:chExt cx="1918252" cy="2852530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1F0C0C8-87C4-49FB-B35B-E937E9D0BEC5}"/>
                </a:ext>
              </a:extLst>
            </p:cNvPr>
            <p:cNvCxnSpPr/>
            <p:nvPr userDrawn="1"/>
          </p:nvCxnSpPr>
          <p:spPr>
            <a:xfrm>
              <a:off x="4790661" y="2266122"/>
              <a:ext cx="191825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857C5D3-7E33-4894-8AC3-0FD1BEB12F40}"/>
                </a:ext>
              </a:extLst>
            </p:cNvPr>
            <p:cNvCxnSpPr/>
            <p:nvPr userDrawn="1"/>
          </p:nvCxnSpPr>
          <p:spPr>
            <a:xfrm>
              <a:off x="4790661" y="3692387"/>
              <a:ext cx="191825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00BA9F8-92BF-42F0-BD46-D9B7E7422F75}"/>
                </a:ext>
              </a:extLst>
            </p:cNvPr>
            <p:cNvCxnSpPr/>
            <p:nvPr userDrawn="1"/>
          </p:nvCxnSpPr>
          <p:spPr>
            <a:xfrm>
              <a:off x="4790661" y="5118652"/>
              <a:ext cx="191825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 Placeholder 39">
            <a:extLst>
              <a:ext uri="{FF2B5EF4-FFF2-40B4-BE49-F238E27FC236}">
                <a16:creationId xmlns:a16="http://schemas.microsoft.com/office/drawing/2014/main" id="{9760B601-DCBC-47C8-95BE-A5DFCCBAD09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166507" y="1463643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179CBA0C-6465-4209-AF3F-548A57F20CE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166507" y="2741755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99852211-6BD9-4B69-BBC9-F2181F272D2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166507" y="4069997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EEF11D65-7095-41D2-9630-E2EB44552E5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166507" y="5394355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27571" y="1437538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4" name="Picture Placeholder 33">
            <a:extLst>
              <a:ext uri="{FF2B5EF4-FFF2-40B4-BE49-F238E27FC236}">
                <a16:creationId xmlns:a16="http://schemas.microsoft.com/office/drawing/2014/main" id="{9A1BE0BE-1FFD-445C-B6BA-E4A602D2211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227571" y="2715650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5" name="Picture Placeholder 33">
            <a:extLst>
              <a:ext uri="{FF2B5EF4-FFF2-40B4-BE49-F238E27FC236}">
                <a16:creationId xmlns:a16="http://schemas.microsoft.com/office/drawing/2014/main" id="{B577AF17-6C7E-48B9-B267-0874B232A710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5227571" y="4043892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Picture Placeholder 33">
            <a:extLst>
              <a:ext uri="{FF2B5EF4-FFF2-40B4-BE49-F238E27FC236}">
                <a16:creationId xmlns:a16="http://schemas.microsoft.com/office/drawing/2014/main" id="{98A01AB1-3434-46C7-B1B3-90AFD4B1799F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227571" y="5368250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09251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1DD2DC66-11E4-4714-A8DE-E8AC34D49655}"/>
              </a:ext>
            </a:extLst>
          </p:cNvPr>
          <p:cNvSpPr/>
          <p:nvPr userDrawn="1"/>
        </p:nvSpPr>
        <p:spPr>
          <a:xfrm>
            <a:off x="371475" y="1233488"/>
            <a:ext cx="2293200" cy="24276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AF541B1-4F4B-40BC-BF0B-B80864399D0C}"/>
              </a:ext>
            </a:extLst>
          </p:cNvPr>
          <p:cNvSpPr/>
          <p:nvPr userDrawn="1"/>
        </p:nvSpPr>
        <p:spPr>
          <a:xfrm>
            <a:off x="371475" y="3773172"/>
            <a:ext cx="2293200" cy="24276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B837A4A-8DA3-4F45-9468-2C7DE5B35803}"/>
              </a:ext>
            </a:extLst>
          </p:cNvPr>
          <p:cNvSpPr/>
          <p:nvPr userDrawn="1"/>
        </p:nvSpPr>
        <p:spPr>
          <a:xfrm>
            <a:off x="6170635" y="1233487"/>
            <a:ext cx="2294237" cy="24276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9CA034F-F360-4CF5-B944-C16768254C5A}"/>
              </a:ext>
            </a:extLst>
          </p:cNvPr>
          <p:cNvSpPr/>
          <p:nvPr userDrawn="1"/>
        </p:nvSpPr>
        <p:spPr>
          <a:xfrm>
            <a:off x="6170635" y="3773171"/>
            <a:ext cx="2294237" cy="242760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5473" y="1713955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CA01639-D8FA-4F18-8FE5-E923F5A1BB48}"/>
              </a:ext>
            </a:extLst>
          </p:cNvPr>
          <p:cNvSpPr/>
          <p:nvPr userDrawn="1"/>
        </p:nvSpPr>
        <p:spPr>
          <a:xfrm>
            <a:off x="2730561" y="1233488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F02D09E-3C25-405E-BF24-A884A07C224A}"/>
              </a:ext>
            </a:extLst>
          </p:cNvPr>
          <p:cNvSpPr/>
          <p:nvPr userDrawn="1"/>
        </p:nvSpPr>
        <p:spPr>
          <a:xfrm>
            <a:off x="2730561" y="3773171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Text Placeholder 39">
            <a:extLst>
              <a:ext uri="{FF2B5EF4-FFF2-40B4-BE49-F238E27FC236}">
                <a16:creationId xmlns:a16="http://schemas.microsoft.com/office/drawing/2014/main" id="{9760B601-DCBC-47C8-95BE-A5DFCCBAD09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900245" y="1460126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5" name="Text Placeholder 39">
            <a:extLst>
              <a:ext uri="{FF2B5EF4-FFF2-40B4-BE49-F238E27FC236}">
                <a16:creationId xmlns:a16="http://schemas.microsoft.com/office/drawing/2014/main" id="{33BDF68D-A417-4526-95BD-83DC0A4FA5B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900245" y="3999809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C6F0F84-9668-4EA8-A3F5-3AD5AED3EFDD}"/>
              </a:ext>
            </a:extLst>
          </p:cNvPr>
          <p:cNvSpPr/>
          <p:nvPr userDrawn="1"/>
        </p:nvSpPr>
        <p:spPr>
          <a:xfrm>
            <a:off x="8549714" y="1233488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9CCCFCB-4EAD-47A3-8F4A-307EE022DD53}"/>
              </a:ext>
            </a:extLst>
          </p:cNvPr>
          <p:cNvSpPr/>
          <p:nvPr userDrawn="1"/>
        </p:nvSpPr>
        <p:spPr>
          <a:xfrm>
            <a:off x="8549714" y="3773171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Text Placeholder 39">
            <a:extLst>
              <a:ext uri="{FF2B5EF4-FFF2-40B4-BE49-F238E27FC236}">
                <a16:creationId xmlns:a16="http://schemas.microsoft.com/office/drawing/2014/main" id="{058CD71F-A7E3-4F68-ADE3-4E6B1BAE312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719398" y="1460126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50" name="Text Placeholder 39">
            <a:extLst>
              <a:ext uri="{FF2B5EF4-FFF2-40B4-BE49-F238E27FC236}">
                <a16:creationId xmlns:a16="http://schemas.microsoft.com/office/drawing/2014/main" id="{6EC40EC2-3775-4AF2-965D-0235107D834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719398" y="3999809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51" name="Picture Placeholder 33">
            <a:extLst>
              <a:ext uri="{FF2B5EF4-FFF2-40B4-BE49-F238E27FC236}">
                <a16:creationId xmlns:a16="http://schemas.microsoft.com/office/drawing/2014/main" id="{F196EA03-E36C-4E2A-A82F-8FA76EC2DBFC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615473" y="4253638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Picture Placeholder 33">
            <a:extLst>
              <a:ext uri="{FF2B5EF4-FFF2-40B4-BE49-F238E27FC236}">
                <a16:creationId xmlns:a16="http://schemas.microsoft.com/office/drawing/2014/main" id="{9A754FAD-4B3A-4A76-9F0D-84DA72FD822B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415151" y="4253638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3" name="Picture Placeholder 33">
            <a:extLst>
              <a:ext uri="{FF2B5EF4-FFF2-40B4-BE49-F238E27FC236}">
                <a16:creationId xmlns:a16="http://schemas.microsoft.com/office/drawing/2014/main" id="{7A45718F-1012-47C4-BF29-7462E5C6CB90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6415151" y="1713954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73224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DD2DC66-11E4-4714-A8DE-E8AC34D49655}"/>
              </a:ext>
            </a:extLst>
          </p:cNvPr>
          <p:cNvSpPr/>
          <p:nvPr userDrawn="1"/>
        </p:nvSpPr>
        <p:spPr>
          <a:xfrm>
            <a:off x="371474" y="1660868"/>
            <a:ext cx="2686613" cy="24276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CD9ECBB-3A0A-409C-B1C0-C8F4C3087894}"/>
              </a:ext>
            </a:extLst>
          </p:cNvPr>
          <p:cNvSpPr/>
          <p:nvPr userDrawn="1"/>
        </p:nvSpPr>
        <p:spPr>
          <a:xfrm>
            <a:off x="3316099" y="1660868"/>
            <a:ext cx="2686613" cy="24276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FB4FA2C-0414-484D-95CD-C5E17E33E238}"/>
              </a:ext>
            </a:extLst>
          </p:cNvPr>
          <p:cNvSpPr/>
          <p:nvPr userDrawn="1"/>
        </p:nvSpPr>
        <p:spPr>
          <a:xfrm>
            <a:off x="6260723" y="1660868"/>
            <a:ext cx="2686613" cy="24276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D0DE753-6478-4950-8F99-15952FCB6521}"/>
              </a:ext>
            </a:extLst>
          </p:cNvPr>
          <p:cNvSpPr/>
          <p:nvPr userDrawn="1"/>
        </p:nvSpPr>
        <p:spPr>
          <a:xfrm>
            <a:off x="9205348" y="1660868"/>
            <a:ext cx="2686613" cy="242760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7420" y="1761485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33">
            <a:extLst>
              <a:ext uri="{FF2B5EF4-FFF2-40B4-BE49-F238E27FC236}">
                <a16:creationId xmlns:a16="http://schemas.microsoft.com/office/drawing/2014/main" id="{85BB27A3-DB87-46F4-8CA4-3C04A088E787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412045" y="1761485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9" name="Picture Placeholder 33">
            <a:extLst>
              <a:ext uri="{FF2B5EF4-FFF2-40B4-BE49-F238E27FC236}">
                <a16:creationId xmlns:a16="http://schemas.microsoft.com/office/drawing/2014/main" id="{F356E399-83ED-4937-A1CC-F591866C0E8C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356669" y="1761485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33">
            <a:extLst>
              <a:ext uri="{FF2B5EF4-FFF2-40B4-BE49-F238E27FC236}">
                <a16:creationId xmlns:a16="http://schemas.microsoft.com/office/drawing/2014/main" id="{0967254B-CF1D-4F0D-A7F6-EC4E117B750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301294" y="1761485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39">
            <a:extLst>
              <a:ext uri="{FF2B5EF4-FFF2-40B4-BE49-F238E27FC236}">
                <a16:creationId xmlns:a16="http://schemas.microsoft.com/office/drawing/2014/main" id="{0CEF6C35-6F7B-43AD-9E4D-44C2F8A7DFA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1474" y="4302782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3" name="Text Placeholder 39">
            <a:extLst>
              <a:ext uri="{FF2B5EF4-FFF2-40B4-BE49-F238E27FC236}">
                <a16:creationId xmlns:a16="http://schemas.microsoft.com/office/drawing/2014/main" id="{44EF032C-161A-4C58-B624-66488C255E1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1474" y="5058156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7" name="Text Placeholder 39">
            <a:extLst>
              <a:ext uri="{FF2B5EF4-FFF2-40B4-BE49-F238E27FC236}">
                <a16:creationId xmlns:a16="http://schemas.microsoft.com/office/drawing/2014/main" id="{ACF86334-F4A8-4CCD-944F-524700CD838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316099" y="4302782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8" name="Text Placeholder 39">
            <a:extLst>
              <a:ext uri="{FF2B5EF4-FFF2-40B4-BE49-F238E27FC236}">
                <a16:creationId xmlns:a16="http://schemas.microsoft.com/office/drawing/2014/main" id="{135B4AC9-821C-4D70-8A4A-1992394DE43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316099" y="5058156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D2CF516C-7598-43D3-95E9-5633F8F4469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60723" y="4302782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12A6084C-5383-4EFC-8D49-33C5B61E649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260723" y="5058156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EFC5493B-D3CF-41B9-A996-7FBE932504B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205350" y="4302782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4" name="Text Placeholder 39">
            <a:extLst>
              <a:ext uri="{FF2B5EF4-FFF2-40B4-BE49-F238E27FC236}">
                <a16:creationId xmlns:a16="http://schemas.microsoft.com/office/drawing/2014/main" id="{33A98F60-C169-44C1-9654-2239C9C1F29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205350" y="5058156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18847343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FBB81E01-55F6-44A7-8ACB-B172EA0F9FB3}"/>
              </a:ext>
            </a:extLst>
          </p:cNvPr>
          <p:cNvSpPr/>
          <p:nvPr userDrawn="1"/>
        </p:nvSpPr>
        <p:spPr>
          <a:xfrm>
            <a:off x="467420" y="3895002"/>
            <a:ext cx="2494721" cy="2067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AD85DF7-0BE8-4B88-98A1-F5062CDAA964}"/>
              </a:ext>
            </a:extLst>
          </p:cNvPr>
          <p:cNvSpPr/>
          <p:nvPr userDrawn="1"/>
        </p:nvSpPr>
        <p:spPr>
          <a:xfrm>
            <a:off x="3412044" y="3895002"/>
            <a:ext cx="2494721" cy="20672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F69394C-95D0-4D10-A34D-A35EF27D2806}"/>
              </a:ext>
            </a:extLst>
          </p:cNvPr>
          <p:cNvSpPr/>
          <p:nvPr userDrawn="1"/>
        </p:nvSpPr>
        <p:spPr>
          <a:xfrm>
            <a:off x="6356668" y="3895002"/>
            <a:ext cx="2494721" cy="2067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6DBF753-694A-4503-A33B-73C09E8EE3A5}"/>
              </a:ext>
            </a:extLst>
          </p:cNvPr>
          <p:cNvSpPr/>
          <p:nvPr userDrawn="1"/>
        </p:nvSpPr>
        <p:spPr>
          <a:xfrm>
            <a:off x="9301294" y="3895002"/>
            <a:ext cx="2494721" cy="206723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7420" y="1522949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33">
            <a:extLst>
              <a:ext uri="{FF2B5EF4-FFF2-40B4-BE49-F238E27FC236}">
                <a16:creationId xmlns:a16="http://schemas.microsoft.com/office/drawing/2014/main" id="{85BB27A3-DB87-46F4-8CA4-3C04A088E787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412045" y="1522949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9" name="Picture Placeholder 33">
            <a:extLst>
              <a:ext uri="{FF2B5EF4-FFF2-40B4-BE49-F238E27FC236}">
                <a16:creationId xmlns:a16="http://schemas.microsoft.com/office/drawing/2014/main" id="{F356E399-83ED-4937-A1CC-F591866C0E8C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356669" y="1522949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33">
            <a:extLst>
              <a:ext uri="{FF2B5EF4-FFF2-40B4-BE49-F238E27FC236}">
                <a16:creationId xmlns:a16="http://schemas.microsoft.com/office/drawing/2014/main" id="{0967254B-CF1D-4F0D-A7F6-EC4E117B750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301294" y="1522949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39">
            <a:extLst>
              <a:ext uri="{FF2B5EF4-FFF2-40B4-BE49-F238E27FC236}">
                <a16:creationId xmlns:a16="http://schemas.microsoft.com/office/drawing/2014/main" id="{0CEF6C35-6F7B-43AD-9E4D-44C2F8A7DFA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04610" y="4123880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3" name="Text Placeholder 39">
            <a:extLst>
              <a:ext uri="{FF2B5EF4-FFF2-40B4-BE49-F238E27FC236}">
                <a16:creationId xmlns:a16="http://schemas.microsoft.com/office/drawing/2014/main" id="{44EF032C-161A-4C58-B624-66488C255E1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04610" y="4879254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7" name="Text Placeholder 39">
            <a:extLst>
              <a:ext uri="{FF2B5EF4-FFF2-40B4-BE49-F238E27FC236}">
                <a16:creationId xmlns:a16="http://schemas.microsoft.com/office/drawing/2014/main" id="{ACF86334-F4A8-4CCD-944F-524700CD838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549235" y="4123880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8" name="Text Placeholder 39">
            <a:extLst>
              <a:ext uri="{FF2B5EF4-FFF2-40B4-BE49-F238E27FC236}">
                <a16:creationId xmlns:a16="http://schemas.microsoft.com/office/drawing/2014/main" id="{135B4AC9-821C-4D70-8A4A-1992394DE43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549235" y="4879254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D2CF516C-7598-43D3-95E9-5633F8F4469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493859" y="4123880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12A6084C-5383-4EFC-8D49-33C5B61E649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493859" y="4879254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EFC5493B-D3CF-41B9-A996-7FBE932504B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438486" y="4123880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4" name="Text Placeholder 39">
            <a:extLst>
              <a:ext uri="{FF2B5EF4-FFF2-40B4-BE49-F238E27FC236}">
                <a16:creationId xmlns:a16="http://schemas.microsoft.com/office/drawing/2014/main" id="{33A98F60-C169-44C1-9654-2239C9C1F29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438486" y="4879254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56538280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4900613" y="1233488"/>
            <a:ext cx="6991350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928258E-48B5-471F-BC61-B45FB2CA51BA}"/>
              </a:ext>
            </a:extLst>
          </p:cNvPr>
          <p:cNvSpPr/>
          <p:nvPr userDrawn="1"/>
        </p:nvSpPr>
        <p:spPr>
          <a:xfrm>
            <a:off x="371474" y="1233488"/>
            <a:ext cx="4419187" cy="49672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867FAC3-5109-4D5D-8105-FC48313396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6100" y="1450975"/>
            <a:ext cx="4065588" cy="4552950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967963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71475" y="1233488"/>
            <a:ext cx="11520488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52979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71475" y="1233488"/>
            <a:ext cx="7450621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1D1D3DC-359F-47D3-A498-6E5DEF615B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940675" y="1233488"/>
            <a:ext cx="3951288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5930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81415" y="1233488"/>
            <a:ext cx="5512490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7" name="Chart Placeholder 3">
            <a:extLst>
              <a:ext uri="{FF2B5EF4-FFF2-40B4-BE49-F238E27FC236}">
                <a16:creationId xmlns:a16="http://schemas.microsoft.com/office/drawing/2014/main" id="{6750280A-6976-42F9-B984-8601DD1972DC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379473" y="1233488"/>
            <a:ext cx="5512490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E63221D-DF23-4F80-AB42-A74C1B1CB425}"/>
              </a:ext>
            </a:extLst>
          </p:cNvPr>
          <p:cNvCxnSpPr/>
          <p:nvPr userDrawn="1"/>
        </p:nvCxnSpPr>
        <p:spPr>
          <a:xfrm>
            <a:off x="6125817" y="1233488"/>
            <a:ext cx="0" cy="496728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7395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510622" y="1362696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9" name="Chart Placeholder 3">
            <a:extLst>
              <a:ext uri="{FF2B5EF4-FFF2-40B4-BE49-F238E27FC236}">
                <a16:creationId xmlns:a16="http://schemas.microsoft.com/office/drawing/2014/main" id="{3CC4F2FB-E360-40E2-BDA5-455EB243C216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00682" y="3781218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0" name="Chart Placeholder 3">
            <a:extLst>
              <a:ext uri="{FF2B5EF4-FFF2-40B4-BE49-F238E27FC236}">
                <a16:creationId xmlns:a16="http://schemas.microsoft.com/office/drawing/2014/main" id="{6373EAFD-6648-4861-97FB-A3961B86C814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6208643" y="1367561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1" name="Chart Placeholder 3">
            <a:extLst>
              <a:ext uri="{FF2B5EF4-FFF2-40B4-BE49-F238E27FC236}">
                <a16:creationId xmlns:a16="http://schemas.microsoft.com/office/drawing/2014/main" id="{CF0E102C-57E1-46ED-BE41-21C356F42BAD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6198703" y="3786083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517DDCC-4521-4225-8F36-D4B39128409A}"/>
              </a:ext>
            </a:extLst>
          </p:cNvPr>
          <p:cNvSpPr/>
          <p:nvPr userDrawn="1"/>
        </p:nvSpPr>
        <p:spPr>
          <a:xfrm>
            <a:off x="8991600" y="3965574"/>
            <a:ext cx="3200400" cy="289242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6570C8-2343-4B74-AF97-DC7CE5D92865}"/>
              </a:ext>
            </a:extLst>
          </p:cNvPr>
          <p:cNvSpPr/>
          <p:nvPr userDrawn="1"/>
        </p:nvSpPr>
        <p:spPr>
          <a:xfrm>
            <a:off x="0" y="0"/>
            <a:ext cx="3200400" cy="28924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 userDrawn="1">
            <p:ph type="pic" sz="quarter" idx="10"/>
          </p:nvPr>
        </p:nvSpPr>
        <p:spPr>
          <a:xfrm>
            <a:off x="371476" y="278606"/>
            <a:ext cx="11520487" cy="3150394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B27536-7968-45BB-9FA8-DF1A47A47827}"/>
              </a:ext>
            </a:extLst>
          </p:cNvPr>
          <p:cNvSpPr/>
          <p:nvPr userDrawn="1"/>
        </p:nvSpPr>
        <p:spPr>
          <a:xfrm>
            <a:off x="371476" y="3429000"/>
            <a:ext cx="11520487" cy="2771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10507" y="3886201"/>
            <a:ext cx="9242424" cy="1104900"/>
          </a:xfrm>
        </p:spPr>
        <p:txBody>
          <a:bodyPr anchor="ctr">
            <a:normAutofit/>
          </a:bodyPr>
          <a:lstStyle>
            <a:lvl1pPr algn="ct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1510507" y="5130801"/>
            <a:ext cx="9242424" cy="5334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37917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7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27201" y="2337595"/>
            <a:ext cx="8737600" cy="2182811"/>
          </a:xfrm>
        </p:spPr>
        <p:txBody>
          <a:bodyPr anchor="ctr">
            <a:normAutofit/>
          </a:bodyPr>
          <a:lstStyle>
            <a:lvl1pPr algn="ctr">
              <a:defRPr sz="115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75753809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C3DD3-9184-4434-93FC-DDB3E5B53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02458-F7EC-4A75-A897-E73CF8028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D31584-D229-4F6C-BA8E-36782FDA8D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2B7AE8-665C-4FF6-B292-B525984D9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31890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2ACFC-0D65-4857-AAEE-904747F38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594C5E-E06C-488C-AC82-331C53B94F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EC8C27-FA57-408C-8D6B-844D81BC83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68A18F-96D4-4F1F-BF6B-EDFACBF8D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416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79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9C071DB-1B6B-4FC3-A099-12F35734D22D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768407-2D97-4F4F-8CB8-4D3668680B64}"/>
              </a:ext>
            </a:extLst>
          </p:cNvPr>
          <p:cNvSpPr/>
          <p:nvPr userDrawn="1"/>
        </p:nvSpPr>
        <p:spPr>
          <a:xfrm>
            <a:off x="371475" y="1460501"/>
            <a:ext cx="5724525" cy="47402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600" y="260351"/>
            <a:ext cx="9702800" cy="973137"/>
          </a:xfrm>
        </p:spPr>
        <p:txBody>
          <a:bodyPr>
            <a:norm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100" y="1638299"/>
            <a:ext cx="5346700" cy="4381501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6D4AFEBD-46AA-4A09-AD19-CDD123811A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460501"/>
            <a:ext cx="5795963" cy="4740274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171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260351"/>
            <a:ext cx="5495926" cy="2138362"/>
          </a:xfrm>
        </p:spPr>
        <p:txBody>
          <a:bodyPr anchor="b">
            <a:noAutofit/>
          </a:bodyPr>
          <a:lstStyle>
            <a:lvl1pPr>
              <a:defRPr sz="54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2603500"/>
            <a:ext cx="5495926" cy="3573463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Picture Placeholder 1">
            <a:extLst>
              <a:ext uri="{FF2B5EF4-FFF2-40B4-BE49-F238E27FC236}">
                <a16:creationId xmlns:a16="http://schemas.microsoft.com/office/drawing/2014/main" id="{08C777B1-9A90-4B1E-A6AE-9339286077E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191224" y="637283"/>
            <a:ext cx="2692800" cy="2782540"/>
          </a:xfrm>
          <a:custGeom>
            <a:avLst/>
            <a:gdLst>
              <a:gd name="connsiteX0" fmla="*/ 0 w 2692800"/>
              <a:gd name="connsiteY0" fmla="*/ 0 h 2693640"/>
              <a:gd name="connsiteX1" fmla="*/ 2692800 w 2692800"/>
              <a:gd name="connsiteY1" fmla="*/ 0 h 2693640"/>
              <a:gd name="connsiteX2" fmla="*/ 2692800 w 2692800"/>
              <a:gd name="connsiteY2" fmla="*/ 2693640 h 2693640"/>
              <a:gd name="connsiteX3" fmla="*/ 0 w 2692800"/>
              <a:gd name="connsiteY3" fmla="*/ 2693640 h 269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2800" h="2693640">
                <a:moveTo>
                  <a:pt x="0" y="0"/>
                </a:moveTo>
                <a:lnTo>
                  <a:pt x="2692800" y="0"/>
                </a:lnTo>
                <a:lnTo>
                  <a:pt x="2692800" y="2693640"/>
                </a:lnTo>
                <a:lnTo>
                  <a:pt x="0" y="26936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ID" sz="1800" dirty="0"/>
            </a:lvl1pPr>
          </a:lstStyle>
          <a:p>
            <a:pPr marL="0" lvl="0" indent="0" algn="ctr">
              <a:buNone/>
            </a:pPr>
            <a:r>
              <a:rPr lang="en-US" noProof="0" dirty="0"/>
              <a:t>Add Image Here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0FEA994A-8056-4F3D-9365-B6A362A93EE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498424" y="3430043"/>
            <a:ext cx="2692800" cy="2772320"/>
          </a:xfrm>
          <a:custGeom>
            <a:avLst/>
            <a:gdLst>
              <a:gd name="connsiteX0" fmla="*/ 0 w 2692800"/>
              <a:gd name="connsiteY0" fmla="*/ 0 h 2693640"/>
              <a:gd name="connsiteX1" fmla="*/ 2692800 w 2692800"/>
              <a:gd name="connsiteY1" fmla="*/ 0 h 2693640"/>
              <a:gd name="connsiteX2" fmla="*/ 2692800 w 2692800"/>
              <a:gd name="connsiteY2" fmla="*/ 2693640 h 2693640"/>
              <a:gd name="connsiteX3" fmla="*/ 0 w 2692800"/>
              <a:gd name="connsiteY3" fmla="*/ 2693640 h 269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2800" h="2693640">
                <a:moveTo>
                  <a:pt x="0" y="0"/>
                </a:moveTo>
                <a:lnTo>
                  <a:pt x="2692800" y="0"/>
                </a:lnTo>
                <a:lnTo>
                  <a:pt x="2692800" y="2693640"/>
                </a:lnTo>
                <a:lnTo>
                  <a:pt x="0" y="26936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ID" sz="1800" dirty="0"/>
            </a:lvl1pPr>
          </a:lstStyle>
          <a:p>
            <a:pPr marL="0" lvl="0" indent="0" algn="ctr">
              <a:buNone/>
            </a:pPr>
            <a:r>
              <a:rPr lang="en-US" noProof="0" dirty="0"/>
              <a:t>Add Image Here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429E334-587D-4420-9285-C2A5F494582B}"/>
              </a:ext>
            </a:extLst>
          </p:cNvPr>
          <p:cNvSpPr/>
          <p:nvPr userDrawn="1"/>
        </p:nvSpPr>
        <p:spPr>
          <a:xfrm>
            <a:off x="9289522" y="3527226"/>
            <a:ext cx="1248102" cy="12481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BD4601-EF26-4D7C-8CB6-95488F17575B}"/>
              </a:ext>
            </a:extLst>
          </p:cNvPr>
          <p:cNvSpPr/>
          <p:nvPr userDrawn="1"/>
        </p:nvSpPr>
        <p:spPr>
          <a:xfrm>
            <a:off x="8621786" y="2848323"/>
            <a:ext cx="496540" cy="4965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949C41-2679-4E9D-A28C-F0C979F5702B}"/>
              </a:ext>
            </a:extLst>
          </p:cNvPr>
          <p:cNvSpPr/>
          <p:nvPr userDrawn="1"/>
        </p:nvSpPr>
        <p:spPr>
          <a:xfrm>
            <a:off x="8870898" y="2508125"/>
            <a:ext cx="247428" cy="2474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454B05D-55FD-4118-B899-4095FF50870D}"/>
              </a:ext>
            </a:extLst>
          </p:cNvPr>
          <p:cNvSpPr/>
          <p:nvPr userDrawn="1"/>
        </p:nvSpPr>
        <p:spPr>
          <a:xfrm>
            <a:off x="0" y="933450"/>
            <a:ext cx="300037" cy="1465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40533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1016000"/>
            <a:ext cx="3997324" cy="2501899"/>
          </a:xfrm>
        </p:spPr>
        <p:txBody>
          <a:bodyPr anchor="b"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3619500"/>
            <a:ext cx="3997325" cy="25574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02201" y="619125"/>
            <a:ext cx="3454400" cy="558165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F6824EBC-CC6E-4D5A-B85A-DAC55ACE853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32801" y="260351"/>
            <a:ext cx="3454400" cy="558164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661888-890D-4E0C-8076-65EDFDB7DE27}"/>
              </a:ext>
            </a:extLst>
          </p:cNvPr>
          <p:cNvSpPr/>
          <p:nvPr userDrawn="1"/>
        </p:nvSpPr>
        <p:spPr>
          <a:xfrm>
            <a:off x="8432801" y="5842000"/>
            <a:ext cx="3459162" cy="3587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AE48EF9-5BAF-4BD7-A6BE-866C0307B69F}"/>
              </a:ext>
            </a:extLst>
          </p:cNvPr>
          <p:cNvSpPr/>
          <p:nvPr userDrawn="1"/>
        </p:nvSpPr>
        <p:spPr>
          <a:xfrm>
            <a:off x="4902201" y="239509"/>
            <a:ext cx="3459162" cy="3587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8D4A5F4-99AC-4FB3-8A59-AB8D7B4FC7D7}"/>
              </a:ext>
            </a:extLst>
          </p:cNvPr>
          <p:cNvSpPr/>
          <p:nvPr userDrawn="1"/>
        </p:nvSpPr>
        <p:spPr>
          <a:xfrm>
            <a:off x="0" y="1384300"/>
            <a:ext cx="177800" cy="4457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13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060ACE-E228-45FD-83E3-FF4D1CCF7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8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8AF9FF-2A4E-41E6-956B-69BC625CC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4" y="1233488"/>
            <a:ext cx="11520487" cy="4943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E1F87C-C7F2-4F14-86B1-854B7B0C580E}"/>
              </a:ext>
            </a:extLst>
          </p:cNvPr>
          <p:cNvSpPr/>
          <p:nvPr userDrawn="1"/>
        </p:nvSpPr>
        <p:spPr>
          <a:xfrm>
            <a:off x="11229975" y="6512060"/>
            <a:ext cx="962025" cy="3459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D9470-E137-41DF-A5CA-C7B4B9856E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8900" y="6581978"/>
            <a:ext cx="373062" cy="2061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3DC2DEF-D2FE-4B45-ABA4-9F153FD1C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8AB12CC-D752-4664-B92F-BAEFF0416B7E}"/>
              </a:ext>
            </a:extLst>
          </p:cNvPr>
          <p:cNvSpPr/>
          <p:nvPr userDrawn="1"/>
        </p:nvSpPr>
        <p:spPr>
          <a:xfrm>
            <a:off x="0" y="260350"/>
            <a:ext cx="300037" cy="755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583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50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51" r:id="rId13"/>
    <p:sldLayoutId id="2147483670" r:id="rId14"/>
    <p:sldLayoutId id="2147483671" r:id="rId15"/>
    <p:sldLayoutId id="2147483672" r:id="rId16"/>
    <p:sldLayoutId id="2147483673" r:id="rId17"/>
    <p:sldLayoutId id="2147483652" r:id="rId18"/>
    <p:sldLayoutId id="2147483674" r:id="rId19"/>
    <p:sldLayoutId id="2147483675" r:id="rId20"/>
    <p:sldLayoutId id="2147483676" r:id="rId21"/>
    <p:sldLayoutId id="2147483677" r:id="rId22"/>
    <p:sldLayoutId id="2147483655" r:id="rId23"/>
    <p:sldLayoutId id="2147483678" r:id="rId24"/>
    <p:sldLayoutId id="2147483679" r:id="rId25"/>
    <p:sldLayoutId id="2147483680" r:id="rId26"/>
    <p:sldLayoutId id="2147483681" r:id="rId27"/>
    <p:sldLayoutId id="2147483653" r:id="rId28"/>
    <p:sldLayoutId id="2147483682" r:id="rId29"/>
    <p:sldLayoutId id="2147483683" r:id="rId30"/>
    <p:sldLayoutId id="2147483684" r:id="rId31"/>
    <p:sldLayoutId id="2147483685" r:id="rId32"/>
    <p:sldLayoutId id="2147483654" r:id="rId33"/>
    <p:sldLayoutId id="2147483686" r:id="rId34"/>
    <p:sldLayoutId id="2147483687" r:id="rId35"/>
    <p:sldLayoutId id="2147483689" r:id="rId36"/>
    <p:sldLayoutId id="2147483688" r:id="rId37"/>
    <p:sldLayoutId id="2147483690" r:id="rId38"/>
    <p:sldLayoutId id="2147483691" r:id="rId39"/>
    <p:sldLayoutId id="2147483692" r:id="rId40"/>
    <p:sldLayoutId id="2147483693" r:id="rId41"/>
    <p:sldLayoutId id="2147483694" r:id="rId42"/>
    <p:sldLayoutId id="2147483695" r:id="rId43"/>
    <p:sldLayoutId id="2147483696" r:id="rId44"/>
    <p:sldLayoutId id="2147483697" r:id="rId45"/>
    <p:sldLayoutId id="2147483698" r:id="rId46"/>
    <p:sldLayoutId id="2147483699" r:id="rId47"/>
    <p:sldLayoutId id="2147483700" r:id="rId48"/>
    <p:sldLayoutId id="2147483701" r:id="rId49"/>
    <p:sldLayoutId id="2147483702" r:id="rId50"/>
    <p:sldLayoutId id="2147483656" r:id="rId51"/>
    <p:sldLayoutId id="2147483657" r:id="rId5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4" userDrawn="1">
          <p15:clr>
            <a:srgbClr val="F26B43"/>
          </p15:clr>
        </p15:guide>
        <p15:guide id="2" pos="234" userDrawn="1">
          <p15:clr>
            <a:srgbClr val="F26B43"/>
          </p15:clr>
        </p15:guide>
        <p15:guide id="3" orient="horz" pos="4133" userDrawn="1">
          <p15:clr>
            <a:srgbClr val="F26B43"/>
          </p15:clr>
        </p15:guide>
        <p15:guide id="4" pos="7491" userDrawn="1">
          <p15:clr>
            <a:srgbClr val="F26B43"/>
          </p15:clr>
        </p15:guide>
        <p15:guide id="5" orient="horz" pos="640" userDrawn="1">
          <p15:clr>
            <a:srgbClr val="F26B43"/>
          </p15:clr>
        </p15:guide>
        <p15:guide id="6" orient="horz" pos="777" userDrawn="1">
          <p15:clr>
            <a:srgbClr val="F26B43"/>
          </p15:clr>
        </p15:guide>
        <p15:guide id="7" orient="horz" pos="4020" userDrawn="1">
          <p15:clr>
            <a:srgbClr val="F26B43"/>
          </p15:clr>
        </p15:guide>
        <p15:guide id="8" orient="horz" pos="39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hatq.com/penyakit/gangguan-kecemasan-umum" TargetMode="External"/><Relationship Id="rId2" Type="http://schemas.openxmlformats.org/officeDocument/2006/relationships/hyperlink" Target="https://www.sehatq.com/artikel/mengenal-jenis-jenis-gangguan-jiwa-pada-manusia" TargetMode="Externa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7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insanq.co.id/artikel/6-tanda-hubungan-pernikahan-anda-sedang-bermasalah-bagian-kedua/" TargetMode="External"/><Relationship Id="rId2" Type="http://schemas.openxmlformats.org/officeDocument/2006/relationships/hyperlink" Target="https://insanq.co.id/artikel/mengenali-gangguan-tidur/" TargetMode="External"/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251CEBEB-5088-4E63-81A4-0DCEB5B45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3D71C9CD-CAE8-4AC8-936D-333769D479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TERAPI KOGNITIF 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C6D24F99-E026-485A-96CD-AEC9813726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Ns. SUYAMTO SST., MPH</a:t>
            </a:r>
          </a:p>
          <a:p>
            <a:r>
              <a:rPr lang="en-US" dirty="0"/>
              <a:t>STIKES NOTOKUSUMO YOGYAKARTA</a:t>
            </a:r>
          </a:p>
        </p:txBody>
      </p:sp>
    </p:spTree>
    <p:extLst>
      <p:ext uri="{BB962C8B-B14F-4D97-AF65-F5344CB8AC3E}">
        <p14:creationId xmlns:p14="http://schemas.microsoft.com/office/powerpoint/2010/main" val="1495496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F7907-86E8-4D5F-A868-18513ED64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TUJUAN TERAPI KOGNITIF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A9F5C3-826D-4DA3-895C-7B9101172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10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F7BF2BF-91EC-4278-91D0-5311014FB7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1476" y="3304903"/>
            <a:ext cx="11520486" cy="289587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en-ID" b="0" i="0" dirty="0" err="1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Tujuannya</a:t>
            </a:r>
            <a:r>
              <a:rPr lang="en-ID" b="0" i="0" dirty="0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adalah</a:t>
            </a:r>
            <a:r>
              <a:rPr lang="en-ID" b="0" i="0" dirty="0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b="0" i="0" dirty="0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mengubah</a:t>
            </a:r>
            <a:r>
              <a:rPr lang="en-ID" b="0" i="0" dirty="0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pola</a:t>
            </a:r>
            <a:r>
              <a:rPr lang="en-ID" b="0" i="0" dirty="0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berpikir</a:t>
            </a:r>
            <a:r>
              <a:rPr lang="en-ID" b="0" i="0" dirty="0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atau</a:t>
            </a:r>
            <a:r>
              <a:rPr lang="en-ID" b="0" i="0" dirty="0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perilaku</a:t>
            </a:r>
            <a:r>
              <a:rPr lang="en-ID" b="0" i="0" dirty="0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ada</a:t>
            </a:r>
            <a:r>
              <a:rPr lang="en-ID" b="0" i="0" dirty="0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 di </a:t>
            </a:r>
            <a:r>
              <a:rPr lang="en-ID" b="0" i="0" dirty="0" err="1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balik</a:t>
            </a:r>
            <a:r>
              <a:rPr lang="en-ID" b="0" i="0" dirty="0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kesulitan</a:t>
            </a:r>
            <a:r>
              <a:rPr lang="en-ID" b="0" i="0" dirty="0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 orang, dan </a:t>
            </a:r>
            <a:r>
              <a:rPr lang="en-ID" b="0" i="0" dirty="0" err="1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mengubah</a:t>
            </a:r>
            <a:r>
              <a:rPr lang="en-ID" b="0" i="0" dirty="0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perasaan</a:t>
            </a:r>
            <a:r>
              <a:rPr lang="en-ID" b="0" i="0" dirty="0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mereka</a:t>
            </a:r>
            <a:r>
              <a:rPr lang="en-ID" b="0" i="0" dirty="0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ID" b="0" i="0" dirty="0" err="1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Ini</a:t>
            </a:r>
            <a:r>
              <a:rPr lang="en-ID" b="0" i="0" dirty="0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digunakan</a:t>
            </a:r>
            <a:r>
              <a:rPr lang="en-ID" b="0" i="0" dirty="0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b="0" i="0" dirty="0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membantu</a:t>
            </a:r>
            <a:r>
              <a:rPr lang="en-ID" b="0" i="0" dirty="0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menangani</a:t>
            </a:r>
            <a:r>
              <a:rPr lang="en-ID" b="0" i="0" dirty="0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berbagai</a:t>
            </a:r>
            <a:r>
              <a:rPr lang="en-ID" b="0" i="0" dirty="0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macam</a:t>
            </a:r>
            <a:r>
              <a:rPr lang="en-ID" b="0" i="0" dirty="0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masalah</a:t>
            </a:r>
            <a:r>
              <a:rPr lang="en-ID" b="0" i="0" dirty="0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kehidupan</a:t>
            </a:r>
            <a:r>
              <a:rPr lang="en-ID" b="0" i="0" dirty="0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seseorang</a:t>
            </a:r>
            <a:r>
              <a:rPr lang="en-ID" b="0" i="0" dirty="0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mulai</a:t>
            </a:r>
            <a:r>
              <a:rPr lang="en-ID" b="0" i="0" dirty="0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dari</a:t>
            </a:r>
            <a:r>
              <a:rPr lang="en-ID" b="0" i="0" dirty="0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kesulitan</a:t>
            </a:r>
            <a:r>
              <a:rPr lang="en-ID" b="0" i="0" dirty="0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tidur</a:t>
            </a:r>
            <a:r>
              <a:rPr lang="en-ID" b="0" i="0" dirty="0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atau</a:t>
            </a:r>
            <a:r>
              <a:rPr lang="en-ID" b="0" i="0" dirty="0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masalah</a:t>
            </a:r>
            <a:r>
              <a:rPr lang="en-ID" b="0" i="0" dirty="0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hubungan</a:t>
            </a:r>
            <a:r>
              <a:rPr lang="en-ID" b="0" i="0" dirty="0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hingga</a:t>
            </a:r>
            <a:r>
              <a:rPr lang="en-ID" b="0" i="0" dirty="0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penyalahgunaan</a:t>
            </a:r>
            <a:r>
              <a:rPr lang="en-ID" b="0" i="0" dirty="0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narkoba</a:t>
            </a:r>
            <a:r>
              <a:rPr lang="en-ID" b="0" i="0" dirty="0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alkohol</a:t>
            </a:r>
            <a:r>
              <a:rPr lang="en-ID" b="0" i="0" dirty="0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atau</a:t>
            </a:r>
            <a:r>
              <a:rPr lang="en-ID" b="0" i="0" dirty="0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kecemasan</a:t>
            </a:r>
            <a:r>
              <a:rPr lang="en-ID" b="0" i="0" dirty="0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depresi</a:t>
            </a:r>
            <a:r>
              <a:rPr lang="en-ID" b="0" i="0" dirty="0">
                <a:solidFill>
                  <a:schemeClr val="accent4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28744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EBE22-47AE-4164-928D-142CE9500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MANFAAT TERAPI </a:t>
            </a:r>
            <a:r>
              <a:rPr lang="en-ID" dirty="0"/>
              <a:t>KOGNITIF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899A66A-7A0D-4618-8E98-7534D8D93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09F33FF-AFDC-4FBD-92CA-35143B6C04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1797" y="3634444"/>
            <a:ext cx="5630165" cy="2566332"/>
          </a:xfrm>
        </p:spPr>
        <p:txBody>
          <a:bodyPr>
            <a:normAutofit fontScale="77500" lnSpcReduction="20000"/>
          </a:bodyPr>
          <a:lstStyle/>
          <a:p>
            <a:pPr algn="l" fontAlgn="t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Gejala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gangguan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jiwa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berulang</a:t>
            </a:r>
            <a:endParaRPr lang="en-ID" b="0" i="0" dirty="0">
              <a:solidFill>
                <a:srgbClr val="4D555B"/>
              </a:solidFill>
              <a:effectLst/>
              <a:latin typeface="Open Sans" panose="020B0606030504020204" pitchFamily="34" charset="0"/>
            </a:endParaRPr>
          </a:p>
          <a:p>
            <a:pPr algn="l" fontAlgn="t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  <a:hlinkClick r:id="rId2"/>
              </a:rPr>
              <a:t>Gangguan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  <a:hlinkClick r:id="rId2"/>
              </a:rPr>
              <a:t>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  <a:hlinkClick r:id="rId2"/>
              </a:rPr>
              <a:t>jiwa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, yang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tidak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bisa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ditangani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obat-obatan</a:t>
            </a:r>
            <a:endParaRPr lang="en-ID" b="0" i="0" dirty="0">
              <a:solidFill>
                <a:srgbClr val="4D555B"/>
              </a:solidFill>
              <a:effectLst/>
              <a:latin typeface="Open Sans" panose="020B0606030504020204" pitchFamily="34" charset="0"/>
            </a:endParaRPr>
          </a:p>
          <a:p>
            <a:pPr algn="l" fontAlgn="t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Stres</a:t>
            </a:r>
            <a:endParaRPr lang="en-ID" b="0" i="0" dirty="0">
              <a:solidFill>
                <a:srgbClr val="4D555B"/>
              </a:solidFill>
              <a:effectLst/>
              <a:latin typeface="Open Sans" panose="020B0606030504020204" pitchFamily="34" charset="0"/>
            </a:endParaRPr>
          </a:p>
          <a:p>
            <a:pPr algn="l" fontAlgn="t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Emosi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sulit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dikendalikan</a:t>
            </a:r>
            <a:endParaRPr lang="en-ID" b="0" i="0" dirty="0">
              <a:solidFill>
                <a:srgbClr val="4D555B"/>
              </a:solidFill>
              <a:effectLst/>
              <a:latin typeface="Open Sans" panose="020B0606030504020204" pitchFamily="34" charset="0"/>
            </a:endParaRPr>
          </a:p>
          <a:p>
            <a:pPr algn="l" fontAlgn="t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Gejala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gangguan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jiwa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berulang</a:t>
            </a:r>
            <a:endParaRPr lang="en-ID" b="0" i="0" dirty="0">
              <a:solidFill>
                <a:srgbClr val="4D555B"/>
              </a:solidFill>
              <a:effectLst/>
              <a:latin typeface="Open Sans" panose="020B0606030504020204" pitchFamily="34" charset="0"/>
            </a:endParaRPr>
          </a:p>
          <a:p>
            <a:pPr algn="l" fontAlgn="t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  <a:hlinkClick r:id="rId2"/>
              </a:rPr>
              <a:t>Gangguan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  <a:hlinkClick r:id="rId2"/>
              </a:rPr>
              <a:t>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  <a:hlinkClick r:id="rId2"/>
              </a:rPr>
              <a:t>jiwa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, yang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tidak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bisa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ditangani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obat-obatan</a:t>
            </a:r>
            <a:endParaRPr lang="en-ID" b="0" i="0" dirty="0">
              <a:solidFill>
                <a:srgbClr val="4D555B"/>
              </a:solidFill>
              <a:effectLst/>
              <a:latin typeface="Open Sans" panose="020B0606030504020204" pitchFamily="34" charset="0"/>
            </a:endParaRPr>
          </a:p>
          <a:p>
            <a:pPr algn="l" fontAlgn="t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Stres</a:t>
            </a:r>
            <a:endParaRPr lang="en-ID" b="0" i="0" dirty="0">
              <a:solidFill>
                <a:srgbClr val="4D555B"/>
              </a:solidFill>
              <a:effectLst/>
              <a:latin typeface="Open Sans" panose="020B0606030504020204" pitchFamily="34" charset="0"/>
            </a:endParaRPr>
          </a:p>
          <a:p>
            <a:pPr algn="l" fontAlgn="t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Emosi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sulit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dikendalikan</a:t>
            </a:r>
            <a:endParaRPr lang="en-ID" b="0" i="0" dirty="0">
              <a:solidFill>
                <a:srgbClr val="4D555B"/>
              </a:solidFill>
              <a:effectLst/>
              <a:latin typeface="Open Sans" panose="020B0606030504020204" pitchFamily="34" charset="0"/>
            </a:endParaRPr>
          </a:p>
          <a:p>
            <a:endParaRPr lang="en-ID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29926E5-5923-442C-9068-CD8030E14F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1476" y="3634444"/>
            <a:ext cx="5582064" cy="2566332"/>
          </a:xfrm>
        </p:spPr>
        <p:txBody>
          <a:bodyPr/>
          <a:lstStyle/>
          <a:p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Masalah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kejiwaan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termasuk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depresi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, 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  <a:hlinkClick r:id="rId3"/>
              </a:rPr>
              <a:t>gangguan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  <a:hlinkClick r:id="rId3"/>
              </a:rPr>
              <a:t>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  <a:hlinkClick r:id="rId3"/>
              </a:rPr>
              <a:t>cemas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fobia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gangguan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stres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pascatrauma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gangguan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tidur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gangguan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makan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penyalahgunaan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obat-obatan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gangguan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 bipolar,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gangguan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seksual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Skizofrenia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, dan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penyakit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obsesif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kompulsif</a:t>
            </a:r>
            <a:endParaRPr lang="en-ID" b="0" i="0" dirty="0">
              <a:solidFill>
                <a:srgbClr val="4D555B"/>
              </a:solidFill>
              <a:effectLst/>
              <a:latin typeface="Open Sans" panose="020B0606030504020204" pitchFamily="34" charset="0"/>
            </a:endParaRPr>
          </a:p>
          <a:p>
            <a:endParaRPr lang="en-ID" dirty="0"/>
          </a:p>
        </p:txBody>
      </p:sp>
      <p:pic>
        <p:nvPicPr>
          <p:cNvPr id="10" name="Picture Placeholder 16">
            <a:extLst>
              <a:ext uri="{FF2B5EF4-FFF2-40B4-BE49-F238E27FC236}">
                <a16:creationId xmlns:a16="http://schemas.microsoft.com/office/drawing/2014/main" id="{87A5651C-E56C-4FDC-AD5D-20786DD78F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0" r="30"/>
          <a:stretch/>
        </p:blipFill>
        <p:spPr>
          <a:xfrm>
            <a:off x="371475" y="1593850"/>
            <a:ext cx="5581650" cy="1928813"/>
          </a:xfrm>
        </p:spPr>
      </p:pic>
      <p:pic>
        <p:nvPicPr>
          <p:cNvPr id="11" name="Picture Placeholder 14">
            <a:extLst>
              <a:ext uri="{FF2B5EF4-FFF2-40B4-BE49-F238E27FC236}">
                <a16:creationId xmlns:a16="http://schemas.microsoft.com/office/drawing/2014/main" id="{06921B55-FA6D-4481-918B-537A8D413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5925" b="25925"/>
          <a:stretch>
            <a:fillRect/>
          </a:stretch>
        </p:blipFill>
        <p:spPr>
          <a:xfrm>
            <a:off x="6281738" y="1593850"/>
            <a:ext cx="5581650" cy="1928813"/>
          </a:xfrm>
        </p:spPr>
      </p:pic>
    </p:spTree>
    <p:extLst>
      <p:ext uri="{BB962C8B-B14F-4D97-AF65-F5344CB8AC3E}">
        <p14:creationId xmlns:p14="http://schemas.microsoft.com/office/powerpoint/2010/main" val="2165700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11346-0948-4FA3-9C87-F12FD7236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MANFAAT TERAPI KOGNITIF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95FF38-7972-4A42-AF4B-FE9DCDAA3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12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BF2B0EB-9A80-45C9-B601-762F374074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0038" y="2730137"/>
            <a:ext cx="11520486" cy="4298585"/>
          </a:xfrm>
        </p:spPr>
        <p:txBody>
          <a:bodyPr>
            <a:normAutofit/>
          </a:bodyPr>
          <a:lstStyle/>
          <a:p>
            <a:pPr algn="l" fontAlgn="t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Konflik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masalah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berkomunikasi</a:t>
            </a:r>
            <a:endParaRPr lang="en-ID" b="0" i="0" dirty="0">
              <a:solidFill>
                <a:srgbClr val="4D555B"/>
              </a:solidFill>
              <a:effectLst/>
              <a:latin typeface="Open Sans" panose="020B0606030504020204" pitchFamily="34" charset="0"/>
            </a:endParaRPr>
          </a:p>
          <a:p>
            <a:pPr algn="l" fontAlgn="t">
              <a:buFont typeface="Arial" panose="020B0604020202020204" pitchFamily="34" charset="0"/>
              <a:buChar char="•"/>
            </a:pP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Rasa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duka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atau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kehilangan</a:t>
            </a:r>
            <a:endParaRPr lang="en-ID" b="0" i="0" dirty="0">
              <a:solidFill>
                <a:srgbClr val="4D555B"/>
              </a:solidFill>
              <a:effectLst/>
              <a:latin typeface="Open Sans" panose="020B0606030504020204" pitchFamily="34" charset="0"/>
            </a:endParaRPr>
          </a:p>
          <a:p>
            <a:pPr algn="l" fontAlgn="t">
              <a:buFont typeface="Arial" panose="020B0604020202020204" pitchFamily="34" charset="0"/>
              <a:buChar char="•"/>
            </a:pP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Trauma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emosional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berhubungan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kekerasan</a:t>
            </a:r>
            <a:endParaRPr lang="en-ID" b="0" i="0" dirty="0">
              <a:solidFill>
                <a:srgbClr val="4D555B"/>
              </a:solidFill>
              <a:effectLst/>
              <a:latin typeface="Open Sans" panose="020B0606030504020204" pitchFamily="34" charset="0"/>
            </a:endParaRPr>
          </a:p>
          <a:p>
            <a:pPr algn="l" fontAlgn="t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Gangguan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fisik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kronis</a:t>
            </a:r>
            <a:endParaRPr lang="en-ID" b="0" i="0" dirty="0">
              <a:solidFill>
                <a:srgbClr val="4D555B"/>
              </a:solidFill>
              <a:effectLst/>
              <a:latin typeface="Open Sans" panose="020B0606030504020204" pitchFamily="34" charset="0"/>
            </a:endParaRPr>
          </a:p>
          <a:p>
            <a:pPr algn="l" fontAlgn="t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Konflik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masalah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berkomunikasi</a:t>
            </a:r>
            <a:endParaRPr lang="en-ID" b="0" i="0" dirty="0">
              <a:solidFill>
                <a:srgbClr val="4D555B"/>
              </a:solidFill>
              <a:effectLst/>
              <a:latin typeface="Open Sans" panose="020B0606030504020204" pitchFamily="34" charset="0"/>
            </a:endParaRPr>
          </a:p>
          <a:p>
            <a:pPr algn="l" fontAlgn="t">
              <a:buFont typeface="Arial" panose="020B0604020202020204" pitchFamily="34" charset="0"/>
              <a:buChar char="•"/>
            </a:pP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Rasa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duka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atau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kehilangan</a:t>
            </a:r>
            <a:endParaRPr lang="en-ID" b="0" i="0" dirty="0">
              <a:solidFill>
                <a:srgbClr val="4D555B"/>
              </a:solidFill>
              <a:effectLst/>
              <a:latin typeface="Open Sans" panose="020B0606030504020204" pitchFamily="34" charset="0"/>
            </a:endParaRPr>
          </a:p>
          <a:p>
            <a:pPr algn="l" fontAlgn="t">
              <a:buFont typeface="Arial" panose="020B0604020202020204" pitchFamily="34" charset="0"/>
              <a:buChar char="•"/>
            </a:pP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Trauma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emosional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berhubungan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kekerasan</a:t>
            </a:r>
            <a:endParaRPr lang="en-ID" b="0" i="0" dirty="0">
              <a:solidFill>
                <a:srgbClr val="4D555B"/>
              </a:solidFill>
              <a:effectLst/>
              <a:latin typeface="Open Sans" panose="020B0606030504020204" pitchFamily="34" charset="0"/>
            </a:endParaRPr>
          </a:p>
          <a:p>
            <a:pPr algn="l" fontAlgn="t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Gangguan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fisik</a:t>
            </a:r>
            <a:r>
              <a:rPr lang="en-ID" b="0" i="0" dirty="0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555B"/>
                </a:solidFill>
                <a:effectLst/>
                <a:latin typeface="Open Sans" panose="020B0606030504020204" pitchFamily="34" charset="0"/>
              </a:rPr>
              <a:t>kronis</a:t>
            </a:r>
            <a:endParaRPr lang="en-ID" b="0" i="0" dirty="0">
              <a:solidFill>
                <a:srgbClr val="4D555B"/>
              </a:solidFill>
              <a:effectLst/>
              <a:latin typeface="Open Sans" panose="020B0606030504020204" pitchFamily="34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18084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F97B4-6316-4098-9995-5AC426DC2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Jenis</a:t>
            </a:r>
            <a:r>
              <a:rPr lang="en-ID" dirty="0"/>
              <a:t> </a:t>
            </a:r>
            <a:r>
              <a:rPr lang="en-ID" dirty="0" err="1"/>
              <a:t>jenis</a:t>
            </a:r>
            <a:r>
              <a:rPr lang="en-ID" dirty="0"/>
              <a:t> </a:t>
            </a:r>
            <a:r>
              <a:rPr lang="en-ID" dirty="0" err="1"/>
              <a:t>Terapi</a:t>
            </a:r>
            <a:r>
              <a:rPr lang="en-ID" dirty="0"/>
              <a:t> </a:t>
            </a:r>
            <a:r>
              <a:rPr lang="en-ID" dirty="0" err="1"/>
              <a:t>Kognitif</a:t>
            </a:r>
            <a:r>
              <a:rPr lang="en-ID" dirty="0"/>
              <a:t> pada </a:t>
            </a:r>
            <a:r>
              <a:rPr lang="en-ID" dirty="0" err="1"/>
              <a:t>Lansia</a:t>
            </a:r>
            <a:endParaRPr lang="en-ID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CDA6AF-0B58-4033-AF61-A6203C8A0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13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440547-FE35-4D96-A762-E106E1F40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61797" y="1547536"/>
            <a:ext cx="5630165" cy="518457"/>
          </a:xfrm>
        </p:spPr>
        <p:txBody>
          <a:bodyPr/>
          <a:lstStyle/>
          <a:p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2.Terapi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Pohon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Keluarga</a:t>
            </a:r>
            <a:endParaRPr lang="en-ID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C3D2A96-694A-4DBA-99AD-D93CFB72F2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1797" y="2181498"/>
            <a:ext cx="5630165" cy="4400480"/>
          </a:xfrm>
        </p:spPr>
        <p:txBody>
          <a:bodyPr>
            <a:normAutofit/>
          </a:bodyPr>
          <a:lstStyle/>
          <a:p>
            <a:pPr algn="just"/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Aktivitas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membuat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menyusun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mengembangkan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struktur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keluarga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merangkai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silsilah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keluarga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minimal 3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generasi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secara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tidak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langsung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merangsang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fungsi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kognitif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mencegah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disorientasi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pada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lansia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endParaRPr lang="en-ID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Membuat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silsilah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keluarga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bersama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lansia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melalui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terapi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pohon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keluarga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dapat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mempererat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hubungan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kekeluargaan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sekaligus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melatih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lansia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melakukan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ID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kognitif</a:t>
            </a:r>
            <a:r>
              <a:rPr lang="en-ID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retraining.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algn="just"/>
            <a:endParaRPr lang="en-ID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Selain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itu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mengenal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silsilah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keluarga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bersumber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dari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lansia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dapat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memupuk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nilai-nilai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kehidupan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telah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diwariskan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secara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turun-temurun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en-ID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83D8F7F-3443-4D4B-AD49-CBB86799F0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6" y="1547536"/>
            <a:ext cx="5582064" cy="518457"/>
          </a:xfrm>
        </p:spPr>
        <p:txBody>
          <a:bodyPr/>
          <a:lstStyle/>
          <a:p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1.Terapi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Buku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Harian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en-ID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Diary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  <a:endParaRPr lang="en-ID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36F2C15-5948-4642-8A79-8BF61F3A85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1476" y="2181498"/>
            <a:ext cx="5582064" cy="4400480"/>
          </a:xfrm>
        </p:spPr>
        <p:txBody>
          <a:bodyPr>
            <a:normAutofit fontScale="92500" lnSpcReduction="20000"/>
          </a:bodyPr>
          <a:lstStyle/>
          <a:p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Selama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pandemi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COVID-19,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lansia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tergolong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sebagai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kelompok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rentan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disarankan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tetap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berada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rumah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Tentunya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hal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menimbulkan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kebosanan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bagi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lanjut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usia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mengurangi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rasa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bosan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tersebut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lansia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bisa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melakukan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kegiatan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positif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salah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satunya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menulis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buku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harian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Terapi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menulis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buku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harian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dilakukan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cara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mengingat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kembali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dan me-</a:t>
            </a:r>
            <a:r>
              <a:rPr lang="en-ID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review 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kegiatan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telah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dilakukan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lalu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menuliskannya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sebuah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buku</a:t>
            </a:r>
            <a:endParaRPr lang="en-ID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Hal-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hal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dapat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ditulis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buku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harian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bisa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berupa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kegiatan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harian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pengalaman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semasa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hidup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perasaan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harapan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selama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pandemi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COVID-19,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serta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menuliskan</a:t>
            </a:r>
            <a:endParaRPr lang="en-ID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refleksi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atau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hikmah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dari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pengalaman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harapan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tersebut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melatih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lansia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membiasakan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diri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menulis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buku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harian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dapat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melatih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daya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ingat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serta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mengisi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waktu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luang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lansia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selama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adaptasi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kebiasaan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baru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421150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BDD17-7F49-4CAA-AFF7-649E8323C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Jenis</a:t>
            </a:r>
            <a:r>
              <a:rPr lang="en-ID" dirty="0"/>
              <a:t> </a:t>
            </a:r>
            <a:r>
              <a:rPr lang="en-ID" dirty="0" err="1"/>
              <a:t>jenis</a:t>
            </a:r>
            <a:r>
              <a:rPr lang="en-ID" dirty="0"/>
              <a:t> </a:t>
            </a:r>
            <a:r>
              <a:rPr lang="en-ID" dirty="0" err="1"/>
              <a:t>Terapi</a:t>
            </a:r>
            <a:r>
              <a:rPr lang="en-ID" dirty="0"/>
              <a:t> </a:t>
            </a:r>
            <a:r>
              <a:rPr lang="en-ID" dirty="0" err="1"/>
              <a:t>Kognitif</a:t>
            </a:r>
            <a:r>
              <a:rPr lang="en-ID" dirty="0"/>
              <a:t> pada </a:t>
            </a:r>
            <a:r>
              <a:rPr lang="en-ID" dirty="0" err="1"/>
              <a:t>Lansia</a:t>
            </a:r>
            <a:endParaRPr lang="en-ID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79880F-8CF9-41EE-8FB5-0F62E6BBE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14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988E2F-8A9D-43D9-8315-8CF1A7CA7B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61797" y="1589692"/>
            <a:ext cx="5630165" cy="518457"/>
          </a:xfrm>
        </p:spPr>
        <p:txBody>
          <a:bodyPr>
            <a:normAutofit fontScale="92500"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4.Terapi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Membuat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Kartu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Ucapan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en-US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Greeting Card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  <a:endParaRPr lang="en-ID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AFBBE72-1546-4D3D-93D8-A868A48AC1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1797" y="2259874"/>
            <a:ext cx="5630165" cy="4528208"/>
          </a:xfrm>
        </p:spPr>
        <p:txBody>
          <a:bodyPr>
            <a:normAutofit/>
          </a:bodyPr>
          <a:lstStyle/>
          <a:p>
            <a:pPr algn="just"/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Membuat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kartu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ucapan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momen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penting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berharga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dapat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meningkatkan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kreativitas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kognitif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pada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lansia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algn="just"/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Merangkai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kalimat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dituliskan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kartu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ucapan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dapat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melatih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motorik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halus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serta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mengaktifkan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kerja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otak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proses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berfikir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mengolah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kalimat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bahasa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Menambahkan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tulisan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tinta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berwana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serta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foto-foto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sesuai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momen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penting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membantu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mengasah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kreativitas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pada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lansia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Apalagi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jika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kegiatan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dilakukan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bersama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anak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cucu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di masa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adaptasi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kebiasaan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baru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bisa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menghilangkan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rasa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bosan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meningkatkan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keberfungsian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sosial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pada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lansia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en-ID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8968745-06ED-49F6-B12B-356CF67A3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3936" y="1589693"/>
            <a:ext cx="5582064" cy="518457"/>
          </a:xfrm>
        </p:spPr>
        <p:txBody>
          <a:bodyPr/>
          <a:lstStyle/>
          <a:p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3.Terapi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Teka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Teki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Silang</a:t>
            </a:r>
            <a:endParaRPr lang="en-ID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1BCC83D-A343-4F63-B5EA-E3AB2DCD7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1476" y="2259874"/>
            <a:ext cx="5582064" cy="5316583"/>
          </a:xfrm>
        </p:spPr>
        <p:txBody>
          <a:bodyPr>
            <a:normAutofit/>
          </a:bodyPr>
          <a:lstStyle/>
          <a:p>
            <a:pPr algn="just"/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Terapi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teka-teki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silang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merupakan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suatu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permainan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mengisi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kotak-kotak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kosong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dibantu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kata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kunci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dari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sebuah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huruf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membentuk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suatu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kata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didasarkan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pada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petunjuk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sudah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tertera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algn="just"/>
            <a:endParaRPr lang="en-ID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Lansia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sering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mengisi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teka-teki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silang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memiliki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kemampuan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kognitif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baik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serta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memiliki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wawasan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luas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  </a:t>
            </a:r>
          </a:p>
          <a:p>
            <a:pPr algn="just"/>
            <a:endParaRPr lang="en-ID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Tak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ayal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terapi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teka-teki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silang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kerap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diaplikasikan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pada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lansia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membantu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mengambat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penurunan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fungsi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kognitif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melatih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kecerdasan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emosional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serta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meningkatkan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daya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ingat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mengingat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nama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tempat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peristiwa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serta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perbendaharaan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kata.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27898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2A26C-0A9D-47F0-8756-B91BD1C4B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Jenis</a:t>
            </a:r>
            <a:r>
              <a:rPr lang="en-ID" dirty="0"/>
              <a:t> </a:t>
            </a:r>
            <a:r>
              <a:rPr lang="en-ID" dirty="0" err="1"/>
              <a:t>jenis</a:t>
            </a:r>
            <a:r>
              <a:rPr lang="en-ID" dirty="0"/>
              <a:t> </a:t>
            </a:r>
            <a:r>
              <a:rPr lang="en-ID" dirty="0" err="1"/>
              <a:t>Terapi</a:t>
            </a:r>
            <a:r>
              <a:rPr lang="en-ID" dirty="0"/>
              <a:t> </a:t>
            </a:r>
            <a:r>
              <a:rPr lang="en-ID" dirty="0" err="1"/>
              <a:t>Kognitif</a:t>
            </a:r>
            <a:r>
              <a:rPr lang="en-ID" dirty="0"/>
              <a:t> pada </a:t>
            </a:r>
            <a:r>
              <a:rPr lang="en-ID" dirty="0" err="1"/>
              <a:t>Lansia</a:t>
            </a:r>
            <a:endParaRPr lang="en-ID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D990EE1-D3E4-4042-AE11-EC5CE15EF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15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1CB8AC-EC5D-4EB7-B726-6B977ED5B3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31718" y="1445969"/>
            <a:ext cx="5630165" cy="518457"/>
          </a:xfrm>
        </p:spPr>
        <p:txBody>
          <a:bodyPr/>
          <a:lstStyle/>
          <a:p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6.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Terapi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Senam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Otak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en-ID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Brain Gym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  <a:endParaRPr lang="en-ID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0C337B7-6920-4389-99DC-81DD9A2062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1797" y="2142309"/>
            <a:ext cx="5630165" cy="4455339"/>
          </a:xfrm>
        </p:spPr>
        <p:txBody>
          <a:bodyPr>
            <a:normAutofit fontScale="92500" lnSpcReduction="10000"/>
          </a:bodyPr>
          <a:lstStyle/>
          <a:p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Terapi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senam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otak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atau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lebih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dikenal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istilah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ID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brain gym, 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merupakan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latihan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gerak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dilakukan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sederhana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memudahkan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kegiatan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belajar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Senam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otak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bermanfaat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menstimulasi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fungsi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kerja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otak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melatih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daya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ingat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serta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menumbuhkan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rasa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bahagia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pada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saat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melakukannya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Sudah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banyak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terapi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senam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otak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diperagakan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oleh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tenaga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profesional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mengunggahnya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media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sosial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Apabila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lansia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ingin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melatih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fungsi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kognitifnya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melalui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terapi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senam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otak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dapat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menirukan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mempraktikannya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melihat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tayangan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di media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sosial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Sehingga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melatih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fungsi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kognitif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terapi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senam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otak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kondisi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adaptasi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kebiasaan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baru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bukan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lagi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menjadi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sesuatu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kendala</a:t>
            </a:r>
            <a:endParaRPr lang="en-ID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021F37E-8448-4834-A3CF-C2BAC91767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3281" y="1445970"/>
            <a:ext cx="5582064" cy="518457"/>
          </a:xfrm>
        </p:spPr>
        <p:txBody>
          <a:bodyPr/>
          <a:lstStyle/>
          <a:p>
            <a:r>
              <a:rPr lang="en-ID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5.</a:t>
            </a:r>
            <a:r>
              <a:rPr lang="id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Terapi Mencocokan Kartu (</a:t>
            </a:r>
            <a:r>
              <a:rPr lang="id-ID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Matching Card</a:t>
            </a:r>
            <a:r>
              <a:rPr lang="id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  <a:endParaRPr lang="en-ID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E2F7FFD-A993-47C7-84BC-595A4356EF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1476" y="2142309"/>
            <a:ext cx="5582064" cy="4645773"/>
          </a:xfrm>
        </p:spPr>
        <p:txBody>
          <a:bodyPr>
            <a:normAutofit fontScale="77500" lnSpcReduction="20000"/>
          </a:bodyPr>
          <a:lstStyle/>
          <a:p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Terapi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mencocokan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kartu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dilakukan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oleh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dua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orang. Bisa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ditemani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oleh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suami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istri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lansia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keluarga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atau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pendamping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lansia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Permainan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sebetulnya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hampir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mirip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seperti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permainan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Onet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bisa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diunduh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melalui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gawai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atau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komputer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Hanya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saja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permainan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mencocokan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kartu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bagi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lansia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menggunakan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sarana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lebih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sederhana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Alat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digunakan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hanya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berupa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kartu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berpasangan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saja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Kartu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dapat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dibuat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sendiri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mengambil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gambar-gambar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dari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internet. </a:t>
            </a:r>
          </a:p>
          <a:p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Cara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memainkan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permainan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sangat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mudah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yaitu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saat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pendamping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lansia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sudah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posisi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berhadap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lansia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pendamping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mulai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menata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kartu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bergambar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posisi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tertutup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Selanjutnya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minta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lansia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membuka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dua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kartu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sekaligus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Jika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kartu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dibuka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tersebut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terlihat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2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gambar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sama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langsung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dibuka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namun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jika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kartu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tidak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sepasang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maka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langsung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ditutup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kembali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Lansia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harus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membuka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kartu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sampai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semua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kartu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terlihat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berpasangan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Terapi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mencocokan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kartu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bermanfaat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memberikan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stimulus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indra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penglihatan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pada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lanjut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usia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serta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melatih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daya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ingat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memori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pada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lansia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466955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3D9E64-74CC-4811-AD59-4D87DB0DF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16</a:t>
            </a:fld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3CB2025-D4A1-4209-9EF3-D0C7A1BD9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88105" y="3569129"/>
            <a:ext cx="5582064" cy="51845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ID" sz="3600" dirty="0"/>
              <a:t> </a:t>
            </a:r>
            <a:r>
              <a:rPr lang="en-ID" sz="3600" dirty="0" err="1"/>
              <a:t>Sekian</a:t>
            </a:r>
            <a:r>
              <a:rPr lang="en-ID" sz="3600" dirty="0"/>
              <a:t> </a:t>
            </a:r>
            <a:r>
              <a:rPr lang="en-ID" sz="3600" dirty="0" err="1"/>
              <a:t>Terima</a:t>
            </a:r>
            <a:r>
              <a:rPr lang="en-ID" sz="3600" dirty="0"/>
              <a:t> Kasih </a:t>
            </a:r>
          </a:p>
        </p:txBody>
      </p:sp>
    </p:spTree>
    <p:extLst>
      <p:ext uri="{BB962C8B-B14F-4D97-AF65-F5344CB8AC3E}">
        <p14:creationId xmlns:p14="http://schemas.microsoft.com/office/powerpoint/2010/main" val="2443384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E253D32-8B7B-47D0-BB63-402C3DB9B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9198" y="296121"/>
            <a:ext cx="5272764" cy="930449"/>
          </a:xfrm>
        </p:spPr>
        <p:txBody>
          <a:bodyPr/>
          <a:lstStyle/>
          <a:p>
            <a:r>
              <a:rPr lang="en-US" dirty="0"/>
              <a:t>DEFINISI KOGINIF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D6EB617-E017-4B26-9576-8578E9489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9198" y="1346810"/>
            <a:ext cx="5272764" cy="4978400"/>
          </a:xfrm>
        </p:spPr>
        <p:txBody>
          <a:bodyPr>
            <a:normAutofit/>
          </a:bodyPr>
          <a:lstStyle/>
          <a:p>
            <a:pPr algn="just"/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Kognitif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adalah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semua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aktivitas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mental yang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membuat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suatu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individu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mampu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menghubungkan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menilai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, dan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mempertimbangkan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suatu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peristiwa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sehingga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individu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tersebut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mendapatkan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pengetahuan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setelahnya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. </a:t>
            </a:r>
          </a:p>
          <a:p>
            <a:pPr algn="l"/>
            <a:endParaRPr lang="en-ID" b="0" i="0" dirty="0">
              <a:solidFill>
                <a:srgbClr val="4D4D4D"/>
              </a:solidFill>
              <a:effectLst/>
              <a:latin typeface="Open Sans" panose="020B0606030504020204" pitchFamily="34" charset="0"/>
            </a:endParaRPr>
          </a:p>
          <a:p>
            <a:pPr algn="just"/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Kognitif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ini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sekali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tingkat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kecerdasan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seseorang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Contoh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kognitif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bisa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ditunjukkan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ketika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seseorang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sedang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belajar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membangun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sebuah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ide, dan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memecahkan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masalah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183CA-19AD-485E-AEC5-FC032D453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2</a:t>
            </a:fld>
            <a:endParaRPr lang="en-US" dirty="0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618DD966-19F0-4350-AC58-AE86C210BD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00311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151932C-7145-4FBD-B81D-9ADC42401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PENGERTIAN KOGNITIF MENURUT BEBERAPA ALHI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DA7B46-E592-40C7-91D7-A26B47A30C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026" y="1619794"/>
            <a:ext cx="3143250" cy="4295231"/>
          </a:xfrm>
        </p:spPr>
        <p:txBody>
          <a:bodyPr>
            <a:normAutofit lnSpcReduction="10000"/>
          </a:bodyPr>
          <a:lstStyle/>
          <a:p>
            <a:pPr algn="l">
              <a:buFont typeface="+mj-lt"/>
              <a:buAutoNum type="arabicPeriod"/>
            </a:pPr>
            <a:r>
              <a:rPr lang="en-ID" b="1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Menurut</a:t>
            </a:r>
            <a:r>
              <a:rPr lang="en-ID" b="1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Williams dan Susanto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yaitu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cara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individu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bertingkah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laku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bertindak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, dan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cepat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lambatnya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individu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saat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memecahkan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masalah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sedang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dihadapi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ID" b="1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Menurut</a:t>
            </a:r>
            <a:r>
              <a:rPr lang="en-ID" b="1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Neisser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yaitu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perolehan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penataan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, dan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penggunaan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pengetahuan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ID" b="1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Menurut</a:t>
            </a:r>
            <a:r>
              <a:rPr lang="en-ID" b="1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Gagne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yaitu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proses internal yang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terjadi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di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pusat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susunan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saraf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ketika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manusia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sedang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berpikir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7F42263-DE86-44BB-AC19-CD7982D365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ID" b="1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4. </a:t>
            </a:r>
            <a:r>
              <a:rPr lang="en-ID" b="1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Menurut</a:t>
            </a:r>
            <a:r>
              <a:rPr lang="en-ID" b="1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1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Drever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yaitu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istilah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umum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melingkupi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metode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pemahaman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yakni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persepsi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penilaian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penalaran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imajinasi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, dan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penangkapan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makna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marL="0" indent="0" algn="l">
              <a:buNone/>
            </a:pPr>
            <a:r>
              <a:rPr lang="en-ID" b="1" dirty="0">
                <a:solidFill>
                  <a:srgbClr val="4D4D4D"/>
                </a:solidFill>
                <a:latin typeface="Open Sans" panose="020B0606030504020204" pitchFamily="34" charset="0"/>
              </a:rPr>
              <a:t>5. </a:t>
            </a:r>
            <a:r>
              <a:rPr lang="en-ID" b="1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Menurut</a:t>
            </a:r>
            <a:r>
              <a:rPr lang="en-ID" b="1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Piaget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yaitu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bagaimana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anak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beradaptasi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menginterpretasikan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objek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kejadian-kejadian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di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sekitarnya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4AF259-0EA0-486A-A345-68549DF55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3</a:t>
            </a:fld>
            <a:endParaRPr lang="en-US" dirty="0"/>
          </a:p>
        </p:txBody>
      </p:sp>
      <p:pic>
        <p:nvPicPr>
          <p:cNvPr id="11" name="Picture Placeholder 12">
            <a:extLst>
              <a:ext uri="{FF2B5EF4-FFF2-40B4-BE49-F238E27FC236}">
                <a16:creationId xmlns:a16="http://schemas.microsoft.com/office/drawing/2014/main" id="{D38CA64A-11C5-4BD7-8A2D-E6D58794D6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8757" t="-231" r="16551" b="231"/>
          <a:stretch/>
        </p:blipFill>
        <p:spPr>
          <a:xfrm>
            <a:off x="3967163" y="1233488"/>
            <a:ext cx="4257675" cy="5148262"/>
          </a:xfrm>
        </p:spPr>
      </p:pic>
    </p:spTree>
    <p:extLst>
      <p:ext uri="{BB962C8B-B14F-4D97-AF65-F5344CB8AC3E}">
        <p14:creationId xmlns:p14="http://schemas.microsoft.com/office/powerpoint/2010/main" val="3242389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Placeholder 16">
            <a:extLst>
              <a:ext uri="{FF2B5EF4-FFF2-40B4-BE49-F238E27FC236}">
                <a16:creationId xmlns:a16="http://schemas.microsoft.com/office/drawing/2014/main" id="{18B7855D-2DE6-49A4-BA98-97404403C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50018" y="176825"/>
            <a:ext cx="11891963" cy="6300788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5FED57-680B-4F20-9860-B24D3128B3B7}"/>
              </a:ext>
            </a:extLst>
          </p:cNvPr>
          <p:cNvSpPr txBox="1"/>
          <p:nvPr/>
        </p:nvSpPr>
        <p:spPr>
          <a:xfrm>
            <a:off x="4073638" y="176825"/>
            <a:ext cx="7694023" cy="3662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ID" sz="6000" b="1" i="0" dirty="0" err="1">
                <a:solidFill>
                  <a:srgbClr val="FF0000"/>
                </a:solidFill>
                <a:effectLst/>
                <a:latin typeface="var(--pchead-font)"/>
              </a:rPr>
              <a:t>Fungsi</a:t>
            </a:r>
            <a:r>
              <a:rPr lang="en-ID" sz="6000" b="1" i="0" dirty="0">
                <a:solidFill>
                  <a:srgbClr val="FF0000"/>
                </a:solidFill>
                <a:effectLst/>
                <a:latin typeface="var(--pchead-font)"/>
              </a:rPr>
              <a:t> </a:t>
            </a:r>
            <a:r>
              <a:rPr lang="en-ID" sz="6000" b="1" i="0" dirty="0" err="1">
                <a:solidFill>
                  <a:srgbClr val="FF0000"/>
                </a:solidFill>
                <a:effectLst/>
                <a:latin typeface="var(--pchead-font)"/>
              </a:rPr>
              <a:t>Kognitif</a:t>
            </a:r>
            <a:endParaRPr lang="en-ID" sz="6000" b="1" i="0" dirty="0">
              <a:solidFill>
                <a:srgbClr val="FF0000"/>
              </a:solidFill>
              <a:effectLst/>
              <a:latin typeface="var(--pchead-font)"/>
            </a:endParaRPr>
          </a:p>
          <a:p>
            <a:pPr algn="l"/>
            <a:endParaRPr lang="en-ID" sz="6000" b="1" i="0" dirty="0">
              <a:solidFill>
                <a:srgbClr val="FF0000"/>
              </a:solidFill>
              <a:effectLst/>
              <a:latin typeface="var(--pchead-font)"/>
            </a:endParaRPr>
          </a:p>
          <a:p>
            <a:pPr algn="just"/>
            <a:r>
              <a:rPr lang="en-ID" sz="2800" b="0" i="0" dirty="0" err="1">
                <a:solidFill>
                  <a:srgbClr val="C00000"/>
                </a:solidFill>
                <a:effectLst/>
                <a:latin typeface="Open Sans" panose="020B0606030504020204" pitchFamily="34" charset="0"/>
              </a:rPr>
              <a:t>Adanya</a:t>
            </a:r>
            <a:r>
              <a:rPr lang="en-ID" sz="2800" b="0" i="0" dirty="0">
                <a:solidFill>
                  <a:srgbClr val="C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800" b="0" i="0" dirty="0" err="1">
                <a:solidFill>
                  <a:srgbClr val="C00000"/>
                </a:solidFill>
                <a:effectLst/>
                <a:latin typeface="Open Sans" panose="020B0606030504020204" pitchFamily="34" charset="0"/>
              </a:rPr>
              <a:t>fungsi</a:t>
            </a:r>
            <a:r>
              <a:rPr lang="en-ID" sz="2800" b="0" i="0" dirty="0">
                <a:solidFill>
                  <a:srgbClr val="C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800" b="0" i="0" dirty="0" err="1">
                <a:solidFill>
                  <a:srgbClr val="C00000"/>
                </a:solidFill>
                <a:effectLst/>
                <a:latin typeface="Open Sans" panose="020B0606030504020204" pitchFamily="34" charset="0"/>
              </a:rPr>
              <a:t>kognitif</a:t>
            </a:r>
            <a:r>
              <a:rPr lang="en-ID" sz="2800" b="0" i="0" dirty="0">
                <a:solidFill>
                  <a:srgbClr val="C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800" b="0" i="0" dirty="0" err="1">
                <a:solidFill>
                  <a:srgbClr val="C00000"/>
                </a:solidFill>
                <a:effectLst/>
                <a:latin typeface="Open Sans" panose="020B0606030504020204" pitchFamily="34" charset="0"/>
              </a:rPr>
              <a:t>ini</a:t>
            </a:r>
            <a:r>
              <a:rPr lang="en-ID" sz="2800" b="0" i="0" dirty="0">
                <a:solidFill>
                  <a:srgbClr val="C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800" b="0" i="0" dirty="0" err="1">
                <a:solidFill>
                  <a:srgbClr val="C00000"/>
                </a:solidFill>
                <a:effectLst/>
                <a:latin typeface="Open Sans" panose="020B0606030504020204" pitchFamily="34" charset="0"/>
              </a:rPr>
              <a:t>membuat</a:t>
            </a:r>
            <a:r>
              <a:rPr lang="en-ID" sz="2800" b="0" i="0" dirty="0">
                <a:solidFill>
                  <a:srgbClr val="C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800" b="0" i="0" dirty="0" err="1">
                <a:solidFill>
                  <a:srgbClr val="C00000"/>
                </a:solidFill>
                <a:effectLst/>
                <a:latin typeface="Open Sans" panose="020B0606030504020204" pitchFamily="34" charset="0"/>
              </a:rPr>
              <a:t>seseorang</a:t>
            </a:r>
            <a:r>
              <a:rPr lang="en-ID" sz="2800" b="0" i="0" dirty="0">
                <a:solidFill>
                  <a:srgbClr val="C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800" b="0" i="0" dirty="0" err="1">
                <a:solidFill>
                  <a:srgbClr val="C00000"/>
                </a:solidFill>
                <a:effectLst/>
                <a:latin typeface="Open Sans" panose="020B0606030504020204" pitchFamily="34" charset="0"/>
              </a:rPr>
              <a:t>bisa</a:t>
            </a:r>
            <a:r>
              <a:rPr lang="en-ID" sz="2800" b="0" i="0" dirty="0">
                <a:solidFill>
                  <a:srgbClr val="C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800" b="0" i="0" dirty="0" err="1">
                <a:solidFill>
                  <a:srgbClr val="C00000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sz="2800" b="0" i="0" dirty="0">
                <a:solidFill>
                  <a:srgbClr val="C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800" b="0" i="0" dirty="0" err="1">
                <a:solidFill>
                  <a:srgbClr val="C00000"/>
                </a:solidFill>
                <a:effectLst/>
                <a:latin typeface="Open Sans" panose="020B0606030504020204" pitchFamily="34" charset="0"/>
              </a:rPr>
              <a:t>mudah</a:t>
            </a:r>
            <a:r>
              <a:rPr lang="en-ID" sz="2800" b="0" i="0" dirty="0">
                <a:solidFill>
                  <a:srgbClr val="C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800" b="0" i="0" dirty="0" err="1">
                <a:solidFill>
                  <a:srgbClr val="C00000"/>
                </a:solidFill>
                <a:effectLst/>
                <a:latin typeface="Open Sans" panose="020B0606030504020204" pitchFamily="34" charset="0"/>
              </a:rPr>
              <a:t>bergaul</a:t>
            </a:r>
            <a:r>
              <a:rPr lang="en-ID" sz="2800" b="0" i="0" dirty="0">
                <a:solidFill>
                  <a:srgbClr val="C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800" b="0" i="0" dirty="0" err="1">
                <a:solidFill>
                  <a:srgbClr val="C00000"/>
                </a:solidFill>
                <a:effectLst/>
                <a:latin typeface="Open Sans" panose="020B0606030504020204" pitchFamily="34" charset="0"/>
              </a:rPr>
              <a:t>satu</a:t>
            </a:r>
            <a:r>
              <a:rPr lang="en-ID" sz="2800" b="0" i="0" dirty="0">
                <a:solidFill>
                  <a:srgbClr val="C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800" b="0" i="0" dirty="0" err="1">
                <a:solidFill>
                  <a:srgbClr val="C00000"/>
                </a:solidFill>
                <a:effectLst/>
                <a:latin typeface="Open Sans" panose="020B0606030504020204" pitchFamily="34" charset="0"/>
              </a:rPr>
              <a:t>sama</a:t>
            </a:r>
            <a:r>
              <a:rPr lang="en-ID" sz="2800" b="0" i="0" dirty="0">
                <a:solidFill>
                  <a:srgbClr val="C00000"/>
                </a:solidFill>
                <a:effectLst/>
                <a:latin typeface="Open Sans" panose="020B0606030504020204" pitchFamily="34" charset="0"/>
              </a:rPr>
              <a:t> lain. Adapun </a:t>
            </a:r>
            <a:r>
              <a:rPr lang="en-ID" sz="2800" b="0" i="0" dirty="0" err="1">
                <a:solidFill>
                  <a:srgbClr val="C00000"/>
                </a:solidFill>
                <a:effectLst/>
                <a:latin typeface="Open Sans" panose="020B0606030504020204" pitchFamily="34" charset="0"/>
              </a:rPr>
              <a:t>fungsinya</a:t>
            </a:r>
            <a:r>
              <a:rPr lang="en-ID" sz="2800" b="0" i="0" dirty="0">
                <a:solidFill>
                  <a:srgbClr val="C00000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sz="2800" b="0" i="0" dirty="0" err="1">
                <a:solidFill>
                  <a:srgbClr val="C00000"/>
                </a:solidFill>
                <a:effectLst/>
                <a:latin typeface="Open Sans" panose="020B0606030504020204" pitchFamily="34" charset="0"/>
              </a:rPr>
              <a:t>harus</a:t>
            </a:r>
            <a:r>
              <a:rPr lang="en-ID" sz="2800" b="0" i="0" dirty="0">
                <a:solidFill>
                  <a:srgbClr val="C00000"/>
                </a:solidFill>
                <a:effectLst/>
                <a:latin typeface="Open Sans" panose="020B0606030504020204" pitchFamily="34" charset="0"/>
              </a:rPr>
              <a:t> Bapak/Ibu </a:t>
            </a:r>
            <a:r>
              <a:rPr lang="en-ID" sz="2800" b="0" i="0" dirty="0" err="1">
                <a:solidFill>
                  <a:srgbClr val="C00000"/>
                </a:solidFill>
                <a:effectLst/>
                <a:latin typeface="Open Sans" panose="020B0606030504020204" pitchFamily="34" charset="0"/>
              </a:rPr>
              <a:t>ketahui</a:t>
            </a:r>
            <a:r>
              <a:rPr lang="en-ID" sz="2800" b="0" i="0" dirty="0">
                <a:solidFill>
                  <a:srgbClr val="C00000"/>
                </a:solidFill>
                <a:effectLst/>
                <a:latin typeface="Open Sans" panose="020B0606030504020204" pitchFamily="34" charset="0"/>
              </a:rPr>
              <a:t>, </a:t>
            </a:r>
            <a:r>
              <a:rPr lang="en-ID" sz="2800" b="0" i="1" dirty="0">
                <a:solidFill>
                  <a:srgbClr val="C00000"/>
                </a:solidFill>
                <a:effectLst/>
                <a:latin typeface="Open Sans" panose="020B0606030504020204" pitchFamily="34" charset="0"/>
              </a:rPr>
              <a:t>check this out</a:t>
            </a:r>
            <a:r>
              <a:rPr lang="en-ID" sz="2800" b="0" i="0" dirty="0">
                <a:solidFill>
                  <a:srgbClr val="C00000"/>
                </a:solidFill>
                <a:effectLst/>
                <a:latin typeface="Open Sans" panose="020B0606030504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96070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EF48F30-BEB4-44C7-9F35-3BBB61CF8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FUNGSI KOGNITIF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60433D-E380-4571-991C-16B6CE7A4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5</a:t>
            </a:fld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241C871-580D-4A29-A334-0208A8E479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FUNGSI KOGNITIF 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0097C6D9-3930-4866-9E88-F1764888004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pPr marL="0" indent="0" algn="l">
              <a:buNone/>
            </a:pPr>
            <a:r>
              <a:rPr lang="en-ID" b="1" i="0" dirty="0">
                <a:solidFill>
                  <a:srgbClr val="4D4D4D"/>
                </a:solidFill>
                <a:effectLst/>
                <a:latin typeface="var(--pchead-font)"/>
              </a:rPr>
              <a:t>3. </a:t>
            </a:r>
            <a:r>
              <a:rPr lang="en-ID" b="1" i="0" dirty="0" err="1">
                <a:solidFill>
                  <a:srgbClr val="4D4D4D"/>
                </a:solidFill>
                <a:effectLst/>
                <a:latin typeface="var(--pchead-font)"/>
              </a:rPr>
              <a:t>Fungsi</a:t>
            </a:r>
            <a:r>
              <a:rPr lang="en-ID" b="1" i="0" dirty="0">
                <a:solidFill>
                  <a:srgbClr val="4D4D4D"/>
                </a:solidFill>
                <a:effectLst/>
                <a:latin typeface="var(--pchead-font)"/>
              </a:rPr>
              <a:t> </a:t>
            </a:r>
            <a:r>
              <a:rPr lang="en-ID" b="1" i="0" dirty="0" err="1">
                <a:solidFill>
                  <a:srgbClr val="4D4D4D"/>
                </a:solidFill>
                <a:effectLst/>
                <a:latin typeface="var(--pchead-font)"/>
              </a:rPr>
              <a:t>eksekutif</a:t>
            </a:r>
            <a:endParaRPr lang="en-ID" b="1" i="0" dirty="0">
              <a:solidFill>
                <a:srgbClr val="4D4D4D"/>
              </a:solidFill>
              <a:effectLst/>
              <a:latin typeface="var(--pchead-font)"/>
            </a:endParaRPr>
          </a:p>
          <a:p>
            <a:pPr algn="l"/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Fungsi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eksekutif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merupakan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fungsi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mengarahkan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manusia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menjadi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perencana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melaksanakan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sesuatu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telah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ia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rencanakan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. Nah,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dari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sinilah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seseorang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terlihat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bagaimana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cara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menyelesaikan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setiap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permasalahan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marL="0" indent="0" algn="l">
              <a:buNone/>
            </a:pPr>
            <a:r>
              <a:rPr lang="en-ID" b="1" i="0" dirty="0">
                <a:solidFill>
                  <a:srgbClr val="4D4D4D"/>
                </a:solidFill>
                <a:effectLst/>
                <a:latin typeface="var(--pchead-font)"/>
              </a:rPr>
              <a:t>4. </a:t>
            </a:r>
            <a:r>
              <a:rPr lang="en-ID" b="1" i="0" dirty="0" err="1">
                <a:solidFill>
                  <a:srgbClr val="4D4D4D"/>
                </a:solidFill>
                <a:effectLst/>
                <a:latin typeface="var(--pchead-font)"/>
              </a:rPr>
              <a:t>Kemampuan</a:t>
            </a:r>
            <a:r>
              <a:rPr lang="en-ID" b="1" i="0" dirty="0">
                <a:solidFill>
                  <a:srgbClr val="4D4D4D"/>
                </a:solidFill>
                <a:effectLst/>
                <a:latin typeface="var(--pchead-font)"/>
              </a:rPr>
              <a:t> </a:t>
            </a:r>
            <a:r>
              <a:rPr lang="en-ID" b="1" i="0" dirty="0" err="1">
                <a:solidFill>
                  <a:srgbClr val="4D4D4D"/>
                </a:solidFill>
                <a:effectLst/>
                <a:latin typeface="var(--pchead-font)"/>
              </a:rPr>
              <a:t>berbahasa</a:t>
            </a:r>
            <a:endParaRPr lang="en-ID" b="1" i="0" dirty="0">
              <a:solidFill>
                <a:srgbClr val="4D4D4D"/>
              </a:solidFill>
              <a:effectLst/>
              <a:latin typeface="var(--pchead-font)"/>
            </a:endParaRPr>
          </a:p>
          <a:p>
            <a:pPr algn="l"/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Kemampuan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bahasa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berkaitan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bagaimana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seseorang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mampu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menyusun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kata-kata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saat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berkomunikasi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orang lain.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Setiap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orang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memiliki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kemampuan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bahasa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berbeda-beda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bergantung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dari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fungsi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kognitifnya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l"/>
            <a:endParaRPr lang="en-ID" b="0" i="0" dirty="0">
              <a:solidFill>
                <a:srgbClr val="4D4D4D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B8DC8C-1FD7-4773-B07E-7E4432766A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FUNGSI KOGNITIF 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B253683-524F-46CF-BFCD-BFF6A7A920A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 algn="l">
              <a:buNone/>
            </a:pPr>
            <a:r>
              <a:rPr lang="en-ID" b="1" i="0" dirty="0">
                <a:solidFill>
                  <a:srgbClr val="4D4D4D"/>
                </a:solidFill>
                <a:effectLst/>
                <a:latin typeface="var(--pchead-font)"/>
              </a:rPr>
              <a:t>1. </a:t>
            </a:r>
            <a:r>
              <a:rPr lang="en-ID" b="1" i="0" dirty="0" err="1">
                <a:solidFill>
                  <a:srgbClr val="4D4D4D"/>
                </a:solidFill>
                <a:effectLst/>
                <a:latin typeface="var(--pchead-font)"/>
              </a:rPr>
              <a:t>Perhatian</a:t>
            </a:r>
            <a:endParaRPr lang="en-ID" b="1" i="0" dirty="0">
              <a:solidFill>
                <a:srgbClr val="4D4D4D"/>
              </a:solidFill>
              <a:effectLst/>
              <a:latin typeface="var(--pchead-font)"/>
            </a:endParaRPr>
          </a:p>
          <a:p>
            <a:pPr algn="l"/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Perhatian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merupakan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penyeleksi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rangsangan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nantinya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menjadi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fokus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perhatian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bisa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diabaikan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secara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bersamaan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Rangsangan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dimaksud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bisa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berupa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bau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suara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maupun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gambar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marL="0" indent="0" algn="l">
              <a:buNone/>
            </a:pPr>
            <a:r>
              <a:rPr lang="en-ID" b="1" i="0" dirty="0">
                <a:solidFill>
                  <a:srgbClr val="4D4D4D"/>
                </a:solidFill>
                <a:effectLst/>
                <a:latin typeface="var(--pchead-font)"/>
              </a:rPr>
              <a:t>2. </a:t>
            </a:r>
            <a:r>
              <a:rPr lang="en-ID" b="1" i="0" dirty="0" err="1">
                <a:solidFill>
                  <a:srgbClr val="4D4D4D"/>
                </a:solidFill>
                <a:effectLst/>
                <a:latin typeface="var(--pchead-font)"/>
              </a:rPr>
              <a:t>Memori</a:t>
            </a:r>
            <a:r>
              <a:rPr lang="en-ID" b="1" i="0" dirty="0">
                <a:solidFill>
                  <a:srgbClr val="4D4D4D"/>
                </a:solidFill>
                <a:effectLst/>
                <a:latin typeface="var(--pchead-font)"/>
              </a:rPr>
              <a:t> </a:t>
            </a:r>
            <a:r>
              <a:rPr lang="en-ID" b="1" i="0" dirty="0" err="1">
                <a:solidFill>
                  <a:srgbClr val="4D4D4D"/>
                </a:solidFill>
                <a:effectLst/>
                <a:latin typeface="var(--pchead-font)"/>
              </a:rPr>
              <a:t>atau</a:t>
            </a:r>
            <a:r>
              <a:rPr lang="en-ID" b="1" i="0" dirty="0">
                <a:solidFill>
                  <a:srgbClr val="4D4D4D"/>
                </a:solidFill>
                <a:effectLst/>
                <a:latin typeface="var(--pchead-font)"/>
              </a:rPr>
              <a:t> </a:t>
            </a:r>
            <a:r>
              <a:rPr lang="en-ID" b="1" i="0" dirty="0" err="1">
                <a:solidFill>
                  <a:srgbClr val="4D4D4D"/>
                </a:solidFill>
                <a:effectLst/>
                <a:latin typeface="var(--pchead-font)"/>
              </a:rPr>
              <a:t>Daya</a:t>
            </a:r>
            <a:r>
              <a:rPr lang="en-ID" b="1" i="0" dirty="0">
                <a:solidFill>
                  <a:srgbClr val="4D4D4D"/>
                </a:solidFill>
                <a:effectLst/>
                <a:latin typeface="var(--pchead-font)"/>
              </a:rPr>
              <a:t> </a:t>
            </a:r>
            <a:r>
              <a:rPr lang="en-ID" b="1" i="0" dirty="0" err="1">
                <a:solidFill>
                  <a:srgbClr val="4D4D4D"/>
                </a:solidFill>
                <a:effectLst/>
                <a:latin typeface="var(--pchead-font)"/>
              </a:rPr>
              <a:t>Ingat</a:t>
            </a:r>
            <a:endParaRPr lang="en-ID" b="1" i="0" dirty="0">
              <a:solidFill>
                <a:srgbClr val="4D4D4D"/>
              </a:solidFill>
              <a:effectLst/>
              <a:latin typeface="var(--pchead-font)"/>
            </a:endParaRPr>
          </a:p>
          <a:p>
            <a:pPr algn="l"/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Memori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atau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daya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ingat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berkaitan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tingkat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kefokusan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seseorang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Semakin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fokus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semakin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baik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memori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atau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daya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ingat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. Hal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ini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menunjukkan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bagaimana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suatu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informasi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akan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ditransfer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disimpan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di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otak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l"/>
            <a:endParaRPr lang="en-ID" b="0" i="0" dirty="0">
              <a:solidFill>
                <a:srgbClr val="4D4D4D"/>
              </a:solidFill>
              <a:effectLst/>
              <a:latin typeface="Open Sans" panose="020B0606030504020204" pitchFamily="34" charset="0"/>
            </a:endParaRPr>
          </a:p>
          <a:p>
            <a:pPr algn="l"/>
            <a:endParaRPr lang="en-ID" b="0" i="0" dirty="0">
              <a:solidFill>
                <a:srgbClr val="4D4D4D"/>
              </a:solidFill>
              <a:effectLst/>
              <a:latin typeface="Open Sans" panose="020B0606030504020204" pitchFamily="34" charset="0"/>
            </a:endParaRPr>
          </a:p>
        </p:txBody>
      </p:sp>
      <p:pic>
        <p:nvPicPr>
          <p:cNvPr id="17" name="Picture Placeholder 16">
            <a:extLst>
              <a:ext uri="{FF2B5EF4-FFF2-40B4-BE49-F238E27FC236}">
                <a16:creationId xmlns:a16="http://schemas.microsoft.com/office/drawing/2014/main" id="{38B0024B-0AD8-4DDB-8486-A9BD3A8E9F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1476" y="1593851"/>
            <a:ext cx="5582064" cy="1929569"/>
          </a:xfrm>
        </p:spPr>
      </p:pic>
      <p:pic>
        <p:nvPicPr>
          <p:cNvPr id="19" name="Picture Placeholder 18">
            <a:extLst>
              <a:ext uri="{FF2B5EF4-FFF2-40B4-BE49-F238E27FC236}">
                <a16:creationId xmlns:a16="http://schemas.microsoft.com/office/drawing/2014/main" id="{18D1195C-D9D4-4994-BAD9-68AA2C2BD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54969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639FE-40A7-4079-AB6D-852ECC411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FUNGSI KOGNITIF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5260ECC-A3A2-498B-A849-0ECFA43B7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A8F8914-B57D-4EED-8373-6250DF441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14230" y="2497974"/>
            <a:ext cx="5582064" cy="518457"/>
          </a:xfrm>
        </p:spPr>
        <p:txBody>
          <a:bodyPr/>
          <a:lstStyle/>
          <a:p>
            <a:pPr algn="ctr"/>
            <a:r>
              <a:rPr lang="en-ID" dirty="0"/>
              <a:t>FUNGSI KOGNITIF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6309A4B-7709-4810-AD4F-65C8217600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0343" y="3946874"/>
            <a:ext cx="10408557" cy="1953455"/>
          </a:xfrm>
        </p:spPr>
        <p:txBody>
          <a:bodyPr/>
          <a:lstStyle/>
          <a:p>
            <a:pPr marL="0" indent="0" algn="l">
              <a:buNone/>
            </a:pPr>
            <a:r>
              <a:rPr lang="sv-SE" b="1" i="0" dirty="0">
                <a:solidFill>
                  <a:srgbClr val="4D4D4D"/>
                </a:solidFill>
                <a:effectLst/>
                <a:latin typeface="var(--pchead-font)"/>
              </a:rPr>
              <a:t>5. Merasakan dan mengenali</a:t>
            </a:r>
          </a:p>
          <a:p>
            <a:pPr marL="0" indent="0" algn="l">
              <a:buNone/>
            </a:pPr>
            <a:r>
              <a:rPr lang="sv-SE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Kehadiran fungsi kognitif membuat seseorang bisa merasakan dan mengenali segala sesuatu di sekitarnya. Misalnya membedakan antara jeruk dan lemon, semangka dan melon, dan seterusnya.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47914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18ADB-B558-4DDA-9090-1DBC3DEF7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TEORI BELAJAR KOGNITIF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DDDA26-17AA-40D6-822E-0A0D6B3DA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7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53E8FA-20C5-4573-B2E2-7CC24BACF7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PRINSIP TEORI BELAJAR KOGNITIF</a:t>
            </a:r>
            <a:endParaRPr lang="en-ID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32F635-6950-4F66-9A82-AF5D86D721D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 algn="l">
              <a:buFont typeface="+mj-lt"/>
              <a:buAutoNum type="arabicPeriod"/>
            </a:pP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Proses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belajar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lebih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penting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daripada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hasil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Persepsi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pemahaman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mencapai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tujuan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belajar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menunjukkan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tingkah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laku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seorang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individu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Materi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belajar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dipisahkan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menjadi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komponen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kecil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lalu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dipelajari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secara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terpisah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Keaktifan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peserta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didik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saat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pembelajaran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merupakan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suatu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keharusan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Pada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kegiatan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belajar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dibutuhkan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proses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berpikir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kompleks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endParaRPr lang="en-ID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520CAD2-B5F2-4B31-A712-C5332CB494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ID" dirty="0"/>
              <a:t>TEORI BELAJAR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C45EB25-920C-479B-9F40-3B6A4EB1F34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Teori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belajar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kognitif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adalah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teori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belajar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mementingkan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proses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belajar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daripada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hasilnya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Teori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ini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menyatakan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bahwa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pada proses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belajar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seseorang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tidak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hanya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cenderung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pada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hubungan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antara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stimulus dan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respon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melainkan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juga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bagaimana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perilaku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seseorang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mencapai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tujuan</a:t>
            </a:r>
            <a:r>
              <a:rPr lang="en-ID" b="0" i="0" dirty="0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D4D4D"/>
                </a:solidFill>
                <a:effectLst/>
                <a:latin typeface="Open Sans" panose="020B0606030504020204" pitchFamily="34" charset="0"/>
              </a:rPr>
              <a:t>belajarnya</a:t>
            </a:r>
            <a:endParaRPr lang="en-ID" dirty="0"/>
          </a:p>
        </p:txBody>
      </p:sp>
      <p:pic>
        <p:nvPicPr>
          <p:cNvPr id="10" name="Picture Placeholder 16">
            <a:extLst>
              <a:ext uri="{FF2B5EF4-FFF2-40B4-BE49-F238E27FC236}">
                <a16:creationId xmlns:a16="http://schemas.microsoft.com/office/drawing/2014/main" id="{93516F93-F594-42B2-8587-D0B15D33FB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0" r="30"/>
          <a:stretch/>
        </p:blipFill>
        <p:spPr>
          <a:xfrm>
            <a:off x="371475" y="1593850"/>
            <a:ext cx="5581650" cy="1928813"/>
          </a:xfrm>
        </p:spPr>
      </p:pic>
      <p:pic>
        <p:nvPicPr>
          <p:cNvPr id="11" name="Picture Placeholder 18">
            <a:extLst>
              <a:ext uri="{FF2B5EF4-FFF2-40B4-BE49-F238E27FC236}">
                <a16:creationId xmlns:a16="http://schemas.microsoft.com/office/drawing/2014/main" id="{66715B14-4841-4B0A-9DCE-1AE4060785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5" r="85"/>
          <a:stretch>
            <a:fillRect/>
          </a:stretch>
        </p:blipFill>
        <p:spPr>
          <a:xfrm>
            <a:off x="6281738" y="1593850"/>
            <a:ext cx="5581650" cy="1928813"/>
          </a:xfrm>
        </p:spPr>
      </p:pic>
    </p:spTree>
    <p:extLst>
      <p:ext uri="{BB962C8B-B14F-4D97-AF65-F5344CB8AC3E}">
        <p14:creationId xmlns:p14="http://schemas.microsoft.com/office/powerpoint/2010/main" val="1123580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8DF3E-18A0-40FC-A6B2-0B6BFC17D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TERAPI KOGNITIF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FA32D8-08BC-4022-8FEE-66E7228B7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8</a:t>
            </a:fld>
            <a:endParaRPr lang="en-US" dirty="0"/>
          </a:p>
        </p:txBody>
      </p:sp>
      <p:pic>
        <p:nvPicPr>
          <p:cNvPr id="10" name="Picture Placeholder 16">
            <a:extLst>
              <a:ext uri="{FF2B5EF4-FFF2-40B4-BE49-F238E27FC236}">
                <a16:creationId xmlns:a16="http://schemas.microsoft.com/office/drawing/2014/main" id="{FD43EA55-7683-4BF6-8357-8652AF0099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0" r="30"/>
          <a:stretch/>
        </p:blipFill>
        <p:spPr>
          <a:xfrm>
            <a:off x="371475" y="1593850"/>
            <a:ext cx="5581650" cy="1928813"/>
          </a:xfrm>
        </p:spPr>
      </p:pic>
      <p:pic>
        <p:nvPicPr>
          <p:cNvPr id="11" name="Picture Placeholder 14">
            <a:extLst>
              <a:ext uri="{FF2B5EF4-FFF2-40B4-BE49-F238E27FC236}">
                <a16:creationId xmlns:a16="http://schemas.microsoft.com/office/drawing/2014/main" id="{AA469A3A-A8C8-4D0C-8731-C61CB58FCC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5925" b="25925"/>
          <a:stretch>
            <a:fillRect/>
          </a:stretch>
        </p:blipFill>
        <p:spPr>
          <a:xfrm>
            <a:off x="6281738" y="1593850"/>
            <a:ext cx="5581650" cy="1928813"/>
          </a:xfrm>
        </p:spPr>
      </p:pic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7CC69A84-2F5F-4152-832A-D0CCA1490D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37806" y="4100513"/>
            <a:ext cx="8229600" cy="1953455"/>
          </a:xfrm>
        </p:spPr>
        <p:txBody>
          <a:bodyPr/>
          <a:lstStyle/>
          <a:p>
            <a:pPr algn="just"/>
            <a:r>
              <a:rPr lang="en-ID" b="1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Terapi</a:t>
            </a:r>
            <a:r>
              <a:rPr lang="en-ID" b="1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1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kognitif</a:t>
            </a:r>
            <a:r>
              <a:rPr lang="en-ID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ID" b="0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perilaku</a:t>
            </a:r>
            <a:r>
              <a:rPr lang="en-ID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atau</a:t>
            </a:r>
            <a:r>
              <a:rPr lang="en-ID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 CBT (cognitive </a:t>
            </a:r>
            <a:r>
              <a:rPr lang="en-ID" b="0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behavioral</a:t>
            </a:r>
            <a:r>
              <a:rPr lang="en-ID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 therapy) </a:t>
            </a:r>
            <a:r>
              <a:rPr lang="en-ID" b="0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ID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istilah</a:t>
            </a:r>
            <a:r>
              <a:rPr lang="en-ID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b="0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lebih</a:t>
            </a:r>
            <a:r>
              <a:rPr lang="en-ID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umum</a:t>
            </a:r>
            <a:r>
              <a:rPr lang="en-ID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dari</a:t>
            </a:r>
            <a:r>
              <a:rPr lang="en-ID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ID" b="1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terapi</a:t>
            </a:r>
            <a:r>
              <a:rPr lang="en-ID" b="1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1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kognitif</a:t>
            </a:r>
            <a:r>
              <a:rPr lang="en-ID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 dan </a:t>
            </a:r>
            <a:r>
              <a:rPr lang="en-ID" b="0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merupakan</a:t>
            </a:r>
            <a:r>
              <a:rPr lang="en-ID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 salah </a:t>
            </a:r>
            <a:r>
              <a:rPr lang="en-ID" b="0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satu</a:t>
            </a:r>
            <a:r>
              <a:rPr lang="en-ID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bentuk</a:t>
            </a:r>
            <a:r>
              <a:rPr lang="en-ID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dari</a:t>
            </a:r>
            <a:r>
              <a:rPr lang="en-ID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psikoterapi</a:t>
            </a:r>
            <a:r>
              <a:rPr lang="en-ID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. </a:t>
            </a:r>
            <a:r>
              <a:rPr lang="en-ID" b="1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Terapi</a:t>
            </a:r>
            <a:r>
              <a:rPr lang="en-ID" b="1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1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kognitif</a:t>
            </a:r>
            <a:r>
              <a:rPr lang="en-ID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ID" b="0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bertujuan</a:t>
            </a:r>
            <a:r>
              <a:rPr lang="en-ID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ID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melatih</a:t>
            </a:r>
            <a:r>
              <a:rPr lang="en-ID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cara</a:t>
            </a:r>
            <a:r>
              <a:rPr lang="en-ID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berpikir</a:t>
            </a:r>
            <a:r>
              <a:rPr lang="en-ID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en-ID" b="0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fungsi</a:t>
            </a:r>
            <a:r>
              <a:rPr lang="en-ID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) </a:t>
            </a:r>
            <a:r>
              <a:rPr lang="en-ID" b="1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kognitif</a:t>
            </a:r>
            <a:r>
              <a:rPr lang="en-ID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 dan </a:t>
            </a:r>
            <a:r>
              <a:rPr lang="en-ID" b="0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cara</a:t>
            </a:r>
            <a:r>
              <a:rPr lang="en-ID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bertindak</a:t>
            </a:r>
            <a:r>
              <a:rPr lang="en-ID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en-ID" b="0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perilaku</a:t>
            </a:r>
            <a:r>
              <a:rPr lang="en-ID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) Anda.</a:t>
            </a:r>
            <a:endParaRPr lang="en-ID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005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92867-005B-47F0-8F9F-8E017AC0F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TERAPI KOGNITIF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2208ACA-2407-4882-9253-508836EF2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B644426-E272-4854-8797-BAE8578A41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1476" y="2103120"/>
            <a:ext cx="11633290" cy="4097655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Terapi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Perilaku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Kognitif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(CBT; Cognitive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Behavioral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Therapy)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adalah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bentuk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perawatan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psikologis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telah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terbukti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efektif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berbagai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masalah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termasuk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depresi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 </a:t>
            </a:r>
            <a:r>
              <a:rPr lang="en-ID" b="1" i="0" dirty="0" err="1">
                <a:effectLst/>
                <a:latin typeface="Open Sans" panose="020B0606030504020204" pitchFamily="34" charset="0"/>
                <a:hlinkClick r:id="rId2"/>
              </a:rPr>
              <a:t>gangguan</a:t>
            </a:r>
            <a:r>
              <a:rPr lang="en-ID" b="1" i="0" dirty="0">
                <a:effectLst/>
                <a:latin typeface="Open Sans" panose="020B0606030504020204" pitchFamily="34" charset="0"/>
                <a:hlinkClick r:id="rId2"/>
              </a:rPr>
              <a:t> </a:t>
            </a:r>
            <a:r>
              <a:rPr lang="en-ID" b="1" i="0" dirty="0" err="1">
                <a:effectLst/>
                <a:latin typeface="Open Sans" panose="020B0606030504020204" pitchFamily="34" charset="0"/>
                <a:hlinkClick r:id="rId2"/>
              </a:rPr>
              <a:t>tidur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gangguan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kecemasan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masalah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penggunaan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alkohol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narkoba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 </a:t>
            </a:r>
            <a:r>
              <a:rPr lang="en-ID" b="1" i="0" dirty="0" err="1">
                <a:effectLst/>
                <a:latin typeface="Open Sans" panose="020B0606030504020204" pitchFamily="34" charset="0"/>
                <a:hlinkClick r:id="rId3"/>
              </a:rPr>
              <a:t>masalah</a:t>
            </a:r>
            <a:r>
              <a:rPr lang="en-ID" b="1" i="0" dirty="0">
                <a:effectLst/>
                <a:latin typeface="Open Sans" panose="020B0606030504020204" pitchFamily="34" charset="0"/>
                <a:hlinkClick r:id="rId3"/>
              </a:rPr>
              <a:t> </a:t>
            </a:r>
            <a:r>
              <a:rPr lang="en-ID" b="1" i="0" dirty="0" err="1">
                <a:effectLst/>
                <a:latin typeface="Open Sans" panose="020B0606030504020204" pitchFamily="34" charset="0"/>
                <a:hlinkClick r:id="rId3"/>
              </a:rPr>
              <a:t>pernikahan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gangguan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makan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dan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penyakit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mental yang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parah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Terapi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Perilaku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Kognitif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(CBT; Cognitive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Behavioral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Therapy)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adalah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bentuk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perawatan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psikologis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telah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terbukti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efektif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berbagai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masalah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termasuk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depresi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 </a:t>
            </a:r>
            <a:r>
              <a:rPr lang="en-ID" b="1" i="0" dirty="0" err="1">
                <a:effectLst/>
                <a:latin typeface="Open Sans" panose="020B0606030504020204" pitchFamily="34" charset="0"/>
                <a:hlinkClick r:id="rId2"/>
              </a:rPr>
              <a:t>gangguan</a:t>
            </a:r>
            <a:r>
              <a:rPr lang="en-ID" b="1" i="0" dirty="0">
                <a:effectLst/>
                <a:latin typeface="Open Sans" panose="020B0606030504020204" pitchFamily="34" charset="0"/>
                <a:hlinkClick r:id="rId2"/>
              </a:rPr>
              <a:t> </a:t>
            </a:r>
            <a:r>
              <a:rPr lang="en-ID" b="1" i="0" dirty="0" err="1">
                <a:effectLst/>
                <a:latin typeface="Open Sans" panose="020B0606030504020204" pitchFamily="34" charset="0"/>
                <a:hlinkClick r:id="rId2"/>
              </a:rPr>
              <a:t>tidur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gangguan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kecemasan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masalah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penggunaan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alkohol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narkoba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 </a:t>
            </a:r>
            <a:r>
              <a:rPr lang="en-ID" b="1" i="0" dirty="0" err="1">
                <a:effectLst/>
                <a:latin typeface="Open Sans" panose="020B0606030504020204" pitchFamily="34" charset="0"/>
                <a:hlinkClick r:id="rId3"/>
              </a:rPr>
              <a:t>masalah</a:t>
            </a:r>
            <a:r>
              <a:rPr lang="en-ID" b="1" i="0" dirty="0">
                <a:effectLst/>
                <a:latin typeface="Open Sans" panose="020B0606030504020204" pitchFamily="34" charset="0"/>
                <a:hlinkClick r:id="rId3"/>
              </a:rPr>
              <a:t> </a:t>
            </a:r>
            <a:r>
              <a:rPr lang="en-ID" b="1" i="0" dirty="0" err="1">
                <a:effectLst/>
                <a:latin typeface="Open Sans" panose="020B0606030504020204" pitchFamily="34" charset="0"/>
                <a:hlinkClick r:id="rId3"/>
              </a:rPr>
              <a:t>pernikahan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gangguan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makan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dan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penyakit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mental yang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parah</a:t>
            </a:r>
            <a:r>
              <a:rPr lang="en-ID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36801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SFT_Color_1">
      <a:dk1>
        <a:srgbClr val="32363F"/>
      </a:dk1>
      <a:lt1>
        <a:sysClr val="window" lastClr="FFFFFF"/>
      </a:lt1>
      <a:dk2>
        <a:srgbClr val="313C41"/>
      </a:dk2>
      <a:lt2>
        <a:srgbClr val="FFFFFF"/>
      </a:lt2>
      <a:accent1>
        <a:srgbClr val="2C85AE"/>
      </a:accent1>
      <a:accent2>
        <a:srgbClr val="5E5CA2"/>
      </a:accent2>
      <a:accent3>
        <a:srgbClr val="5268A5"/>
      </a:accent3>
      <a:accent4>
        <a:srgbClr val="4276AA"/>
      </a:accent4>
      <a:accent5>
        <a:srgbClr val="1891AB"/>
      </a:accent5>
      <a:accent6>
        <a:srgbClr val="00A09D"/>
      </a:accent6>
      <a:hlink>
        <a:srgbClr val="2C85AE"/>
      </a:hlink>
      <a:folHlink>
        <a:srgbClr val="00A09D"/>
      </a:folHlink>
    </a:clrScheme>
    <a:fontScheme name="MSFT_Font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itle goes here" id="{A4715F0E-2373-46DF-8650-9CD6D2E73FF4}" vid="{7AE24D49-249C-4823-B15D-D301F3E633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Classic bold block presentation</Template>
  <TotalTime>768</TotalTime>
  <Words>1523</Words>
  <Application>Microsoft Office PowerPoint</Application>
  <PresentationFormat>Widescreen</PresentationFormat>
  <Paragraphs>124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Arial</vt:lpstr>
      <vt:lpstr>Calibri</vt:lpstr>
      <vt:lpstr>Calibri Light</vt:lpstr>
      <vt:lpstr>Open Sans</vt:lpstr>
      <vt:lpstr>Times New Roman</vt:lpstr>
      <vt:lpstr>var(--pchead-font)</vt:lpstr>
      <vt:lpstr>Office Theme</vt:lpstr>
      <vt:lpstr>TERAPI KOGNITIF </vt:lpstr>
      <vt:lpstr>DEFINISI KOGINIF </vt:lpstr>
      <vt:lpstr>PENGERTIAN KOGNITIF MENURUT BEBERAPA ALHI</vt:lpstr>
      <vt:lpstr>PowerPoint Presentation</vt:lpstr>
      <vt:lpstr>FUNGSI KOGNITIF </vt:lpstr>
      <vt:lpstr>FUNGSI KOGNITIF </vt:lpstr>
      <vt:lpstr>TEORI BELAJAR KOGNITIF </vt:lpstr>
      <vt:lpstr>TERAPI KOGNITIF </vt:lpstr>
      <vt:lpstr>TERAPI KOGNITIF</vt:lpstr>
      <vt:lpstr>TUJUAN TERAPI KOGNITIF </vt:lpstr>
      <vt:lpstr>MANFAAT TERAPI KOGNITIF</vt:lpstr>
      <vt:lpstr>MANFAAT TERAPI KOGNITIF</vt:lpstr>
      <vt:lpstr>Jenis jenis Terapi Kognitif pada Lansia</vt:lpstr>
      <vt:lpstr>Jenis jenis Terapi Kognitif pada Lansia</vt:lpstr>
      <vt:lpstr>Jenis jenis Terapi Kognitif pada Lansia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TERAPI KOGNITIF </dc:title>
  <dc:creator>hasto nsp</dc:creator>
  <cp:lastModifiedBy>hasto nsp</cp:lastModifiedBy>
  <cp:revision>11</cp:revision>
  <dcterms:created xsi:type="dcterms:W3CDTF">2022-02-14T01:41:27Z</dcterms:created>
  <dcterms:modified xsi:type="dcterms:W3CDTF">2024-02-26T01:09:58Z</dcterms:modified>
</cp:coreProperties>
</file>