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D9F7B-679C-978E-A7D5-8802A342D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DD34F4-1E4F-1A6C-D67B-E84D8627D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618EC-5D2A-0E1E-D498-76821001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274E9-FC70-3591-B63D-2C7BA8BB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B7294-8F51-DA92-4046-59669CDAB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420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86D1D-8AA9-075C-C04B-56AB772D5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5FC407-4DCD-C1B9-6D3D-04B6C44F4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2E652-4EC4-0368-D04D-7ED8F2FF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134F1-6E5F-B761-FD2B-3366C8DD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06C46-5926-EE24-FE5C-EC79F137F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085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8CA6D-FC82-6C35-C2DC-8F27F973A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CEB31-2AE9-7898-B517-E52B4BEC8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94ACE-6381-BDCC-84EE-B9CDE776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CCFF-28F9-96DD-32EC-98D7EB4B5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5D535-D05F-C313-4CF2-9DDCA6C5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796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5055-32DB-F124-28E4-AC59D96E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B70E2-1419-7A09-8D69-05811345F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A7F5D-2144-5231-F206-C9D8C5E7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87645-4870-4749-FDE6-721212D8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C979D-3657-528F-9D63-AF11512F7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43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378C-E37B-6EB0-A572-B25E067C0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C367F-CAAD-3A0D-957C-1C649C042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BB7B0-2C16-16CF-1541-4DF70F00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57BCD-A014-FC41-B354-7629A17E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D1A1D-6ED2-5913-1698-4EF1E123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17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1E78-96BC-7F9B-4732-073E39F6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17D09-DD21-D8D1-FFC4-D9CF960F7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BFEC1-BC71-6F3D-939C-89DB6A174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4A0A6-0300-03CA-6500-5A446AB8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4903F-EFA6-43FD-C9B0-B1E8C90A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14B6E-CD1E-8952-1993-03733A30C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7746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695FF-D125-2BCE-C5F9-2BF58548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07396-DF91-4D24-1856-059F1F0C6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FCFCD-0818-F988-2EF4-2926E3483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41AADF-ABBF-FF66-012C-F36EB3BCA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F74B4-6A65-EF94-8D3D-154B25016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FEC5AD-D1B5-A280-4250-EA932607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A06614-76E1-A4B1-56BA-ED13B3B56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8856F9-072D-86D2-D6B8-5B14A92E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075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DB48C-BDEF-E575-2170-F38C69D7D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D02E83-FC0B-C886-8418-542645F3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828A7-1493-4AC4-68B5-8C7C3E5C5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F8D26-F2F9-8FFB-5572-FC6BD273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24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FF113C-9E1A-A59A-41DF-19A642E51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C2240B-81EC-A90E-814A-269F49CD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40594-894F-BA6D-977C-BD9D882D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898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8CF6-B47F-6C20-6CBA-3B9B5782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63841-EA11-BB8A-4AAC-4A942AD08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E0BC2-7F3F-CE13-4E01-46B221213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C89EE-B6FD-6C04-D68D-2E42F6725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D23C5-BA0C-BC18-10E3-17A8AB6D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558AD-48AE-6823-5D3E-48B6217F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702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2B2C0-98E5-5729-A159-9B58271E7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E730E-1FA1-71D7-936D-94A3C0219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DD5C8-E56B-833F-DC11-43C2B1E24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8459A-E713-9022-624D-58278274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EE7FD-F87B-B3FB-2946-52EE520F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7FEE8-1E98-B46B-7BAE-50934958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517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280623-EA24-0098-7B85-23475D9C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22426-0B92-712E-7D02-438E1566D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54CFC-82AC-0498-88F4-3195B2D9B3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7D203-AF2C-4319-85CD-435242696293}" type="datetimeFigureOut">
              <a:rPr lang="en-ID" smtClean="0"/>
              <a:t>23/11/2024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DA80A-FC65-2A5C-98E4-B271CA6B8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59DC8-B11F-5D0D-7CE2-8EBA253DB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2948-0AB6-4150-AEB4-51768581A7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540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8E030-9075-DEE0-B788-067C1651A9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2B6C2-7D71-3473-2992-ACE437BFF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5382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C2A8-F94C-9A80-5C58-F84972BC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Spesialite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FD33-FDDC-1395-1EFC-EE9A08F20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ID" dirty="0" err="1"/>
              <a:t>Sebutkan</a:t>
            </a:r>
            <a:r>
              <a:rPr lang="en-ID" dirty="0"/>
              <a:t> dan </a:t>
            </a:r>
            <a:r>
              <a:rPr lang="en-ID" dirty="0" err="1"/>
              <a:t>jelaskan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alat-alat</a:t>
            </a:r>
            <a:r>
              <a:rPr lang="en-ID" dirty="0"/>
              <a:t> </a:t>
            </a:r>
            <a:r>
              <a:rPr lang="en-ID" dirty="0" err="1"/>
              <a:t>radiodiagnostik</a:t>
            </a:r>
            <a:r>
              <a:rPr lang="en-ID" dirty="0"/>
              <a:t>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D" dirty="0" err="1"/>
              <a:t>Sebutkan</a:t>
            </a:r>
            <a:r>
              <a:rPr lang="en-ID" dirty="0"/>
              <a:t> </a:t>
            </a:r>
            <a:r>
              <a:rPr lang="en-ID" dirty="0" err="1"/>
              <a:t>macam</a:t>
            </a:r>
            <a:r>
              <a:rPr lang="en-ID" dirty="0"/>
              <a:t> - </a:t>
            </a:r>
            <a:r>
              <a:rPr lang="en-ID" dirty="0" err="1"/>
              <a:t>macam</a:t>
            </a:r>
            <a:r>
              <a:rPr lang="en-ID" dirty="0"/>
              <a:t> </a:t>
            </a:r>
            <a:r>
              <a:rPr lang="en-ID" dirty="0" err="1"/>
              <a:t>benang</a:t>
            </a:r>
            <a:r>
              <a:rPr lang="en-ID" dirty="0"/>
              <a:t> </a:t>
            </a:r>
            <a:r>
              <a:rPr lang="en-ID" dirty="0" err="1"/>
              <a:t>bedah</a:t>
            </a:r>
            <a:r>
              <a:rPr lang="en-ID" dirty="0"/>
              <a:t> dan </a:t>
            </a:r>
            <a:r>
              <a:rPr lang="en-ID" dirty="0" err="1"/>
              <a:t>fungsinya</a:t>
            </a:r>
            <a:endParaRPr lang="en-ID" dirty="0"/>
          </a:p>
          <a:p>
            <a:pPr marL="514350" indent="-514350" algn="just">
              <a:buFont typeface="+mj-lt"/>
              <a:buAutoNum type="arabicPeriod"/>
            </a:pPr>
            <a:r>
              <a:rPr lang="en-ID" dirty="0" err="1"/>
              <a:t>Sebutkan</a:t>
            </a:r>
            <a:r>
              <a:rPr lang="en-ID" dirty="0"/>
              <a:t> </a:t>
            </a:r>
            <a:r>
              <a:rPr lang="en-ID" dirty="0" err="1"/>
              <a:t>macam</a:t>
            </a:r>
            <a:r>
              <a:rPr lang="en-ID" dirty="0"/>
              <a:t> – </a:t>
            </a:r>
            <a:r>
              <a:rPr lang="en-ID" dirty="0" err="1"/>
              <a:t>macam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ortopedi</a:t>
            </a:r>
            <a:r>
              <a:rPr lang="en-ID" dirty="0"/>
              <a:t> dan </a:t>
            </a:r>
            <a:r>
              <a:rPr lang="en-ID" dirty="0" err="1"/>
              <a:t>kegunaanya</a:t>
            </a:r>
            <a:endParaRPr lang="en-ID" dirty="0"/>
          </a:p>
          <a:p>
            <a:pPr marL="514350" indent="-514350" algn="just">
              <a:buFont typeface="+mj-lt"/>
              <a:buAutoNum type="arabicPeriod"/>
            </a:pP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penyimpanan</a:t>
            </a:r>
            <a:r>
              <a:rPr lang="en-ID" dirty="0"/>
              <a:t> dan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Kesehatan </a:t>
            </a:r>
            <a:r>
              <a:rPr lang="en-ID" dirty="0" err="1"/>
              <a:t>tersebut</a:t>
            </a:r>
            <a:r>
              <a:rPr lang="en-ID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29614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Tugas </vt:lpstr>
      <vt:lpstr>Tugas Spesialite Obat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Chotijatun Nasriyah</dc:creator>
  <cp:lastModifiedBy>Chotijatun Nasriyah</cp:lastModifiedBy>
  <cp:revision>2</cp:revision>
  <dcterms:created xsi:type="dcterms:W3CDTF">2024-11-18T04:45:29Z</dcterms:created>
  <dcterms:modified xsi:type="dcterms:W3CDTF">2024-11-23T08:41:54Z</dcterms:modified>
</cp:coreProperties>
</file>