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9144000" cy="6858000"/>
  <p:embeddedFontLst>
    <p:embeddedFont>
      <p:font typeface="Candara" panose="020E0502030303020204" pitchFamily="34" charset="0"/>
      <p:regular r:id="rId21"/>
      <p:bold r:id="rId22"/>
      <p:italic r:id="rId23"/>
      <p:boldItalic r:id="rId24"/>
    </p:embeddedFont>
    <p:embeddedFont>
      <p:font typeface="Quattrocento Sans" panose="020B0502050000020003" pitchFamily="34" charset="0"/>
      <p:regular r:id="rId25"/>
      <p:bold r:id="rId26"/>
      <p:italic r:id="rId27"/>
      <p:boldItalic r:id="rId28"/>
    </p:embeddedFont>
    <p:embeddedFont>
      <p:font typeface="Tahoma" panose="020B0604030504040204" pitchFamily="3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it+2oXOel1n2GQww61ojqS9QVU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BD5F6E-5B0C-4F7C-9A17-50E1F12B9ED8}">
  <a:tblStyle styleId="{84BD5F6E-5B0C-4F7C-9A17-50E1F12B9ED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0"/>
  </p:normalViewPr>
  <p:slideViewPr>
    <p:cSldViewPr snapToGrid="0">
      <p:cViewPr varScale="1">
        <p:scale>
          <a:sx n="97" d="100"/>
          <a:sy n="97" d="100"/>
        </p:scale>
        <p:origin x="1544" y="1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obj">
  <p:cSld name="OBJECT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5"/>
          <p:cNvSpPr/>
          <p:nvPr/>
        </p:nvSpPr>
        <p:spPr>
          <a:xfrm>
            <a:off x="0" y="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 extrusionOk="0">
                <a:moveTo>
                  <a:pt x="9143998" y="0"/>
                </a:moveTo>
                <a:lnTo>
                  <a:pt x="0" y="0"/>
                </a:lnTo>
                <a:lnTo>
                  <a:pt x="0" y="6857998"/>
                </a:lnTo>
                <a:lnTo>
                  <a:pt x="9143998" y="6857998"/>
                </a:lnTo>
                <a:lnTo>
                  <a:pt x="914399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8" name="Google Shape;18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50970"/>
            <a:ext cx="9143998" cy="220702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5"/>
          <p:cNvSpPr/>
          <p:nvPr/>
        </p:nvSpPr>
        <p:spPr>
          <a:xfrm>
            <a:off x="0" y="4752126"/>
            <a:ext cx="9144000" cy="2106295"/>
          </a:xfrm>
          <a:custGeom>
            <a:avLst/>
            <a:gdLst/>
            <a:ahLst/>
            <a:cxnLst/>
            <a:rect l="l" t="t" r="r" b="b"/>
            <a:pathLst>
              <a:path w="9144000" h="2106295" extrusionOk="0">
                <a:moveTo>
                  <a:pt x="0" y="1692273"/>
                </a:moveTo>
                <a:lnTo>
                  <a:pt x="0" y="2105873"/>
                </a:lnTo>
                <a:lnTo>
                  <a:pt x="9143998" y="2105873"/>
                </a:lnTo>
                <a:lnTo>
                  <a:pt x="9143998" y="1750890"/>
                </a:lnTo>
                <a:lnTo>
                  <a:pt x="2266827" y="1750890"/>
                </a:lnTo>
                <a:lnTo>
                  <a:pt x="1613552" y="1743475"/>
                </a:lnTo>
                <a:lnTo>
                  <a:pt x="0" y="1692273"/>
                </a:lnTo>
                <a:close/>
              </a:path>
              <a:path w="9144000" h="2106295" extrusionOk="0">
                <a:moveTo>
                  <a:pt x="9143998" y="0"/>
                </a:moveTo>
                <a:lnTo>
                  <a:pt x="8953852" y="89656"/>
                </a:lnTo>
                <a:lnTo>
                  <a:pt x="8464390" y="314248"/>
                </a:lnTo>
                <a:lnTo>
                  <a:pt x="8055838" y="494027"/>
                </a:lnTo>
                <a:lnTo>
                  <a:pt x="7664253" y="658816"/>
                </a:lnTo>
                <a:lnTo>
                  <a:pt x="7341067" y="788589"/>
                </a:lnTo>
                <a:lnTo>
                  <a:pt x="7028465" y="908170"/>
                </a:lnTo>
                <a:lnTo>
                  <a:pt x="6775422" y="1000311"/>
                </a:lnTo>
                <a:lnTo>
                  <a:pt x="6528623" y="1085858"/>
                </a:lnTo>
                <a:lnTo>
                  <a:pt x="6287565" y="1165031"/>
                </a:lnTo>
                <a:lnTo>
                  <a:pt x="6051746" y="1238050"/>
                </a:lnTo>
                <a:lnTo>
                  <a:pt x="5820663" y="1305135"/>
                </a:lnTo>
                <a:lnTo>
                  <a:pt x="5593814" y="1366505"/>
                </a:lnTo>
                <a:lnTo>
                  <a:pt x="5415045" y="1411633"/>
                </a:lnTo>
                <a:lnTo>
                  <a:pt x="5238406" y="1453358"/>
                </a:lnTo>
                <a:lnTo>
                  <a:pt x="5063641" y="1491791"/>
                </a:lnTo>
                <a:lnTo>
                  <a:pt x="4890491" y="1527045"/>
                </a:lnTo>
                <a:lnTo>
                  <a:pt x="4718700" y="1559232"/>
                </a:lnTo>
                <a:lnTo>
                  <a:pt x="4548010" y="1588464"/>
                </a:lnTo>
                <a:lnTo>
                  <a:pt x="4335805" y="1621022"/>
                </a:lnTo>
                <a:lnTo>
                  <a:pt x="4124414" y="1649359"/>
                </a:lnTo>
                <a:lnTo>
                  <a:pt x="3913337" y="1673696"/>
                </a:lnTo>
                <a:lnTo>
                  <a:pt x="3702071" y="1694252"/>
                </a:lnTo>
                <a:lnTo>
                  <a:pt x="3490113" y="1711246"/>
                </a:lnTo>
                <a:lnTo>
                  <a:pt x="3234142" y="1727248"/>
                </a:lnTo>
                <a:lnTo>
                  <a:pt x="2975582" y="1738817"/>
                </a:lnTo>
                <a:lnTo>
                  <a:pt x="2669498" y="1747220"/>
                </a:lnTo>
                <a:lnTo>
                  <a:pt x="2266827" y="1750890"/>
                </a:lnTo>
                <a:lnTo>
                  <a:pt x="9143998" y="1750890"/>
                </a:lnTo>
                <a:lnTo>
                  <a:pt x="9143998" y="0"/>
                </a:lnTo>
                <a:close/>
              </a:path>
            </a:pathLst>
          </a:custGeom>
          <a:solidFill>
            <a:srgbClr val="8F8F8F">
              <a:alpha val="4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35"/>
          <p:cNvSpPr txBox="1">
            <a:spLocks noGrp="1"/>
          </p:cNvSpPr>
          <p:nvPr>
            <p:ph type="ctrTitle"/>
          </p:nvPr>
        </p:nvSpPr>
        <p:spPr>
          <a:xfrm>
            <a:off x="957158" y="231141"/>
            <a:ext cx="7229682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5"/>
          <p:cNvSpPr txBox="1">
            <a:spLocks noGrp="1"/>
          </p:cNvSpPr>
          <p:nvPr>
            <p:ph type="subTitle" idx="1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5"/>
          <p:cNvSpPr txBox="1">
            <a:spLocks noGrp="1"/>
          </p:cNvSpPr>
          <p:nvPr>
            <p:ph type="ftr" idx="11"/>
          </p:nvPr>
        </p:nvSpPr>
        <p:spPr>
          <a:xfrm>
            <a:off x="4191923" y="6634119"/>
            <a:ext cx="767079" cy="1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5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5"/>
          <p:cNvSpPr txBox="1">
            <a:spLocks noGrp="1"/>
          </p:cNvSpPr>
          <p:nvPr>
            <p:ph type="sldNum" idx="12"/>
          </p:nvPr>
        </p:nvSpPr>
        <p:spPr>
          <a:xfrm>
            <a:off x="8742385" y="6634119"/>
            <a:ext cx="217804" cy="1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6"/>
          <p:cNvSpPr txBox="1">
            <a:spLocks noGrp="1"/>
          </p:cNvSpPr>
          <p:nvPr>
            <p:ph type="ftr" idx="11"/>
          </p:nvPr>
        </p:nvSpPr>
        <p:spPr>
          <a:xfrm>
            <a:off x="4191923" y="6634119"/>
            <a:ext cx="767079" cy="1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6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6"/>
          <p:cNvSpPr txBox="1">
            <a:spLocks noGrp="1"/>
          </p:cNvSpPr>
          <p:nvPr>
            <p:ph type="sldNum" idx="12"/>
          </p:nvPr>
        </p:nvSpPr>
        <p:spPr>
          <a:xfrm>
            <a:off x="8742385" y="6634119"/>
            <a:ext cx="217804" cy="1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7"/>
          <p:cNvSpPr txBox="1">
            <a:spLocks noGrp="1"/>
          </p:cNvSpPr>
          <p:nvPr>
            <p:ph type="title"/>
          </p:nvPr>
        </p:nvSpPr>
        <p:spPr>
          <a:xfrm>
            <a:off x="1012285" y="337820"/>
            <a:ext cx="7119429" cy="58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700" b="1" i="0">
                <a:solidFill>
                  <a:srgbClr val="FFFF0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7"/>
          <p:cNvSpPr txBox="1">
            <a:spLocks noGrp="1"/>
          </p:cNvSpPr>
          <p:nvPr>
            <p:ph type="body" idx="1"/>
          </p:nvPr>
        </p:nvSpPr>
        <p:spPr>
          <a:xfrm>
            <a:off x="493395" y="1480820"/>
            <a:ext cx="8157209" cy="4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7"/>
          <p:cNvSpPr txBox="1">
            <a:spLocks noGrp="1"/>
          </p:cNvSpPr>
          <p:nvPr>
            <p:ph type="ftr" idx="11"/>
          </p:nvPr>
        </p:nvSpPr>
        <p:spPr>
          <a:xfrm>
            <a:off x="4191923" y="6634119"/>
            <a:ext cx="767079" cy="1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7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sldNum" idx="12"/>
          </p:nvPr>
        </p:nvSpPr>
        <p:spPr>
          <a:xfrm>
            <a:off x="8742385" y="6634119"/>
            <a:ext cx="217804" cy="1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8"/>
          <p:cNvSpPr txBox="1">
            <a:spLocks noGrp="1"/>
          </p:cNvSpPr>
          <p:nvPr>
            <p:ph type="title"/>
          </p:nvPr>
        </p:nvSpPr>
        <p:spPr>
          <a:xfrm>
            <a:off x="1012285" y="337820"/>
            <a:ext cx="7119429" cy="58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700" b="1" i="0">
                <a:solidFill>
                  <a:srgbClr val="FFFF0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8"/>
          <p:cNvSpPr txBox="1">
            <a:spLocks noGrp="1"/>
          </p:cNvSpPr>
          <p:nvPr>
            <p:ph type="ftr" idx="11"/>
          </p:nvPr>
        </p:nvSpPr>
        <p:spPr>
          <a:xfrm>
            <a:off x="4191923" y="6634119"/>
            <a:ext cx="767079" cy="1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8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sldNum" idx="12"/>
          </p:nvPr>
        </p:nvSpPr>
        <p:spPr>
          <a:xfrm>
            <a:off x="8742385" y="6634119"/>
            <a:ext cx="217804" cy="1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9"/>
          <p:cNvSpPr/>
          <p:nvPr/>
        </p:nvSpPr>
        <p:spPr>
          <a:xfrm>
            <a:off x="0" y="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 extrusionOk="0">
                <a:moveTo>
                  <a:pt x="9143998" y="0"/>
                </a:moveTo>
                <a:lnTo>
                  <a:pt x="0" y="0"/>
                </a:lnTo>
                <a:lnTo>
                  <a:pt x="0" y="6857998"/>
                </a:lnTo>
                <a:lnTo>
                  <a:pt x="9143998" y="6857998"/>
                </a:lnTo>
                <a:lnTo>
                  <a:pt x="914399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42" name="Google Shape;42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50970"/>
            <a:ext cx="9143998" cy="220702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39"/>
          <p:cNvSpPr/>
          <p:nvPr/>
        </p:nvSpPr>
        <p:spPr>
          <a:xfrm>
            <a:off x="0" y="4752126"/>
            <a:ext cx="9144000" cy="2106295"/>
          </a:xfrm>
          <a:custGeom>
            <a:avLst/>
            <a:gdLst/>
            <a:ahLst/>
            <a:cxnLst/>
            <a:rect l="l" t="t" r="r" b="b"/>
            <a:pathLst>
              <a:path w="9144000" h="2106295" extrusionOk="0">
                <a:moveTo>
                  <a:pt x="0" y="1692273"/>
                </a:moveTo>
                <a:lnTo>
                  <a:pt x="0" y="2105873"/>
                </a:lnTo>
                <a:lnTo>
                  <a:pt x="9143998" y="2105873"/>
                </a:lnTo>
                <a:lnTo>
                  <a:pt x="9143998" y="1750890"/>
                </a:lnTo>
                <a:lnTo>
                  <a:pt x="2266827" y="1750890"/>
                </a:lnTo>
                <a:lnTo>
                  <a:pt x="1613552" y="1743475"/>
                </a:lnTo>
                <a:lnTo>
                  <a:pt x="0" y="1692273"/>
                </a:lnTo>
                <a:close/>
              </a:path>
              <a:path w="9144000" h="2106295" extrusionOk="0">
                <a:moveTo>
                  <a:pt x="9143998" y="0"/>
                </a:moveTo>
                <a:lnTo>
                  <a:pt x="8953852" y="89656"/>
                </a:lnTo>
                <a:lnTo>
                  <a:pt x="8464390" y="314248"/>
                </a:lnTo>
                <a:lnTo>
                  <a:pt x="8055838" y="494027"/>
                </a:lnTo>
                <a:lnTo>
                  <a:pt x="7664253" y="658816"/>
                </a:lnTo>
                <a:lnTo>
                  <a:pt x="7341067" y="788589"/>
                </a:lnTo>
                <a:lnTo>
                  <a:pt x="7028465" y="908170"/>
                </a:lnTo>
                <a:lnTo>
                  <a:pt x="6775422" y="1000311"/>
                </a:lnTo>
                <a:lnTo>
                  <a:pt x="6528623" y="1085858"/>
                </a:lnTo>
                <a:lnTo>
                  <a:pt x="6287565" y="1165031"/>
                </a:lnTo>
                <a:lnTo>
                  <a:pt x="6051746" y="1238050"/>
                </a:lnTo>
                <a:lnTo>
                  <a:pt x="5820663" y="1305135"/>
                </a:lnTo>
                <a:lnTo>
                  <a:pt x="5593814" y="1366505"/>
                </a:lnTo>
                <a:lnTo>
                  <a:pt x="5415045" y="1411633"/>
                </a:lnTo>
                <a:lnTo>
                  <a:pt x="5238406" y="1453358"/>
                </a:lnTo>
                <a:lnTo>
                  <a:pt x="5063641" y="1491791"/>
                </a:lnTo>
                <a:lnTo>
                  <a:pt x="4890491" y="1527045"/>
                </a:lnTo>
                <a:lnTo>
                  <a:pt x="4718700" y="1559232"/>
                </a:lnTo>
                <a:lnTo>
                  <a:pt x="4548010" y="1588464"/>
                </a:lnTo>
                <a:lnTo>
                  <a:pt x="4335805" y="1621022"/>
                </a:lnTo>
                <a:lnTo>
                  <a:pt x="4124414" y="1649359"/>
                </a:lnTo>
                <a:lnTo>
                  <a:pt x="3913337" y="1673696"/>
                </a:lnTo>
                <a:lnTo>
                  <a:pt x="3702071" y="1694252"/>
                </a:lnTo>
                <a:lnTo>
                  <a:pt x="3490113" y="1711246"/>
                </a:lnTo>
                <a:lnTo>
                  <a:pt x="3234142" y="1727248"/>
                </a:lnTo>
                <a:lnTo>
                  <a:pt x="2975582" y="1738817"/>
                </a:lnTo>
                <a:lnTo>
                  <a:pt x="2669498" y="1747220"/>
                </a:lnTo>
                <a:lnTo>
                  <a:pt x="2266827" y="1750890"/>
                </a:lnTo>
                <a:lnTo>
                  <a:pt x="9143998" y="1750890"/>
                </a:lnTo>
                <a:lnTo>
                  <a:pt x="9143998" y="0"/>
                </a:lnTo>
                <a:close/>
              </a:path>
            </a:pathLst>
          </a:custGeom>
          <a:solidFill>
            <a:srgbClr val="8F8F8F">
              <a:alpha val="4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44" name="Google Shape;4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7134" y="0"/>
            <a:ext cx="193686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39"/>
          <p:cNvSpPr/>
          <p:nvPr/>
        </p:nvSpPr>
        <p:spPr>
          <a:xfrm>
            <a:off x="7315198" y="1"/>
            <a:ext cx="1828800" cy="6858000"/>
          </a:xfrm>
          <a:custGeom>
            <a:avLst/>
            <a:gdLst/>
            <a:ahLst/>
            <a:cxnLst/>
            <a:rect l="l" t="t" r="r" b="b"/>
            <a:pathLst>
              <a:path w="1828800" h="6858000" extrusionOk="0">
                <a:moveTo>
                  <a:pt x="0" y="0"/>
                </a:moveTo>
                <a:lnTo>
                  <a:pt x="37678" y="52510"/>
                </a:lnTo>
                <a:lnTo>
                  <a:pt x="74692" y="105058"/>
                </a:lnTo>
                <a:lnTo>
                  <a:pt x="111044" y="157642"/>
                </a:lnTo>
                <a:lnTo>
                  <a:pt x="146739" y="210257"/>
                </a:lnTo>
                <a:lnTo>
                  <a:pt x="181781" y="262902"/>
                </a:lnTo>
                <a:lnTo>
                  <a:pt x="216172" y="315573"/>
                </a:lnTo>
                <a:lnTo>
                  <a:pt x="249918" y="368267"/>
                </a:lnTo>
                <a:lnTo>
                  <a:pt x="283022" y="420981"/>
                </a:lnTo>
                <a:lnTo>
                  <a:pt x="315487" y="473713"/>
                </a:lnTo>
                <a:lnTo>
                  <a:pt x="347318" y="526460"/>
                </a:lnTo>
                <a:lnTo>
                  <a:pt x="378518" y="579218"/>
                </a:lnTo>
                <a:lnTo>
                  <a:pt x="409092" y="631984"/>
                </a:lnTo>
                <a:lnTo>
                  <a:pt x="439042" y="684757"/>
                </a:lnTo>
                <a:lnTo>
                  <a:pt x="468374" y="737532"/>
                </a:lnTo>
                <a:lnTo>
                  <a:pt x="497090" y="790307"/>
                </a:lnTo>
                <a:lnTo>
                  <a:pt x="525195" y="843079"/>
                </a:lnTo>
                <a:lnTo>
                  <a:pt x="552692" y="895845"/>
                </a:lnTo>
                <a:lnTo>
                  <a:pt x="579586" y="948602"/>
                </a:lnTo>
                <a:lnTo>
                  <a:pt x="605879" y="1001347"/>
                </a:lnTo>
                <a:lnTo>
                  <a:pt x="631577" y="1054077"/>
                </a:lnTo>
                <a:lnTo>
                  <a:pt x="656682" y="1106790"/>
                </a:lnTo>
                <a:lnTo>
                  <a:pt x="681198" y="1159482"/>
                </a:lnTo>
                <a:lnTo>
                  <a:pt x="705130" y="1212150"/>
                </a:lnTo>
                <a:lnTo>
                  <a:pt x="728481" y="1264792"/>
                </a:lnTo>
                <a:lnTo>
                  <a:pt x="751256" y="1317404"/>
                </a:lnTo>
                <a:lnTo>
                  <a:pt x="773457" y="1369984"/>
                </a:lnTo>
                <a:lnTo>
                  <a:pt x="795089" y="1422529"/>
                </a:lnTo>
                <a:lnTo>
                  <a:pt x="816155" y="1475035"/>
                </a:lnTo>
                <a:lnTo>
                  <a:pt x="836660" y="1527501"/>
                </a:lnTo>
                <a:lnTo>
                  <a:pt x="856607" y="1579922"/>
                </a:lnTo>
                <a:lnTo>
                  <a:pt x="875999" y="1632296"/>
                </a:lnTo>
                <a:lnTo>
                  <a:pt x="894842" y="1684620"/>
                </a:lnTo>
                <a:lnTo>
                  <a:pt x="913139" y="1736891"/>
                </a:lnTo>
                <a:lnTo>
                  <a:pt x="930893" y="1789107"/>
                </a:lnTo>
                <a:lnTo>
                  <a:pt x="948108" y="1841263"/>
                </a:lnTo>
                <a:lnTo>
                  <a:pt x="964788" y="1893359"/>
                </a:lnTo>
                <a:lnTo>
                  <a:pt x="980938" y="1945389"/>
                </a:lnTo>
                <a:lnTo>
                  <a:pt x="996560" y="1997352"/>
                </a:lnTo>
                <a:lnTo>
                  <a:pt x="1011659" y="2049244"/>
                </a:lnTo>
                <a:lnTo>
                  <a:pt x="1026239" y="2101063"/>
                </a:lnTo>
                <a:lnTo>
                  <a:pt x="1040303" y="2152806"/>
                </a:lnTo>
                <a:lnTo>
                  <a:pt x="1053855" y="2204469"/>
                </a:lnTo>
                <a:lnTo>
                  <a:pt x="1066899" y="2256050"/>
                </a:lnTo>
                <a:lnTo>
                  <a:pt x="1079438" y="2307547"/>
                </a:lnTo>
                <a:lnTo>
                  <a:pt x="1091478" y="2358955"/>
                </a:lnTo>
                <a:lnTo>
                  <a:pt x="1103021" y="2410272"/>
                </a:lnTo>
                <a:lnTo>
                  <a:pt x="1114071" y="2461495"/>
                </a:lnTo>
                <a:lnTo>
                  <a:pt x="1124633" y="2512621"/>
                </a:lnTo>
                <a:lnTo>
                  <a:pt x="1134709" y="2563648"/>
                </a:lnTo>
                <a:lnTo>
                  <a:pt x="1144304" y="2614571"/>
                </a:lnTo>
                <a:lnTo>
                  <a:pt x="1153422" y="2665390"/>
                </a:lnTo>
                <a:lnTo>
                  <a:pt x="1162066" y="2716099"/>
                </a:lnTo>
                <a:lnTo>
                  <a:pt x="1170241" y="2766697"/>
                </a:lnTo>
                <a:lnTo>
                  <a:pt x="1177950" y="2817181"/>
                </a:lnTo>
                <a:lnTo>
                  <a:pt x="1185196" y="2867547"/>
                </a:lnTo>
                <a:lnTo>
                  <a:pt x="1191985" y="2917793"/>
                </a:lnTo>
                <a:lnTo>
                  <a:pt x="1198319" y="2967916"/>
                </a:lnTo>
                <a:lnTo>
                  <a:pt x="1204203" y="3017913"/>
                </a:lnTo>
                <a:lnTo>
                  <a:pt x="1209640" y="3067780"/>
                </a:lnTo>
                <a:lnTo>
                  <a:pt x="1214634" y="3117516"/>
                </a:lnTo>
                <a:lnTo>
                  <a:pt x="1219189" y="3167117"/>
                </a:lnTo>
                <a:lnTo>
                  <a:pt x="1223308" y="3216579"/>
                </a:lnTo>
                <a:lnTo>
                  <a:pt x="1226997" y="3265901"/>
                </a:lnTo>
                <a:lnTo>
                  <a:pt x="1230257" y="3315080"/>
                </a:lnTo>
                <a:lnTo>
                  <a:pt x="1233095" y="3364111"/>
                </a:lnTo>
                <a:lnTo>
                  <a:pt x="1235512" y="3412993"/>
                </a:lnTo>
                <a:lnTo>
                  <a:pt x="1237513" y="3461723"/>
                </a:lnTo>
                <a:lnTo>
                  <a:pt x="1239102" y="3510297"/>
                </a:lnTo>
                <a:lnTo>
                  <a:pt x="1240282" y="3558712"/>
                </a:lnTo>
                <a:lnTo>
                  <a:pt x="1241058" y="3606967"/>
                </a:lnTo>
                <a:lnTo>
                  <a:pt x="1241433" y="3655057"/>
                </a:lnTo>
                <a:lnTo>
                  <a:pt x="1241412" y="3702980"/>
                </a:lnTo>
                <a:lnTo>
                  <a:pt x="1240997" y="3750733"/>
                </a:lnTo>
                <a:lnTo>
                  <a:pt x="1240193" y="3798312"/>
                </a:lnTo>
                <a:lnTo>
                  <a:pt x="1239003" y="3845716"/>
                </a:lnTo>
                <a:lnTo>
                  <a:pt x="1237432" y="3892941"/>
                </a:lnTo>
                <a:lnTo>
                  <a:pt x="1235483" y="3939984"/>
                </a:lnTo>
                <a:lnTo>
                  <a:pt x="1233161" y="3986843"/>
                </a:lnTo>
                <a:lnTo>
                  <a:pt x="1230468" y="4033513"/>
                </a:lnTo>
                <a:lnTo>
                  <a:pt x="1227409" y="4079993"/>
                </a:lnTo>
                <a:lnTo>
                  <a:pt x="1223987" y="4126280"/>
                </a:lnTo>
                <a:lnTo>
                  <a:pt x="1220207" y="4172370"/>
                </a:lnTo>
                <a:lnTo>
                  <a:pt x="1216072" y="4218261"/>
                </a:lnTo>
                <a:lnTo>
                  <a:pt x="1211586" y="4263949"/>
                </a:lnTo>
                <a:lnTo>
                  <a:pt x="1206753" y="4309432"/>
                </a:lnTo>
                <a:lnTo>
                  <a:pt x="1201577" y="4354707"/>
                </a:lnTo>
                <a:lnTo>
                  <a:pt x="1196061" y="4399771"/>
                </a:lnTo>
                <a:lnTo>
                  <a:pt x="1190210" y="4444620"/>
                </a:lnTo>
                <a:lnTo>
                  <a:pt x="1184027" y="4489253"/>
                </a:lnTo>
                <a:lnTo>
                  <a:pt x="1177516" y="4533666"/>
                </a:lnTo>
                <a:lnTo>
                  <a:pt x="1170681" y="4577856"/>
                </a:lnTo>
                <a:lnTo>
                  <a:pt x="1163525" y="4621820"/>
                </a:lnTo>
                <a:lnTo>
                  <a:pt x="1156053" y="4665555"/>
                </a:lnTo>
                <a:lnTo>
                  <a:pt x="1148269" y="4709059"/>
                </a:lnTo>
                <a:lnTo>
                  <a:pt x="1140176" y="4752329"/>
                </a:lnTo>
                <a:lnTo>
                  <a:pt x="1131777" y="4795360"/>
                </a:lnTo>
                <a:lnTo>
                  <a:pt x="1123078" y="4838152"/>
                </a:lnTo>
                <a:lnTo>
                  <a:pt x="1114081" y="4880700"/>
                </a:lnTo>
                <a:lnTo>
                  <a:pt x="1104791" y="4923001"/>
                </a:lnTo>
                <a:lnTo>
                  <a:pt x="1095211" y="4965054"/>
                </a:lnTo>
                <a:lnTo>
                  <a:pt x="1085345" y="5006854"/>
                </a:lnTo>
                <a:lnTo>
                  <a:pt x="1075198" y="5048399"/>
                </a:lnTo>
                <a:lnTo>
                  <a:pt x="1064772" y="5089687"/>
                </a:lnTo>
                <a:lnTo>
                  <a:pt x="1054072" y="5130713"/>
                </a:lnTo>
                <a:lnTo>
                  <a:pt x="1043101" y="5171475"/>
                </a:lnTo>
                <a:lnTo>
                  <a:pt x="1031864" y="5211971"/>
                </a:lnTo>
                <a:lnTo>
                  <a:pt x="1020364" y="5252197"/>
                </a:lnTo>
                <a:lnTo>
                  <a:pt x="1008605" y="5292150"/>
                </a:lnTo>
                <a:lnTo>
                  <a:pt x="996591" y="5331828"/>
                </a:lnTo>
                <a:lnTo>
                  <a:pt x="984325" y="5371227"/>
                </a:lnTo>
                <a:lnTo>
                  <a:pt x="971812" y="5410345"/>
                </a:lnTo>
                <a:lnTo>
                  <a:pt x="959055" y="5449178"/>
                </a:lnTo>
                <a:lnTo>
                  <a:pt x="946059" y="5487724"/>
                </a:lnTo>
                <a:lnTo>
                  <a:pt x="932826" y="5525980"/>
                </a:lnTo>
                <a:lnTo>
                  <a:pt x="919361" y="5563942"/>
                </a:lnTo>
                <a:lnTo>
                  <a:pt x="905668" y="5601609"/>
                </a:lnTo>
                <a:lnTo>
                  <a:pt x="891750" y="5638976"/>
                </a:lnTo>
                <a:lnTo>
                  <a:pt x="877612" y="5676042"/>
                </a:lnTo>
                <a:lnTo>
                  <a:pt x="863257" y="5712802"/>
                </a:lnTo>
                <a:lnTo>
                  <a:pt x="848689" y="5749255"/>
                </a:lnTo>
                <a:lnTo>
                  <a:pt x="833911" y="5785397"/>
                </a:lnTo>
                <a:lnTo>
                  <a:pt x="818928" y="5821225"/>
                </a:lnTo>
                <a:lnTo>
                  <a:pt x="803744" y="5856737"/>
                </a:lnTo>
                <a:lnTo>
                  <a:pt x="788362" y="5891929"/>
                </a:lnTo>
                <a:lnTo>
                  <a:pt x="772786" y="5926799"/>
                </a:lnTo>
                <a:lnTo>
                  <a:pt x="741068" y="5995559"/>
                </a:lnTo>
                <a:lnTo>
                  <a:pt x="708621" y="6062995"/>
                </a:lnTo>
                <a:lnTo>
                  <a:pt x="675474" y="6129081"/>
                </a:lnTo>
                <a:lnTo>
                  <a:pt x="641660" y="6193796"/>
                </a:lnTo>
                <a:lnTo>
                  <a:pt x="607207" y="6257115"/>
                </a:lnTo>
                <a:lnTo>
                  <a:pt x="572148" y="6319016"/>
                </a:lnTo>
                <a:lnTo>
                  <a:pt x="536513" y="6379474"/>
                </a:lnTo>
                <a:lnTo>
                  <a:pt x="500332" y="6438467"/>
                </a:lnTo>
                <a:lnTo>
                  <a:pt x="463636" y="6495970"/>
                </a:lnTo>
                <a:lnTo>
                  <a:pt x="426456" y="6551961"/>
                </a:lnTo>
                <a:lnTo>
                  <a:pt x="388822" y="6606416"/>
                </a:lnTo>
                <a:lnTo>
                  <a:pt x="350765" y="6659312"/>
                </a:lnTo>
                <a:lnTo>
                  <a:pt x="312315" y="6710624"/>
                </a:lnTo>
                <a:lnTo>
                  <a:pt x="273504" y="6760330"/>
                </a:lnTo>
                <a:lnTo>
                  <a:pt x="234362" y="6808406"/>
                </a:lnTo>
                <a:lnTo>
                  <a:pt x="194919" y="6854829"/>
                </a:lnTo>
                <a:lnTo>
                  <a:pt x="1828800" y="6857998"/>
                </a:lnTo>
                <a:lnTo>
                  <a:pt x="1828800" y="14257"/>
                </a:lnTo>
                <a:lnTo>
                  <a:pt x="0" y="0"/>
                </a:lnTo>
                <a:close/>
              </a:path>
            </a:pathLst>
          </a:custGeom>
          <a:solidFill>
            <a:srgbClr val="6C6C6C">
              <a:alpha val="39607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39"/>
          <p:cNvSpPr/>
          <p:nvPr/>
        </p:nvSpPr>
        <p:spPr>
          <a:xfrm>
            <a:off x="304800" y="1371601"/>
            <a:ext cx="4233545" cy="0"/>
          </a:xfrm>
          <a:custGeom>
            <a:avLst/>
            <a:gdLst/>
            <a:ahLst/>
            <a:cxnLst/>
            <a:rect l="l" t="t" r="r" b="b"/>
            <a:pathLst>
              <a:path w="4233545" h="120000" extrusionOk="0">
                <a:moveTo>
                  <a:pt x="0" y="0"/>
                </a:moveTo>
                <a:lnTo>
                  <a:pt x="4233331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47" name="Google Shape;47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5798" y="609601"/>
            <a:ext cx="4174065" cy="5714998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39"/>
          <p:cNvSpPr/>
          <p:nvPr/>
        </p:nvSpPr>
        <p:spPr>
          <a:xfrm>
            <a:off x="4495798" y="609601"/>
            <a:ext cx="4174490" cy="5715000"/>
          </a:xfrm>
          <a:custGeom>
            <a:avLst/>
            <a:gdLst/>
            <a:ahLst/>
            <a:cxnLst/>
            <a:rect l="l" t="t" r="r" b="b"/>
            <a:pathLst>
              <a:path w="4174490" h="5715000" extrusionOk="0">
                <a:moveTo>
                  <a:pt x="0" y="0"/>
                </a:moveTo>
                <a:lnTo>
                  <a:pt x="4174065" y="0"/>
                </a:lnTo>
                <a:lnTo>
                  <a:pt x="4174065" y="5714998"/>
                </a:lnTo>
                <a:lnTo>
                  <a:pt x="0" y="5714998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39"/>
          <p:cNvSpPr txBox="1">
            <a:spLocks noGrp="1"/>
          </p:cNvSpPr>
          <p:nvPr>
            <p:ph type="title"/>
          </p:nvPr>
        </p:nvSpPr>
        <p:spPr>
          <a:xfrm>
            <a:off x="1012285" y="337820"/>
            <a:ext cx="7119429" cy="58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700" b="1" i="0">
                <a:solidFill>
                  <a:srgbClr val="FFFF0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9"/>
          <p:cNvSpPr txBox="1">
            <a:spLocks noGrp="1"/>
          </p:cNvSpPr>
          <p:nvPr>
            <p:ph type="body" idx="1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9"/>
          <p:cNvSpPr txBox="1">
            <a:spLocks noGrp="1"/>
          </p:cNvSpPr>
          <p:nvPr>
            <p:ph type="body" idx="2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9"/>
          <p:cNvSpPr txBox="1">
            <a:spLocks noGrp="1"/>
          </p:cNvSpPr>
          <p:nvPr>
            <p:ph type="ftr" idx="11"/>
          </p:nvPr>
        </p:nvSpPr>
        <p:spPr>
          <a:xfrm>
            <a:off x="4191923" y="6634119"/>
            <a:ext cx="767079" cy="1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9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9"/>
          <p:cNvSpPr txBox="1">
            <a:spLocks noGrp="1"/>
          </p:cNvSpPr>
          <p:nvPr>
            <p:ph type="sldNum" idx="12"/>
          </p:nvPr>
        </p:nvSpPr>
        <p:spPr>
          <a:xfrm>
            <a:off x="8742385" y="6634119"/>
            <a:ext cx="217804" cy="1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/>
          <p:nvPr/>
        </p:nvSpPr>
        <p:spPr>
          <a:xfrm>
            <a:off x="0" y="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 extrusionOk="0">
                <a:moveTo>
                  <a:pt x="9143998" y="0"/>
                </a:moveTo>
                <a:lnTo>
                  <a:pt x="0" y="0"/>
                </a:lnTo>
                <a:lnTo>
                  <a:pt x="0" y="6857998"/>
                </a:lnTo>
                <a:lnTo>
                  <a:pt x="9143998" y="6857998"/>
                </a:lnTo>
                <a:lnTo>
                  <a:pt x="914399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7" name="Google Shape;7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4650970"/>
            <a:ext cx="9143998" cy="22070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34"/>
          <p:cNvSpPr/>
          <p:nvPr/>
        </p:nvSpPr>
        <p:spPr>
          <a:xfrm>
            <a:off x="0" y="4752126"/>
            <a:ext cx="9144000" cy="2106295"/>
          </a:xfrm>
          <a:custGeom>
            <a:avLst/>
            <a:gdLst/>
            <a:ahLst/>
            <a:cxnLst/>
            <a:rect l="l" t="t" r="r" b="b"/>
            <a:pathLst>
              <a:path w="9144000" h="2106295" extrusionOk="0">
                <a:moveTo>
                  <a:pt x="0" y="1692273"/>
                </a:moveTo>
                <a:lnTo>
                  <a:pt x="0" y="2105873"/>
                </a:lnTo>
                <a:lnTo>
                  <a:pt x="9143998" y="2105873"/>
                </a:lnTo>
                <a:lnTo>
                  <a:pt x="9143998" y="1750890"/>
                </a:lnTo>
                <a:lnTo>
                  <a:pt x="2266827" y="1750890"/>
                </a:lnTo>
                <a:lnTo>
                  <a:pt x="1613552" y="1743475"/>
                </a:lnTo>
                <a:lnTo>
                  <a:pt x="0" y="1692273"/>
                </a:lnTo>
                <a:close/>
              </a:path>
              <a:path w="9144000" h="2106295" extrusionOk="0">
                <a:moveTo>
                  <a:pt x="9143998" y="0"/>
                </a:moveTo>
                <a:lnTo>
                  <a:pt x="8953852" y="89656"/>
                </a:lnTo>
                <a:lnTo>
                  <a:pt x="8464390" y="314248"/>
                </a:lnTo>
                <a:lnTo>
                  <a:pt x="8055838" y="494027"/>
                </a:lnTo>
                <a:lnTo>
                  <a:pt x="7664253" y="658816"/>
                </a:lnTo>
                <a:lnTo>
                  <a:pt x="7341067" y="788589"/>
                </a:lnTo>
                <a:lnTo>
                  <a:pt x="7028465" y="908170"/>
                </a:lnTo>
                <a:lnTo>
                  <a:pt x="6775422" y="1000311"/>
                </a:lnTo>
                <a:lnTo>
                  <a:pt x="6528623" y="1085858"/>
                </a:lnTo>
                <a:lnTo>
                  <a:pt x="6287565" y="1165031"/>
                </a:lnTo>
                <a:lnTo>
                  <a:pt x="6051746" y="1238050"/>
                </a:lnTo>
                <a:lnTo>
                  <a:pt x="5820663" y="1305135"/>
                </a:lnTo>
                <a:lnTo>
                  <a:pt x="5593814" y="1366505"/>
                </a:lnTo>
                <a:lnTo>
                  <a:pt x="5415045" y="1411633"/>
                </a:lnTo>
                <a:lnTo>
                  <a:pt x="5238406" y="1453358"/>
                </a:lnTo>
                <a:lnTo>
                  <a:pt x="5063641" y="1491791"/>
                </a:lnTo>
                <a:lnTo>
                  <a:pt x="4890491" y="1527045"/>
                </a:lnTo>
                <a:lnTo>
                  <a:pt x="4718700" y="1559232"/>
                </a:lnTo>
                <a:lnTo>
                  <a:pt x="4548010" y="1588464"/>
                </a:lnTo>
                <a:lnTo>
                  <a:pt x="4335805" y="1621022"/>
                </a:lnTo>
                <a:lnTo>
                  <a:pt x="4124414" y="1649359"/>
                </a:lnTo>
                <a:lnTo>
                  <a:pt x="3913337" y="1673696"/>
                </a:lnTo>
                <a:lnTo>
                  <a:pt x="3702071" y="1694252"/>
                </a:lnTo>
                <a:lnTo>
                  <a:pt x="3490113" y="1711246"/>
                </a:lnTo>
                <a:lnTo>
                  <a:pt x="3234142" y="1727248"/>
                </a:lnTo>
                <a:lnTo>
                  <a:pt x="2975582" y="1738817"/>
                </a:lnTo>
                <a:lnTo>
                  <a:pt x="2669498" y="1747220"/>
                </a:lnTo>
                <a:lnTo>
                  <a:pt x="2266827" y="1750890"/>
                </a:lnTo>
                <a:lnTo>
                  <a:pt x="9143998" y="1750890"/>
                </a:lnTo>
                <a:lnTo>
                  <a:pt x="9143998" y="0"/>
                </a:lnTo>
                <a:close/>
              </a:path>
            </a:pathLst>
          </a:custGeom>
          <a:solidFill>
            <a:srgbClr val="8F8F8F">
              <a:alpha val="4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9" name="Google Shape;9;p3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07134" y="0"/>
            <a:ext cx="193686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34"/>
          <p:cNvSpPr/>
          <p:nvPr/>
        </p:nvSpPr>
        <p:spPr>
          <a:xfrm>
            <a:off x="7315198" y="1"/>
            <a:ext cx="1828800" cy="6858000"/>
          </a:xfrm>
          <a:custGeom>
            <a:avLst/>
            <a:gdLst/>
            <a:ahLst/>
            <a:cxnLst/>
            <a:rect l="l" t="t" r="r" b="b"/>
            <a:pathLst>
              <a:path w="1828800" h="6858000" extrusionOk="0">
                <a:moveTo>
                  <a:pt x="0" y="0"/>
                </a:moveTo>
                <a:lnTo>
                  <a:pt x="37678" y="52510"/>
                </a:lnTo>
                <a:lnTo>
                  <a:pt x="74692" y="105058"/>
                </a:lnTo>
                <a:lnTo>
                  <a:pt x="111044" y="157642"/>
                </a:lnTo>
                <a:lnTo>
                  <a:pt x="146739" y="210257"/>
                </a:lnTo>
                <a:lnTo>
                  <a:pt x="181781" y="262902"/>
                </a:lnTo>
                <a:lnTo>
                  <a:pt x="216172" y="315573"/>
                </a:lnTo>
                <a:lnTo>
                  <a:pt x="249918" y="368267"/>
                </a:lnTo>
                <a:lnTo>
                  <a:pt x="283022" y="420981"/>
                </a:lnTo>
                <a:lnTo>
                  <a:pt x="315487" y="473713"/>
                </a:lnTo>
                <a:lnTo>
                  <a:pt x="347318" y="526460"/>
                </a:lnTo>
                <a:lnTo>
                  <a:pt x="378518" y="579218"/>
                </a:lnTo>
                <a:lnTo>
                  <a:pt x="409092" y="631984"/>
                </a:lnTo>
                <a:lnTo>
                  <a:pt x="439042" y="684757"/>
                </a:lnTo>
                <a:lnTo>
                  <a:pt x="468374" y="737532"/>
                </a:lnTo>
                <a:lnTo>
                  <a:pt x="497090" y="790307"/>
                </a:lnTo>
                <a:lnTo>
                  <a:pt x="525195" y="843079"/>
                </a:lnTo>
                <a:lnTo>
                  <a:pt x="552692" y="895845"/>
                </a:lnTo>
                <a:lnTo>
                  <a:pt x="579586" y="948602"/>
                </a:lnTo>
                <a:lnTo>
                  <a:pt x="605879" y="1001347"/>
                </a:lnTo>
                <a:lnTo>
                  <a:pt x="631577" y="1054077"/>
                </a:lnTo>
                <a:lnTo>
                  <a:pt x="656682" y="1106790"/>
                </a:lnTo>
                <a:lnTo>
                  <a:pt x="681198" y="1159482"/>
                </a:lnTo>
                <a:lnTo>
                  <a:pt x="705130" y="1212150"/>
                </a:lnTo>
                <a:lnTo>
                  <a:pt x="728481" y="1264792"/>
                </a:lnTo>
                <a:lnTo>
                  <a:pt x="751256" y="1317404"/>
                </a:lnTo>
                <a:lnTo>
                  <a:pt x="773457" y="1369984"/>
                </a:lnTo>
                <a:lnTo>
                  <a:pt x="795089" y="1422529"/>
                </a:lnTo>
                <a:lnTo>
                  <a:pt x="816155" y="1475035"/>
                </a:lnTo>
                <a:lnTo>
                  <a:pt x="836660" y="1527501"/>
                </a:lnTo>
                <a:lnTo>
                  <a:pt x="856607" y="1579922"/>
                </a:lnTo>
                <a:lnTo>
                  <a:pt x="875999" y="1632296"/>
                </a:lnTo>
                <a:lnTo>
                  <a:pt x="894842" y="1684620"/>
                </a:lnTo>
                <a:lnTo>
                  <a:pt x="913139" y="1736891"/>
                </a:lnTo>
                <a:lnTo>
                  <a:pt x="930893" y="1789107"/>
                </a:lnTo>
                <a:lnTo>
                  <a:pt x="948108" y="1841263"/>
                </a:lnTo>
                <a:lnTo>
                  <a:pt x="964788" y="1893359"/>
                </a:lnTo>
                <a:lnTo>
                  <a:pt x="980938" y="1945389"/>
                </a:lnTo>
                <a:lnTo>
                  <a:pt x="996560" y="1997352"/>
                </a:lnTo>
                <a:lnTo>
                  <a:pt x="1011659" y="2049244"/>
                </a:lnTo>
                <a:lnTo>
                  <a:pt x="1026239" y="2101063"/>
                </a:lnTo>
                <a:lnTo>
                  <a:pt x="1040303" y="2152806"/>
                </a:lnTo>
                <a:lnTo>
                  <a:pt x="1053855" y="2204469"/>
                </a:lnTo>
                <a:lnTo>
                  <a:pt x="1066899" y="2256050"/>
                </a:lnTo>
                <a:lnTo>
                  <a:pt x="1079438" y="2307547"/>
                </a:lnTo>
                <a:lnTo>
                  <a:pt x="1091478" y="2358955"/>
                </a:lnTo>
                <a:lnTo>
                  <a:pt x="1103021" y="2410272"/>
                </a:lnTo>
                <a:lnTo>
                  <a:pt x="1114071" y="2461495"/>
                </a:lnTo>
                <a:lnTo>
                  <a:pt x="1124633" y="2512621"/>
                </a:lnTo>
                <a:lnTo>
                  <a:pt x="1134709" y="2563648"/>
                </a:lnTo>
                <a:lnTo>
                  <a:pt x="1144304" y="2614571"/>
                </a:lnTo>
                <a:lnTo>
                  <a:pt x="1153422" y="2665390"/>
                </a:lnTo>
                <a:lnTo>
                  <a:pt x="1162066" y="2716099"/>
                </a:lnTo>
                <a:lnTo>
                  <a:pt x="1170241" y="2766697"/>
                </a:lnTo>
                <a:lnTo>
                  <a:pt x="1177950" y="2817181"/>
                </a:lnTo>
                <a:lnTo>
                  <a:pt x="1185196" y="2867547"/>
                </a:lnTo>
                <a:lnTo>
                  <a:pt x="1191985" y="2917793"/>
                </a:lnTo>
                <a:lnTo>
                  <a:pt x="1198319" y="2967916"/>
                </a:lnTo>
                <a:lnTo>
                  <a:pt x="1204203" y="3017913"/>
                </a:lnTo>
                <a:lnTo>
                  <a:pt x="1209640" y="3067780"/>
                </a:lnTo>
                <a:lnTo>
                  <a:pt x="1214634" y="3117516"/>
                </a:lnTo>
                <a:lnTo>
                  <a:pt x="1219189" y="3167117"/>
                </a:lnTo>
                <a:lnTo>
                  <a:pt x="1223308" y="3216579"/>
                </a:lnTo>
                <a:lnTo>
                  <a:pt x="1226997" y="3265901"/>
                </a:lnTo>
                <a:lnTo>
                  <a:pt x="1230257" y="3315080"/>
                </a:lnTo>
                <a:lnTo>
                  <a:pt x="1233095" y="3364111"/>
                </a:lnTo>
                <a:lnTo>
                  <a:pt x="1235512" y="3412993"/>
                </a:lnTo>
                <a:lnTo>
                  <a:pt x="1237513" y="3461723"/>
                </a:lnTo>
                <a:lnTo>
                  <a:pt x="1239102" y="3510297"/>
                </a:lnTo>
                <a:lnTo>
                  <a:pt x="1240282" y="3558712"/>
                </a:lnTo>
                <a:lnTo>
                  <a:pt x="1241058" y="3606967"/>
                </a:lnTo>
                <a:lnTo>
                  <a:pt x="1241433" y="3655057"/>
                </a:lnTo>
                <a:lnTo>
                  <a:pt x="1241412" y="3702980"/>
                </a:lnTo>
                <a:lnTo>
                  <a:pt x="1240997" y="3750733"/>
                </a:lnTo>
                <a:lnTo>
                  <a:pt x="1240193" y="3798312"/>
                </a:lnTo>
                <a:lnTo>
                  <a:pt x="1239003" y="3845716"/>
                </a:lnTo>
                <a:lnTo>
                  <a:pt x="1237432" y="3892941"/>
                </a:lnTo>
                <a:lnTo>
                  <a:pt x="1235483" y="3939984"/>
                </a:lnTo>
                <a:lnTo>
                  <a:pt x="1233161" y="3986843"/>
                </a:lnTo>
                <a:lnTo>
                  <a:pt x="1230468" y="4033513"/>
                </a:lnTo>
                <a:lnTo>
                  <a:pt x="1227409" y="4079993"/>
                </a:lnTo>
                <a:lnTo>
                  <a:pt x="1223987" y="4126280"/>
                </a:lnTo>
                <a:lnTo>
                  <a:pt x="1220207" y="4172370"/>
                </a:lnTo>
                <a:lnTo>
                  <a:pt x="1216072" y="4218261"/>
                </a:lnTo>
                <a:lnTo>
                  <a:pt x="1211586" y="4263949"/>
                </a:lnTo>
                <a:lnTo>
                  <a:pt x="1206753" y="4309432"/>
                </a:lnTo>
                <a:lnTo>
                  <a:pt x="1201577" y="4354707"/>
                </a:lnTo>
                <a:lnTo>
                  <a:pt x="1196061" y="4399771"/>
                </a:lnTo>
                <a:lnTo>
                  <a:pt x="1190210" y="4444620"/>
                </a:lnTo>
                <a:lnTo>
                  <a:pt x="1184027" y="4489253"/>
                </a:lnTo>
                <a:lnTo>
                  <a:pt x="1177516" y="4533666"/>
                </a:lnTo>
                <a:lnTo>
                  <a:pt x="1170681" y="4577856"/>
                </a:lnTo>
                <a:lnTo>
                  <a:pt x="1163525" y="4621820"/>
                </a:lnTo>
                <a:lnTo>
                  <a:pt x="1156053" y="4665555"/>
                </a:lnTo>
                <a:lnTo>
                  <a:pt x="1148269" y="4709059"/>
                </a:lnTo>
                <a:lnTo>
                  <a:pt x="1140176" y="4752329"/>
                </a:lnTo>
                <a:lnTo>
                  <a:pt x="1131777" y="4795360"/>
                </a:lnTo>
                <a:lnTo>
                  <a:pt x="1123078" y="4838152"/>
                </a:lnTo>
                <a:lnTo>
                  <a:pt x="1114081" y="4880700"/>
                </a:lnTo>
                <a:lnTo>
                  <a:pt x="1104791" y="4923001"/>
                </a:lnTo>
                <a:lnTo>
                  <a:pt x="1095211" y="4965054"/>
                </a:lnTo>
                <a:lnTo>
                  <a:pt x="1085345" y="5006854"/>
                </a:lnTo>
                <a:lnTo>
                  <a:pt x="1075198" y="5048399"/>
                </a:lnTo>
                <a:lnTo>
                  <a:pt x="1064772" y="5089687"/>
                </a:lnTo>
                <a:lnTo>
                  <a:pt x="1054072" y="5130713"/>
                </a:lnTo>
                <a:lnTo>
                  <a:pt x="1043101" y="5171475"/>
                </a:lnTo>
                <a:lnTo>
                  <a:pt x="1031864" y="5211971"/>
                </a:lnTo>
                <a:lnTo>
                  <a:pt x="1020364" y="5252197"/>
                </a:lnTo>
                <a:lnTo>
                  <a:pt x="1008605" y="5292150"/>
                </a:lnTo>
                <a:lnTo>
                  <a:pt x="996591" y="5331828"/>
                </a:lnTo>
                <a:lnTo>
                  <a:pt x="984325" y="5371227"/>
                </a:lnTo>
                <a:lnTo>
                  <a:pt x="971812" y="5410345"/>
                </a:lnTo>
                <a:lnTo>
                  <a:pt x="959055" y="5449178"/>
                </a:lnTo>
                <a:lnTo>
                  <a:pt x="946059" y="5487724"/>
                </a:lnTo>
                <a:lnTo>
                  <a:pt x="932826" y="5525980"/>
                </a:lnTo>
                <a:lnTo>
                  <a:pt x="919361" y="5563942"/>
                </a:lnTo>
                <a:lnTo>
                  <a:pt x="905668" y="5601609"/>
                </a:lnTo>
                <a:lnTo>
                  <a:pt x="891750" y="5638976"/>
                </a:lnTo>
                <a:lnTo>
                  <a:pt x="877612" y="5676042"/>
                </a:lnTo>
                <a:lnTo>
                  <a:pt x="863257" y="5712802"/>
                </a:lnTo>
                <a:lnTo>
                  <a:pt x="848689" y="5749255"/>
                </a:lnTo>
                <a:lnTo>
                  <a:pt x="833911" y="5785397"/>
                </a:lnTo>
                <a:lnTo>
                  <a:pt x="818928" y="5821225"/>
                </a:lnTo>
                <a:lnTo>
                  <a:pt x="803744" y="5856737"/>
                </a:lnTo>
                <a:lnTo>
                  <a:pt x="788362" y="5891929"/>
                </a:lnTo>
                <a:lnTo>
                  <a:pt x="772786" y="5926799"/>
                </a:lnTo>
                <a:lnTo>
                  <a:pt x="741068" y="5995559"/>
                </a:lnTo>
                <a:lnTo>
                  <a:pt x="708621" y="6062995"/>
                </a:lnTo>
                <a:lnTo>
                  <a:pt x="675474" y="6129081"/>
                </a:lnTo>
                <a:lnTo>
                  <a:pt x="641660" y="6193796"/>
                </a:lnTo>
                <a:lnTo>
                  <a:pt x="607207" y="6257115"/>
                </a:lnTo>
                <a:lnTo>
                  <a:pt x="572148" y="6319016"/>
                </a:lnTo>
                <a:lnTo>
                  <a:pt x="536513" y="6379474"/>
                </a:lnTo>
                <a:lnTo>
                  <a:pt x="500332" y="6438467"/>
                </a:lnTo>
                <a:lnTo>
                  <a:pt x="463636" y="6495970"/>
                </a:lnTo>
                <a:lnTo>
                  <a:pt x="426456" y="6551961"/>
                </a:lnTo>
                <a:lnTo>
                  <a:pt x="388822" y="6606416"/>
                </a:lnTo>
                <a:lnTo>
                  <a:pt x="350765" y="6659312"/>
                </a:lnTo>
                <a:lnTo>
                  <a:pt x="312315" y="6710624"/>
                </a:lnTo>
                <a:lnTo>
                  <a:pt x="273504" y="6760330"/>
                </a:lnTo>
                <a:lnTo>
                  <a:pt x="234362" y="6808406"/>
                </a:lnTo>
                <a:lnTo>
                  <a:pt x="194919" y="6854829"/>
                </a:lnTo>
                <a:lnTo>
                  <a:pt x="1828800" y="6857998"/>
                </a:lnTo>
                <a:lnTo>
                  <a:pt x="1828800" y="14257"/>
                </a:lnTo>
                <a:lnTo>
                  <a:pt x="0" y="0"/>
                </a:lnTo>
                <a:close/>
              </a:path>
            </a:pathLst>
          </a:custGeom>
          <a:solidFill>
            <a:srgbClr val="6C6C6C">
              <a:alpha val="39607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34"/>
          <p:cNvSpPr txBox="1">
            <a:spLocks noGrp="1"/>
          </p:cNvSpPr>
          <p:nvPr>
            <p:ph type="title"/>
          </p:nvPr>
        </p:nvSpPr>
        <p:spPr>
          <a:xfrm>
            <a:off x="1012285" y="337820"/>
            <a:ext cx="7119429" cy="58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1" i="0" u="none" strike="noStrike" cap="none">
                <a:solidFill>
                  <a:srgbClr val="FFFF0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body" idx="1"/>
          </p:nvPr>
        </p:nvSpPr>
        <p:spPr>
          <a:xfrm>
            <a:off x="493395" y="1480820"/>
            <a:ext cx="8157209" cy="4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ftr" idx="11"/>
          </p:nvPr>
        </p:nvSpPr>
        <p:spPr>
          <a:xfrm>
            <a:off x="4191923" y="6634119"/>
            <a:ext cx="767079" cy="1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34"/>
          <p:cNvSpPr txBox="1">
            <a:spLocks noGrp="1"/>
          </p:cNvSpPr>
          <p:nvPr>
            <p:ph type="sldNum" idx="12"/>
          </p:nvPr>
        </p:nvSpPr>
        <p:spPr>
          <a:xfrm>
            <a:off x="8742385" y="6634119"/>
            <a:ext cx="217804" cy="1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1000" b="0" i="0" u="none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1000" b="0" i="0" u="none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1000" b="0" i="0" u="none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1000" b="0" i="0" u="none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1000" b="0" i="0" u="none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1000" b="0" i="0" u="none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1000" b="0" i="0" u="none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1000" b="0" i="0" u="none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1000" b="0" i="0" u="none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21" Type="http://schemas.openxmlformats.org/officeDocument/2006/relationships/image" Target="../media/image31.png"/><Relationship Id="rId34" Type="http://schemas.openxmlformats.org/officeDocument/2006/relationships/image" Target="../media/image4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8" Type="http://schemas.openxmlformats.org/officeDocument/2006/relationships/image" Target="../media/image18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"/>
          <p:cNvGrpSpPr/>
          <p:nvPr/>
        </p:nvGrpSpPr>
        <p:grpSpPr>
          <a:xfrm>
            <a:off x="1068185" y="0"/>
            <a:ext cx="8075813" cy="6858001"/>
            <a:chOff x="1068185" y="0"/>
            <a:chExt cx="8075813" cy="6858001"/>
          </a:xfrm>
        </p:grpSpPr>
        <p:pic>
          <p:nvPicPr>
            <p:cNvPr id="60" name="Google Shape;60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97632" y="0"/>
              <a:ext cx="3146366" cy="6857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Google Shape;61;p1"/>
            <p:cNvSpPr/>
            <p:nvPr/>
          </p:nvSpPr>
          <p:spPr>
            <a:xfrm>
              <a:off x="6105523" y="1"/>
              <a:ext cx="3038475" cy="6858000"/>
            </a:xfrm>
            <a:custGeom>
              <a:avLst/>
              <a:gdLst/>
              <a:ahLst/>
              <a:cxnLst/>
              <a:rect l="l" t="t" r="r" b="b"/>
              <a:pathLst>
                <a:path w="3038475" h="6858000" extrusionOk="0">
                  <a:moveTo>
                    <a:pt x="0" y="0"/>
                  </a:moveTo>
                  <a:lnTo>
                    <a:pt x="43709" y="43490"/>
                  </a:lnTo>
                  <a:lnTo>
                    <a:pt x="86813" y="87101"/>
                  </a:lnTo>
                  <a:lnTo>
                    <a:pt x="129316" y="130830"/>
                  </a:lnTo>
                  <a:lnTo>
                    <a:pt x="171218" y="174673"/>
                  </a:lnTo>
                  <a:lnTo>
                    <a:pt x="212522" y="218629"/>
                  </a:lnTo>
                  <a:lnTo>
                    <a:pt x="253230" y="262694"/>
                  </a:lnTo>
                  <a:lnTo>
                    <a:pt x="293344" y="306865"/>
                  </a:lnTo>
                  <a:lnTo>
                    <a:pt x="332866" y="351139"/>
                  </a:lnTo>
                  <a:lnTo>
                    <a:pt x="371798" y="395513"/>
                  </a:lnTo>
                  <a:lnTo>
                    <a:pt x="410143" y="439985"/>
                  </a:lnTo>
                  <a:lnTo>
                    <a:pt x="447902" y="484551"/>
                  </a:lnTo>
                  <a:lnTo>
                    <a:pt x="485078" y="529208"/>
                  </a:lnTo>
                  <a:lnTo>
                    <a:pt x="521673" y="573954"/>
                  </a:lnTo>
                  <a:lnTo>
                    <a:pt x="557688" y="618785"/>
                  </a:lnTo>
                  <a:lnTo>
                    <a:pt x="593126" y="663700"/>
                  </a:lnTo>
                  <a:lnTo>
                    <a:pt x="627990" y="708694"/>
                  </a:lnTo>
                  <a:lnTo>
                    <a:pt x="662280" y="753764"/>
                  </a:lnTo>
                  <a:lnTo>
                    <a:pt x="696000" y="798909"/>
                  </a:lnTo>
                  <a:lnTo>
                    <a:pt x="729151" y="844124"/>
                  </a:lnTo>
                  <a:lnTo>
                    <a:pt x="761735" y="889408"/>
                  </a:lnTo>
                  <a:lnTo>
                    <a:pt x="793755" y="934756"/>
                  </a:lnTo>
                  <a:lnTo>
                    <a:pt x="825213" y="980167"/>
                  </a:lnTo>
                  <a:lnTo>
                    <a:pt x="856110" y="1025636"/>
                  </a:lnTo>
                  <a:lnTo>
                    <a:pt x="886449" y="1071162"/>
                  </a:lnTo>
                  <a:lnTo>
                    <a:pt x="916232" y="1116742"/>
                  </a:lnTo>
                  <a:lnTo>
                    <a:pt x="945461" y="1162372"/>
                  </a:lnTo>
                  <a:lnTo>
                    <a:pt x="974139" y="1208049"/>
                  </a:lnTo>
                  <a:lnTo>
                    <a:pt x="1002266" y="1253771"/>
                  </a:lnTo>
                  <a:lnTo>
                    <a:pt x="1029846" y="1299534"/>
                  </a:lnTo>
                  <a:lnTo>
                    <a:pt x="1056880" y="1345336"/>
                  </a:lnTo>
                  <a:lnTo>
                    <a:pt x="1083371" y="1391174"/>
                  </a:lnTo>
                  <a:lnTo>
                    <a:pt x="1109321" y="1437044"/>
                  </a:lnTo>
                  <a:lnTo>
                    <a:pt x="1134732" y="1482945"/>
                  </a:lnTo>
                  <a:lnTo>
                    <a:pt x="1159605" y="1528872"/>
                  </a:lnTo>
                  <a:lnTo>
                    <a:pt x="1183943" y="1574824"/>
                  </a:lnTo>
                  <a:lnTo>
                    <a:pt x="1207749" y="1620796"/>
                  </a:lnTo>
                  <a:lnTo>
                    <a:pt x="1231023" y="1666787"/>
                  </a:lnTo>
                  <a:lnTo>
                    <a:pt x="1253769" y="1712793"/>
                  </a:lnTo>
                  <a:lnTo>
                    <a:pt x="1275989" y="1758811"/>
                  </a:lnTo>
                  <a:lnTo>
                    <a:pt x="1297684" y="1804838"/>
                  </a:lnTo>
                  <a:lnTo>
                    <a:pt x="1318856" y="1850872"/>
                  </a:lnTo>
                  <a:lnTo>
                    <a:pt x="1339508" y="1896910"/>
                  </a:lnTo>
                  <a:lnTo>
                    <a:pt x="1359643" y="1942947"/>
                  </a:lnTo>
                  <a:lnTo>
                    <a:pt x="1379261" y="1988983"/>
                  </a:lnTo>
                  <a:lnTo>
                    <a:pt x="1398365" y="2035013"/>
                  </a:lnTo>
                  <a:lnTo>
                    <a:pt x="1416957" y="2081035"/>
                  </a:lnTo>
                  <a:lnTo>
                    <a:pt x="1435039" y="2127046"/>
                  </a:lnTo>
                  <a:lnTo>
                    <a:pt x="1452614" y="2173043"/>
                  </a:lnTo>
                  <a:lnTo>
                    <a:pt x="1469683" y="2219022"/>
                  </a:lnTo>
                  <a:lnTo>
                    <a:pt x="1486249" y="2264982"/>
                  </a:lnTo>
                  <a:lnTo>
                    <a:pt x="1502314" y="2310919"/>
                  </a:lnTo>
                  <a:lnTo>
                    <a:pt x="1517879" y="2356830"/>
                  </a:lnTo>
                  <a:lnTo>
                    <a:pt x="1532947" y="2402712"/>
                  </a:lnTo>
                  <a:lnTo>
                    <a:pt x="1547520" y="2448563"/>
                  </a:lnTo>
                  <a:lnTo>
                    <a:pt x="1561601" y="2494378"/>
                  </a:lnTo>
                  <a:lnTo>
                    <a:pt x="1575190" y="2540157"/>
                  </a:lnTo>
                  <a:lnTo>
                    <a:pt x="1588291" y="2585894"/>
                  </a:lnTo>
                  <a:lnTo>
                    <a:pt x="1600905" y="2631589"/>
                  </a:lnTo>
                  <a:lnTo>
                    <a:pt x="1613035" y="2677237"/>
                  </a:lnTo>
                  <a:lnTo>
                    <a:pt x="1624682" y="2722836"/>
                  </a:lnTo>
                  <a:lnTo>
                    <a:pt x="1635849" y="2768382"/>
                  </a:lnTo>
                  <a:lnTo>
                    <a:pt x="1646538" y="2813873"/>
                  </a:lnTo>
                  <a:lnTo>
                    <a:pt x="1656751" y="2859307"/>
                  </a:lnTo>
                  <a:lnTo>
                    <a:pt x="1666489" y="2904679"/>
                  </a:lnTo>
                  <a:lnTo>
                    <a:pt x="1675756" y="2949987"/>
                  </a:lnTo>
                  <a:lnTo>
                    <a:pt x="1684553" y="2995228"/>
                  </a:lnTo>
                  <a:lnTo>
                    <a:pt x="1692883" y="3040400"/>
                  </a:lnTo>
                  <a:lnTo>
                    <a:pt x="1700747" y="3085499"/>
                  </a:lnTo>
                  <a:lnTo>
                    <a:pt x="1708147" y="3130522"/>
                  </a:lnTo>
                  <a:lnTo>
                    <a:pt x="1715086" y="3175467"/>
                  </a:lnTo>
                  <a:lnTo>
                    <a:pt x="1721566" y="3220330"/>
                  </a:lnTo>
                  <a:lnTo>
                    <a:pt x="1727589" y="3265108"/>
                  </a:lnTo>
                  <a:lnTo>
                    <a:pt x="1733157" y="3309799"/>
                  </a:lnTo>
                  <a:lnTo>
                    <a:pt x="1738272" y="3354400"/>
                  </a:lnTo>
                  <a:lnTo>
                    <a:pt x="1742936" y="3398907"/>
                  </a:lnTo>
                  <a:lnTo>
                    <a:pt x="1747151" y="3443319"/>
                  </a:lnTo>
                  <a:lnTo>
                    <a:pt x="1750920" y="3487631"/>
                  </a:lnTo>
                  <a:lnTo>
                    <a:pt x="1754244" y="3531841"/>
                  </a:lnTo>
                  <a:lnTo>
                    <a:pt x="1757125" y="3575946"/>
                  </a:lnTo>
                  <a:lnTo>
                    <a:pt x="1759567" y="3619943"/>
                  </a:lnTo>
                  <a:lnTo>
                    <a:pt x="1761570" y="3663829"/>
                  </a:lnTo>
                  <a:lnTo>
                    <a:pt x="1763137" y="3707602"/>
                  </a:lnTo>
                  <a:lnTo>
                    <a:pt x="1764271" y="3751258"/>
                  </a:lnTo>
                  <a:lnTo>
                    <a:pt x="1764972" y="3794794"/>
                  </a:lnTo>
                  <a:lnTo>
                    <a:pt x="1765244" y="3838207"/>
                  </a:lnTo>
                  <a:lnTo>
                    <a:pt x="1765087" y="3881495"/>
                  </a:lnTo>
                  <a:lnTo>
                    <a:pt x="1764506" y="3924655"/>
                  </a:lnTo>
                  <a:lnTo>
                    <a:pt x="1763501" y="3967683"/>
                  </a:lnTo>
                  <a:lnTo>
                    <a:pt x="1762074" y="4010577"/>
                  </a:lnTo>
                  <a:lnTo>
                    <a:pt x="1760228" y="4053333"/>
                  </a:lnTo>
                  <a:lnTo>
                    <a:pt x="1757966" y="4095950"/>
                  </a:lnTo>
                  <a:lnTo>
                    <a:pt x="1755288" y="4138423"/>
                  </a:lnTo>
                  <a:lnTo>
                    <a:pt x="1752197" y="4180750"/>
                  </a:lnTo>
                  <a:lnTo>
                    <a:pt x="1748695" y="4222928"/>
                  </a:lnTo>
                  <a:lnTo>
                    <a:pt x="1744785" y="4264955"/>
                  </a:lnTo>
                  <a:lnTo>
                    <a:pt x="1740468" y="4306826"/>
                  </a:lnTo>
                  <a:lnTo>
                    <a:pt x="1735746" y="4348540"/>
                  </a:lnTo>
                  <a:lnTo>
                    <a:pt x="1730622" y="4390093"/>
                  </a:lnTo>
                  <a:lnTo>
                    <a:pt x="1725098" y="4431482"/>
                  </a:lnTo>
                  <a:lnTo>
                    <a:pt x="1719175" y="4472705"/>
                  </a:lnTo>
                  <a:lnTo>
                    <a:pt x="1712857" y="4513758"/>
                  </a:lnTo>
                  <a:lnTo>
                    <a:pt x="1706144" y="4554639"/>
                  </a:lnTo>
                  <a:lnTo>
                    <a:pt x="1699040" y="4595345"/>
                  </a:lnTo>
                  <a:lnTo>
                    <a:pt x="1691545" y="4635872"/>
                  </a:lnTo>
                  <a:lnTo>
                    <a:pt x="1683664" y="4676218"/>
                  </a:lnTo>
                  <a:lnTo>
                    <a:pt x="1675396" y="4716379"/>
                  </a:lnTo>
                  <a:lnTo>
                    <a:pt x="1666745" y="4756354"/>
                  </a:lnTo>
                  <a:lnTo>
                    <a:pt x="1657713" y="4796139"/>
                  </a:lnTo>
                  <a:lnTo>
                    <a:pt x="1648301" y="4835730"/>
                  </a:lnTo>
                  <a:lnTo>
                    <a:pt x="1638512" y="4875126"/>
                  </a:lnTo>
                  <a:lnTo>
                    <a:pt x="1628349" y="4914323"/>
                  </a:lnTo>
                  <a:lnTo>
                    <a:pt x="1617812" y="4953318"/>
                  </a:lnTo>
                  <a:lnTo>
                    <a:pt x="1606904" y="4992109"/>
                  </a:lnTo>
                  <a:lnTo>
                    <a:pt x="1595628" y="5030692"/>
                  </a:lnTo>
                  <a:lnTo>
                    <a:pt x="1583985" y="5069064"/>
                  </a:lnTo>
                  <a:lnTo>
                    <a:pt x="1571977" y="5107223"/>
                  </a:lnTo>
                  <a:lnTo>
                    <a:pt x="1559607" y="5145165"/>
                  </a:lnTo>
                  <a:lnTo>
                    <a:pt x="1546877" y="5182888"/>
                  </a:lnTo>
                  <a:lnTo>
                    <a:pt x="1533789" y="5220389"/>
                  </a:lnTo>
                  <a:lnTo>
                    <a:pt x="1520344" y="5257665"/>
                  </a:lnTo>
                  <a:lnTo>
                    <a:pt x="1506545" y="5294712"/>
                  </a:lnTo>
                  <a:lnTo>
                    <a:pt x="1492395" y="5331529"/>
                  </a:lnTo>
                  <a:lnTo>
                    <a:pt x="1477895" y="5368111"/>
                  </a:lnTo>
                  <a:lnTo>
                    <a:pt x="1463047" y="5404456"/>
                  </a:lnTo>
                  <a:lnTo>
                    <a:pt x="1447853" y="5440562"/>
                  </a:lnTo>
                  <a:lnTo>
                    <a:pt x="1432316" y="5476425"/>
                  </a:lnTo>
                  <a:lnTo>
                    <a:pt x="1416438" y="5512042"/>
                  </a:lnTo>
                  <a:lnTo>
                    <a:pt x="1400220" y="5547410"/>
                  </a:lnTo>
                  <a:lnTo>
                    <a:pt x="1383665" y="5582527"/>
                  </a:lnTo>
                  <a:lnTo>
                    <a:pt x="1366775" y="5617389"/>
                  </a:lnTo>
                  <a:lnTo>
                    <a:pt x="1349552" y="5651994"/>
                  </a:lnTo>
                  <a:lnTo>
                    <a:pt x="1331998" y="5686338"/>
                  </a:lnTo>
                  <a:lnTo>
                    <a:pt x="1314116" y="5720419"/>
                  </a:lnTo>
                  <a:lnTo>
                    <a:pt x="1295907" y="5754234"/>
                  </a:lnTo>
                  <a:lnTo>
                    <a:pt x="1277373" y="5787779"/>
                  </a:lnTo>
                  <a:lnTo>
                    <a:pt x="1258517" y="5821053"/>
                  </a:lnTo>
                  <a:lnTo>
                    <a:pt x="1239340" y="5854051"/>
                  </a:lnTo>
                  <a:lnTo>
                    <a:pt x="1200035" y="5919211"/>
                  </a:lnTo>
                  <a:lnTo>
                    <a:pt x="1159473" y="5983235"/>
                  </a:lnTo>
                  <a:lnTo>
                    <a:pt x="1117672" y="6046101"/>
                  </a:lnTo>
                  <a:lnTo>
                    <a:pt x="1074649" y="6107784"/>
                  </a:lnTo>
                  <a:lnTo>
                    <a:pt x="1030420" y="6168262"/>
                  </a:lnTo>
                  <a:lnTo>
                    <a:pt x="985002" y="6227510"/>
                  </a:lnTo>
                  <a:lnTo>
                    <a:pt x="938413" y="6285505"/>
                  </a:lnTo>
                  <a:lnTo>
                    <a:pt x="890668" y="6342225"/>
                  </a:lnTo>
                  <a:lnTo>
                    <a:pt x="841786" y="6397644"/>
                  </a:lnTo>
                  <a:lnTo>
                    <a:pt x="791781" y="6451741"/>
                  </a:lnTo>
                  <a:lnTo>
                    <a:pt x="740673" y="6504491"/>
                  </a:lnTo>
                  <a:lnTo>
                    <a:pt x="688476" y="6555871"/>
                  </a:lnTo>
                  <a:lnTo>
                    <a:pt x="635209" y="6605858"/>
                  </a:lnTo>
                  <a:lnTo>
                    <a:pt x="580888" y="6654428"/>
                  </a:lnTo>
                  <a:lnTo>
                    <a:pt x="525529" y="6701557"/>
                  </a:lnTo>
                  <a:lnTo>
                    <a:pt x="469150" y="6747223"/>
                  </a:lnTo>
                  <a:lnTo>
                    <a:pt x="411768" y="6791402"/>
                  </a:lnTo>
                  <a:lnTo>
                    <a:pt x="353399" y="6834069"/>
                  </a:lnTo>
                  <a:lnTo>
                    <a:pt x="323850" y="6854829"/>
                  </a:lnTo>
                  <a:lnTo>
                    <a:pt x="3038475" y="6857998"/>
                  </a:lnTo>
                  <a:lnTo>
                    <a:pt x="3038475" y="142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6C6C">
                <a:alpha val="39607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62" name="Google Shape;62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68185" y="2730730"/>
              <a:ext cx="7061661" cy="6608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6498" y="2074025"/>
              <a:ext cx="7045035" cy="9102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330036" y="2797233"/>
              <a:ext cx="6533803" cy="9102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321723" y="3462250"/>
              <a:ext cx="6550428" cy="6608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330036" y="2797233"/>
              <a:ext cx="6533803" cy="9102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" name="Google Shape;67;p1"/>
          <p:cNvSpPr txBox="1"/>
          <p:nvPr/>
        </p:nvSpPr>
        <p:spPr>
          <a:xfrm>
            <a:off x="415425" y="861575"/>
            <a:ext cx="8397600" cy="28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3000" rIns="0" bIns="0" anchor="t" anchorCtr="0">
            <a:spAutoFit/>
          </a:bodyPr>
          <a:lstStyle/>
          <a:p>
            <a:pPr marL="265430" marR="5080" lvl="0" indent="-253364" algn="ctr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1">
                <a:solidFill>
                  <a:srgbClr val="FFFF00"/>
                </a:solidFill>
                <a:latin typeface="Candara"/>
                <a:ea typeface="Candara"/>
                <a:cs typeface="Candara"/>
                <a:sym typeface="Candara"/>
              </a:rPr>
              <a:t>KONSEP “</a:t>
            </a:r>
            <a:r>
              <a:rPr lang="en-US" sz="4000" b="1" i="1">
                <a:solidFill>
                  <a:srgbClr val="FFFF00"/>
                </a:solidFill>
                <a:latin typeface="Candara"/>
                <a:ea typeface="Candara"/>
                <a:cs typeface="Candara"/>
                <a:sym typeface="Candara"/>
              </a:rPr>
              <a:t>PHARMACEUTICAL CARE”  </a:t>
            </a:r>
            <a:r>
              <a:rPr lang="en-US" sz="4000" b="1" i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(</a:t>
            </a:r>
            <a:r>
              <a:rPr lang="en-US" sz="4000" i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ASUHAN KEFARMASIAN) </a:t>
            </a:r>
            <a:r>
              <a:rPr lang="en-US" sz="40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VS </a:t>
            </a:r>
            <a:r>
              <a:rPr lang="en-US" sz="4000" b="1">
                <a:solidFill>
                  <a:srgbClr val="FFFF00"/>
                </a:solidFill>
                <a:latin typeface="Candara"/>
                <a:ea typeface="Candara"/>
                <a:cs typeface="Candara"/>
                <a:sym typeface="Candara"/>
              </a:rPr>
              <a:t>“CLINICAL PHARMACY”</a:t>
            </a:r>
            <a:r>
              <a:rPr lang="en-US" sz="40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(FARMASI KLINIK)</a:t>
            </a:r>
            <a:endParaRPr sz="4000"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68" name="Google Shape;68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4800600"/>
            <a:ext cx="9143998" cy="205739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"/>
          <p:cNvSpPr txBox="1">
            <a:spLocks noGrp="1"/>
          </p:cNvSpPr>
          <p:nvPr>
            <p:ph type="ftr" idx="11"/>
          </p:nvPr>
        </p:nvSpPr>
        <p:spPr>
          <a:xfrm>
            <a:off x="4191923" y="6634119"/>
            <a:ext cx="767079" cy="1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Lia Amalia -</a:t>
            </a:r>
            <a:endParaRPr/>
          </a:p>
        </p:txBody>
      </p:sp>
      <p:sp>
        <p:nvSpPr>
          <p:cNvPr id="70" name="Google Shape;70;p1"/>
          <p:cNvSpPr txBox="1"/>
          <p:nvPr/>
        </p:nvSpPr>
        <p:spPr>
          <a:xfrm>
            <a:off x="8813017" y="6634119"/>
            <a:ext cx="147320" cy="1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25" rIns="0" bIns="0" anchor="t" anchorCtr="0">
            <a:spAutoFit/>
          </a:bodyPr>
          <a:lstStyle/>
          <a:p>
            <a: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"/>
          <p:cNvSpPr txBox="1">
            <a:spLocks noGrp="1"/>
          </p:cNvSpPr>
          <p:nvPr>
            <p:ph type="title"/>
          </p:nvPr>
        </p:nvSpPr>
        <p:spPr>
          <a:xfrm>
            <a:off x="712986" y="717551"/>
            <a:ext cx="3235325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DISPENSING PHARMACY</a:t>
            </a:r>
            <a:endParaRPr sz="2400"/>
          </a:p>
        </p:txBody>
      </p:sp>
      <p:sp>
        <p:nvSpPr>
          <p:cNvPr id="187" name="Google Shape;187;p10"/>
          <p:cNvSpPr txBox="1"/>
          <p:nvPr/>
        </p:nvSpPr>
        <p:spPr>
          <a:xfrm>
            <a:off x="4914106" y="717551"/>
            <a:ext cx="3275965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ndara"/>
                <a:ea typeface="Candara"/>
                <a:cs typeface="Candara"/>
                <a:sym typeface="Candara"/>
              </a:rPr>
              <a:t>PHARMACEUTICAL CARE</a:t>
            </a:r>
            <a:endParaRPr sz="240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8" name="Google Shape;188;p10"/>
          <p:cNvSpPr txBox="1"/>
          <p:nvPr/>
        </p:nvSpPr>
        <p:spPr>
          <a:xfrm>
            <a:off x="382587" y="1746251"/>
            <a:ext cx="2038350" cy="36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Product business</a:t>
            </a:r>
            <a:endParaRPr sz="220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9" name="Google Shape;189;p10"/>
          <p:cNvSpPr txBox="1"/>
          <p:nvPr/>
        </p:nvSpPr>
        <p:spPr>
          <a:xfrm>
            <a:off x="4767064" y="1746251"/>
            <a:ext cx="3023235" cy="36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andara"/>
                <a:ea typeface="Candara"/>
                <a:cs typeface="Candara"/>
                <a:sym typeface="Candara"/>
              </a:rPr>
              <a:t>Service (people) business</a:t>
            </a:r>
            <a:endParaRPr sz="220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0" name="Google Shape;190;p10"/>
          <p:cNvSpPr txBox="1"/>
          <p:nvPr/>
        </p:nvSpPr>
        <p:spPr>
          <a:xfrm>
            <a:off x="382587" y="2419350"/>
            <a:ext cx="3659504" cy="36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Bring the product to consumer</a:t>
            </a:r>
            <a:endParaRPr sz="220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1" name="Google Shape;191;p10"/>
          <p:cNvSpPr txBox="1"/>
          <p:nvPr/>
        </p:nvSpPr>
        <p:spPr>
          <a:xfrm>
            <a:off x="4725987" y="2419350"/>
            <a:ext cx="3785870" cy="36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andara"/>
                <a:ea typeface="Candara"/>
                <a:cs typeface="Candara"/>
                <a:sym typeface="Candara"/>
              </a:rPr>
              <a:t>Bring the practitioner to patient</a:t>
            </a:r>
            <a:endParaRPr sz="220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2" name="Google Shape;192;p10"/>
          <p:cNvSpPr txBox="1"/>
          <p:nvPr/>
        </p:nvSpPr>
        <p:spPr>
          <a:xfrm>
            <a:off x="382587" y="3092450"/>
            <a:ext cx="3738245" cy="36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Decisions focus on the business</a:t>
            </a:r>
            <a:endParaRPr sz="220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3" name="Google Shape;193;p10"/>
          <p:cNvSpPr txBox="1"/>
          <p:nvPr/>
        </p:nvSpPr>
        <p:spPr>
          <a:xfrm>
            <a:off x="4725987" y="3092450"/>
            <a:ext cx="3575685" cy="36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andara"/>
                <a:ea typeface="Candara"/>
                <a:cs typeface="Candara"/>
                <a:sym typeface="Candara"/>
              </a:rPr>
              <a:t>Decisions focus on the patient</a:t>
            </a:r>
            <a:endParaRPr sz="220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4" name="Google Shape;194;p10"/>
          <p:cNvSpPr txBox="1"/>
          <p:nvPr/>
        </p:nvSpPr>
        <p:spPr>
          <a:xfrm>
            <a:off x="382587" y="3752850"/>
            <a:ext cx="3437254" cy="36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Inventory generates revenue</a:t>
            </a:r>
            <a:endParaRPr sz="220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5" name="Google Shape;195;p10"/>
          <p:cNvSpPr txBox="1"/>
          <p:nvPr/>
        </p:nvSpPr>
        <p:spPr>
          <a:xfrm>
            <a:off x="4767064" y="3752850"/>
            <a:ext cx="3713479" cy="36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andara"/>
                <a:ea typeface="Candara"/>
                <a:cs typeface="Candara"/>
                <a:sym typeface="Candara"/>
              </a:rPr>
              <a:t>Patient care generates revenue</a:t>
            </a:r>
            <a:endParaRPr sz="220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6" name="Google Shape;196;p10"/>
          <p:cNvSpPr txBox="1"/>
          <p:nvPr/>
        </p:nvSpPr>
        <p:spPr>
          <a:xfrm>
            <a:off x="382587" y="4425950"/>
            <a:ext cx="3086100" cy="70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75" rIns="0" bIns="0" anchor="t" anchorCtr="0">
            <a:spAutoFit/>
          </a:bodyPr>
          <a:lstStyle/>
          <a:p>
            <a:pPr marL="12700" marR="5080" lvl="0" indent="0" algn="l" rtl="0">
              <a:lnSpc>
                <a:spcPct val="1022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Available service supports  products</a:t>
            </a:r>
            <a:endParaRPr sz="220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7" name="Google Shape;197;p10"/>
          <p:cNvSpPr txBox="1"/>
          <p:nvPr/>
        </p:nvSpPr>
        <p:spPr>
          <a:xfrm>
            <a:off x="4767064" y="4425950"/>
            <a:ext cx="3202305" cy="70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75" rIns="0" bIns="0" anchor="t" anchorCtr="0">
            <a:spAutoFit/>
          </a:bodyPr>
          <a:lstStyle/>
          <a:p>
            <a:pPr marL="16510" marR="5080" lvl="0" indent="-4444" algn="l" rtl="0">
              <a:lnSpc>
                <a:spcPct val="1022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andara"/>
                <a:ea typeface="Candara"/>
                <a:cs typeface="Candara"/>
                <a:sym typeface="Candara"/>
              </a:rPr>
              <a:t>Available products support  service</a:t>
            </a:r>
            <a:endParaRPr sz="220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8" name="Google Shape;198;p10"/>
          <p:cNvSpPr txBox="1"/>
          <p:nvPr/>
        </p:nvSpPr>
        <p:spPr>
          <a:xfrm>
            <a:off x="4706491" y="5429250"/>
            <a:ext cx="3402965" cy="70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075" rIns="0" bIns="0" anchor="t" anchorCtr="0">
            <a:spAutoFit/>
          </a:bodyPr>
          <a:lstStyle/>
          <a:p>
            <a:pPr marL="12700" marR="5080" lvl="0" indent="0" algn="l" rtl="0">
              <a:lnSpc>
                <a:spcPct val="1022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andara"/>
                <a:ea typeface="Candara"/>
                <a:cs typeface="Candara"/>
                <a:sym typeface="Candara"/>
              </a:rPr>
              <a:t>Success measured as patient  outcomes</a:t>
            </a:r>
            <a:endParaRPr sz="220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9" name="Google Shape;199;p10"/>
          <p:cNvSpPr/>
          <p:nvPr/>
        </p:nvSpPr>
        <p:spPr>
          <a:xfrm>
            <a:off x="4749800" y="1371601"/>
            <a:ext cx="3860800" cy="0"/>
          </a:xfrm>
          <a:custGeom>
            <a:avLst/>
            <a:gdLst/>
            <a:ahLst/>
            <a:cxnLst/>
            <a:rect l="l" t="t" r="r" b="b"/>
            <a:pathLst>
              <a:path w="3860800" h="120000" extrusionOk="0">
                <a:moveTo>
                  <a:pt x="0" y="0"/>
                </a:moveTo>
                <a:lnTo>
                  <a:pt x="3860799" y="0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0"/>
          <p:cNvSpPr txBox="1"/>
          <p:nvPr/>
        </p:nvSpPr>
        <p:spPr>
          <a:xfrm>
            <a:off x="383540" y="5443220"/>
            <a:ext cx="3446145" cy="36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Success measured as Σ of Rx</a:t>
            </a:r>
            <a:endParaRPr sz="220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01" name="Google Shape;201;p10"/>
          <p:cNvSpPr txBox="1"/>
          <p:nvPr/>
        </p:nvSpPr>
        <p:spPr>
          <a:xfrm>
            <a:off x="8767785" y="6622088"/>
            <a:ext cx="167005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"/>
          <p:cNvSpPr txBox="1">
            <a:spLocks noGrp="1"/>
          </p:cNvSpPr>
          <p:nvPr>
            <p:ph type="title"/>
          </p:nvPr>
        </p:nvSpPr>
        <p:spPr>
          <a:xfrm>
            <a:off x="642619" y="551181"/>
            <a:ext cx="4170679" cy="72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/>
              <a:t>FARMASI KLINIK</a:t>
            </a:r>
            <a:endParaRPr sz="4600"/>
          </a:p>
        </p:txBody>
      </p:sp>
      <p:sp>
        <p:nvSpPr>
          <p:cNvPr id="207" name="Google Shape;207;p11"/>
          <p:cNvSpPr txBox="1">
            <a:spLocks noGrp="1"/>
          </p:cNvSpPr>
          <p:nvPr>
            <p:ph type="sldNum" idx="12"/>
          </p:nvPr>
        </p:nvSpPr>
        <p:spPr>
          <a:xfrm>
            <a:off x="8742385" y="6634119"/>
            <a:ext cx="217804" cy="1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25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08" name="Google Shape;208;p11"/>
          <p:cNvSpPr txBox="1"/>
          <p:nvPr/>
        </p:nvSpPr>
        <p:spPr>
          <a:xfrm>
            <a:off x="561340" y="1633220"/>
            <a:ext cx="8131809" cy="446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DDDDD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⦿ </a:t>
            </a:r>
            <a:r>
              <a:rPr lang="en-US" sz="29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Dipelopori di USA oleh Hepler dan Strand</a:t>
            </a:r>
            <a:endParaRPr sz="2900">
              <a:latin typeface="Candara"/>
              <a:ea typeface="Candara"/>
              <a:cs typeface="Candara"/>
              <a:sym typeface="Candara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292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DDDDD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⦿ </a:t>
            </a:r>
            <a:r>
              <a:rPr lang="en-US" sz="29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Deﬁnisi</a:t>
            </a:r>
            <a:endParaRPr sz="2900">
              <a:latin typeface="Candara"/>
              <a:ea typeface="Candara"/>
              <a:cs typeface="Candara"/>
              <a:sym typeface="Candara"/>
            </a:endParaRPr>
          </a:p>
          <a:p>
            <a:pPr marL="405765" marR="5080" lvl="0" indent="-10160" algn="l" rtl="0">
              <a:lnSpc>
                <a:spcPct val="100099"/>
              </a:lnSpc>
              <a:spcBef>
                <a:spcPts val="71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Suatu ilmu kesehatan yang terspesialisasi,  bertanggung jawab memastikan penggunaan  obat yang aman &amp; sesuai pada pasien, melalui  penerapan pengetahuan &amp; berbagai fungsi  terspesialisasi dalam perawatan pasien yang  memerlukan pendidikan khusus (spesialisasi) dan/  atau pelatihan terstruktur tertentu</a:t>
            </a:r>
            <a:endParaRPr sz="2900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956" y="552796"/>
            <a:ext cx="7493923" cy="864523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2"/>
          <p:cNvSpPr txBox="1">
            <a:spLocks noGrp="1"/>
          </p:cNvSpPr>
          <p:nvPr>
            <p:ph type="title"/>
          </p:nvPr>
        </p:nvSpPr>
        <p:spPr>
          <a:xfrm>
            <a:off x="718819" y="581659"/>
            <a:ext cx="7390765" cy="72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/>
              <a:t>PELAYANAN FARMASI KLINIK</a:t>
            </a:r>
            <a:endParaRPr sz="4600"/>
          </a:p>
        </p:txBody>
      </p:sp>
      <p:sp>
        <p:nvSpPr>
          <p:cNvPr id="215" name="Google Shape;215;p12"/>
          <p:cNvSpPr txBox="1">
            <a:spLocks noGrp="1"/>
          </p:cNvSpPr>
          <p:nvPr>
            <p:ph type="sldNum" idx="12"/>
          </p:nvPr>
        </p:nvSpPr>
        <p:spPr>
          <a:xfrm>
            <a:off x="8742385" y="6634119"/>
            <a:ext cx="217804" cy="1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25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16" name="Google Shape;216;p12"/>
          <p:cNvSpPr txBox="1"/>
          <p:nvPr/>
        </p:nvSpPr>
        <p:spPr>
          <a:xfrm>
            <a:off x="561340" y="1908873"/>
            <a:ext cx="7968615" cy="371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DDDDD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⦿	</a:t>
            </a:r>
            <a:r>
              <a:rPr lang="en-US" sz="2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Deﬁnisi</a:t>
            </a:r>
            <a:endParaRPr sz="2800">
              <a:latin typeface="Candara"/>
              <a:ea typeface="Candara"/>
              <a:cs typeface="Candara"/>
              <a:sym typeface="Candara"/>
            </a:endParaRPr>
          </a:p>
          <a:p>
            <a:pPr marL="405765" marR="5080" lvl="0" indent="-10160" algn="l" rtl="0">
              <a:lnSpc>
                <a:spcPct val="89600"/>
              </a:lnSpc>
              <a:spcBef>
                <a:spcPts val="66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Penerapan pengetahuan obat untuk kepentingan  pasien, dg memperhatikan kondisi penyakit pasien  secara individu dan kebutuhannya untuk mengerti  terapi obatnya</a:t>
            </a:r>
            <a:endParaRPr sz="2800">
              <a:latin typeface="Candara"/>
              <a:ea typeface="Candara"/>
              <a:cs typeface="Candara"/>
              <a:sym typeface="Candara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2039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DDDDD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⦿	</a:t>
            </a:r>
            <a:r>
              <a:rPr lang="en-US" sz="2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Tujuan</a:t>
            </a:r>
            <a:endParaRPr sz="2800">
              <a:latin typeface="Candara"/>
              <a:ea typeface="Candara"/>
              <a:cs typeface="Candara"/>
              <a:sym typeface="Candara"/>
            </a:endParaRPr>
          </a:p>
          <a:p>
            <a:pPr marL="405765" marR="332740" lvl="0" indent="-10160" algn="l" rtl="0">
              <a:lnSpc>
                <a:spcPct val="107142"/>
              </a:lnSpc>
              <a:spcBef>
                <a:spcPts val="134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Memperbaiki mutu penulisan resep </a:t>
            </a:r>
            <a:r>
              <a:rPr lang="en-US" sz="2800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🡪</a:t>
            </a:r>
            <a:r>
              <a:rPr lang="en-US"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penulisan  resep yang bijak</a:t>
            </a:r>
            <a:endParaRPr sz="2800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13"/>
          <p:cNvGrpSpPr/>
          <p:nvPr/>
        </p:nvGrpSpPr>
        <p:grpSpPr>
          <a:xfrm>
            <a:off x="1824643" y="1907770"/>
            <a:ext cx="5798127" cy="2510443"/>
            <a:chOff x="1824643" y="1907770"/>
            <a:chExt cx="5798127" cy="2510443"/>
          </a:xfrm>
        </p:grpSpPr>
        <p:pic>
          <p:nvPicPr>
            <p:cNvPr id="222" name="Google Shape;222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07276" y="1907770"/>
              <a:ext cx="5020886" cy="9102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824643" y="2630978"/>
              <a:ext cx="5594465" cy="10474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028305" y="3507970"/>
              <a:ext cx="5594465" cy="9102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5" name="Google Shape;225;p13"/>
          <p:cNvSpPr txBox="1">
            <a:spLocks noGrp="1"/>
          </p:cNvSpPr>
          <p:nvPr>
            <p:ph type="title"/>
          </p:nvPr>
        </p:nvSpPr>
        <p:spPr>
          <a:xfrm>
            <a:off x="1875609" y="1799336"/>
            <a:ext cx="5610860" cy="249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202565" lvl="0" indent="28956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i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Apakah perbedaan  farmasi klinis dengan</a:t>
            </a:r>
            <a:endParaRPr sz="4800">
              <a:latin typeface="Candara"/>
              <a:ea typeface="Candara"/>
              <a:cs typeface="Candara"/>
              <a:sym typeface="Candara"/>
            </a:endParaRPr>
          </a:p>
          <a:p>
            <a:pPr marL="217170" lvl="0" indent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i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pharmaceutical care?</a:t>
            </a:r>
            <a:endParaRPr sz="480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26" name="Google Shape;226;p13"/>
          <p:cNvSpPr txBox="1">
            <a:spLocks noGrp="1"/>
          </p:cNvSpPr>
          <p:nvPr>
            <p:ph type="sldNum" idx="12"/>
          </p:nvPr>
        </p:nvSpPr>
        <p:spPr>
          <a:xfrm>
            <a:off x="8742385" y="6634119"/>
            <a:ext cx="217804" cy="1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25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"/>
          <p:cNvSpPr txBox="1"/>
          <p:nvPr/>
        </p:nvSpPr>
        <p:spPr>
          <a:xfrm>
            <a:off x="1212778" y="1509268"/>
            <a:ext cx="5975350" cy="308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262890" algn="l" rtl="0">
              <a:lnSpc>
                <a:spcPct val="118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i="1">
                <a:solidFill>
                  <a:srgbClr val="FFFF00"/>
                </a:solidFill>
                <a:latin typeface="Candara"/>
                <a:ea typeface="Candara"/>
                <a:cs typeface="Candara"/>
                <a:sym typeface="Candara"/>
              </a:rPr>
              <a:t>Pelayanan farmasi klinis  didasarkan kepada ﬁlosoﬁ</a:t>
            </a:r>
            <a:endParaRPr sz="4400">
              <a:latin typeface="Candara"/>
              <a:ea typeface="Candara"/>
              <a:cs typeface="Candara"/>
              <a:sym typeface="Candara"/>
            </a:endParaRPr>
          </a:p>
          <a:p>
            <a:pPr marL="801370" marR="0" lvl="0" indent="0" algn="l" rtl="0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None/>
            </a:pPr>
            <a:r>
              <a:rPr lang="en-US" sz="4400" i="1">
                <a:solidFill>
                  <a:srgbClr val="FFFF00"/>
                </a:solidFill>
                <a:latin typeface="Candara"/>
                <a:ea typeface="Candara"/>
                <a:cs typeface="Candara"/>
                <a:sym typeface="Candara"/>
              </a:rPr>
              <a:t>pharmaceutical care/</a:t>
            </a:r>
            <a:endParaRPr sz="4400">
              <a:latin typeface="Candara"/>
              <a:ea typeface="Candara"/>
              <a:cs typeface="Candara"/>
              <a:sym typeface="Candara"/>
            </a:endParaRPr>
          </a:p>
          <a:p>
            <a:pPr marL="714375" marR="0" lvl="0" indent="0" algn="l" rtl="0">
              <a:lnSpc>
                <a:spcPct val="100000"/>
              </a:lnSpc>
              <a:spcBef>
                <a:spcPts val="980"/>
              </a:spcBef>
              <a:spcAft>
                <a:spcPts val="0"/>
              </a:spcAft>
              <a:buNone/>
            </a:pPr>
            <a:r>
              <a:rPr lang="en-US" sz="4400" i="1">
                <a:solidFill>
                  <a:srgbClr val="FFFF00"/>
                </a:solidFill>
                <a:latin typeface="Candara"/>
                <a:ea typeface="Candara"/>
                <a:cs typeface="Candara"/>
                <a:sym typeface="Candara"/>
              </a:rPr>
              <a:t>asuhan kefarmasian</a:t>
            </a:r>
            <a:endParaRPr sz="440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32" name="Google Shape;232;p14"/>
          <p:cNvSpPr txBox="1">
            <a:spLocks noGrp="1"/>
          </p:cNvSpPr>
          <p:nvPr>
            <p:ph type="sldNum" idx="12"/>
          </p:nvPr>
        </p:nvSpPr>
        <p:spPr>
          <a:xfrm>
            <a:off x="8742385" y="6634119"/>
            <a:ext cx="217804" cy="1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25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"/>
          <p:cNvSpPr txBox="1">
            <a:spLocks noGrp="1"/>
          </p:cNvSpPr>
          <p:nvPr>
            <p:ph type="title"/>
          </p:nvPr>
        </p:nvSpPr>
        <p:spPr>
          <a:xfrm>
            <a:off x="642619" y="551181"/>
            <a:ext cx="2179955" cy="72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/>
              <a:t>DEFINISI</a:t>
            </a:r>
            <a:endParaRPr sz="4600"/>
          </a:p>
        </p:txBody>
      </p:sp>
      <p:sp>
        <p:nvSpPr>
          <p:cNvPr id="238" name="Google Shape;238;p15"/>
          <p:cNvSpPr txBox="1">
            <a:spLocks noGrp="1"/>
          </p:cNvSpPr>
          <p:nvPr>
            <p:ph type="sldNum" idx="12"/>
          </p:nvPr>
        </p:nvSpPr>
        <p:spPr>
          <a:xfrm>
            <a:off x="8742385" y="6634119"/>
            <a:ext cx="217804" cy="1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25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39" name="Google Shape;239;p15"/>
          <p:cNvSpPr txBox="1">
            <a:spLocks noGrp="1"/>
          </p:cNvSpPr>
          <p:nvPr>
            <p:ph type="body" idx="1"/>
          </p:nvPr>
        </p:nvSpPr>
        <p:spPr>
          <a:xfrm>
            <a:off x="493395" y="1480820"/>
            <a:ext cx="8157209" cy="4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100" rIns="0" bIns="0" anchor="t" anchorCtr="0">
            <a:spAutoFit/>
          </a:bodyPr>
          <a:lstStyle/>
          <a:p>
            <a:pPr marL="473075" marR="48768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DDDDD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⦿ </a:t>
            </a:r>
            <a:r>
              <a:rPr lang="en-US" sz="3000">
                <a:latin typeface="Candara"/>
                <a:ea typeface="Candara"/>
                <a:cs typeface="Candara"/>
                <a:sym typeface="Candara"/>
              </a:rPr>
              <a:t>1989 Hepler dan Strand : </a:t>
            </a:r>
            <a:r>
              <a:rPr lang="en-US" sz="3000" i="1">
                <a:latin typeface="Candara"/>
                <a:ea typeface="Candara"/>
                <a:cs typeface="Candara"/>
                <a:sym typeface="Candara"/>
              </a:rPr>
              <a:t>“the responsible  provision of drug therapy for the purpose of  achieving deﬁnite outcomes that improve a  patient’s quality of life”</a:t>
            </a:r>
            <a:endParaRPr sz="3000">
              <a:latin typeface="Candara"/>
              <a:ea typeface="Candara"/>
              <a:cs typeface="Candara"/>
              <a:sym typeface="Candara"/>
            </a:endParaRPr>
          </a:p>
          <a:p>
            <a:pPr marL="473075" marR="5080" lvl="0" indent="-3937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DDDDD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⦿ </a:t>
            </a:r>
            <a:r>
              <a:rPr lang="en-US" sz="3000">
                <a:solidFill>
                  <a:srgbClr val="FFFF66"/>
                </a:solidFill>
                <a:latin typeface="Candara"/>
                <a:ea typeface="Candara"/>
                <a:cs typeface="Candara"/>
                <a:sym typeface="Candara"/>
              </a:rPr>
              <a:t>1998 Cipolle, Strand &amp; Morley : “</a:t>
            </a:r>
            <a:r>
              <a:rPr lang="en-US" sz="3000" i="1">
                <a:solidFill>
                  <a:srgbClr val="FFFF66"/>
                </a:solidFill>
                <a:latin typeface="Candara"/>
                <a:ea typeface="Candara"/>
                <a:cs typeface="Candara"/>
                <a:sym typeface="Candara"/>
              </a:rPr>
              <a:t>a practice in  which the practitioner takes responsibility for a  patient’s drug therapy needs, and is held  accountable for this comitment”</a:t>
            </a:r>
            <a:endParaRPr sz="3000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770" y="573578"/>
            <a:ext cx="7714211" cy="922712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6"/>
          <p:cNvSpPr txBox="1">
            <a:spLocks noGrp="1"/>
          </p:cNvSpPr>
          <p:nvPr>
            <p:ph type="title"/>
          </p:nvPr>
        </p:nvSpPr>
        <p:spPr>
          <a:xfrm>
            <a:off x="795019" y="604521"/>
            <a:ext cx="7613015" cy="77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/>
              <a:t>Deﬁnisi Pharmaceutical	Care</a:t>
            </a:r>
            <a:endParaRPr sz="4900"/>
          </a:p>
        </p:txBody>
      </p:sp>
      <p:sp>
        <p:nvSpPr>
          <p:cNvPr id="246" name="Google Shape;246;p16"/>
          <p:cNvSpPr txBox="1">
            <a:spLocks noGrp="1"/>
          </p:cNvSpPr>
          <p:nvPr>
            <p:ph type="sldNum" idx="12"/>
          </p:nvPr>
        </p:nvSpPr>
        <p:spPr>
          <a:xfrm>
            <a:off x="8742385" y="6634119"/>
            <a:ext cx="217804" cy="1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25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47" name="Google Shape;247;p16"/>
          <p:cNvSpPr txBox="1">
            <a:spLocks noGrp="1"/>
          </p:cNvSpPr>
          <p:nvPr>
            <p:ph type="body" idx="1"/>
          </p:nvPr>
        </p:nvSpPr>
        <p:spPr>
          <a:xfrm>
            <a:off x="493395" y="1480820"/>
            <a:ext cx="8157209" cy="4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94950" rIns="0" bIns="0" anchor="t" anchorCtr="0">
            <a:spAutoFit/>
          </a:bodyPr>
          <a:lstStyle/>
          <a:p>
            <a:pPr marL="17145" marR="5080" lvl="0" indent="0" algn="ctr" rtl="0">
              <a:lnSpc>
                <a:spcPct val="99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Candara"/>
                <a:ea typeface="Candara"/>
                <a:cs typeface="Candara"/>
                <a:sym typeface="Candara"/>
              </a:rPr>
              <a:t>Penyediaan pelayanan langsung,  bertanggung jawab, berkaitan dengan obat,  dengan maksud pencapaian hasil yang pasti  &amp; meningkatkan mutu kehidupan pasien</a:t>
            </a:r>
            <a:endParaRPr sz="3400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"/>
          <p:cNvSpPr txBox="1">
            <a:spLocks noGrp="1"/>
          </p:cNvSpPr>
          <p:nvPr>
            <p:ph type="title"/>
          </p:nvPr>
        </p:nvSpPr>
        <p:spPr>
          <a:xfrm>
            <a:off x="793100" y="322425"/>
            <a:ext cx="7853400" cy="15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2540" lvl="0" indent="0" algn="ctr" rtl="0">
              <a:lnSpc>
                <a:spcPct val="11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Unsur utama</a:t>
            </a:r>
            <a:endParaRPr sz="4600"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lnSpc>
                <a:spcPct val="1197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0" i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PHARMACEUTICAL CARE</a:t>
            </a:r>
            <a:endParaRPr sz="460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53" name="Google Shape;253;p17"/>
          <p:cNvSpPr txBox="1">
            <a:spLocks noGrp="1"/>
          </p:cNvSpPr>
          <p:nvPr>
            <p:ph type="sldNum" idx="12"/>
          </p:nvPr>
        </p:nvSpPr>
        <p:spPr>
          <a:xfrm>
            <a:off x="8742385" y="6634119"/>
            <a:ext cx="217804" cy="1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25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54" name="Google Shape;254;p17"/>
          <p:cNvSpPr txBox="1"/>
          <p:nvPr/>
        </p:nvSpPr>
        <p:spPr>
          <a:xfrm>
            <a:off x="942339" y="2240280"/>
            <a:ext cx="3345815" cy="3294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0" anchor="t" anchorCtr="0">
            <a:spAutoFit/>
          </a:bodyPr>
          <a:lstStyle/>
          <a:p>
            <a:pPr marL="396240" marR="0" lvl="0" indent="-384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3000" i="1">
                <a:solidFill>
                  <a:srgbClr val="FFFF00"/>
                </a:solidFill>
                <a:latin typeface="Candara"/>
                <a:ea typeface="Candara"/>
                <a:cs typeface="Candara"/>
                <a:sym typeface="Candara"/>
              </a:rPr>
              <a:t>Medication related</a:t>
            </a:r>
            <a:endParaRPr sz="3000">
              <a:latin typeface="Candara"/>
              <a:ea typeface="Candara"/>
              <a:cs typeface="Candara"/>
              <a:sym typeface="Candara"/>
            </a:endParaRPr>
          </a:p>
          <a:p>
            <a:pPr marL="396240" marR="0" lvl="0" indent="-384175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3000" i="1">
                <a:solidFill>
                  <a:srgbClr val="FFFF00"/>
                </a:solidFill>
                <a:latin typeface="Candara"/>
                <a:ea typeface="Candara"/>
                <a:cs typeface="Candara"/>
                <a:sym typeface="Candara"/>
              </a:rPr>
              <a:t>Directly provided</a:t>
            </a:r>
            <a:endParaRPr sz="3000">
              <a:latin typeface="Candara"/>
              <a:ea typeface="Candara"/>
              <a:cs typeface="Candara"/>
              <a:sym typeface="Candara"/>
            </a:endParaRPr>
          </a:p>
          <a:p>
            <a:pPr marL="396240" marR="0" lvl="0" indent="-38417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3000" i="1">
                <a:solidFill>
                  <a:srgbClr val="FFFF00"/>
                </a:solidFill>
                <a:latin typeface="Candara"/>
                <a:ea typeface="Candara"/>
                <a:cs typeface="Candara"/>
                <a:sym typeface="Candara"/>
              </a:rPr>
              <a:t>Deﬁnite outcomes</a:t>
            </a:r>
            <a:endParaRPr sz="3000">
              <a:latin typeface="Candara"/>
              <a:ea typeface="Candara"/>
              <a:cs typeface="Candara"/>
              <a:sym typeface="Candara"/>
            </a:endParaRPr>
          </a:p>
          <a:p>
            <a:pPr marL="396240" marR="0" lvl="0" indent="-38417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3000" i="1">
                <a:solidFill>
                  <a:srgbClr val="FFFF00"/>
                </a:solidFill>
                <a:latin typeface="Candara"/>
                <a:ea typeface="Candara"/>
                <a:cs typeface="Candara"/>
                <a:sym typeface="Candara"/>
              </a:rPr>
              <a:t>Care</a:t>
            </a:r>
            <a:endParaRPr sz="3000">
              <a:latin typeface="Candara"/>
              <a:ea typeface="Candara"/>
              <a:cs typeface="Candara"/>
              <a:sym typeface="Candara"/>
            </a:endParaRPr>
          </a:p>
          <a:p>
            <a:pPr marL="396240" marR="0" lvl="0" indent="-38417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3000" i="1">
                <a:solidFill>
                  <a:srgbClr val="FFFF00"/>
                </a:solidFill>
                <a:latin typeface="Candara"/>
                <a:ea typeface="Candara"/>
                <a:cs typeface="Candara"/>
                <a:sym typeface="Candara"/>
              </a:rPr>
              <a:t>Quality of life</a:t>
            </a:r>
            <a:endParaRPr sz="3000">
              <a:latin typeface="Candara"/>
              <a:ea typeface="Candara"/>
              <a:cs typeface="Candara"/>
              <a:sym typeface="Candara"/>
            </a:endParaRPr>
          </a:p>
          <a:p>
            <a:pPr marL="396240" marR="0" lvl="0" indent="-38417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3000" i="1">
                <a:solidFill>
                  <a:srgbClr val="FFFF00"/>
                </a:solidFill>
                <a:latin typeface="Candara"/>
                <a:ea typeface="Candara"/>
                <a:cs typeface="Candara"/>
                <a:sym typeface="Candara"/>
              </a:rPr>
              <a:t>Responsibility</a:t>
            </a:r>
            <a:endParaRPr sz="3000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3"/>
          <p:cNvSpPr txBox="1">
            <a:spLocks noGrp="1"/>
          </p:cNvSpPr>
          <p:nvPr>
            <p:ph type="title"/>
          </p:nvPr>
        </p:nvSpPr>
        <p:spPr>
          <a:xfrm>
            <a:off x="795019" y="726440"/>
            <a:ext cx="1551305" cy="57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Pustaka</a:t>
            </a:r>
            <a:endParaRPr sz="360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60" name="Google Shape;260;p33"/>
          <p:cNvSpPr txBox="1">
            <a:spLocks noGrp="1"/>
          </p:cNvSpPr>
          <p:nvPr>
            <p:ph type="sldNum" idx="12"/>
          </p:nvPr>
        </p:nvSpPr>
        <p:spPr>
          <a:xfrm>
            <a:off x="8742385" y="6634119"/>
            <a:ext cx="217804" cy="1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25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61" name="Google Shape;261;p33"/>
          <p:cNvSpPr txBox="1"/>
          <p:nvPr/>
        </p:nvSpPr>
        <p:spPr>
          <a:xfrm>
            <a:off x="701039" y="1633220"/>
            <a:ext cx="8121015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19100" marR="315595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DDDDD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⦿ </a:t>
            </a:r>
            <a:r>
              <a:rPr lang="en-US" sz="30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Barber, N and A. Willson, </a:t>
            </a:r>
            <a:r>
              <a:rPr lang="en-US" sz="3000" i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Clinical Pharmacy</a:t>
            </a:r>
            <a:r>
              <a:rPr lang="en-US" sz="30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, 2</a:t>
            </a:r>
            <a:r>
              <a:rPr lang="en-US" sz="3000" baseline="300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nd  </a:t>
            </a:r>
            <a:r>
              <a:rPr lang="en-US" sz="30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ed., Churchill Livingstone-­‐Elsevier Ltd. , 2007</a:t>
            </a:r>
            <a:endParaRPr sz="3000">
              <a:latin typeface="Candara"/>
              <a:ea typeface="Candara"/>
              <a:cs typeface="Candara"/>
              <a:sym typeface="Candara"/>
            </a:endParaRPr>
          </a:p>
          <a:p>
            <a:pPr marL="419100" marR="17780" lvl="0" indent="-393700" algn="l" rtl="0">
              <a:lnSpc>
                <a:spcPct val="99700"/>
              </a:lnSpc>
              <a:spcBef>
                <a:spcPts val="73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DDDDD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⦿ </a:t>
            </a:r>
            <a:r>
              <a:rPr lang="en-US" sz="30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Cipolle RJ, LM Strand, PC Morley,  </a:t>
            </a:r>
            <a:r>
              <a:rPr lang="en-US" sz="3000" i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Pharmaceutical Care Practice</a:t>
            </a:r>
            <a:r>
              <a:rPr lang="en-US" sz="30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3000" i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The Clinician Guide</a:t>
            </a:r>
            <a:r>
              <a:rPr lang="en-US" sz="30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,  2</a:t>
            </a:r>
            <a:r>
              <a:rPr lang="en-US" sz="3000" baseline="300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nd </a:t>
            </a:r>
            <a:r>
              <a:rPr lang="en-US" sz="30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ed, 2005</a:t>
            </a:r>
            <a:endParaRPr sz="3000">
              <a:latin typeface="Candara"/>
              <a:ea typeface="Candara"/>
              <a:cs typeface="Candara"/>
              <a:sym typeface="Candara"/>
            </a:endParaRPr>
          </a:p>
          <a:p>
            <a:pPr marL="419100" marR="323850" lvl="0" indent="-393700" algn="l" rtl="0">
              <a:lnSpc>
                <a:spcPct val="119299"/>
              </a:lnSpc>
              <a:spcBef>
                <a:spcPts val="84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DDDDD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⦿ </a:t>
            </a:r>
            <a:r>
              <a:rPr lang="en-US" sz="30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Siregar, CJP dan E. Kumolosasi , </a:t>
            </a:r>
            <a:r>
              <a:rPr lang="en-US" sz="3000" i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Farmasi Klinik</a:t>
            </a:r>
            <a:r>
              <a:rPr lang="en-US" sz="30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,  Penerbit EGC, Jakarta, 2003</a:t>
            </a:r>
            <a:endParaRPr sz="3000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/>
          <p:nvPr/>
        </p:nvSpPr>
        <p:spPr>
          <a:xfrm>
            <a:off x="561340" y="619759"/>
            <a:ext cx="7070090" cy="4055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3000" rIns="0" bIns="0" anchor="t" anchorCtr="0">
            <a:spAutoFit/>
          </a:bodyPr>
          <a:lstStyle/>
          <a:p>
            <a:pPr marL="17145" marR="5080" lvl="0" indent="0" algn="l" rtl="0">
              <a:lnSpc>
                <a:spcPct val="119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00"/>
                </a:solidFill>
                <a:latin typeface="Candara"/>
                <a:ea typeface="Candara"/>
                <a:cs typeface="Candara"/>
                <a:sym typeface="Candara"/>
              </a:rPr>
              <a:t>PERIODE PERKEMBANGAN PROFESI  FARMASI</a:t>
            </a:r>
            <a:endParaRPr sz="3600">
              <a:latin typeface="Candara"/>
              <a:ea typeface="Candara"/>
              <a:cs typeface="Candara"/>
              <a:sym typeface="Candara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318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DDDDD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⦿	</a:t>
            </a:r>
            <a:r>
              <a:rPr lang="en-US" sz="36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Periode tradisional</a:t>
            </a:r>
            <a:endParaRPr sz="3600">
              <a:latin typeface="Candara"/>
              <a:ea typeface="Candara"/>
              <a:cs typeface="Candara"/>
              <a:sym typeface="Candara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844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DDDDD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⦿	</a:t>
            </a:r>
            <a:r>
              <a:rPr lang="en-US" sz="36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Periode transisi</a:t>
            </a:r>
            <a:endParaRPr sz="3600">
              <a:latin typeface="Candara"/>
              <a:ea typeface="Candara"/>
              <a:cs typeface="Candara"/>
              <a:sym typeface="Candara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DDDDD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⦿	</a:t>
            </a:r>
            <a:r>
              <a:rPr lang="en-US" sz="36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Periode farmasi klinik</a:t>
            </a:r>
            <a:endParaRPr sz="3600">
              <a:latin typeface="Candara"/>
              <a:ea typeface="Candara"/>
              <a:cs typeface="Candara"/>
              <a:sym typeface="Candara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rgbClr val="DDDDD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⦿	</a:t>
            </a:r>
            <a:r>
              <a:rPr lang="en-US" sz="36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Periode </a:t>
            </a:r>
            <a:r>
              <a:rPr lang="en-US" sz="3600" i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pharmaceutical care</a:t>
            </a:r>
            <a:endParaRPr sz="360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6" name="Google Shape;76;p2"/>
          <p:cNvSpPr txBox="1"/>
          <p:nvPr/>
        </p:nvSpPr>
        <p:spPr>
          <a:xfrm>
            <a:off x="8813017" y="6634119"/>
            <a:ext cx="147320" cy="1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25" rIns="0" bIns="0" anchor="t" anchorCtr="0">
            <a:spAutoFit/>
          </a:bodyPr>
          <a:lstStyle/>
          <a:p>
            <a: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>
            <a:spLocks noGrp="1"/>
          </p:cNvSpPr>
          <p:nvPr>
            <p:ph type="title"/>
          </p:nvPr>
        </p:nvSpPr>
        <p:spPr>
          <a:xfrm>
            <a:off x="642619" y="2631440"/>
            <a:ext cx="7117715" cy="60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/>
              <a:t>PERIODE TRADISIONAL (&lt; th 1960)</a:t>
            </a:r>
            <a:endParaRPr sz="3800"/>
          </a:p>
        </p:txBody>
      </p:sp>
      <p:sp>
        <p:nvSpPr>
          <p:cNvPr id="82" name="Google Shape;82;p3"/>
          <p:cNvSpPr txBox="1"/>
          <p:nvPr/>
        </p:nvSpPr>
        <p:spPr>
          <a:xfrm>
            <a:off x="764539" y="3312159"/>
            <a:ext cx="7157720" cy="249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750" rIns="0" bIns="0" anchor="t" anchorCtr="0">
            <a:spAutoFit/>
          </a:bodyPr>
          <a:lstStyle/>
          <a:p>
            <a:pPr marL="533400" marR="5080" lvl="0" indent="-520700" algn="l" rtl="0">
              <a:lnSpc>
                <a:spcPct val="776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Noto Sans Symbols"/>
              <a:buChar char="▪"/>
            </a:pPr>
            <a:r>
              <a:rPr lang="en-US" sz="29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Menyediakan, membuat, mendistribusikan  obat</a:t>
            </a:r>
            <a:endParaRPr sz="2900">
              <a:latin typeface="Candara"/>
              <a:ea typeface="Candara"/>
              <a:cs typeface="Candara"/>
              <a:sym typeface="Candara"/>
            </a:endParaRPr>
          </a:p>
          <a:p>
            <a:pPr marL="537845" marR="0" lvl="0" indent="-52578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Noto Sans Symbols"/>
              <a:buChar char="▪"/>
            </a:pPr>
            <a:r>
              <a:rPr lang="en-US" sz="29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Industri FA berkembang, produksi obat &gt;&gt;</a:t>
            </a:r>
            <a:endParaRPr sz="2900">
              <a:latin typeface="Candara"/>
              <a:ea typeface="Candara"/>
              <a:cs typeface="Candara"/>
              <a:sym typeface="Candara"/>
            </a:endParaRPr>
          </a:p>
          <a:p>
            <a:pPr marL="533400" marR="254634" lvl="0" indent="-520700" algn="l" rtl="0">
              <a:lnSpc>
                <a:spcPct val="96551"/>
              </a:lnSpc>
              <a:spcBef>
                <a:spcPts val="68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Noto Sans Symbols"/>
              <a:buChar char="▪"/>
            </a:pPr>
            <a:r>
              <a:rPr lang="en-US" sz="29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Titik berat : menghasilkan produk obat u/  penggunaan oleh pasien</a:t>
            </a:r>
            <a:endParaRPr sz="2900">
              <a:latin typeface="Candara"/>
              <a:ea typeface="Candara"/>
              <a:cs typeface="Candara"/>
              <a:sym typeface="Candara"/>
            </a:endParaRPr>
          </a:p>
          <a:p>
            <a:pPr marL="537845" marR="0" lvl="0" indent="-525780" algn="l" rtl="0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Noto Sans Symbols"/>
              <a:buChar char="▪"/>
            </a:pPr>
            <a:r>
              <a:rPr lang="en-US" sz="29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Peran apoteker menyempit/berkurang</a:t>
            </a:r>
            <a:endParaRPr sz="2900"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83" name="Google Shape;8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9143998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3"/>
          <p:cNvSpPr txBox="1"/>
          <p:nvPr/>
        </p:nvSpPr>
        <p:spPr>
          <a:xfrm>
            <a:off x="8813017" y="6634119"/>
            <a:ext cx="147320" cy="1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25" rIns="0" bIns="0" anchor="t" anchorCtr="0">
            <a:spAutoFit/>
          </a:bodyPr>
          <a:lstStyle/>
          <a:p>
            <a: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>
            <a:spLocks noGrp="1"/>
          </p:cNvSpPr>
          <p:nvPr>
            <p:ph type="title"/>
          </p:nvPr>
        </p:nvSpPr>
        <p:spPr>
          <a:xfrm>
            <a:off x="490219" y="474981"/>
            <a:ext cx="6734175" cy="57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PERIODE TRANSISI (TH. 1960-­‐1970)</a:t>
            </a:r>
            <a:endParaRPr sz="3600"/>
          </a:p>
        </p:txBody>
      </p:sp>
      <p:sp>
        <p:nvSpPr>
          <p:cNvPr id="90" name="Google Shape;90;p4"/>
          <p:cNvSpPr txBox="1"/>
          <p:nvPr/>
        </p:nvSpPr>
        <p:spPr>
          <a:xfrm>
            <a:off x="8813017" y="6634119"/>
            <a:ext cx="147320" cy="1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25" rIns="0" bIns="0" anchor="t" anchorCtr="0">
            <a:spAutoFit/>
          </a:bodyPr>
          <a:lstStyle/>
          <a:p>
            <a: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4"/>
          <p:cNvSpPr txBox="1"/>
          <p:nvPr/>
        </p:nvSpPr>
        <p:spPr>
          <a:xfrm>
            <a:off x="472439" y="1257300"/>
            <a:ext cx="805307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0000" rIns="0" bIns="0" anchor="t" anchorCtr="0">
            <a:spAutoFit/>
          </a:bodyPr>
          <a:lstStyle/>
          <a:p>
            <a:pPr marL="4699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Quattrocento Sans"/>
              <a:buChar char="⚫"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Ilmu kedokteran maju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469900" marR="932814" lvl="0" indent="-457200" algn="l" rtl="0">
              <a:lnSpc>
                <a:spcPct val="118750"/>
              </a:lnSpc>
              <a:spcBef>
                <a:spcPts val="132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Quattrocento Sans"/>
              <a:buChar char="⚫"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Masalah baru obat : adanya Reaksi Obat  Merugikan (ROM/ADRs)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469900" marR="0" lvl="0" indent="-457200" algn="l" rtl="0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Quattrocento Sans"/>
              <a:buChar char="⚫"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Biaya kesehatan	&gt;&gt;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469900" marR="181610" lvl="0" indent="-457200" algn="l" rtl="0">
              <a:lnSpc>
                <a:spcPct val="101600"/>
              </a:lnSpc>
              <a:spcBef>
                <a:spcPts val="1095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Quattrocento Sans"/>
              <a:buChar char="⚫"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Tuntutan masyarakat ttg pelayanan bermutu  tinggi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469900" marR="0" lvl="0" indent="-457200" algn="l" rtl="0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Quattrocento Sans"/>
              <a:buChar char="⚫"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Apoteker menjadi </a:t>
            </a:r>
            <a:r>
              <a:rPr lang="en-US" sz="32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overtrained &amp; underutilised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"/>
          <p:cNvSpPr/>
          <p:nvPr/>
        </p:nvSpPr>
        <p:spPr>
          <a:xfrm>
            <a:off x="0" y="1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 extrusionOk="0">
                <a:moveTo>
                  <a:pt x="9143998" y="0"/>
                </a:moveTo>
                <a:lnTo>
                  <a:pt x="0" y="0"/>
                </a:lnTo>
                <a:lnTo>
                  <a:pt x="0" y="1142998"/>
                </a:lnTo>
                <a:lnTo>
                  <a:pt x="9143998" y="1142998"/>
                </a:lnTo>
                <a:lnTo>
                  <a:pt x="9143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" name="Google Shape;97;p5"/>
          <p:cNvSpPr txBox="1">
            <a:spLocks noGrp="1"/>
          </p:cNvSpPr>
          <p:nvPr>
            <p:ph type="title"/>
          </p:nvPr>
        </p:nvSpPr>
        <p:spPr>
          <a:xfrm>
            <a:off x="275315" y="223520"/>
            <a:ext cx="8368030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0000"/>
                </a:solidFill>
              </a:rPr>
              <a:t>Tahun 1960-­‐1965 di USA dan Inggris</a:t>
            </a:r>
            <a:endParaRPr sz="4400"/>
          </a:p>
        </p:txBody>
      </p:sp>
      <p:sp>
        <p:nvSpPr>
          <p:cNvPr id="98" name="Google Shape;98;p5"/>
          <p:cNvSpPr txBox="1"/>
          <p:nvPr/>
        </p:nvSpPr>
        <p:spPr>
          <a:xfrm>
            <a:off x="8813017" y="6634119"/>
            <a:ext cx="147320" cy="1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25" rIns="0" bIns="0" anchor="t" anchorCtr="0">
            <a:spAutoFit/>
          </a:bodyPr>
          <a:lstStyle/>
          <a:p>
            <a: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5"/>
          <p:cNvSpPr txBox="1"/>
          <p:nvPr/>
        </p:nvSpPr>
        <p:spPr>
          <a:xfrm>
            <a:off x="688339" y="1694179"/>
            <a:ext cx="7654290" cy="30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2550" rIns="0" bIns="0" anchor="t" anchorCtr="0">
            <a:spAutoFit/>
          </a:bodyPr>
          <a:lstStyle/>
          <a:p>
            <a:pPr marL="12700" marR="5080" lvl="0" indent="0" algn="l" rtl="0">
              <a:lnSpc>
                <a:spcPct val="79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Mulai muncul perkembangan fungsi &amp;  jenis pelayanan profesional </a:t>
            </a:r>
            <a:r>
              <a:rPr lang="en-US" sz="3600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🡪</a:t>
            </a:r>
            <a:r>
              <a:rPr lang="en-US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apoteker  masuk ke ruangan	</a:t>
            </a:r>
            <a:r>
              <a:rPr lang="en-US" sz="3600">
                <a:solidFill>
                  <a:srgbClr val="FFFF66"/>
                </a:solidFill>
                <a:latin typeface="Candara"/>
                <a:ea typeface="Candara"/>
                <a:cs typeface="Candara"/>
                <a:sym typeface="Candara"/>
              </a:rPr>
              <a:t>(</a:t>
            </a:r>
            <a:r>
              <a:rPr lang="en-US" sz="3600" i="1">
                <a:solidFill>
                  <a:srgbClr val="FFFC78"/>
                </a:solidFill>
                <a:latin typeface="Candara"/>
                <a:ea typeface="Candara"/>
                <a:cs typeface="Candara"/>
                <a:sym typeface="Candara"/>
              </a:rPr>
              <a:t>wards pharmacy</a:t>
            </a:r>
            <a:r>
              <a:rPr lang="en-US" sz="3600">
                <a:solidFill>
                  <a:srgbClr val="FFFF66"/>
                </a:solidFill>
                <a:latin typeface="Candara"/>
                <a:ea typeface="Candara"/>
                <a:cs typeface="Candara"/>
                <a:sym typeface="Candara"/>
              </a:rPr>
              <a:t>)</a:t>
            </a:r>
            <a:endParaRPr sz="3600"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endParaRPr sz="4400">
              <a:latin typeface="Candara"/>
              <a:ea typeface="Candara"/>
              <a:cs typeface="Candara"/>
              <a:sym typeface="Candara"/>
            </a:endParaRPr>
          </a:p>
          <a:p>
            <a:pPr marL="546100" marR="441325" lvl="0" indent="-533400" algn="l" rtl="0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🡪</a:t>
            </a:r>
            <a:r>
              <a:rPr lang="en-US"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>
                <a:solidFill>
                  <a:srgbClr val="FFFF00"/>
                </a:solidFill>
                <a:latin typeface="Candara"/>
                <a:ea typeface="Candara"/>
                <a:cs typeface="Candara"/>
                <a:sym typeface="Candara"/>
              </a:rPr>
              <a:t>Mendapat	dukungan &amp; penolakan  dari profesional kesehatan</a:t>
            </a:r>
            <a:endParaRPr sz="3600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"/>
          <p:cNvSpPr txBox="1">
            <a:spLocks noGrp="1"/>
          </p:cNvSpPr>
          <p:nvPr>
            <p:ph type="title"/>
          </p:nvPr>
        </p:nvSpPr>
        <p:spPr>
          <a:xfrm>
            <a:off x="414019" y="512921"/>
            <a:ext cx="5401310" cy="60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/>
              <a:t>PERIODE FARMASI KLINIK</a:t>
            </a:r>
            <a:endParaRPr sz="3800"/>
          </a:p>
        </p:txBody>
      </p:sp>
      <p:sp>
        <p:nvSpPr>
          <p:cNvPr id="105" name="Google Shape;105;p6"/>
          <p:cNvSpPr txBox="1"/>
          <p:nvPr/>
        </p:nvSpPr>
        <p:spPr>
          <a:xfrm>
            <a:off x="8813017" y="6634119"/>
            <a:ext cx="147320" cy="1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25" rIns="0" bIns="0" anchor="t" anchorCtr="0">
            <a:spAutoFit/>
          </a:bodyPr>
          <a:lstStyle/>
          <a:p>
            <a: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"/>
          <p:cNvSpPr txBox="1">
            <a:spLocks noGrp="1"/>
          </p:cNvSpPr>
          <p:nvPr>
            <p:ph type="body" idx="1"/>
          </p:nvPr>
        </p:nvSpPr>
        <p:spPr>
          <a:xfrm>
            <a:off x="493395" y="1480820"/>
            <a:ext cx="8157209" cy="4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7300" rIns="0" bIns="0" anchor="t" anchorCtr="0">
            <a:spAutoFit/>
          </a:bodyPr>
          <a:lstStyle/>
          <a:p>
            <a:pPr marL="688975" marR="5080" lvl="0" indent="-508000" algn="l" rtl="0">
              <a:lnSpc>
                <a:spcPct val="792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Noto Sans Symbols"/>
              <a:buChar char="▪"/>
            </a:pPr>
            <a:r>
              <a:rPr lang="en-US" sz="3000">
                <a:latin typeface="Candara"/>
                <a:ea typeface="Candara"/>
                <a:cs typeface="Candara"/>
                <a:sym typeface="Candara"/>
              </a:rPr>
              <a:t>Esensi : Praktek farmasi klinik </a:t>
            </a:r>
            <a:r>
              <a:rPr lang="en-US" sz="3000">
                <a:latin typeface="Noto Sans Symbols"/>
                <a:ea typeface="Noto Sans Symbols"/>
                <a:cs typeface="Noto Sans Symbols"/>
                <a:sym typeface="Noto Sans Symbols"/>
              </a:rPr>
              <a:t>🡪</a:t>
            </a: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>
                <a:latin typeface="Candara"/>
                <a:ea typeface="Candara"/>
                <a:cs typeface="Candara"/>
                <a:sym typeface="Candara"/>
              </a:rPr>
              <a:t>Penerapan  pengetahuan ttg obat berkaitan dg pasien dan  status mediknya	</a:t>
            </a:r>
            <a:r>
              <a:rPr lang="en-US" sz="3600">
                <a:latin typeface="Candara"/>
                <a:ea typeface="Candara"/>
                <a:cs typeface="Candara"/>
                <a:sym typeface="Candara"/>
              </a:rPr>
              <a:t>~	</a:t>
            </a:r>
            <a:r>
              <a:rPr lang="en-US" sz="3000">
                <a:latin typeface="Candara"/>
                <a:ea typeface="Candara"/>
                <a:cs typeface="Candara"/>
                <a:sym typeface="Candara"/>
              </a:rPr>
              <a:t>kebutuhan terapi obatnya</a:t>
            </a:r>
            <a:endParaRPr sz="3000">
              <a:latin typeface="Candara"/>
              <a:ea typeface="Candara"/>
              <a:cs typeface="Candara"/>
              <a:sym typeface="Candara"/>
            </a:endParaRPr>
          </a:p>
          <a:p>
            <a:pPr marL="695960" lvl="0" indent="-5143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Noto Sans Symbols"/>
              <a:buChar char="▪"/>
            </a:pPr>
            <a:r>
              <a:rPr lang="en-US" sz="3000">
                <a:latin typeface="Candara"/>
                <a:ea typeface="Candara"/>
                <a:cs typeface="Candara"/>
                <a:sym typeface="Candara"/>
              </a:rPr>
              <a:t>Orientasi pasien</a:t>
            </a:r>
            <a:endParaRPr sz="3000">
              <a:latin typeface="Candara"/>
              <a:ea typeface="Candara"/>
              <a:cs typeface="Candara"/>
              <a:sym typeface="Candara"/>
            </a:endParaRPr>
          </a:p>
          <a:p>
            <a:pPr marL="688975" marR="1230630" lvl="0" indent="-508000" algn="l" rtl="0">
              <a:lnSpc>
                <a:spcPct val="96666"/>
              </a:lnSpc>
              <a:spcBef>
                <a:spcPts val="168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Noto Sans Symbols"/>
              <a:buChar char="▪"/>
            </a:pPr>
            <a:r>
              <a:rPr lang="en-US" sz="3000">
                <a:latin typeface="Candara"/>
                <a:ea typeface="Candara"/>
                <a:cs typeface="Candara"/>
                <a:sym typeface="Candara"/>
              </a:rPr>
              <a:t>Adanya Interaksi dg tenaga kesehatan/  profesional lain</a:t>
            </a:r>
            <a:endParaRPr sz="3000">
              <a:latin typeface="Candara"/>
              <a:ea typeface="Candara"/>
              <a:cs typeface="Candara"/>
              <a:sym typeface="Candara"/>
            </a:endParaRPr>
          </a:p>
          <a:p>
            <a:pPr marL="688975" marR="283210" lvl="0" indent="-508000" algn="l" rtl="0">
              <a:lnSpc>
                <a:spcPct val="96666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Noto Sans Symbols"/>
              <a:buChar char="▪"/>
            </a:pPr>
            <a:r>
              <a:rPr lang="en-US" sz="3000">
                <a:latin typeface="Candara"/>
                <a:ea typeface="Candara"/>
                <a:cs typeface="Candara"/>
                <a:sym typeface="Candara"/>
              </a:rPr>
              <a:t>Tujuan ﬁlosoﬁs : memaksimalkan efek terapi,  meminimalkan resiko, meminimalkan biaya,  menghormati pilihan pasien</a:t>
            </a:r>
            <a:endParaRPr sz="3000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"/>
          <p:cNvSpPr txBox="1">
            <a:spLocks noGrp="1"/>
          </p:cNvSpPr>
          <p:nvPr>
            <p:ph type="title"/>
          </p:nvPr>
        </p:nvSpPr>
        <p:spPr>
          <a:xfrm>
            <a:off x="490219" y="558960"/>
            <a:ext cx="7121525" cy="60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FFFF66"/>
                </a:solidFill>
              </a:rPr>
              <a:t>PERIODE PHARMACEUTICAL CARE</a:t>
            </a:r>
            <a:endParaRPr sz="3800"/>
          </a:p>
        </p:txBody>
      </p:sp>
      <p:sp>
        <p:nvSpPr>
          <p:cNvPr id="112" name="Google Shape;112;p7"/>
          <p:cNvSpPr txBox="1"/>
          <p:nvPr/>
        </p:nvSpPr>
        <p:spPr>
          <a:xfrm>
            <a:off x="650239" y="1597977"/>
            <a:ext cx="7463155" cy="216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18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C000"/>
                </a:solidFill>
                <a:latin typeface="Candara"/>
                <a:ea typeface="Candara"/>
                <a:cs typeface="Candara"/>
                <a:sym typeface="Candara"/>
              </a:rPr>
              <a:t>Cipolle, Strand &amp; Morley (1998) :</a:t>
            </a:r>
            <a:endParaRPr sz="3200">
              <a:latin typeface="Candara"/>
              <a:ea typeface="Candara"/>
              <a:cs typeface="Candara"/>
              <a:sym typeface="Candara"/>
            </a:endParaRPr>
          </a:p>
          <a:p>
            <a:pPr marL="469900" marR="5080" lvl="0" indent="-457200" algn="l" rtl="0">
              <a:lnSpc>
                <a:spcPct val="80100"/>
              </a:lnSpc>
              <a:spcBef>
                <a:spcPts val="725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Noto Sans Symbols"/>
              <a:buChar char="▪"/>
            </a:pPr>
            <a:r>
              <a:rPr lang="en-US" sz="32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“</a:t>
            </a:r>
            <a:r>
              <a:rPr lang="en-US" sz="3200" i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a practice in which the practitioner takes  responsibility for a patient’s drug therapy  needs, and is held accountable for this  comitment”</a:t>
            </a:r>
            <a:endParaRPr sz="3200"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13" name="Google Shape;11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953000"/>
            <a:ext cx="9143998" cy="190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7"/>
          <p:cNvSpPr txBox="1"/>
          <p:nvPr/>
        </p:nvSpPr>
        <p:spPr>
          <a:xfrm>
            <a:off x="8813017" y="6634119"/>
            <a:ext cx="147320" cy="1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25" rIns="0" bIns="0" anchor="t" anchorCtr="0">
            <a:spAutoFit/>
          </a:bodyPr>
          <a:lstStyle/>
          <a:p>
            <a: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"/>
          <p:cNvSpPr txBox="1">
            <a:spLocks noGrp="1"/>
          </p:cNvSpPr>
          <p:nvPr>
            <p:ph type="title"/>
          </p:nvPr>
        </p:nvSpPr>
        <p:spPr>
          <a:xfrm>
            <a:off x="1060529" y="360681"/>
            <a:ext cx="6876415" cy="57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Pharmaceutical Care in Health Care</a:t>
            </a:r>
            <a:endParaRPr sz="3600"/>
          </a:p>
        </p:txBody>
      </p:sp>
      <p:grpSp>
        <p:nvGrpSpPr>
          <p:cNvPr id="120" name="Google Shape;120;p8"/>
          <p:cNvGrpSpPr/>
          <p:nvPr/>
        </p:nvGrpSpPr>
        <p:grpSpPr>
          <a:xfrm>
            <a:off x="3034145" y="1492134"/>
            <a:ext cx="864523" cy="694112"/>
            <a:chOff x="3034145" y="1492134"/>
            <a:chExt cx="864523" cy="694112"/>
          </a:xfrm>
        </p:grpSpPr>
        <p:pic>
          <p:nvPicPr>
            <p:cNvPr id="121" name="Google Shape;121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34145" y="1492134"/>
              <a:ext cx="864523" cy="3782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138054" y="1758141"/>
              <a:ext cx="660861" cy="4281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3" name="Google Shape;123;p8"/>
          <p:cNvGrpSpPr/>
          <p:nvPr/>
        </p:nvGrpSpPr>
        <p:grpSpPr>
          <a:xfrm>
            <a:off x="5079075" y="1492134"/>
            <a:ext cx="1192876" cy="694112"/>
            <a:chOff x="5079075" y="1492134"/>
            <a:chExt cx="1192876" cy="694112"/>
          </a:xfrm>
        </p:grpSpPr>
        <p:pic>
          <p:nvPicPr>
            <p:cNvPr id="124" name="Google Shape;124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079075" y="1492134"/>
              <a:ext cx="1192876" cy="3782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399116" y="1758141"/>
              <a:ext cx="569421" cy="4281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6" name="Google Shape;126;p8"/>
          <p:cNvGrpSpPr/>
          <p:nvPr/>
        </p:nvGrpSpPr>
        <p:grpSpPr>
          <a:xfrm>
            <a:off x="6957752" y="1379912"/>
            <a:ext cx="1712422" cy="926870"/>
            <a:chOff x="6957752" y="1379912"/>
            <a:chExt cx="1712422" cy="926870"/>
          </a:xfrm>
        </p:grpSpPr>
        <p:pic>
          <p:nvPicPr>
            <p:cNvPr id="127" name="Google Shape;127;p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957752" y="1379912"/>
              <a:ext cx="1712422" cy="3823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124006" y="1645920"/>
              <a:ext cx="1367443" cy="3823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414952" y="1928553"/>
              <a:ext cx="847898" cy="37822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0" name="Google Shape;130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48392" y="2759825"/>
            <a:ext cx="1371600" cy="3823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1" name="Google Shape;131;p8"/>
          <p:cNvGrpSpPr/>
          <p:nvPr/>
        </p:nvGrpSpPr>
        <p:grpSpPr>
          <a:xfrm>
            <a:off x="2568632" y="2294312"/>
            <a:ext cx="1803861" cy="1309255"/>
            <a:chOff x="2568632" y="2294312"/>
            <a:chExt cx="1803861" cy="1309255"/>
          </a:xfrm>
        </p:grpSpPr>
        <p:pic>
          <p:nvPicPr>
            <p:cNvPr id="132" name="Google Shape;132;p8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2963486" y="2294312"/>
              <a:ext cx="1064028" cy="3823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8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254432" y="2560320"/>
              <a:ext cx="469669" cy="4322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8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568632" y="2892828"/>
              <a:ext cx="1791392" cy="4281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8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618508" y="3221182"/>
              <a:ext cx="1753985" cy="38238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6" name="Google Shape;136;p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825537" y="2759825"/>
            <a:ext cx="1712422" cy="382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219603" y="2759825"/>
            <a:ext cx="1192876" cy="3823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" name="Google Shape;138;p8"/>
          <p:cNvGrpSpPr/>
          <p:nvPr/>
        </p:nvGrpSpPr>
        <p:grpSpPr>
          <a:xfrm>
            <a:off x="889461" y="3906982"/>
            <a:ext cx="876992" cy="694112"/>
            <a:chOff x="889461" y="3906982"/>
            <a:chExt cx="876992" cy="694112"/>
          </a:xfrm>
        </p:grpSpPr>
        <p:pic>
          <p:nvPicPr>
            <p:cNvPr id="139" name="Google Shape;139;p8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889461" y="3906982"/>
              <a:ext cx="876992" cy="3782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8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080654" y="4172989"/>
              <a:ext cx="556952" cy="4281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1" name="Google Shape;141;p8"/>
          <p:cNvGrpSpPr/>
          <p:nvPr/>
        </p:nvGrpSpPr>
        <p:grpSpPr>
          <a:xfrm>
            <a:off x="2506286" y="3657600"/>
            <a:ext cx="1920239" cy="1192875"/>
            <a:chOff x="2506286" y="3657600"/>
            <a:chExt cx="1920239" cy="1192875"/>
          </a:xfrm>
        </p:grpSpPr>
        <p:pic>
          <p:nvPicPr>
            <p:cNvPr id="142" name="Google Shape;142;p8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2518756" y="3657600"/>
              <a:ext cx="1891145" cy="3823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8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2734886" y="3923606"/>
              <a:ext cx="1475508" cy="3823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8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2506286" y="4206239"/>
              <a:ext cx="1920239" cy="3782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8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2951017" y="4472246"/>
              <a:ext cx="1105592" cy="37822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6" name="Google Shape;146;p8"/>
          <p:cNvGrpSpPr/>
          <p:nvPr/>
        </p:nvGrpSpPr>
        <p:grpSpPr>
          <a:xfrm>
            <a:off x="4725785" y="3657600"/>
            <a:ext cx="1903613" cy="1192875"/>
            <a:chOff x="4725785" y="3657600"/>
            <a:chExt cx="1903613" cy="1192875"/>
          </a:xfrm>
        </p:grpSpPr>
        <p:pic>
          <p:nvPicPr>
            <p:cNvPr id="147" name="Google Shape;147;p8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5104014" y="3657600"/>
              <a:ext cx="1118061" cy="3823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8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4916977" y="3923606"/>
              <a:ext cx="1496291" cy="3823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8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4725785" y="4206239"/>
              <a:ext cx="1866206" cy="3782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8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4763192" y="4472246"/>
              <a:ext cx="1866206" cy="37822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1" name="Google Shape;151;p8"/>
          <p:cNvGrpSpPr/>
          <p:nvPr/>
        </p:nvGrpSpPr>
        <p:grpSpPr>
          <a:xfrm>
            <a:off x="7053348" y="3931920"/>
            <a:ext cx="1525385" cy="648391"/>
            <a:chOff x="7053348" y="3931920"/>
            <a:chExt cx="1525385" cy="648391"/>
          </a:xfrm>
        </p:grpSpPr>
        <p:pic>
          <p:nvPicPr>
            <p:cNvPr id="152" name="Google Shape;152;p8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7485610" y="3931920"/>
              <a:ext cx="581890" cy="3823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8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7053348" y="4197926"/>
              <a:ext cx="1525385" cy="3823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" name="Google Shape;154;p8"/>
          <p:cNvGrpSpPr/>
          <p:nvPr/>
        </p:nvGrpSpPr>
        <p:grpSpPr>
          <a:xfrm>
            <a:off x="390698" y="5170516"/>
            <a:ext cx="1878676" cy="694112"/>
            <a:chOff x="390698" y="5170516"/>
            <a:chExt cx="1878676" cy="694112"/>
          </a:xfrm>
        </p:grpSpPr>
        <p:pic>
          <p:nvPicPr>
            <p:cNvPr id="155" name="Google Shape;155;p8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390698" y="5170516"/>
              <a:ext cx="1878676" cy="3782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8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1026621" y="5436523"/>
              <a:ext cx="619298" cy="42810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7" name="Google Shape;157;p8"/>
          <p:cNvGrpSpPr/>
          <p:nvPr/>
        </p:nvGrpSpPr>
        <p:grpSpPr>
          <a:xfrm>
            <a:off x="2448097" y="5058294"/>
            <a:ext cx="2044931" cy="926869"/>
            <a:chOff x="2448097" y="5058294"/>
            <a:chExt cx="2044931" cy="926869"/>
          </a:xfrm>
        </p:grpSpPr>
        <p:pic>
          <p:nvPicPr>
            <p:cNvPr id="158" name="Google Shape;158;p8"/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2639291" y="5058294"/>
              <a:ext cx="1625137" cy="3823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8"/>
            <p:cNvPicPr preferRelativeResize="0"/>
            <p:nvPr/>
          </p:nvPicPr>
          <p:blipFill rotWithShape="1">
            <a:blip r:embed="rId32">
              <a:alphaModFix/>
            </a:blip>
            <a:srcRect/>
            <a:stretch/>
          </p:blipFill>
          <p:spPr>
            <a:xfrm>
              <a:off x="2448097" y="5324301"/>
              <a:ext cx="2019992" cy="3823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8"/>
            <p:cNvPicPr preferRelativeResize="0"/>
            <p:nvPr/>
          </p:nvPicPr>
          <p:blipFill rotWithShape="1">
            <a:blip r:embed="rId33">
              <a:alphaModFix/>
            </a:blip>
            <a:srcRect/>
            <a:stretch/>
          </p:blipFill>
          <p:spPr>
            <a:xfrm>
              <a:off x="2485505" y="5606934"/>
              <a:ext cx="2007523" cy="37822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1" name="Google Shape;161;p8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4742411" y="5332614"/>
            <a:ext cx="1866206" cy="3823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8"/>
          <p:cNvGrpSpPr/>
          <p:nvPr/>
        </p:nvGrpSpPr>
        <p:grpSpPr>
          <a:xfrm>
            <a:off x="6862155" y="4921134"/>
            <a:ext cx="1907770" cy="1192876"/>
            <a:chOff x="6862155" y="4921134"/>
            <a:chExt cx="1907770" cy="1192876"/>
          </a:xfrm>
        </p:grpSpPr>
        <p:pic>
          <p:nvPicPr>
            <p:cNvPr id="163" name="Google Shape;163;p8"/>
            <p:cNvPicPr preferRelativeResize="0"/>
            <p:nvPr/>
          </p:nvPicPr>
          <p:blipFill rotWithShape="1">
            <a:blip r:embed="rId35">
              <a:alphaModFix/>
            </a:blip>
            <a:srcRect/>
            <a:stretch/>
          </p:blipFill>
          <p:spPr>
            <a:xfrm>
              <a:off x="7065817" y="4921134"/>
              <a:ext cx="1487977" cy="3823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8"/>
            <p:cNvPicPr preferRelativeResize="0"/>
            <p:nvPr/>
          </p:nvPicPr>
          <p:blipFill rotWithShape="1">
            <a:blip r:embed="rId36">
              <a:alphaModFix/>
            </a:blip>
            <a:srcRect/>
            <a:stretch/>
          </p:blipFill>
          <p:spPr>
            <a:xfrm>
              <a:off x="6966064" y="5187141"/>
              <a:ext cx="1675014" cy="3823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8"/>
            <p:cNvPicPr preferRelativeResize="0"/>
            <p:nvPr/>
          </p:nvPicPr>
          <p:blipFill rotWithShape="1">
            <a:blip r:embed="rId37">
              <a:alphaModFix/>
            </a:blip>
            <a:srcRect/>
            <a:stretch/>
          </p:blipFill>
          <p:spPr>
            <a:xfrm>
              <a:off x="6862155" y="5469774"/>
              <a:ext cx="1891145" cy="3782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8"/>
            <p:cNvPicPr preferRelativeResize="0"/>
            <p:nvPr/>
          </p:nvPicPr>
          <p:blipFill rotWithShape="1">
            <a:blip r:embed="rId38">
              <a:alphaModFix/>
            </a:blip>
            <a:srcRect/>
            <a:stretch/>
          </p:blipFill>
          <p:spPr>
            <a:xfrm>
              <a:off x="6916188" y="5735781"/>
              <a:ext cx="1853737" cy="378229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67" name="Google Shape;167;p8"/>
          <p:cNvGraphicFramePr/>
          <p:nvPr/>
        </p:nvGraphicFramePr>
        <p:xfrm>
          <a:off x="290512" y="135731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{84BD5F6E-5B0C-4F7C-9A17-50E1F12B9ED8}</a:tableStyleId>
              </a:tblPr>
              <a:tblGrid>
                <a:gridCol w="203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3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3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835025" marR="717550" lvl="0" indent="-98425" algn="l" rtl="0">
                        <a:lnSpc>
                          <a:spcPct val="117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Primary  Focus</a:t>
                      </a:r>
                      <a:endParaRPr sz="1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10795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866775" marR="528320" lvl="0" indent="-311785" algn="l" rtl="0">
                        <a:lnSpc>
                          <a:spcPct val="117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Knowledge  Base</a:t>
                      </a:r>
                      <a:endParaRPr sz="1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10795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28600" marR="221615" lvl="0" indent="0" algn="ctr" rtl="0">
                        <a:lnSpc>
                          <a:spcPct val="99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Responsibility in  the drug use  process</a:t>
                      </a:r>
                      <a:endParaRPr sz="1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4700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8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85445" marR="0" lvl="0" indent="0" algn="l" rtl="0">
                        <a:lnSpc>
                          <a:spcPct val="100000"/>
                        </a:lnSpc>
                        <a:spcBef>
                          <a:spcPts val="1614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Medical Care</a:t>
                      </a:r>
                      <a:endParaRPr sz="1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68655" marR="593090" lvl="0" indent="0" algn="ctr" rtl="0">
                        <a:lnSpc>
                          <a:spcPct val="1405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Diagnosis  and</a:t>
                      </a:r>
                      <a:endParaRPr sz="1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268605" marR="243204" lvl="0" indent="-21589" algn="ctr" rtl="0">
                        <a:lnSpc>
                          <a:spcPct val="100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Treatment of the  patient’s disease</a:t>
                      </a:r>
                      <a:endParaRPr sz="1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1715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6510" marR="0" lvl="0" indent="0" algn="ctr" rtl="0">
                        <a:lnSpc>
                          <a:spcPct val="100000"/>
                        </a:lnSpc>
                        <a:spcBef>
                          <a:spcPts val="1614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Pathophysiology</a:t>
                      </a:r>
                      <a:endParaRPr sz="1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490855" marR="0" lvl="0" indent="0" algn="l" rtl="0">
                        <a:lnSpc>
                          <a:spcPct val="100000"/>
                        </a:lnSpc>
                        <a:spcBef>
                          <a:spcPts val="1614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Prescribing</a:t>
                      </a:r>
                      <a:endParaRPr sz="1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9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823594" marR="624840" lvl="0" indent="-191770" algn="l" rtl="0">
                        <a:lnSpc>
                          <a:spcPct val="117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Nursing  Care</a:t>
                      </a:r>
                      <a:endParaRPr sz="1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3800" marB="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05104" marR="196215" lvl="0" indent="-634" algn="ctr" rtl="0">
                        <a:lnSpc>
                          <a:spcPct val="98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Giving care to the  whole patient  during the cure or  treatment</a:t>
                      </a:r>
                      <a:endParaRPr sz="1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11430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00025" marR="180340" lvl="0" indent="-38735" algn="ctr" rtl="0">
                        <a:lnSpc>
                          <a:spcPct val="98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Biological,  psychological,  social, or spiritual  human responses</a:t>
                      </a:r>
                      <a:endParaRPr sz="1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11430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28295" marR="309880" lvl="0" indent="431800" algn="l" rtl="0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Drug  administration</a:t>
                      </a:r>
                      <a:endParaRPr sz="1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5725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7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762000" marR="114300" lvl="0" indent="-628650" algn="l" rtl="0">
                        <a:lnSpc>
                          <a:spcPct val="1172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Pharmaceutical  Care</a:t>
                      </a:r>
                      <a:endParaRPr sz="1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5725" marB="0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46685" marR="123189" lvl="0" indent="200024" algn="l" rtl="0">
                        <a:lnSpc>
                          <a:spcPct val="99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FFFF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Identifying and  meeting a patient’s  drug-related needs</a:t>
                      </a:r>
                      <a:endParaRPr sz="1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19305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5715" marR="0" lvl="0" indent="0" algn="ctr" rtl="0">
                        <a:lnSpc>
                          <a:spcPct val="100000"/>
                        </a:lnSpc>
                        <a:spcBef>
                          <a:spcPts val="125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FFFF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Pharmacotherapy</a:t>
                      </a:r>
                      <a:endParaRPr sz="1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36525" marR="118745" lvl="0" indent="-20320" algn="ctr" rtl="0">
                        <a:lnSpc>
                          <a:spcPct val="98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FFFF6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Identification,  prevention, and  resolution of drug  therapy problems</a:t>
                      </a:r>
                      <a:endParaRPr sz="1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57775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8" name="Google Shape;168;p8"/>
          <p:cNvSpPr txBox="1"/>
          <p:nvPr/>
        </p:nvSpPr>
        <p:spPr>
          <a:xfrm>
            <a:off x="8381217" y="6552530"/>
            <a:ext cx="96520" cy="1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745" y="689956"/>
            <a:ext cx="7518861" cy="83958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9"/>
          <p:cNvSpPr txBox="1">
            <a:spLocks noGrp="1"/>
          </p:cNvSpPr>
          <p:nvPr>
            <p:ph type="title"/>
          </p:nvPr>
        </p:nvSpPr>
        <p:spPr>
          <a:xfrm>
            <a:off x="1029491" y="718821"/>
            <a:ext cx="7343775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i="1">
                <a:solidFill>
                  <a:srgbClr val="FFFF66"/>
                </a:solidFill>
                <a:latin typeface="Candara"/>
                <a:ea typeface="Candara"/>
                <a:cs typeface="Candara"/>
                <a:sym typeface="Candara"/>
              </a:rPr>
              <a:t>PERUBAHAN PERAN APOTEKER</a:t>
            </a:r>
            <a:endParaRPr sz="4400"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75" name="Google Shape;175;p9"/>
          <p:cNvGrpSpPr/>
          <p:nvPr/>
        </p:nvGrpSpPr>
        <p:grpSpPr>
          <a:xfrm>
            <a:off x="1200150" y="2057400"/>
            <a:ext cx="7105648" cy="3981449"/>
            <a:chOff x="1200150" y="2057400"/>
            <a:chExt cx="7105648" cy="3981449"/>
          </a:xfrm>
        </p:grpSpPr>
        <p:pic>
          <p:nvPicPr>
            <p:cNvPr id="176" name="Google Shape;176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00150" y="4191000"/>
              <a:ext cx="2895598" cy="18478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019550" y="3962400"/>
              <a:ext cx="2209798" cy="2057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153150" y="3962400"/>
              <a:ext cx="2133598" cy="2057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019550" y="2057400"/>
              <a:ext cx="4286248" cy="190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200150" y="2057400"/>
              <a:ext cx="2819398" cy="2133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1" name="Google Shape;181;p9"/>
          <p:cNvSpPr txBox="1"/>
          <p:nvPr/>
        </p:nvSpPr>
        <p:spPr>
          <a:xfrm>
            <a:off x="8838417" y="6634119"/>
            <a:ext cx="96520" cy="16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B6B6B6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666</Words>
  <Application>Microsoft Macintosh PowerPoint</Application>
  <PresentationFormat>On-screen Show (4:3)</PresentationFormat>
  <Paragraphs>118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Calibri</vt:lpstr>
      <vt:lpstr>Candara</vt:lpstr>
      <vt:lpstr>Tahoma</vt:lpstr>
      <vt:lpstr>Quattrocento Sans</vt:lpstr>
      <vt:lpstr>Arial</vt:lpstr>
      <vt:lpstr>Noto Sans Symbols</vt:lpstr>
      <vt:lpstr>Times New Roman</vt:lpstr>
      <vt:lpstr>Office Theme</vt:lpstr>
      <vt:lpstr>PowerPoint Presentation</vt:lpstr>
      <vt:lpstr>PowerPoint Presentation</vt:lpstr>
      <vt:lpstr>PERIODE TRADISIONAL (&lt; th 1960)</vt:lpstr>
      <vt:lpstr>PERIODE TRANSISI (TH. 1960-­‐1970)</vt:lpstr>
      <vt:lpstr>Tahun 1960-­‐1965 di USA dan Inggris</vt:lpstr>
      <vt:lpstr>PERIODE FARMASI KLINIK</vt:lpstr>
      <vt:lpstr>PERIODE PHARMACEUTICAL CARE</vt:lpstr>
      <vt:lpstr>Pharmaceutical Care in Health Care</vt:lpstr>
      <vt:lpstr>PERUBAHAN PERAN APOTEKER</vt:lpstr>
      <vt:lpstr>DISPENSING PHARMACY</vt:lpstr>
      <vt:lpstr>FARMASI KLINIK</vt:lpstr>
      <vt:lpstr>PELAYANAN FARMASI KLINIK</vt:lpstr>
      <vt:lpstr>Apakah perbedaan  farmasi klinis dengan pharmaceutical care?</vt:lpstr>
      <vt:lpstr>PowerPoint Presentation</vt:lpstr>
      <vt:lpstr>DEFINISI</vt:lpstr>
      <vt:lpstr>Deﬁnisi Pharmaceutical Care</vt:lpstr>
      <vt:lpstr>Unsur utama PHARMACEUTICAL CARE</vt:lpstr>
      <vt:lpstr>Pustaka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nasriyahchotijatun</cp:lastModifiedBy>
  <cp:revision>1</cp:revision>
  <dcterms:created xsi:type="dcterms:W3CDTF">2022-09-19T18:34:29Z</dcterms:created>
  <dcterms:modified xsi:type="dcterms:W3CDTF">2025-02-20T01:58:26Z</dcterms:modified>
</cp:coreProperties>
</file>