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305" r:id="rId5"/>
    <p:sldId id="306" r:id="rId6"/>
    <p:sldId id="336" r:id="rId7"/>
    <p:sldId id="337" r:id="rId8"/>
    <p:sldId id="338" r:id="rId9"/>
    <p:sldId id="374" r:id="rId10"/>
    <p:sldId id="339" r:id="rId11"/>
    <p:sldId id="340" r:id="rId12"/>
    <p:sldId id="341" r:id="rId13"/>
    <p:sldId id="342" r:id="rId14"/>
    <p:sldId id="317" r:id="rId15"/>
    <p:sldId id="348" r:id="rId16"/>
    <p:sldId id="355" r:id="rId17"/>
    <p:sldId id="356" r:id="rId18"/>
    <p:sldId id="346" r:id="rId19"/>
    <p:sldId id="343" r:id="rId20"/>
    <p:sldId id="344" r:id="rId21"/>
    <p:sldId id="347" r:id="rId22"/>
    <p:sldId id="345" r:id="rId23"/>
    <p:sldId id="318" r:id="rId24"/>
    <p:sldId id="319" r:id="rId25"/>
    <p:sldId id="350" r:id="rId26"/>
    <p:sldId id="351" r:id="rId27"/>
    <p:sldId id="352" r:id="rId28"/>
    <p:sldId id="353" r:id="rId29"/>
    <p:sldId id="354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1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B2C8CD"/>
    <a:srgbClr val="AAD6FF"/>
    <a:srgbClr val="93D3D9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C954A-799E-4D3C-B1D2-5A0DC3F65F2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EEF2888-0832-4E9A-A7D8-5355D232AF95}">
      <dgm:prSet phldrT="[Text]"/>
      <dgm:spPr>
        <a:solidFill>
          <a:srgbClr val="FFFF00"/>
        </a:solidFill>
        <a:ln w="12700"/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Latar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Belakang</a:t>
          </a:r>
          <a:endParaRPr lang="en-ID" b="1" dirty="0">
            <a:solidFill>
              <a:schemeClr val="tx1"/>
            </a:solidFill>
          </a:endParaRPr>
        </a:p>
      </dgm:t>
    </dgm:pt>
    <dgm:pt modelId="{E12F6F78-8E3F-4068-8B3F-509F5721D961}" type="parTrans" cxnId="{2FB33F1D-263B-4FA3-99FB-115D1FAFE96E}">
      <dgm:prSet/>
      <dgm:spPr/>
      <dgm:t>
        <a:bodyPr/>
        <a:lstStyle/>
        <a:p>
          <a:endParaRPr lang="en-ID"/>
        </a:p>
      </dgm:t>
    </dgm:pt>
    <dgm:pt modelId="{E6277713-B512-4283-9E2D-2248497A0464}" type="sibTrans" cxnId="{2FB33F1D-263B-4FA3-99FB-115D1FAFE96E}">
      <dgm:prSet/>
      <dgm:spPr/>
      <dgm:t>
        <a:bodyPr/>
        <a:lstStyle/>
        <a:p>
          <a:endParaRPr lang="en-ID"/>
        </a:p>
      </dgm:t>
    </dgm:pt>
    <dgm:pt modelId="{2B205BB7-1012-4582-B43F-146E5EBB017C}">
      <dgm:prSet phldrT="[Text]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Prevalensi Obesitas </a:t>
          </a:r>
          <a:endParaRPr lang="en-ID" b="1" dirty="0">
            <a:solidFill>
              <a:schemeClr val="tx1"/>
            </a:solidFill>
          </a:endParaRPr>
        </a:p>
      </dgm:t>
    </dgm:pt>
    <dgm:pt modelId="{C72D1E5B-941F-4F06-8AAB-6AA821DFD10D}" type="parTrans" cxnId="{38171DAE-C489-4603-98DE-A03ACD8CC81B}">
      <dgm:prSet/>
      <dgm:spPr/>
      <dgm:t>
        <a:bodyPr/>
        <a:lstStyle/>
        <a:p>
          <a:endParaRPr lang="en-ID"/>
        </a:p>
      </dgm:t>
    </dgm:pt>
    <dgm:pt modelId="{F01BDF49-7445-4A56-937E-25F0EC6500F0}" type="sibTrans" cxnId="{38171DAE-C489-4603-98DE-A03ACD8CC81B}">
      <dgm:prSet/>
      <dgm:spPr/>
      <dgm:t>
        <a:bodyPr/>
        <a:lstStyle/>
        <a:p>
          <a:endParaRPr lang="en-ID"/>
        </a:p>
      </dgm:t>
    </dgm:pt>
    <dgm:pt modelId="{709322E0-888E-4AD3-947D-D6C13E81EE88}">
      <dgm:prSet phldrT="[Text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Konsep</a:t>
          </a:r>
          <a:r>
            <a:rPr lang="en-US" b="1" dirty="0">
              <a:solidFill>
                <a:schemeClr val="tx1"/>
              </a:solidFill>
            </a:rPr>
            <a:t> Obesitas </a:t>
          </a:r>
          <a:endParaRPr lang="en-ID" b="1" dirty="0">
            <a:solidFill>
              <a:schemeClr val="tx1"/>
            </a:solidFill>
          </a:endParaRPr>
        </a:p>
      </dgm:t>
    </dgm:pt>
    <dgm:pt modelId="{CCDAFCCA-8A89-4197-A9CB-AFFF6E5B9C8A}" type="parTrans" cxnId="{B43BD311-6343-4365-8A35-D0A31064485C}">
      <dgm:prSet/>
      <dgm:spPr/>
      <dgm:t>
        <a:bodyPr/>
        <a:lstStyle/>
        <a:p>
          <a:endParaRPr lang="en-ID"/>
        </a:p>
      </dgm:t>
    </dgm:pt>
    <dgm:pt modelId="{0314F073-31B7-4324-A980-7771B0678EA3}" type="sibTrans" cxnId="{B43BD311-6343-4365-8A35-D0A31064485C}">
      <dgm:prSet/>
      <dgm:spPr/>
      <dgm:t>
        <a:bodyPr/>
        <a:lstStyle/>
        <a:p>
          <a:endParaRPr lang="en-ID"/>
        </a:p>
      </dgm:t>
    </dgm:pt>
    <dgm:pt modelId="{68104A81-7852-4287-A06E-622BDC849761}">
      <dgm:prSet/>
      <dgm:spPr>
        <a:solidFill>
          <a:srgbClr val="CCD8D6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Dampak Obesitas </a:t>
          </a:r>
          <a:endParaRPr lang="en-ID" b="1" dirty="0">
            <a:solidFill>
              <a:schemeClr val="tx1"/>
            </a:solidFill>
          </a:endParaRPr>
        </a:p>
      </dgm:t>
    </dgm:pt>
    <dgm:pt modelId="{C3A4D9B3-C0B2-4375-953C-FD2AC9CAA520}" type="parTrans" cxnId="{0E8B6400-C7E5-45E9-B335-7328295407C7}">
      <dgm:prSet/>
      <dgm:spPr/>
      <dgm:t>
        <a:bodyPr/>
        <a:lstStyle/>
        <a:p>
          <a:endParaRPr lang="en-ID"/>
        </a:p>
      </dgm:t>
    </dgm:pt>
    <dgm:pt modelId="{5F894720-67D3-4994-ABAE-1B3593FB08BB}" type="sibTrans" cxnId="{0E8B6400-C7E5-45E9-B335-7328295407C7}">
      <dgm:prSet/>
      <dgm:spPr/>
      <dgm:t>
        <a:bodyPr/>
        <a:lstStyle/>
        <a:p>
          <a:endParaRPr lang="en-ID"/>
        </a:p>
      </dgm:t>
    </dgm:pt>
    <dgm:pt modelId="{374AB017-BFFA-4A07-AE32-391AFBEA5A8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Penyebab</a:t>
          </a:r>
          <a:r>
            <a:rPr lang="en-US" b="1" dirty="0">
              <a:solidFill>
                <a:schemeClr val="tx1"/>
              </a:solidFill>
            </a:rPr>
            <a:t> Obesitas </a:t>
          </a:r>
          <a:endParaRPr lang="en-ID" b="1" dirty="0">
            <a:solidFill>
              <a:schemeClr val="tx1"/>
            </a:solidFill>
          </a:endParaRPr>
        </a:p>
      </dgm:t>
    </dgm:pt>
    <dgm:pt modelId="{4D45366C-7104-4900-8877-68A41E60F1C5}" type="parTrans" cxnId="{20EC8E07-3264-4AD0-8D6B-4ECF166C94A0}">
      <dgm:prSet/>
      <dgm:spPr/>
      <dgm:t>
        <a:bodyPr/>
        <a:lstStyle/>
        <a:p>
          <a:endParaRPr lang="en-ID"/>
        </a:p>
      </dgm:t>
    </dgm:pt>
    <dgm:pt modelId="{45B8B99C-EADA-4B4B-B94C-05F0B2DE9F48}" type="sibTrans" cxnId="{20EC8E07-3264-4AD0-8D6B-4ECF166C94A0}">
      <dgm:prSet/>
      <dgm:spPr/>
      <dgm:t>
        <a:bodyPr/>
        <a:lstStyle/>
        <a:p>
          <a:endParaRPr lang="en-ID"/>
        </a:p>
      </dgm:t>
    </dgm:pt>
    <dgm:pt modelId="{2B2BF267-331D-4C5A-9666-DFE28B67D48A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Prinsip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Pengelolaan</a:t>
          </a:r>
          <a:r>
            <a:rPr lang="en-US" b="1" dirty="0">
              <a:solidFill>
                <a:schemeClr val="tx1"/>
              </a:solidFill>
            </a:rPr>
            <a:t> Obesitas </a:t>
          </a:r>
          <a:endParaRPr lang="en-ID" b="1" dirty="0">
            <a:solidFill>
              <a:schemeClr val="tx1"/>
            </a:solidFill>
          </a:endParaRPr>
        </a:p>
      </dgm:t>
    </dgm:pt>
    <dgm:pt modelId="{2665C872-AD88-4206-B45F-A19B6DA2BBFA}" type="parTrans" cxnId="{EECEC545-84CA-46DD-90AC-0AA6CF95DD80}">
      <dgm:prSet/>
      <dgm:spPr/>
      <dgm:t>
        <a:bodyPr/>
        <a:lstStyle/>
        <a:p>
          <a:endParaRPr lang="en-ID"/>
        </a:p>
      </dgm:t>
    </dgm:pt>
    <dgm:pt modelId="{86657554-8674-42C5-9BC9-2C615D988071}" type="sibTrans" cxnId="{EECEC545-84CA-46DD-90AC-0AA6CF95DD80}">
      <dgm:prSet/>
      <dgm:spPr/>
      <dgm:t>
        <a:bodyPr/>
        <a:lstStyle/>
        <a:p>
          <a:endParaRPr lang="en-ID"/>
        </a:p>
      </dgm:t>
    </dgm:pt>
    <dgm:pt modelId="{9119966E-5A13-402C-960B-CA91CBEF2510}">
      <dgm:prSet/>
      <dgm:spPr>
        <a:solidFill>
          <a:schemeClr val="accent6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Tips </a:t>
          </a:r>
          <a:r>
            <a:rPr lang="en-US" b="1" dirty="0" err="1">
              <a:solidFill>
                <a:schemeClr val="tx1"/>
              </a:solidFill>
            </a:rPr>
            <a:t>Mencegah</a:t>
          </a:r>
          <a:r>
            <a:rPr lang="en-US" b="1" dirty="0">
              <a:solidFill>
                <a:schemeClr val="tx1"/>
              </a:solidFill>
            </a:rPr>
            <a:t> Obesitas ?</a:t>
          </a:r>
          <a:endParaRPr lang="en-ID" b="1" dirty="0">
            <a:solidFill>
              <a:schemeClr val="tx1"/>
            </a:solidFill>
          </a:endParaRPr>
        </a:p>
      </dgm:t>
    </dgm:pt>
    <dgm:pt modelId="{4F432722-CB11-479E-AEC3-BBA2AB34EE94}" type="parTrans" cxnId="{8705F1A1-5146-43BD-A01C-77E8C5FF6B5A}">
      <dgm:prSet/>
      <dgm:spPr/>
      <dgm:t>
        <a:bodyPr/>
        <a:lstStyle/>
        <a:p>
          <a:endParaRPr lang="en-ID"/>
        </a:p>
      </dgm:t>
    </dgm:pt>
    <dgm:pt modelId="{589A3A7F-22D0-4487-8B52-AF0A96074E2E}" type="sibTrans" cxnId="{8705F1A1-5146-43BD-A01C-77E8C5FF6B5A}">
      <dgm:prSet/>
      <dgm:spPr/>
      <dgm:t>
        <a:bodyPr/>
        <a:lstStyle/>
        <a:p>
          <a:endParaRPr lang="en-ID"/>
        </a:p>
      </dgm:t>
    </dgm:pt>
    <dgm:pt modelId="{A37A101B-5A54-45D9-A774-7B59145AF9C4}" type="pres">
      <dgm:prSet presAssocID="{2A1C954A-799E-4D3C-B1D2-5A0DC3F65F21}" presName="diagram" presStyleCnt="0">
        <dgm:presLayoutVars>
          <dgm:dir/>
          <dgm:resizeHandles val="exact"/>
        </dgm:presLayoutVars>
      </dgm:prSet>
      <dgm:spPr/>
    </dgm:pt>
    <dgm:pt modelId="{122D2AC3-4386-423A-ADE6-4EDAD64439B7}" type="pres">
      <dgm:prSet presAssocID="{FEEF2888-0832-4E9A-A7D8-5355D232AF95}" presName="node" presStyleLbl="node1" presStyleIdx="0" presStyleCnt="7" custLinFactNeighborX="868">
        <dgm:presLayoutVars>
          <dgm:bulletEnabled val="1"/>
        </dgm:presLayoutVars>
      </dgm:prSet>
      <dgm:spPr/>
    </dgm:pt>
    <dgm:pt modelId="{37B56CAE-8CAF-48D0-A16D-1812B57FB0D7}" type="pres">
      <dgm:prSet presAssocID="{E6277713-B512-4283-9E2D-2248497A0464}" presName="sibTrans" presStyleCnt="0"/>
      <dgm:spPr/>
    </dgm:pt>
    <dgm:pt modelId="{8AE9D32B-004E-4ADD-937C-4578B6FB023E}" type="pres">
      <dgm:prSet presAssocID="{2B205BB7-1012-4582-B43F-146E5EBB017C}" presName="node" presStyleLbl="node1" presStyleIdx="1" presStyleCnt="7">
        <dgm:presLayoutVars>
          <dgm:bulletEnabled val="1"/>
        </dgm:presLayoutVars>
      </dgm:prSet>
      <dgm:spPr/>
    </dgm:pt>
    <dgm:pt modelId="{919427E8-A31D-4402-92DC-D3D1C3A6502D}" type="pres">
      <dgm:prSet presAssocID="{F01BDF49-7445-4A56-937E-25F0EC6500F0}" presName="sibTrans" presStyleCnt="0"/>
      <dgm:spPr/>
    </dgm:pt>
    <dgm:pt modelId="{BA0D5AF9-C67E-49CE-8DA1-4E5E51A80188}" type="pres">
      <dgm:prSet presAssocID="{709322E0-888E-4AD3-947D-D6C13E81EE88}" presName="node" presStyleLbl="node1" presStyleIdx="2" presStyleCnt="7">
        <dgm:presLayoutVars>
          <dgm:bulletEnabled val="1"/>
        </dgm:presLayoutVars>
      </dgm:prSet>
      <dgm:spPr/>
    </dgm:pt>
    <dgm:pt modelId="{0B0763E7-64EE-4675-8DEF-E3884C945BD2}" type="pres">
      <dgm:prSet presAssocID="{0314F073-31B7-4324-A980-7771B0678EA3}" presName="sibTrans" presStyleCnt="0"/>
      <dgm:spPr/>
    </dgm:pt>
    <dgm:pt modelId="{35DADED5-D91A-4D88-8A78-55E9455A4612}" type="pres">
      <dgm:prSet presAssocID="{374AB017-BFFA-4A07-AE32-391AFBEA5A8F}" presName="node" presStyleLbl="node1" presStyleIdx="3" presStyleCnt="7">
        <dgm:presLayoutVars>
          <dgm:bulletEnabled val="1"/>
        </dgm:presLayoutVars>
      </dgm:prSet>
      <dgm:spPr/>
    </dgm:pt>
    <dgm:pt modelId="{561872E7-B370-4DE4-A9B2-1E5DF11E3FD9}" type="pres">
      <dgm:prSet presAssocID="{45B8B99C-EADA-4B4B-B94C-05F0B2DE9F48}" presName="sibTrans" presStyleCnt="0"/>
      <dgm:spPr/>
    </dgm:pt>
    <dgm:pt modelId="{7FB028DF-E4E8-4048-90F0-9D46CA7B0FD4}" type="pres">
      <dgm:prSet presAssocID="{68104A81-7852-4287-A06E-622BDC849761}" presName="node" presStyleLbl="node1" presStyleIdx="4" presStyleCnt="7">
        <dgm:presLayoutVars>
          <dgm:bulletEnabled val="1"/>
        </dgm:presLayoutVars>
      </dgm:prSet>
      <dgm:spPr/>
    </dgm:pt>
    <dgm:pt modelId="{C1FD542D-CC34-49A5-8E8B-6A8F85C9A30B}" type="pres">
      <dgm:prSet presAssocID="{5F894720-67D3-4994-ABAE-1B3593FB08BB}" presName="sibTrans" presStyleCnt="0"/>
      <dgm:spPr/>
    </dgm:pt>
    <dgm:pt modelId="{7DC75F1C-D37E-42D6-83E5-68F1068FE085}" type="pres">
      <dgm:prSet presAssocID="{2B2BF267-331D-4C5A-9666-DFE28B67D48A}" presName="node" presStyleLbl="node1" presStyleIdx="5" presStyleCnt="7">
        <dgm:presLayoutVars>
          <dgm:bulletEnabled val="1"/>
        </dgm:presLayoutVars>
      </dgm:prSet>
      <dgm:spPr/>
    </dgm:pt>
    <dgm:pt modelId="{6BF14D0B-1D4B-4C88-8E44-8C9EB559FCC4}" type="pres">
      <dgm:prSet presAssocID="{86657554-8674-42C5-9BC9-2C615D988071}" presName="sibTrans" presStyleCnt="0"/>
      <dgm:spPr/>
    </dgm:pt>
    <dgm:pt modelId="{CA5E8E79-4F40-4C65-91E9-FD198489045C}" type="pres">
      <dgm:prSet presAssocID="{9119966E-5A13-402C-960B-CA91CBEF2510}" presName="node" presStyleLbl="node1" presStyleIdx="6" presStyleCnt="7">
        <dgm:presLayoutVars>
          <dgm:bulletEnabled val="1"/>
        </dgm:presLayoutVars>
      </dgm:prSet>
      <dgm:spPr/>
    </dgm:pt>
  </dgm:ptLst>
  <dgm:cxnLst>
    <dgm:cxn modelId="{0E8B6400-C7E5-45E9-B335-7328295407C7}" srcId="{2A1C954A-799E-4D3C-B1D2-5A0DC3F65F21}" destId="{68104A81-7852-4287-A06E-622BDC849761}" srcOrd="4" destOrd="0" parTransId="{C3A4D9B3-C0B2-4375-953C-FD2AC9CAA520}" sibTransId="{5F894720-67D3-4994-ABAE-1B3593FB08BB}"/>
    <dgm:cxn modelId="{20EC8E07-3264-4AD0-8D6B-4ECF166C94A0}" srcId="{2A1C954A-799E-4D3C-B1D2-5A0DC3F65F21}" destId="{374AB017-BFFA-4A07-AE32-391AFBEA5A8F}" srcOrd="3" destOrd="0" parTransId="{4D45366C-7104-4900-8877-68A41E60F1C5}" sibTransId="{45B8B99C-EADA-4B4B-B94C-05F0B2DE9F48}"/>
    <dgm:cxn modelId="{B43BD311-6343-4365-8A35-D0A31064485C}" srcId="{2A1C954A-799E-4D3C-B1D2-5A0DC3F65F21}" destId="{709322E0-888E-4AD3-947D-D6C13E81EE88}" srcOrd="2" destOrd="0" parTransId="{CCDAFCCA-8A89-4197-A9CB-AFFF6E5B9C8A}" sibTransId="{0314F073-31B7-4324-A980-7771B0678EA3}"/>
    <dgm:cxn modelId="{2FB33F1D-263B-4FA3-99FB-115D1FAFE96E}" srcId="{2A1C954A-799E-4D3C-B1D2-5A0DC3F65F21}" destId="{FEEF2888-0832-4E9A-A7D8-5355D232AF95}" srcOrd="0" destOrd="0" parTransId="{E12F6F78-8E3F-4068-8B3F-509F5721D961}" sibTransId="{E6277713-B512-4283-9E2D-2248497A0464}"/>
    <dgm:cxn modelId="{D63E4921-5279-4626-94ED-C026D2BEAC36}" type="presOf" srcId="{68104A81-7852-4287-A06E-622BDC849761}" destId="{7FB028DF-E4E8-4048-90F0-9D46CA7B0FD4}" srcOrd="0" destOrd="0" presId="urn:microsoft.com/office/officeart/2005/8/layout/default"/>
    <dgm:cxn modelId="{B372F141-1BA6-4D91-A12C-9B35BF90F52E}" type="presOf" srcId="{FEEF2888-0832-4E9A-A7D8-5355D232AF95}" destId="{122D2AC3-4386-423A-ADE6-4EDAD64439B7}" srcOrd="0" destOrd="0" presId="urn:microsoft.com/office/officeart/2005/8/layout/default"/>
    <dgm:cxn modelId="{EECEC545-84CA-46DD-90AC-0AA6CF95DD80}" srcId="{2A1C954A-799E-4D3C-B1D2-5A0DC3F65F21}" destId="{2B2BF267-331D-4C5A-9666-DFE28B67D48A}" srcOrd="5" destOrd="0" parTransId="{2665C872-AD88-4206-B45F-A19B6DA2BBFA}" sibTransId="{86657554-8674-42C5-9BC9-2C615D988071}"/>
    <dgm:cxn modelId="{EDDA4E77-377C-4E02-BE85-4F8480C0854A}" type="presOf" srcId="{2B205BB7-1012-4582-B43F-146E5EBB017C}" destId="{8AE9D32B-004E-4ADD-937C-4578B6FB023E}" srcOrd="0" destOrd="0" presId="urn:microsoft.com/office/officeart/2005/8/layout/default"/>
    <dgm:cxn modelId="{C865E89C-30D1-4D4F-9AF6-5FC111B7484C}" type="presOf" srcId="{709322E0-888E-4AD3-947D-D6C13E81EE88}" destId="{BA0D5AF9-C67E-49CE-8DA1-4E5E51A80188}" srcOrd="0" destOrd="0" presId="urn:microsoft.com/office/officeart/2005/8/layout/default"/>
    <dgm:cxn modelId="{8705F1A1-5146-43BD-A01C-77E8C5FF6B5A}" srcId="{2A1C954A-799E-4D3C-B1D2-5A0DC3F65F21}" destId="{9119966E-5A13-402C-960B-CA91CBEF2510}" srcOrd="6" destOrd="0" parTransId="{4F432722-CB11-479E-AEC3-BBA2AB34EE94}" sibTransId="{589A3A7F-22D0-4487-8B52-AF0A96074E2E}"/>
    <dgm:cxn modelId="{28C7E9A3-0140-4BA7-AE19-C02DEA9ED852}" type="presOf" srcId="{2A1C954A-799E-4D3C-B1D2-5A0DC3F65F21}" destId="{A37A101B-5A54-45D9-A774-7B59145AF9C4}" srcOrd="0" destOrd="0" presId="urn:microsoft.com/office/officeart/2005/8/layout/default"/>
    <dgm:cxn modelId="{38171DAE-C489-4603-98DE-A03ACD8CC81B}" srcId="{2A1C954A-799E-4D3C-B1D2-5A0DC3F65F21}" destId="{2B205BB7-1012-4582-B43F-146E5EBB017C}" srcOrd="1" destOrd="0" parTransId="{C72D1E5B-941F-4F06-8AAB-6AA821DFD10D}" sibTransId="{F01BDF49-7445-4A56-937E-25F0EC6500F0}"/>
    <dgm:cxn modelId="{422162D7-C808-49EB-AA55-0BC523FC626D}" type="presOf" srcId="{374AB017-BFFA-4A07-AE32-391AFBEA5A8F}" destId="{35DADED5-D91A-4D88-8A78-55E9455A4612}" srcOrd="0" destOrd="0" presId="urn:microsoft.com/office/officeart/2005/8/layout/default"/>
    <dgm:cxn modelId="{FF8DBDF6-FD46-4C76-96D4-E6978484BBC9}" type="presOf" srcId="{2B2BF267-331D-4C5A-9666-DFE28B67D48A}" destId="{7DC75F1C-D37E-42D6-83E5-68F1068FE085}" srcOrd="0" destOrd="0" presId="urn:microsoft.com/office/officeart/2005/8/layout/default"/>
    <dgm:cxn modelId="{F1BAE2FE-FBD7-4EE2-AA2D-61C907B8FE98}" type="presOf" srcId="{9119966E-5A13-402C-960B-CA91CBEF2510}" destId="{CA5E8E79-4F40-4C65-91E9-FD198489045C}" srcOrd="0" destOrd="0" presId="urn:microsoft.com/office/officeart/2005/8/layout/default"/>
    <dgm:cxn modelId="{0122FE6A-D7BE-4A07-B52A-BF97C517B42E}" type="presParOf" srcId="{A37A101B-5A54-45D9-A774-7B59145AF9C4}" destId="{122D2AC3-4386-423A-ADE6-4EDAD64439B7}" srcOrd="0" destOrd="0" presId="urn:microsoft.com/office/officeart/2005/8/layout/default"/>
    <dgm:cxn modelId="{9980E153-64E7-46CE-A27C-D7B34840484A}" type="presParOf" srcId="{A37A101B-5A54-45D9-A774-7B59145AF9C4}" destId="{37B56CAE-8CAF-48D0-A16D-1812B57FB0D7}" srcOrd="1" destOrd="0" presId="urn:microsoft.com/office/officeart/2005/8/layout/default"/>
    <dgm:cxn modelId="{08846448-39B8-4E52-8A6D-F2224734F184}" type="presParOf" srcId="{A37A101B-5A54-45D9-A774-7B59145AF9C4}" destId="{8AE9D32B-004E-4ADD-937C-4578B6FB023E}" srcOrd="2" destOrd="0" presId="urn:microsoft.com/office/officeart/2005/8/layout/default"/>
    <dgm:cxn modelId="{925E9433-325A-4314-AF91-0319792F9497}" type="presParOf" srcId="{A37A101B-5A54-45D9-A774-7B59145AF9C4}" destId="{919427E8-A31D-4402-92DC-D3D1C3A6502D}" srcOrd="3" destOrd="0" presId="urn:microsoft.com/office/officeart/2005/8/layout/default"/>
    <dgm:cxn modelId="{0EC80E98-8C13-415B-888E-B740B08486CE}" type="presParOf" srcId="{A37A101B-5A54-45D9-A774-7B59145AF9C4}" destId="{BA0D5AF9-C67E-49CE-8DA1-4E5E51A80188}" srcOrd="4" destOrd="0" presId="urn:microsoft.com/office/officeart/2005/8/layout/default"/>
    <dgm:cxn modelId="{2C184ED8-76BE-4DF4-9F56-D5F7AB6F9476}" type="presParOf" srcId="{A37A101B-5A54-45D9-A774-7B59145AF9C4}" destId="{0B0763E7-64EE-4675-8DEF-E3884C945BD2}" srcOrd="5" destOrd="0" presId="urn:microsoft.com/office/officeart/2005/8/layout/default"/>
    <dgm:cxn modelId="{AB655482-842A-48E7-AB72-61206A7AEF1C}" type="presParOf" srcId="{A37A101B-5A54-45D9-A774-7B59145AF9C4}" destId="{35DADED5-D91A-4D88-8A78-55E9455A4612}" srcOrd="6" destOrd="0" presId="urn:microsoft.com/office/officeart/2005/8/layout/default"/>
    <dgm:cxn modelId="{EB2EF214-1839-44B5-BDE3-E8A35F4F6DDB}" type="presParOf" srcId="{A37A101B-5A54-45D9-A774-7B59145AF9C4}" destId="{561872E7-B370-4DE4-A9B2-1E5DF11E3FD9}" srcOrd="7" destOrd="0" presId="urn:microsoft.com/office/officeart/2005/8/layout/default"/>
    <dgm:cxn modelId="{5F0B0D05-0373-4B32-B396-98298F794038}" type="presParOf" srcId="{A37A101B-5A54-45D9-A774-7B59145AF9C4}" destId="{7FB028DF-E4E8-4048-90F0-9D46CA7B0FD4}" srcOrd="8" destOrd="0" presId="urn:microsoft.com/office/officeart/2005/8/layout/default"/>
    <dgm:cxn modelId="{20DE67D0-8B2A-4EE5-AD09-D65C9FF9F8B9}" type="presParOf" srcId="{A37A101B-5A54-45D9-A774-7B59145AF9C4}" destId="{C1FD542D-CC34-49A5-8E8B-6A8F85C9A30B}" srcOrd="9" destOrd="0" presId="urn:microsoft.com/office/officeart/2005/8/layout/default"/>
    <dgm:cxn modelId="{DBC41C70-7F90-4611-B7FF-0CDFCBA730AC}" type="presParOf" srcId="{A37A101B-5A54-45D9-A774-7B59145AF9C4}" destId="{7DC75F1C-D37E-42D6-83E5-68F1068FE085}" srcOrd="10" destOrd="0" presId="urn:microsoft.com/office/officeart/2005/8/layout/default"/>
    <dgm:cxn modelId="{A3B39597-CE07-49C9-8915-FEBEC596F7E3}" type="presParOf" srcId="{A37A101B-5A54-45D9-A774-7B59145AF9C4}" destId="{6BF14D0B-1D4B-4C88-8E44-8C9EB559FCC4}" srcOrd="11" destOrd="0" presId="urn:microsoft.com/office/officeart/2005/8/layout/default"/>
    <dgm:cxn modelId="{2EC2CABF-EB45-415A-A0A7-DDEFA020BBAD}" type="presParOf" srcId="{A37A101B-5A54-45D9-A774-7B59145AF9C4}" destId="{CA5E8E79-4F40-4C65-91E9-FD198489045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FC7EA-23CF-4448-AA76-9A85710F6E1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0BDD684-01D5-442D-A07E-25BE285B2E9F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Sulit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tidur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C3246737-6982-4FE6-B0B5-21C17110F9A6}" type="parTrans" cxnId="{4DE30106-E6FD-41DE-9B7D-ACFFED6E4A96}">
      <dgm:prSet/>
      <dgm:spPr/>
      <dgm:t>
        <a:bodyPr/>
        <a:lstStyle/>
        <a:p>
          <a:endParaRPr lang="en-ID"/>
        </a:p>
      </dgm:t>
    </dgm:pt>
    <dgm:pt modelId="{4112EDA0-1BE7-4B89-BE31-AF3CA1306090}" type="sibTrans" cxnId="{4DE30106-E6FD-41DE-9B7D-ACFFED6E4A96}">
      <dgm:prSet/>
      <dgm:spPr/>
      <dgm:t>
        <a:bodyPr/>
        <a:lstStyle/>
        <a:p>
          <a:endParaRPr lang="en-ID"/>
        </a:p>
      </dgm:t>
    </dgm:pt>
    <dgm:pt modelId="{44773C40-6065-4CA7-B240-B01F68F5E82E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Mendengkur</a:t>
          </a:r>
          <a:r>
            <a:rPr lang="en-US" dirty="0"/>
            <a:t> </a:t>
          </a:r>
          <a:endParaRPr lang="en-ID" dirty="0"/>
        </a:p>
      </dgm:t>
    </dgm:pt>
    <dgm:pt modelId="{0A7794E5-A684-4ED3-9DF1-E72D58C604EF}" type="parTrans" cxnId="{F0FF6CFC-E0F8-4DBE-9C01-25E20D2EF7A3}">
      <dgm:prSet/>
      <dgm:spPr/>
      <dgm:t>
        <a:bodyPr/>
        <a:lstStyle/>
        <a:p>
          <a:endParaRPr lang="en-ID"/>
        </a:p>
      </dgm:t>
    </dgm:pt>
    <dgm:pt modelId="{9E822348-6FB9-46C1-8C91-D6EB9FFF6618}" type="sibTrans" cxnId="{F0FF6CFC-E0F8-4DBE-9C01-25E20D2EF7A3}">
      <dgm:prSet/>
      <dgm:spPr/>
      <dgm:t>
        <a:bodyPr/>
        <a:lstStyle/>
        <a:p>
          <a:endParaRPr lang="en-ID"/>
        </a:p>
      </dgm:t>
    </dgm:pt>
    <dgm:pt modelId="{EE0B734C-146A-4F30-BBB6-CB24DC93E01B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Henti</a:t>
          </a:r>
          <a:r>
            <a:rPr lang="en-US" b="1" dirty="0">
              <a:solidFill>
                <a:schemeClr val="tx1"/>
              </a:solidFill>
            </a:rPr>
            <a:t> napas </a:t>
          </a:r>
          <a:r>
            <a:rPr lang="en-US" b="1" dirty="0" err="1">
              <a:solidFill>
                <a:schemeClr val="tx1"/>
              </a:solidFill>
            </a:rPr>
            <a:t>utk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sementara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secara</a:t>
          </a:r>
          <a:r>
            <a:rPr lang="en-US" b="1" dirty="0">
              <a:solidFill>
                <a:schemeClr val="tx1"/>
              </a:solidFill>
            </a:rPr>
            <a:t> tiba2 </a:t>
          </a:r>
          <a:r>
            <a:rPr lang="en-US" b="1" dirty="0" err="1">
              <a:solidFill>
                <a:schemeClr val="tx1"/>
              </a:solidFill>
            </a:rPr>
            <a:t>saat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tidur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D1BF4D55-E282-46CB-8555-9406CA37DA4A}" type="parTrans" cxnId="{FCB4C63E-2720-4A0E-BE38-3F49CF380087}">
      <dgm:prSet/>
      <dgm:spPr/>
      <dgm:t>
        <a:bodyPr/>
        <a:lstStyle/>
        <a:p>
          <a:endParaRPr lang="en-ID"/>
        </a:p>
      </dgm:t>
    </dgm:pt>
    <dgm:pt modelId="{E2FCF53E-67E6-4AFC-A732-46E6F1634AC7}" type="sibTrans" cxnId="{FCB4C63E-2720-4A0E-BE38-3F49CF380087}">
      <dgm:prSet/>
      <dgm:spPr/>
      <dgm:t>
        <a:bodyPr/>
        <a:lstStyle/>
        <a:p>
          <a:endParaRPr lang="en-ID"/>
        </a:p>
      </dgm:t>
    </dgm:pt>
    <dgm:pt modelId="{A8FD7E82-FCBE-4AA9-BCAF-3A4F3DE77971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Nyeri </a:t>
          </a:r>
          <a:r>
            <a:rPr lang="en-US" b="1" dirty="0" err="1">
              <a:solidFill>
                <a:schemeClr val="tx1"/>
              </a:solidFill>
            </a:rPr>
            <a:t>punggung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atau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sendi</a:t>
          </a:r>
          <a:endParaRPr lang="en-ID" b="1" dirty="0">
            <a:solidFill>
              <a:schemeClr val="tx1"/>
            </a:solidFill>
          </a:endParaRPr>
        </a:p>
      </dgm:t>
    </dgm:pt>
    <dgm:pt modelId="{B054A836-BBA4-4B6F-AF88-A014E207EB1B}" type="parTrans" cxnId="{97028B10-6F08-4FD4-8E19-E329396E2A7B}">
      <dgm:prSet/>
      <dgm:spPr/>
      <dgm:t>
        <a:bodyPr/>
        <a:lstStyle/>
        <a:p>
          <a:endParaRPr lang="en-ID"/>
        </a:p>
      </dgm:t>
    </dgm:pt>
    <dgm:pt modelId="{D6D26D54-0046-494E-B4F7-96A82C95BEF0}" type="sibTrans" cxnId="{97028B10-6F08-4FD4-8E19-E329396E2A7B}">
      <dgm:prSet/>
      <dgm:spPr/>
      <dgm:t>
        <a:bodyPr/>
        <a:lstStyle/>
        <a:p>
          <a:endParaRPr lang="en-ID"/>
        </a:p>
      </dgm:t>
    </dgm:pt>
    <dgm:pt modelId="{821E3240-6D44-4AEC-8C32-A95B377997DD}">
      <dgm:prSet phldrT="[Text]"/>
      <dgm:spPr>
        <a:solidFill>
          <a:srgbClr val="B2C8CD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Berkeringat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secara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berlebihan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D0FAC307-68B8-4972-8952-17DCE885551F}" type="parTrans" cxnId="{39AC5886-5ED1-420A-BB99-10DD578BAE03}">
      <dgm:prSet/>
      <dgm:spPr/>
      <dgm:t>
        <a:bodyPr/>
        <a:lstStyle/>
        <a:p>
          <a:endParaRPr lang="en-ID"/>
        </a:p>
      </dgm:t>
    </dgm:pt>
    <dgm:pt modelId="{96B7521E-DEC3-490F-A958-D66DDBBCDEA2}" type="sibTrans" cxnId="{39AC5886-5ED1-420A-BB99-10DD578BAE03}">
      <dgm:prSet/>
      <dgm:spPr/>
      <dgm:t>
        <a:bodyPr/>
        <a:lstStyle/>
        <a:p>
          <a:endParaRPr lang="en-ID"/>
        </a:p>
      </dgm:t>
    </dgm:pt>
    <dgm:pt modelId="{F869737C-C4E5-4CE8-8C7C-BE8B86CD6671}" type="pres">
      <dgm:prSet presAssocID="{A2AFC7EA-23CF-4448-AA76-9A85710F6E13}" presName="diagram" presStyleCnt="0">
        <dgm:presLayoutVars>
          <dgm:dir/>
          <dgm:resizeHandles val="exact"/>
        </dgm:presLayoutVars>
      </dgm:prSet>
      <dgm:spPr/>
    </dgm:pt>
    <dgm:pt modelId="{7AFED9B2-C8E6-4645-80F1-8321D76E177A}" type="pres">
      <dgm:prSet presAssocID="{10BDD684-01D5-442D-A07E-25BE285B2E9F}" presName="node" presStyleLbl="node1" presStyleIdx="0" presStyleCnt="5">
        <dgm:presLayoutVars>
          <dgm:bulletEnabled val="1"/>
        </dgm:presLayoutVars>
      </dgm:prSet>
      <dgm:spPr/>
    </dgm:pt>
    <dgm:pt modelId="{0142466C-3F5E-4EE2-821B-505FAB5B53D1}" type="pres">
      <dgm:prSet presAssocID="{4112EDA0-1BE7-4B89-BE31-AF3CA1306090}" presName="sibTrans" presStyleCnt="0"/>
      <dgm:spPr/>
    </dgm:pt>
    <dgm:pt modelId="{0CC458B7-557A-458C-86B2-6084BD343DE9}" type="pres">
      <dgm:prSet presAssocID="{44773C40-6065-4CA7-B240-B01F68F5E82E}" presName="node" presStyleLbl="node1" presStyleIdx="1" presStyleCnt="5">
        <dgm:presLayoutVars>
          <dgm:bulletEnabled val="1"/>
        </dgm:presLayoutVars>
      </dgm:prSet>
      <dgm:spPr/>
    </dgm:pt>
    <dgm:pt modelId="{345E4792-C3BA-4825-9408-8727CE8DB463}" type="pres">
      <dgm:prSet presAssocID="{9E822348-6FB9-46C1-8C91-D6EB9FFF6618}" presName="sibTrans" presStyleCnt="0"/>
      <dgm:spPr/>
    </dgm:pt>
    <dgm:pt modelId="{23C12044-330D-44D5-9951-338548D521E9}" type="pres">
      <dgm:prSet presAssocID="{EE0B734C-146A-4F30-BBB6-CB24DC93E01B}" presName="node" presStyleLbl="node1" presStyleIdx="2" presStyleCnt="5">
        <dgm:presLayoutVars>
          <dgm:bulletEnabled val="1"/>
        </dgm:presLayoutVars>
      </dgm:prSet>
      <dgm:spPr/>
    </dgm:pt>
    <dgm:pt modelId="{BCE46E96-9983-4A4E-B058-A57A8C2F6BAA}" type="pres">
      <dgm:prSet presAssocID="{E2FCF53E-67E6-4AFC-A732-46E6F1634AC7}" presName="sibTrans" presStyleCnt="0"/>
      <dgm:spPr/>
    </dgm:pt>
    <dgm:pt modelId="{8123F671-6990-4DBC-83BA-56636D160B91}" type="pres">
      <dgm:prSet presAssocID="{A8FD7E82-FCBE-4AA9-BCAF-3A4F3DE77971}" presName="node" presStyleLbl="node1" presStyleIdx="3" presStyleCnt="5">
        <dgm:presLayoutVars>
          <dgm:bulletEnabled val="1"/>
        </dgm:presLayoutVars>
      </dgm:prSet>
      <dgm:spPr/>
    </dgm:pt>
    <dgm:pt modelId="{61116DD6-1A9E-434E-8187-E26776DA5AE7}" type="pres">
      <dgm:prSet presAssocID="{D6D26D54-0046-494E-B4F7-96A82C95BEF0}" presName="sibTrans" presStyleCnt="0"/>
      <dgm:spPr/>
    </dgm:pt>
    <dgm:pt modelId="{0C70917F-A2B6-46CD-9D5B-10BA3CD9F7C3}" type="pres">
      <dgm:prSet presAssocID="{821E3240-6D44-4AEC-8C32-A95B377997DD}" presName="node" presStyleLbl="node1" presStyleIdx="4" presStyleCnt="5">
        <dgm:presLayoutVars>
          <dgm:bulletEnabled val="1"/>
        </dgm:presLayoutVars>
      </dgm:prSet>
      <dgm:spPr/>
    </dgm:pt>
  </dgm:ptLst>
  <dgm:cxnLst>
    <dgm:cxn modelId="{4DE30106-E6FD-41DE-9B7D-ACFFED6E4A96}" srcId="{A2AFC7EA-23CF-4448-AA76-9A85710F6E13}" destId="{10BDD684-01D5-442D-A07E-25BE285B2E9F}" srcOrd="0" destOrd="0" parTransId="{C3246737-6982-4FE6-B0B5-21C17110F9A6}" sibTransId="{4112EDA0-1BE7-4B89-BE31-AF3CA1306090}"/>
    <dgm:cxn modelId="{97028B10-6F08-4FD4-8E19-E329396E2A7B}" srcId="{A2AFC7EA-23CF-4448-AA76-9A85710F6E13}" destId="{A8FD7E82-FCBE-4AA9-BCAF-3A4F3DE77971}" srcOrd="3" destOrd="0" parTransId="{B054A836-BBA4-4B6F-AF88-A014E207EB1B}" sibTransId="{D6D26D54-0046-494E-B4F7-96A82C95BEF0}"/>
    <dgm:cxn modelId="{51281037-6D8F-490B-8E37-CDDFEEA20083}" type="presOf" srcId="{A8FD7E82-FCBE-4AA9-BCAF-3A4F3DE77971}" destId="{8123F671-6990-4DBC-83BA-56636D160B91}" srcOrd="0" destOrd="0" presId="urn:microsoft.com/office/officeart/2005/8/layout/default"/>
    <dgm:cxn modelId="{B77BB13E-C172-4F9C-A7C3-4559BB491D94}" type="presOf" srcId="{EE0B734C-146A-4F30-BBB6-CB24DC93E01B}" destId="{23C12044-330D-44D5-9951-338548D521E9}" srcOrd="0" destOrd="0" presId="urn:microsoft.com/office/officeart/2005/8/layout/default"/>
    <dgm:cxn modelId="{FCB4C63E-2720-4A0E-BE38-3F49CF380087}" srcId="{A2AFC7EA-23CF-4448-AA76-9A85710F6E13}" destId="{EE0B734C-146A-4F30-BBB6-CB24DC93E01B}" srcOrd="2" destOrd="0" parTransId="{D1BF4D55-E282-46CB-8555-9406CA37DA4A}" sibTransId="{E2FCF53E-67E6-4AFC-A732-46E6F1634AC7}"/>
    <dgm:cxn modelId="{28C0BD3F-BC9A-432C-B552-415B683729AE}" type="presOf" srcId="{44773C40-6065-4CA7-B240-B01F68F5E82E}" destId="{0CC458B7-557A-458C-86B2-6084BD343DE9}" srcOrd="0" destOrd="0" presId="urn:microsoft.com/office/officeart/2005/8/layout/default"/>
    <dgm:cxn modelId="{ADFB8A7C-1FEA-4FAD-A275-9D5064C59917}" type="presOf" srcId="{A2AFC7EA-23CF-4448-AA76-9A85710F6E13}" destId="{F869737C-C4E5-4CE8-8C7C-BE8B86CD6671}" srcOrd="0" destOrd="0" presId="urn:microsoft.com/office/officeart/2005/8/layout/default"/>
    <dgm:cxn modelId="{39AC5886-5ED1-420A-BB99-10DD578BAE03}" srcId="{A2AFC7EA-23CF-4448-AA76-9A85710F6E13}" destId="{821E3240-6D44-4AEC-8C32-A95B377997DD}" srcOrd="4" destOrd="0" parTransId="{D0FAC307-68B8-4972-8952-17DCE885551F}" sibTransId="{96B7521E-DEC3-490F-A958-D66DDBBCDEA2}"/>
    <dgm:cxn modelId="{C773F9A0-E319-4200-9B9E-78D7AFCE431D}" type="presOf" srcId="{10BDD684-01D5-442D-A07E-25BE285B2E9F}" destId="{7AFED9B2-C8E6-4645-80F1-8321D76E177A}" srcOrd="0" destOrd="0" presId="urn:microsoft.com/office/officeart/2005/8/layout/default"/>
    <dgm:cxn modelId="{A686EED0-2EB0-4C33-9CDF-FBA839F39761}" type="presOf" srcId="{821E3240-6D44-4AEC-8C32-A95B377997DD}" destId="{0C70917F-A2B6-46CD-9D5B-10BA3CD9F7C3}" srcOrd="0" destOrd="0" presId="urn:microsoft.com/office/officeart/2005/8/layout/default"/>
    <dgm:cxn modelId="{F0FF6CFC-E0F8-4DBE-9C01-25E20D2EF7A3}" srcId="{A2AFC7EA-23CF-4448-AA76-9A85710F6E13}" destId="{44773C40-6065-4CA7-B240-B01F68F5E82E}" srcOrd="1" destOrd="0" parTransId="{0A7794E5-A684-4ED3-9DF1-E72D58C604EF}" sibTransId="{9E822348-6FB9-46C1-8C91-D6EB9FFF6618}"/>
    <dgm:cxn modelId="{536AC4B9-7160-435F-A115-ACB18CC8E211}" type="presParOf" srcId="{F869737C-C4E5-4CE8-8C7C-BE8B86CD6671}" destId="{7AFED9B2-C8E6-4645-80F1-8321D76E177A}" srcOrd="0" destOrd="0" presId="urn:microsoft.com/office/officeart/2005/8/layout/default"/>
    <dgm:cxn modelId="{B2B6FE34-08C5-46FF-8B35-A0BF01C7787F}" type="presParOf" srcId="{F869737C-C4E5-4CE8-8C7C-BE8B86CD6671}" destId="{0142466C-3F5E-4EE2-821B-505FAB5B53D1}" srcOrd="1" destOrd="0" presId="urn:microsoft.com/office/officeart/2005/8/layout/default"/>
    <dgm:cxn modelId="{35941A6C-32E9-4DB6-AB84-6D655F1BA900}" type="presParOf" srcId="{F869737C-C4E5-4CE8-8C7C-BE8B86CD6671}" destId="{0CC458B7-557A-458C-86B2-6084BD343DE9}" srcOrd="2" destOrd="0" presId="urn:microsoft.com/office/officeart/2005/8/layout/default"/>
    <dgm:cxn modelId="{951197E0-E983-4B4A-B02F-B7003F8BB0E1}" type="presParOf" srcId="{F869737C-C4E5-4CE8-8C7C-BE8B86CD6671}" destId="{345E4792-C3BA-4825-9408-8727CE8DB463}" srcOrd="3" destOrd="0" presId="urn:microsoft.com/office/officeart/2005/8/layout/default"/>
    <dgm:cxn modelId="{EFCD9505-5AA7-4710-8AB5-BD58C56E4A5F}" type="presParOf" srcId="{F869737C-C4E5-4CE8-8C7C-BE8B86CD6671}" destId="{23C12044-330D-44D5-9951-338548D521E9}" srcOrd="4" destOrd="0" presId="urn:microsoft.com/office/officeart/2005/8/layout/default"/>
    <dgm:cxn modelId="{2B4E5965-C289-41E8-B713-F1140E9D93A6}" type="presParOf" srcId="{F869737C-C4E5-4CE8-8C7C-BE8B86CD6671}" destId="{BCE46E96-9983-4A4E-B058-A57A8C2F6BAA}" srcOrd="5" destOrd="0" presId="urn:microsoft.com/office/officeart/2005/8/layout/default"/>
    <dgm:cxn modelId="{2920EB92-3920-4612-8A1F-46691371C8E2}" type="presParOf" srcId="{F869737C-C4E5-4CE8-8C7C-BE8B86CD6671}" destId="{8123F671-6990-4DBC-83BA-56636D160B91}" srcOrd="6" destOrd="0" presId="urn:microsoft.com/office/officeart/2005/8/layout/default"/>
    <dgm:cxn modelId="{FBD4F995-AB5E-4670-8083-96F47726F605}" type="presParOf" srcId="{F869737C-C4E5-4CE8-8C7C-BE8B86CD6671}" destId="{61116DD6-1A9E-434E-8187-E26776DA5AE7}" srcOrd="7" destOrd="0" presId="urn:microsoft.com/office/officeart/2005/8/layout/default"/>
    <dgm:cxn modelId="{6275AE5B-AC60-43C6-8037-A61717285E2D}" type="presParOf" srcId="{F869737C-C4E5-4CE8-8C7C-BE8B86CD6671}" destId="{0C70917F-A2B6-46CD-9D5B-10BA3CD9F7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59310B-668E-403C-AB20-1287781403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89CB59C-C68A-4296-B7CE-6985D1ED5D23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Selalu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merasa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panas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17D00CC0-B6F3-4304-887D-A5C145C02DD2}" type="parTrans" cxnId="{5483D039-265A-4C12-95FC-D62E22541C39}">
      <dgm:prSet/>
      <dgm:spPr/>
      <dgm:t>
        <a:bodyPr/>
        <a:lstStyle/>
        <a:p>
          <a:endParaRPr lang="en-ID"/>
        </a:p>
      </dgm:t>
    </dgm:pt>
    <dgm:pt modelId="{6DD1730F-C882-476D-8BEA-534D4C8CF631}" type="sibTrans" cxnId="{5483D039-265A-4C12-95FC-D62E22541C39}">
      <dgm:prSet/>
      <dgm:spPr/>
      <dgm:t>
        <a:bodyPr/>
        <a:lstStyle/>
        <a:p>
          <a:endParaRPr lang="en-ID"/>
        </a:p>
      </dgm:t>
    </dgm:pt>
    <dgm:pt modelId="{08880F03-F689-4ED1-B129-E05E57F5BFCE}">
      <dgm:prSet phldrT="[Text]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Ruam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atau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infeksi</a:t>
          </a:r>
          <a:r>
            <a:rPr lang="en-US" b="1" dirty="0">
              <a:solidFill>
                <a:schemeClr val="tx1"/>
              </a:solidFill>
            </a:rPr>
            <a:t> pada </a:t>
          </a:r>
          <a:r>
            <a:rPr lang="en-US" b="1" dirty="0" err="1">
              <a:solidFill>
                <a:schemeClr val="tx1"/>
              </a:solidFill>
            </a:rPr>
            <a:t>lipatan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kulit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D89029DB-B452-489A-BA9C-4D5317D1D9B3}" type="parTrans" cxnId="{38F70E4B-1C7D-4171-BB16-26BB21F9EB14}">
      <dgm:prSet/>
      <dgm:spPr/>
      <dgm:t>
        <a:bodyPr/>
        <a:lstStyle/>
        <a:p>
          <a:endParaRPr lang="en-ID"/>
        </a:p>
      </dgm:t>
    </dgm:pt>
    <dgm:pt modelId="{10585362-5A0B-4F10-A414-0C683291BEA1}" type="sibTrans" cxnId="{38F70E4B-1C7D-4171-BB16-26BB21F9EB14}">
      <dgm:prSet/>
      <dgm:spPr/>
      <dgm:t>
        <a:bodyPr/>
        <a:lstStyle/>
        <a:p>
          <a:endParaRPr lang="en-ID"/>
        </a:p>
      </dgm:t>
    </dgm:pt>
    <dgm:pt modelId="{61B3B231-8BED-4B96-8BAC-881983FDC540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Sulit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bernapas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AE875A9F-4393-49D4-8374-32F8E667691C}" type="parTrans" cxnId="{BA969551-FE71-4472-8F1E-DA358BE8C01A}">
      <dgm:prSet/>
      <dgm:spPr/>
      <dgm:t>
        <a:bodyPr/>
        <a:lstStyle/>
        <a:p>
          <a:endParaRPr lang="en-ID"/>
        </a:p>
      </dgm:t>
    </dgm:pt>
    <dgm:pt modelId="{3CB38BA1-5902-47E7-8EE0-1459025ABBE5}" type="sibTrans" cxnId="{BA969551-FE71-4472-8F1E-DA358BE8C01A}">
      <dgm:prSet/>
      <dgm:spPr/>
      <dgm:t>
        <a:bodyPr/>
        <a:lstStyle/>
        <a:p>
          <a:endParaRPr lang="en-ID"/>
        </a:p>
      </dgm:t>
    </dgm:pt>
    <dgm:pt modelId="{D5898C48-185C-4E69-AF75-08456E30FB10}">
      <dgm:prSet phldrT="[Text]"/>
      <dgm:spPr>
        <a:solidFill>
          <a:srgbClr val="AAD6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Sering</a:t>
          </a:r>
          <a:r>
            <a:rPr lang="en-US" b="1" dirty="0">
              <a:solidFill>
                <a:schemeClr val="tx1"/>
              </a:solidFill>
            </a:rPr>
            <a:t> </a:t>
          </a:r>
          <a:r>
            <a:rPr lang="en-US" b="1" dirty="0" err="1">
              <a:solidFill>
                <a:schemeClr val="tx1"/>
              </a:solidFill>
            </a:rPr>
            <a:t>ngantuk</a:t>
          </a:r>
          <a:r>
            <a:rPr lang="en-US" b="1" dirty="0">
              <a:solidFill>
                <a:schemeClr val="tx1"/>
              </a:solidFill>
            </a:rPr>
            <a:t> dan Lelah </a:t>
          </a:r>
          <a:endParaRPr lang="en-ID" b="1" dirty="0">
            <a:solidFill>
              <a:schemeClr val="tx1"/>
            </a:solidFill>
          </a:endParaRPr>
        </a:p>
      </dgm:t>
    </dgm:pt>
    <dgm:pt modelId="{33078C35-7110-41AC-86CB-8660345FC3D8}" type="parTrans" cxnId="{6DD26CB2-25CB-45F8-A904-5069B049777C}">
      <dgm:prSet/>
      <dgm:spPr/>
      <dgm:t>
        <a:bodyPr/>
        <a:lstStyle/>
        <a:p>
          <a:endParaRPr lang="en-ID"/>
        </a:p>
      </dgm:t>
    </dgm:pt>
    <dgm:pt modelId="{DCC8EB6F-10FE-430E-AD33-442679412286}" type="sibTrans" cxnId="{6DD26CB2-25CB-45F8-A904-5069B049777C}">
      <dgm:prSet/>
      <dgm:spPr/>
      <dgm:t>
        <a:bodyPr/>
        <a:lstStyle/>
        <a:p>
          <a:endParaRPr lang="en-ID"/>
        </a:p>
      </dgm:t>
    </dgm:pt>
    <dgm:pt modelId="{019BE6D9-EC70-4CAD-8583-3EC346E5FBA6}">
      <dgm:prSet phldrT="[Text]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Depresi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5267F7F2-2F9B-4DB0-984A-CA5087E0260E}" type="parTrans" cxnId="{11478324-3BBB-405F-AF82-C103B67CBEC2}">
      <dgm:prSet/>
      <dgm:spPr/>
      <dgm:t>
        <a:bodyPr/>
        <a:lstStyle/>
        <a:p>
          <a:endParaRPr lang="en-ID"/>
        </a:p>
      </dgm:t>
    </dgm:pt>
    <dgm:pt modelId="{EB6AD78C-949C-4D4F-AF10-13CA06ECD49E}" type="sibTrans" cxnId="{11478324-3BBB-405F-AF82-C103B67CBEC2}">
      <dgm:prSet/>
      <dgm:spPr/>
      <dgm:t>
        <a:bodyPr/>
        <a:lstStyle/>
        <a:p>
          <a:endParaRPr lang="en-ID"/>
        </a:p>
      </dgm:t>
    </dgm:pt>
    <dgm:pt modelId="{96694EDB-D45F-4C17-94E7-C02E96A6875D}" type="pres">
      <dgm:prSet presAssocID="{1A59310B-668E-403C-AB20-128778140305}" presName="diagram" presStyleCnt="0">
        <dgm:presLayoutVars>
          <dgm:dir/>
          <dgm:resizeHandles val="exact"/>
        </dgm:presLayoutVars>
      </dgm:prSet>
      <dgm:spPr/>
    </dgm:pt>
    <dgm:pt modelId="{2806B0FD-7D5C-4742-AB45-E60B97512176}" type="pres">
      <dgm:prSet presAssocID="{A89CB59C-C68A-4296-B7CE-6985D1ED5D23}" presName="node" presStyleLbl="node1" presStyleIdx="0" presStyleCnt="5">
        <dgm:presLayoutVars>
          <dgm:bulletEnabled val="1"/>
        </dgm:presLayoutVars>
      </dgm:prSet>
      <dgm:spPr/>
    </dgm:pt>
    <dgm:pt modelId="{D044C947-4A28-43CC-8A7F-4D374A0FB568}" type="pres">
      <dgm:prSet presAssocID="{6DD1730F-C882-476D-8BEA-534D4C8CF631}" presName="sibTrans" presStyleCnt="0"/>
      <dgm:spPr/>
    </dgm:pt>
    <dgm:pt modelId="{E8E09130-E9D4-4D52-967A-2E0801383958}" type="pres">
      <dgm:prSet presAssocID="{08880F03-F689-4ED1-B129-E05E57F5BFCE}" presName="node" presStyleLbl="node1" presStyleIdx="1" presStyleCnt="5">
        <dgm:presLayoutVars>
          <dgm:bulletEnabled val="1"/>
        </dgm:presLayoutVars>
      </dgm:prSet>
      <dgm:spPr/>
    </dgm:pt>
    <dgm:pt modelId="{03EF2C81-5B50-4FFE-B1EC-1B1BD06EA502}" type="pres">
      <dgm:prSet presAssocID="{10585362-5A0B-4F10-A414-0C683291BEA1}" presName="sibTrans" presStyleCnt="0"/>
      <dgm:spPr/>
    </dgm:pt>
    <dgm:pt modelId="{960CCFB4-9A45-4FBE-847C-209C5D866AC3}" type="pres">
      <dgm:prSet presAssocID="{61B3B231-8BED-4B96-8BAC-881983FDC540}" presName="node" presStyleLbl="node1" presStyleIdx="2" presStyleCnt="5">
        <dgm:presLayoutVars>
          <dgm:bulletEnabled val="1"/>
        </dgm:presLayoutVars>
      </dgm:prSet>
      <dgm:spPr/>
    </dgm:pt>
    <dgm:pt modelId="{67F08B7E-8388-4009-9AA5-96A8244FF157}" type="pres">
      <dgm:prSet presAssocID="{3CB38BA1-5902-47E7-8EE0-1459025ABBE5}" presName="sibTrans" presStyleCnt="0"/>
      <dgm:spPr/>
    </dgm:pt>
    <dgm:pt modelId="{EA0D66F1-DAE3-431E-A2B8-3E70863286A7}" type="pres">
      <dgm:prSet presAssocID="{D5898C48-185C-4E69-AF75-08456E30FB10}" presName="node" presStyleLbl="node1" presStyleIdx="3" presStyleCnt="5">
        <dgm:presLayoutVars>
          <dgm:bulletEnabled val="1"/>
        </dgm:presLayoutVars>
      </dgm:prSet>
      <dgm:spPr/>
    </dgm:pt>
    <dgm:pt modelId="{21D0A951-8C66-4A4D-B5FC-3846CBE96E62}" type="pres">
      <dgm:prSet presAssocID="{DCC8EB6F-10FE-430E-AD33-442679412286}" presName="sibTrans" presStyleCnt="0"/>
      <dgm:spPr/>
    </dgm:pt>
    <dgm:pt modelId="{966CA402-A128-42E2-A558-4C03EA039A3E}" type="pres">
      <dgm:prSet presAssocID="{019BE6D9-EC70-4CAD-8583-3EC346E5FBA6}" presName="node" presStyleLbl="node1" presStyleIdx="4" presStyleCnt="5">
        <dgm:presLayoutVars>
          <dgm:bulletEnabled val="1"/>
        </dgm:presLayoutVars>
      </dgm:prSet>
      <dgm:spPr/>
    </dgm:pt>
  </dgm:ptLst>
  <dgm:cxnLst>
    <dgm:cxn modelId="{11478324-3BBB-405F-AF82-C103B67CBEC2}" srcId="{1A59310B-668E-403C-AB20-128778140305}" destId="{019BE6D9-EC70-4CAD-8583-3EC346E5FBA6}" srcOrd="4" destOrd="0" parTransId="{5267F7F2-2F9B-4DB0-984A-CA5087E0260E}" sibTransId="{EB6AD78C-949C-4D4F-AF10-13CA06ECD49E}"/>
    <dgm:cxn modelId="{FEB7B92A-3E16-49D2-AFED-F6544878C4C2}" type="presOf" srcId="{1A59310B-668E-403C-AB20-128778140305}" destId="{96694EDB-D45F-4C17-94E7-C02E96A6875D}" srcOrd="0" destOrd="0" presId="urn:microsoft.com/office/officeart/2005/8/layout/default"/>
    <dgm:cxn modelId="{0DFAFB32-E5AE-48B5-B72E-D345DED2FCBB}" type="presOf" srcId="{019BE6D9-EC70-4CAD-8583-3EC346E5FBA6}" destId="{966CA402-A128-42E2-A558-4C03EA039A3E}" srcOrd="0" destOrd="0" presId="urn:microsoft.com/office/officeart/2005/8/layout/default"/>
    <dgm:cxn modelId="{5483D039-265A-4C12-95FC-D62E22541C39}" srcId="{1A59310B-668E-403C-AB20-128778140305}" destId="{A89CB59C-C68A-4296-B7CE-6985D1ED5D23}" srcOrd="0" destOrd="0" parTransId="{17D00CC0-B6F3-4304-887D-A5C145C02DD2}" sibTransId="{6DD1730F-C882-476D-8BEA-534D4C8CF631}"/>
    <dgm:cxn modelId="{97B29C3B-0DEC-49EA-BFD1-769E91633CD8}" type="presOf" srcId="{61B3B231-8BED-4B96-8BAC-881983FDC540}" destId="{960CCFB4-9A45-4FBE-847C-209C5D866AC3}" srcOrd="0" destOrd="0" presId="urn:microsoft.com/office/officeart/2005/8/layout/default"/>
    <dgm:cxn modelId="{590DAF66-4F89-4303-A30D-D1D2E82F6300}" type="presOf" srcId="{08880F03-F689-4ED1-B129-E05E57F5BFCE}" destId="{E8E09130-E9D4-4D52-967A-2E0801383958}" srcOrd="0" destOrd="0" presId="urn:microsoft.com/office/officeart/2005/8/layout/default"/>
    <dgm:cxn modelId="{38F70E4B-1C7D-4171-BB16-26BB21F9EB14}" srcId="{1A59310B-668E-403C-AB20-128778140305}" destId="{08880F03-F689-4ED1-B129-E05E57F5BFCE}" srcOrd="1" destOrd="0" parTransId="{D89029DB-B452-489A-BA9C-4D5317D1D9B3}" sibTransId="{10585362-5A0B-4F10-A414-0C683291BEA1}"/>
    <dgm:cxn modelId="{BA969551-FE71-4472-8F1E-DA358BE8C01A}" srcId="{1A59310B-668E-403C-AB20-128778140305}" destId="{61B3B231-8BED-4B96-8BAC-881983FDC540}" srcOrd="2" destOrd="0" parTransId="{AE875A9F-4393-49D4-8374-32F8E667691C}" sibTransId="{3CB38BA1-5902-47E7-8EE0-1459025ABBE5}"/>
    <dgm:cxn modelId="{37B55D75-7DB4-41A7-8B53-746A1D55407E}" type="presOf" srcId="{A89CB59C-C68A-4296-B7CE-6985D1ED5D23}" destId="{2806B0FD-7D5C-4742-AB45-E60B97512176}" srcOrd="0" destOrd="0" presId="urn:microsoft.com/office/officeart/2005/8/layout/default"/>
    <dgm:cxn modelId="{49D6CC7F-D436-4D82-8B69-8A1AEF2EC056}" type="presOf" srcId="{D5898C48-185C-4E69-AF75-08456E30FB10}" destId="{EA0D66F1-DAE3-431E-A2B8-3E70863286A7}" srcOrd="0" destOrd="0" presId="urn:microsoft.com/office/officeart/2005/8/layout/default"/>
    <dgm:cxn modelId="{6DD26CB2-25CB-45F8-A904-5069B049777C}" srcId="{1A59310B-668E-403C-AB20-128778140305}" destId="{D5898C48-185C-4E69-AF75-08456E30FB10}" srcOrd="3" destOrd="0" parTransId="{33078C35-7110-41AC-86CB-8660345FC3D8}" sibTransId="{DCC8EB6F-10FE-430E-AD33-442679412286}"/>
    <dgm:cxn modelId="{AA264BF4-E2FC-4990-B5B2-9E8F900B2C1B}" type="presParOf" srcId="{96694EDB-D45F-4C17-94E7-C02E96A6875D}" destId="{2806B0FD-7D5C-4742-AB45-E60B97512176}" srcOrd="0" destOrd="0" presId="urn:microsoft.com/office/officeart/2005/8/layout/default"/>
    <dgm:cxn modelId="{A9FBC617-B69D-4BB0-AD26-3E94B8C8B7DC}" type="presParOf" srcId="{96694EDB-D45F-4C17-94E7-C02E96A6875D}" destId="{D044C947-4A28-43CC-8A7F-4D374A0FB568}" srcOrd="1" destOrd="0" presId="urn:microsoft.com/office/officeart/2005/8/layout/default"/>
    <dgm:cxn modelId="{C7453A22-25C0-438A-90A5-2F48CA92190C}" type="presParOf" srcId="{96694EDB-D45F-4C17-94E7-C02E96A6875D}" destId="{E8E09130-E9D4-4D52-967A-2E0801383958}" srcOrd="2" destOrd="0" presId="urn:microsoft.com/office/officeart/2005/8/layout/default"/>
    <dgm:cxn modelId="{AEDDD8A0-EACE-44FC-96F1-A9CA01DA7CE0}" type="presParOf" srcId="{96694EDB-D45F-4C17-94E7-C02E96A6875D}" destId="{03EF2C81-5B50-4FFE-B1EC-1B1BD06EA502}" srcOrd="3" destOrd="0" presId="urn:microsoft.com/office/officeart/2005/8/layout/default"/>
    <dgm:cxn modelId="{1A2B4653-46EE-4F1C-9E91-390513F06B44}" type="presParOf" srcId="{96694EDB-D45F-4C17-94E7-C02E96A6875D}" destId="{960CCFB4-9A45-4FBE-847C-209C5D866AC3}" srcOrd="4" destOrd="0" presId="urn:microsoft.com/office/officeart/2005/8/layout/default"/>
    <dgm:cxn modelId="{6EF36B38-B3FF-432A-8516-63C3C11986EC}" type="presParOf" srcId="{96694EDB-D45F-4C17-94E7-C02E96A6875D}" destId="{67F08B7E-8388-4009-9AA5-96A8244FF157}" srcOrd="5" destOrd="0" presId="urn:microsoft.com/office/officeart/2005/8/layout/default"/>
    <dgm:cxn modelId="{70E0004D-79DF-44FF-8194-60CAC861919A}" type="presParOf" srcId="{96694EDB-D45F-4C17-94E7-C02E96A6875D}" destId="{EA0D66F1-DAE3-431E-A2B8-3E70863286A7}" srcOrd="6" destOrd="0" presId="urn:microsoft.com/office/officeart/2005/8/layout/default"/>
    <dgm:cxn modelId="{420F536A-FD96-460B-8335-8B8F1A1D8B7B}" type="presParOf" srcId="{96694EDB-D45F-4C17-94E7-C02E96A6875D}" destId="{21D0A951-8C66-4A4D-B5FC-3846CBE96E62}" srcOrd="7" destOrd="0" presId="urn:microsoft.com/office/officeart/2005/8/layout/default"/>
    <dgm:cxn modelId="{7FFDDA68-EAB0-4E78-9BC1-20B27A601727}" type="presParOf" srcId="{96694EDB-D45F-4C17-94E7-C02E96A6875D}" destId="{966CA402-A128-42E2-A558-4C03EA039A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0E07F8-3E03-4C6B-8548-15A6870D3E1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7846E3-2CDB-405E-9BAE-5234714289D7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Obesitas </a:t>
          </a:r>
          <a:r>
            <a:rPr lang="en-US" b="1" dirty="0" err="1">
              <a:solidFill>
                <a:schemeClr val="tx1"/>
              </a:solidFill>
            </a:rPr>
            <a:t>Ringan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en-ID" b="1" dirty="0">
            <a:solidFill>
              <a:schemeClr val="tx1"/>
            </a:solidFill>
          </a:endParaRPr>
        </a:p>
      </dgm:t>
    </dgm:pt>
    <dgm:pt modelId="{78CC4DC5-CB76-41F2-B4C3-6314835A775E}" type="parTrans" cxnId="{EFC4BC45-0F14-4A65-BA94-A86BB74A3A66}">
      <dgm:prSet/>
      <dgm:spPr/>
      <dgm:t>
        <a:bodyPr/>
        <a:lstStyle/>
        <a:p>
          <a:endParaRPr lang="en-ID"/>
        </a:p>
      </dgm:t>
    </dgm:pt>
    <dgm:pt modelId="{CA48C651-4933-4AC1-82D3-7BAC6791A823}" type="sibTrans" cxnId="{EFC4BC45-0F14-4A65-BA94-A86BB74A3A66}">
      <dgm:prSet/>
      <dgm:spPr/>
      <dgm:t>
        <a:bodyPr/>
        <a:lstStyle/>
        <a:p>
          <a:endParaRPr lang="en-ID"/>
        </a:p>
      </dgm:t>
    </dgm:pt>
    <dgm:pt modelId="{E6A46B1B-E851-45B4-BD35-AF47C569B56B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 err="1"/>
            <a:t>Kelebihan</a:t>
          </a:r>
          <a:r>
            <a:rPr lang="en-US" b="1" dirty="0"/>
            <a:t> </a:t>
          </a:r>
          <a:r>
            <a:rPr lang="en-US" b="1" dirty="0" err="1"/>
            <a:t>berat</a:t>
          </a:r>
          <a:r>
            <a:rPr lang="en-US" b="1" dirty="0"/>
            <a:t> badan 20-40%</a:t>
          </a:r>
          <a:endParaRPr lang="en-ID" b="1" dirty="0"/>
        </a:p>
      </dgm:t>
    </dgm:pt>
    <dgm:pt modelId="{2F1A711E-6D3E-425B-8907-EC510167ED37}" type="parTrans" cxnId="{85DA64B2-A54E-49B3-8164-AD42EE17CA9D}">
      <dgm:prSet/>
      <dgm:spPr/>
      <dgm:t>
        <a:bodyPr/>
        <a:lstStyle/>
        <a:p>
          <a:endParaRPr lang="en-ID"/>
        </a:p>
      </dgm:t>
    </dgm:pt>
    <dgm:pt modelId="{F2BC2DAB-1B24-4533-843E-E6FAFAE4446A}" type="sibTrans" cxnId="{85DA64B2-A54E-49B3-8164-AD42EE17CA9D}">
      <dgm:prSet/>
      <dgm:spPr/>
      <dgm:t>
        <a:bodyPr/>
        <a:lstStyle/>
        <a:p>
          <a:endParaRPr lang="en-ID"/>
        </a:p>
      </dgm:t>
    </dgm:pt>
    <dgm:pt modelId="{5C6074E4-48A1-40BA-984D-787FC864FEC6}">
      <dgm:prSet phldrT="[Text]"/>
      <dgm:spPr>
        <a:solidFill>
          <a:srgbClr val="AAD6FF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Obesitas Sedang</a:t>
          </a:r>
          <a:endParaRPr lang="en-ID" b="1" dirty="0">
            <a:solidFill>
              <a:schemeClr val="tx1"/>
            </a:solidFill>
          </a:endParaRPr>
        </a:p>
      </dgm:t>
    </dgm:pt>
    <dgm:pt modelId="{BFF7D971-8776-41ED-953A-F39A694F830C}" type="parTrans" cxnId="{F34F7379-4535-4042-8EAD-4E9587BD2CBB}">
      <dgm:prSet/>
      <dgm:spPr/>
      <dgm:t>
        <a:bodyPr/>
        <a:lstStyle/>
        <a:p>
          <a:endParaRPr lang="en-ID"/>
        </a:p>
      </dgm:t>
    </dgm:pt>
    <dgm:pt modelId="{4B856892-B95F-487E-B56D-59B6EA2C4590}" type="sibTrans" cxnId="{F34F7379-4535-4042-8EAD-4E9587BD2CBB}">
      <dgm:prSet/>
      <dgm:spPr/>
      <dgm:t>
        <a:bodyPr/>
        <a:lstStyle/>
        <a:p>
          <a:endParaRPr lang="en-ID"/>
        </a:p>
      </dgm:t>
    </dgm:pt>
    <dgm:pt modelId="{B326EED4-9F83-4005-8EC0-77C1C80B1FCB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 err="1"/>
            <a:t>Kelebihan</a:t>
          </a:r>
          <a:r>
            <a:rPr lang="en-US" b="1" dirty="0"/>
            <a:t> </a:t>
          </a:r>
          <a:r>
            <a:rPr lang="en-US" b="1" dirty="0" err="1"/>
            <a:t>berat</a:t>
          </a:r>
          <a:r>
            <a:rPr lang="en-US" b="1" dirty="0"/>
            <a:t> badan 41-100%</a:t>
          </a:r>
          <a:endParaRPr lang="en-ID" b="1" dirty="0"/>
        </a:p>
      </dgm:t>
    </dgm:pt>
    <dgm:pt modelId="{9DAA326B-8D2D-434F-97B3-FCD3B519071F}" type="parTrans" cxnId="{69839D88-03A0-49C6-8E0E-0B97F42D2A22}">
      <dgm:prSet/>
      <dgm:spPr/>
      <dgm:t>
        <a:bodyPr/>
        <a:lstStyle/>
        <a:p>
          <a:endParaRPr lang="en-ID"/>
        </a:p>
      </dgm:t>
    </dgm:pt>
    <dgm:pt modelId="{4FB24963-F500-42B6-ACE0-803E2343C4B6}" type="sibTrans" cxnId="{69839D88-03A0-49C6-8E0E-0B97F42D2A22}">
      <dgm:prSet/>
      <dgm:spPr/>
      <dgm:t>
        <a:bodyPr/>
        <a:lstStyle/>
        <a:p>
          <a:endParaRPr lang="en-ID"/>
        </a:p>
      </dgm:t>
    </dgm:pt>
    <dgm:pt modelId="{716D64C3-DDFF-40B2-9AF0-E226D34EDB76}">
      <dgm:prSet phldrT="[Text]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Obesitas </a:t>
          </a:r>
          <a:r>
            <a:rPr lang="en-US" b="1" dirty="0" err="1">
              <a:solidFill>
                <a:schemeClr val="tx1"/>
              </a:solidFill>
            </a:rPr>
            <a:t>Berat</a:t>
          </a:r>
          <a:endParaRPr lang="en-ID" b="1" dirty="0">
            <a:solidFill>
              <a:schemeClr val="tx1"/>
            </a:solidFill>
          </a:endParaRPr>
        </a:p>
      </dgm:t>
    </dgm:pt>
    <dgm:pt modelId="{EFF705A8-F046-4B21-9462-B533FB4E65D2}" type="parTrans" cxnId="{084E727F-6581-4B11-8916-B2F867A1ECAC}">
      <dgm:prSet/>
      <dgm:spPr/>
      <dgm:t>
        <a:bodyPr/>
        <a:lstStyle/>
        <a:p>
          <a:endParaRPr lang="en-ID"/>
        </a:p>
      </dgm:t>
    </dgm:pt>
    <dgm:pt modelId="{AC5F5FBC-CD6A-464A-9A11-A827CE8EA9D7}" type="sibTrans" cxnId="{084E727F-6581-4B11-8916-B2F867A1ECAC}">
      <dgm:prSet/>
      <dgm:spPr/>
      <dgm:t>
        <a:bodyPr/>
        <a:lstStyle/>
        <a:p>
          <a:endParaRPr lang="en-ID"/>
        </a:p>
      </dgm:t>
    </dgm:pt>
    <dgm:pt modelId="{4BE4E05D-7F0E-4EBA-8455-52195BE0CE85}">
      <dgm:prSet phldrT="[Text]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 err="1"/>
            <a:t>Kelebihan</a:t>
          </a:r>
          <a:r>
            <a:rPr lang="en-US" b="1" dirty="0"/>
            <a:t> </a:t>
          </a:r>
          <a:r>
            <a:rPr lang="en-US" b="1" dirty="0" err="1"/>
            <a:t>berat</a:t>
          </a:r>
          <a:r>
            <a:rPr lang="en-US" b="1" dirty="0"/>
            <a:t> badan </a:t>
          </a:r>
          <a:r>
            <a:rPr lang="en-US" b="1" dirty="0" err="1"/>
            <a:t>hingga</a:t>
          </a:r>
          <a:r>
            <a:rPr lang="en-US" b="1" dirty="0"/>
            <a:t> </a:t>
          </a:r>
          <a:r>
            <a:rPr lang="en-US" b="1" dirty="0" err="1"/>
            <a:t>lebih</a:t>
          </a:r>
          <a:r>
            <a:rPr lang="en-US" b="1" dirty="0"/>
            <a:t> </a:t>
          </a:r>
          <a:r>
            <a:rPr lang="en-US" b="1" dirty="0" err="1"/>
            <a:t>dari</a:t>
          </a:r>
          <a:r>
            <a:rPr lang="en-US" b="1" dirty="0"/>
            <a:t> 100%</a:t>
          </a:r>
          <a:endParaRPr lang="en-ID" b="1" dirty="0"/>
        </a:p>
      </dgm:t>
    </dgm:pt>
    <dgm:pt modelId="{37A5B08C-1742-40BD-B7E1-F445A6F971F8}" type="parTrans" cxnId="{6954A7FC-D1E0-4387-9D51-1BC57CEF8905}">
      <dgm:prSet/>
      <dgm:spPr/>
      <dgm:t>
        <a:bodyPr/>
        <a:lstStyle/>
        <a:p>
          <a:endParaRPr lang="en-ID"/>
        </a:p>
      </dgm:t>
    </dgm:pt>
    <dgm:pt modelId="{3B44814A-C293-4E2E-9CF1-D48B841B0C30}" type="sibTrans" cxnId="{6954A7FC-D1E0-4387-9D51-1BC57CEF8905}">
      <dgm:prSet/>
      <dgm:spPr/>
      <dgm:t>
        <a:bodyPr/>
        <a:lstStyle/>
        <a:p>
          <a:endParaRPr lang="en-ID"/>
        </a:p>
      </dgm:t>
    </dgm:pt>
    <dgm:pt modelId="{1A06C9CE-DD8F-40FB-8912-6B4CB954AE15}" type="pres">
      <dgm:prSet presAssocID="{910E07F8-3E03-4C6B-8548-15A6870D3E1E}" presName="Name0" presStyleCnt="0">
        <dgm:presLayoutVars>
          <dgm:dir/>
          <dgm:animLvl val="lvl"/>
          <dgm:resizeHandles val="exact"/>
        </dgm:presLayoutVars>
      </dgm:prSet>
      <dgm:spPr/>
    </dgm:pt>
    <dgm:pt modelId="{8A4602F2-48A8-4252-B2F0-107EE84EDD55}" type="pres">
      <dgm:prSet presAssocID="{EB7846E3-2CDB-405E-9BAE-5234714289D7}" presName="composite" presStyleCnt="0"/>
      <dgm:spPr/>
    </dgm:pt>
    <dgm:pt modelId="{0265F5BF-ABAD-463C-98B3-2AF826C34847}" type="pres">
      <dgm:prSet presAssocID="{EB7846E3-2CDB-405E-9BAE-5234714289D7}" presName="parTx" presStyleLbl="alignNode1" presStyleIdx="0" presStyleCnt="3" custLinFactNeighborX="-103" custLinFactNeighborY="-793">
        <dgm:presLayoutVars>
          <dgm:chMax val="0"/>
          <dgm:chPref val="0"/>
          <dgm:bulletEnabled val="1"/>
        </dgm:presLayoutVars>
      </dgm:prSet>
      <dgm:spPr/>
    </dgm:pt>
    <dgm:pt modelId="{FFEA5AD9-13D1-4A43-B556-84D926590743}" type="pres">
      <dgm:prSet presAssocID="{EB7846E3-2CDB-405E-9BAE-5234714289D7}" presName="desTx" presStyleLbl="alignAccFollowNode1" presStyleIdx="0" presStyleCnt="3">
        <dgm:presLayoutVars>
          <dgm:bulletEnabled val="1"/>
        </dgm:presLayoutVars>
      </dgm:prSet>
      <dgm:spPr/>
    </dgm:pt>
    <dgm:pt modelId="{850AFDE7-049F-41FF-A78A-C42C0C68C5EF}" type="pres">
      <dgm:prSet presAssocID="{CA48C651-4933-4AC1-82D3-7BAC6791A823}" presName="space" presStyleCnt="0"/>
      <dgm:spPr/>
    </dgm:pt>
    <dgm:pt modelId="{BE0A9BF4-75B0-47FB-890E-30420FB90020}" type="pres">
      <dgm:prSet presAssocID="{5C6074E4-48A1-40BA-984D-787FC864FEC6}" presName="composite" presStyleCnt="0"/>
      <dgm:spPr/>
    </dgm:pt>
    <dgm:pt modelId="{6AA3B2D5-E23E-4AFC-8355-9044759A50A3}" type="pres">
      <dgm:prSet presAssocID="{5C6074E4-48A1-40BA-984D-787FC864FEC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B3ABA4-845B-43F4-9A88-47064899E119}" type="pres">
      <dgm:prSet presAssocID="{5C6074E4-48A1-40BA-984D-787FC864FEC6}" presName="desTx" presStyleLbl="alignAccFollowNode1" presStyleIdx="1" presStyleCnt="3">
        <dgm:presLayoutVars>
          <dgm:bulletEnabled val="1"/>
        </dgm:presLayoutVars>
      </dgm:prSet>
      <dgm:spPr/>
    </dgm:pt>
    <dgm:pt modelId="{3BED6840-7805-4721-9773-AF6E15BC47E3}" type="pres">
      <dgm:prSet presAssocID="{4B856892-B95F-487E-B56D-59B6EA2C4590}" presName="space" presStyleCnt="0"/>
      <dgm:spPr/>
    </dgm:pt>
    <dgm:pt modelId="{83F30D7C-5DBD-4889-8438-3875A152B4CB}" type="pres">
      <dgm:prSet presAssocID="{716D64C3-DDFF-40B2-9AF0-E226D34EDB76}" presName="composite" presStyleCnt="0"/>
      <dgm:spPr/>
    </dgm:pt>
    <dgm:pt modelId="{9E55FFC6-CC07-4012-8DA2-DB6543B2C4AD}" type="pres">
      <dgm:prSet presAssocID="{716D64C3-DDFF-40B2-9AF0-E226D34EDB7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7506FD1-ABE0-4544-95C8-D7CE1EDCD0AE}" type="pres">
      <dgm:prSet presAssocID="{716D64C3-DDFF-40B2-9AF0-E226D34EDB7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E19BB14-3B8D-4DED-AE01-45B4EBE450B5}" type="presOf" srcId="{4BE4E05D-7F0E-4EBA-8455-52195BE0CE85}" destId="{57506FD1-ABE0-4544-95C8-D7CE1EDCD0AE}" srcOrd="0" destOrd="0" presId="urn:microsoft.com/office/officeart/2005/8/layout/hList1"/>
    <dgm:cxn modelId="{851F485B-7FC7-42F9-82AA-10E4AAF66C8C}" type="presOf" srcId="{5C6074E4-48A1-40BA-984D-787FC864FEC6}" destId="{6AA3B2D5-E23E-4AFC-8355-9044759A50A3}" srcOrd="0" destOrd="0" presId="urn:microsoft.com/office/officeart/2005/8/layout/hList1"/>
    <dgm:cxn modelId="{EFC4BC45-0F14-4A65-BA94-A86BB74A3A66}" srcId="{910E07F8-3E03-4C6B-8548-15A6870D3E1E}" destId="{EB7846E3-2CDB-405E-9BAE-5234714289D7}" srcOrd="0" destOrd="0" parTransId="{78CC4DC5-CB76-41F2-B4C3-6314835A775E}" sibTransId="{CA48C651-4933-4AC1-82D3-7BAC6791A823}"/>
    <dgm:cxn modelId="{1AC3CD71-9C7E-4C97-A6B4-723FA0DC5E95}" type="presOf" srcId="{EB7846E3-2CDB-405E-9BAE-5234714289D7}" destId="{0265F5BF-ABAD-463C-98B3-2AF826C34847}" srcOrd="0" destOrd="0" presId="urn:microsoft.com/office/officeart/2005/8/layout/hList1"/>
    <dgm:cxn modelId="{F34F7379-4535-4042-8EAD-4E9587BD2CBB}" srcId="{910E07F8-3E03-4C6B-8548-15A6870D3E1E}" destId="{5C6074E4-48A1-40BA-984D-787FC864FEC6}" srcOrd="1" destOrd="0" parTransId="{BFF7D971-8776-41ED-953A-F39A694F830C}" sibTransId="{4B856892-B95F-487E-B56D-59B6EA2C4590}"/>
    <dgm:cxn modelId="{084E727F-6581-4B11-8916-B2F867A1ECAC}" srcId="{910E07F8-3E03-4C6B-8548-15A6870D3E1E}" destId="{716D64C3-DDFF-40B2-9AF0-E226D34EDB76}" srcOrd="2" destOrd="0" parTransId="{EFF705A8-F046-4B21-9462-B533FB4E65D2}" sibTransId="{AC5F5FBC-CD6A-464A-9A11-A827CE8EA9D7}"/>
    <dgm:cxn modelId="{69839D88-03A0-49C6-8E0E-0B97F42D2A22}" srcId="{5C6074E4-48A1-40BA-984D-787FC864FEC6}" destId="{B326EED4-9F83-4005-8EC0-77C1C80B1FCB}" srcOrd="0" destOrd="0" parTransId="{9DAA326B-8D2D-434F-97B3-FCD3B519071F}" sibTransId="{4FB24963-F500-42B6-ACE0-803E2343C4B6}"/>
    <dgm:cxn modelId="{6BE9C095-5EB9-4C3B-A33F-6C1D6F380BAE}" type="presOf" srcId="{E6A46B1B-E851-45B4-BD35-AF47C569B56B}" destId="{FFEA5AD9-13D1-4A43-B556-84D926590743}" srcOrd="0" destOrd="0" presId="urn:microsoft.com/office/officeart/2005/8/layout/hList1"/>
    <dgm:cxn modelId="{37B55196-69DC-4B3C-A1A5-1758830DEFB9}" type="presOf" srcId="{910E07F8-3E03-4C6B-8548-15A6870D3E1E}" destId="{1A06C9CE-DD8F-40FB-8912-6B4CB954AE15}" srcOrd="0" destOrd="0" presId="urn:microsoft.com/office/officeart/2005/8/layout/hList1"/>
    <dgm:cxn modelId="{1B6950A7-FC31-4DA9-B0AE-904578CB8F83}" type="presOf" srcId="{716D64C3-DDFF-40B2-9AF0-E226D34EDB76}" destId="{9E55FFC6-CC07-4012-8DA2-DB6543B2C4AD}" srcOrd="0" destOrd="0" presId="urn:microsoft.com/office/officeart/2005/8/layout/hList1"/>
    <dgm:cxn modelId="{85DA64B2-A54E-49B3-8164-AD42EE17CA9D}" srcId="{EB7846E3-2CDB-405E-9BAE-5234714289D7}" destId="{E6A46B1B-E851-45B4-BD35-AF47C569B56B}" srcOrd="0" destOrd="0" parTransId="{2F1A711E-6D3E-425B-8907-EC510167ED37}" sibTransId="{F2BC2DAB-1B24-4533-843E-E6FAFAE4446A}"/>
    <dgm:cxn modelId="{397310CC-F46A-4512-B55B-FE90ED25F3B7}" type="presOf" srcId="{B326EED4-9F83-4005-8EC0-77C1C80B1FCB}" destId="{B5B3ABA4-845B-43F4-9A88-47064899E119}" srcOrd="0" destOrd="0" presId="urn:microsoft.com/office/officeart/2005/8/layout/hList1"/>
    <dgm:cxn modelId="{6954A7FC-D1E0-4387-9D51-1BC57CEF8905}" srcId="{716D64C3-DDFF-40B2-9AF0-E226D34EDB76}" destId="{4BE4E05D-7F0E-4EBA-8455-52195BE0CE85}" srcOrd="0" destOrd="0" parTransId="{37A5B08C-1742-40BD-B7E1-F445A6F971F8}" sibTransId="{3B44814A-C293-4E2E-9CF1-D48B841B0C30}"/>
    <dgm:cxn modelId="{7C8EC3D1-6766-405C-8B6F-6222B3F152D2}" type="presParOf" srcId="{1A06C9CE-DD8F-40FB-8912-6B4CB954AE15}" destId="{8A4602F2-48A8-4252-B2F0-107EE84EDD55}" srcOrd="0" destOrd="0" presId="urn:microsoft.com/office/officeart/2005/8/layout/hList1"/>
    <dgm:cxn modelId="{1B69CD81-D5CB-4B04-A20C-B5CE825EE5F3}" type="presParOf" srcId="{8A4602F2-48A8-4252-B2F0-107EE84EDD55}" destId="{0265F5BF-ABAD-463C-98B3-2AF826C34847}" srcOrd="0" destOrd="0" presId="urn:microsoft.com/office/officeart/2005/8/layout/hList1"/>
    <dgm:cxn modelId="{31444BD8-16A4-4A59-8DBD-CFDDF89B117F}" type="presParOf" srcId="{8A4602F2-48A8-4252-B2F0-107EE84EDD55}" destId="{FFEA5AD9-13D1-4A43-B556-84D926590743}" srcOrd="1" destOrd="0" presId="urn:microsoft.com/office/officeart/2005/8/layout/hList1"/>
    <dgm:cxn modelId="{5CFD32E0-E8A1-4511-9900-B9CC9736CF46}" type="presParOf" srcId="{1A06C9CE-DD8F-40FB-8912-6B4CB954AE15}" destId="{850AFDE7-049F-41FF-A78A-C42C0C68C5EF}" srcOrd="1" destOrd="0" presId="urn:microsoft.com/office/officeart/2005/8/layout/hList1"/>
    <dgm:cxn modelId="{E3B38BFF-DD33-4738-93B5-B04AB9B9AEE9}" type="presParOf" srcId="{1A06C9CE-DD8F-40FB-8912-6B4CB954AE15}" destId="{BE0A9BF4-75B0-47FB-890E-30420FB90020}" srcOrd="2" destOrd="0" presId="urn:microsoft.com/office/officeart/2005/8/layout/hList1"/>
    <dgm:cxn modelId="{D19A6D5A-3E88-4E07-A537-0659DA5CBF30}" type="presParOf" srcId="{BE0A9BF4-75B0-47FB-890E-30420FB90020}" destId="{6AA3B2D5-E23E-4AFC-8355-9044759A50A3}" srcOrd="0" destOrd="0" presId="urn:microsoft.com/office/officeart/2005/8/layout/hList1"/>
    <dgm:cxn modelId="{D7D9EB93-2A8C-4DFA-8A3A-DD6BDEB5D7C1}" type="presParOf" srcId="{BE0A9BF4-75B0-47FB-890E-30420FB90020}" destId="{B5B3ABA4-845B-43F4-9A88-47064899E119}" srcOrd="1" destOrd="0" presId="urn:microsoft.com/office/officeart/2005/8/layout/hList1"/>
    <dgm:cxn modelId="{09C7D8F4-570C-4EB0-9DAF-EAB0E41E7041}" type="presParOf" srcId="{1A06C9CE-DD8F-40FB-8912-6B4CB954AE15}" destId="{3BED6840-7805-4721-9773-AF6E15BC47E3}" srcOrd="3" destOrd="0" presId="urn:microsoft.com/office/officeart/2005/8/layout/hList1"/>
    <dgm:cxn modelId="{9E5107A6-CDFE-42D5-B1A9-0891DA60EDD1}" type="presParOf" srcId="{1A06C9CE-DD8F-40FB-8912-6B4CB954AE15}" destId="{83F30D7C-5DBD-4889-8438-3875A152B4CB}" srcOrd="4" destOrd="0" presId="urn:microsoft.com/office/officeart/2005/8/layout/hList1"/>
    <dgm:cxn modelId="{8A8A949E-3D67-4CD3-A51D-1DBDFF87D5A7}" type="presParOf" srcId="{83F30D7C-5DBD-4889-8438-3875A152B4CB}" destId="{9E55FFC6-CC07-4012-8DA2-DB6543B2C4AD}" srcOrd="0" destOrd="0" presId="urn:microsoft.com/office/officeart/2005/8/layout/hList1"/>
    <dgm:cxn modelId="{B7044EF2-AFED-45FC-8E90-15DFBF13494E}" type="presParOf" srcId="{83F30D7C-5DBD-4889-8438-3875A152B4CB}" destId="{57506FD1-ABE0-4544-95C8-D7CE1EDCD0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0D002-18AC-4B00-A834-121E8A8A97A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0821C87-DEFD-40A6-B30C-705221C43539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Obesitas </a:t>
          </a:r>
          <a:r>
            <a:rPr lang="en-US" sz="3600" b="1" dirty="0" err="1">
              <a:solidFill>
                <a:schemeClr val="tx1"/>
              </a:solidFill>
            </a:rPr>
            <a:t>Tipe</a:t>
          </a:r>
          <a:r>
            <a:rPr lang="en-US" sz="3600" b="1" dirty="0">
              <a:solidFill>
                <a:schemeClr val="tx1"/>
              </a:solidFill>
            </a:rPr>
            <a:t> Android </a:t>
          </a:r>
          <a:endParaRPr lang="en-ID" sz="3600" b="1" dirty="0">
            <a:solidFill>
              <a:schemeClr val="tx1"/>
            </a:solidFill>
          </a:endParaRPr>
        </a:p>
      </dgm:t>
    </dgm:pt>
    <dgm:pt modelId="{54154B50-A44E-41D1-975B-AD9BF40E8352}" type="parTrans" cxnId="{DC69D448-2851-4F12-A97D-E14F6E5371B7}">
      <dgm:prSet/>
      <dgm:spPr/>
      <dgm:t>
        <a:bodyPr/>
        <a:lstStyle/>
        <a:p>
          <a:endParaRPr lang="en-ID"/>
        </a:p>
      </dgm:t>
    </dgm:pt>
    <dgm:pt modelId="{8953BF33-2095-44A4-9A05-34DE612A0EFC}" type="sibTrans" cxnId="{DC69D448-2851-4F12-A97D-E14F6E5371B7}">
      <dgm:prSet/>
      <dgm:spPr/>
      <dgm:t>
        <a:bodyPr/>
        <a:lstStyle/>
        <a:p>
          <a:endParaRPr lang="en-ID"/>
        </a:p>
      </dgm:t>
    </dgm:pt>
    <dgm:pt modelId="{3139433B-2A42-4FD9-9298-4A72CC6FFA0D}">
      <dgm:prSet phldrT="[Text]"/>
      <dgm:spPr>
        <a:solidFill>
          <a:srgbClr val="AAD6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/>
            <a:t>Badan </a:t>
          </a:r>
          <a:r>
            <a:rPr lang="en-US" b="1" dirty="0" err="1"/>
            <a:t>berbentuk</a:t>
          </a:r>
          <a:r>
            <a:rPr lang="en-US" b="1" dirty="0"/>
            <a:t> </a:t>
          </a:r>
          <a:r>
            <a:rPr lang="en-US" b="1" dirty="0" err="1"/>
            <a:t>gendut</a:t>
          </a:r>
          <a:r>
            <a:rPr lang="en-US" b="1" dirty="0"/>
            <a:t> </a:t>
          </a:r>
          <a:r>
            <a:rPr lang="en-US" b="1" dirty="0" err="1"/>
            <a:t>seperti</a:t>
          </a:r>
          <a:r>
            <a:rPr lang="en-US" b="1" dirty="0"/>
            <a:t> </a:t>
          </a:r>
          <a:r>
            <a:rPr lang="en-US" b="1" dirty="0" err="1"/>
            <a:t>gentong</a:t>
          </a:r>
          <a:r>
            <a:rPr lang="en-US" b="1" dirty="0"/>
            <a:t>, </a:t>
          </a:r>
          <a:r>
            <a:rPr lang="en-US" b="1" dirty="0" err="1"/>
            <a:t>perut</a:t>
          </a:r>
          <a:r>
            <a:rPr lang="en-US" b="1" dirty="0"/>
            <a:t> </a:t>
          </a:r>
          <a:r>
            <a:rPr lang="en-US" b="1" dirty="0" err="1"/>
            <a:t>membuncit</a:t>
          </a:r>
          <a:r>
            <a:rPr lang="en-US" b="1" dirty="0"/>
            <a:t> </a:t>
          </a:r>
          <a:r>
            <a:rPr lang="en-US" b="1" dirty="0" err="1"/>
            <a:t>ke</a:t>
          </a:r>
          <a:r>
            <a:rPr lang="en-US" b="1" dirty="0"/>
            <a:t> </a:t>
          </a:r>
          <a:r>
            <a:rPr lang="en-US" b="1" dirty="0" err="1"/>
            <a:t>depan</a:t>
          </a:r>
          <a:r>
            <a:rPr lang="en-US" b="1" dirty="0"/>
            <a:t>, </a:t>
          </a:r>
          <a:endParaRPr lang="en-ID" b="1" dirty="0"/>
        </a:p>
      </dgm:t>
    </dgm:pt>
    <dgm:pt modelId="{BF395885-AC91-45F6-99F4-7DFE2B705C43}" type="parTrans" cxnId="{BEB6B0EF-E0D9-422E-B159-B320C2BA616C}">
      <dgm:prSet/>
      <dgm:spPr/>
      <dgm:t>
        <a:bodyPr/>
        <a:lstStyle/>
        <a:p>
          <a:endParaRPr lang="en-ID"/>
        </a:p>
      </dgm:t>
    </dgm:pt>
    <dgm:pt modelId="{3D193F4A-9116-49DC-941C-0B1704EF13D5}" type="sibTrans" cxnId="{BEB6B0EF-E0D9-422E-B159-B320C2BA616C}">
      <dgm:prSet/>
      <dgm:spPr/>
      <dgm:t>
        <a:bodyPr/>
        <a:lstStyle/>
        <a:p>
          <a:endParaRPr lang="en-ID"/>
        </a:p>
      </dgm:t>
    </dgm:pt>
    <dgm:pt modelId="{DF6740A0-B60D-413E-94CE-BD4C7C84EC21}">
      <dgm:prSet phldrT="[Text]"/>
      <dgm:spPr>
        <a:solidFill>
          <a:srgbClr val="AAD6FF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/>
            <a:t>Banyak di </a:t>
          </a:r>
          <a:r>
            <a:rPr lang="en-US" b="1" dirty="0" err="1"/>
            <a:t>dapatkan</a:t>
          </a:r>
          <a:r>
            <a:rPr lang="en-US" b="1" dirty="0"/>
            <a:t> pada </a:t>
          </a:r>
          <a:r>
            <a:rPr lang="en-US" b="1" dirty="0" err="1"/>
            <a:t>kaum</a:t>
          </a:r>
          <a:r>
            <a:rPr lang="en-US" b="1" dirty="0"/>
            <a:t> </a:t>
          </a:r>
          <a:r>
            <a:rPr lang="en-US" b="1" dirty="0" err="1"/>
            <a:t>pria</a:t>
          </a:r>
          <a:r>
            <a:rPr lang="en-US" b="1" dirty="0"/>
            <a:t> </a:t>
          </a:r>
          <a:endParaRPr lang="en-ID" b="1" dirty="0"/>
        </a:p>
      </dgm:t>
    </dgm:pt>
    <dgm:pt modelId="{95A5073C-0363-4630-B997-14E015BB1CE4}" type="parTrans" cxnId="{1DA8FD65-F52C-4F0F-A3B4-0967D32FD750}">
      <dgm:prSet/>
      <dgm:spPr/>
      <dgm:t>
        <a:bodyPr/>
        <a:lstStyle/>
        <a:p>
          <a:endParaRPr lang="en-ID"/>
        </a:p>
      </dgm:t>
    </dgm:pt>
    <dgm:pt modelId="{95777144-07C7-434B-927F-E63647EA1819}" type="sibTrans" cxnId="{1DA8FD65-F52C-4F0F-A3B4-0967D32FD750}">
      <dgm:prSet/>
      <dgm:spPr/>
      <dgm:t>
        <a:bodyPr/>
        <a:lstStyle/>
        <a:p>
          <a:endParaRPr lang="en-ID"/>
        </a:p>
      </dgm:t>
    </dgm:pt>
    <dgm:pt modelId="{ECCAEEA9-B804-45E8-999C-6B4B1FEDABBF}">
      <dgm:prSet phldrT="[Text]" custT="1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600" b="1" dirty="0">
              <a:solidFill>
                <a:schemeClr val="tx1"/>
              </a:solidFill>
            </a:rPr>
            <a:t>Obesitas </a:t>
          </a:r>
          <a:r>
            <a:rPr lang="en-US" sz="3600" b="1" dirty="0" err="1">
              <a:solidFill>
                <a:schemeClr val="tx1"/>
              </a:solidFill>
            </a:rPr>
            <a:t>Tipe</a:t>
          </a:r>
          <a:r>
            <a:rPr lang="en-US" sz="3600" b="1" dirty="0">
              <a:solidFill>
                <a:schemeClr val="tx1"/>
              </a:solidFill>
            </a:rPr>
            <a:t> </a:t>
          </a:r>
          <a:r>
            <a:rPr lang="en-US" sz="3600" b="1" dirty="0" err="1">
              <a:solidFill>
                <a:schemeClr val="tx1"/>
              </a:solidFill>
            </a:rPr>
            <a:t>Ginoid</a:t>
          </a:r>
          <a:r>
            <a:rPr lang="en-US" sz="3600" b="1" dirty="0">
              <a:solidFill>
                <a:schemeClr val="tx1"/>
              </a:solidFill>
            </a:rPr>
            <a:t> </a:t>
          </a:r>
          <a:endParaRPr lang="en-ID" sz="3600" b="1" dirty="0">
            <a:solidFill>
              <a:schemeClr val="tx1"/>
            </a:solidFill>
          </a:endParaRPr>
        </a:p>
      </dgm:t>
    </dgm:pt>
    <dgm:pt modelId="{97A2C65F-94E5-42EE-B4CF-EB2A7FCCDB01}" type="parTrans" cxnId="{58517942-59E2-4009-A0AC-D1C5C6CE0949}">
      <dgm:prSet/>
      <dgm:spPr/>
      <dgm:t>
        <a:bodyPr/>
        <a:lstStyle/>
        <a:p>
          <a:endParaRPr lang="en-ID"/>
        </a:p>
      </dgm:t>
    </dgm:pt>
    <dgm:pt modelId="{8DF4E7F8-A6FE-4981-8C94-5F561D2EEC00}" type="sibTrans" cxnId="{58517942-59E2-4009-A0AC-D1C5C6CE0949}">
      <dgm:prSet/>
      <dgm:spPr/>
      <dgm:t>
        <a:bodyPr/>
        <a:lstStyle/>
        <a:p>
          <a:endParaRPr lang="en-ID"/>
        </a:p>
      </dgm:t>
    </dgm:pt>
    <dgm:pt modelId="{8C169A07-4AC9-49C6-ACE9-479BF09B9A00}">
      <dgm:prSet phldrT="[Text]"/>
      <dgm:spPr>
        <a:solidFill>
          <a:schemeClr val="tx2">
            <a:lumMod val="75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en-US" b="1" dirty="0"/>
            <a:t>Banyak pada </a:t>
          </a:r>
          <a:r>
            <a:rPr lang="en-US" b="1" dirty="0" err="1"/>
            <a:t>kaum</a:t>
          </a:r>
          <a:r>
            <a:rPr lang="en-US" b="1" dirty="0"/>
            <a:t> Wanita, </a:t>
          </a:r>
          <a:r>
            <a:rPr lang="en-US" b="1" dirty="0" err="1"/>
            <a:t>terutama</a:t>
          </a:r>
          <a:r>
            <a:rPr lang="en-US" b="1" dirty="0"/>
            <a:t> yang </a:t>
          </a:r>
          <a:r>
            <a:rPr lang="en-US" b="1" dirty="0" err="1"/>
            <a:t>telah</a:t>
          </a:r>
          <a:r>
            <a:rPr lang="en-US" b="1" dirty="0"/>
            <a:t> </a:t>
          </a:r>
          <a:r>
            <a:rPr lang="en-US" b="1" dirty="0" err="1"/>
            <a:t>masuk</a:t>
          </a:r>
          <a:r>
            <a:rPr lang="en-US" b="1" dirty="0"/>
            <a:t> masa menopause, </a:t>
          </a:r>
          <a:r>
            <a:rPr lang="en-US" b="1" dirty="0" err="1"/>
            <a:t>panggul</a:t>
          </a:r>
          <a:r>
            <a:rPr lang="en-US" b="1" dirty="0"/>
            <a:t> dan </a:t>
          </a:r>
          <a:r>
            <a:rPr lang="en-US" b="1" dirty="0" err="1"/>
            <a:t>pantatnya</a:t>
          </a:r>
          <a:r>
            <a:rPr lang="en-US" b="1" dirty="0"/>
            <a:t> </a:t>
          </a:r>
          <a:r>
            <a:rPr lang="en-US" b="1" dirty="0" err="1"/>
            <a:t>lebih</a:t>
          </a:r>
          <a:r>
            <a:rPr lang="en-US" b="1" dirty="0"/>
            <a:t> </a:t>
          </a:r>
          <a:r>
            <a:rPr lang="en-US" b="1" dirty="0" err="1"/>
            <a:t>besar</a:t>
          </a:r>
          <a:r>
            <a:rPr lang="en-US" b="1" dirty="0"/>
            <a:t> </a:t>
          </a:r>
          <a:endParaRPr lang="en-ID" b="1" dirty="0"/>
        </a:p>
      </dgm:t>
    </dgm:pt>
    <dgm:pt modelId="{909437CE-410C-4A39-AFCA-FA7EEFAEB000}" type="parTrans" cxnId="{84AFA0CF-BF52-4AA7-8622-512D94810A68}">
      <dgm:prSet/>
      <dgm:spPr/>
      <dgm:t>
        <a:bodyPr/>
        <a:lstStyle/>
        <a:p>
          <a:endParaRPr lang="en-ID"/>
        </a:p>
      </dgm:t>
    </dgm:pt>
    <dgm:pt modelId="{DB787127-F837-4990-82F8-9D31A9B83F8C}" type="sibTrans" cxnId="{84AFA0CF-BF52-4AA7-8622-512D94810A68}">
      <dgm:prSet/>
      <dgm:spPr/>
      <dgm:t>
        <a:bodyPr/>
        <a:lstStyle/>
        <a:p>
          <a:endParaRPr lang="en-ID"/>
        </a:p>
      </dgm:t>
    </dgm:pt>
    <dgm:pt modelId="{A759429B-D78C-4791-B7E1-A449FF67CBE6}" type="pres">
      <dgm:prSet presAssocID="{4500D002-18AC-4B00-A834-121E8A8A97A6}" presName="Name0" presStyleCnt="0">
        <dgm:presLayoutVars>
          <dgm:dir/>
          <dgm:animLvl val="lvl"/>
          <dgm:resizeHandles/>
        </dgm:presLayoutVars>
      </dgm:prSet>
      <dgm:spPr/>
    </dgm:pt>
    <dgm:pt modelId="{1D6E7CAC-5E3F-495C-B18E-38585D4B9584}" type="pres">
      <dgm:prSet presAssocID="{70821C87-DEFD-40A6-B30C-705221C43539}" presName="linNode" presStyleCnt="0"/>
      <dgm:spPr/>
    </dgm:pt>
    <dgm:pt modelId="{580A86F9-1ADE-43B2-A2C6-C57C1E5520A1}" type="pres">
      <dgm:prSet presAssocID="{70821C87-DEFD-40A6-B30C-705221C43539}" presName="parentShp" presStyleLbl="node1" presStyleIdx="0" presStyleCnt="2">
        <dgm:presLayoutVars>
          <dgm:bulletEnabled val="1"/>
        </dgm:presLayoutVars>
      </dgm:prSet>
      <dgm:spPr/>
    </dgm:pt>
    <dgm:pt modelId="{C01CD00D-B3A6-4C93-8BF4-AE210CDD76B2}" type="pres">
      <dgm:prSet presAssocID="{70821C87-DEFD-40A6-B30C-705221C43539}" presName="childShp" presStyleLbl="bgAccFollowNode1" presStyleIdx="0" presStyleCnt="2">
        <dgm:presLayoutVars>
          <dgm:bulletEnabled val="1"/>
        </dgm:presLayoutVars>
      </dgm:prSet>
      <dgm:spPr/>
    </dgm:pt>
    <dgm:pt modelId="{C36627E8-061E-4214-A6F2-5CEDC22AC403}" type="pres">
      <dgm:prSet presAssocID="{8953BF33-2095-44A4-9A05-34DE612A0EFC}" presName="spacing" presStyleCnt="0"/>
      <dgm:spPr/>
    </dgm:pt>
    <dgm:pt modelId="{C86C2F1C-051F-4A97-A5BC-70469F79DFB1}" type="pres">
      <dgm:prSet presAssocID="{ECCAEEA9-B804-45E8-999C-6B4B1FEDABBF}" presName="linNode" presStyleCnt="0"/>
      <dgm:spPr/>
    </dgm:pt>
    <dgm:pt modelId="{78B7606D-405B-438B-A389-794275BCE0C5}" type="pres">
      <dgm:prSet presAssocID="{ECCAEEA9-B804-45E8-999C-6B4B1FEDABBF}" presName="parentShp" presStyleLbl="node1" presStyleIdx="1" presStyleCnt="2">
        <dgm:presLayoutVars>
          <dgm:bulletEnabled val="1"/>
        </dgm:presLayoutVars>
      </dgm:prSet>
      <dgm:spPr/>
    </dgm:pt>
    <dgm:pt modelId="{D3FC94B5-AFB1-44E4-A156-F51CC5D48B93}" type="pres">
      <dgm:prSet presAssocID="{ECCAEEA9-B804-45E8-999C-6B4B1FEDABB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E0EE03A-3D46-4A91-8F5F-1868A1B56867}" type="presOf" srcId="{70821C87-DEFD-40A6-B30C-705221C43539}" destId="{580A86F9-1ADE-43B2-A2C6-C57C1E5520A1}" srcOrd="0" destOrd="0" presId="urn:microsoft.com/office/officeart/2005/8/layout/vList6"/>
    <dgm:cxn modelId="{58517942-59E2-4009-A0AC-D1C5C6CE0949}" srcId="{4500D002-18AC-4B00-A834-121E8A8A97A6}" destId="{ECCAEEA9-B804-45E8-999C-6B4B1FEDABBF}" srcOrd="1" destOrd="0" parTransId="{97A2C65F-94E5-42EE-B4CF-EB2A7FCCDB01}" sibTransId="{8DF4E7F8-A6FE-4981-8C94-5F561D2EEC00}"/>
    <dgm:cxn modelId="{1DA8FD65-F52C-4F0F-A3B4-0967D32FD750}" srcId="{70821C87-DEFD-40A6-B30C-705221C43539}" destId="{DF6740A0-B60D-413E-94CE-BD4C7C84EC21}" srcOrd="1" destOrd="0" parTransId="{95A5073C-0363-4630-B997-14E015BB1CE4}" sibTransId="{95777144-07C7-434B-927F-E63647EA1819}"/>
    <dgm:cxn modelId="{DC69D448-2851-4F12-A97D-E14F6E5371B7}" srcId="{4500D002-18AC-4B00-A834-121E8A8A97A6}" destId="{70821C87-DEFD-40A6-B30C-705221C43539}" srcOrd="0" destOrd="0" parTransId="{54154B50-A44E-41D1-975B-AD9BF40E8352}" sibTransId="{8953BF33-2095-44A4-9A05-34DE612A0EFC}"/>
    <dgm:cxn modelId="{1BA5146B-0E14-4E05-8C50-0289EA8679F7}" type="presOf" srcId="{3139433B-2A42-4FD9-9298-4A72CC6FFA0D}" destId="{C01CD00D-B3A6-4C93-8BF4-AE210CDD76B2}" srcOrd="0" destOrd="0" presId="urn:microsoft.com/office/officeart/2005/8/layout/vList6"/>
    <dgm:cxn modelId="{F8E05779-A1E1-4FDB-ADFB-42802717269D}" type="presOf" srcId="{8C169A07-4AC9-49C6-ACE9-479BF09B9A00}" destId="{D3FC94B5-AFB1-44E4-A156-F51CC5D48B93}" srcOrd="0" destOrd="0" presId="urn:microsoft.com/office/officeart/2005/8/layout/vList6"/>
    <dgm:cxn modelId="{51EDFE94-52AE-4BC0-A0F1-619BB2C63E0F}" type="presOf" srcId="{ECCAEEA9-B804-45E8-999C-6B4B1FEDABBF}" destId="{78B7606D-405B-438B-A389-794275BCE0C5}" srcOrd="0" destOrd="0" presId="urn:microsoft.com/office/officeart/2005/8/layout/vList6"/>
    <dgm:cxn modelId="{84AFA0CF-BF52-4AA7-8622-512D94810A68}" srcId="{ECCAEEA9-B804-45E8-999C-6B4B1FEDABBF}" destId="{8C169A07-4AC9-49C6-ACE9-479BF09B9A00}" srcOrd="0" destOrd="0" parTransId="{909437CE-410C-4A39-AFCA-FA7EEFAEB000}" sibTransId="{DB787127-F837-4990-82F8-9D31A9B83F8C}"/>
    <dgm:cxn modelId="{0FEE45D6-C094-440C-B0A8-D20060CE9049}" type="presOf" srcId="{4500D002-18AC-4B00-A834-121E8A8A97A6}" destId="{A759429B-D78C-4791-B7E1-A449FF67CBE6}" srcOrd="0" destOrd="0" presId="urn:microsoft.com/office/officeart/2005/8/layout/vList6"/>
    <dgm:cxn modelId="{661A7FE1-DE56-411F-BC95-059263893CDD}" type="presOf" srcId="{DF6740A0-B60D-413E-94CE-BD4C7C84EC21}" destId="{C01CD00D-B3A6-4C93-8BF4-AE210CDD76B2}" srcOrd="0" destOrd="1" presId="urn:microsoft.com/office/officeart/2005/8/layout/vList6"/>
    <dgm:cxn modelId="{BEB6B0EF-E0D9-422E-B159-B320C2BA616C}" srcId="{70821C87-DEFD-40A6-B30C-705221C43539}" destId="{3139433B-2A42-4FD9-9298-4A72CC6FFA0D}" srcOrd="0" destOrd="0" parTransId="{BF395885-AC91-45F6-99F4-7DFE2B705C43}" sibTransId="{3D193F4A-9116-49DC-941C-0B1704EF13D5}"/>
    <dgm:cxn modelId="{20A2838F-4DD6-4F9F-8CEE-A069DA06A2E2}" type="presParOf" srcId="{A759429B-D78C-4791-B7E1-A449FF67CBE6}" destId="{1D6E7CAC-5E3F-495C-B18E-38585D4B9584}" srcOrd="0" destOrd="0" presId="urn:microsoft.com/office/officeart/2005/8/layout/vList6"/>
    <dgm:cxn modelId="{B8950B16-24AD-4608-81B2-458D47996760}" type="presParOf" srcId="{1D6E7CAC-5E3F-495C-B18E-38585D4B9584}" destId="{580A86F9-1ADE-43B2-A2C6-C57C1E5520A1}" srcOrd="0" destOrd="0" presId="urn:microsoft.com/office/officeart/2005/8/layout/vList6"/>
    <dgm:cxn modelId="{A900CE37-108C-4062-A5BC-7757D873350C}" type="presParOf" srcId="{1D6E7CAC-5E3F-495C-B18E-38585D4B9584}" destId="{C01CD00D-B3A6-4C93-8BF4-AE210CDD76B2}" srcOrd="1" destOrd="0" presId="urn:microsoft.com/office/officeart/2005/8/layout/vList6"/>
    <dgm:cxn modelId="{F3D09B14-216C-4351-8AD2-EE4164097CFE}" type="presParOf" srcId="{A759429B-D78C-4791-B7E1-A449FF67CBE6}" destId="{C36627E8-061E-4214-A6F2-5CEDC22AC403}" srcOrd="1" destOrd="0" presId="urn:microsoft.com/office/officeart/2005/8/layout/vList6"/>
    <dgm:cxn modelId="{7968DCC2-E648-4091-BFFD-72AFB287C144}" type="presParOf" srcId="{A759429B-D78C-4791-B7E1-A449FF67CBE6}" destId="{C86C2F1C-051F-4A97-A5BC-70469F79DFB1}" srcOrd="2" destOrd="0" presId="urn:microsoft.com/office/officeart/2005/8/layout/vList6"/>
    <dgm:cxn modelId="{25AF1E58-3BBC-4F13-AE44-985449481161}" type="presParOf" srcId="{C86C2F1C-051F-4A97-A5BC-70469F79DFB1}" destId="{78B7606D-405B-438B-A389-794275BCE0C5}" srcOrd="0" destOrd="0" presId="urn:microsoft.com/office/officeart/2005/8/layout/vList6"/>
    <dgm:cxn modelId="{2AE487F7-7F7D-4BD6-8B0C-DAEDC77B288C}" type="presParOf" srcId="{C86C2F1C-051F-4A97-A5BC-70469F79DFB1}" destId="{D3FC94B5-AFB1-44E4-A156-F51CC5D48B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2AC3-4386-423A-ADE6-4EDAD64439B7}">
      <dsp:nvSpPr>
        <dsp:cNvPr id="0" name=""/>
        <dsp:cNvSpPr/>
      </dsp:nvSpPr>
      <dsp:spPr>
        <a:xfrm>
          <a:off x="20656" y="191373"/>
          <a:ext cx="2078037" cy="1246822"/>
        </a:xfrm>
        <a:prstGeom prst="rect">
          <a:avLst/>
        </a:prstGeom>
        <a:solidFill>
          <a:srgbClr val="FFFF00"/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Latar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Belakang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20656" y="191373"/>
        <a:ext cx="2078037" cy="1246822"/>
      </dsp:txXfrm>
    </dsp:sp>
    <dsp:sp modelId="{8AE9D32B-004E-4ADD-937C-4578B6FB023E}">
      <dsp:nvSpPr>
        <dsp:cNvPr id="0" name=""/>
        <dsp:cNvSpPr/>
      </dsp:nvSpPr>
      <dsp:spPr>
        <a:xfrm>
          <a:off x="2288460" y="191373"/>
          <a:ext cx="2078037" cy="124682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Prevalensi Obesitas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2288460" y="191373"/>
        <a:ext cx="2078037" cy="1246822"/>
      </dsp:txXfrm>
    </dsp:sp>
    <dsp:sp modelId="{BA0D5AF9-C67E-49CE-8DA1-4E5E51A80188}">
      <dsp:nvSpPr>
        <dsp:cNvPr id="0" name=""/>
        <dsp:cNvSpPr/>
      </dsp:nvSpPr>
      <dsp:spPr>
        <a:xfrm>
          <a:off x="4574301" y="191373"/>
          <a:ext cx="2078037" cy="1246822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Konsep</a:t>
          </a:r>
          <a:r>
            <a:rPr lang="en-US" sz="2300" b="1" kern="1200" dirty="0">
              <a:solidFill>
                <a:schemeClr val="tx1"/>
              </a:solidFill>
            </a:rPr>
            <a:t> Obesitas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4574301" y="191373"/>
        <a:ext cx="2078037" cy="1246822"/>
      </dsp:txXfrm>
    </dsp:sp>
    <dsp:sp modelId="{35DADED5-D91A-4D88-8A78-55E9455A4612}">
      <dsp:nvSpPr>
        <dsp:cNvPr id="0" name=""/>
        <dsp:cNvSpPr/>
      </dsp:nvSpPr>
      <dsp:spPr>
        <a:xfrm>
          <a:off x="6860143" y="191373"/>
          <a:ext cx="2078037" cy="124682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Penyebab</a:t>
          </a:r>
          <a:r>
            <a:rPr lang="en-US" sz="2300" b="1" kern="1200" dirty="0">
              <a:solidFill>
                <a:schemeClr val="tx1"/>
              </a:solidFill>
            </a:rPr>
            <a:t> Obesitas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6860143" y="191373"/>
        <a:ext cx="2078037" cy="1246822"/>
      </dsp:txXfrm>
    </dsp:sp>
    <dsp:sp modelId="{7FB028DF-E4E8-4048-90F0-9D46CA7B0FD4}">
      <dsp:nvSpPr>
        <dsp:cNvPr id="0" name=""/>
        <dsp:cNvSpPr/>
      </dsp:nvSpPr>
      <dsp:spPr>
        <a:xfrm>
          <a:off x="1145540" y="1645999"/>
          <a:ext cx="2078037" cy="1246822"/>
        </a:xfrm>
        <a:prstGeom prst="rect">
          <a:avLst/>
        </a:prstGeom>
        <a:solidFill>
          <a:srgbClr val="CCD8D6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Dampak Obesitas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1145540" y="1645999"/>
        <a:ext cx="2078037" cy="1246822"/>
      </dsp:txXfrm>
    </dsp:sp>
    <dsp:sp modelId="{7DC75F1C-D37E-42D6-83E5-68F1068FE085}">
      <dsp:nvSpPr>
        <dsp:cNvPr id="0" name=""/>
        <dsp:cNvSpPr/>
      </dsp:nvSpPr>
      <dsp:spPr>
        <a:xfrm>
          <a:off x="3431381" y="1645999"/>
          <a:ext cx="2078037" cy="12468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chemeClr val="tx1"/>
              </a:solidFill>
            </a:rPr>
            <a:t>Prinsip</a:t>
          </a:r>
          <a:r>
            <a:rPr lang="en-US" sz="2300" b="1" kern="1200" dirty="0">
              <a:solidFill>
                <a:schemeClr val="tx1"/>
              </a:solidFill>
            </a:rPr>
            <a:t> </a:t>
          </a:r>
          <a:r>
            <a:rPr lang="en-US" sz="2300" b="1" kern="1200" dirty="0" err="1">
              <a:solidFill>
                <a:schemeClr val="tx1"/>
              </a:solidFill>
            </a:rPr>
            <a:t>Pengelolaan</a:t>
          </a:r>
          <a:r>
            <a:rPr lang="en-US" sz="2300" b="1" kern="1200" dirty="0">
              <a:solidFill>
                <a:schemeClr val="tx1"/>
              </a:solidFill>
            </a:rPr>
            <a:t> Obesitas 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3431381" y="1645999"/>
        <a:ext cx="2078037" cy="1246822"/>
      </dsp:txXfrm>
    </dsp:sp>
    <dsp:sp modelId="{CA5E8E79-4F40-4C65-91E9-FD198489045C}">
      <dsp:nvSpPr>
        <dsp:cNvPr id="0" name=""/>
        <dsp:cNvSpPr/>
      </dsp:nvSpPr>
      <dsp:spPr>
        <a:xfrm>
          <a:off x="5717222" y="1645999"/>
          <a:ext cx="2078037" cy="124682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Tips </a:t>
          </a:r>
          <a:r>
            <a:rPr lang="en-US" sz="2300" b="1" kern="1200" dirty="0" err="1">
              <a:solidFill>
                <a:schemeClr val="tx1"/>
              </a:solidFill>
            </a:rPr>
            <a:t>Mencegah</a:t>
          </a:r>
          <a:r>
            <a:rPr lang="en-US" sz="2300" b="1" kern="1200" dirty="0">
              <a:solidFill>
                <a:schemeClr val="tx1"/>
              </a:solidFill>
            </a:rPr>
            <a:t> Obesitas ?</a:t>
          </a:r>
          <a:endParaRPr lang="en-ID" sz="2300" b="1" kern="1200" dirty="0">
            <a:solidFill>
              <a:schemeClr val="tx1"/>
            </a:solidFill>
          </a:endParaRPr>
        </a:p>
      </dsp:txBody>
      <dsp:txXfrm>
        <a:off x="5717222" y="1645999"/>
        <a:ext cx="2078037" cy="1246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D9B2-C8E6-4645-80F1-8321D76E177A}">
      <dsp:nvSpPr>
        <dsp:cNvPr id="0" name=""/>
        <dsp:cNvSpPr/>
      </dsp:nvSpPr>
      <dsp:spPr>
        <a:xfrm>
          <a:off x="0" y="14853"/>
          <a:ext cx="2419945" cy="145196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</a:rPr>
            <a:t>Sulit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tidur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endParaRPr lang="en-ID" sz="2600" b="1" kern="1200" dirty="0">
            <a:solidFill>
              <a:schemeClr val="tx1"/>
            </a:solidFill>
          </a:endParaRPr>
        </a:p>
      </dsp:txBody>
      <dsp:txXfrm>
        <a:off x="0" y="14853"/>
        <a:ext cx="2419945" cy="1451967"/>
      </dsp:txXfrm>
    </dsp:sp>
    <dsp:sp modelId="{0CC458B7-557A-458C-86B2-6084BD343DE9}">
      <dsp:nvSpPr>
        <dsp:cNvPr id="0" name=""/>
        <dsp:cNvSpPr/>
      </dsp:nvSpPr>
      <dsp:spPr>
        <a:xfrm>
          <a:off x="2661939" y="14853"/>
          <a:ext cx="2419945" cy="145196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</a:rPr>
            <a:t>Mendengkur</a:t>
          </a:r>
          <a:r>
            <a:rPr lang="en-US" sz="2600" kern="1200" dirty="0"/>
            <a:t> </a:t>
          </a:r>
          <a:endParaRPr lang="en-ID" sz="2600" kern="1200" dirty="0"/>
        </a:p>
      </dsp:txBody>
      <dsp:txXfrm>
        <a:off x="2661939" y="14853"/>
        <a:ext cx="2419945" cy="1451967"/>
      </dsp:txXfrm>
    </dsp:sp>
    <dsp:sp modelId="{23C12044-330D-44D5-9951-338548D521E9}">
      <dsp:nvSpPr>
        <dsp:cNvPr id="0" name=""/>
        <dsp:cNvSpPr/>
      </dsp:nvSpPr>
      <dsp:spPr>
        <a:xfrm>
          <a:off x="5323879" y="14853"/>
          <a:ext cx="2419945" cy="1451967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</a:rPr>
            <a:t>Henti</a:t>
          </a:r>
          <a:r>
            <a:rPr lang="en-US" sz="2600" b="1" kern="1200" dirty="0">
              <a:solidFill>
                <a:schemeClr val="tx1"/>
              </a:solidFill>
            </a:rPr>
            <a:t> napas </a:t>
          </a:r>
          <a:r>
            <a:rPr lang="en-US" sz="2600" b="1" kern="1200" dirty="0" err="1">
              <a:solidFill>
                <a:schemeClr val="tx1"/>
              </a:solidFill>
            </a:rPr>
            <a:t>utk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sementara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secara</a:t>
          </a:r>
          <a:r>
            <a:rPr lang="en-US" sz="2600" b="1" kern="1200" dirty="0">
              <a:solidFill>
                <a:schemeClr val="tx1"/>
              </a:solidFill>
            </a:rPr>
            <a:t> tiba2 </a:t>
          </a:r>
          <a:r>
            <a:rPr lang="en-US" sz="2600" b="1" kern="1200" dirty="0" err="1">
              <a:solidFill>
                <a:schemeClr val="tx1"/>
              </a:solidFill>
            </a:rPr>
            <a:t>saat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tidur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endParaRPr lang="en-ID" sz="2600" b="1" kern="1200" dirty="0">
            <a:solidFill>
              <a:schemeClr val="tx1"/>
            </a:solidFill>
          </a:endParaRPr>
        </a:p>
      </dsp:txBody>
      <dsp:txXfrm>
        <a:off x="5323879" y="14853"/>
        <a:ext cx="2419945" cy="1451967"/>
      </dsp:txXfrm>
    </dsp:sp>
    <dsp:sp modelId="{8123F671-6990-4DBC-83BA-56636D160B91}">
      <dsp:nvSpPr>
        <dsp:cNvPr id="0" name=""/>
        <dsp:cNvSpPr/>
      </dsp:nvSpPr>
      <dsp:spPr>
        <a:xfrm>
          <a:off x="1330969" y="1708814"/>
          <a:ext cx="2419945" cy="1451967"/>
        </a:xfrm>
        <a:prstGeom prst="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Nyeri </a:t>
          </a:r>
          <a:r>
            <a:rPr lang="en-US" sz="2600" b="1" kern="1200" dirty="0" err="1">
              <a:solidFill>
                <a:schemeClr val="tx1"/>
              </a:solidFill>
            </a:rPr>
            <a:t>punggung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atau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sendi</a:t>
          </a:r>
          <a:endParaRPr lang="en-ID" sz="2600" b="1" kern="1200" dirty="0">
            <a:solidFill>
              <a:schemeClr val="tx1"/>
            </a:solidFill>
          </a:endParaRPr>
        </a:p>
      </dsp:txBody>
      <dsp:txXfrm>
        <a:off x="1330969" y="1708814"/>
        <a:ext cx="2419945" cy="1451967"/>
      </dsp:txXfrm>
    </dsp:sp>
    <dsp:sp modelId="{0C70917F-A2B6-46CD-9D5B-10BA3CD9F7C3}">
      <dsp:nvSpPr>
        <dsp:cNvPr id="0" name=""/>
        <dsp:cNvSpPr/>
      </dsp:nvSpPr>
      <dsp:spPr>
        <a:xfrm>
          <a:off x="3992909" y="1708814"/>
          <a:ext cx="2419945" cy="1451967"/>
        </a:xfrm>
        <a:prstGeom prst="rect">
          <a:avLst/>
        </a:prstGeom>
        <a:solidFill>
          <a:srgbClr val="B2C8CD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solidFill>
                <a:schemeClr val="tx1"/>
              </a:solidFill>
            </a:rPr>
            <a:t>Berkeringat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secara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r>
            <a:rPr lang="en-US" sz="2600" b="1" kern="1200" dirty="0" err="1">
              <a:solidFill>
                <a:schemeClr val="tx1"/>
              </a:solidFill>
            </a:rPr>
            <a:t>berlebihan</a:t>
          </a:r>
          <a:r>
            <a:rPr lang="en-US" sz="2600" b="1" kern="1200" dirty="0">
              <a:solidFill>
                <a:schemeClr val="tx1"/>
              </a:solidFill>
            </a:rPr>
            <a:t> </a:t>
          </a:r>
          <a:endParaRPr lang="en-ID" sz="2600" b="1" kern="1200" dirty="0">
            <a:solidFill>
              <a:schemeClr val="tx1"/>
            </a:solidFill>
          </a:endParaRPr>
        </a:p>
      </dsp:txBody>
      <dsp:txXfrm>
        <a:off x="3992909" y="1708814"/>
        <a:ext cx="2419945" cy="1451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6B0FD-7D5C-4742-AB45-E60B97512176}">
      <dsp:nvSpPr>
        <dsp:cNvPr id="0" name=""/>
        <dsp:cNvSpPr/>
      </dsp:nvSpPr>
      <dsp:spPr>
        <a:xfrm>
          <a:off x="1036257" y="192"/>
          <a:ext cx="2553135" cy="15318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Selalu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merasa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panas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1036257" y="192"/>
        <a:ext cx="2553135" cy="1531881"/>
      </dsp:txXfrm>
    </dsp:sp>
    <dsp:sp modelId="{E8E09130-E9D4-4D52-967A-2E0801383958}">
      <dsp:nvSpPr>
        <dsp:cNvPr id="0" name=""/>
        <dsp:cNvSpPr/>
      </dsp:nvSpPr>
      <dsp:spPr>
        <a:xfrm>
          <a:off x="3844707" y="192"/>
          <a:ext cx="2553135" cy="1531881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Ruam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atau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infeksi</a:t>
          </a:r>
          <a:r>
            <a:rPr lang="en-US" sz="2900" b="1" kern="1200" dirty="0">
              <a:solidFill>
                <a:schemeClr val="tx1"/>
              </a:solidFill>
            </a:rPr>
            <a:t> pada </a:t>
          </a:r>
          <a:r>
            <a:rPr lang="en-US" sz="2900" b="1" kern="1200" dirty="0" err="1">
              <a:solidFill>
                <a:schemeClr val="tx1"/>
              </a:solidFill>
            </a:rPr>
            <a:t>lipatan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kulit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3844707" y="192"/>
        <a:ext cx="2553135" cy="1531881"/>
      </dsp:txXfrm>
    </dsp:sp>
    <dsp:sp modelId="{960CCFB4-9A45-4FBE-847C-209C5D866AC3}">
      <dsp:nvSpPr>
        <dsp:cNvPr id="0" name=""/>
        <dsp:cNvSpPr/>
      </dsp:nvSpPr>
      <dsp:spPr>
        <a:xfrm>
          <a:off x="6653156" y="192"/>
          <a:ext cx="2553135" cy="15318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Sulit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bernapas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6653156" y="192"/>
        <a:ext cx="2553135" cy="1531881"/>
      </dsp:txXfrm>
    </dsp:sp>
    <dsp:sp modelId="{EA0D66F1-DAE3-431E-A2B8-3E70863286A7}">
      <dsp:nvSpPr>
        <dsp:cNvPr id="0" name=""/>
        <dsp:cNvSpPr/>
      </dsp:nvSpPr>
      <dsp:spPr>
        <a:xfrm>
          <a:off x="2440482" y="1787387"/>
          <a:ext cx="2553135" cy="1531881"/>
        </a:xfrm>
        <a:prstGeom prst="rect">
          <a:avLst/>
        </a:prstGeom>
        <a:solidFill>
          <a:srgbClr val="AAD6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Sering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r>
            <a:rPr lang="en-US" sz="2900" b="1" kern="1200" dirty="0" err="1">
              <a:solidFill>
                <a:schemeClr val="tx1"/>
              </a:solidFill>
            </a:rPr>
            <a:t>ngantuk</a:t>
          </a:r>
          <a:r>
            <a:rPr lang="en-US" sz="2900" b="1" kern="1200" dirty="0">
              <a:solidFill>
                <a:schemeClr val="tx1"/>
              </a:solidFill>
            </a:rPr>
            <a:t> dan Lelah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2440482" y="1787387"/>
        <a:ext cx="2553135" cy="1531881"/>
      </dsp:txXfrm>
    </dsp:sp>
    <dsp:sp modelId="{966CA402-A128-42E2-A558-4C03EA039A3E}">
      <dsp:nvSpPr>
        <dsp:cNvPr id="0" name=""/>
        <dsp:cNvSpPr/>
      </dsp:nvSpPr>
      <dsp:spPr>
        <a:xfrm>
          <a:off x="5248931" y="1787387"/>
          <a:ext cx="2553135" cy="153188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</a:rPr>
            <a:t>Depresi</a:t>
          </a:r>
          <a:r>
            <a:rPr lang="en-US" sz="2900" b="1" kern="1200" dirty="0">
              <a:solidFill>
                <a:schemeClr val="tx1"/>
              </a:solidFill>
            </a:rPr>
            <a:t> </a:t>
          </a:r>
          <a:endParaRPr lang="en-ID" sz="2900" b="1" kern="1200" dirty="0">
            <a:solidFill>
              <a:schemeClr val="tx1"/>
            </a:solidFill>
          </a:endParaRPr>
        </a:p>
      </dsp:txBody>
      <dsp:txXfrm>
        <a:off x="5248931" y="1787387"/>
        <a:ext cx="2553135" cy="1531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5F5BF-ABAD-463C-98B3-2AF826C34847}">
      <dsp:nvSpPr>
        <dsp:cNvPr id="0" name=""/>
        <dsp:cNvSpPr/>
      </dsp:nvSpPr>
      <dsp:spPr>
        <a:xfrm>
          <a:off x="0" y="140257"/>
          <a:ext cx="3203971" cy="9504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Obesitas </a:t>
          </a:r>
          <a:r>
            <a:rPr lang="en-US" sz="3300" b="1" kern="1200" dirty="0" err="1">
              <a:solidFill>
                <a:schemeClr val="tx1"/>
              </a:solidFill>
            </a:rPr>
            <a:t>Ringan</a:t>
          </a:r>
          <a:r>
            <a:rPr lang="en-US" sz="3300" b="1" kern="1200" dirty="0">
              <a:solidFill>
                <a:schemeClr val="tx1"/>
              </a:solidFill>
            </a:rPr>
            <a:t> </a:t>
          </a:r>
          <a:endParaRPr lang="en-ID" sz="3300" b="1" kern="1200" dirty="0">
            <a:solidFill>
              <a:schemeClr val="tx1"/>
            </a:solidFill>
          </a:endParaRPr>
        </a:p>
      </dsp:txBody>
      <dsp:txXfrm>
        <a:off x="0" y="140257"/>
        <a:ext cx="3203971" cy="950400"/>
      </dsp:txXfrm>
    </dsp:sp>
    <dsp:sp modelId="{FFEA5AD9-13D1-4A43-B556-84D926590743}">
      <dsp:nvSpPr>
        <dsp:cNvPr id="0" name=""/>
        <dsp:cNvSpPr/>
      </dsp:nvSpPr>
      <dsp:spPr>
        <a:xfrm>
          <a:off x="3286" y="1098194"/>
          <a:ext cx="3203971" cy="2434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 err="1"/>
            <a:t>Kelebihan</a:t>
          </a:r>
          <a:r>
            <a:rPr lang="en-US" sz="3300" b="1" kern="1200" dirty="0"/>
            <a:t> </a:t>
          </a:r>
          <a:r>
            <a:rPr lang="en-US" sz="3300" b="1" kern="1200" dirty="0" err="1"/>
            <a:t>berat</a:t>
          </a:r>
          <a:r>
            <a:rPr lang="en-US" sz="3300" b="1" kern="1200" dirty="0"/>
            <a:t> badan 20-40%</a:t>
          </a:r>
          <a:endParaRPr lang="en-ID" sz="3300" b="1" kern="1200" dirty="0"/>
        </a:p>
      </dsp:txBody>
      <dsp:txXfrm>
        <a:off x="3286" y="1098194"/>
        <a:ext cx="3203971" cy="2434471"/>
      </dsp:txXfrm>
    </dsp:sp>
    <dsp:sp modelId="{6AA3B2D5-E23E-4AFC-8355-9044759A50A3}">
      <dsp:nvSpPr>
        <dsp:cNvPr id="0" name=""/>
        <dsp:cNvSpPr/>
      </dsp:nvSpPr>
      <dsp:spPr>
        <a:xfrm>
          <a:off x="3655814" y="147794"/>
          <a:ext cx="3203971" cy="950400"/>
        </a:xfrm>
        <a:prstGeom prst="rect">
          <a:avLst/>
        </a:prstGeom>
        <a:solidFill>
          <a:srgbClr val="AAD6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Obesitas Sedang</a:t>
          </a:r>
          <a:endParaRPr lang="en-ID" sz="3300" b="1" kern="1200" dirty="0">
            <a:solidFill>
              <a:schemeClr val="tx1"/>
            </a:solidFill>
          </a:endParaRPr>
        </a:p>
      </dsp:txBody>
      <dsp:txXfrm>
        <a:off x="3655814" y="147794"/>
        <a:ext cx="3203971" cy="950400"/>
      </dsp:txXfrm>
    </dsp:sp>
    <dsp:sp modelId="{B5B3ABA4-845B-43F4-9A88-47064899E119}">
      <dsp:nvSpPr>
        <dsp:cNvPr id="0" name=""/>
        <dsp:cNvSpPr/>
      </dsp:nvSpPr>
      <dsp:spPr>
        <a:xfrm>
          <a:off x="3655814" y="1098194"/>
          <a:ext cx="3203971" cy="2434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 err="1"/>
            <a:t>Kelebihan</a:t>
          </a:r>
          <a:r>
            <a:rPr lang="en-US" sz="3300" b="1" kern="1200" dirty="0"/>
            <a:t> </a:t>
          </a:r>
          <a:r>
            <a:rPr lang="en-US" sz="3300" b="1" kern="1200" dirty="0" err="1"/>
            <a:t>berat</a:t>
          </a:r>
          <a:r>
            <a:rPr lang="en-US" sz="3300" b="1" kern="1200" dirty="0"/>
            <a:t> badan 41-100%</a:t>
          </a:r>
          <a:endParaRPr lang="en-ID" sz="3300" b="1" kern="1200" dirty="0"/>
        </a:p>
      </dsp:txBody>
      <dsp:txXfrm>
        <a:off x="3655814" y="1098194"/>
        <a:ext cx="3203971" cy="2434471"/>
      </dsp:txXfrm>
    </dsp:sp>
    <dsp:sp modelId="{9E55FFC6-CC07-4012-8DA2-DB6543B2C4AD}">
      <dsp:nvSpPr>
        <dsp:cNvPr id="0" name=""/>
        <dsp:cNvSpPr/>
      </dsp:nvSpPr>
      <dsp:spPr>
        <a:xfrm>
          <a:off x="7308342" y="147794"/>
          <a:ext cx="3203971" cy="9504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1"/>
              </a:solidFill>
            </a:rPr>
            <a:t>Obesitas </a:t>
          </a:r>
          <a:r>
            <a:rPr lang="en-US" sz="3300" b="1" kern="1200" dirty="0" err="1">
              <a:solidFill>
                <a:schemeClr val="tx1"/>
              </a:solidFill>
            </a:rPr>
            <a:t>Berat</a:t>
          </a:r>
          <a:endParaRPr lang="en-ID" sz="3300" b="1" kern="1200" dirty="0">
            <a:solidFill>
              <a:schemeClr val="tx1"/>
            </a:solidFill>
          </a:endParaRPr>
        </a:p>
      </dsp:txBody>
      <dsp:txXfrm>
        <a:off x="7308342" y="147794"/>
        <a:ext cx="3203971" cy="950400"/>
      </dsp:txXfrm>
    </dsp:sp>
    <dsp:sp modelId="{57506FD1-ABE0-4544-95C8-D7CE1EDCD0AE}">
      <dsp:nvSpPr>
        <dsp:cNvPr id="0" name=""/>
        <dsp:cNvSpPr/>
      </dsp:nvSpPr>
      <dsp:spPr>
        <a:xfrm>
          <a:off x="7308342" y="1098194"/>
          <a:ext cx="3203971" cy="2434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 err="1"/>
            <a:t>Kelebihan</a:t>
          </a:r>
          <a:r>
            <a:rPr lang="en-US" sz="3300" b="1" kern="1200" dirty="0"/>
            <a:t> </a:t>
          </a:r>
          <a:r>
            <a:rPr lang="en-US" sz="3300" b="1" kern="1200" dirty="0" err="1"/>
            <a:t>berat</a:t>
          </a:r>
          <a:r>
            <a:rPr lang="en-US" sz="3300" b="1" kern="1200" dirty="0"/>
            <a:t> badan </a:t>
          </a:r>
          <a:r>
            <a:rPr lang="en-US" sz="3300" b="1" kern="1200" dirty="0" err="1"/>
            <a:t>hingga</a:t>
          </a:r>
          <a:r>
            <a:rPr lang="en-US" sz="3300" b="1" kern="1200" dirty="0"/>
            <a:t> </a:t>
          </a:r>
          <a:r>
            <a:rPr lang="en-US" sz="3300" b="1" kern="1200" dirty="0" err="1"/>
            <a:t>lebih</a:t>
          </a:r>
          <a:r>
            <a:rPr lang="en-US" sz="3300" b="1" kern="1200" dirty="0"/>
            <a:t> </a:t>
          </a:r>
          <a:r>
            <a:rPr lang="en-US" sz="3300" b="1" kern="1200" dirty="0" err="1"/>
            <a:t>dari</a:t>
          </a:r>
          <a:r>
            <a:rPr lang="en-US" sz="3300" b="1" kern="1200" dirty="0"/>
            <a:t> 100%</a:t>
          </a:r>
          <a:endParaRPr lang="en-ID" sz="3300" b="1" kern="1200" dirty="0"/>
        </a:p>
      </dsp:txBody>
      <dsp:txXfrm>
        <a:off x="7308342" y="1098194"/>
        <a:ext cx="3203971" cy="2434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CD00D-B3A6-4C93-8BF4-AE210CDD76B2}">
      <dsp:nvSpPr>
        <dsp:cNvPr id="0" name=""/>
        <dsp:cNvSpPr/>
      </dsp:nvSpPr>
      <dsp:spPr>
        <a:xfrm>
          <a:off x="4206240" y="424"/>
          <a:ext cx="6309360" cy="1653619"/>
        </a:xfrm>
        <a:prstGeom prst="rightArrow">
          <a:avLst>
            <a:gd name="adj1" fmla="val 75000"/>
            <a:gd name="adj2" fmla="val 50000"/>
          </a:avLst>
        </a:prstGeom>
        <a:solidFill>
          <a:srgbClr val="AAD6FF">
            <a:alpha val="90000"/>
          </a:srgb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Badan </a:t>
          </a:r>
          <a:r>
            <a:rPr lang="en-US" sz="2500" b="1" kern="1200" dirty="0" err="1"/>
            <a:t>berbentuk</a:t>
          </a:r>
          <a:r>
            <a:rPr lang="en-US" sz="2500" b="1" kern="1200" dirty="0"/>
            <a:t> </a:t>
          </a:r>
          <a:r>
            <a:rPr lang="en-US" sz="2500" b="1" kern="1200" dirty="0" err="1"/>
            <a:t>gendut</a:t>
          </a:r>
          <a:r>
            <a:rPr lang="en-US" sz="2500" b="1" kern="1200" dirty="0"/>
            <a:t> </a:t>
          </a:r>
          <a:r>
            <a:rPr lang="en-US" sz="2500" b="1" kern="1200" dirty="0" err="1"/>
            <a:t>seperti</a:t>
          </a:r>
          <a:r>
            <a:rPr lang="en-US" sz="2500" b="1" kern="1200" dirty="0"/>
            <a:t> </a:t>
          </a:r>
          <a:r>
            <a:rPr lang="en-US" sz="2500" b="1" kern="1200" dirty="0" err="1"/>
            <a:t>gentong</a:t>
          </a:r>
          <a:r>
            <a:rPr lang="en-US" sz="2500" b="1" kern="1200" dirty="0"/>
            <a:t>, </a:t>
          </a:r>
          <a:r>
            <a:rPr lang="en-US" sz="2500" b="1" kern="1200" dirty="0" err="1"/>
            <a:t>perut</a:t>
          </a:r>
          <a:r>
            <a:rPr lang="en-US" sz="2500" b="1" kern="1200" dirty="0"/>
            <a:t> </a:t>
          </a:r>
          <a:r>
            <a:rPr lang="en-US" sz="2500" b="1" kern="1200" dirty="0" err="1"/>
            <a:t>membuncit</a:t>
          </a:r>
          <a:r>
            <a:rPr lang="en-US" sz="2500" b="1" kern="1200" dirty="0"/>
            <a:t> </a:t>
          </a:r>
          <a:r>
            <a:rPr lang="en-US" sz="2500" b="1" kern="1200" dirty="0" err="1"/>
            <a:t>ke</a:t>
          </a:r>
          <a:r>
            <a:rPr lang="en-US" sz="2500" b="1" kern="1200" dirty="0"/>
            <a:t> </a:t>
          </a:r>
          <a:r>
            <a:rPr lang="en-US" sz="2500" b="1" kern="1200" dirty="0" err="1"/>
            <a:t>depan</a:t>
          </a:r>
          <a:r>
            <a:rPr lang="en-US" sz="2500" b="1" kern="1200" dirty="0"/>
            <a:t>, </a:t>
          </a:r>
          <a:endParaRPr lang="en-ID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Banyak di </a:t>
          </a:r>
          <a:r>
            <a:rPr lang="en-US" sz="2500" b="1" kern="1200" dirty="0" err="1"/>
            <a:t>dapatkan</a:t>
          </a:r>
          <a:r>
            <a:rPr lang="en-US" sz="2500" b="1" kern="1200" dirty="0"/>
            <a:t> pada </a:t>
          </a:r>
          <a:r>
            <a:rPr lang="en-US" sz="2500" b="1" kern="1200" dirty="0" err="1"/>
            <a:t>kaum</a:t>
          </a:r>
          <a:r>
            <a:rPr lang="en-US" sz="2500" b="1" kern="1200" dirty="0"/>
            <a:t> </a:t>
          </a:r>
          <a:r>
            <a:rPr lang="en-US" sz="2500" b="1" kern="1200" dirty="0" err="1"/>
            <a:t>pria</a:t>
          </a:r>
          <a:r>
            <a:rPr lang="en-US" sz="2500" b="1" kern="1200" dirty="0"/>
            <a:t> </a:t>
          </a:r>
          <a:endParaRPr lang="en-ID" sz="2500" b="1" kern="1200" dirty="0"/>
        </a:p>
      </dsp:txBody>
      <dsp:txXfrm>
        <a:off x="4206240" y="207126"/>
        <a:ext cx="5689253" cy="1240215"/>
      </dsp:txXfrm>
    </dsp:sp>
    <dsp:sp modelId="{580A86F9-1ADE-43B2-A2C6-C57C1E5520A1}">
      <dsp:nvSpPr>
        <dsp:cNvPr id="0" name=""/>
        <dsp:cNvSpPr/>
      </dsp:nvSpPr>
      <dsp:spPr>
        <a:xfrm>
          <a:off x="0" y="424"/>
          <a:ext cx="4206240" cy="165361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Obesitas </a:t>
          </a:r>
          <a:r>
            <a:rPr lang="en-US" sz="3600" b="1" kern="1200" dirty="0" err="1">
              <a:solidFill>
                <a:schemeClr val="tx1"/>
              </a:solidFill>
            </a:rPr>
            <a:t>Tipe</a:t>
          </a:r>
          <a:r>
            <a:rPr lang="en-US" sz="3600" b="1" kern="1200" dirty="0">
              <a:solidFill>
                <a:schemeClr val="tx1"/>
              </a:solidFill>
            </a:rPr>
            <a:t> Android </a:t>
          </a:r>
          <a:endParaRPr lang="en-ID" sz="3600" b="1" kern="1200" dirty="0">
            <a:solidFill>
              <a:schemeClr val="tx1"/>
            </a:solidFill>
          </a:endParaRPr>
        </a:p>
      </dsp:txBody>
      <dsp:txXfrm>
        <a:off x="80723" y="81147"/>
        <a:ext cx="4044794" cy="1492173"/>
      </dsp:txXfrm>
    </dsp:sp>
    <dsp:sp modelId="{D3FC94B5-AFB1-44E4-A156-F51CC5D48B93}">
      <dsp:nvSpPr>
        <dsp:cNvPr id="0" name=""/>
        <dsp:cNvSpPr/>
      </dsp:nvSpPr>
      <dsp:spPr>
        <a:xfrm>
          <a:off x="4206240" y="1819405"/>
          <a:ext cx="6309360" cy="1653619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1" kern="1200" dirty="0"/>
            <a:t>Banyak pada </a:t>
          </a:r>
          <a:r>
            <a:rPr lang="en-US" sz="2500" b="1" kern="1200" dirty="0" err="1"/>
            <a:t>kaum</a:t>
          </a:r>
          <a:r>
            <a:rPr lang="en-US" sz="2500" b="1" kern="1200" dirty="0"/>
            <a:t> Wanita, </a:t>
          </a:r>
          <a:r>
            <a:rPr lang="en-US" sz="2500" b="1" kern="1200" dirty="0" err="1"/>
            <a:t>terutama</a:t>
          </a:r>
          <a:r>
            <a:rPr lang="en-US" sz="2500" b="1" kern="1200" dirty="0"/>
            <a:t> yang </a:t>
          </a:r>
          <a:r>
            <a:rPr lang="en-US" sz="2500" b="1" kern="1200" dirty="0" err="1"/>
            <a:t>telah</a:t>
          </a:r>
          <a:r>
            <a:rPr lang="en-US" sz="2500" b="1" kern="1200" dirty="0"/>
            <a:t> </a:t>
          </a:r>
          <a:r>
            <a:rPr lang="en-US" sz="2500" b="1" kern="1200" dirty="0" err="1"/>
            <a:t>masuk</a:t>
          </a:r>
          <a:r>
            <a:rPr lang="en-US" sz="2500" b="1" kern="1200" dirty="0"/>
            <a:t> masa menopause, </a:t>
          </a:r>
          <a:r>
            <a:rPr lang="en-US" sz="2500" b="1" kern="1200" dirty="0" err="1"/>
            <a:t>panggul</a:t>
          </a:r>
          <a:r>
            <a:rPr lang="en-US" sz="2500" b="1" kern="1200" dirty="0"/>
            <a:t> dan </a:t>
          </a:r>
          <a:r>
            <a:rPr lang="en-US" sz="2500" b="1" kern="1200" dirty="0" err="1"/>
            <a:t>pantatnya</a:t>
          </a:r>
          <a:r>
            <a:rPr lang="en-US" sz="2500" b="1" kern="1200" dirty="0"/>
            <a:t> </a:t>
          </a:r>
          <a:r>
            <a:rPr lang="en-US" sz="2500" b="1" kern="1200" dirty="0" err="1"/>
            <a:t>lebih</a:t>
          </a:r>
          <a:r>
            <a:rPr lang="en-US" sz="2500" b="1" kern="1200" dirty="0"/>
            <a:t> </a:t>
          </a:r>
          <a:r>
            <a:rPr lang="en-US" sz="2500" b="1" kern="1200" dirty="0" err="1"/>
            <a:t>besar</a:t>
          </a:r>
          <a:r>
            <a:rPr lang="en-US" sz="2500" b="1" kern="1200" dirty="0"/>
            <a:t> </a:t>
          </a:r>
          <a:endParaRPr lang="en-ID" sz="2500" b="1" kern="1200" dirty="0"/>
        </a:p>
      </dsp:txBody>
      <dsp:txXfrm>
        <a:off x="4206240" y="2026107"/>
        <a:ext cx="5689253" cy="1240215"/>
      </dsp:txXfrm>
    </dsp:sp>
    <dsp:sp modelId="{78B7606D-405B-438B-A389-794275BCE0C5}">
      <dsp:nvSpPr>
        <dsp:cNvPr id="0" name=""/>
        <dsp:cNvSpPr/>
      </dsp:nvSpPr>
      <dsp:spPr>
        <a:xfrm>
          <a:off x="0" y="1819405"/>
          <a:ext cx="4206240" cy="165361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</a:rPr>
            <a:t>Obesitas </a:t>
          </a:r>
          <a:r>
            <a:rPr lang="en-US" sz="3600" b="1" kern="1200" dirty="0" err="1">
              <a:solidFill>
                <a:schemeClr val="tx1"/>
              </a:solidFill>
            </a:rPr>
            <a:t>Tipe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r>
            <a:rPr lang="en-US" sz="3600" b="1" kern="1200" dirty="0" err="1">
              <a:solidFill>
                <a:schemeClr val="tx1"/>
              </a:solidFill>
            </a:rPr>
            <a:t>Ginoid</a:t>
          </a:r>
          <a:r>
            <a:rPr lang="en-US" sz="3600" b="1" kern="1200" dirty="0">
              <a:solidFill>
                <a:schemeClr val="tx1"/>
              </a:solidFill>
            </a:rPr>
            <a:t> </a:t>
          </a:r>
          <a:endParaRPr lang="en-ID" sz="3600" b="1" kern="1200" dirty="0">
            <a:solidFill>
              <a:schemeClr val="tx1"/>
            </a:solidFill>
          </a:endParaRPr>
        </a:p>
      </dsp:txBody>
      <dsp:txXfrm>
        <a:off x="80723" y="1900128"/>
        <a:ext cx="4044794" cy="149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3129280"/>
            <a:ext cx="6693408" cy="21336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Eva </a:t>
            </a:r>
            <a:r>
              <a:rPr lang="en-US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Nurlina</a:t>
            </a: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 Aprilia, </a:t>
            </a:r>
            <a:b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M.</a:t>
            </a:r>
            <a:r>
              <a:rPr lang="en-US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Kep</a:t>
            </a: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.,Ns.,</a:t>
            </a:r>
            <a:r>
              <a:rPr lang="en-US" sz="2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Sp.Kep.Kom</a:t>
            </a:r>
            <a:endParaRPr lang="en-US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1209040"/>
            <a:ext cx="2783840" cy="701040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OBESITAS</a:t>
            </a:r>
            <a:r>
              <a:rPr lang="en-US" dirty="0"/>
              <a:t>​</a:t>
            </a:r>
          </a:p>
        </p:txBody>
      </p:sp>
      <p:pic>
        <p:nvPicPr>
          <p:cNvPr id="4" name="Picture 3" descr="Obesitas Masa Kecil Vektor, Pria Gemuk Clipart Stiker ...">
            <a:extLst>
              <a:ext uri="{FF2B5EF4-FFF2-40B4-BE49-F238E27FC236}">
                <a16:creationId xmlns:a16="http://schemas.microsoft.com/office/drawing/2014/main" id="{9B0D9034-150A-00C4-F2F4-189E14378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20" y="1910080"/>
            <a:ext cx="2448560" cy="22352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1CFA-C9AD-0C7E-E341-934454D8C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60717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9C64F-29B9-B71B-2F42-16B2B23E2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1F86D-6D3B-F22A-D67D-88AF1C8550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F0B33-8F4A-3A5D-209F-E47A7950696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661543"/>
            <a:ext cx="10515600" cy="5534913"/>
            <a:chOff x="2077" y="1304"/>
            <a:chExt cx="8094" cy="29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9D57FFF-A694-C347-0944-C71CADEF2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3" y="2763"/>
              <a:ext cx="809" cy="987"/>
            </a:xfrm>
            <a:prstGeom prst="rect">
              <a:avLst/>
            </a:prstGeom>
            <a:solidFill>
              <a:srgbClr val="4F8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42B0C7-487D-E9F8-07E1-01ADC42F8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2599"/>
              <a:ext cx="814" cy="1151"/>
            </a:xfrm>
            <a:prstGeom prst="rect">
              <a:avLst/>
            </a:prstGeom>
            <a:solidFill>
              <a:srgbClr val="C44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A3B35C-C0D0-F914-E971-805901AA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" y="3218"/>
              <a:ext cx="809" cy="532"/>
            </a:xfrm>
            <a:prstGeom prst="rect">
              <a:avLst/>
            </a:prstGeom>
            <a:solidFill>
              <a:srgbClr val="4F8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15D47B-E4DF-156A-92A5-902F3CAD5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" y="3037"/>
              <a:ext cx="814" cy="713"/>
            </a:xfrm>
            <a:prstGeom prst="rect">
              <a:avLst/>
            </a:prstGeom>
            <a:solidFill>
              <a:srgbClr val="C44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Line 1149">
              <a:extLst>
                <a:ext uri="{FF2B5EF4-FFF2-40B4-BE49-F238E27FC236}">
                  <a16:creationId xmlns:a16="http://schemas.microsoft.com/office/drawing/2014/main" id="{B54203B6-B2CC-65F4-F6ED-746883252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77" y="3748"/>
              <a:ext cx="0" cy="0"/>
            </a:xfrm>
            <a:prstGeom prst="line">
              <a:avLst/>
            </a:prstGeom>
            <a:noFill/>
            <a:ln w="9144">
              <a:solidFill>
                <a:srgbClr val="8686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1148">
              <a:extLst>
                <a:ext uri="{FF2B5EF4-FFF2-40B4-BE49-F238E27FC236}">
                  <a16:creationId xmlns:a16="http://schemas.microsoft.com/office/drawing/2014/main" id="{06FA3E9E-07C7-9948-2C4C-472244D85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375"/>
              <a:ext cx="60" cy="1372"/>
            </a:xfrm>
            <a:custGeom>
              <a:avLst/>
              <a:gdLst>
                <a:gd name="T0" fmla="+- 0 2518 2518"/>
                <a:gd name="T1" fmla="*/ T0 w 60"/>
                <a:gd name="T2" fmla="+- 0 3748 2376"/>
                <a:gd name="T3" fmla="*/ 3748 h 1372"/>
                <a:gd name="T4" fmla="+- 0 2577 2518"/>
                <a:gd name="T5" fmla="*/ T4 w 60"/>
                <a:gd name="T6" fmla="+- 0 3748 2376"/>
                <a:gd name="T7" fmla="*/ 3748 h 1372"/>
                <a:gd name="T8" fmla="+- 0 2518 2518"/>
                <a:gd name="T9" fmla="*/ T8 w 60"/>
                <a:gd name="T10" fmla="+- 0 3407 2376"/>
                <a:gd name="T11" fmla="*/ 3407 h 1372"/>
                <a:gd name="T12" fmla="+- 0 2577 2518"/>
                <a:gd name="T13" fmla="*/ T12 w 60"/>
                <a:gd name="T14" fmla="+- 0 3407 2376"/>
                <a:gd name="T15" fmla="*/ 3407 h 1372"/>
                <a:gd name="T16" fmla="+- 0 2518 2518"/>
                <a:gd name="T17" fmla="*/ T16 w 60"/>
                <a:gd name="T18" fmla="+- 0 3062 2376"/>
                <a:gd name="T19" fmla="*/ 3062 h 1372"/>
                <a:gd name="T20" fmla="+- 0 2577 2518"/>
                <a:gd name="T21" fmla="*/ T20 w 60"/>
                <a:gd name="T22" fmla="+- 0 3062 2376"/>
                <a:gd name="T23" fmla="*/ 3062 h 1372"/>
                <a:gd name="T24" fmla="+- 0 2518 2518"/>
                <a:gd name="T25" fmla="*/ T24 w 60"/>
                <a:gd name="T26" fmla="+- 0 2721 2376"/>
                <a:gd name="T27" fmla="*/ 2721 h 1372"/>
                <a:gd name="T28" fmla="+- 0 2577 2518"/>
                <a:gd name="T29" fmla="*/ T28 w 60"/>
                <a:gd name="T30" fmla="+- 0 2721 2376"/>
                <a:gd name="T31" fmla="*/ 2721 h 1372"/>
                <a:gd name="T32" fmla="+- 0 2518 2518"/>
                <a:gd name="T33" fmla="*/ T32 w 60"/>
                <a:gd name="T34" fmla="+- 0 2376 2376"/>
                <a:gd name="T35" fmla="*/ 2376 h 1372"/>
                <a:gd name="T36" fmla="+- 0 2577 2518"/>
                <a:gd name="T37" fmla="*/ T36 w 60"/>
                <a:gd name="T38" fmla="+- 0 2376 2376"/>
                <a:gd name="T39" fmla="*/ 2376 h 13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0" h="1372">
                  <a:moveTo>
                    <a:pt x="0" y="1372"/>
                  </a:moveTo>
                  <a:lnTo>
                    <a:pt x="59" y="1372"/>
                  </a:lnTo>
                  <a:moveTo>
                    <a:pt x="0" y="1031"/>
                  </a:moveTo>
                  <a:lnTo>
                    <a:pt x="59" y="1031"/>
                  </a:lnTo>
                  <a:moveTo>
                    <a:pt x="0" y="686"/>
                  </a:moveTo>
                  <a:lnTo>
                    <a:pt x="59" y="686"/>
                  </a:lnTo>
                  <a:moveTo>
                    <a:pt x="0" y="345"/>
                  </a:moveTo>
                  <a:lnTo>
                    <a:pt x="59" y="345"/>
                  </a:lnTo>
                  <a:moveTo>
                    <a:pt x="0" y="0"/>
                  </a:moveTo>
                  <a:lnTo>
                    <a:pt x="59" y="0"/>
                  </a:lnTo>
                </a:path>
              </a:pathLst>
            </a:custGeom>
            <a:noFill/>
            <a:ln w="9144">
              <a:solidFill>
                <a:srgbClr val="8686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147">
              <a:extLst>
                <a:ext uri="{FF2B5EF4-FFF2-40B4-BE49-F238E27FC236}">
                  <a16:creationId xmlns:a16="http://schemas.microsoft.com/office/drawing/2014/main" id="{791918A3-CBE1-82AE-AC3C-29044507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747"/>
              <a:ext cx="5672" cy="62"/>
            </a:xfrm>
            <a:custGeom>
              <a:avLst/>
              <a:gdLst>
                <a:gd name="T0" fmla="+- 0 2577 2577"/>
                <a:gd name="T1" fmla="*/ T0 w 5672"/>
                <a:gd name="T2" fmla="+- 0 3748 3748"/>
                <a:gd name="T3" fmla="*/ 3748 h 62"/>
                <a:gd name="T4" fmla="+- 0 8248 2577"/>
                <a:gd name="T5" fmla="*/ T4 w 5672"/>
                <a:gd name="T6" fmla="+- 0 3748 3748"/>
                <a:gd name="T7" fmla="*/ 3748 h 62"/>
                <a:gd name="T8" fmla="+- 0 2577 2577"/>
                <a:gd name="T9" fmla="*/ T8 w 5672"/>
                <a:gd name="T10" fmla="+- 0 3748 3748"/>
                <a:gd name="T11" fmla="*/ 3748 h 62"/>
                <a:gd name="T12" fmla="+- 0 2577 2577"/>
                <a:gd name="T13" fmla="*/ T12 w 5672"/>
                <a:gd name="T14" fmla="+- 0 3810 3748"/>
                <a:gd name="T15" fmla="*/ 3810 h 62"/>
                <a:gd name="T16" fmla="+- 0 5413 2577"/>
                <a:gd name="T17" fmla="*/ T16 w 5672"/>
                <a:gd name="T18" fmla="+- 0 3748 3748"/>
                <a:gd name="T19" fmla="*/ 3748 h 62"/>
                <a:gd name="T20" fmla="+- 0 5413 2577"/>
                <a:gd name="T21" fmla="*/ T20 w 5672"/>
                <a:gd name="T22" fmla="+- 0 3810 3748"/>
                <a:gd name="T23" fmla="*/ 3810 h 62"/>
                <a:gd name="T24" fmla="+- 0 8248 2577"/>
                <a:gd name="T25" fmla="*/ T24 w 5672"/>
                <a:gd name="T26" fmla="+- 0 3748 3748"/>
                <a:gd name="T27" fmla="*/ 3748 h 62"/>
                <a:gd name="T28" fmla="+- 0 8248 2577"/>
                <a:gd name="T29" fmla="*/ T28 w 5672"/>
                <a:gd name="T30" fmla="+- 0 3810 3748"/>
                <a:gd name="T31" fmla="*/ 3810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672" h="62">
                  <a:moveTo>
                    <a:pt x="0" y="0"/>
                  </a:moveTo>
                  <a:lnTo>
                    <a:pt x="5671" y="0"/>
                  </a:lnTo>
                  <a:moveTo>
                    <a:pt x="0" y="0"/>
                  </a:moveTo>
                  <a:lnTo>
                    <a:pt x="0" y="62"/>
                  </a:lnTo>
                  <a:moveTo>
                    <a:pt x="2836" y="0"/>
                  </a:moveTo>
                  <a:lnTo>
                    <a:pt x="2836" y="62"/>
                  </a:lnTo>
                  <a:moveTo>
                    <a:pt x="5671" y="0"/>
                  </a:moveTo>
                  <a:lnTo>
                    <a:pt x="5671" y="62"/>
                  </a:lnTo>
                </a:path>
              </a:pathLst>
            </a:custGeom>
            <a:noFill/>
            <a:ln w="9144">
              <a:solidFill>
                <a:srgbClr val="8686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86656-6E00-C8FD-3394-1E5BF497D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" y="2484"/>
              <a:ext cx="35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145">
              <a:extLst>
                <a:ext uri="{FF2B5EF4-FFF2-40B4-BE49-F238E27FC236}">
                  <a16:creationId xmlns:a16="http://schemas.microsoft.com/office/drawing/2014/main" id="{EDA72B5A-F408-761D-0AEE-1F171651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" y="2941"/>
              <a:ext cx="50" cy="130"/>
            </a:xfrm>
            <a:custGeom>
              <a:avLst/>
              <a:gdLst>
                <a:gd name="T0" fmla="+- 0 6321 6272"/>
                <a:gd name="T1" fmla="*/ T0 w 50"/>
                <a:gd name="T2" fmla="+- 0 2942 2942"/>
                <a:gd name="T3" fmla="*/ 2942 h 130"/>
                <a:gd name="T4" fmla="+- 0 6308 6272"/>
                <a:gd name="T5" fmla="*/ T4 w 50"/>
                <a:gd name="T6" fmla="+- 0 2942 2942"/>
                <a:gd name="T7" fmla="*/ 2942 h 130"/>
                <a:gd name="T8" fmla="+- 0 6306 6272"/>
                <a:gd name="T9" fmla="*/ T8 w 50"/>
                <a:gd name="T10" fmla="+- 0 2952 2942"/>
                <a:gd name="T11" fmla="*/ 2952 h 130"/>
                <a:gd name="T12" fmla="+- 0 6302 6272"/>
                <a:gd name="T13" fmla="*/ T12 w 50"/>
                <a:gd name="T14" fmla="+- 0 2958 2942"/>
                <a:gd name="T15" fmla="*/ 2958 h 130"/>
                <a:gd name="T16" fmla="+- 0 6292 6272"/>
                <a:gd name="T17" fmla="*/ T16 w 50"/>
                <a:gd name="T18" fmla="+- 0 2964 2942"/>
                <a:gd name="T19" fmla="*/ 2964 h 130"/>
                <a:gd name="T20" fmla="+- 0 6284 6272"/>
                <a:gd name="T21" fmla="*/ T20 w 50"/>
                <a:gd name="T22" fmla="+- 0 2966 2942"/>
                <a:gd name="T23" fmla="*/ 2966 h 130"/>
                <a:gd name="T24" fmla="+- 0 6272 6272"/>
                <a:gd name="T25" fmla="*/ T24 w 50"/>
                <a:gd name="T26" fmla="+- 0 2967 2942"/>
                <a:gd name="T27" fmla="*/ 2967 h 130"/>
                <a:gd name="T28" fmla="+- 0 6272 6272"/>
                <a:gd name="T29" fmla="*/ T28 w 50"/>
                <a:gd name="T30" fmla="+- 0 2979 2942"/>
                <a:gd name="T31" fmla="*/ 2979 h 130"/>
                <a:gd name="T32" fmla="+- 0 6303 6272"/>
                <a:gd name="T33" fmla="*/ T32 w 50"/>
                <a:gd name="T34" fmla="+- 0 2979 2942"/>
                <a:gd name="T35" fmla="*/ 2979 h 130"/>
                <a:gd name="T36" fmla="+- 0 6303 6272"/>
                <a:gd name="T37" fmla="*/ T36 w 50"/>
                <a:gd name="T38" fmla="+- 0 3071 2942"/>
                <a:gd name="T39" fmla="*/ 3071 h 130"/>
                <a:gd name="T40" fmla="+- 0 6321 6272"/>
                <a:gd name="T41" fmla="*/ T40 w 50"/>
                <a:gd name="T42" fmla="+- 0 3071 2942"/>
                <a:gd name="T43" fmla="*/ 3071 h 130"/>
                <a:gd name="T44" fmla="+- 0 6321 6272"/>
                <a:gd name="T45" fmla="*/ T44 w 50"/>
                <a:gd name="T46" fmla="+- 0 2942 2942"/>
                <a:gd name="T47" fmla="*/ 2942 h 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50" h="130">
                  <a:moveTo>
                    <a:pt x="49" y="0"/>
                  </a:moveTo>
                  <a:lnTo>
                    <a:pt x="36" y="0"/>
                  </a:lnTo>
                  <a:lnTo>
                    <a:pt x="34" y="10"/>
                  </a:lnTo>
                  <a:lnTo>
                    <a:pt x="30" y="16"/>
                  </a:lnTo>
                  <a:lnTo>
                    <a:pt x="20" y="22"/>
                  </a:lnTo>
                  <a:lnTo>
                    <a:pt x="12" y="24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31" y="37"/>
                  </a:lnTo>
                  <a:lnTo>
                    <a:pt x="31" y="129"/>
                  </a:lnTo>
                  <a:lnTo>
                    <a:pt x="49" y="12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55C53C-70AB-359B-83EC-32834831B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" y="2940"/>
              <a:ext cx="25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B162DF4-392A-9121-E258-75D31E6DB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" y="2319"/>
              <a:ext cx="35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25632B-C56F-5035-338E-4DB9FC1DE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" y="2758"/>
              <a:ext cx="35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141">
              <a:extLst>
                <a:ext uri="{FF2B5EF4-FFF2-40B4-BE49-F238E27FC236}">
                  <a16:creationId xmlns:a16="http://schemas.microsoft.com/office/drawing/2014/main" id="{E5339969-C990-9639-951D-0191EB21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" y="3695"/>
              <a:ext cx="84" cy="121"/>
            </a:xfrm>
            <a:custGeom>
              <a:avLst/>
              <a:gdLst>
                <a:gd name="T0" fmla="+- 0 2346 2311"/>
                <a:gd name="T1" fmla="*/ T0 w 84"/>
                <a:gd name="T2" fmla="+- 0 3695 3695"/>
                <a:gd name="T3" fmla="*/ 3695 h 121"/>
                <a:gd name="T4" fmla="+- 0 2328 2311"/>
                <a:gd name="T5" fmla="*/ T4 w 84"/>
                <a:gd name="T6" fmla="+- 0 3702 3695"/>
                <a:gd name="T7" fmla="*/ 3702 h 121"/>
                <a:gd name="T8" fmla="+- 0 2317 2311"/>
                <a:gd name="T9" fmla="*/ T8 w 84"/>
                <a:gd name="T10" fmla="+- 0 3717 3695"/>
                <a:gd name="T11" fmla="*/ 3717 h 121"/>
                <a:gd name="T12" fmla="+- 0 2311 2311"/>
                <a:gd name="T13" fmla="*/ T12 w 84"/>
                <a:gd name="T14" fmla="+- 0 3739 3695"/>
                <a:gd name="T15" fmla="*/ 3739 h 121"/>
                <a:gd name="T16" fmla="+- 0 2311 2311"/>
                <a:gd name="T17" fmla="*/ T16 w 84"/>
                <a:gd name="T18" fmla="+- 0 3765 3695"/>
                <a:gd name="T19" fmla="*/ 3765 h 121"/>
                <a:gd name="T20" fmla="+- 0 2314 2311"/>
                <a:gd name="T21" fmla="*/ T20 w 84"/>
                <a:gd name="T22" fmla="+- 0 3789 3695"/>
                <a:gd name="T23" fmla="*/ 3789 h 121"/>
                <a:gd name="T24" fmla="+- 0 2323 2311"/>
                <a:gd name="T25" fmla="*/ T24 w 84"/>
                <a:gd name="T26" fmla="+- 0 3806 3695"/>
                <a:gd name="T27" fmla="*/ 3806 h 121"/>
                <a:gd name="T28" fmla="+- 0 2337 2311"/>
                <a:gd name="T29" fmla="*/ T28 w 84"/>
                <a:gd name="T30" fmla="+- 0 3815 3695"/>
                <a:gd name="T31" fmla="*/ 3815 h 121"/>
                <a:gd name="T32" fmla="+- 0 2359 2311"/>
                <a:gd name="T33" fmla="*/ T32 w 84"/>
                <a:gd name="T34" fmla="+- 0 3816 3695"/>
                <a:gd name="T35" fmla="*/ 3816 h 121"/>
                <a:gd name="T36" fmla="+- 0 2377 2311"/>
                <a:gd name="T37" fmla="*/ T36 w 84"/>
                <a:gd name="T38" fmla="+- 0 3809 3695"/>
                <a:gd name="T39" fmla="*/ 3809 h 121"/>
                <a:gd name="T40" fmla="+- 0 2382 2311"/>
                <a:gd name="T41" fmla="*/ T40 w 84"/>
                <a:gd name="T42" fmla="+- 0 3803 3695"/>
                <a:gd name="T43" fmla="*/ 3803 h 121"/>
                <a:gd name="T44" fmla="+- 0 2344 2311"/>
                <a:gd name="T45" fmla="*/ T44 w 84"/>
                <a:gd name="T46" fmla="+- 0 3802 3695"/>
                <a:gd name="T47" fmla="*/ 3802 h 121"/>
                <a:gd name="T48" fmla="+- 0 2335 2311"/>
                <a:gd name="T49" fmla="*/ T48 w 84"/>
                <a:gd name="T50" fmla="+- 0 3796 3695"/>
                <a:gd name="T51" fmla="*/ 3796 h 121"/>
                <a:gd name="T52" fmla="+- 0 2329 2311"/>
                <a:gd name="T53" fmla="*/ T52 w 84"/>
                <a:gd name="T54" fmla="+- 0 3783 3695"/>
                <a:gd name="T55" fmla="*/ 3783 h 121"/>
                <a:gd name="T56" fmla="+- 0 2327 2311"/>
                <a:gd name="T57" fmla="*/ T56 w 84"/>
                <a:gd name="T58" fmla="+- 0 3765 3695"/>
                <a:gd name="T59" fmla="*/ 3765 h 121"/>
                <a:gd name="T60" fmla="+- 0 2327 2311"/>
                <a:gd name="T61" fmla="*/ T60 w 84"/>
                <a:gd name="T62" fmla="+- 0 3742 3695"/>
                <a:gd name="T63" fmla="*/ 3742 h 121"/>
                <a:gd name="T64" fmla="+- 0 2330 2311"/>
                <a:gd name="T65" fmla="*/ T64 w 84"/>
                <a:gd name="T66" fmla="+- 0 3726 3695"/>
                <a:gd name="T67" fmla="*/ 3726 h 121"/>
                <a:gd name="T68" fmla="+- 0 2337 2311"/>
                <a:gd name="T69" fmla="*/ T68 w 84"/>
                <a:gd name="T70" fmla="+- 0 3714 3695"/>
                <a:gd name="T71" fmla="*/ 3714 h 121"/>
                <a:gd name="T72" fmla="+- 0 2347 2311"/>
                <a:gd name="T73" fmla="*/ T72 w 84"/>
                <a:gd name="T74" fmla="+- 0 3708 3695"/>
                <a:gd name="T75" fmla="*/ 3708 h 121"/>
                <a:gd name="T76" fmla="+- 0 2382 2311"/>
                <a:gd name="T77" fmla="*/ T76 w 84"/>
                <a:gd name="T78" fmla="+- 0 3706 3695"/>
                <a:gd name="T79" fmla="*/ 3706 h 121"/>
                <a:gd name="T80" fmla="+- 0 2368 2311"/>
                <a:gd name="T81" fmla="*/ T80 w 84"/>
                <a:gd name="T82" fmla="+- 0 3696 3695"/>
                <a:gd name="T83" fmla="*/ 3696 h 121"/>
                <a:gd name="T84" fmla="+- 0 2384 2311"/>
                <a:gd name="T85" fmla="*/ T84 w 84"/>
                <a:gd name="T86" fmla="+- 0 3708 3695"/>
                <a:gd name="T87" fmla="*/ 3708 h 121"/>
                <a:gd name="T88" fmla="+- 0 2358 2311"/>
                <a:gd name="T89" fmla="*/ T88 w 84"/>
                <a:gd name="T90" fmla="+- 0 3708 3695"/>
                <a:gd name="T91" fmla="*/ 3708 h 121"/>
                <a:gd name="T92" fmla="+- 0 2365 2311"/>
                <a:gd name="T93" fmla="*/ T92 w 84"/>
                <a:gd name="T94" fmla="+- 0 3711 3695"/>
                <a:gd name="T95" fmla="*/ 3711 h 121"/>
                <a:gd name="T96" fmla="+- 0 2371 2311"/>
                <a:gd name="T97" fmla="*/ T96 w 84"/>
                <a:gd name="T98" fmla="+- 0 3716 3695"/>
                <a:gd name="T99" fmla="*/ 3716 h 121"/>
                <a:gd name="T100" fmla="+- 0 2374 2311"/>
                <a:gd name="T101" fmla="*/ T100 w 84"/>
                <a:gd name="T102" fmla="+- 0 3725 3695"/>
                <a:gd name="T103" fmla="*/ 3725 h 121"/>
                <a:gd name="T104" fmla="+- 0 2377 2311"/>
                <a:gd name="T105" fmla="*/ T104 w 84"/>
                <a:gd name="T106" fmla="+- 0 3736 3695"/>
                <a:gd name="T107" fmla="*/ 3736 h 121"/>
                <a:gd name="T108" fmla="+- 0 2378 2311"/>
                <a:gd name="T109" fmla="*/ T108 w 84"/>
                <a:gd name="T110" fmla="+- 0 3765 3695"/>
                <a:gd name="T111" fmla="*/ 3765 h 121"/>
                <a:gd name="T112" fmla="+- 0 2377 2311"/>
                <a:gd name="T113" fmla="*/ T112 w 84"/>
                <a:gd name="T114" fmla="+- 0 3777 3695"/>
                <a:gd name="T115" fmla="*/ 3777 h 121"/>
                <a:gd name="T116" fmla="+- 0 2374 2311"/>
                <a:gd name="T117" fmla="*/ T116 w 84"/>
                <a:gd name="T118" fmla="+- 0 3787 3695"/>
                <a:gd name="T119" fmla="*/ 3787 h 121"/>
                <a:gd name="T120" fmla="+- 0 2370 2311"/>
                <a:gd name="T121" fmla="*/ T120 w 84"/>
                <a:gd name="T122" fmla="+- 0 3795 3695"/>
                <a:gd name="T123" fmla="*/ 3795 h 121"/>
                <a:gd name="T124" fmla="+- 0 2364 2311"/>
                <a:gd name="T125" fmla="*/ T124 w 84"/>
                <a:gd name="T126" fmla="+- 0 3800 3695"/>
                <a:gd name="T127" fmla="*/ 3800 h 121"/>
                <a:gd name="T128" fmla="+- 0 2356 2311"/>
                <a:gd name="T129" fmla="*/ T128 w 84"/>
                <a:gd name="T130" fmla="+- 0 3803 3695"/>
                <a:gd name="T131" fmla="*/ 3803 h 121"/>
                <a:gd name="T132" fmla="+- 0 2388 2311"/>
                <a:gd name="T133" fmla="*/ T132 w 84"/>
                <a:gd name="T134" fmla="+- 0 3794 3695"/>
                <a:gd name="T135" fmla="*/ 3794 h 121"/>
                <a:gd name="T136" fmla="+- 0 2393 2311"/>
                <a:gd name="T137" fmla="*/ T136 w 84"/>
                <a:gd name="T138" fmla="+- 0 3773 3695"/>
                <a:gd name="T139" fmla="*/ 3773 h 121"/>
                <a:gd name="T140" fmla="+- 0 2394 2311"/>
                <a:gd name="T141" fmla="*/ T140 w 84"/>
                <a:gd name="T142" fmla="+- 0 3745 3695"/>
                <a:gd name="T143" fmla="*/ 3745 h 121"/>
                <a:gd name="T144" fmla="+- 0 2391 2311"/>
                <a:gd name="T145" fmla="*/ T144 w 84"/>
                <a:gd name="T146" fmla="+- 0 3722 3695"/>
                <a:gd name="T147" fmla="*/ 3722 h 121"/>
                <a:gd name="T148" fmla="+- 0 2384 2311"/>
                <a:gd name="T149" fmla="*/ T148 w 84"/>
                <a:gd name="T150" fmla="+- 0 3708 3695"/>
                <a:gd name="T151" fmla="*/ 3708 h 1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84" h="121">
                  <a:moveTo>
                    <a:pt x="50" y="0"/>
                  </a:moveTo>
                  <a:lnTo>
                    <a:pt x="35" y="0"/>
                  </a:lnTo>
                  <a:lnTo>
                    <a:pt x="28" y="2"/>
                  </a:lnTo>
                  <a:lnTo>
                    <a:pt x="17" y="7"/>
                  </a:lnTo>
                  <a:lnTo>
                    <a:pt x="13" y="12"/>
                  </a:lnTo>
                  <a:lnTo>
                    <a:pt x="6" y="22"/>
                  </a:lnTo>
                  <a:lnTo>
                    <a:pt x="3" y="29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3" y="94"/>
                  </a:lnTo>
                  <a:lnTo>
                    <a:pt x="5" y="100"/>
                  </a:lnTo>
                  <a:lnTo>
                    <a:pt x="12" y="111"/>
                  </a:lnTo>
                  <a:lnTo>
                    <a:pt x="16" y="114"/>
                  </a:lnTo>
                  <a:lnTo>
                    <a:pt x="26" y="120"/>
                  </a:lnTo>
                  <a:lnTo>
                    <a:pt x="33" y="121"/>
                  </a:lnTo>
                  <a:lnTo>
                    <a:pt x="48" y="121"/>
                  </a:lnTo>
                  <a:lnTo>
                    <a:pt x="55" y="120"/>
                  </a:lnTo>
                  <a:lnTo>
                    <a:pt x="66" y="114"/>
                  </a:lnTo>
                  <a:lnTo>
                    <a:pt x="70" y="109"/>
                  </a:lnTo>
                  <a:lnTo>
                    <a:pt x="71" y="108"/>
                  </a:lnTo>
                  <a:lnTo>
                    <a:pt x="37" y="108"/>
                  </a:lnTo>
                  <a:lnTo>
                    <a:pt x="33" y="107"/>
                  </a:lnTo>
                  <a:lnTo>
                    <a:pt x="27" y="104"/>
                  </a:lnTo>
                  <a:lnTo>
                    <a:pt x="24" y="101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7" y="76"/>
                  </a:lnTo>
                  <a:lnTo>
                    <a:pt x="16" y="70"/>
                  </a:lnTo>
                  <a:lnTo>
                    <a:pt x="16" y="50"/>
                  </a:lnTo>
                  <a:lnTo>
                    <a:pt x="16" y="47"/>
                  </a:lnTo>
                  <a:lnTo>
                    <a:pt x="18" y="36"/>
                  </a:lnTo>
                  <a:lnTo>
                    <a:pt x="19" y="31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32" y="14"/>
                  </a:lnTo>
                  <a:lnTo>
                    <a:pt x="36" y="13"/>
                  </a:lnTo>
                  <a:lnTo>
                    <a:pt x="73" y="13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57" y="1"/>
                  </a:lnTo>
                  <a:lnTo>
                    <a:pt x="50" y="0"/>
                  </a:lnTo>
                  <a:close/>
                  <a:moveTo>
                    <a:pt x="73" y="13"/>
                  </a:moveTo>
                  <a:lnTo>
                    <a:pt x="45" y="13"/>
                  </a:lnTo>
                  <a:lnTo>
                    <a:pt x="47" y="13"/>
                  </a:lnTo>
                  <a:lnTo>
                    <a:pt x="52" y="15"/>
                  </a:lnTo>
                  <a:lnTo>
                    <a:pt x="54" y="16"/>
                  </a:lnTo>
                  <a:lnTo>
                    <a:pt x="58" y="19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0"/>
                  </a:lnTo>
                  <a:lnTo>
                    <a:pt x="65" y="37"/>
                  </a:lnTo>
                  <a:lnTo>
                    <a:pt x="66" y="41"/>
                  </a:lnTo>
                  <a:lnTo>
                    <a:pt x="67" y="50"/>
                  </a:lnTo>
                  <a:lnTo>
                    <a:pt x="67" y="70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4" y="89"/>
                  </a:lnTo>
                  <a:lnTo>
                    <a:pt x="63" y="92"/>
                  </a:lnTo>
                  <a:lnTo>
                    <a:pt x="61" y="97"/>
                  </a:lnTo>
                  <a:lnTo>
                    <a:pt x="59" y="100"/>
                  </a:lnTo>
                  <a:lnTo>
                    <a:pt x="55" y="104"/>
                  </a:lnTo>
                  <a:lnTo>
                    <a:pt x="53" y="105"/>
                  </a:lnTo>
                  <a:lnTo>
                    <a:pt x="48" y="108"/>
                  </a:lnTo>
                  <a:lnTo>
                    <a:pt x="45" y="108"/>
                  </a:lnTo>
                  <a:lnTo>
                    <a:pt x="71" y="108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2" y="78"/>
                  </a:lnTo>
                  <a:lnTo>
                    <a:pt x="83" y="70"/>
                  </a:lnTo>
                  <a:lnTo>
                    <a:pt x="83" y="50"/>
                  </a:lnTo>
                  <a:lnTo>
                    <a:pt x="82" y="42"/>
                  </a:lnTo>
                  <a:lnTo>
                    <a:pt x="80" y="27"/>
                  </a:lnTo>
                  <a:lnTo>
                    <a:pt x="78" y="21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F99D70-47CC-0F06-3DBD-5D5C17E29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" y="3351"/>
              <a:ext cx="17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8E44AA2-47FA-3157-736F-BF8F18BEA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" y="3008"/>
              <a:ext cx="175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A16B4DD-9652-B98C-61DE-59192289F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2664"/>
              <a:ext cx="17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5DA02A-E0DF-71BC-BD8C-A1A062D50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" y="2321"/>
              <a:ext cx="18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550686-F913-5207-4CD6-57F9AB972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" y="3906"/>
              <a:ext cx="74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FF58E1-8CD7-B5FE-0571-819EC40E3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" y="3910"/>
              <a:ext cx="19" cy="134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038EAE-EAFC-9A02-3492-346A301DF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" y="3910"/>
              <a:ext cx="2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1133">
              <a:extLst>
                <a:ext uri="{FF2B5EF4-FFF2-40B4-BE49-F238E27FC236}">
                  <a16:creationId xmlns:a16="http://schemas.microsoft.com/office/drawing/2014/main" id="{185BEB3F-BB9D-CEE3-8E23-AA7DD2580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3947"/>
              <a:ext cx="108" cy="99"/>
            </a:xfrm>
            <a:custGeom>
              <a:avLst/>
              <a:gdLst>
                <a:gd name="T0" fmla="+- 0 4503 4503"/>
                <a:gd name="T1" fmla="*/ T0 w 108"/>
                <a:gd name="T2" fmla="+- 0 3947 3947"/>
                <a:gd name="T3" fmla="*/ 3947 h 99"/>
                <a:gd name="T4" fmla="+- 0 4503 4503"/>
                <a:gd name="T5" fmla="*/ T4 w 108"/>
                <a:gd name="T6" fmla="+- 0 3964 3947"/>
                <a:gd name="T7" fmla="*/ 3964 h 99"/>
                <a:gd name="T8" fmla="+- 0 4591 4503"/>
                <a:gd name="T9" fmla="*/ T8 w 108"/>
                <a:gd name="T10" fmla="+- 0 3996 3947"/>
                <a:gd name="T11" fmla="*/ 3996 h 99"/>
                <a:gd name="T12" fmla="+- 0 4503 4503"/>
                <a:gd name="T13" fmla="*/ T12 w 108"/>
                <a:gd name="T14" fmla="+- 0 4029 3947"/>
                <a:gd name="T15" fmla="*/ 4029 h 99"/>
                <a:gd name="T16" fmla="+- 0 4503 4503"/>
                <a:gd name="T17" fmla="*/ T16 w 108"/>
                <a:gd name="T18" fmla="+- 0 4046 3947"/>
                <a:gd name="T19" fmla="*/ 4046 h 99"/>
                <a:gd name="T20" fmla="+- 0 4611 4503"/>
                <a:gd name="T21" fmla="*/ T20 w 108"/>
                <a:gd name="T22" fmla="+- 0 4004 3947"/>
                <a:gd name="T23" fmla="*/ 4004 h 99"/>
                <a:gd name="T24" fmla="+- 0 4611 4503"/>
                <a:gd name="T25" fmla="*/ T24 w 108"/>
                <a:gd name="T26" fmla="+- 0 3989 3947"/>
                <a:gd name="T27" fmla="*/ 3989 h 99"/>
                <a:gd name="T28" fmla="+- 0 4503 4503"/>
                <a:gd name="T29" fmla="*/ T28 w 108"/>
                <a:gd name="T30" fmla="+- 0 3947 3947"/>
                <a:gd name="T31" fmla="*/ 3947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08" h="99">
                  <a:moveTo>
                    <a:pt x="0" y="0"/>
                  </a:moveTo>
                  <a:lnTo>
                    <a:pt x="0" y="17"/>
                  </a:lnTo>
                  <a:lnTo>
                    <a:pt x="88" y="49"/>
                  </a:lnTo>
                  <a:lnTo>
                    <a:pt x="0" y="82"/>
                  </a:lnTo>
                  <a:lnTo>
                    <a:pt x="0" y="99"/>
                  </a:lnTo>
                  <a:lnTo>
                    <a:pt x="108" y="57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82D4155-F16E-58D5-F125-691C30F75F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3913"/>
              <a:ext cx="1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F667BC-1DCA-7352-1C9A-111F551B4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4053"/>
              <a:ext cx="113" cy="10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48414DD-0D62-BDCC-6145-93EEE48DE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" y="3906"/>
              <a:ext cx="1179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074134-25A0-C5C9-7034-B9754C270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3" y="4053"/>
              <a:ext cx="113" cy="10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547E0C6-9FA6-88FB-F9B7-381E4186F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" y="2923"/>
              <a:ext cx="150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C6F2886-35AF-CD9C-6065-BDE753149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5" y="3291"/>
              <a:ext cx="144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FBD32F-2170-453E-DBD1-F3A2C230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1304"/>
              <a:ext cx="8094" cy="2917"/>
            </a:xfrm>
            <a:prstGeom prst="rect">
              <a:avLst/>
            </a:prstGeom>
            <a:noFill/>
            <a:ln w="9144">
              <a:solidFill>
                <a:srgbClr val="86868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1125">
              <a:extLst>
                <a:ext uri="{FF2B5EF4-FFF2-40B4-BE49-F238E27FC236}">
                  <a16:creationId xmlns:a16="http://schemas.microsoft.com/office/drawing/2014/main" id="{080F14FC-BC78-5C9A-5B1A-2EC2D616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1569"/>
              <a:ext cx="2629" cy="197"/>
            </a:xfrm>
            <a:custGeom>
              <a:avLst/>
              <a:gdLst>
                <a:gd name="T0" fmla="+- 0 3753 3661"/>
                <a:gd name="T1" fmla="*/ T0 w 2629"/>
                <a:gd name="T2" fmla="+- 0 1660 1569"/>
                <a:gd name="T3" fmla="*/ 1660 h 197"/>
                <a:gd name="T4" fmla="+- 0 3701 3661"/>
                <a:gd name="T5" fmla="*/ T4 w 2629"/>
                <a:gd name="T6" fmla="+- 0 1761 1569"/>
                <a:gd name="T7" fmla="*/ 1761 h 197"/>
                <a:gd name="T8" fmla="+- 0 3900 3661"/>
                <a:gd name="T9" fmla="*/ T8 w 2629"/>
                <a:gd name="T10" fmla="+- 0 1620 1569"/>
                <a:gd name="T11" fmla="*/ 1620 h 197"/>
                <a:gd name="T12" fmla="+- 0 3905 3661"/>
                <a:gd name="T13" fmla="*/ T12 w 2629"/>
                <a:gd name="T14" fmla="+- 0 1656 1569"/>
                <a:gd name="T15" fmla="*/ 1656 h 197"/>
                <a:gd name="T16" fmla="+- 0 4028 3661"/>
                <a:gd name="T17" fmla="*/ T16 w 2629"/>
                <a:gd name="T18" fmla="+- 0 1678 1569"/>
                <a:gd name="T19" fmla="*/ 1678 h 197"/>
                <a:gd name="T20" fmla="+- 0 4008 3661"/>
                <a:gd name="T21" fmla="*/ T20 w 2629"/>
                <a:gd name="T22" fmla="+- 0 1620 1569"/>
                <a:gd name="T23" fmla="*/ 1620 h 197"/>
                <a:gd name="T24" fmla="+- 0 3948 3661"/>
                <a:gd name="T25" fmla="*/ T24 w 2629"/>
                <a:gd name="T26" fmla="+- 0 1748 1569"/>
                <a:gd name="T27" fmla="*/ 1748 h 197"/>
                <a:gd name="T28" fmla="+- 0 4027 3661"/>
                <a:gd name="T29" fmla="*/ T28 w 2629"/>
                <a:gd name="T30" fmla="+- 0 1720 1569"/>
                <a:gd name="T31" fmla="*/ 1720 h 197"/>
                <a:gd name="T32" fmla="+- 0 4172 3661"/>
                <a:gd name="T33" fmla="*/ T32 w 2629"/>
                <a:gd name="T34" fmla="+- 0 1623 1569"/>
                <a:gd name="T35" fmla="*/ 1623 h 197"/>
                <a:gd name="T36" fmla="+- 0 4348 3661"/>
                <a:gd name="T37" fmla="*/ T36 w 2629"/>
                <a:gd name="T38" fmla="+- 0 1742 1569"/>
                <a:gd name="T39" fmla="*/ 1742 h 197"/>
                <a:gd name="T40" fmla="+- 0 4246 3661"/>
                <a:gd name="T41" fmla="*/ T40 w 2629"/>
                <a:gd name="T42" fmla="+- 0 1630 1569"/>
                <a:gd name="T43" fmla="*/ 1630 h 197"/>
                <a:gd name="T44" fmla="+- 0 4309 3661"/>
                <a:gd name="T45" fmla="*/ T44 w 2629"/>
                <a:gd name="T46" fmla="+- 0 1654 1569"/>
                <a:gd name="T47" fmla="*/ 1654 h 197"/>
                <a:gd name="T48" fmla="+- 0 4259 3661"/>
                <a:gd name="T49" fmla="*/ T48 w 2629"/>
                <a:gd name="T50" fmla="+- 0 1728 1569"/>
                <a:gd name="T51" fmla="*/ 1728 h 197"/>
                <a:gd name="T52" fmla="+- 0 4303 3661"/>
                <a:gd name="T53" fmla="*/ T52 w 2629"/>
                <a:gd name="T54" fmla="+- 0 1674 1569"/>
                <a:gd name="T55" fmla="*/ 1674 h 197"/>
                <a:gd name="T56" fmla="+- 0 4254 3661"/>
                <a:gd name="T57" fmla="*/ T56 w 2629"/>
                <a:gd name="T58" fmla="+- 0 1765 1569"/>
                <a:gd name="T59" fmla="*/ 1765 h 197"/>
                <a:gd name="T60" fmla="+- 0 4417 3661"/>
                <a:gd name="T61" fmla="*/ T60 w 2629"/>
                <a:gd name="T62" fmla="+- 0 1575 1569"/>
                <a:gd name="T63" fmla="*/ 1575 h 197"/>
                <a:gd name="T64" fmla="+- 0 4555 3661"/>
                <a:gd name="T65" fmla="*/ T64 w 2629"/>
                <a:gd name="T66" fmla="+- 0 1630 1569"/>
                <a:gd name="T67" fmla="*/ 1630 h 197"/>
                <a:gd name="T68" fmla="+- 0 4544 3661"/>
                <a:gd name="T69" fmla="*/ T68 w 2629"/>
                <a:gd name="T70" fmla="+- 0 1625 1569"/>
                <a:gd name="T71" fmla="*/ 1625 h 197"/>
                <a:gd name="T72" fmla="+- 0 4447 3661"/>
                <a:gd name="T73" fmla="*/ T72 w 2629"/>
                <a:gd name="T74" fmla="+- 0 1726 1569"/>
                <a:gd name="T75" fmla="*/ 1726 h 197"/>
                <a:gd name="T76" fmla="+- 0 4579 3661"/>
                <a:gd name="T77" fmla="*/ T76 w 2629"/>
                <a:gd name="T78" fmla="+- 0 1729 1569"/>
                <a:gd name="T79" fmla="*/ 1729 h 197"/>
                <a:gd name="T80" fmla="+- 0 4582 3661"/>
                <a:gd name="T81" fmla="*/ T80 w 2629"/>
                <a:gd name="T82" fmla="+- 0 1690 1569"/>
                <a:gd name="T83" fmla="*/ 1690 h 197"/>
                <a:gd name="T84" fmla="+- 0 4601 3661"/>
                <a:gd name="T85" fmla="*/ T84 w 2629"/>
                <a:gd name="T86" fmla="+- 0 1761 1569"/>
                <a:gd name="T87" fmla="*/ 1761 h 197"/>
                <a:gd name="T88" fmla="+- 0 4883 3661"/>
                <a:gd name="T89" fmla="*/ T88 w 2629"/>
                <a:gd name="T90" fmla="+- 0 1709 1569"/>
                <a:gd name="T91" fmla="*/ 1709 h 197"/>
                <a:gd name="T92" fmla="+- 0 4834 3661"/>
                <a:gd name="T93" fmla="*/ T92 w 2629"/>
                <a:gd name="T94" fmla="+- 0 1649 1569"/>
                <a:gd name="T95" fmla="*/ 1649 h 197"/>
                <a:gd name="T96" fmla="+- 0 4804 3661"/>
                <a:gd name="T97" fmla="*/ T96 w 2629"/>
                <a:gd name="T98" fmla="+- 0 1620 1569"/>
                <a:gd name="T99" fmla="*/ 1620 h 197"/>
                <a:gd name="T100" fmla="+- 0 4840 3661"/>
                <a:gd name="T101" fmla="*/ T100 w 2629"/>
                <a:gd name="T102" fmla="+- 0 1716 1569"/>
                <a:gd name="T103" fmla="*/ 1716 h 197"/>
                <a:gd name="T104" fmla="+- 0 4754 3661"/>
                <a:gd name="T105" fmla="*/ T104 w 2629"/>
                <a:gd name="T106" fmla="+- 0 1731 1569"/>
                <a:gd name="T107" fmla="*/ 1731 h 197"/>
                <a:gd name="T108" fmla="+- 0 4883 3661"/>
                <a:gd name="T109" fmla="*/ T108 w 2629"/>
                <a:gd name="T110" fmla="+- 0 1709 1569"/>
                <a:gd name="T111" fmla="*/ 1709 h 197"/>
                <a:gd name="T112" fmla="+- 0 5229 3661"/>
                <a:gd name="T113" fmla="*/ T112 w 2629"/>
                <a:gd name="T114" fmla="+- 0 1623 1569"/>
                <a:gd name="T115" fmla="*/ 1623 h 197"/>
                <a:gd name="T116" fmla="+- 0 5145 3661"/>
                <a:gd name="T117" fmla="*/ T116 w 2629"/>
                <a:gd name="T118" fmla="+- 0 1733 1569"/>
                <a:gd name="T119" fmla="*/ 1733 h 197"/>
                <a:gd name="T120" fmla="+- 0 5115 3661"/>
                <a:gd name="T121" fmla="*/ T120 w 2629"/>
                <a:gd name="T122" fmla="+- 0 1612 1569"/>
                <a:gd name="T123" fmla="*/ 1612 h 197"/>
                <a:gd name="T124" fmla="+- 0 5195 3661"/>
                <a:gd name="T125" fmla="*/ T124 w 2629"/>
                <a:gd name="T126" fmla="+- 0 1581 1569"/>
                <a:gd name="T127" fmla="*/ 1581 h 197"/>
                <a:gd name="T128" fmla="+- 0 5060 3661"/>
                <a:gd name="T129" fmla="*/ T128 w 2629"/>
                <a:gd name="T130" fmla="+- 0 1712 1569"/>
                <a:gd name="T131" fmla="*/ 1712 h 197"/>
                <a:gd name="T132" fmla="+- 0 5229 3661"/>
                <a:gd name="T133" fmla="*/ T132 w 2629"/>
                <a:gd name="T134" fmla="+- 0 1712 1569"/>
                <a:gd name="T135" fmla="*/ 1712 h 197"/>
                <a:gd name="T136" fmla="+- 0 5361 3661"/>
                <a:gd name="T137" fmla="*/ T136 w 2629"/>
                <a:gd name="T138" fmla="+- 0 1706 1569"/>
                <a:gd name="T139" fmla="*/ 1706 h 197"/>
                <a:gd name="T140" fmla="+- 0 5316 3661"/>
                <a:gd name="T141" fmla="*/ T140 w 2629"/>
                <a:gd name="T142" fmla="+- 0 1652 1569"/>
                <a:gd name="T143" fmla="*/ 1652 h 197"/>
                <a:gd name="T144" fmla="+- 0 5304 3661"/>
                <a:gd name="T145" fmla="*/ T144 w 2629"/>
                <a:gd name="T146" fmla="+- 0 1635 1569"/>
                <a:gd name="T147" fmla="*/ 1635 h 197"/>
                <a:gd name="T148" fmla="+- 0 5365 3661"/>
                <a:gd name="T149" fmla="*/ T148 w 2629"/>
                <a:gd name="T150" fmla="+- 0 1759 1569"/>
                <a:gd name="T151" fmla="*/ 1759 h 197"/>
                <a:gd name="T152" fmla="+- 0 5547 3661"/>
                <a:gd name="T153" fmla="*/ T152 w 2629"/>
                <a:gd name="T154" fmla="+- 0 1655 1569"/>
                <a:gd name="T155" fmla="*/ 1655 h 197"/>
                <a:gd name="T156" fmla="+- 0 5500 3661"/>
                <a:gd name="T157" fmla="*/ T156 w 2629"/>
                <a:gd name="T158" fmla="+- 0 1652 1569"/>
                <a:gd name="T159" fmla="*/ 1652 h 197"/>
                <a:gd name="T160" fmla="+- 0 5419 3661"/>
                <a:gd name="T161" fmla="*/ T160 w 2629"/>
                <a:gd name="T162" fmla="+- 0 1662 1569"/>
                <a:gd name="T163" fmla="*/ 1662 h 197"/>
                <a:gd name="T164" fmla="+- 0 5528 3661"/>
                <a:gd name="T165" fmla="*/ T164 w 2629"/>
                <a:gd name="T166" fmla="+- 0 1754 1569"/>
                <a:gd name="T167" fmla="*/ 1754 h 197"/>
                <a:gd name="T168" fmla="+- 0 5457 3661"/>
                <a:gd name="T169" fmla="*/ T168 w 2629"/>
                <a:gd name="T170" fmla="+- 0 1725 1569"/>
                <a:gd name="T171" fmla="*/ 1725 h 197"/>
                <a:gd name="T172" fmla="+- 0 5605 3661"/>
                <a:gd name="T173" fmla="*/ T172 w 2629"/>
                <a:gd name="T174" fmla="+- 0 1656 1569"/>
                <a:gd name="T175" fmla="*/ 1656 h 197"/>
                <a:gd name="T176" fmla="+- 0 5670 3661"/>
                <a:gd name="T177" fmla="*/ T176 w 2629"/>
                <a:gd name="T178" fmla="+- 0 1630 1569"/>
                <a:gd name="T179" fmla="*/ 1630 h 197"/>
                <a:gd name="T180" fmla="+- 0 5585 3661"/>
                <a:gd name="T181" fmla="*/ T180 w 2629"/>
                <a:gd name="T182" fmla="+- 0 1696 1569"/>
                <a:gd name="T183" fmla="*/ 1696 h 197"/>
                <a:gd name="T184" fmla="+- 0 5611 3661"/>
                <a:gd name="T185" fmla="*/ T184 w 2629"/>
                <a:gd name="T186" fmla="+- 0 1735 1569"/>
                <a:gd name="T187" fmla="*/ 1735 h 197"/>
                <a:gd name="T188" fmla="+- 0 5658 3661"/>
                <a:gd name="T189" fmla="*/ T188 w 2629"/>
                <a:gd name="T190" fmla="+- 0 1762 1569"/>
                <a:gd name="T191" fmla="*/ 1762 h 197"/>
                <a:gd name="T192" fmla="+- 0 5721 3661"/>
                <a:gd name="T193" fmla="*/ T192 w 2629"/>
                <a:gd name="T194" fmla="+- 0 1607 1569"/>
                <a:gd name="T195" fmla="*/ 1607 h 197"/>
                <a:gd name="T196" fmla="+- 0 5812 3661"/>
                <a:gd name="T197" fmla="*/ T196 w 2629"/>
                <a:gd name="T198" fmla="+- 0 1760 1569"/>
                <a:gd name="T199" fmla="*/ 1760 h 197"/>
                <a:gd name="T200" fmla="+- 0 6001 3661"/>
                <a:gd name="T201" fmla="*/ T200 w 2629"/>
                <a:gd name="T202" fmla="+- 0 1753 1569"/>
                <a:gd name="T203" fmla="*/ 1753 h 197"/>
                <a:gd name="T204" fmla="+- 0 5949 3661"/>
                <a:gd name="T205" fmla="*/ T204 w 2629"/>
                <a:gd name="T206" fmla="+- 0 1621 1569"/>
                <a:gd name="T207" fmla="*/ 1621 h 197"/>
                <a:gd name="T208" fmla="+- 0 5922 3661"/>
                <a:gd name="T209" fmla="*/ T208 w 2629"/>
                <a:gd name="T210" fmla="+- 0 1651 1569"/>
                <a:gd name="T211" fmla="*/ 1651 h 197"/>
                <a:gd name="T212" fmla="+- 0 5936 3661"/>
                <a:gd name="T213" fmla="*/ T212 w 2629"/>
                <a:gd name="T214" fmla="+- 0 1739 1569"/>
                <a:gd name="T215" fmla="*/ 1739 h 197"/>
                <a:gd name="T216" fmla="+- 0 5958 3661"/>
                <a:gd name="T217" fmla="*/ T216 w 2629"/>
                <a:gd name="T218" fmla="+- 0 1695 1569"/>
                <a:gd name="T219" fmla="*/ 1695 h 197"/>
                <a:gd name="T220" fmla="+- 0 5873 3661"/>
                <a:gd name="T221" fmla="*/ T220 w 2629"/>
                <a:gd name="T222" fmla="+- 0 1724 1569"/>
                <a:gd name="T223" fmla="*/ 1724 h 197"/>
                <a:gd name="T224" fmla="+- 0 5964 3661"/>
                <a:gd name="T225" fmla="*/ T224 w 2629"/>
                <a:gd name="T226" fmla="+- 0 1758 1569"/>
                <a:gd name="T227" fmla="*/ 1758 h 197"/>
                <a:gd name="T228" fmla="+- 0 6064 3661"/>
                <a:gd name="T229" fmla="*/ T228 w 2629"/>
                <a:gd name="T230" fmla="+- 0 1653 1569"/>
                <a:gd name="T231" fmla="*/ 1653 h 197"/>
                <a:gd name="T232" fmla="+- 0 6118 3661"/>
                <a:gd name="T233" fmla="*/ T232 w 2629"/>
                <a:gd name="T234" fmla="+- 0 1625 1569"/>
                <a:gd name="T235" fmla="*/ 1625 h 197"/>
                <a:gd name="T236" fmla="+- 0 6053 3661"/>
                <a:gd name="T237" fmla="*/ T236 w 2629"/>
                <a:gd name="T238" fmla="+- 0 1701 1569"/>
                <a:gd name="T239" fmla="*/ 1701 h 197"/>
                <a:gd name="T240" fmla="+- 0 6061 3661"/>
                <a:gd name="T241" fmla="*/ T240 w 2629"/>
                <a:gd name="T242" fmla="+- 0 1728 1569"/>
                <a:gd name="T243" fmla="*/ 1728 h 197"/>
                <a:gd name="T244" fmla="+- 0 6125 3661"/>
                <a:gd name="T245" fmla="*/ T244 w 2629"/>
                <a:gd name="T246" fmla="+- 0 1758 1569"/>
                <a:gd name="T247" fmla="*/ 1758 h 1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629" h="197">
                  <a:moveTo>
                    <a:pt x="144" y="65"/>
                  </a:moveTo>
                  <a:lnTo>
                    <a:pt x="143" y="51"/>
                  </a:lnTo>
                  <a:lnTo>
                    <a:pt x="140" y="39"/>
                  </a:lnTo>
                  <a:lnTo>
                    <a:pt x="140" y="38"/>
                  </a:lnTo>
                  <a:lnTo>
                    <a:pt x="135" y="28"/>
                  </a:lnTo>
                  <a:lnTo>
                    <a:pt x="127" y="20"/>
                  </a:lnTo>
                  <a:lnTo>
                    <a:pt x="118" y="14"/>
                  </a:lnTo>
                  <a:lnTo>
                    <a:pt x="108" y="9"/>
                  </a:lnTo>
                  <a:lnTo>
                    <a:pt x="105" y="9"/>
                  </a:lnTo>
                  <a:lnTo>
                    <a:pt x="105" y="55"/>
                  </a:lnTo>
                  <a:lnTo>
                    <a:pt x="105" y="75"/>
                  </a:lnTo>
                  <a:lnTo>
                    <a:pt x="102" y="82"/>
                  </a:lnTo>
                  <a:lnTo>
                    <a:pt x="92" y="91"/>
                  </a:lnTo>
                  <a:lnTo>
                    <a:pt x="85" y="93"/>
                  </a:lnTo>
                  <a:lnTo>
                    <a:pt x="40" y="93"/>
                  </a:lnTo>
                  <a:lnTo>
                    <a:pt x="40" y="38"/>
                  </a:lnTo>
                  <a:lnTo>
                    <a:pt x="85" y="38"/>
                  </a:lnTo>
                  <a:lnTo>
                    <a:pt x="92" y="40"/>
                  </a:lnTo>
                  <a:lnTo>
                    <a:pt x="102" y="48"/>
                  </a:lnTo>
                  <a:lnTo>
                    <a:pt x="105" y="55"/>
                  </a:lnTo>
                  <a:lnTo>
                    <a:pt x="105" y="9"/>
                  </a:lnTo>
                  <a:lnTo>
                    <a:pt x="96" y="7"/>
                  </a:lnTo>
                  <a:lnTo>
                    <a:pt x="82" y="6"/>
                  </a:lnTo>
                  <a:lnTo>
                    <a:pt x="0" y="6"/>
                  </a:lnTo>
                  <a:lnTo>
                    <a:pt x="0" y="192"/>
                  </a:lnTo>
                  <a:lnTo>
                    <a:pt x="40" y="192"/>
                  </a:lnTo>
                  <a:lnTo>
                    <a:pt x="40" y="125"/>
                  </a:lnTo>
                  <a:lnTo>
                    <a:pt x="80" y="125"/>
                  </a:lnTo>
                  <a:lnTo>
                    <a:pt x="94" y="124"/>
                  </a:lnTo>
                  <a:lnTo>
                    <a:pt x="107" y="121"/>
                  </a:lnTo>
                  <a:lnTo>
                    <a:pt x="118" y="117"/>
                  </a:lnTo>
                  <a:lnTo>
                    <a:pt x="127" y="111"/>
                  </a:lnTo>
                  <a:lnTo>
                    <a:pt x="135" y="103"/>
                  </a:lnTo>
                  <a:lnTo>
                    <a:pt x="140" y="93"/>
                  </a:lnTo>
                  <a:lnTo>
                    <a:pt x="143" y="80"/>
                  </a:lnTo>
                  <a:lnTo>
                    <a:pt x="144" y="65"/>
                  </a:lnTo>
                  <a:close/>
                  <a:moveTo>
                    <a:pt x="255" y="51"/>
                  </a:moveTo>
                  <a:lnTo>
                    <a:pt x="252" y="51"/>
                  </a:lnTo>
                  <a:lnTo>
                    <a:pt x="239" y="51"/>
                  </a:lnTo>
                  <a:lnTo>
                    <a:pt x="230" y="54"/>
                  </a:lnTo>
                  <a:lnTo>
                    <a:pt x="219" y="63"/>
                  </a:lnTo>
                  <a:lnTo>
                    <a:pt x="214" y="69"/>
                  </a:lnTo>
                  <a:lnTo>
                    <a:pt x="208" y="78"/>
                  </a:lnTo>
                  <a:lnTo>
                    <a:pt x="208" y="54"/>
                  </a:lnTo>
                  <a:lnTo>
                    <a:pt x="173" y="54"/>
                  </a:lnTo>
                  <a:lnTo>
                    <a:pt x="173" y="192"/>
                  </a:lnTo>
                  <a:lnTo>
                    <a:pt x="210" y="192"/>
                  </a:lnTo>
                  <a:lnTo>
                    <a:pt x="210" y="115"/>
                  </a:lnTo>
                  <a:lnTo>
                    <a:pt x="211" y="107"/>
                  </a:lnTo>
                  <a:lnTo>
                    <a:pt x="219" y="92"/>
                  </a:lnTo>
                  <a:lnTo>
                    <a:pt x="229" y="87"/>
                  </a:lnTo>
                  <a:lnTo>
                    <a:pt x="244" y="87"/>
                  </a:lnTo>
                  <a:lnTo>
                    <a:pt x="255" y="88"/>
                  </a:lnTo>
                  <a:lnTo>
                    <a:pt x="255" y="51"/>
                  </a:lnTo>
                  <a:close/>
                  <a:moveTo>
                    <a:pt x="405" y="121"/>
                  </a:moveTo>
                  <a:lnTo>
                    <a:pt x="405" y="112"/>
                  </a:lnTo>
                  <a:lnTo>
                    <a:pt x="404" y="109"/>
                  </a:lnTo>
                  <a:lnTo>
                    <a:pt x="402" y="95"/>
                  </a:lnTo>
                  <a:lnTo>
                    <a:pt x="398" y="86"/>
                  </a:lnTo>
                  <a:lnTo>
                    <a:pt x="395" y="80"/>
                  </a:lnTo>
                  <a:lnTo>
                    <a:pt x="393" y="77"/>
                  </a:lnTo>
                  <a:lnTo>
                    <a:pt x="386" y="68"/>
                  </a:lnTo>
                  <a:lnTo>
                    <a:pt x="378" y="61"/>
                  </a:lnTo>
                  <a:lnTo>
                    <a:pt x="367" y="56"/>
                  </a:lnTo>
                  <a:lnTo>
                    <a:pt x="367" y="109"/>
                  </a:lnTo>
                  <a:lnTo>
                    <a:pt x="303" y="109"/>
                  </a:lnTo>
                  <a:lnTo>
                    <a:pt x="305" y="100"/>
                  </a:lnTo>
                  <a:lnTo>
                    <a:pt x="308" y="93"/>
                  </a:lnTo>
                  <a:lnTo>
                    <a:pt x="318" y="83"/>
                  </a:lnTo>
                  <a:lnTo>
                    <a:pt x="326" y="80"/>
                  </a:lnTo>
                  <a:lnTo>
                    <a:pt x="344" y="80"/>
                  </a:lnTo>
                  <a:lnTo>
                    <a:pt x="351" y="83"/>
                  </a:lnTo>
                  <a:lnTo>
                    <a:pt x="363" y="93"/>
                  </a:lnTo>
                  <a:lnTo>
                    <a:pt x="366" y="100"/>
                  </a:lnTo>
                  <a:lnTo>
                    <a:pt x="367" y="109"/>
                  </a:lnTo>
                  <a:lnTo>
                    <a:pt x="367" y="56"/>
                  </a:lnTo>
                  <a:lnTo>
                    <a:pt x="358" y="53"/>
                  </a:lnTo>
                  <a:lnTo>
                    <a:pt x="347" y="51"/>
                  </a:lnTo>
                  <a:lnTo>
                    <a:pt x="335" y="51"/>
                  </a:lnTo>
                  <a:lnTo>
                    <a:pt x="320" y="52"/>
                  </a:lnTo>
                  <a:lnTo>
                    <a:pt x="307" y="55"/>
                  </a:lnTo>
                  <a:lnTo>
                    <a:pt x="295" y="61"/>
                  </a:lnTo>
                  <a:lnTo>
                    <a:pt x="285" y="70"/>
                  </a:lnTo>
                  <a:lnTo>
                    <a:pt x="276" y="80"/>
                  </a:lnTo>
                  <a:lnTo>
                    <a:pt x="270" y="93"/>
                  </a:lnTo>
                  <a:lnTo>
                    <a:pt x="266" y="108"/>
                  </a:lnTo>
                  <a:lnTo>
                    <a:pt x="265" y="124"/>
                  </a:lnTo>
                  <a:lnTo>
                    <a:pt x="267" y="142"/>
                  </a:lnTo>
                  <a:lnTo>
                    <a:pt x="271" y="157"/>
                  </a:lnTo>
                  <a:lnTo>
                    <a:pt x="277" y="170"/>
                  </a:lnTo>
                  <a:lnTo>
                    <a:pt x="287" y="179"/>
                  </a:lnTo>
                  <a:lnTo>
                    <a:pt x="298" y="187"/>
                  </a:lnTo>
                  <a:lnTo>
                    <a:pt x="310" y="192"/>
                  </a:lnTo>
                  <a:lnTo>
                    <a:pt x="323" y="195"/>
                  </a:lnTo>
                  <a:lnTo>
                    <a:pt x="336" y="196"/>
                  </a:lnTo>
                  <a:lnTo>
                    <a:pt x="353" y="195"/>
                  </a:lnTo>
                  <a:lnTo>
                    <a:pt x="367" y="191"/>
                  </a:lnTo>
                  <a:lnTo>
                    <a:pt x="379" y="185"/>
                  </a:lnTo>
                  <a:lnTo>
                    <a:pt x="390" y="176"/>
                  </a:lnTo>
                  <a:lnTo>
                    <a:pt x="398" y="168"/>
                  </a:lnTo>
                  <a:lnTo>
                    <a:pt x="398" y="167"/>
                  </a:lnTo>
                  <a:lnTo>
                    <a:pt x="402" y="160"/>
                  </a:lnTo>
                  <a:lnTo>
                    <a:pt x="403" y="151"/>
                  </a:lnTo>
                  <a:lnTo>
                    <a:pt x="366" y="151"/>
                  </a:lnTo>
                  <a:lnTo>
                    <a:pt x="363" y="155"/>
                  </a:lnTo>
                  <a:lnTo>
                    <a:pt x="361" y="159"/>
                  </a:lnTo>
                  <a:lnTo>
                    <a:pt x="353" y="165"/>
                  </a:lnTo>
                  <a:lnTo>
                    <a:pt x="346" y="167"/>
                  </a:lnTo>
                  <a:lnTo>
                    <a:pt x="330" y="167"/>
                  </a:lnTo>
                  <a:lnTo>
                    <a:pt x="323" y="165"/>
                  </a:lnTo>
                  <a:lnTo>
                    <a:pt x="308" y="156"/>
                  </a:lnTo>
                  <a:lnTo>
                    <a:pt x="303" y="147"/>
                  </a:lnTo>
                  <a:lnTo>
                    <a:pt x="302" y="133"/>
                  </a:lnTo>
                  <a:lnTo>
                    <a:pt x="405" y="133"/>
                  </a:lnTo>
                  <a:lnTo>
                    <a:pt x="405" y="121"/>
                  </a:lnTo>
                  <a:close/>
                  <a:moveTo>
                    <a:pt x="550" y="54"/>
                  </a:moveTo>
                  <a:lnTo>
                    <a:pt x="511" y="54"/>
                  </a:lnTo>
                  <a:lnTo>
                    <a:pt x="481" y="156"/>
                  </a:lnTo>
                  <a:lnTo>
                    <a:pt x="451" y="54"/>
                  </a:lnTo>
                  <a:lnTo>
                    <a:pt x="410" y="54"/>
                  </a:lnTo>
                  <a:lnTo>
                    <a:pt x="460" y="192"/>
                  </a:lnTo>
                  <a:lnTo>
                    <a:pt x="499" y="192"/>
                  </a:lnTo>
                  <a:lnTo>
                    <a:pt x="550" y="54"/>
                  </a:lnTo>
                  <a:close/>
                  <a:moveTo>
                    <a:pt x="694" y="186"/>
                  </a:moveTo>
                  <a:lnTo>
                    <a:pt x="692" y="185"/>
                  </a:lnTo>
                  <a:lnTo>
                    <a:pt x="690" y="184"/>
                  </a:lnTo>
                  <a:lnTo>
                    <a:pt x="688" y="181"/>
                  </a:lnTo>
                  <a:lnTo>
                    <a:pt x="687" y="177"/>
                  </a:lnTo>
                  <a:lnTo>
                    <a:pt x="687" y="176"/>
                  </a:lnTo>
                  <a:lnTo>
                    <a:pt x="687" y="173"/>
                  </a:lnTo>
                  <a:lnTo>
                    <a:pt x="687" y="170"/>
                  </a:lnTo>
                  <a:lnTo>
                    <a:pt x="686" y="125"/>
                  </a:lnTo>
                  <a:lnTo>
                    <a:pt x="686" y="80"/>
                  </a:lnTo>
                  <a:lnTo>
                    <a:pt x="686" y="77"/>
                  </a:lnTo>
                  <a:lnTo>
                    <a:pt x="680" y="66"/>
                  </a:lnTo>
                  <a:lnTo>
                    <a:pt x="668" y="60"/>
                  </a:lnTo>
                  <a:lnTo>
                    <a:pt x="659" y="56"/>
                  </a:lnTo>
                  <a:lnTo>
                    <a:pt x="649" y="53"/>
                  </a:lnTo>
                  <a:lnTo>
                    <a:pt x="638" y="52"/>
                  </a:lnTo>
                  <a:lnTo>
                    <a:pt x="627" y="51"/>
                  </a:lnTo>
                  <a:lnTo>
                    <a:pt x="610" y="52"/>
                  </a:lnTo>
                  <a:lnTo>
                    <a:pt x="596" y="56"/>
                  </a:lnTo>
                  <a:lnTo>
                    <a:pt x="585" y="61"/>
                  </a:lnTo>
                  <a:lnTo>
                    <a:pt x="577" y="69"/>
                  </a:lnTo>
                  <a:lnTo>
                    <a:pt x="570" y="77"/>
                  </a:lnTo>
                  <a:lnTo>
                    <a:pt x="567" y="87"/>
                  </a:lnTo>
                  <a:lnTo>
                    <a:pt x="566" y="99"/>
                  </a:lnTo>
                  <a:lnTo>
                    <a:pt x="602" y="99"/>
                  </a:lnTo>
                  <a:lnTo>
                    <a:pt x="603" y="93"/>
                  </a:lnTo>
                  <a:lnTo>
                    <a:pt x="604" y="89"/>
                  </a:lnTo>
                  <a:lnTo>
                    <a:pt x="607" y="86"/>
                  </a:lnTo>
                  <a:lnTo>
                    <a:pt x="611" y="82"/>
                  </a:lnTo>
                  <a:lnTo>
                    <a:pt x="617" y="80"/>
                  </a:lnTo>
                  <a:lnTo>
                    <a:pt x="634" y="80"/>
                  </a:lnTo>
                  <a:lnTo>
                    <a:pt x="640" y="81"/>
                  </a:lnTo>
                  <a:lnTo>
                    <a:pt x="648" y="85"/>
                  </a:lnTo>
                  <a:lnTo>
                    <a:pt x="650" y="89"/>
                  </a:lnTo>
                  <a:lnTo>
                    <a:pt x="650" y="99"/>
                  </a:lnTo>
                  <a:lnTo>
                    <a:pt x="650" y="100"/>
                  </a:lnTo>
                  <a:lnTo>
                    <a:pt x="650" y="125"/>
                  </a:lnTo>
                  <a:lnTo>
                    <a:pt x="649" y="143"/>
                  </a:lnTo>
                  <a:lnTo>
                    <a:pt x="649" y="150"/>
                  </a:lnTo>
                  <a:lnTo>
                    <a:pt x="646" y="159"/>
                  </a:lnTo>
                  <a:lnTo>
                    <a:pt x="632" y="168"/>
                  </a:lnTo>
                  <a:lnTo>
                    <a:pt x="625" y="170"/>
                  </a:lnTo>
                  <a:lnTo>
                    <a:pt x="612" y="170"/>
                  </a:lnTo>
                  <a:lnTo>
                    <a:pt x="607" y="169"/>
                  </a:lnTo>
                  <a:lnTo>
                    <a:pt x="600" y="163"/>
                  </a:lnTo>
                  <a:lnTo>
                    <a:pt x="598" y="159"/>
                  </a:lnTo>
                  <a:lnTo>
                    <a:pt x="598" y="146"/>
                  </a:lnTo>
                  <a:lnTo>
                    <a:pt x="601" y="141"/>
                  </a:lnTo>
                  <a:lnTo>
                    <a:pt x="611" y="135"/>
                  </a:lnTo>
                  <a:lnTo>
                    <a:pt x="616" y="134"/>
                  </a:lnTo>
                  <a:lnTo>
                    <a:pt x="624" y="132"/>
                  </a:lnTo>
                  <a:lnTo>
                    <a:pt x="637" y="130"/>
                  </a:lnTo>
                  <a:lnTo>
                    <a:pt x="640" y="129"/>
                  </a:lnTo>
                  <a:lnTo>
                    <a:pt x="645" y="127"/>
                  </a:lnTo>
                  <a:lnTo>
                    <a:pt x="647" y="126"/>
                  </a:lnTo>
                  <a:lnTo>
                    <a:pt x="650" y="125"/>
                  </a:lnTo>
                  <a:lnTo>
                    <a:pt x="650" y="100"/>
                  </a:lnTo>
                  <a:lnTo>
                    <a:pt x="647" y="103"/>
                  </a:lnTo>
                  <a:lnTo>
                    <a:pt x="642" y="105"/>
                  </a:lnTo>
                  <a:lnTo>
                    <a:pt x="639" y="106"/>
                  </a:lnTo>
                  <a:lnTo>
                    <a:pt x="634" y="107"/>
                  </a:lnTo>
                  <a:lnTo>
                    <a:pt x="600" y="111"/>
                  </a:lnTo>
                  <a:lnTo>
                    <a:pt x="589" y="114"/>
                  </a:lnTo>
                  <a:lnTo>
                    <a:pt x="582" y="118"/>
                  </a:lnTo>
                  <a:lnTo>
                    <a:pt x="573" y="125"/>
                  </a:lnTo>
                  <a:lnTo>
                    <a:pt x="567" y="133"/>
                  </a:lnTo>
                  <a:lnTo>
                    <a:pt x="563" y="143"/>
                  </a:lnTo>
                  <a:lnTo>
                    <a:pt x="562" y="155"/>
                  </a:lnTo>
                  <a:lnTo>
                    <a:pt x="562" y="169"/>
                  </a:lnTo>
                  <a:lnTo>
                    <a:pt x="566" y="178"/>
                  </a:lnTo>
                  <a:lnTo>
                    <a:pt x="583" y="192"/>
                  </a:lnTo>
                  <a:lnTo>
                    <a:pt x="593" y="196"/>
                  </a:lnTo>
                  <a:lnTo>
                    <a:pt x="616" y="196"/>
                  </a:lnTo>
                  <a:lnTo>
                    <a:pt x="625" y="194"/>
                  </a:lnTo>
                  <a:lnTo>
                    <a:pt x="640" y="186"/>
                  </a:lnTo>
                  <a:lnTo>
                    <a:pt x="646" y="181"/>
                  </a:lnTo>
                  <a:lnTo>
                    <a:pt x="651" y="176"/>
                  </a:lnTo>
                  <a:lnTo>
                    <a:pt x="651" y="179"/>
                  </a:lnTo>
                  <a:lnTo>
                    <a:pt x="651" y="181"/>
                  </a:lnTo>
                  <a:lnTo>
                    <a:pt x="652" y="186"/>
                  </a:lnTo>
                  <a:lnTo>
                    <a:pt x="653" y="189"/>
                  </a:lnTo>
                  <a:lnTo>
                    <a:pt x="654" y="192"/>
                  </a:lnTo>
                  <a:lnTo>
                    <a:pt x="694" y="192"/>
                  </a:lnTo>
                  <a:lnTo>
                    <a:pt x="694" y="186"/>
                  </a:lnTo>
                  <a:close/>
                  <a:moveTo>
                    <a:pt x="756" y="6"/>
                  </a:moveTo>
                  <a:lnTo>
                    <a:pt x="719" y="6"/>
                  </a:lnTo>
                  <a:lnTo>
                    <a:pt x="719" y="192"/>
                  </a:lnTo>
                  <a:lnTo>
                    <a:pt x="756" y="192"/>
                  </a:lnTo>
                  <a:lnTo>
                    <a:pt x="756" y="6"/>
                  </a:lnTo>
                  <a:close/>
                  <a:moveTo>
                    <a:pt x="921" y="121"/>
                  </a:moveTo>
                  <a:lnTo>
                    <a:pt x="921" y="112"/>
                  </a:lnTo>
                  <a:lnTo>
                    <a:pt x="920" y="109"/>
                  </a:lnTo>
                  <a:lnTo>
                    <a:pt x="918" y="95"/>
                  </a:lnTo>
                  <a:lnTo>
                    <a:pt x="914" y="86"/>
                  </a:lnTo>
                  <a:lnTo>
                    <a:pt x="911" y="80"/>
                  </a:lnTo>
                  <a:lnTo>
                    <a:pt x="909" y="77"/>
                  </a:lnTo>
                  <a:lnTo>
                    <a:pt x="902" y="68"/>
                  </a:lnTo>
                  <a:lnTo>
                    <a:pt x="894" y="61"/>
                  </a:lnTo>
                  <a:lnTo>
                    <a:pt x="883" y="56"/>
                  </a:lnTo>
                  <a:lnTo>
                    <a:pt x="883" y="109"/>
                  </a:lnTo>
                  <a:lnTo>
                    <a:pt x="819" y="109"/>
                  </a:lnTo>
                  <a:lnTo>
                    <a:pt x="821" y="100"/>
                  </a:lnTo>
                  <a:lnTo>
                    <a:pt x="824" y="93"/>
                  </a:lnTo>
                  <a:lnTo>
                    <a:pt x="834" y="83"/>
                  </a:lnTo>
                  <a:lnTo>
                    <a:pt x="842" y="80"/>
                  </a:lnTo>
                  <a:lnTo>
                    <a:pt x="860" y="80"/>
                  </a:lnTo>
                  <a:lnTo>
                    <a:pt x="867" y="83"/>
                  </a:lnTo>
                  <a:lnTo>
                    <a:pt x="879" y="93"/>
                  </a:lnTo>
                  <a:lnTo>
                    <a:pt x="882" y="100"/>
                  </a:lnTo>
                  <a:lnTo>
                    <a:pt x="883" y="109"/>
                  </a:lnTo>
                  <a:lnTo>
                    <a:pt x="883" y="56"/>
                  </a:lnTo>
                  <a:lnTo>
                    <a:pt x="874" y="53"/>
                  </a:lnTo>
                  <a:lnTo>
                    <a:pt x="863" y="51"/>
                  </a:lnTo>
                  <a:lnTo>
                    <a:pt x="851" y="51"/>
                  </a:lnTo>
                  <a:lnTo>
                    <a:pt x="836" y="52"/>
                  </a:lnTo>
                  <a:lnTo>
                    <a:pt x="823" y="55"/>
                  </a:lnTo>
                  <a:lnTo>
                    <a:pt x="811" y="61"/>
                  </a:lnTo>
                  <a:lnTo>
                    <a:pt x="801" y="70"/>
                  </a:lnTo>
                  <a:lnTo>
                    <a:pt x="792" y="80"/>
                  </a:lnTo>
                  <a:lnTo>
                    <a:pt x="786" y="93"/>
                  </a:lnTo>
                  <a:lnTo>
                    <a:pt x="782" y="108"/>
                  </a:lnTo>
                  <a:lnTo>
                    <a:pt x="781" y="124"/>
                  </a:lnTo>
                  <a:lnTo>
                    <a:pt x="782" y="142"/>
                  </a:lnTo>
                  <a:lnTo>
                    <a:pt x="786" y="157"/>
                  </a:lnTo>
                  <a:lnTo>
                    <a:pt x="793" y="170"/>
                  </a:lnTo>
                  <a:lnTo>
                    <a:pt x="803" y="179"/>
                  </a:lnTo>
                  <a:lnTo>
                    <a:pt x="814" y="187"/>
                  </a:lnTo>
                  <a:lnTo>
                    <a:pt x="826" y="192"/>
                  </a:lnTo>
                  <a:lnTo>
                    <a:pt x="839" y="195"/>
                  </a:lnTo>
                  <a:lnTo>
                    <a:pt x="852" y="196"/>
                  </a:lnTo>
                  <a:lnTo>
                    <a:pt x="868" y="195"/>
                  </a:lnTo>
                  <a:lnTo>
                    <a:pt x="883" y="191"/>
                  </a:lnTo>
                  <a:lnTo>
                    <a:pt x="895" y="185"/>
                  </a:lnTo>
                  <a:lnTo>
                    <a:pt x="905" y="176"/>
                  </a:lnTo>
                  <a:lnTo>
                    <a:pt x="914" y="168"/>
                  </a:lnTo>
                  <a:lnTo>
                    <a:pt x="914" y="167"/>
                  </a:lnTo>
                  <a:lnTo>
                    <a:pt x="918" y="160"/>
                  </a:lnTo>
                  <a:lnTo>
                    <a:pt x="919" y="151"/>
                  </a:lnTo>
                  <a:lnTo>
                    <a:pt x="881" y="151"/>
                  </a:lnTo>
                  <a:lnTo>
                    <a:pt x="879" y="155"/>
                  </a:lnTo>
                  <a:lnTo>
                    <a:pt x="877" y="159"/>
                  </a:lnTo>
                  <a:lnTo>
                    <a:pt x="869" y="165"/>
                  </a:lnTo>
                  <a:lnTo>
                    <a:pt x="862" y="167"/>
                  </a:lnTo>
                  <a:lnTo>
                    <a:pt x="845" y="167"/>
                  </a:lnTo>
                  <a:lnTo>
                    <a:pt x="839" y="165"/>
                  </a:lnTo>
                  <a:lnTo>
                    <a:pt x="824" y="156"/>
                  </a:lnTo>
                  <a:lnTo>
                    <a:pt x="819" y="147"/>
                  </a:lnTo>
                  <a:lnTo>
                    <a:pt x="818" y="133"/>
                  </a:lnTo>
                  <a:lnTo>
                    <a:pt x="921" y="133"/>
                  </a:lnTo>
                  <a:lnTo>
                    <a:pt x="921" y="121"/>
                  </a:lnTo>
                  <a:close/>
                  <a:moveTo>
                    <a:pt x="1067" y="82"/>
                  </a:moveTo>
                  <a:lnTo>
                    <a:pt x="1063" y="70"/>
                  </a:lnTo>
                  <a:lnTo>
                    <a:pt x="1053" y="62"/>
                  </a:lnTo>
                  <a:lnTo>
                    <a:pt x="1044" y="55"/>
                  </a:lnTo>
                  <a:lnTo>
                    <a:pt x="1032" y="51"/>
                  </a:lnTo>
                  <a:lnTo>
                    <a:pt x="1006" y="51"/>
                  </a:lnTo>
                  <a:lnTo>
                    <a:pt x="997" y="54"/>
                  </a:lnTo>
                  <a:lnTo>
                    <a:pt x="985" y="62"/>
                  </a:lnTo>
                  <a:lnTo>
                    <a:pt x="980" y="68"/>
                  </a:lnTo>
                  <a:lnTo>
                    <a:pt x="976" y="75"/>
                  </a:lnTo>
                  <a:lnTo>
                    <a:pt x="976" y="55"/>
                  </a:lnTo>
                  <a:lnTo>
                    <a:pt x="940" y="55"/>
                  </a:lnTo>
                  <a:lnTo>
                    <a:pt x="940" y="192"/>
                  </a:lnTo>
                  <a:lnTo>
                    <a:pt x="977" y="192"/>
                  </a:lnTo>
                  <a:lnTo>
                    <a:pt x="977" y="109"/>
                  </a:lnTo>
                  <a:lnTo>
                    <a:pt x="978" y="102"/>
                  </a:lnTo>
                  <a:lnTo>
                    <a:pt x="985" y="86"/>
                  </a:lnTo>
                  <a:lnTo>
                    <a:pt x="994" y="81"/>
                  </a:lnTo>
                  <a:lnTo>
                    <a:pt x="1016" y="81"/>
                  </a:lnTo>
                  <a:lnTo>
                    <a:pt x="1023" y="84"/>
                  </a:lnTo>
                  <a:lnTo>
                    <a:pt x="1029" y="95"/>
                  </a:lnTo>
                  <a:lnTo>
                    <a:pt x="1029" y="101"/>
                  </a:lnTo>
                  <a:lnTo>
                    <a:pt x="1029" y="192"/>
                  </a:lnTo>
                  <a:lnTo>
                    <a:pt x="1067" y="192"/>
                  </a:lnTo>
                  <a:lnTo>
                    <a:pt x="1067" y="82"/>
                  </a:lnTo>
                  <a:close/>
                  <a:moveTo>
                    <a:pt x="1222" y="140"/>
                  </a:moveTo>
                  <a:lnTo>
                    <a:pt x="1218" y="131"/>
                  </a:lnTo>
                  <a:lnTo>
                    <a:pt x="1204" y="117"/>
                  </a:lnTo>
                  <a:lnTo>
                    <a:pt x="1193" y="112"/>
                  </a:lnTo>
                  <a:lnTo>
                    <a:pt x="1156" y="104"/>
                  </a:lnTo>
                  <a:lnTo>
                    <a:pt x="1143" y="101"/>
                  </a:lnTo>
                  <a:lnTo>
                    <a:pt x="1136" y="97"/>
                  </a:lnTo>
                  <a:lnTo>
                    <a:pt x="1134" y="94"/>
                  </a:lnTo>
                  <a:lnTo>
                    <a:pt x="1134" y="87"/>
                  </a:lnTo>
                  <a:lnTo>
                    <a:pt x="1136" y="84"/>
                  </a:lnTo>
                  <a:lnTo>
                    <a:pt x="1142" y="79"/>
                  </a:lnTo>
                  <a:lnTo>
                    <a:pt x="1148" y="78"/>
                  </a:lnTo>
                  <a:lnTo>
                    <a:pt x="1166" y="78"/>
                  </a:lnTo>
                  <a:lnTo>
                    <a:pt x="1173" y="80"/>
                  </a:lnTo>
                  <a:lnTo>
                    <a:pt x="1179" y="88"/>
                  </a:lnTo>
                  <a:lnTo>
                    <a:pt x="1181" y="92"/>
                  </a:lnTo>
                  <a:lnTo>
                    <a:pt x="1181" y="96"/>
                  </a:lnTo>
                  <a:lnTo>
                    <a:pt x="1218" y="96"/>
                  </a:lnTo>
                  <a:lnTo>
                    <a:pt x="1216" y="84"/>
                  </a:lnTo>
                  <a:lnTo>
                    <a:pt x="1212" y="75"/>
                  </a:lnTo>
                  <a:lnTo>
                    <a:pt x="1206" y="67"/>
                  </a:lnTo>
                  <a:lnTo>
                    <a:pt x="1199" y="61"/>
                  </a:lnTo>
                  <a:lnTo>
                    <a:pt x="1190" y="56"/>
                  </a:lnTo>
                  <a:lnTo>
                    <a:pt x="1180" y="53"/>
                  </a:lnTo>
                  <a:lnTo>
                    <a:pt x="1168" y="51"/>
                  </a:lnTo>
                  <a:lnTo>
                    <a:pt x="1156" y="50"/>
                  </a:lnTo>
                  <a:lnTo>
                    <a:pt x="1143" y="51"/>
                  </a:lnTo>
                  <a:lnTo>
                    <a:pt x="1131" y="54"/>
                  </a:lnTo>
                  <a:lnTo>
                    <a:pt x="1121" y="58"/>
                  </a:lnTo>
                  <a:lnTo>
                    <a:pt x="1112" y="64"/>
                  </a:lnTo>
                  <a:lnTo>
                    <a:pt x="1102" y="73"/>
                  </a:lnTo>
                  <a:lnTo>
                    <a:pt x="1097" y="84"/>
                  </a:lnTo>
                  <a:lnTo>
                    <a:pt x="1097" y="108"/>
                  </a:lnTo>
                  <a:lnTo>
                    <a:pt x="1100" y="116"/>
                  </a:lnTo>
                  <a:lnTo>
                    <a:pt x="1113" y="127"/>
                  </a:lnTo>
                  <a:lnTo>
                    <a:pt x="1125" y="132"/>
                  </a:lnTo>
                  <a:lnTo>
                    <a:pt x="1156" y="140"/>
                  </a:lnTo>
                  <a:lnTo>
                    <a:pt x="1167" y="143"/>
                  </a:lnTo>
                  <a:lnTo>
                    <a:pt x="1175" y="145"/>
                  </a:lnTo>
                  <a:lnTo>
                    <a:pt x="1179" y="147"/>
                  </a:lnTo>
                  <a:lnTo>
                    <a:pt x="1183" y="149"/>
                  </a:lnTo>
                  <a:lnTo>
                    <a:pt x="1185" y="152"/>
                  </a:lnTo>
                  <a:lnTo>
                    <a:pt x="1185" y="160"/>
                  </a:lnTo>
                  <a:lnTo>
                    <a:pt x="1182" y="163"/>
                  </a:lnTo>
                  <a:lnTo>
                    <a:pt x="1174" y="168"/>
                  </a:lnTo>
                  <a:lnTo>
                    <a:pt x="1168" y="169"/>
                  </a:lnTo>
                  <a:lnTo>
                    <a:pt x="1148" y="169"/>
                  </a:lnTo>
                  <a:lnTo>
                    <a:pt x="1140" y="166"/>
                  </a:lnTo>
                  <a:lnTo>
                    <a:pt x="1133" y="159"/>
                  </a:lnTo>
                  <a:lnTo>
                    <a:pt x="1131" y="154"/>
                  </a:lnTo>
                  <a:lnTo>
                    <a:pt x="1130" y="148"/>
                  </a:lnTo>
                  <a:lnTo>
                    <a:pt x="1093" y="148"/>
                  </a:lnTo>
                  <a:lnTo>
                    <a:pt x="1093" y="162"/>
                  </a:lnTo>
                  <a:lnTo>
                    <a:pt x="1098" y="174"/>
                  </a:lnTo>
                  <a:lnTo>
                    <a:pt x="1109" y="183"/>
                  </a:lnTo>
                  <a:lnTo>
                    <a:pt x="1118" y="189"/>
                  </a:lnTo>
                  <a:lnTo>
                    <a:pt x="1129" y="193"/>
                  </a:lnTo>
                  <a:lnTo>
                    <a:pt x="1142" y="196"/>
                  </a:lnTo>
                  <a:lnTo>
                    <a:pt x="1158" y="196"/>
                  </a:lnTo>
                  <a:lnTo>
                    <a:pt x="1173" y="196"/>
                  </a:lnTo>
                  <a:lnTo>
                    <a:pt x="1186" y="193"/>
                  </a:lnTo>
                  <a:lnTo>
                    <a:pt x="1197" y="189"/>
                  </a:lnTo>
                  <a:lnTo>
                    <a:pt x="1206" y="183"/>
                  </a:lnTo>
                  <a:lnTo>
                    <a:pt x="1217" y="175"/>
                  </a:lnTo>
                  <a:lnTo>
                    <a:pt x="1222" y="164"/>
                  </a:lnTo>
                  <a:lnTo>
                    <a:pt x="1222" y="140"/>
                  </a:lnTo>
                  <a:close/>
                  <a:moveTo>
                    <a:pt x="1287" y="54"/>
                  </a:moveTo>
                  <a:lnTo>
                    <a:pt x="1250" y="54"/>
                  </a:lnTo>
                  <a:lnTo>
                    <a:pt x="1250" y="192"/>
                  </a:lnTo>
                  <a:lnTo>
                    <a:pt x="1287" y="192"/>
                  </a:lnTo>
                  <a:lnTo>
                    <a:pt x="1287" y="54"/>
                  </a:lnTo>
                  <a:close/>
                  <a:moveTo>
                    <a:pt x="1287" y="5"/>
                  </a:moveTo>
                  <a:lnTo>
                    <a:pt x="1250" y="5"/>
                  </a:lnTo>
                  <a:lnTo>
                    <a:pt x="1250" y="38"/>
                  </a:lnTo>
                  <a:lnTo>
                    <a:pt x="1287" y="38"/>
                  </a:lnTo>
                  <a:lnTo>
                    <a:pt x="1287" y="5"/>
                  </a:lnTo>
                  <a:close/>
                  <a:moveTo>
                    <a:pt x="1575" y="99"/>
                  </a:moveTo>
                  <a:lnTo>
                    <a:pt x="1573" y="75"/>
                  </a:lnTo>
                  <a:lnTo>
                    <a:pt x="1568" y="54"/>
                  </a:lnTo>
                  <a:lnTo>
                    <a:pt x="1559" y="36"/>
                  </a:lnTo>
                  <a:lnTo>
                    <a:pt x="1556" y="33"/>
                  </a:lnTo>
                  <a:lnTo>
                    <a:pt x="1546" y="22"/>
                  </a:lnTo>
                  <a:lnTo>
                    <a:pt x="1535" y="13"/>
                  </a:lnTo>
                  <a:lnTo>
                    <a:pt x="1535" y="99"/>
                  </a:lnTo>
                  <a:lnTo>
                    <a:pt x="1534" y="113"/>
                  </a:lnTo>
                  <a:lnTo>
                    <a:pt x="1532" y="126"/>
                  </a:lnTo>
                  <a:lnTo>
                    <a:pt x="1527" y="138"/>
                  </a:lnTo>
                  <a:lnTo>
                    <a:pt x="1521" y="147"/>
                  </a:lnTo>
                  <a:lnTo>
                    <a:pt x="1514" y="154"/>
                  </a:lnTo>
                  <a:lnTo>
                    <a:pt x="1505" y="160"/>
                  </a:lnTo>
                  <a:lnTo>
                    <a:pt x="1495" y="163"/>
                  </a:lnTo>
                  <a:lnTo>
                    <a:pt x="1484" y="164"/>
                  </a:lnTo>
                  <a:lnTo>
                    <a:pt x="1472" y="163"/>
                  </a:lnTo>
                  <a:lnTo>
                    <a:pt x="1462" y="160"/>
                  </a:lnTo>
                  <a:lnTo>
                    <a:pt x="1454" y="154"/>
                  </a:lnTo>
                  <a:lnTo>
                    <a:pt x="1446" y="147"/>
                  </a:lnTo>
                  <a:lnTo>
                    <a:pt x="1440" y="138"/>
                  </a:lnTo>
                  <a:lnTo>
                    <a:pt x="1435" y="126"/>
                  </a:lnTo>
                  <a:lnTo>
                    <a:pt x="1433" y="113"/>
                  </a:lnTo>
                  <a:lnTo>
                    <a:pt x="1432" y="99"/>
                  </a:lnTo>
                  <a:lnTo>
                    <a:pt x="1433" y="84"/>
                  </a:lnTo>
                  <a:lnTo>
                    <a:pt x="1435" y="71"/>
                  </a:lnTo>
                  <a:lnTo>
                    <a:pt x="1440" y="60"/>
                  </a:lnTo>
                  <a:lnTo>
                    <a:pt x="1446" y="50"/>
                  </a:lnTo>
                  <a:lnTo>
                    <a:pt x="1454" y="43"/>
                  </a:lnTo>
                  <a:lnTo>
                    <a:pt x="1462" y="37"/>
                  </a:lnTo>
                  <a:lnTo>
                    <a:pt x="1472" y="34"/>
                  </a:lnTo>
                  <a:lnTo>
                    <a:pt x="1484" y="33"/>
                  </a:lnTo>
                  <a:lnTo>
                    <a:pt x="1495" y="34"/>
                  </a:lnTo>
                  <a:lnTo>
                    <a:pt x="1505" y="37"/>
                  </a:lnTo>
                  <a:lnTo>
                    <a:pt x="1514" y="43"/>
                  </a:lnTo>
                  <a:lnTo>
                    <a:pt x="1521" y="50"/>
                  </a:lnTo>
                  <a:lnTo>
                    <a:pt x="1527" y="60"/>
                  </a:lnTo>
                  <a:lnTo>
                    <a:pt x="1532" y="71"/>
                  </a:lnTo>
                  <a:lnTo>
                    <a:pt x="1534" y="84"/>
                  </a:lnTo>
                  <a:lnTo>
                    <a:pt x="1535" y="99"/>
                  </a:lnTo>
                  <a:lnTo>
                    <a:pt x="1535" y="13"/>
                  </a:lnTo>
                  <a:lnTo>
                    <a:pt x="1534" y="12"/>
                  </a:lnTo>
                  <a:lnTo>
                    <a:pt x="1520" y="6"/>
                  </a:lnTo>
                  <a:lnTo>
                    <a:pt x="1503" y="2"/>
                  </a:lnTo>
                  <a:lnTo>
                    <a:pt x="1484" y="0"/>
                  </a:lnTo>
                  <a:lnTo>
                    <a:pt x="1464" y="2"/>
                  </a:lnTo>
                  <a:lnTo>
                    <a:pt x="1448" y="6"/>
                  </a:lnTo>
                  <a:lnTo>
                    <a:pt x="1433" y="12"/>
                  </a:lnTo>
                  <a:lnTo>
                    <a:pt x="1421" y="22"/>
                  </a:lnTo>
                  <a:lnTo>
                    <a:pt x="1408" y="36"/>
                  </a:lnTo>
                  <a:lnTo>
                    <a:pt x="1399" y="54"/>
                  </a:lnTo>
                  <a:lnTo>
                    <a:pt x="1394" y="75"/>
                  </a:lnTo>
                  <a:lnTo>
                    <a:pt x="1392" y="99"/>
                  </a:lnTo>
                  <a:lnTo>
                    <a:pt x="1394" y="122"/>
                  </a:lnTo>
                  <a:lnTo>
                    <a:pt x="1399" y="143"/>
                  </a:lnTo>
                  <a:lnTo>
                    <a:pt x="1408" y="160"/>
                  </a:lnTo>
                  <a:lnTo>
                    <a:pt x="1421" y="175"/>
                  </a:lnTo>
                  <a:lnTo>
                    <a:pt x="1433" y="185"/>
                  </a:lnTo>
                  <a:lnTo>
                    <a:pt x="1448" y="191"/>
                  </a:lnTo>
                  <a:lnTo>
                    <a:pt x="1464" y="196"/>
                  </a:lnTo>
                  <a:lnTo>
                    <a:pt x="1484" y="197"/>
                  </a:lnTo>
                  <a:lnTo>
                    <a:pt x="1503" y="196"/>
                  </a:lnTo>
                  <a:lnTo>
                    <a:pt x="1520" y="191"/>
                  </a:lnTo>
                  <a:lnTo>
                    <a:pt x="1534" y="185"/>
                  </a:lnTo>
                  <a:lnTo>
                    <a:pt x="1546" y="175"/>
                  </a:lnTo>
                  <a:lnTo>
                    <a:pt x="1556" y="164"/>
                  </a:lnTo>
                  <a:lnTo>
                    <a:pt x="1559" y="160"/>
                  </a:lnTo>
                  <a:lnTo>
                    <a:pt x="1568" y="143"/>
                  </a:lnTo>
                  <a:lnTo>
                    <a:pt x="1573" y="122"/>
                  </a:lnTo>
                  <a:lnTo>
                    <a:pt x="1575" y="99"/>
                  </a:lnTo>
                  <a:close/>
                  <a:moveTo>
                    <a:pt x="1739" y="121"/>
                  </a:moveTo>
                  <a:lnTo>
                    <a:pt x="1738" y="106"/>
                  </a:lnTo>
                  <a:lnTo>
                    <a:pt x="1735" y="93"/>
                  </a:lnTo>
                  <a:lnTo>
                    <a:pt x="1730" y="83"/>
                  </a:lnTo>
                  <a:lnTo>
                    <a:pt x="1730" y="81"/>
                  </a:lnTo>
                  <a:lnTo>
                    <a:pt x="1724" y="72"/>
                  </a:lnTo>
                  <a:lnTo>
                    <a:pt x="1723" y="71"/>
                  </a:lnTo>
                  <a:lnTo>
                    <a:pt x="1714" y="62"/>
                  </a:lnTo>
                  <a:lnTo>
                    <a:pt x="1704" y="56"/>
                  </a:lnTo>
                  <a:lnTo>
                    <a:pt x="1700" y="55"/>
                  </a:lnTo>
                  <a:lnTo>
                    <a:pt x="1700" y="137"/>
                  </a:lnTo>
                  <a:lnTo>
                    <a:pt x="1697" y="147"/>
                  </a:lnTo>
                  <a:lnTo>
                    <a:pt x="1687" y="162"/>
                  </a:lnTo>
                  <a:lnTo>
                    <a:pt x="1679" y="166"/>
                  </a:lnTo>
                  <a:lnTo>
                    <a:pt x="1659" y="166"/>
                  </a:lnTo>
                  <a:lnTo>
                    <a:pt x="1651" y="162"/>
                  </a:lnTo>
                  <a:lnTo>
                    <a:pt x="1640" y="146"/>
                  </a:lnTo>
                  <a:lnTo>
                    <a:pt x="1637" y="137"/>
                  </a:lnTo>
                  <a:lnTo>
                    <a:pt x="1637" y="115"/>
                  </a:lnTo>
                  <a:lnTo>
                    <a:pt x="1638" y="107"/>
                  </a:lnTo>
                  <a:lnTo>
                    <a:pt x="1638" y="106"/>
                  </a:lnTo>
                  <a:lnTo>
                    <a:pt x="1641" y="100"/>
                  </a:lnTo>
                  <a:lnTo>
                    <a:pt x="1646" y="89"/>
                  </a:lnTo>
                  <a:lnTo>
                    <a:pt x="1655" y="83"/>
                  </a:lnTo>
                  <a:lnTo>
                    <a:pt x="1682" y="83"/>
                  </a:lnTo>
                  <a:lnTo>
                    <a:pt x="1691" y="89"/>
                  </a:lnTo>
                  <a:lnTo>
                    <a:pt x="1699" y="107"/>
                  </a:lnTo>
                  <a:lnTo>
                    <a:pt x="1700" y="115"/>
                  </a:lnTo>
                  <a:lnTo>
                    <a:pt x="1700" y="137"/>
                  </a:lnTo>
                  <a:lnTo>
                    <a:pt x="1700" y="55"/>
                  </a:lnTo>
                  <a:lnTo>
                    <a:pt x="1692" y="52"/>
                  </a:lnTo>
                  <a:lnTo>
                    <a:pt x="1679" y="51"/>
                  </a:lnTo>
                  <a:lnTo>
                    <a:pt x="1669" y="51"/>
                  </a:lnTo>
                  <a:lnTo>
                    <a:pt x="1660" y="53"/>
                  </a:lnTo>
                  <a:lnTo>
                    <a:pt x="1654" y="58"/>
                  </a:lnTo>
                  <a:lnTo>
                    <a:pt x="1648" y="61"/>
                  </a:lnTo>
                  <a:lnTo>
                    <a:pt x="1643" y="66"/>
                  </a:lnTo>
                  <a:lnTo>
                    <a:pt x="1638" y="72"/>
                  </a:lnTo>
                  <a:lnTo>
                    <a:pt x="1638" y="6"/>
                  </a:lnTo>
                  <a:lnTo>
                    <a:pt x="1601" y="6"/>
                  </a:lnTo>
                  <a:lnTo>
                    <a:pt x="1601" y="192"/>
                  </a:lnTo>
                  <a:lnTo>
                    <a:pt x="1638" y="192"/>
                  </a:lnTo>
                  <a:lnTo>
                    <a:pt x="1638" y="174"/>
                  </a:lnTo>
                  <a:lnTo>
                    <a:pt x="1643" y="181"/>
                  </a:lnTo>
                  <a:lnTo>
                    <a:pt x="1647" y="186"/>
                  </a:lnTo>
                  <a:lnTo>
                    <a:pt x="1658" y="193"/>
                  </a:lnTo>
                  <a:lnTo>
                    <a:pt x="1668" y="195"/>
                  </a:lnTo>
                  <a:lnTo>
                    <a:pt x="1680" y="195"/>
                  </a:lnTo>
                  <a:lnTo>
                    <a:pt x="1693" y="194"/>
                  </a:lnTo>
                  <a:lnTo>
                    <a:pt x="1704" y="190"/>
                  </a:lnTo>
                  <a:lnTo>
                    <a:pt x="1715" y="184"/>
                  </a:lnTo>
                  <a:lnTo>
                    <a:pt x="1723" y="174"/>
                  </a:lnTo>
                  <a:lnTo>
                    <a:pt x="1728" y="166"/>
                  </a:lnTo>
                  <a:lnTo>
                    <a:pt x="1730" y="163"/>
                  </a:lnTo>
                  <a:lnTo>
                    <a:pt x="1735" y="150"/>
                  </a:lnTo>
                  <a:lnTo>
                    <a:pt x="1738" y="137"/>
                  </a:lnTo>
                  <a:lnTo>
                    <a:pt x="1739" y="121"/>
                  </a:lnTo>
                  <a:close/>
                  <a:moveTo>
                    <a:pt x="1893" y="121"/>
                  </a:moveTo>
                  <a:lnTo>
                    <a:pt x="1893" y="112"/>
                  </a:lnTo>
                  <a:lnTo>
                    <a:pt x="1893" y="109"/>
                  </a:lnTo>
                  <a:lnTo>
                    <a:pt x="1890" y="95"/>
                  </a:lnTo>
                  <a:lnTo>
                    <a:pt x="1886" y="86"/>
                  </a:lnTo>
                  <a:lnTo>
                    <a:pt x="1883" y="80"/>
                  </a:lnTo>
                  <a:lnTo>
                    <a:pt x="1881" y="77"/>
                  </a:lnTo>
                  <a:lnTo>
                    <a:pt x="1874" y="68"/>
                  </a:lnTo>
                  <a:lnTo>
                    <a:pt x="1866" y="61"/>
                  </a:lnTo>
                  <a:lnTo>
                    <a:pt x="1855" y="56"/>
                  </a:lnTo>
                  <a:lnTo>
                    <a:pt x="1855" y="109"/>
                  </a:lnTo>
                  <a:lnTo>
                    <a:pt x="1791" y="109"/>
                  </a:lnTo>
                  <a:lnTo>
                    <a:pt x="1793" y="100"/>
                  </a:lnTo>
                  <a:lnTo>
                    <a:pt x="1796" y="93"/>
                  </a:lnTo>
                  <a:lnTo>
                    <a:pt x="1806" y="83"/>
                  </a:lnTo>
                  <a:lnTo>
                    <a:pt x="1814" y="80"/>
                  </a:lnTo>
                  <a:lnTo>
                    <a:pt x="1832" y="80"/>
                  </a:lnTo>
                  <a:lnTo>
                    <a:pt x="1839" y="83"/>
                  </a:lnTo>
                  <a:lnTo>
                    <a:pt x="1851" y="93"/>
                  </a:lnTo>
                  <a:lnTo>
                    <a:pt x="1854" y="100"/>
                  </a:lnTo>
                  <a:lnTo>
                    <a:pt x="1855" y="109"/>
                  </a:lnTo>
                  <a:lnTo>
                    <a:pt x="1855" y="56"/>
                  </a:lnTo>
                  <a:lnTo>
                    <a:pt x="1846" y="53"/>
                  </a:lnTo>
                  <a:lnTo>
                    <a:pt x="1835" y="51"/>
                  </a:lnTo>
                  <a:lnTo>
                    <a:pt x="1823" y="51"/>
                  </a:lnTo>
                  <a:lnTo>
                    <a:pt x="1808" y="52"/>
                  </a:lnTo>
                  <a:lnTo>
                    <a:pt x="1795" y="55"/>
                  </a:lnTo>
                  <a:lnTo>
                    <a:pt x="1783" y="61"/>
                  </a:lnTo>
                  <a:lnTo>
                    <a:pt x="1773" y="70"/>
                  </a:lnTo>
                  <a:lnTo>
                    <a:pt x="1764" y="80"/>
                  </a:lnTo>
                  <a:lnTo>
                    <a:pt x="1758" y="93"/>
                  </a:lnTo>
                  <a:lnTo>
                    <a:pt x="1754" y="108"/>
                  </a:lnTo>
                  <a:lnTo>
                    <a:pt x="1753" y="124"/>
                  </a:lnTo>
                  <a:lnTo>
                    <a:pt x="1755" y="142"/>
                  </a:lnTo>
                  <a:lnTo>
                    <a:pt x="1759" y="157"/>
                  </a:lnTo>
                  <a:lnTo>
                    <a:pt x="1765" y="170"/>
                  </a:lnTo>
                  <a:lnTo>
                    <a:pt x="1775" y="179"/>
                  </a:lnTo>
                  <a:lnTo>
                    <a:pt x="1786" y="187"/>
                  </a:lnTo>
                  <a:lnTo>
                    <a:pt x="1798" y="192"/>
                  </a:lnTo>
                  <a:lnTo>
                    <a:pt x="1811" y="195"/>
                  </a:lnTo>
                  <a:lnTo>
                    <a:pt x="1824" y="196"/>
                  </a:lnTo>
                  <a:lnTo>
                    <a:pt x="1841" y="195"/>
                  </a:lnTo>
                  <a:lnTo>
                    <a:pt x="1855" y="191"/>
                  </a:lnTo>
                  <a:lnTo>
                    <a:pt x="1867" y="185"/>
                  </a:lnTo>
                  <a:lnTo>
                    <a:pt x="1878" y="176"/>
                  </a:lnTo>
                  <a:lnTo>
                    <a:pt x="1886" y="168"/>
                  </a:lnTo>
                  <a:lnTo>
                    <a:pt x="1886" y="167"/>
                  </a:lnTo>
                  <a:lnTo>
                    <a:pt x="1890" y="160"/>
                  </a:lnTo>
                  <a:lnTo>
                    <a:pt x="1891" y="151"/>
                  </a:lnTo>
                  <a:lnTo>
                    <a:pt x="1854" y="151"/>
                  </a:lnTo>
                  <a:lnTo>
                    <a:pt x="1851" y="155"/>
                  </a:lnTo>
                  <a:lnTo>
                    <a:pt x="1849" y="159"/>
                  </a:lnTo>
                  <a:lnTo>
                    <a:pt x="1841" y="165"/>
                  </a:lnTo>
                  <a:lnTo>
                    <a:pt x="1834" y="167"/>
                  </a:lnTo>
                  <a:lnTo>
                    <a:pt x="1818" y="167"/>
                  </a:lnTo>
                  <a:lnTo>
                    <a:pt x="1811" y="165"/>
                  </a:lnTo>
                  <a:lnTo>
                    <a:pt x="1796" y="156"/>
                  </a:lnTo>
                  <a:lnTo>
                    <a:pt x="1791" y="147"/>
                  </a:lnTo>
                  <a:lnTo>
                    <a:pt x="1790" y="133"/>
                  </a:lnTo>
                  <a:lnTo>
                    <a:pt x="1893" y="133"/>
                  </a:lnTo>
                  <a:lnTo>
                    <a:pt x="1893" y="121"/>
                  </a:lnTo>
                  <a:close/>
                  <a:moveTo>
                    <a:pt x="2032" y="140"/>
                  </a:moveTo>
                  <a:lnTo>
                    <a:pt x="2028" y="131"/>
                  </a:lnTo>
                  <a:lnTo>
                    <a:pt x="2014" y="117"/>
                  </a:lnTo>
                  <a:lnTo>
                    <a:pt x="2003" y="112"/>
                  </a:lnTo>
                  <a:lnTo>
                    <a:pt x="1966" y="104"/>
                  </a:lnTo>
                  <a:lnTo>
                    <a:pt x="1953" y="101"/>
                  </a:lnTo>
                  <a:lnTo>
                    <a:pt x="1946" y="97"/>
                  </a:lnTo>
                  <a:lnTo>
                    <a:pt x="1944" y="94"/>
                  </a:lnTo>
                  <a:lnTo>
                    <a:pt x="1944" y="87"/>
                  </a:lnTo>
                  <a:lnTo>
                    <a:pt x="1946" y="84"/>
                  </a:lnTo>
                  <a:lnTo>
                    <a:pt x="1953" y="79"/>
                  </a:lnTo>
                  <a:lnTo>
                    <a:pt x="1958" y="78"/>
                  </a:lnTo>
                  <a:lnTo>
                    <a:pt x="1976" y="78"/>
                  </a:lnTo>
                  <a:lnTo>
                    <a:pt x="1983" y="80"/>
                  </a:lnTo>
                  <a:lnTo>
                    <a:pt x="1989" y="88"/>
                  </a:lnTo>
                  <a:lnTo>
                    <a:pt x="1991" y="92"/>
                  </a:lnTo>
                  <a:lnTo>
                    <a:pt x="1991" y="96"/>
                  </a:lnTo>
                  <a:lnTo>
                    <a:pt x="2028" y="96"/>
                  </a:lnTo>
                  <a:lnTo>
                    <a:pt x="2026" y="84"/>
                  </a:lnTo>
                  <a:lnTo>
                    <a:pt x="2022" y="75"/>
                  </a:lnTo>
                  <a:lnTo>
                    <a:pt x="2016" y="67"/>
                  </a:lnTo>
                  <a:lnTo>
                    <a:pt x="2009" y="61"/>
                  </a:lnTo>
                  <a:lnTo>
                    <a:pt x="2000" y="56"/>
                  </a:lnTo>
                  <a:lnTo>
                    <a:pt x="1990" y="53"/>
                  </a:lnTo>
                  <a:lnTo>
                    <a:pt x="1979" y="51"/>
                  </a:lnTo>
                  <a:lnTo>
                    <a:pt x="1966" y="50"/>
                  </a:lnTo>
                  <a:lnTo>
                    <a:pt x="1953" y="51"/>
                  </a:lnTo>
                  <a:lnTo>
                    <a:pt x="1941" y="54"/>
                  </a:lnTo>
                  <a:lnTo>
                    <a:pt x="1931" y="58"/>
                  </a:lnTo>
                  <a:lnTo>
                    <a:pt x="1923" y="64"/>
                  </a:lnTo>
                  <a:lnTo>
                    <a:pt x="1912" y="73"/>
                  </a:lnTo>
                  <a:lnTo>
                    <a:pt x="1907" y="84"/>
                  </a:lnTo>
                  <a:lnTo>
                    <a:pt x="1907" y="108"/>
                  </a:lnTo>
                  <a:lnTo>
                    <a:pt x="1911" y="116"/>
                  </a:lnTo>
                  <a:lnTo>
                    <a:pt x="1924" y="127"/>
                  </a:lnTo>
                  <a:lnTo>
                    <a:pt x="1935" y="132"/>
                  </a:lnTo>
                  <a:lnTo>
                    <a:pt x="1966" y="140"/>
                  </a:lnTo>
                  <a:lnTo>
                    <a:pt x="1977" y="143"/>
                  </a:lnTo>
                  <a:lnTo>
                    <a:pt x="1985" y="145"/>
                  </a:lnTo>
                  <a:lnTo>
                    <a:pt x="1990" y="147"/>
                  </a:lnTo>
                  <a:lnTo>
                    <a:pt x="1993" y="149"/>
                  </a:lnTo>
                  <a:lnTo>
                    <a:pt x="1995" y="152"/>
                  </a:lnTo>
                  <a:lnTo>
                    <a:pt x="1995" y="160"/>
                  </a:lnTo>
                  <a:lnTo>
                    <a:pt x="1993" y="163"/>
                  </a:lnTo>
                  <a:lnTo>
                    <a:pt x="1984" y="168"/>
                  </a:lnTo>
                  <a:lnTo>
                    <a:pt x="1978" y="169"/>
                  </a:lnTo>
                  <a:lnTo>
                    <a:pt x="1959" y="169"/>
                  </a:lnTo>
                  <a:lnTo>
                    <a:pt x="1950" y="166"/>
                  </a:lnTo>
                  <a:lnTo>
                    <a:pt x="1943" y="159"/>
                  </a:lnTo>
                  <a:lnTo>
                    <a:pt x="1941" y="154"/>
                  </a:lnTo>
                  <a:lnTo>
                    <a:pt x="1940" y="148"/>
                  </a:lnTo>
                  <a:lnTo>
                    <a:pt x="1903" y="148"/>
                  </a:lnTo>
                  <a:lnTo>
                    <a:pt x="1903" y="162"/>
                  </a:lnTo>
                  <a:lnTo>
                    <a:pt x="1908" y="174"/>
                  </a:lnTo>
                  <a:lnTo>
                    <a:pt x="1919" y="183"/>
                  </a:lnTo>
                  <a:lnTo>
                    <a:pt x="1928" y="189"/>
                  </a:lnTo>
                  <a:lnTo>
                    <a:pt x="1939" y="193"/>
                  </a:lnTo>
                  <a:lnTo>
                    <a:pt x="1953" y="196"/>
                  </a:lnTo>
                  <a:lnTo>
                    <a:pt x="1968" y="196"/>
                  </a:lnTo>
                  <a:lnTo>
                    <a:pt x="1983" y="196"/>
                  </a:lnTo>
                  <a:lnTo>
                    <a:pt x="1997" y="193"/>
                  </a:lnTo>
                  <a:lnTo>
                    <a:pt x="2008" y="189"/>
                  </a:lnTo>
                  <a:lnTo>
                    <a:pt x="2016" y="183"/>
                  </a:lnTo>
                  <a:lnTo>
                    <a:pt x="2027" y="175"/>
                  </a:lnTo>
                  <a:lnTo>
                    <a:pt x="2032" y="164"/>
                  </a:lnTo>
                  <a:lnTo>
                    <a:pt x="2032" y="140"/>
                  </a:lnTo>
                  <a:close/>
                  <a:moveTo>
                    <a:pt x="2097" y="54"/>
                  </a:moveTo>
                  <a:lnTo>
                    <a:pt x="2060" y="54"/>
                  </a:lnTo>
                  <a:lnTo>
                    <a:pt x="2060" y="192"/>
                  </a:lnTo>
                  <a:lnTo>
                    <a:pt x="2097" y="192"/>
                  </a:lnTo>
                  <a:lnTo>
                    <a:pt x="2097" y="54"/>
                  </a:lnTo>
                  <a:close/>
                  <a:moveTo>
                    <a:pt x="2097" y="5"/>
                  </a:moveTo>
                  <a:lnTo>
                    <a:pt x="2060" y="5"/>
                  </a:lnTo>
                  <a:lnTo>
                    <a:pt x="2060" y="38"/>
                  </a:lnTo>
                  <a:lnTo>
                    <a:pt x="2097" y="38"/>
                  </a:lnTo>
                  <a:lnTo>
                    <a:pt x="2097" y="5"/>
                  </a:lnTo>
                  <a:close/>
                  <a:moveTo>
                    <a:pt x="2197" y="56"/>
                  </a:moveTo>
                  <a:lnTo>
                    <a:pt x="2175" y="56"/>
                  </a:lnTo>
                  <a:lnTo>
                    <a:pt x="2175" y="17"/>
                  </a:lnTo>
                  <a:lnTo>
                    <a:pt x="2138" y="17"/>
                  </a:lnTo>
                  <a:lnTo>
                    <a:pt x="2138" y="56"/>
                  </a:lnTo>
                  <a:lnTo>
                    <a:pt x="2118" y="56"/>
                  </a:lnTo>
                  <a:lnTo>
                    <a:pt x="2118" y="81"/>
                  </a:lnTo>
                  <a:lnTo>
                    <a:pt x="2138" y="81"/>
                  </a:lnTo>
                  <a:lnTo>
                    <a:pt x="2138" y="174"/>
                  </a:lnTo>
                  <a:lnTo>
                    <a:pt x="2140" y="181"/>
                  </a:lnTo>
                  <a:lnTo>
                    <a:pt x="2151" y="191"/>
                  </a:lnTo>
                  <a:lnTo>
                    <a:pt x="2163" y="194"/>
                  </a:lnTo>
                  <a:lnTo>
                    <a:pt x="2197" y="193"/>
                  </a:lnTo>
                  <a:lnTo>
                    <a:pt x="2197" y="166"/>
                  </a:lnTo>
                  <a:lnTo>
                    <a:pt x="2183" y="166"/>
                  </a:lnTo>
                  <a:lnTo>
                    <a:pt x="2178" y="166"/>
                  </a:lnTo>
                  <a:lnTo>
                    <a:pt x="2175" y="163"/>
                  </a:lnTo>
                  <a:lnTo>
                    <a:pt x="2175" y="159"/>
                  </a:lnTo>
                  <a:lnTo>
                    <a:pt x="2175" y="81"/>
                  </a:lnTo>
                  <a:lnTo>
                    <a:pt x="2197" y="81"/>
                  </a:lnTo>
                  <a:lnTo>
                    <a:pt x="2197" y="56"/>
                  </a:lnTo>
                  <a:close/>
                  <a:moveTo>
                    <a:pt x="2344" y="186"/>
                  </a:moveTo>
                  <a:lnTo>
                    <a:pt x="2342" y="185"/>
                  </a:lnTo>
                  <a:lnTo>
                    <a:pt x="2340" y="184"/>
                  </a:lnTo>
                  <a:lnTo>
                    <a:pt x="2338" y="181"/>
                  </a:lnTo>
                  <a:lnTo>
                    <a:pt x="2337" y="177"/>
                  </a:lnTo>
                  <a:lnTo>
                    <a:pt x="2337" y="176"/>
                  </a:lnTo>
                  <a:lnTo>
                    <a:pt x="2337" y="173"/>
                  </a:lnTo>
                  <a:lnTo>
                    <a:pt x="2337" y="170"/>
                  </a:lnTo>
                  <a:lnTo>
                    <a:pt x="2336" y="125"/>
                  </a:lnTo>
                  <a:lnTo>
                    <a:pt x="2336" y="80"/>
                  </a:lnTo>
                  <a:lnTo>
                    <a:pt x="2336" y="77"/>
                  </a:lnTo>
                  <a:lnTo>
                    <a:pt x="2330" y="66"/>
                  </a:lnTo>
                  <a:lnTo>
                    <a:pt x="2318" y="60"/>
                  </a:lnTo>
                  <a:lnTo>
                    <a:pt x="2309" y="56"/>
                  </a:lnTo>
                  <a:lnTo>
                    <a:pt x="2299" y="53"/>
                  </a:lnTo>
                  <a:lnTo>
                    <a:pt x="2288" y="52"/>
                  </a:lnTo>
                  <a:lnTo>
                    <a:pt x="2277" y="51"/>
                  </a:lnTo>
                  <a:lnTo>
                    <a:pt x="2260" y="52"/>
                  </a:lnTo>
                  <a:lnTo>
                    <a:pt x="2246" y="56"/>
                  </a:lnTo>
                  <a:lnTo>
                    <a:pt x="2235" y="61"/>
                  </a:lnTo>
                  <a:lnTo>
                    <a:pt x="2227" y="69"/>
                  </a:lnTo>
                  <a:lnTo>
                    <a:pt x="2220" y="77"/>
                  </a:lnTo>
                  <a:lnTo>
                    <a:pt x="2217" y="87"/>
                  </a:lnTo>
                  <a:lnTo>
                    <a:pt x="2216" y="99"/>
                  </a:lnTo>
                  <a:lnTo>
                    <a:pt x="2252" y="99"/>
                  </a:lnTo>
                  <a:lnTo>
                    <a:pt x="2253" y="93"/>
                  </a:lnTo>
                  <a:lnTo>
                    <a:pt x="2254" y="89"/>
                  </a:lnTo>
                  <a:lnTo>
                    <a:pt x="2257" y="86"/>
                  </a:lnTo>
                  <a:lnTo>
                    <a:pt x="2261" y="82"/>
                  </a:lnTo>
                  <a:lnTo>
                    <a:pt x="2267" y="80"/>
                  </a:lnTo>
                  <a:lnTo>
                    <a:pt x="2284" y="80"/>
                  </a:lnTo>
                  <a:lnTo>
                    <a:pt x="2290" y="81"/>
                  </a:lnTo>
                  <a:lnTo>
                    <a:pt x="2298" y="85"/>
                  </a:lnTo>
                  <a:lnTo>
                    <a:pt x="2300" y="89"/>
                  </a:lnTo>
                  <a:lnTo>
                    <a:pt x="2300" y="99"/>
                  </a:lnTo>
                  <a:lnTo>
                    <a:pt x="2300" y="100"/>
                  </a:lnTo>
                  <a:lnTo>
                    <a:pt x="2300" y="125"/>
                  </a:lnTo>
                  <a:lnTo>
                    <a:pt x="2299" y="143"/>
                  </a:lnTo>
                  <a:lnTo>
                    <a:pt x="2299" y="150"/>
                  </a:lnTo>
                  <a:lnTo>
                    <a:pt x="2296" y="159"/>
                  </a:lnTo>
                  <a:lnTo>
                    <a:pt x="2282" y="168"/>
                  </a:lnTo>
                  <a:lnTo>
                    <a:pt x="2275" y="170"/>
                  </a:lnTo>
                  <a:lnTo>
                    <a:pt x="2262" y="170"/>
                  </a:lnTo>
                  <a:lnTo>
                    <a:pt x="2257" y="169"/>
                  </a:lnTo>
                  <a:lnTo>
                    <a:pt x="2250" y="163"/>
                  </a:lnTo>
                  <a:lnTo>
                    <a:pt x="2248" y="159"/>
                  </a:lnTo>
                  <a:lnTo>
                    <a:pt x="2248" y="146"/>
                  </a:lnTo>
                  <a:lnTo>
                    <a:pt x="2251" y="141"/>
                  </a:lnTo>
                  <a:lnTo>
                    <a:pt x="2261" y="135"/>
                  </a:lnTo>
                  <a:lnTo>
                    <a:pt x="2266" y="134"/>
                  </a:lnTo>
                  <a:lnTo>
                    <a:pt x="2274" y="132"/>
                  </a:lnTo>
                  <a:lnTo>
                    <a:pt x="2287" y="130"/>
                  </a:lnTo>
                  <a:lnTo>
                    <a:pt x="2290" y="129"/>
                  </a:lnTo>
                  <a:lnTo>
                    <a:pt x="2295" y="127"/>
                  </a:lnTo>
                  <a:lnTo>
                    <a:pt x="2297" y="126"/>
                  </a:lnTo>
                  <a:lnTo>
                    <a:pt x="2300" y="125"/>
                  </a:lnTo>
                  <a:lnTo>
                    <a:pt x="2300" y="100"/>
                  </a:lnTo>
                  <a:lnTo>
                    <a:pt x="2297" y="103"/>
                  </a:lnTo>
                  <a:lnTo>
                    <a:pt x="2292" y="105"/>
                  </a:lnTo>
                  <a:lnTo>
                    <a:pt x="2289" y="106"/>
                  </a:lnTo>
                  <a:lnTo>
                    <a:pt x="2284" y="107"/>
                  </a:lnTo>
                  <a:lnTo>
                    <a:pt x="2250" y="111"/>
                  </a:lnTo>
                  <a:lnTo>
                    <a:pt x="2239" y="114"/>
                  </a:lnTo>
                  <a:lnTo>
                    <a:pt x="2232" y="118"/>
                  </a:lnTo>
                  <a:lnTo>
                    <a:pt x="2223" y="125"/>
                  </a:lnTo>
                  <a:lnTo>
                    <a:pt x="2217" y="133"/>
                  </a:lnTo>
                  <a:lnTo>
                    <a:pt x="2213" y="143"/>
                  </a:lnTo>
                  <a:lnTo>
                    <a:pt x="2212" y="155"/>
                  </a:lnTo>
                  <a:lnTo>
                    <a:pt x="2212" y="169"/>
                  </a:lnTo>
                  <a:lnTo>
                    <a:pt x="2216" y="178"/>
                  </a:lnTo>
                  <a:lnTo>
                    <a:pt x="2233" y="192"/>
                  </a:lnTo>
                  <a:lnTo>
                    <a:pt x="2243" y="196"/>
                  </a:lnTo>
                  <a:lnTo>
                    <a:pt x="2266" y="196"/>
                  </a:lnTo>
                  <a:lnTo>
                    <a:pt x="2275" y="194"/>
                  </a:lnTo>
                  <a:lnTo>
                    <a:pt x="2290" y="186"/>
                  </a:lnTo>
                  <a:lnTo>
                    <a:pt x="2296" y="181"/>
                  </a:lnTo>
                  <a:lnTo>
                    <a:pt x="2301" y="176"/>
                  </a:lnTo>
                  <a:lnTo>
                    <a:pt x="2301" y="179"/>
                  </a:lnTo>
                  <a:lnTo>
                    <a:pt x="2301" y="181"/>
                  </a:lnTo>
                  <a:lnTo>
                    <a:pt x="2302" y="186"/>
                  </a:lnTo>
                  <a:lnTo>
                    <a:pt x="2303" y="189"/>
                  </a:lnTo>
                  <a:lnTo>
                    <a:pt x="2304" y="192"/>
                  </a:lnTo>
                  <a:lnTo>
                    <a:pt x="2344" y="192"/>
                  </a:lnTo>
                  <a:lnTo>
                    <a:pt x="2344" y="186"/>
                  </a:lnTo>
                  <a:close/>
                  <a:moveTo>
                    <a:pt x="2489" y="140"/>
                  </a:moveTo>
                  <a:lnTo>
                    <a:pt x="2485" y="131"/>
                  </a:lnTo>
                  <a:lnTo>
                    <a:pt x="2471" y="117"/>
                  </a:lnTo>
                  <a:lnTo>
                    <a:pt x="2460" y="112"/>
                  </a:lnTo>
                  <a:lnTo>
                    <a:pt x="2423" y="104"/>
                  </a:lnTo>
                  <a:lnTo>
                    <a:pt x="2410" y="101"/>
                  </a:lnTo>
                  <a:lnTo>
                    <a:pt x="2403" y="97"/>
                  </a:lnTo>
                  <a:lnTo>
                    <a:pt x="2401" y="94"/>
                  </a:lnTo>
                  <a:lnTo>
                    <a:pt x="2401" y="87"/>
                  </a:lnTo>
                  <a:lnTo>
                    <a:pt x="2403" y="84"/>
                  </a:lnTo>
                  <a:lnTo>
                    <a:pt x="2409" y="79"/>
                  </a:lnTo>
                  <a:lnTo>
                    <a:pt x="2415" y="78"/>
                  </a:lnTo>
                  <a:lnTo>
                    <a:pt x="2433" y="78"/>
                  </a:lnTo>
                  <a:lnTo>
                    <a:pt x="2440" y="80"/>
                  </a:lnTo>
                  <a:lnTo>
                    <a:pt x="2446" y="88"/>
                  </a:lnTo>
                  <a:lnTo>
                    <a:pt x="2448" y="92"/>
                  </a:lnTo>
                  <a:lnTo>
                    <a:pt x="2448" y="96"/>
                  </a:lnTo>
                  <a:lnTo>
                    <a:pt x="2485" y="96"/>
                  </a:lnTo>
                  <a:lnTo>
                    <a:pt x="2483" y="84"/>
                  </a:lnTo>
                  <a:lnTo>
                    <a:pt x="2479" y="75"/>
                  </a:lnTo>
                  <a:lnTo>
                    <a:pt x="2473" y="67"/>
                  </a:lnTo>
                  <a:lnTo>
                    <a:pt x="2466" y="61"/>
                  </a:lnTo>
                  <a:lnTo>
                    <a:pt x="2457" y="56"/>
                  </a:lnTo>
                  <a:lnTo>
                    <a:pt x="2447" y="53"/>
                  </a:lnTo>
                  <a:lnTo>
                    <a:pt x="2435" y="51"/>
                  </a:lnTo>
                  <a:lnTo>
                    <a:pt x="2423" y="50"/>
                  </a:lnTo>
                  <a:lnTo>
                    <a:pt x="2410" y="51"/>
                  </a:lnTo>
                  <a:lnTo>
                    <a:pt x="2398" y="54"/>
                  </a:lnTo>
                  <a:lnTo>
                    <a:pt x="2388" y="58"/>
                  </a:lnTo>
                  <a:lnTo>
                    <a:pt x="2379" y="64"/>
                  </a:lnTo>
                  <a:lnTo>
                    <a:pt x="2369" y="73"/>
                  </a:lnTo>
                  <a:lnTo>
                    <a:pt x="2364" y="84"/>
                  </a:lnTo>
                  <a:lnTo>
                    <a:pt x="2364" y="108"/>
                  </a:lnTo>
                  <a:lnTo>
                    <a:pt x="2367" y="116"/>
                  </a:lnTo>
                  <a:lnTo>
                    <a:pt x="2380" y="127"/>
                  </a:lnTo>
                  <a:lnTo>
                    <a:pt x="2392" y="132"/>
                  </a:lnTo>
                  <a:lnTo>
                    <a:pt x="2423" y="140"/>
                  </a:lnTo>
                  <a:lnTo>
                    <a:pt x="2434" y="143"/>
                  </a:lnTo>
                  <a:lnTo>
                    <a:pt x="2442" y="145"/>
                  </a:lnTo>
                  <a:lnTo>
                    <a:pt x="2446" y="147"/>
                  </a:lnTo>
                  <a:lnTo>
                    <a:pt x="2450" y="149"/>
                  </a:lnTo>
                  <a:lnTo>
                    <a:pt x="2452" y="152"/>
                  </a:lnTo>
                  <a:lnTo>
                    <a:pt x="2452" y="160"/>
                  </a:lnTo>
                  <a:lnTo>
                    <a:pt x="2449" y="163"/>
                  </a:lnTo>
                  <a:lnTo>
                    <a:pt x="2441" y="168"/>
                  </a:lnTo>
                  <a:lnTo>
                    <a:pt x="2435" y="169"/>
                  </a:lnTo>
                  <a:lnTo>
                    <a:pt x="2415" y="169"/>
                  </a:lnTo>
                  <a:lnTo>
                    <a:pt x="2407" y="166"/>
                  </a:lnTo>
                  <a:lnTo>
                    <a:pt x="2400" y="159"/>
                  </a:lnTo>
                  <a:lnTo>
                    <a:pt x="2398" y="154"/>
                  </a:lnTo>
                  <a:lnTo>
                    <a:pt x="2397" y="148"/>
                  </a:lnTo>
                  <a:lnTo>
                    <a:pt x="2360" y="148"/>
                  </a:lnTo>
                  <a:lnTo>
                    <a:pt x="2360" y="162"/>
                  </a:lnTo>
                  <a:lnTo>
                    <a:pt x="2365" y="174"/>
                  </a:lnTo>
                  <a:lnTo>
                    <a:pt x="2376" y="183"/>
                  </a:lnTo>
                  <a:lnTo>
                    <a:pt x="2385" y="189"/>
                  </a:lnTo>
                  <a:lnTo>
                    <a:pt x="2396" y="193"/>
                  </a:lnTo>
                  <a:lnTo>
                    <a:pt x="2409" y="196"/>
                  </a:lnTo>
                  <a:lnTo>
                    <a:pt x="2425" y="196"/>
                  </a:lnTo>
                  <a:lnTo>
                    <a:pt x="2440" y="196"/>
                  </a:lnTo>
                  <a:lnTo>
                    <a:pt x="2453" y="193"/>
                  </a:lnTo>
                  <a:lnTo>
                    <a:pt x="2464" y="189"/>
                  </a:lnTo>
                  <a:lnTo>
                    <a:pt x="2473" y="183"/>
                  </a:lnTo>
                  <a:lnTo>
                    <a:pt x="2484" y="175"/>
                  </a:lnTo>
                  <a:lnTo>
                    <a:pt x="2489" y="164"/>
                  </a:lnTo>
                  <a:lnTo>
                    <a:pt x="2489" y="140"/>
                  </a:lnTo>
                  <a:close/>
                  <a:moveTo>
                    <a:pt x="2629" y="6"/>
                  </a:moveTo>
                  <a:lnTo>
                    <a:pt x="2589" y="6"/>
                  </a:lnTo>
                  <a:lnTo>
                    <a:pt x="2589" y="192"/>
                  </a:lnTo>
                  <a:lnTo>
                    <a:pt x="2629" y="192"/>
                  </a:lnTo>
                  <a:lnTo>
                    <a:pt x="2629" y="6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C373D97-03B2-B053-6CBE-FFD958A2F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" y="1574"/>
              <a:ext cx="36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50481B5-5416-F8A4-D0D5-EF2C7DB37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" y="1619"/>
              <a:ext cx="1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9CDCC19-EE71-616F-D04D-24926588B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" y="1577"/>
              <a:ext cx="276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5254422-D0BE-99FD-CF81-5C0F3D3AF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" y="1575"/>
              <a:ext cx="44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3ADF94D-6BA6-7004-7231-1C016C714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" y="1574"/>
              <a:ext cx="40" cy="186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EEBA58D-F05F-7CA3-FE15-B95FF252F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" y="1574"/>
              <a:ext cx="36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65FA6D-C210-ED5E-04DB-B96F210DF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" y="1619"/>
              <a:ext cx="1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DCA6DA5-4BFF-BF46-9F1E-A4C2FD7A1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" y="1577"/>
              <a:ext cx="2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1E84E2-525D-9675-46FE-3578F2813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" y="1884"/>
              <a:ext cx="6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81CE6CA-EA8F-3556-F1D0-54982AFAE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1884"/>
              <a:ext cx="231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F0B8DA3-632D-4EFA-B78F-3CBDE6766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" y="1883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3069B6C-AADD-5EE4-E4A7-AEA120B62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" y="1929"/>
              <a:ext cx="15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1112">
              <a:extLst>
                <a:ext uri="{FF2B5EF4-FFF2-40B4-BE49-F238E27FC236}">
                  <a16:creationId xmlns:a16="http://schemas.microsoft.com/office/drawing/2014/main" id="{246EB1D9-D378-89E6-6BB4-488309901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" y="1887"/>
              <a:ext cx="82" cy="183"/>
            </a:xfrm>
            <a:custGeom>
              <a:avLst/>
              <a:gdLst>
                <a:gd name="T0" fmla="+- 0 7811 7729"/>
                <a:gd name="T1" fmla="*/ T0 w 82"/>
                <a:gd name="T2" fmla="+- 0 1888 1888"/>
                <a:gd name="T3" fmla="*/ 1888 h 183"/>
                <a:gd name="T4" fmla="+- 0 7780 7729"/>
                <a:gd name="T5" fmla="*/ T4 w 82"/>
                <a:gd name="T6" fmla="+- 0 1888 1888"/>
                <a:gd name="T7" fmla="*/ 1888 h 183"/>
                <a:gd name="T8" fmla="+- 0 7780 7729"/>
                <a:gd name="T9" fmla="*/ T8 w 82"/>
                <a:gd name="T10" fmla="+- 0 1889 1888"/>
                <a:gd name="T11" fmla="*/ 1889 h 183"/>
                <a:gd name="T12" fmla="+- 0 7777 7729"/>
                <a:gd name="T13" fmla="*/ T12 w 82"/>
                <a:gd name="T14" fmla="+- 0 1900 1888"/>
                <a:gd name="T15" fmla="*/ 1900 h 183"/>
                <a:gd name="T16" fmla="+- 0 7729 7729"/>
                <a:gd name="T17" fmla="*/ T16 w 82"/>
                <a:gd name="T18" fmla="+- 0 1920 1888"/>
                <a:gd name="T19" fmla="*/ 1920 h 183"/>
                <a:gd name="T20" fmla="+- 0 7729 7729"/>
                <a:gd name="T21" fmla="*/ T20 w 82"/>
                <a:gd name="T22" fmla="+- 0 1944 1888"/>
                <a:gd name="T23" fmla="*/ 1944 h 183"/>
                <a:gd name="T24" fmla="+- 0 7773 7729"/>
                <a:gd name="T25" fmla="*/ T24 w 82"/>
                <a:gd name="T26" fmla="+- 0 1944 1888"/>
                <a:gd name="T27" fmla="*/ 1944 h 183"/>
                <a:gd name="T28" fmla="+- 0 7773 7729"/>
                <a:gd name="T29" fmla="*/ T28 w 82"/>
                <a:gd name="T30" fmla="+- 0 2070 1888"/>
                <a:gd name="T31" fmla="*/ 2070 h 183"/>
                <a:gd name="T32" fmla="+- 0 7811 7729"/>
                <a:gd name="T33" fmla="*/ T32 w 82"/>
                <a:gd name="T34" fmla="+- 0 2070 1888"/>
                <a:gd name="T35" fmla="*/ 2070 h 183"/>
                <a:gd name="T36" fmla="+- 0 7811 7729"/>
                <a:gd name="T37" fmla="*/ T36 w 82"/>
                <a:gd name="T38" fmla="+- 0 1888 1888"/>
                <a:gd name="T39" fmla="*/ 1888 h 1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82" h="183">
                  <a:moveTo>
                    <a:pt x="82" y="0"/>
                  </a:moveTo>
                  <a:lnTo>
                    <a:pt x="51" y="0"/>
                  </a:lnTo>
                  <a:lnTo>
                    <a:pt x="51" y="1"/>
                  </a:lnTo>
                  <a:lnTo>
                    <a:pt x="48" y="12"/>
                  </a:lnTo>
                  <a:lnTo>
                    <a:pt x="0" y="32"/>
                  </a:lnTo>
                  <a:lnTo>
                    <a:pt x="0" y="56"/>
                  </a:lnTo>
                  <a:lnTo>
                    <a:pt x="44" y="56"/>
                  </a:lnTo>
                  <a:lnTo>
                    <a:pt x="44" y="182"/>
                  </a:lnTo>
                  <a:lnTo>
                    <a:pt x="82" y="1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C77102F-CF3E-A13A-70EF-1FEFF69FD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" y="1886"/>
              <a:ext cx="131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4CD9B53-2371-5ED6-7804-0EE3DA873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3" y="1884"/>
              <a:ext cx="430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A589CBC-7280-524E-3144-E51CB32F9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6" y="1933"/>
              <a:ext cx="12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8223720-90A3-A6C0-A0BA-8B0AFDC0B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0" y="1929"/>
              <a:ext cx="12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711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D147-7642-676D-A585-0BF8E7B8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464312"/>
            <a:ext cx="10515600" cy="1133856"/>
          </a:xfr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Apa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itu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 Obesitas ?</a:t>
            </a:r>
            <a:endParaRPr lang="en-ID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6D49-741C-26C8-07F5-69E640946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4960"/>
            <a:ext cx="10515600" cy="3501390"/>
          </a:xfrm>
          <a:solidFill>
            <a:srgbClr val="93D3D9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Obesitas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penumpukkan</a:t>
            </a:r>
            <a:r>
              <a:rPr lang="en-US" b="1" dirty="0"/>
              <a:t> lemak yang </a:t>
            </a:r>
            <a:r>
              <a:rPr lang="en-US" b="1" dirty="0" err="1"/>
              <a:t>berlebihan</a:t>
            </a:r>
            <a:r>
              <a:rPr lang="en-US" b="1" dirty="0"/>
              <a:t> </a:t>
            </a:r>
            <a:r>
              <a:rPr lang="en-US" b="1" dirty="0" err="1"/>
              <a:t>akibat</a:t>
            </a:r>
            <a:r>
              <a:rPr lang="en-US" b="1" dirty="0"/>
              <a:t> </a:t>
            </a:r>
            <a:r>
              <a:rPr lang="en-US" b="1" dirty="0" err="1"/>
              <a:t>ketidaseimbangan</a:t>
            </a:r>
            <a:r>
              <a:rPr lang="en-US" b="1" dirty="0"/>
              <a:t> </a:t>
            </a:r>
            <a:r>
              <a:rPr lang="en-US" b="1" dirty="0" err="1"/>
              <a:t>asupan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(energy intake)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(energy expenditure)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lama (WHO, 2000)</a:t>
            </a:r>
          </a:p>
          <a:p>
            <a:r>
              <a:rPr lang="en-US" b="1" dirty="0" err="1"/>
              <a:t>Indeks</a:t>
            </a:r>
            <a:r>
              <a:rPr lang="en-US" b="1" dirty="0"/>
              <a:t> Massa </a:t>
            </a:r>
            <a:r>
              <a:rPr lang="en-US" b="1" dirty="0" err="1"/>
              <a:t>Tubuh</a:t>
            </a:r>
            <a:r>
              <a:rPr lang="en-US" b="1" dirty="0"/>
              <a:t> (IMT)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indeks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r>
              <a:rPr lang="en-US" b="1" dirty="0"/>
              <a:t> badan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badan yang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mengklasifikasikan</a:t>
            </a:r>
            <a:r>
              <a:rPr lang="en-US" b="1" dirty="0"/>
              <a:t> </a:t>
            </a:r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r>
              <a:rPr lang="en-US" b="1" dirty="0"/>
              <a:t> badan dan Obesitas pada orang </a:t>
            </a:r>
            <a:r>
              <a:rPr lang="en-US" b="1" dirty="0" err="1"/>
              <a:t>dewasa</a:t>
            </a:r>
            <a:endParaRPr lang="en-US" b="1" dirty="0"/>
          </a:p>
          <a:p>
            <a:r>
              <a:rPr lang="en-US" b="1" dirty="0"/>
              <a:t>IMT di </a:t>
            </a:r>
            <a:r>
              <a:rPr lang="en-US" b="1" dirty="0" err="1"/>
              <a:t>definisikan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berat</a:t>
            </a:r>
            <a:r>
              <a:rPr lang="en-US" b="1" dirty="0"/>
              <a:t> badan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kilogram </a:t>
            </a:r>
            <a:r>
              <a:rPr lang="en-US" b="1" dirty="0" err="1"/>
              <a:t>dibagi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kuadrat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badan </a:t>
            </a:r>
            <a:r>
              <a:rPr lang="en-US" b="1" dirty="0" err="1"/>
              <a:t>dalam</a:t>
            </a:r>
            <a:r>
              <a:rPr lang="en-US" b="1" dirty="0"/>
              <a:t> meter (kg/m2)</a:t>
            </a:r>
            <a:endParaRPr lang="en-ID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82069-FB14-A47C-E2C0-0C52DA7E5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C8008-29B7-6BE2-FB83-36444B0AF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5 Tips Mengatur Pola Makan untuk Anak Obesitas">
            <a:extLst>
              <a:ext uri="{FF2B5EF4-FFF2-40B4-BE49-F238E27FC236}">
                <a16:creationId xmlns:a16="http://schemas.microsoft.com/office/drawing/2014/main" id="{63BD72B3-78BC-9750-BCE7-338684CBE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2895600" cy="2854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319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B8FC-5871-E81E-95DB-397572EB72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/>
              <a:t>Mengapa</a:t>
            </a:r>
            <a:r>
              <a:rPr lang="en-US" b="1" dirty="0"/>
              <a:t> Obesitas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?</a:t>
            </a:r>
            <a:endParaRPr lang="en-ID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827E4-FBF2-EC78-FE1E-D8EF9C8F35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65A0-0F2E-868D-F129-391BADE1F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04D094-A17A-8BA1-C00D-46D5D8368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2220976"/>
          </a:xfrm>
          <a:solidFill>
            <a:srgbClr val="93D3D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Obesitas </a:t>
            </a:r>
            <a:r>
              <a:rPr lang="en-US" b="1" dirty="0" err="1"/>
              <a:t>timbul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kalori</a:t>
            </a:r>
            <a:r>
              <a:rPr lang="en-US" b="1" dirty="0"/>
              <a:t> yang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daripada</a:t>
            </a:r>
            <a:r>
              <a:rPr lang="en-US" b="1" dirty="0"/>
              <a:t> </a:t>
            </a:r>
            <a:r>
              <a:rPr lang="en-US" b="1" dirty="0" err="1"/>
              <a:t>kalori</a:t>
            </a:r>
            <a:r>
              <a:rPr lang="en-US" b="1" dirty="0"/>
              <a:t> yang di </a:t>
            </a:r>
            <a:r>
              <a:rPr lang="en-US" b="1" dirty="0" err="1"/>
              <a:t>bakar</a:t>
            </a:r>
            <a:endParaRPr lang="en-US" b="1" dirty="0"/>
          </a:p>
          <a:p>
            <a:r>
              <a:rPr lang="en-US" b="1" dirty="0" err="1"/>
              <a:t>Keadaan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mengakibatkan</a:t>
            </a:r>
            <a:r>
              <a:rPr lang="en-US" b="1" dirty="0"/>
              <a:t> </a:t>
            </a:r>
            <a:r>
              <a:rPr lang="en-US" b="1" dirty="0" err="1"/>
              <a:t>penumpukkan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lemak yang </a:t>
            </a:r>
            <a:r>
              <a:rPr lang="en-US" b="1" dirty="0" err="1"/>
              <a:t>berlebihan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terjadilah</a:t>
            </a:r>
            <a:r>
              <a:rPr lang="en-US" b="1" dirty="0"/>
              <a:t> Obesitas. </a:t>
            </a: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49CC1-FF6E-1185-B7C1-E9046402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185" y="4059045"/>
            <a:ext cx="3181815" cy="2798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7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2092-8FED-C156-9B5C-A7D84075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51003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Apa </a:t>
            </a:r>
            <a:r>
              <a:rPr lang="en-US" b="1" dirty="0" err="1">
                <a:latin typeface="+mn-lt"/>
              </a:rPr>
              <a:t>Saja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Ciri-ciri</a:t>
            </a:r>
            <a:r>
              <a:rPr lang="en-US" b="1" dirty="0">
                <a:latin typeface="+mn-lt"/>
              </a:rPr>
              <a:t> Obesitas ?</a:t>
            </a:r>
            <a:endParaRPr lang="en-ID" b="1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3573BB-2CD4-3882-736E-E9A7CC17C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62908"/>
              </p:ext>
            </p:extLst>
          </p:nvPr>
        </p:nvGraphicFramePr>
        <p:xfrm>
          <a:off x="2224088" y="2174240"/>
          <a:ext cx="7743825" cy="317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E3933-C11B-D93E-0C50-1F1A9EF159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6C5FA-6853-C5D6-CE74-A2098E32C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Sorotan YLKI: WASPADAI BAHAYA LATEN OBESITAS pada ANAK di INDONESIA. –  Yayasan Lembaga Konsumen Indonesia">
            <a:extLst>
              <a:ext uri="{FF2B5EF4-FFF2-40B4-BE49-F238E27FC236}">
                <a16:creationId xmlns:a16="http://schemas.microsoft.com/office/drawing/2014/main" id="{D7401ED1-9210-0C5C-87EC-033D66CF8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79" y="4315522"/>
            <a:ext cx="3248722" cy="2574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218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46610-0206-03F5-D75C-F7BCDE067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3E502-1536-3B59-17E7-AA67A9AD6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7AA64A-AE84-4399-D6E2-090AF93D5E1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41650546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Obesitas Clipart Wanita Gemuk Sebagai Orang Dalam Berbagai Pose Kartun  Vektor, Kegemukan, Clipart, Kartun PNG dan Vektor dengan Background  Transparan untuk Unduh Gratis">
            <a:extLst>
              <a:ext uri="{FF2B5EF4-FFF2-40B4-BE49-F238E27FC236}">
                <a16:creationId xmlns:a16="http://schemas.microsoft.com/office/drawing/2014/main" id="{1721426E-EB51-8FEA-9D92-2112640B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86" y="0"/>
            <a:ext cx="3297044" cy="2585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01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91E3-5C69-C4D6-00B5-6099E2CB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161"/>
            <a:ext cx="10515600" cy="72136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>
                <a:latin typeface="+mn-lt"/>
              </a:rPr>
              <a:t>Cara </a:t>
            </a:r>
            <a:r>
              <a:rPr lang="en-US" b="1" dirty="0" err="1">
                <a:latin typeface="+mn-lt"/>
              </a:rPr>
              <a:t>Menghitung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</a:t>
            </a:r>
            <a:r>
              <a:rPr lang="en-US" b="1" dirty="0">
                <a:latin typeface="+mn-lt"/>
              </a:rPr>
              <a:t> Masa </a:t>
            </a:r>
            <a:r>
              <a:rPr lang="en-US" b="1" dirty="0" err="1">
                <a:latin typeface="+mn-lt"/>
              </a:rPr>
              <a:t>Tubuh</a:t>
            </a:r>
            <a:r>
              <a:rPr lang="en-US" b="1" dirty="0">
                <a:latin typeface="+mn-lt"/>
              </a:rPr>
              <a:t> (IMT)</a:t>
            </a:r>
            <a:endParaRPr lang="en-ID" b="1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87095-20CD-9DFB-DD00-E5E069651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DCD8B-88C1-5220-3ACF-3E3BF50FA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5" descr="Bagaimana cara menghitung IMT (Indeks Massa Tubuh) ?">
            <a:extLst>
              <a:ext uri="{FF2B5EF4-FFF2-40B4-BE49-F238E27FC236}">
                <a16:creationId xmlns:a16="http://schemas.microsoft.com/office/drawing/2014/main" id="{2D2C42AE-EA4B-C245-7F33-528ED71FF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6321"/>
            <a:ext cx="10515600" cy="55295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99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82-C162-4D86-856E-11DCDDC1B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909321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Klasifikasi </a:t>
            </a:r>
            <a:r>
              <a:rPr lang="en-US" dirty="0" err="1"/>
              <a:t>Indeks</a:t>
            </a:r>
            <a:r>
              <a:rPr lang="en-US" dirty="0"/>
              <a:t> Massa </a:t>
            </a:r>
            <a:r>
              <a:rPr lang="en-US" dirty="0" err="1"/>
              <a:t>Tubuh</a:t>
            </a:r>
            <a:r>
              <a:rPr lang="en-US" dirty="0"/>
              <a:t> (IMT) </a:t>
            </a:r>
            <a:br>
              <a:rPr lang="en-US" dirty="0"/>
            </a:br>
            <a:r>
              <a:rPr lang="en-US" dirty="0" err="1"/>
              <a:t>Menurut</a:t>
            </a:r>
            <a:r>
              <a:rPr lang="en-US" dirty="0"/>
              <a:t>  WHO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2B86-7519-EE0D-0EF9-30170BAD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7F34B-6293-8C67-DF4F-E4F98247C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79810-7251-4E86-3CE9-7DB16777B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BA42E3-5003-8474-A6FA-B89E4BB1A456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1825624"/>
            <a:ext cx="10515601" cy="4370831"/>
            <a:chOff x="1023" y="3219"/>
            <a:chExt cx="5371" cy="22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BA91CF-914A-4563-ADD1-0EF06F01B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219"/>
              <a:ext cx="5350" cy="347"/>
            </a:xfrm>
            <a:prstGeom prst="rect">
              <a:avLst/>
            </a:prstGeom>
            <a:solidFill>
              <a:srgbClr val="5A4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3209C-6DF4-37A5-1B71-569F99D11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3530"/>
              <a:ext cx="3961" cy="1959"/>
            </a:xfrm>
            <a:prstGeom prst="rect">
              <a:avLst/>
            </a:prstGeom>
            <a:solidFill>
              <a:srgbClr val="7E77AE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BBA9D6-B406-9C22-0261-D6711E769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" y="3530"/>
              <a:ext cx="1389" cy="1959"/>
            </a:xfrm>
            <a:prstGeom prst="rect">
              <a:avLst/>
            </a:prstGeom>
            <a:solidFill>
              <a:srgbClr val="04A6D3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C2C572-2971-DC5E-93DE-215A8E2E4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" y="3290"/>
              <a:ext cx="74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1030">
              <a:extLst>
                <a:ext uri="{FF2B5EF4-FFF2-40B4-BE49-F238E27FC236}">
                  <a16:creationId xmlns:a16="http://schemas.microsoft.com/office/drawing/2014/main" id="{DC705AAD-46F3-244A-EA23-5F488814B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296"/>
              <a:ext cx="196" cy="198"/>
            </a:xfrm>
            <a:custGeom>
              <a:avLst/>
              <a:gdLst>
                <a:gd name="T0" fmla="+- 0 3164 3030"/>
                <a:gd name="T1" fmla="*/ T0 w 196"/>
                <a:gd name="T2" fmla="+- 0 3297 3297"/>
                <a:gd name="T3" fmla="*/ 3297 h 198"/>
                <a:gd name="T4" fmla="+- 0 3030 3030"/>
                <a:gd name="T5" fmla="*/ T4 w 196"/>
                <a:gd name="T6" fmla="+- 0 3297 3297"/>
                <a:gd name="T7" fmla="*/ 3297 h 198"/>
                <a:gd name="T8" fmla="+- 0 3030 3030"/>
                <a:gd name="T9" fmla="*/ T8 w 196"/>
                <a:gd name="T10" fmla="+- 0 3494 3297"/>
                <a:gd name="T11" fmla="*/ 3494 h 198"/>
                <a:gd name="T12" fmla="+- 0 3069 3030"/>
                <a:gd name="T13" fmla="*/ T12 w 196"/>
                <a:gd name="T14" fmla="+- 0 3494 3297"/>
                <a:gd name="T15" fmla="*/ 3494 h 198"/>
                <a:gd name="T16" fmla="+- 0 3069 3030"/>
                <a:gd name="T17" fmla="*/ T16 w 196"/>
                <a:gd name="T18" fmla="+- 0 3411 3297"/>
                <a:gd name="T19" fmla="*/ 3411 h 198"/>
                <a:gd name="T20" fmla="+- 0 3153 3030"/>
                <a:gd name="T21" fmla="*/ T20 w 196"/>
                <a:gd name="T22" fmla="+- 0 3411 3297"/>
                <a:gd name="T23" fmla="*/ 3411 h 198"/>
                <a:gd name="T24" fmla="+- 0 3153 3030"/>
                <a:gd name="T25" fmla="*/ T24 w 196"/>
                <a:gd name="T26" fmla="+- 0 3377 3297"/>
                <a:gd name="T27" fmla="*/ 3377 h 198"/>
                <a:gd name="T28" fmla="+- 0 3069 3030"/>
                <a:gd name="T29" fmla="*/ T28 w 196"/>
                <a:gd name="T30" fmla="+- 0 3377 3297"/>
                <a:gd name="T31" fmla="*/ 3377 h 198"/>
                <a:gd name="T32" fmla="+- 0 3069 3030"/>
                <a:gd name="T33" fmla="*/ T32 w 196"/>
                <a:gd name="T34" fmla="+- 0 3332 3297"/>
                <a:gd name="T35" fmla="*/ 3332 h 198"/>
                <a:gd name="T36" fmla="+- 0 3164 3030"/>
                <a:gd name="T37" fmla="*/ T36 w 196"/>
                <a:gd name="T38" fmla="+- 0 3332 3297"/>
                <a:gd name="T39" fmla="*/ 3332 h 198"/>
                <a:gd name="T40" fmla="+- 0 3164 3030"/>
                <a:gd name="T41" fmla="*/ T40 w 196"/>
                <a:gd name="T42" fmla="+- 0 3297 3297"/>
                <a:gd name="T43" fmla="*/ 3297 h 198"/>
                <a:gd name="T44" fmla="+- 0 3226 3030"/>
                <a:gd name="T45" fmla="*/ T44 w 196"/>
                <a:gd name="T46" fmla="+- 0 3297 3297"/>
                <a:gd name="T47" fmla="*/ 3297 h 198"/>
                <a:gd name="T48" fmla="+- 0 3187 3030"/>
                <a:gd name="T49" fmla="*/ T48 w 196"/>
                <a:gd name="T50" fmla="+- 0 3297 3297"/>
                <a:gd name="T51" fmla="*/ 3297 h 198"/>
                <a:gd name="T52" fmla="+- 0 3187 3030"/>
                <a:gd name="T53" fmla="*/ T52 w 196"/>
                <a:gd name="T54" fmla="+- 0 3494 3297"/>
                <a:gd name="T55" fmla="*/ 3494 h 198"/>
                <a:gd name="T56" fmla="+- 0 3226 3030"/>
                <a:gd name="T57" fmla="*/ T56 w 196"/>
                <a:gd name="T58" fmla="+- 0 3494 3297"/>
                <a:gd name="T59" fmla="*/ 3494 h 198"/>
                <a:gd name="T60" fmla="+- 0 3226 3030"/>
                <a:gd name="T61" fmla="*/ T60 w 196"/>
                <a:gd name="T62" fmla="+- 0 3297 3297"/>
                <a:gd name="T63" fmla="*/ 3297 h 1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96" h="198">
                  <a:moveTo>
                    <a:pt x="134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39" y="197"/>
                  </a:lnTo>
                  <a:lnTo>
                    <a:pt x="39" y="114"/>
                  </a:lnTo>
                  <a:lnTo>
                    <a:pt x="123" y="114"/>
                  </a:lnTo>
                  <a:lnTo>
                    <a:pt x="123" y="80"/>
                  </a:lnTo>
                  <a:lnTo>
                    <a:pt x="39" y="80"/>
                  </a:lnTo>
                  <a:lnTo>
                    <a:pt x="39" y="35"/>
                  </a:lnTo>
                  <a:lnTo>
                    <a:pt x="134" y="35"/>
                  </a:lnTo>
                  <a:lnTo>
                    <a:pt x="134" y="0"/>
                  </a:lnTo>
                  <a:close/>
                  <a:moveTo>
                    <a:pt x="196" y="0"/>
                  </a:moveTo>
                  <a:lnTo>
                    <a:pt x="157" y="0"/>
                  </a:lnTo>
                  <a:lnTo>
                    <a:pt x="157" y="197"/>
                  </a:lnTo>
                  <a:lnTo>
                    <a:pt x="196" y="197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DA38302-00DC-EA18-A65B-10ED5B373C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3290"/>
              <a:ext cx="58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0C4DF5-A99B-BCBF-C5AD-0275578AF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3296"/>
              <a:ext cx="39" cy="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2DF024-F5C2-CE70-47AE-ACCFFEA37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" y="3296"/>
              <a:ext cx="3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1026">
              <a:extLst>
                <a:ext uri="{FF2B5EF4-FFF2-40B4-BE49-F238E27FC236}">
                  <a16:creationId xmlns:a16="http://schemas.microsoft.com/office/drawing/2014/main" id="{2C9009C4-58DF-2EA1-DCC8-A638E7C1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219"/>
              <a:ext cx="5371" cy="347"/>
            </a:xfrm>
            <a:custGeom>
              <a:avLst/>
              <a:gdLst>
                <a:gd name="T0" fmla="+- 0 1034 1023"/>
                <a:gd name="T1" fmla="*/ T0 w 5371"/>
                <a:gd name="T2" fmla="+- 0 3231 3220"/>
                <a:gd name="T3" fmla="*/ 3231 h 347"/>
                <a:gd name="T4" fmla="+- 0 1023 1023"/>
                <a:gd name="T5" fmla="*/ T4 w 5371"/>
                <a:gd name="T6" fmla="+- 0 3231 3220"/>
                <a:gd name="T7" fmla="*/ 3231 h 347"/>
                <a:gd name="T8" fmla="+- 0 1023 1023"/>
                <a:gd name="T9" fmla="*/ T8 w 5371"/>
                <a:gd name="T10" fmla="+- 0 3566 3220"/>
                <a:gd name="T11" fmla="*/ 3566 h 347"/>
                <a:gd name="T12" fmla="+- 0 1034 1023"/>
                <a:gd name="T13" fmla="*/ T12 w 5371"/>
                <a:gd name="T14" fmla="+- 0 3566 3220"/>
                <a:gd name="T15" fmla="*/ 3566 h 347"/>
                <a:gd name="T16" fmla="+- 0 1034 1023"/>
                <a:gd name="T17" fmla="*/ T16 w 5371"/>
                <a:gd name="T18" fmla="+- 0 3231 3220"/>
                <a:gd name="T19" fmla="*/ 3231 h 347"/>
                <a:gd name="T20" fmla="+- 0 5005 1023"/>
                <a:gd name="T21" fmla="*/ T20 w 5371"/>
                <a:gd name="T22" fmla="+- 0 3231 3220"/>
                <a:gd name="T23" fmla="*/ 3231 h 347"/>
                <a:gd name="T24" fmla="+- 0 4995 1023"/>
                <a:gd name="T25" fmla="*/ T24 w 5371"/>
                <a:gd name="T26" fmla="+- 0 3231 3220"/>
                <a:gd name="T27" fmla="*/ 3231 h 347"/>
                <a:gd name="T28" fmla="+- 0 4995 1023"/>
                <a:gd name="T29" fmla="*/ T28 w 5371"/>
                <a:gd name="T30" fmla="+- 0 3566 3220"/>
                <a:gd name="T31" fmla="*/ 3566 h 347"/>
                <a:gd name="T32" fmla="+- 0 5005 1023"/>
                <a:gd name="T33" fmla="*/ T32 w 5371"/>
                <a:gd name="T34" fmla="+- 0 3566 3220"/>
                <a:gd name="T35" fmla="*/ 3566 h 347"/>
                <a:gd name="T36" fmla="+- 0 5005 1023"/>
                <a:gd name="T37" fmla="*/ T36 w 5371"/>
                <a:gd name="T38" fmla="+- 0 3231 3220"/>
                <a:gd name="T39" fmla="*/ 3231 h 347"/>
                <a:gd name="T40" fmla="+- 0 6393 1023"/>
                <a:gd name="T41" fmla="*/ T40 w 5371"/>
                <a:gd name="T42" fmla="+- 0 3231 3220"/>
                <a:gd name="T43" fmla="*/ 3231 h 347"/>
                <a:gd name="T44" fmla="+- 0 6383 1023"/>
                <a:gd name="T45" fmla="*/ T44 w 5371"/>
                <a:gd name="T46" fmla="+- 0 3231 3220"/>
                <a:gd name="T47" fmla="*/ 3231 h 347"/>
                <a:gd name="T48" fmla="+- 0 6383 1023"/>
                <a:gd name="T49" fmla="*/ T48 w 5371"/>
                <a:gd name="T50" fmla="+- 0 3566 3220"/>
                <a:gd name="T51" fmla="*/ 3566 h 347"/>
                <a:gd name="T52" fmla="+- 0 6393 1023"/>
                <a:gd name="T53" fmla="*/ T52 w 5371"/>
                <a:gd name="T54" fmla="+- 0 3566 3220"/>
                <a:gd name="T55" fmla="*/ 3566 h 347"/>
                <a:gd name="T56" fmla="+- 0 6393 1023"/>
                <a:gd name="T57" fmla="*/ T56 w 5371"/>
                <a:gd name="T58" fmla="+- 0 3231 3220"/>
                <a:gd name="T59" fmla="*/ 3231 h 347"/>
                <a:gd name="T60" fmla="+- 0 6393 1023"/>
                <a:gd name="T61" fmla="*/ T60 w 5371"/>
                <a:gd name="T62" fmla="+- 0 3220 3220"/>
                <a:gd name="T63" fmla="*/ 3220 h 347"/>
                <a:gd name="T64" fmla="+- 0 6383 1023"/>
                <a:gd name="T65" fmla="*/ T64 w 5371"/>
                <a:gd name="T66" fmla="+- 0 3220 3220"/>
                <a:gd name="T67" fmla="*/ 3220 h 347"/>
                <a:gd name="T68" fmla="+- 0 5005 1023"/>
                <a:gd name="T69" fmla="*/ T68 w 5371"/>
                <a:gd name="T70" fmla="+- 0 3220 3220"/>
                <a:gd name="T71" fmla="*/ 3220 h 347"/>
                <a:gd name="T72" fmla="+- 0 5005 1023"/>
                <a:gd name="T73" fmla="*/ T72 w 5371"/>
                <a:gd name="T74" fmla="+- 0 3220 3220"/>
                <a:gd name="T75" fmla="*/ 3220 h 347"/>
                <a:gd name="T76" fmla="+- 0 4995 1023"/>
                <a:gd name="T77" fmla="*/ T76 w 5371"/>
                <a:gd name="T78" fmla="+- 0 3220 3220"/>
                <a:gd name="T79" fmla="*/ 3220 h 347"/>
                <a:gd name="T80" fmla="+- 0 1034 1023"/>
                <a:gd name="T81" fmla="*/ T80 w 5371"/>
                <a:gd name="T82" fmla="+- 0 3220 3220"/>
                <a:gd name="T83" fmla="*/ 3220 h 347"/>
                <a:gd name="T84" fmla="+- 0 1023 1023"/>
                <a:gd name="T85" fmla="*/ T84 w 5371"/>
                <a:gd name="T86" fmla="+- 0 3220 3220"/>
                <a:gd name="T87" fmla="*/ 3220 h 347"/>
                <a:gd name="T88" fmla="+- 0 1023 1023"/>
                <a:gd name="T89" fmla="*/ T88 w 5371"/>
                <a:gd name="T90" fmla="+- 0 3231 3220"/>
                <a:gd name="T91" fmla="*/ 3231 h 347"/>
                <a:gd name="T92" fmla="+- 0 1034 1023"/>
                <a:gd name="T93" fmla="*/ T92 w 5371"/>
                <a:gd name="T94" fmla="+- 0 3231 3220"/>
                <a:gd name="T95" fmla="*/ 3231 h 347"/>
                <a:gd name="T96" fmla="+- 0 4995 1023"/>
                <a:gd name="T97" fmla="*/ T96 w 5371"/>
                <a:gd name="T98" fmla="+- 0 3231 3220"/>
                <a:gd name="T99" fmla="*/ 3231 h 347"/>
                <a:gd name="T100" fmla="+- 0 5005 1023"/>
                <a:gd name="T101" fmla="*/ T100 w 5371"/>
                <a:gd name="T102" fmla="+- 0 3231 3220"/>
                <a:gd name="T103" fmla="*/ 3231 h 347"/>
                <a:gd name="T104" fmla="+- 0 5005 1023"/>
                <a:gd name="T105" fmla="*/ T104 w 5371"/>
                <a:gd name="T106" fmla="+- 0 3231 3220"/>
                <a:gd name="T107" fmla="*/ 3231 h 347"/>
                <a:gd name="T108" fmla="+- 0 6383 1023"/>
                <a:gd name="T109" fmla="*/ T108 w 5371"/>
                <a:gd name="T110" fmla="+- 0 3231 3220"/>
                <a:gd name="T111" fmla="*/ 3231 h 347"/>
                <a:gd name="T112" fmla="+- 0 6393 1023"/>
                <a:gd name="T113" fmla="*/ T112 w 5371"/>
                <a:gd name="T114" fmla="+- 0 3231 3220"/>
                <a:gd name="T115" fmla="*/ 3231 h 347"/>
                <a:gd name="T116" fmla="+- 0 6393 1023"/>
                <a:gd name="T117" fmla="*/ T116 w 5371"/>
                <a:gd name="T118" fmla="+- 0 3220 3220"/>
                <a:gd name="T119" fmla="*/ 3220 h 3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371" h="347">
                  <a:moveTo>
                    <a:pt x="11" y="11"/>
                  </a:moveTo>
                  <a:lnTo>
                    <a:pt x="0" y="11"/>
                  </a:lnTo>
                  <a:lnTo>
                    <a:pt x="0" y="346"/>
                  </a:lnTo>
                  <a:lnTo>
                    <a:pt x="11" y="346"/>
                  </a:lnTo>
                  <a:lnTo>
                    <a:pt x="11" y="11"/>
                  </a:lnTo>
                  <a:close/>
                  <a:moveTo>
                    <a:pt x="3982" y="11"/>
                  </a:moveTo>
                  <a:lnTo>
                    <a:pt x="3972" y="11"/>
                  </a:lnTo>
                  <a:lnTo>
                    <a:pt x="3972" y="346"/>
                  </a:lnTo>
                  <a:lnTo>
                    <a:pt x="3982" y="346"/>
                  </a:lnTo>
                  <a:lnTo>
                    <a:pt x="3982" y="11"/>
                  </a:lnTo>
                  <a:close/>
                  <a:moveTo>
                    <a:pt x="5370" y="11"/>
                  </a:moveTo>
                  <a:lnTo>
                    <a:pt x="5360" y="11"/>
                  </a:lnTo>
                  <a:lnTo>
                    <a:pt x="5360" y="346"/>
                  </a:lnTo>
                  <a:lnTo>
                    <a:pt x="5370" y="346"/>
                  </a:lnTo>
                  <a:lnTo>
                    <a:pt x="5370" y="11"/>
                  </a:lnTo>
                  <a:close/>
                  <a:moveTo>
                    <a:pt x="5370" y="0"/>
                  </a:moveTo>
                  <a:lnTo>
                    <a:pt x="5360" y="0"/>
                  </a:lnTo>
                  <a:lnTo>
                    <a:pt x="3982" y="0"/>
                  </a:lnTo>
                  <a:lnTo>
                    <a:pt x="397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70" y="1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743478-0058-8E79-914B-6E33BFF10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3624"/>
              <a:ext cx="12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04EA1F-F1F5-6C7F-8F88-FBDDA65DE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3625"/>
              <a:ext cx="21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BFEC15-2F09-DA9F-D340-B54A8C40EC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" y="3671"/>
              <a:ext cx="31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935223-F69C-B0AA-F9C4-1A49E3CEB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3671"/>
              <a:ext cx="1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2543B7-9179-7CD0-0D89-4DB3A9446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2" y="3620"/>
              <a:ext cx="1383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17057A-F6E4-2AC3-8FBE-DC2B241B4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" y="3678"/>
              <a:ext cx="118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1019">
              <a:extLst>
                <a:ext uri="{FF2B5EF4-FFF2-40B4-BE49-F238E27FC236}">
                  <a16:creationId xmlns:a16="http://schemas.microsoft.com/office/drawing/2014/main" id="{35014E93-9CE8-7D8B-A4B1-ED1244F1D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" y="3628"/>
              <a:ext cx="58" cy="175"/>
            </a:xfrm>
            <a:custGeom>
              <a:avLst/>
              <a:gdLst>
                <a:gd name="T0" fmla="+- 0 5430 5372"/>
                <a:gd name="T1" fmla="*/ T0 w 58"/>
                <a:gd name="T2" fmla="+- 0 3629 3629"/>
                <a:gd name="T3" fmla="*/ 3629 h 175"/>
                <a:gd name="T4" fmla="+- 0 5418 5372"/>
                <a:gd name="T5" fmla="*/ T4 w 58"/>
                <a:gd name="T6" fmla="+- 0 3629 3629"/>
                <a:gd name="T7" fmla="*/ 3629 h 175"/>
                <a:gd name="T8" fmla="+- 0 5417 5372"/>
                <a:gd name="T9" fmla="*/ T8 w 58"/>
                <a:gd name="T10" fmla="+- 0 3636 3629"/>
                <a:gd name="T11" fmla="*/ 3636 h 175"/>
                <a:gd name="T12" fmla="+- 0 5415 5372"/>
                <a:gd name="T13" fmla="*/ T12 w 58"/>
                <a:gd name="T14" fmla="+- 0 3642 3629"/>
                <a:gd name="T15" fmla="*/ 3642 h 175"/>
                <a:gd name="T16" fmla="+- 0 5372 5372"/>
                <a:gd name="T17" fmla="*/ T16 w 58"/>
                <a:gd name="T18" fmla="+- 0 3663 3629"/>
                <a:gd name="T19" fmla="*/ 3663 h 175"/>
                <a:gd name="T20" fmla="+- 0 5372 5372"/>
                <a:gd name="T21" fmla="*/ T20 w 58"/>
                <a:gd name="T22" fmla="+- 0 3673 3629"/>
                <a:gd name="T23" fmla="*/ 3673 h 175"/>
                <a:gd name="T24" fmla="+- 0 5415 5372"/>
                <a:gd name="T25" fmla="*/ T24 w 58"/>
                <a:gd name="T26" fmla="+- 0 3673 3629"/>
                <a:gd name="T27" fmla="*/ 3673 h 175"/>
                <a:gd name="T28" fmla="+- 0 5415 5372"/>
                <a:gd name="T29" fmla="*/ T28 w 58"/>
                <a:gd name="T30" fmla="+- 0 3803 3629"/>
                <a:gd name="T31" fmla="*/ 3803 h 175"/>
                <a:gd name="T32" fmla="+- 0 5430 5372"/>
                <a:gd name="T33" fmla="*/ T32 w 58"/>
                <a:gd name="T34" fmla="+- 0 3803 3629"/>
                <a:gd name="T35" fmla="*/ 3803 h 175"/>
                <a:gd name="T36" fmla="+- 0 5430 5372"/>
                <a:gd name="T37" fmla="*/ T36 w 58"/>
                <a:gd name="T38" fmla="+- 0 3629 3629"/>
                <a:gd name="T39" fmla="*/ 3629 h 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8" h="175">
                  <a:moveTo>
                    <a:pt x="58" y="0"/>
                  </a:moveTo>
                  <a:lnTo>
                    <a:pt x="46" y="0"/>
                  </a:lnTo>
                  <a:lnTo>
                    <a:pt x="45" y="7"/>
                  </a:lnTo>
                  <a:lnTo>
                    <a:pt x="43" y="1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43" y="44"/>
                  </a:lnTo>
                  <a:lnTo>
                    <a:pt x="43" y="174"/>
                  </a:lnTo>
                  <a:lnTo>
                    <a:pt x="58" y="17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67BA84-580C-C47D-B40F-4DE4B7A12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" y="3628"/>
              <a:ext cx="1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1017">
              <a:extLst>
                <a:ext uri="{FF2B5EF4-FFF2-40B4-BE49-F238E27FC236}">
                  <a16:creationId xmlns:a16="http://schemas.microsoft.com/office/drawing/2014/main" id="{FC462F74-AE1F-013C-AF1F-CAFC17E5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" y="3781"/>
              <a:ext cx="18" cy="56"/>
            </a:xfrm>
            <a:custGeom>
              <a:avLst/>
              <a:gdLst>
                <a:gd name="T0" fmla="+- 0 5651 5634"/>
                <a:gd name="T1" fmla="*/ T0 w 18"/>
                <a:gd name="T2" fmla="+- 0 3781 3781"/>
                <a:gd name="T3" fmla="*/ 3781 h 56"/>
                <a:gd name="T4" fmla="+- 0 5634 5634"/>
                <a:gd name="T5" fmla="*/ T4 w 18"/>
                <a:gd name="T6" fmla="+- 0 3781 3781"/>
                <a:gd name="T7" fmla="*/ 3781 h 56"/>
                <a:gd name="T8" fmla="+- 0 5634 5634"/>
                <a:gd name="T9" fmla="*/ T8 w 18"/>
                <a:gd name="T10" fmla="+- 0 3803 3781"/>
                <a:gd name="T11" fmla="*/ 3803 h 56"/>
                <a:gd name="T12" fmla="+- 0 5642 5634"/>
                <a:gd name="T13" fmla="*/ T12 w 18"/>
                <a:gd name="T14" fmla="+- 0 3803 3781"/>
                <a:gd name="T15" fmla="*/ 3803 h 56"/>
                <a:gd name="T16" fmla="+- 0 5642 5634"/>
                <a:gd name="T17" fmla="*/ T16 w 18"/>
                <a:gd name="T18" fmla="+- 0 3816 3781"/>
                <a:gd name="T19" fmla="*/ 3816 h 56"/>
                <a:gd name="T20" fmla="+- 0 5641 5634"/>
                <a:gd name="T21" fmla="*/ T20 w 18"/>
                <a:gd name="T22" fmla="+- 0 3820 3781"/>
                <a:gd name="T23" fmla="*/ 3820 h 56"/>
                <a:gd name="T24" fmla="+- 0 5637 5634"/>
                <a:gd name="T25" fmla="*/ T24 w 18"/>
                <a:gd name="T26" fmla="+- 0 3825 3781"/>
                <a:gd name="T27" fmla="*/ 3825 h 56"/>
                <a:gd name="T28" fmla="+- 0 5635 5634"/>
                <a:gd name="T29" fmla="*/ T28 w 18"/>
                <a:gd name="T30" fmla="+- 0 3826 3781"/>
                <a:gd name="T31" fmla="*/ 3826 h 56"/>
                <a:gd name="T32" fmla="+- 0 5634 5634"/>
                <a:gd name="T33" fmla="*/ T32 w 18"/>
                <a:gd name="T34" fmla="+- 0 3828 3781"/>
                <a:gd name="T35" fmla="*/ 3828 h 56"/>
                <a:gd name="T36" fmla="+- 0 5634 5634"/>
                <a:gd name="T37" fmla="*/ T36 w 18"/>
                <a:gd name="T38" fmla="+- 0 3837 3781"/>
                <a:gd name="T39" fmla="*/ 3837 h 56"/>
                <a:gd name="T40" fmla="+- 0 5639 5634"/>
                <a:gd name="T41" fmla="*/ T40 w 18"/>
                <a:gd name="T42" fmla="+- 0 3835 3781"/>
                <a:gd name="T43" fmla="*/ 3835 h 56"/>
                <a:gd name="T44" fmla="+- 0 5643 5634"/>
                <a:gd name="T45" fmla="*/ T44 w 18"/>
                <a:gd name="T46" fmla="+- 0 3832 3781"/>
                <a:gd name="T47" fmla="*/ 3832 h 56"/>
                <a:gd name="T48" fmla="+- 0 5649 5634"/>
                <a:gd name="T49" fmla="*/ T48 w 18"/>
                <a:gd name="T50" fmla="+- 0 3823 3781"/>
                <a:gd name="T51" fmla="*/ 3823 h 56"/>
                <a:gd name="T52" fmla="+- 0 5651 5634"/>
                <a:gd name="T53" fmla="*/ T52 w 18"/>
                <a:gd name="T54" fmla="+- 0 3818 3781"/>
                <a:gd name="T55" fmla="*/ 3818 h 56"/>
                <a:gd name="T56" fmla="+- 0 5651 5634"/>
                <a:gd name="T57" fmla="*/ T56 w 18"/>
                <a:gd name="T58" fmla="+- 0 3810 3781"/>
                <a:gd name="T59" fmla="*/ 3810 h 56"/>
                <a:gd name="T60" fmla="+- 0 5651 5634"/>
                <a:gd name="T61" fmla="*/ T60 w 18"/>
                <a:gd name="T62" fmla="+- 0 3781 3781"/>
                <a:gd name="T63" fmla="*/ 3781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5" y="54"/>
                  </a:lnTo>
                  <a:lnTo>
                    <a:pt x="9" y="51"/>
                  </a:lnTo>
                  <a:lnTo>
                    <a:pt x="15" y="42"/>
                  </a:lnTo>
                  <a:lnTo>
                    <a:pt x="17" y="37"/>
                  </a:lnTo>
                  <a:lnTo>
                    <a:pt x="17" y="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7E68F8-267E-2167-4D44-DB4976628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" y="3630"/>
              <a:ext cx="11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1015">
              <a:extLst>
                <a:ext uri="{FF2B5EF4-FFF2-40B4-BE49-F238E27FC236}">
                  <a16:creationId xmlns:a16="http://schemas.microsoft.com/office/drawing/2014/main" id="{2E671C28-6B98-25A5-E2CF-126E7D15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565"/>
              <a:ext cx="5371" cy="319"/>
            </a:xfrm>
            <a:custGeom>
              <a:avLst/>
              <a:gdLst>
                <a:gd name="T0" fmla="+- 0 1034 1023"/>
                <a:gd name="T1" fmla="*/ T0 w 5371"/>
                <a:gd name="T2" fmla="+- 0 3577 3566"/>
                <a:gd name="T3" fmla="*/ 3577 h 319"/>
                <a:gd name="T4" fmla="+- 0 1023 1023"/>
                <a:gd name="T5" fmla="*/ T4 w 5371"/>
                <a:gd name="T6" fmla="+- 0 3577 3566"/>
                <a:gd name="T7" fmla="*/ 3577 h 319"/>
                <a:gd name="T8" fmla="+- 0 1023 1023"/>
                <a:gd name="T9" fmla="*/ T8 w 5371"/>
                <a:gd name="T10" fmla="+- 0 3884 3566"/>
                <a:gd name="T11" fmla="*/ 3884 h 319"/>
                <a:gd name="T12" fmla="+- 0 1034 1023"/>
                <a:gd name="T13" fmla="*/ T12 w 5371"/>
                <a:gd name="T14" fmla="+- 0 3884 3566"/>
                <a:gd name="T15" fmla="*/ 3884 h 319"/>
                <a:gd name="T16" fmla="+- 0 1034 1023"/>
                <a:gd name="T17" fmla="*/ T16 w 5371"/>
                <a:gd name="T18" fmla="+- 0 3577 3566"/>
                <a:gd name="T19" fmla="*/ 3577 h 319"/>
                <a:gd name="T20" fmla="+- 0 5005 1023"/>
                <a:gd name="T21" fmla="*/ T20 w 5371"/>
                <a:gd name="T22" fmla="+- 0 3577 3566"/>
                <a:gd name="T23" fmla="*/ 3577 h 319"/>
                <a:gd name="T24" fmla="+- 0 4995 1023"/>
                <a:gd name="T25" fmla="*/ T24 w 5371"/>
                <a:gd name="T26" fmla="+- 0 3577 3566"/>
                <a:gd name="T27" fmla="*/ 3577 h 319"/>
                <a:gd name="T28" fmla="+- 0 4995 1023"/>
                <a:gd name="T29" fmla="*/ T28 w 5371"/>
                <a:gd name="T30" fmla="+- 0 3884 3566"/>
                <a:gd name="T31" fmla="*/ 3884 h 319"/>
                <a:gd name="T32" fmla="+- 0 5005 1023"/>
                <a:gd name="T33" fmla="*/ T32 w 5371"/>
                <a:gd name="T34" fmla="+- 0 3884 3566"/>
                <a:gd name="T35" fmla="*/ 3884 h 319"/>
                <a:gd name="T36" fmla="+- 0 5005 1023"/>
                <a:gd name="T37" fmla="*/ T36 w 5371"/>
                <a:gd name="T38" fmla="+- 0 3577 3566"/>
                <a:gd name="T39" fmla="*/ 3577 h 319"/>
                <a:gd name="T40" fmla="+- 0 6393 1023"/>
                <a:gd name="T41" fmla="*/ T40 w 5371"/>
                <a:gd name="T42" fmla="+- 0 3577 3566"/>
                <a:gd name="T43" fmla="*/ 3577 h 319"/>
                <a:gd name="T44" fmla="+- 0 6383 1023"/>
                <a:gd name="T45" fmla="*/ T44 w 5371"/>
                <a:gd name="T46" fmla="+- 0 3577 3566"/>
                <a:gd name="T47" fmla="*/ 3577 h 319"/>
                <a:gd name="T48" fmla="+- 0 6383 1023"/>
                <a:gd name="T49" fmla="*/ T48 w 5371"/>
                <a:gd name="T50" fmla="+- 0 3884 3566"/>
                <a:gd name="T51" fmla="*/ 3884 h 319"/>
                <a:gd name="T52" fmla="+- 0 6393 1023"/>
                <a:gd name="T53" fmla="*/ T52 w 5371"/>
                <a:gd name="T54" fmla="+- 0 3884 3566"/>
                <a:gd name="T55" fmla="*/ 3884 h 319"/>
                <a:gd name="T56" fmla="+- 0 6393 1023"/>
                <a:gd name="T57" fmla="*/ T56 w 5371"/>
                <a:gd name="T58" fmla="+- 0 3577 3566"/>
                <a:gd name="T59" fmla="*/ 3577 h 319"/>
                <a:gd name="T60" fmla="+- 0 6393 1023"/>
                <a:gd name="T61" fmla="*/ T60 w 5371"/>
                <a:gd name="T62" fmla="+- 0 3566 3566"/>
                <a:gd name="T63" fmla="*/ 3566 h 319"/>
                <a:gd name="T64" fmla="+- 0 6383 1023"/>
                <a:gd name="T65" fmla="*/ T64 w 5371"/>
                <a:gd name="T66" fmla="+- 0 3566 3566"/>
                <a:gd name="T67" fmla="*/ 3566 h 319"/>
                <a:gd name="T68" fmla="+- 0 5005 1023"/>
                <a:gd name="T69" fmla="*/ T68 w 5371"/>
                <a:gd name="T70" fmla="+- 0 3566 3566"/>
                <a:gd name="T71" fmla="*/ 3566 h 319"/>
                <a:gd name="T72" fmla="+- 0 5005 1023"/>
                <a:gd name="T73" fmla="*/ T72 w 5371"/>
                <a:gd name="T74" fmla="+- 0 3566 3566"/>
                <a:gd name="T75" fmla="*/ 3566 h 319"/>
                <a:gd name="T76" fmla="+- 0 4995 1023"/>
                <a:gd name="T77" fmla="*/ T76 w 5371"/>
                <a:gd name="T78" fmla="+- 0 3566 3566"/>
                <a:gd name="T79" fmla="*/ 3566 h 319"/>
                <a:gd name="T80" fmla="+- 0 1034 1023"/>
                <a:gd name="T81" fmla="*/ T80 w 5371"/>
                <a:gd name="T82" fmla="+- 0 3566 3566"/>
                <a:gd name="T83" fmla="*/ 3566 h 319"/>
                <a:gd name="T84" fmla="+- 0 1023 1023"/>
                <a:gd name="T85" fmla="*/ T84 w 5371"/>
                <a:gd name="T86" fmla="+- 0 3566 3566"/>
                <a:gd name="T87" fmla="*/ 3566 h 319"/>
                <a:gd name="T88" fmla="+- 0 1023 1023"/>
                <a:gd name="T89" fmla="*/ T88 w 5371"/>
                <a:gd name="T90" fmla="+- 0 3577 3566"/>
                <a:gd name="T91" fmla="*/ 3577 h 319"/>
                <a:gd name="T92" fmla="+- 0 1034 1023"/>
                <a:gd name="T93" fmla="*/ T92 w 5371"/>
                <a:gd name="T94" fmla="+- 0 3577 3566"/>
                <a:gd name="T95" fmla="*/ 3577 h 319"/>
                <a:gd name="T96" fmla="+- 0 4995 1023"/>
                <a:gd name="T97" fmla="*/ T96 w 5371"/>
                <a:gd name="T98" fmla="+- 0 3577 3566"/>
                <a:gd name="T99" fmla="*/ 3577 h 319"/>
                <a:gd name="T100" fmla="+- 0 5005 1023"/>
                <a:gd name="T101" fmla="*/ T100 w 5371"/>
                <a:gd name="T102" fmla="+- 0 3577 3566"/>
                <a:gd name="T103" fmla="*/ 3577 h 319"/>
                <a:gd name="T104" fmla="+- 0 5005 1023"/>
                <a:gd name="T105" fmla="*/ T104 w 5371"/>
                <a:gd name="T106" fmla="+- 0 3577 3566"/>
                <a:gd name="T107" fmla="*/ 3577 h 319"/>
                <a:gd name="T108" fmla="+- 0 6383 1023"/>
                <a:gd name="T109" fmla="*/ T108 w 5371"/>
                <a:gd name="T110" fmla="+- 0 3577 3566"/>
                <a:gd name="T111" fmla="*/ 3577 h 319"/>
                <a:gd name="T112" fmla="+- 0 6393 1023"/>
                <a:gd name="T113" fmla="*/ T112 w 5371"/>
                <a:gd name="T114" fmla="+- 0 3577 3566"/>
                <a:gd name="T115" fmla="*/ 3577 h 319"/>
                <a:gd name="T116" fmla="+- 0 6393 1023"/>
                <a:gd name="T117" fmla="*/ T116 w 5371"/>
                <a:gd name="T118" fmla="+- 0 3566 3566"/>
                <a:gd name="T119" fmla="*/ 3566 h 3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371" h="319">
                  <a:moveTo>
                    <a:pt x="11" y="11"/>
                  </a:moveTo>
                  <a:lnTo>
                    <a:pt x="0" y="11"/>
                  </a:lnTo>
                  <a:lnTo>
                    <a:pt x="0" y="318"/>
                  </a:lnTo>
                  <a:lnTo>
                    <a:pt x="11" y="318"/>
                  </a:lnTo>
                  <a:lnTo>
                    <a:pt x="11" y="11"/>
                  </a:lnTo>
                  <a:close/>
                  <a:moveTo>
                    <a:pt x="3982" y="11"/>
                  </a:moveTo>
                  <a:lnTo>
                    <a:pt x="3972" y="11"/>
                  </a:lnTo>
                  <a:lnTo>
                    <a:pt x="3972" y="318"/>
                  </a:lnTo>
                  <a:lnTo>
                    <a:pt x="3982" y="318"/>
                  </a:lnTo>
                  <a:lnTo>
                    <a:pt x="3982" y="11"/>
                  </a:lnTo>
                  <a:close/>
                  <a:moveTo>
                    <a:pt x="5370" y="11"/>
                  </a:moveTo>
                  <a:lnTo>
                    <a:pt x="5360" y="11"/>
                  </a:lnTo>
                  <a:lnTo>
                    <a:pt x="5360" y="318"/>
                  </a:lnTo>
                  <a:lnTo>
                    <a:pt x="5370" y="318"/>
                  </a:lnTo>
                  <a:lnTo>
                    <a:pt x="5370" y="11"/>
                  </a:lnTo>
                  <a:close/>
                  <a:moveTo>
                    <a:pt x="5370" y="0"/>
                  </a:moveTo>
                  <a:lnTo>
                    <a:pt x="5360" y="0"/>
                  </a:lnTo>
                  <a:lnTo>
                    <a:pt x="3982" y="0"/>
                  </a:lnTo>
                  <a:lnTo>
                    <a:pt x="397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70" y="1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85E1E7C-B5FB-E40A-1221-D7C6E43C7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3943"/>
              <a:ext cx="129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9F02FCD-575A-44EF-2EDF-AE82EED1B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" y="3943"/>
              <a:ext cx="6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1012">
              <a:extLst>
                <a:ext uri="{FF2B5EF4-FFF2-40B4-BE49-F238E27FC236}">
                  <a16:creationId xmlns:a16="http://schemas.microsoft.com/office/drawing/2014/main" id="{7A2378F8-09EB-7161-8EB3-D06F5699E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3947"/>
              <a:ext cx="58" cy="175"/>
            </a:xfrm>
            <a:custGeom>
              <a:avLst/>
              <a:gdLst>
                <a:gd name="T0" fmla="+- 0 5206 5148"/>
                <a:gd name="T1" fmla="*/ T0 w 58"/>
                <a:gd name="T2" fmla="+- 0 3947 3947"/>
                <a:gd name="T3" fmla="*/ 3947 h 175"/>
                <a:gd name="T4" fmla="+- 0 5194 5148"/>
                <a:gd name="T5" fmla="*/ T4 w 58"/>
                <a:gd name="T6" fmla="+- 0 3947 3947"/>
                <a:gd name="T7" fmla="*/ 3947 h 175"/>
                <a:gd name="T8" fmla="+- 0 5192 5148"/>
                <a:gd name="T9" fmla="*/ T8 w 58"/>
                <a:gd name="T10" fmla="+- 0 3955 3947"/>
                <a:gd name="T11" fmla="*/ 3955 h 175"/>
                <a:gd name="T12" fmla="+- 0 5191 5148"/>
                <a:gd name="T13" fmla="*/ T12 w 58"/>
                <a:gd name="T14" fmla="+- 0 3961 3947"/>
                <a:gd name="T15" fmla="*/ 3961 h 175"/>
                <a:gd name="T16" fmla="+- 0 5148 5148"/>
                <a:gd name="T17" fmla="*/ T16 w 58"/>
                <a:gd name="T18" fmla="+- 0 3982 3947"/>
                <a:gd name="T19" fmla="*/ 3982 h 175"/>
                <a:gd name="T20" fmla="+- 0 5148 5148"/>
                <a:gd name="T21" fmla="*/ T20 w 58"/>
                <a:gd name="T22" fmla="+- 0 3992 3947"/>
                <a:gd name="T23" fmla="*/ 3992 h 175"/>
                <a:gd name="T24" fmla="+- 0 5191 5148"/>
                <a:gd name="T25" fmla="*/ T24 w 58"/>
                <a:gd name="T26" fmla="+- 0 3992 3947"/>
                <a:gd name="T27" fmla="*/ 3992 h 175"/>
                <a:gd name="T28" fmla="+- 0 5191 5148"/>
                <a:gd name="T29" fmla="*/ T28 w 58"/>
                <a:gd name="T30" fmla="+- 0 4122 3947"/>
                <a:gd name="T31" fmla="*/ 4122 h 175"/>
                <a:gd name="T32" fmla="+- 0 5206 5148"/>
                <a:gd name="T33" fmla="*/ T32 w 58"/>
                <a:gd name="T34" fmla="+- 0 4122 3947"/>
                <a:gd name="T35" fmla="*/ 4122 h 175"/>
                <a:gd name="T36" fmla="+- 0 5206 5148"/>
                <a:gd name="T37" fmla="*/ T36 w 58"/>
                <a:gd name="T38" fmla="+- 0 3947 3947"/>
                <a:gd name="T39" fmla="*/ 3947 h 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8" h="175">
                  <a:moveTo>
                    <a:pt x="58" y="0"/>
                  </a:moveTo>
                  <a:lnTo>
                    <a:pt x="46" y="0"/>
                  </a:lnTo>
                  <a:lnTo>
                    <a:pt x="44" y="8"/>
                  </a:lnTo>
                  <a:lnTo>
                    <a:pt x="43" y="1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43" y="45"/>
                  </a:lnTo>
                  <a:lnTo>
                    <a:pt x="43" y="175"/>
                  </a:lnTo>
                  <a:lnTo>
                    <a:pt x="58" y="1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0F56A77-E7DF-CA7F-6929-DE83853DA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3947"/>
              <a:ext cx="1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reeform 1010">
              <a:extLst>
                <a:ext uri="{FF2B5EF4-FFF2-40B4-BE49-F238E27FC236}">
                  <a16:creationId xmlns:a16="http://schemas.microsoft.com/office/drawing/2014/main" id="{25F17D21-4240-7068-9AA7-C150058C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9" y="4099"/>
              <a:ext cx="18" cy="56"/>
            </a:xfrm>
            <a:custGeom>
              <a:avLst/>
              <a:gdLst>
                <a:gd name="T0" fmla="+- 0 5426 5409"/>
                <a:gd name="T1" fmla="*/ T0 w 18"/>
                <a:gd name="T2" fmla="+- 0 4100 4100"/>
                <a:gd name="T3" fmla="*/ 4100 h 56"/>
                <a:gd name="T4" fmla="+- 0 5409 5409"/>
                <a:gd name="T5" fmla="*/ T4 w 18"/>
                <a:gd name="T6" fmla="+- 0 4100 4100"/>
                <a:gd name="T7" fmla="*/ 4100 h 56"/>
                <a:gd name="T8" fmla="+- 0 5409 5409"/>
                <a:gd name="T9" fmla="*/ T8 w 18"/>
                <a:gd name="T10" fmla="+- 0 4122 4100"/>
                <a:gd name="T11" fmla="*/ 4122 h 56"/>
                <a:gd name="T12" fmla="+- 0 5417 5409"/>
                <a:gd name="T13" fmla="*/ T12 w 18"/>
                <a:gd name="T14" fmla="+- 0 4122 4100"/>
                <a:gd name="T15" fmla="*/ 4122 h 56"/>
                <a:gd name="T16" fmla="+- 0 5417 5409"/>
                <a:gd name="T17" fmla="*/ T16 w 18"/>
                <a:gd name="T18" fmla="+- 0 4135 4100"/>
                <a:gd name="T19" fmla="*/ 4135 h 56"/>
                <a:gd name="T20" fmla="+- 0 5416 5409"/>
                <a:gd name="T21" fmla="*/ T20 w 18"/>
                <a:gd name="T22" fmla="+- 0 4139 4100"/>
                <a:gd name="T23" fmla="*/ 4139 h 56"/>
                <a:gd name="T24" fmla="+- 0 5413 5409"/>
                <a:gd name="T25" fmla="*/ T24 w 18"/>
                <a:gd name="T26" fmla="+- 0 4143 4100"/>
                <a:gd name="T27" fmla="*/ 4143 h 56"/>
                <a:gd name="T28" fmla="+- 0 5411 5409"/>
                <a:gd name="T29" fmla="*/ T28 w 18"/>
                <a:gd name="T30" fmla="+- 0 4145 4100"/>
                <a:gd name="T31" fmla="*/ 4145 h 56"/>
                <a:gd name="T32" fmla="+- 0 5409 5409"/>
                <a:gd name="T33" fmla="*/ T32 w 18"/>
                <a:gd name="T34" fmla="+- 0 4146 4100"/>
                <a:gd name="T35" fmla="*/ 4146 h 56"/>
                <a:gd name="T36" fmla="+- 0 5409 5409"/>
                <a:gd name="T37" fmla="*/ T36 w 18"/>
                <a:gd name="T38" fmla="+- 0 4156 4100"/>
                <a:gd name="T39" fmla="*/ 4156 h 56"/>
                <a:gd name="T40" fmla="+- 0 5414 5409"/>
                <a:gd name="T41" fmla="*/ T40 w 18"/>
                <a:gd name="T42" fmla="+- 0 4154 4100"/>
                <a:gd name="T43" fmla="*/ 4154 h 56"/>
                <a:gd name="T44" fmla="+- 0 5418 5409"/>
                <a:gd name="T45" fmla="*/ T44 w 18"/>
                <a:gd name="T46" fmla="+- 0 4151 4100"/>
                <a:gd name="T47" fmla="*/ 4151 h 56"/>
                <a:gd name="T48" fmla="+- 0 5425 5409"/>
                <a:gd name="T49" fmla="*/ T48 w 18"/>
                <a:gd name="T50" fmla="+- 0 4142 4100"/>
                <a:gd name="T51" fmla="*/ 4142 h 56"/>
                <a:gd name="T52" fmla="+- 0 5426 5409"/>
                <a:gd name="T53" fmla="*/ T52 w 18"/>
                <a:gd name="T54" fmla="+- 0 4136 4100"/>
                <a:gd name="T55" fmla="*/ 4136 h 56"/>
                <a:gd name="T56" fmla="+- 0 5426 5409"/>
                <a:gd name="T57" fmla="*/ T56 w 18"/>
                <a:gd name="T58" fmla="+- 0 4129 4100"/>
                <a:gd name="T59" fmla="*/ 4129 h 56"/>
                <a:gd name="T60" fmla="+- 0 5426 5409"/>
                <a:gd name="T61" fmla="*/ T60 w 18"/>
                <a:gd name="T62" fmla="+- 0 4100 4100"/>
                <a:gd name="T63" fmla="*/ 4100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4" y="43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5" y="54"/>
                  </a:lnTo>
                  <a:lnTo>
                    <a:pt x="9" y="51"/>
                  </a:lnTo>
                  <a:lnTo>
                    <a:pt x="16" y="42"/>
                  </a:lnTo>
                  <a:lnTo>
                    <a:pt x="17" y="36"/>
                  </a:lnTo>
                  <a:lnTo>
                    <a:pt x="17" y="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EEEB72-D571-41A0-AE98-C3101A647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3949"/>
              <a:ext cx="11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4E91C9-CE5F-B8E0-022D-878C1C92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" y="4049"/>
              <a:ext cx="60" cy="16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15082A5-68DB-B00D-D528-367BD7113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" y="3947"/>
              <a:ext cx="24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1006">
              <a:extLst>
                <a:ext uri="{FF2B5EF4-FFF2-40B4-BE49-F238E27FC236}">
                  <a16:creationId xmlns:a16="http://schemas.microsoft.com/office/drawing/2014/main" id="{F3FA52D6-B1F2-706A-FAB8-C15B1567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" y="4099"/>
              <a:ext cx="18" cy="56"/>
            </a:xfrm>
            <a:custGeom>
              <a:avLst/>
              <a:gdLst>
                <a:gd name="T0" fmla="+- 0 6107 6090"/>
                <a:gd name="T1" fmla="*/ T0 w 18"/>
                <a:gd name="T2" fmla="+- 0 4100 4100"/>
                <a:gd name="T3" fmla="*/ 4100 h 56"/>
                <a:gd name="T4" fmla="+- 0 6090 6090"/>
                <a:gd name="T5" fmla="*/ T4 w 18"/>
                <a:gd name="T6" fmla="+- 0 4100 4100"/>
                <a:gd name="T7" fmla="*/ 4100 h 56"/>
                <a:gd name="T8" fmla="+- 0 6090 6090"/>
                <a:gd name="T9" fmla="*/ T8 w 18"/>
                <a:gd name="T10" fmla="+- 0 4122 4100"/>
                <a:gd name="T11" fmla="*/ 4122 h 56"/>
                <a:gd name="T12" fmla="+- 0 6098 6090"/>
                <a:gd name="T13" fmla="*/ T12 w 18"/>
                <a:gd name="T14" fmla="+- 0 4122 4100"/>
                <a:gd name="T15" fmla="*/ 4122 h 56"/>
                <a:gd name="T16" fmla="+- 0 6098 6090"/>
                <a:gd name="T17" fmla="*/ T16 w 18"/>
                <a:gd name="T18" fmla="+- 0 4135 4100"/>
                <a:gd name="T19" fmla="*/ 4135 h 56"/>
                <a:gd name="T20" fmla="+- 0 6097 6090"/>
                <a:gd name="T21" fmla="*/ T20 w 18"/>
                <a:gd name="T22" fmla="+- 0 4139 4100"/>
                <a:gd name="T23" fmla="*/ 4139 h 56"/>
                <a:gd name="T24" fmla="+- 0 6093 6090"/>
                <a:gd name="T25" fmla="*/ T24 w 18"/>
                <a:gd name="T26" fmla="+- 0 4143 4100"/>
                <a:gd name="T27" fmla="*/ 4143 h 56"/>
                <a:gd name="T28" fmla="+- 0 6091 6090"/>
                <a:gd name="T29" fmla="*/ T28 w 18"/>
                <a:gd name="T30" fmla="+- 0 4145 4100"/>
                <a:gd name="T31" fmla="*/ 4145 h 56"/>
                <a:gd name="T32" fmla="+- 0 6090 6090"/>
                <a:gd name="T33" fmla="*/ T32 w 18"/>
                <a:gd name="T34" fmla="+- 0 4146 4100"/>
                <a:gd name="T35" fmla="*/ 4146 h 56"/>
                <a:gd name="T36" fmla="+- 0 6090 6090"/>
                <a:gd name="T37" fmla="*/ T36 w 18"/>
                <a:gd name="T38" fmla="+- 0 4156 4100"/>
                <a:gd name="T39" fmla="*/ 4156 h 56"/>
                <a:gd name="T40" fmla="+- 0 6095 6090"/>
                <a:gd name="T41" fmla="*/ T40 w 18"/>
                <a:gd name="T42" fmla="+- 0 4154 4100"/>
                <a:gd name="T43" fmla="*/ 4154 h 56"/>
                <a:gd name="T44" fmla="+- 0 6099 6090"/>
                <a:gd name="T45" fmla="*/ T44 w 18"/>
                <a:gd name="T46" fmla="+- 0 4151 4100"/>
                <a:gd name="T47" fmla="*/ 4151 h 56"/>
                <a:gd name="T48" fmla="+- 0 6105 6090"/>
                <a:gd name="T49" fmla="*/ T48 w 18"/>
                <a:gd name="T50" fmla="+- 0 4142 4100"/>
                <a:gd name="T51" fmla="*/ 4142 h 56"/>
                <a:gd name="T52" fmla="+- 0 6107 6090"/>
                <a:gd name="T53" fmla="*/ T52 w 18"/>
                <a:gd name="T54" fmla="+- 0 4136 4100"/>
                <a:gd name="T55" fmla="*/ 4136 h 56"/>
                <a:gd name="T56" fmla="+- 0 6107 6090"/>
                <a:gd name="T57" fmla="*/ T56 w 18"/>
                <a:gd name="T58" fmla="+- 0 4129 4100"/>
                <a:gd name="T59" fmla="*/ 4129 h 56"/>
                <a:gd name="T60" fmla="+- 0 6107 6090"/>
                <a:gd name="T61" fmla="*/ T60 w 18"/>
                <a:gd name="T62" fmla="+- 0 4100 4100"/>
                <a:gd name="T63" fmla="*/ 4100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5" y="54"/>
                  </a:lnTo>
                  <a:lnTo>
                    <a:pt x="9" y="51"/>
                  </a:lnTo>
                  <a:lnTo>
                    <a:pt x="15" y="42"/>
                  </a:lnTo>
                  <a:lnTo>
                    <a:pt x="17" y="36"/>
                  </a:lnTo>
                  <a:lnTo>
                    <a:pt x="17" y="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97840D1-FFEF-C117-A916-B794AB153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" y="3947"/>
              <a:ext cx="1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1004">
              <a:extLst>
                <a:ext uri="{FF2B5EF4-FFF2-40B4-BE49-F238E27FC236}">
                  <a16:creationId xmlns:a16="http://schemas.microsoft.com/office/drawing/2014/main" id="{2C3A0CD1-6878-F705-BBC9-F03E115DB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874"/>
              <a:ext cx="5371" cy="329"/>
            </a:xfrm>
            <a:custGeom>
              <a:avLst/>
              <a:gdLst>
                <a:gd name="T0" fmla="+- 0 6393 1023"/>
                <a:gd name="T1" fmla="*/ T0 w 5371"/>
                <a:gd name="T2" fmla="+- 0 3884 3874"/>
                <a:gd name="T3" fmla="*/ 3884 h 329"/>
                <a:gd name="T4" fmla="+- 0 6383 1023"/>
                <a:gd name="T5" fmla="*/ T4 w 5371"/>
                <a:gd name="T6" fmla="+- 0 3884 3874"/>
                <a:gd name="T7" fmla="*/ 3884 h 329"/>
                <a:gd name="T8" fmla="+- 0 6383 1023"/>
                <a:gd name="T9" fmla="*/ T8 w 5371"/>
                <a:gd name="T10" fmla="+- 0 3874 3874"/>
                <a:gd name="T11" fmla="*/ 3874 h 329"/>
                <a:gd name="T12" fmla="+- 0 5005 1023"/>
                <a:gd name="T13" fmla="*/ T12 w 5371"/>
                <a:gd name="T14" fmla="+- 0 3874 3874"/>
                <a:gd name="T15" fmla="*/ 3874 h 329"/>
                <a:gd name="T16" fmla="+- 0 5005 1023"/>
                <a:gd name="T17" fmla="*/ T16 w 5371"/>
                <a:gd name="T18" fmla="+- 0 3884 3874"/>
                <a:gd name="T19" fmla="*/ 3884 h 329"/>
                <a:gd name="T20" fmla="+- 0 4995 1023"/>
                <a:gd name="T21" fmla="*/ T20 w 5371"/>
                <a:gd name="T22" fmla="+- 0 3884 3874"/>
                <a:gd name="T23" fmla="*/ 3884 h 329"/>
                <a:gd name="T24" fmla="+- 0 4995 1023"/>
                <a:gd name="T25" fmla="*/ T24 w 5371"/>
                <a:gd name="T26" fmla="+- 0 3874 3874"/>
                <a:gd name="T27" fmla="*/ 3874 h 329"/>
                <a:gd name="T28" fmla="+- 0 1034 1023"/>
                <a:gd name="T29" fmla="*/ T28 w 5371"/>
                <a:gd name="T30" fmla="+- 0 3874 3874"/>
                <a:gd name="T31" fmla="*/ 3874 h 329"/>
                <a:gd name="T32" fmla="+- 0 1034 1023"/>
                <a:gd name="T33" fmla="*/ T32 w 5371"/>
                <a:gd name="T34" fmla="+- 0 3884 3874"/>
                <a:gd name="T35" fmla="*/ 3884 h 329"/>
                <a:gd name="T36" fmla="+- 0 1023 1023"/>
                <a:gd name="T37" fmla="*/ T36 w 5371"/>
                <a:gd name="T38" fmla="+- 0 3884 3874"/>
                <a:gd name="T39" fmla="*/ 3884 h 329"/>
                <a:gd name="T40" fmla="+- 0 1023 1023"/>
                <a:gd name="T41" fmla="*/ T40 w 5371"/>
                <a:gd name="T42" fmla="+- 0 3895 3874"/>
                <a:gd name="T43" fmla="*/ 3895 h 329"/>
                <a:gd name="T44" fmla="+- 0 1023 1023"/>
                <a:gd name="T45" fmla="*/ T44 w 5371"/>
                <a:gd name="T46" fmla="+- 0 4203 3874"/>
                <a:gd name="T47" fmla="*/ 4203 h 329"/>
                <a:gd name="T48" fmla="+- 0 1034 1023"/>
                <a:gd name="T49" fmla="*/ T48 w 5371"/>
                <a:gd name="T50" fmla="+- 0 4203 3874"/>
                <a:gd name="T51" fmla="*/ 4203 h 329"/>
                <a:gd name="T52" fmla="+- 0 1034 1023"/>
                <a:gd name="T53" fmla="*/ T52 w 5371"/>
                <a:gd name="T54" fmla="+- 0 3895 3874"/>
                <a:gd name="T55" fmla="*/ 3895 h 329"/>
                <a:gd name="T56" fmla="+- 0 1034 1023"/>
                <a:gd name="T57" fmla="*/ T56 w 5371"/>
                <a:gd name="T58" fmla="+- 0 3885 3874"/>
                <a:gd name="T59" fmla="*/ 3885 h 329"/>
                <a:gd name="T60" fmla="+- 0 4995 1023"/>
                <a:gd name="T61" fmla="*/ T60 w 5371"/>
                <a:gd name="T62" fmla="+- 0 3885 3874"/>
                <a:gd name="T63" fmla="*/ 3885 h 329"/>
                <a:gd name="T64" fmla="+- 0 4995 1023"/>
                <a:gd name="T65" fmla="*/ T64 w 5371"/>
                <a:gd name="T66" fmla="+- 0 3895 3874"/>
                <a:gd name="T67" fmla="*/ 3895 h 329"/>
                <a:gd name="T68" fmla="+- 0 4995 1023"/>
                <a:gd name="T69" fmla="*/ T68 w 5371"/>
                <a:gd name="T70" fmla="+- 0 4203 3874"/>
                <a:gd name="T71" fmla="*/ 4203 h 329"/>
                <a:gd name="T72" fmla="+- 0 5005 1023"/>
                <a:gd name="T73" fmla="*/ T72 w 5371"/>
                <a:gd name="T74" fmla="+- 0 4203 3874"/>
                <a:gd name="T75" fmla="*/ 4203 h 329"/>
                <a:gd name="T76" fmla="+- 0 5005 1023"/>
                <a:gd name="T77" fmla="*/ T76 w 5371"/>
                <a:gd name="T78" fmla="+- 0 3895 3874"/>
                <a:gd name="T79" fmla="*/ 3895 h 329"/>
                <a:gd name="T80" fmla="+- 0 5005 1023"/>
                <a:gd name="T81" fmla="*/ T80 w 5371"/>
                <a:gd name="T82" fmla="+- 0 3885 3874"/>
                <a:gd name="T83" fmla="*/ 3885 h 329"/>
                <a:gd name="T84" fmla="+- 0 6383 1023"/>
                <a:gd name="T85" fmla="*/ T84 w 5371"/>
                <a:gd name="T86" fmla="+- 0 3885 3874"/>
                <a:gd name="T87" fmla="*/ 3885 h 329"/>
                <a:gd name="T88" fmla="+- 0 6383 1023"/>
                <a:gd name="T89" fmla="*/ T88 w 5371"/>
                <a:gd name="T90" fmla="+- 0 3895 3874"/>
                <a:gd name="T91" fmla="*/ 3895 h 329"/>
                <a:gd name="T92" fmla="+- 0 6383 1023"/>
                <a:gd name="T93" fmla="*/ T92 w 5371"/>
                <a:gd name="T94" fmla="+- 0 4203 3874"/>
                <a:gd name="T95" fmla="*/ 4203 h 329"/>
                <a:gd name="T96" fmla="+- 0 6393 1023"/>
                <a:gd name="T97" fmla="*/ T96 w 5371"/>
                <a:gd name="T98" fmla="+- 0 4203 3874"/>
                <a:gd name="T99" fmla="*/ 4203 h 329"/>
                <a:gd name="T100" fmla="+- 0 6393 1023"/>
                <a:gd name="T101" fmla="*/ T100 w 5371"/>
                <a:gd name="T102" fmla="+- 0 3895 3874"/>
                <a:gd name="T103" fmla="*/ 3895 h 329"/>
                <a:gd name="T104" fmla="+- 0 6393 1023"/>
                <a:gd name="T105" fmla="*/ T104 w 5371"/>
                <a:gd name="T106" fmla="+- 0 3884 3874"/>
                <a:gd name="T107" fmla="*/ 3884 h 3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5371" h="329">
                  <a:moveTo>
                    <a:pt x="5370" y="10"/>
                  </a:moveTo>
                  <a:lnTo>
                    <a:pt x="5360" y="10"/>
                  </a:lnTo>
                  <a:lnTo>
                    <a:pt x="5360" y="0"/>
                  </a:lnTo>
                  <a:lnTo>
                    <a:pt x="3982" y="0"/>
                  </a:lnTo>
                  <a:lnTo>
                    <a:pt x="3982" y="10"/>
                  </a:lnTo>
                  <a:lnTo>
                    <a:pt x="3972" y="10"/>
                  </a:lnTo>
                  <a:lnTo>
                    <a:pt x="3972" y="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329"/>
                  </a:lnTo>
                  <a:lnTo>
                    <a:pt x="11" y="329"/>
                  </a:lnTo>
                  <a:lnTo>
                    <a:pt x="11" y="21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72" y="21"/>
                  </a:lnTo>
                  <a:lnTo>
                    <a:pt x="3972" y="329"/>
                  </a:lnTo>
                  <a:lnTo>
                    <a:pt x="3982" y="329"/>
                  </a:lnTo>
                  <a:lnTo>
                    <a:pt x="3982" y="21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60" y="21"/>
                  </a:lnTo>
                  <a:lnTo>
                    <a:pt x="5360" y="329"/>
                  </a:lnTo>
                  <a:lnTo>
                    <a:pt x="5370" y="329"/>
                  </a:lnTo>
                  <a:lnTo>
                    <a:pt x="5370" y="21"/>
                  </a:lnTo>
                  <a:lnTo>
                    <a:pt x="5370" y="1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38A2490-E629-F3FD-068D-A5289BD92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4239"/>
              <a:ext cx="10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48F583-8450-F2A4-BFAD-3D104F4E1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" y="4234"/>
              <a:ext cx="254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AutoShape 1001">
              <a:extLst>
                <a:ext uri="{FF2B5EF4-FFF2-40B4-BE49-F238E27FC236}">
                  <a16:creationId xmlns:a16="http://schemas.microsoft.com/office/drawing/2014/main" id="{0C97AA47-A456-E493-0BE6-DCC5AD234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4177"/>
              <a:ext cx="5371" cy="344"/>
            </a:xfrm>
            <a:custGeom>
              <a:avLst/>
              <a:gdLst>
                <a:gd name="T0" fmla="+- 0 1034 1023"/>
                <a:gd name="T1" fmla="*/ T0 w 5371"/>
                <a:gd name="T2" fmla="+- 0 4203 4178"/>
                <a:gd name="T3" fmla="*/ 4203 h 344"/>
                <a:gd name="T4" fmla="+- 0 1023 1023"/>
                <a:gd name="T5" fmla="*/ T4 w 5371"/>
                <a:gd name="T6" fmla="+- 0 4203 4178"/>
                <a:gd name="T7" fmla="*/ 4203 h 344"/>
                <a:gd name="T8" fmla="+- 0 1023 1023"/>
                <a:gd name="T9" fmla="*/ T8 w 5371"/>
                <a:gd name="T10" fmla="+- 0 4214 4178"/>
                <a:gd name="T11" fmla="*/ 4214 h 344"/>
                <a:gd name="T12" fmla="+- 0 1023 1023"/>
                <a:gd name="T13" fmla="*/ T12 w 5371"/>
                <a:gd name="T14" fmla="+- 0 4522 4178"/>
                <a:gd name="T15" fmla="*/ 4522 h 344"/>
                <a:gd name="T16" fmla="+- 0 1034 1023"/>
                <a:gd name="T17" fmla="*/ T16 w 5371"/>
                <a:gd name="T18" fmla="+- 0 4522 4178"/>
                <a:gd name="T19" fmla="*/ 4522 h 344"/>
                <a:gd name="T20" fmla="+- 0 1034 1023"/>
                <a:gd name="T21" fmla="*/ T20 w 5371"/>
                <a:gd name="T22" fmla="+- 0 4214 4178"/>
                <a:gd name="T23" fmla="*/ 4214 h 344"/>
                <a:gd name="T24" fmla="+- 0 1034 1023"/>
                <a:gd name="T25" fmla="*/ T24 w 5371"/>
                <a:gd name="T26" fmla="+- 0 4203 4178"/>
                <a:gd name="T27" fmla="*/ 4203 h 344"/>
                <a:gd name="T28" fmla="+- 0 4995 1023"/>
                <a:gd name="T29" fmla="*/ T28 w 5371"/>
                <a:gd name="T30" fmla="+- 0 4178 4178"/>
                <a:gd name="T31" fmla="*/ 4178 h 344"/>
                <a:gd name="T32" fmla="+- 0 1034 1023"/>
                <a:gd name="T33" fmla="*/ T32 w 5371"/>
                <a:gd name="T34" fmla="+- 0 4178 4178"/>
                <a:gd name="T35" fmla="*/ 4178 h 344"/>
                <a:gd name="T36" fmla="+- 0 1034 1023"/>
                <a:gd name="T37" fmla="*/ T36 w 5371"/>
                <a:gd name="T38" fmla="+- 0 4189 4178"/>
                <a:gd name="T39" fmla="*/ 4189 h 344"/>
                <a:gd name="T40" fmla="+- 0 4995 1023"/>
                <a:gd name="T41" fmla="*/ T40 w 5371"/>
                <a:gd name="T42" fmla="+- 0 4189 4178"/>
                <a:gd name="T43" fmla="*/ 4189 h 344"/>
                <a:gd name="T44" fmla="+- 0 4995 1023"/>
                <a:gd name="T45" fmla="*/ T44 w 5371"/>
                <a:gd name="T46" fmla="+- 0 4178 4178"/>
                <a:gd name="T47" fmla="*/ 4178 h 344"/>
                <a:gd name="T48" fmla="+- 0 5005 1023"/>
                <a:gd name="T49" fmla="*/ T48 w 5371"/>
                <a:gd name="T50" fmla="+- 0 4203 4178"/>
                <a:gd name="T51" fmla="*/ 4203 h 344"/>
                <a:gd name="T52" fmla="+- 0 4995 1023"/>
                <a:gd name="T53" fmla="*/ T52 w 5371"/>
                <a:gd name="T54" fmla="+- 0 4203 4178"/>
                <a:gd name="T55" fmla="*/ 4203 h 344"/>
                <a:gd name="T56" fmla="+- 0 4995 1023"/>
                <a:gd name="T57" fmla="*/ T56 w 5371"/>
                <a:gd name="T58" fmla="+- 0 4214 4178"/>
                <a:gd name="T59" fmla="*/ 4214 h 344"/>
                <a:gd name="T60" fmla="+- 0 4995 1023"/>
                <a:gd name="T61" fmla="*/ T60 w 5371"/>
                <a:gd name="T62" fmla="+- 0 4522 4178"/>
                <a:gd name="T63" fmla="*/ 4522 h 344"/>
                <a:gd name="T64" fmla="+- 0 5005 1023"/>
                <a:gd name="T65" fmla="*/ T64 w 5371"/>
                <a:gd name="T66" fmla="+- 0 4522 4178"/>
                <a:gd name="T67" fmla="*/ 4522 h 344"/>
                <a:gd name="T68" fmla="+- 0 5005 1023"/>
                <a:gd name="T69" fmla="*/ T68 w 5371"/>
                <a:gd name="T70" fmla="+- 0 4214 4178"/>
                <a:gd name="T71" fmla="*/ 4214 h 344"/>
                <a:gd name="T72" fmla="+- 0 5005 1023"/>
                <a:gd name="T73" fmla="*/ T72 w 5371"/>
                <a:gd name="T74" fmla="+- 0 4203 4178"/>
                <a:gd name="T75" fmla="*/ 4203 h 344"/>
                <a:gd name="T76" fmla="+- 0 6383 1023"/>
                <a:gd name="T77" fmla="*/ T76 w 5371"/>
                <a:gd name="T78" fmla="+- 0 4178 4178"/>
                <a:gd name="T79" fmla="*/ 4178 h 344"/>
                <a:gd name="T80" fmla="+- 0 5005 1023"/>
                <a:gd name="T81" fmla="*/ T80 w 5371"/>
                <a:gd name="T82" fmla="+- 0 4178 4178"/>
                <a:gd name="T83" fmla="*/ 4178 h 344"/>
                <a:gd name="T84" fmla="+- 0 5005 1023"/>
                <a:gd name="T85" fmla="*/ T84 w 5371"/>
                <a:gd name="T86" fmla="+- 0 4189 4178"/>
                <a:gd name="T87" fmla="*/ 4189 h 344"/>
                <a:gd name="T88" fmla="+- 0 6383 1023"/>
                <a:gd name="T89" fmla="*/ T88 w 5371"/>
                <a:gd name="T90" fmla="+- 0 4189 4178"/>
                <a:gd name="T91" fmla="*/ 4189 h 344"/>
                <a:gd name="T92" fmla="+- 0 6383 1023"/>
                <a:gd name="T93" fmla="*/ T92 w 5371"/>
                <a:gd name="T94" fmla="+- 0 4178 4178"/>
                <a:gd name="T95" fmla="*/ 4178 h 344"/>
                <a:gd name="T96" fmla="+- 0 6393 1023"/>
                <a:gd name="T97" fmla="*/ T96 w 5371"/>
                <a:gd name="T98" fmla="+- 0 4203 4178"/>
                <a:gd name="T99" fmla="*/ 4203 h 344"/>
                <a:gd name="T100" fmla="+- 0 6383 1023"/>
                <a:gd name="T101" fmla="*/ T100 w 5371"/>
                <a:gd name="T102" fmla="+- 0 4203 4178"/>
                <a:gd name="T103" fmla="*/ 4203 h 344"/>
                <a:gd name="T104" fmla="+- 0 6383 1023"/>
                <a:gd name="T105" fmla="*/ T104 w 5371"/>
                <a:gd name="T106" fmla="+- 0 4214 4178"/>
                <a:gd name="T107" fmla="*/ 4214 h 344"/>
                <a:gd name="T108" fmla="+- 0 6383 1023"/>
                <a:gd name="T109" fmla="*/ T108 w 5371"/>
                <a:gd name="T110" fmla="+- 0 4522 4178"/>
                <a:gd name="T111" fmla="*/ 4522 h 344"/>
                <a:gd name="T112" fmla="+- 0 6393 1023"/>
                <a:gd name="T113" fmla="*/ T112 w 5371"/>
                <a:gd name="T114" fmla="+- 0 4522 4178"/>
                <a:gd name="T115" fmla="*/ 4522 h 344"/>
                <a:gd name="T116" fmla="+- 0 6393 1023"/>
                <a:gd name="T117" fmla="*/ T116 w 5371"/>
                <a:gd name="T118" fmla="+- 0 4214 4178"/>
                <a:gd name="T119" fmla="*/ 4214 h 344"/>
                <a:gd name="T120" fmla="+- 0 6393 1023"/>
                <a:gd name="T121" fmla="*/ T120 w 5371"/>
                <a:gd name="T122" fmla="+- 0 4203 4178"/>
                <a:gd name="T123" fmla="*/ 4203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5371" h="344">
                  <a:moveTo>
                    <a:pt x="11" y="25"/>
                  </a:moveTo>
                  <a:lnTo>
                    <a:pt x="0" y="25"/>
                  </a:lnTo>
                  <a:lnTo>
                    <a:pt x="0" y="36"/>
                  </a:lnTo>
                  <a:lnTo>
                    <a:pt x="0" y="344"/>
                  </a:lnTo>
                  <a:lnTo>
                    <a:pt x="11" y="344"/>
                  </a:lnTo>
                  <a:lnTo>
                    <a:pt x="11" y="36"/>
                  </a:lnTo>
                  <a:lnTo>
                    <a:pt x="11" y="25"/>
                  </a:lnTo>
                  <a:close/>
                  <a:moveTo>
                    <a:pt x="3972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72" y="0"/>
                  </a:lnTo>
                  <a:close/>
                  <a:moveTo>
                    <a:pt x="3982" y="25"/>
                  </a:moveTo>
                  <a:lnTo>
                    <a:pt x="3972" y="25"/>
                  </a:lnTo>
                  <a:lnTo>
                    <a:pt x="3972" y="36"/>
                  </a:lnTo>
                  <a:lnTo>
                    <a:pt x="3972" y="344"/>
                  </a:lnTo>
                  <a:lnTo>
                    <a:pt x="3982" y="344"/>
                  </a:lnTo>
                  <a:lnTo>
                    <a:pt x="3982" y="36"/>
                  </a:lnTo>
                  <a:lnTo>
                    <a:pt x="3982" y="25"/>
                  </a:lnTo>
                  <a:close/>
                  <a:moveTo>
                    <a:pt x="5360" y="0"/>
                  </a:moveTo>
                  <a:lnTo>
                    <a:pt x="3982" y="0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60" y="0"/>
                  </a:lnTo>
                  <a:close/>
                  <a:moveTo>
                    <a:pt x="5370" y="25"/>
                  </a:moveTo>
                  <a:lnTo>
                    <a:pt x="5360" y="25"/>
                  </a:lnTo>
                  <a:lnTo>
                    <a:pt x="5360" y="36"/>
                  </a:lnTo>
                  <a:lnTo>
                    <a:pt x="5360" y="344"/>
                  </a:lnTo>
                  <a:lnTo>
                    <a:pt x="5370" y="344"/>
                  </a:lnTo>
                  <a:lnTo>
                    <a:pt x="5370" y="36"/>
                  </a:lnTo>
                  <a:lnTo>
                    <a:pt x="5370" y="25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9C4E172-AA5A-7C03-15E2-29DECAE45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4557"/>
              <a:ext cx="8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999">
              <a:extLst>
                <a:ext uri="{FF2B5EF4-FFF2-40B4-BE49-F238E27FC236}">
                  <a16:creationId xmlns:a16="http://schemas.microsoft.com/office/drawing/2014/main" id="{C3CA3DEB-F442-24EB-9988-7D6A7D135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" y="4557"/>
              <a:ext cx="272" cy="182"/>
            </a:xfrm>
            <a:custGeom>
              <a:avLst/>
              <a:gdLst>
                <a:gd name="T0" fmla="+- 0 2129 2085"/>
                <a:gd name="T1" fmla="*/ T0 w 272"/>
                <a:gd name="T2" fmla="+- 0 4604 4558"/>
                <a:gd name="T3" fmla="*/ 4604 h 182"/>
                <a:gd name="T4" fmla="+- 0 2108 2085"/>
                <a:gd name="T5" fmla="*/ T4 w 272"/>
                <a:gd name="T6" fmla="+- 0 4614 4558"/>
                <a:gd name="T7" fmla="*/ 4614 h 182"/>
                <a:gd name="T8" fmla="+- 0 2099 2085"/>
                <a:gd name="T9" fmla="*/ T8 w 272"/>
                <a:gd name="T10" fmla="+- 0 4632 4558"/>
                <a:gd name="T11" fmla="*/ 4632 h 182"/>
                <a:gd name="T12" fmla="+- 0 2099 2085"/>
                <a:gd name="T13" fmla="*/ T12 w 272"/>
                <a:gd name="T14" fmla="+- 0 4608 4558"/>
                <a:gd name="T15" fmla="*/ 4608 h 182"/>
                <a:gd name="T16" fmla="+- 0 2085 2085"/>
                <a:gd name="T17" fmla="*/ T16 w 272"/>
                <a:gd name="T18" fmla="+- 0 4736 4558"/>
                <a:gd name="T19" fmla="*/ 4736 h 182"/>
                <a:gd name="T20" fmla="+- 0 2099 2085"/>
                <a:gd name="T21" fmla="*/ T20 w 272"/>
                <a:gd name="T22" fmla="+- 0 4666 4558"/>
                <a:gd name="T23" fmla="*/ 4666 h 182"/>
                <a:gd name="T24" fmla="+- 0 2102 2085"/>
                <a:gd name="T25" fmla="*/ T24 w 272"/>
                <a:gd name="T26" fmla="+- 0 4646 4558"/>
                <a:gd name="T27" fmla="*/ 4646 h 182"/>
                <a:gd name="T28" fmla="+- 0 2110 2085"/>
                <a:gd name="T29" fmla="*/ T28 w 272"/>
                <a:gd name="T30" fmla="+- 0 4631 4558"/>
                <a:gd name="T31" fmla="*/ 4631 h 182"/>
                <a:gd name="T32" fmla="+- 0 2124 2085"/>
                <a:gd name="T33" fmla="*/ T32 w 272"/>
                <a:gd name="T34" fmla="+- 0 4621 4558"/>
                <a:gd name="T35" fmla="*/ 4621 h 182"/>
                <a:gd name="T36" fmla="+- 0 2139 2085"/>
                <a:gd name="T37" fmla="*/ T36 w 272"/>
                <a:gd name="T38" fmla="+- 0 4620 4558"/>
                <a:gd name="T39" fmla="*/ 4620 h 182"/>
                <a:gd name="T40" fmla="+- 0 2181 2085"/>
                <a:gd name="T41" fmla="*/ T40 w 272"/>
                <a:gd name="T42" fmla="+- 0 4608 4558"/>
                <a:gd name="T43" fmla="*/ 4608 h 182"/>
                <a:gd name="T44" fmla="+- 0 2167 2085"/>
                <a:gd name="T45" fmla="*/ T44 w 272"/>
                <a:gd name="T46" fmla="+- 0 4736 4558"/>
                <a:gd name="T47" fmla="*/ 4736 h 182"/>
                <a:gd name="T48" fmla="+- 0 2181 2085"/>
                <a:gd name="T49" fmla="*/ T48 w 272"/>
                <a:gd name="T50" fmla="+- 0 4608 4558"/>
                <a:gd name="T51" fmla="*/ 4608 h 182"/>
                <a:gd name="T52" fmla="+- 0 2166 2085"/>
                <a:gd name="T53" fmla="*/ T52 w 272"/>
                <a:gd name="T54" fmla="+- 0 4558 4558"/>
                <a:gd name="T55" fmla="*/ 4558 h 182"/>
                <a:gd name="T56" fmla="+- 0 2182 2085"/>
                <a:gd name="T57" fmla="*/ T56 w 272"/>
                <a:gd name="T58" fmla="+- 0 4580 4558"/>
                <a:gd name="T59" fmla="*/ 4580 h 182"/>
                <a:gd name="T60" fmla="+- 0 2309 2085"/>
                <a:gd name="T61" fmla="*/ T60 w 272"/>
                <a:gd name="T62" fmla="+- 0 4694 4558"/>
                <a:gd name="T63" fmla="*/ 4694 h 182"/>
                <a:gd name="T64" fmla="+- 0 2300 2085"/>
                <a:gd name="T65" fmla="*/ T64 w 272"/>
                <a:gd name="T66" fmla="+- 0 4678 4558"/>
                <a:gd name="T67" fmla="*/ 4678 h 182"/>
                <a:gd name="T68" fmla="+- 0 2283 2085"/>
                <a:gd name="T69" fmla="*/ T68 w 272"/>
                <a:gd name="T70" fmla="+- 0 4669 4558"/>
                <a:gd name="T71" fmla="*/ 4669 h 182"/>
                <a:gd name="T72" fmla="+- 0 2263 2085"/>
                <a:gd name="T73" fmla="*/ T72 w 272"/>
                <a:gd name="T74" fmla="+- 0 4664 4558"/>
                <a:gd name="T75" fmla="*/ 4664 h 182"/>
                <a:gd name="T76" fmla="+- 0 2246 2085"/>
                <a:gd name="T77" fmla="*/ T76 w 272"/>
                <a:gd name="T78" fmla="+- 0 4658 4558"/>
                <a:gd name="T79" fmla="*/ 4658 h 182"/>
                <a:gd name="T80" fmla="+- 0 2233 2085"/>
                <a:gd name="T81" fmla="*/ T80 w 272"/>
                <a:gd name="T82" fmla="+- 0 4650 4558"/>
                <a:gd name="T83" fmla="*/ 4650 h 182"/>
                <a:gd name="T84" fmla="+- 0 2231 2085"/>
                <a:gd name="T85" fmla="*/ T84 w 272"/>
                <a:gd name="T86" fmla="+- 0 4633 4558"/>
                <a:gd name="T87" fmla="*/ 4633 h 182"/>
                <a:gd name="T88" fmla="+- 0 2243 2085"/>
                <a:gd name="T89" fmla="*/ T88 w 272"/>
                <a:gd name="T90" fmla="+- 0 4620 4558"/>
                <a:gd name="T91" fmla="*/ 4620 h 182"/>
                <a:gd name="T92" fmla="+- 0 2268 2085"/>
                <a:gd name="T93" fmla="*/ T92 w 272"/>
                <a:gd name="T94" fmla="+- 0 4618 4558"/>
                <a:gd name="T95" fmla="*/ 4618 h 182"/>
                <a:gd name="T96" fmla="+- 0 2287 2085"/>
                <a:gd name="T97" fmla="*/ T96 w 272"/>
                <a:gd name="T98" fmla="+- 0 4628 4558"/>
                <a:gd name="T99" fmla="*/ 4628 h 182"/>
                <a:gd name="T100" fmla="+- 0 2291 2085"/>
                <a:gd name="T101" fmla="*/ T100 w 272"/>
                <a:gd name="T102" fmla="+- 0 4645 4558"/>
                <a:gd name="T103" fmla="*/ 4645 h 182"/>
                <a:gd name="T104" fmla="+- 0 2304 2085"/>
                <a:gd name="T105" fmla="*/ T104 w 272"/>
                <a:gd name="T106" fmla="+- 0 4630 4558"/>
                <a:gd name="T107" fmla="*/ 4630 h 182"/>
                <a:gd name="T108" fmla="+- 0 2283 2085"/>
                <a:gd name="T109" fmla="*/ T108 w 272"/>
                <a:gd name="T110" fmla="+- 0 4607 4558"/>
                <a:gd name="T111" fmla="*/ 4607 h 182"/>
                <a:gd name="T112" fmla="+- 0 2245 2085"/>
                <a:gd name="T113" fmla="*/ T112 w 272"/>
                <a:gd name="T114" fmla="+- 0 4604 4558"/>
                <a:gd name="T115" fmla="*/ 4604 h 182"/>
                <a:gd name="T116" fmla="+- 0 2220 2085"/>
                <a:gd name="T117" fmla="*/ T116 w 272"/>
                <a:gd name="T118" fmla="+- 0 4621 4558"/>
                <a:gd name="T119" fmla="*/ 4621 h 182"/>
                <a:gd name="T120" fmla="+- 0 2216 2085"/>
                <a:gd name="T121" fmla="*/ T120 w 272"/>
                <a:gd name="T122" fmla="+- 0 4649 4558"/>
                <a:gd name="T123" fmla="*/ 4649 h 182"/>
                <a:gd name="T124" fmla="+- 0 2226 2085"/>
                <a:gd name="T125" fmla="*/ T124 w 272"/>
                <a:gd name="T126" fmla="+- 0 4665 4558"/>
                <a:gd name="T127" fmla="*/ 4665 h 182"/>
                <a:gd name="T128" fmla="+- 0 2242 2085"/>
                <a:gd name="T129" fmla="*/ T128 w 272"/>
                <a:gd name="T130" fmla="+- 0 4673 4558"/>
                <a:gd name="T131" fmla="*/ 4673 h 182"/>
                <a:gd name="T132" fmla="+- 0 2262 2085"/>
                <a:gd name="T133" fmla="*/ T132 w 272"/>
                <a:gd name="T134" fmla="+- 0 4678 4558"/>
                <a:gd name="T135" fmla="*/ 4678 h 182"/>
                <a:gd name="T136" fmla="+- 0 2280 2085"/>
                <a:gd name="T137" fmla="*/ T136 w 272"/>
                <a:gd name="T138" fmla="+- 0 4683 4558"/>
                <a:gd name="T139" fmla="*/ 4683 h 182"/>
                <a:gd name="T140" fmla="+- 0 2292 2085"/>
                <a:gd name="T141" fmla="*/ T140 w 272"/>
                <a:gd name="T142" fmla="+- 0 4691 4558"/>
                <a:gd name="T143" fmla="*/ 4691 h 182"/>
                <a:gd name="T144" fmla="+- 0 2294 2085"/>
                <a:gd name="T145" fmla="*/ T144 w 272"/>
                <a:gd name="T146" fmla="+- 0 4705 4558"/>
                <a:gd name="T147" fmla="*/ 4705 h 182"/>
                <a:gd name="T148" fmla="+- 0 2291 2085"/>
                <a:gd name="T149" fmla="*/ T148 w 272"/>
                <a:gd name="T150" fmla="+- 0 4714 4558"/>
                <a:gd name="T151" fmla="*/ 4714 h 182"/>
                <a:gd name="T152" fmla="+- 0 2284 2085"/>
                <a:gd name="T153" fmla="*/ T152 w 272"/>
                <a:gd name="T154" fmla="+- 0 4721 4558"/>
                <a:gd name="T155" fmla="*/ 4721 h 182"/>
                <a:gd name="T156" fmla="+- 0 2274 2085"/>
                <a:gd name="T157" fmla="*/ T156 w 272"/>
                <a:gd name="T158" fmla="+- 0 4725 4558"/>
                <a:gd name="T159" fmla="*/ 4725 h 182"/>
                <a:gd name="T160" fmla="+- 0 2253 2085"/>
                <a:gd name="T161" fmla="*/ T160 w 272"/>
                <a:gd name="T162" fmla="+- 0 4726 4558"/>
                <a:gd name="T163" fmla="*/ 4726 h 182"/>
                <a:gd name="T164" fmla="+- 0 2234 2085"/>
                <a:gd name="T165" fmla="*/ T164 w 272"/>
                <a:gd name="T166" fmla="+- 0 4715 4558"/>
                <a:gd name="T167" fmla="*/ 4715 h 182"/>
                <a:gd name="T168" fmla="+- 0 2228 2085"/>
                <a:gd name="T169" fmla="*/ T168 w 272"/>
                <a:gd name="T170" fmla="+- 0 4696 4558"/>
                <a:gd name="T171" fmla="*/ 4696 h 182"/>
                <a:gd name="T172" fmla="+- 0 2214 2085"/>
                <a:gd name="T173" fmla="*/ T172 w 272"/>
                <a:gd name="T174" fmla="+- 0 4702 4558"/>
                <a:gd name="T175" fmla="*/ 4702 h 182"/>
                <a:gd name="T176" fmla="+- 0 2219 2085"/>
                <a:gd name="T177" fmla="*/ T176 w 272"/>
                <a:gd name="T178" fmla="+- 0 4718 4558"/>
                <a:gd name="T179" fmla="*/ 4718 h 182"/>
                <a:gd name="T180" fmla="+- 0 2230 2085"/>
                <a:gd name="T181" fmla="*/ T180 w 272"/>
                <a:gd name="T182" fmla="+- 0 4731 4558"/>
                <a:gd name="T183" fmla="*/ 4731 h 182"/>
                <a:gd name="T184" fmla="+- 0 2246 2085"/>
                <a:gd name="T185" fmla="*/ T184 w 272"/>
                <a:gd name="T186" fmla="+- 0 4738 4558"/>
                <a:gd name="T187" fmla="*/ 4738 h 182"/>
                <a:gd name="T188" fmla="+- 0 2267 2085"/>
                <a:gd name="T189" fmla="*/ T188 w 272"/>
                <a:gd name="T190" fmla="+- 0 4739 4558"/>
                <a:gd name="T191" fmla="*/ 4739 h 182"/>
                <a:gd name="T192" fmla="+- 0 2285 2085"/>
                <a:gd name="T193" fmla="*/ T192 w 272"/>
                <a:gd name="T194" fmla="+- 0 4735 4558"/>
                <a:gd name="T195" fmla="*/ 4735 h 182"/>
                <a:gd name="T196" fmla="+- 0 2299 2085"/>
                <a:gd name="T197" fmla="*/ T196 w 272"/>
                <a:gd name="T198" fmla="+- 0 4727 4558"/>
                <a:gd name="T199" fmla="*/ 4727 h 182"/>
                <a:gd name="T200" fmla="+- 0 2308 2085"/>
                <a:gd name="T201" fmla="*/ T200 w 272"/>
                <a:gd name="T202" fmla="+- 0 4713 4558"/>
                <a:gd name="T203" fmla="*/ 4713 h 182"/>
                <a:gd name="T204" fmla="+- 0 2309 2085"/>
                <a:gd name="T205" fmla="*/ T204 w 272"/>
                <a:gd name="T206" fmla="+- 0 4694 4558"/>
                <a:gd name="T207" fmla="*/ 4694 h 182"/>
                <a:gd name="T208" fmla="+- 0 2342 2085"/>
                <a:gd name="T209" fmla="*/ T208 w 272"/>
                <a:gd name="T210" fmla="+- 0 4608 4558"/>
                <a:gd name="T211" fmla="*/ 4608 h 182"/>
                <a:gd name="T212" fmla="+- 0 2356 2085"/>
                <a:gd name="T213" fmla="*/ T212 w 272"/>
                <a:gd name="T214" fmla="+- 0 4736 4558"/>
                <a:gd name="T215" fmla="*/ 4736 h 182"/>
                <a:gd name="T216" fmla="+- 0 2356 2085"/>
                <a:gd name="T217" fmla="*/ T216 w 272"/>
                <a:gd name="T218" fmla="+- 0 4558 4558"/>
                <a:gd name="T219" fmla="*/ 4558 h 182"/>
                <a:gd name="T220" fmla="+- 0 2341 2085"/>
                <a:gd name="T221" fmla="*/ T220 w 272"/>
                <a:gd name="T222" fmla="+- 0 4580 4558"/>
                <a:gd name="T223" fmla="*/ 4580 h 182"/>
                <a:gd name="T224" fmla="+- 0 2356 2085"/>
                <a:gd name="T225" fmla="*/ T224 w 272"/>
                <a:gd name="T226" fmla="+- 0 4558 4558"/>
                <a:gd name="T227" fmla="*/ 4558 h 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272" h="182">
                  <a:moveTo>
                    <a:pt x="54" y="46"/>
                  </a:moveTo>
                  <a:lnTo>
                    <a:pt x="44" y="46"/>
                  </a:lnTo>
                  <a:lnTo>
                    <a:pt x="36" y="48"/>
                  </a:lnTo>
                  <a:lnTo>
                    <a:pt x="23" y="56"/>
                  </a:lnTo>
                  <a:lnTo>
                    <a:pt x="18" y="63"/>
                  </a:lnTo>
                  <a:lnTo>
                    <a:pt x="14" y="74"/>
                  </a:lnTo>
                  <a:lnTo>
                    <a:pt x="14" y="50"/>
                  </a:lnTo>
                  <a:lnTo>
                    <a:pt x="0" y="50"/>
                  </a:lnTo>
                  <a:lnTo>
                    <a:pt x="0" y="178"/>
                  </a:lnTo>
                  <a:lnTo>
                    <a:pt x="14" y="178"/>
                  </a:lnTo>
                  <a:lnTo>
                    <a:pt x="14" y="108"/>
                  </a:lnTo>
                  <a:lnTo>
                    <a:pt x="14" y="101"/>
                  </a:lnTo>
                  <a:lnTo>
                    <a:pt x="17" y="88"/>
                  </a:lnTo>
                  <a:lnTo>
                    <a:pt x="19" y="82"/>
                  </a:lnTo>
                  <a:lnTo>
                    <a:pt x="25" y="73"/>
                  </a:lnTo>
                  <a:lnTo>
                    <a:pt x="29" y="69"/>
                  </a:lnTo>
                  <a:lnTo>
                    <a:pt x="39" y="63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54" y="46"/>
                  </a:lnTo>
                  <a:close/>
                  <a:moveTo>
                    <a:pt x="96" y="50"/>
                  </a:moveTo>
                  <a:lnTo>
                    <a:pt x="82" y="50"/>
                  </a:lnTo>
                  <a:lnTo>
                    <a:pt x="82" y="178"/>
                  </a:lnTo>
                  <a:lnTo>
                    <a:pt x="96" y="178"/>
                  </a:lnTo>
                  <a:lnTo>
                    <a:pt x="96" y="50"/>
                  </a:lnTo>
                  <a:close/>
                  <a:moveTo>
                    <a:pt x="97" y="0"/>
                  </a:moveTo>
                  <a:lnTo>
                    <a:pt x="81" y="0"/>
                  </a:lnTo>
                  <a:lnTo>
                    <a:pt x="81" y="22"/>
                  </a:lnTo>
                  <a:lnTo>
                    <a:pt x="97" y="22"/>
                  </a:lnTo>
                  <a:lnTo>
                    <a:pt x="97" y="0"/>
                  </a:lnTo>
                  <a:close/>
                  <a:moveTo>
                    <a:pt x="224" y="136"/>
                  </a:moveTo>
                  <a:lnTo>
                    <a:pt x="222" y="129"/>
                  </a:lnTo>
                  <a:lnTo>
                    <a:pt x="215" y="120"/>
                  </a:lnTo>
                  <a:lnTo>
                    <a:pt x="210" y="116"/>
                  </a:lnTo>
                  <a:lnTo>
                    <a:pt x="198" y="111"/>
                  </a:lnTo>
                  <a:lnTo>
                    <a:pt x="192" y="109"/>
                  </a:lnTo>
                  <a:lnTo>
                    <a:pt x="178" y="106"/>
                  </a:lnTo>
                  <a:lnTo>
                    <a:pt x="172" y="104"/>
                  </a:lnTo>
                  <a:lnTo>
                    <a:pt x="161" y="100"/>
                  </a:lnTo>
                  <a:lnTo>
                    <a:pt x="156" y="98"/>
                  </a:lnTo>
                  <a:lnTo>
                    <a:pt x="148" y="92"/>
                  </a:lnTo>
                  <a:lnTo>
                    <a:pt x="146" y="87"/>
                  </a:lnTo>
                  <a:lnTo>
                    <a:pt x="146" y="75"/>
                  </a:lnTo>
                  <a:lnTo>
                    <a:pt x="148" y="70"/>
                  </a:lnTo>
                  <a:lnTo>
                    <a:pt x="158" y="62"/>
                  </a:lnTo>
                  <a:lnTo>
                    <a:pt x="165" y="60"/>
                  </a:lnTo>
                  <a:lnTo>
                    <a:pt x="183" y="60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05" y="77"/>
                  </a:lnTo>
                  <a:lnTo>
                    <a:pt x="206" y="87"/>
                  </a:lnTo>
                  <a:lnTo>
                    <a:pt x="221" y="87"/>
                  </a:lnTo>
                  <a:lnTo>
                    <a:pt x="219" y="72"/>
                  </a:lnTo>
                  <a:lnTo>
                    <a:pt x="214" y="62"/>
                  </a:lnTo>
                  <a:lnTo>
                    <a:pt x="198" y="49"/>
                  </a:lnTo>
                  <a:lnTo>
                    <a:pt x="187" y="46"/>
                  </a:lnTo>
                  <a:lnTo>
                    <a:pt x="160" y="46"/>
                  </a:lnTo>
                  <a:lnTo>
                    <a:pt x="150" y="50"/>
                  </a:lnTo>
                  <a:lnTo>
                    <a:pt x="135" y="63"/>
                  </a:lnTo>
                  <a:lnTo>
                    <a:pt x="131" y="72"/>
                  </a:lnTo>
                  <a:lnTo>
                    <a:pt x="131" y="91"/>
                  </a:lnTo>
                  <a:lnTo>
                    <a:pt x="133" y="98"/>
                  </a:lnTo>
                  <a:lnTo>
                    <a:pt x="141" y="107"/>
                  </a:lnTo>
                  <a:lnTo>
                    <a:pt x="146" y="110"/>
                  </a:lnTo>
                  <a:lnTo>
                    <a:pt x="157" y="115"/>
                  </a:lnTo>
                  <a:lnTo>
                    <a:pt x="163" y="117"/>
                  </a:lnTo>
                  <a:lnTo>
                    <a:pt x="177" y="120"/>
                  </a:lnTo>
                  <a:lnTo>
                    <a:pt x="183" y="121"/>
                  </a:lnTo>
                  <a:lnTo>
                    <a:pt x="195" y="125"/>
                  </a:lnTo>
                  <a:lnTo>
                    <a:pt x="199" y="127"/>
                  </a:lnTo>
                  <a:lnTo>
                    <a:pt x="207" y="133"/>
                  </a:lnTo>
                  <a:lnTo>
                    <a:pt x="209" y="138"/>
                  </a:lnTo>
                  <a:lnTo>
                    <a:pt x="209" y="147"/>
                  </a:lnTo>
                  <a:lnTo>
                    <a:pt x="208" y="150"/>
                  </a:lnTo>
                  <a:lnTo>
                    <a:pt x="206" y="156"/>
                  </a:lnTo>
                  <a:lnTo>
                    <a:pt x="204" y="158"/>
                  </a:lnTo>
                  <a:lnTo>
                    <a:pt x="199" y="163"/>
                  </a:lnTo>
                  <a:lnTo>
                    <a:pt x="196" y="165"/>
                  </a:lnTo>
                  <a:lnTo>
                    <a:pt x="189" y="167"/>
                  </a:lnTo>
                  <a:lnTo>
                    <a:pt x="184" y="168"/>
                  </a:lnTo>
                  <a:lnTo>
                    <a:pt x="168" y="168"/>
                  </a:lnTo>
                  <a:lnTo>
                    <a:pt x="160" y="166"/>
                  </a:lnTo>
                  <a:lnTo>
                    <a:pt x="149" y="157"/>
                  </a:lnTo>
                  <a:lnTo>
                    <a:pt x="145" y="149"/>
                  </a:lnTo>
                  <a:lnTo>
                    <a:pt x="143" y="138"/>
                  </a:lnTo>
                  <a:lnTo>
                    <a:pt x="128" y="138"/>
                  </a:lnTo>
                  <a:lnTo>
                    <a:pt x="129" y="144"/>
                  </a:lnTo>
                  <a:lnTo>
                    <a:pt x="130" y="149"/>
                  </a:lnTo>
                  <a:lnTo>
                    <a:pt x="134" y="160"/>
                  </a:lnTo>
                  <a:lnTo>
                    <a:pt x="137" y="165"/>
                  </a:lnTo>
                  <a:lnTo>
                    <a:pt x="145" y="173"/>
                  </a:lnTo>
                  <a:lnTo>
                    <a:pt x="150" y="176"/>
                  </a:lnTo>
                  <a:lnTo>
                    <a:pt x="161" y="180"/>
                  </a:lnTo>
                  <a:lnTo>
                    <a:pt x="167" y="181"/>
                  </a:lnTo>
                  <a:lnTo>
                    <a:pt x="182" y="181"/>
                  </a:lnTo>
                  <a:lnTo>
                    <a:pt x="188" y="180"/>
                  </a:lnTo>
                  <a:lnTo>
                    <a:pt x="200" y="177"/>
                  </a:lnTo>
                  <a:lnTo>
                    <a:pt x="206" y="175"/>
                  </a:lnTo>
                  <a:lnTo>
                    <a:pt x="214" y="169"/>
                  </a:lnTo>
                  <a:lnTo>
                    <a:pt x="218" y="165"/>
                  </a:lnTo>
                  <a:lnTo>
                    <a:pt x="223" y="155"/>
                  </a:lnTo>
                  <a:lnTo>
                    <a:pt x="224" y="150"/>
                  </a:lnTo>
                  <a:lnTo>
                    <a:pt x="224" y="136"/>
                  </a:lnTo>
                  <a:close/>
                  <a:moveTo>
                    <a:pt x="271" y="50"/>
                  </a:moveTo>
                  <a:lnTo>
                    <a:pt x="257" y="50"/>
                  </a:lnTo>
                  <a:lnTo>
                    <a:pt x="257" y="178"/>
                  </a:lnTo>
                  <a:lnTo>
                    <a:pt x="271" y="178"/>
                  </a:lnTo>
                  <a:lnTo>
                    <a:pt x="271" y="50"/>
                  </a:lnTo>
                  <a:close/>
                  <a:moveTo>
                    <a:pt x="271" y="0"/>
                  </a:moveTo>
                  <a:lnTo>
                    <a:pt x="256" y="0"/>
                  </a:lnTo>
                  <a:lnTo>
                    <a:pt x="256" y="22"/>
                  </a:lnTo>
                  <a:lnTo>
                    <a:pt x="271" y="2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C92CFCF-E6BD-C7B7-598D-7430DAAC2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4557"/>
              <a:ext cx="22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3A444A-C1A3-075B-6EAA-B14FAC4C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" y="4561"/>
              <a:ext cx="2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732D3F-AF04-85A3-C5BB-6C0794680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4663"/>
              <a:ext cx="60" cy="16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4DCB44-2C6A-B678-CFBD-B2DC19DC0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" y="4561"/>
              <a:ext cx="24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994">
              <a:extLst>
                <a:ext uri="{FF2B5EF4-FFF2-40B4-BE49-F238E27FC236}">
                  <a16:creationId xmlns:a16="http://schemas.microsoft.com/office/drawing/2014/main" id="{02A892EF-9977-BAC5-9BD0-E23C4457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" y="4714"/>
              <a:ext cx="18" cy="56"/>
            </a:xfrm>
            <a:custGeom>
              <a:avLst/>
              <a:gdLst>
                <a:gd name="T0" fmla="+- 0 5907 5890"/>
                <a:gd name="T1" fmla="*/ T0 w 18"/>
                <a:gd name="T2" fmla="+- 0 4714 4714"/>
                <a:gd name="T3" fmla="*/ 4714 h 56"/>
                <a:gd name="T4" fmla="+- 0 5890 5890"/>
                <a:gd name="T5" fmla="*/ T4 w 18"/>
                <a:gd name="T6" fmla="+- 0 4714 4714"/>
                <a:gd name="T7" fmla="*/ 4714 h 56"/>
                <a:gd name="T8" fmla="+- 0 5890 5890"/>
                <a:gd name="T9" fmla="*/ T8 w 18"/>
                <a:gd name="T10" fmla="+- 0 4736 4714"/>
                <a:gd name="T11" fmla="*/ 4736 h 56"/>
                <a:gd name="T12" fmla="+- 0 5898 5890"/>
                <a:gd name="T13" fmla="*/ T12 w 18"/>
                <a:gd name="T14" fmla="+- 0 4736 4714"/>
                <a:gd name="T15" fmla="*/ 4736 h 56"/>
                <a:gd name="T16" fmla="+- 0 5898 5890"/>
                <a:gd name="T17" fmla="*/ T16 w 18"/>
                <a:gd name="T18" fmla="+- 0 4749 4714"/>
                <a:gd name="T19" fmla="*/ 4749 h 56"/>
                <a:gd name="T20" fmla="+- 0 5897 5890"/>
                <a:gd name="T21" fmla="*/ T20 w 18"/>
                <a:gd name="T22" fmla="+- 0 4753 4714"/>
                <a:gd name="T23" fmla="*/ 4753 h 56"/>
                <a:gd name="T24" fmla="+- 0 5893 5890"/>
                <a:gd name="T25" fmla="*/ T24 w 18"/>
                <a:gd name="T26" fmla="+- 0 4757 4714"/>
                <a:gd name="T27" fmla="*/ 4757 h 56"/>
                <a:gd name="T28" fmla="+- 0 5891 5890"/>
                <a:gd name="T29" fmla="*/ T28 w 18"/>
                <a:gd name="T30" fmla="+- 0 4759 4714"/>
                <a:gd name="T31" fmla="*/ 4759 h 56"/>
                <a:gd name="T32" fmla="+- 0 5890 5890"/>
                <a:gd name="T33" fmla="*/ T32 w 18"/>
                <a:gd name="T34" fmla="+- 0 4760 4714"/>
                <a:gd name="T35" fmla="*/ 4760 h 56"/>
                <a:gd name="T36" fmla="+- 0 5890 5890"/>
                <a:gd name="T37" fmla="*/ T36 w 18"/>
                <a:gd name="T38" fmla="+- 0 4770 4714"/>
                <a:gd name="T39" fmla="*/ 4770 h 56"/>
                <a:gd name="T40" fmla="+- 0 5895 5890"/>
                <a:gd name="T41" fmla="*/ T40 w 18"/>
                <a:gd name="T42" fmla="+- 0 4768 4714"/>
                <a:gd name="T43" fmla="*/ 4768 h 56"/>
                <a:gd name="T44" fmla="+- 0 5899 5890"/>
                <a:gd name="T45" fmla="*/ T44 w 18"/>
                <a:gd name="T46" fmla="+- 0 4765 4714"/>
                <a:gd name="T47" fmla="*/ 4765 h 56"/>
                <a:gd name="T48" fmla="+- 0 5905 5890"/>
                <a:gd name="T49" fmla="*/ T48 w 18"/>
                <a:gd name="T50" fmla="+- 0 4756 4714"/>
                <a:gd name="T51" fmla="*/ 4756 h 56"/>
                <a:gd name="T52" fmla="+- 0 5907 5890"/>
                <a:gd name="T53" fmla="*/ T52 w 18"/>
                <a:gd name="T54" fmla="+- 0 4750 4714"/>
                <a:gd name="T55" fmla="*/ 4750 h 56"/>
                <a:gd name="T56" fmla="+- 0 5907 5890"/>
                <a:gd name="T57" fmla="*/ T56 w 18"/>
                <a:gd name="T58" fmla="+- 0 4743 4714"/>
                <a:gd name="T59" fmla="*/ 4743 h 56"/>
                <a:gd name="T60" fmla="+- 0 5907 5890"/>
                <a:gd name="T61" fmla="*/ T60 w 18"/>
                <a:gd name="T62" fmla="+- 0 4714 4714"/>
                <a:gd name="T63" fmla="*/ 4714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5" y="54"/>
                  </a:lnTo>
                  <a:lnTo>
                    <a:pt x="9" y="51"/>
                  </a:lnTo>
                  <a:lnTo>
                    <a:pt x="15" y="42"/>
                  </a:lnTo>
                  <a:lnTo>
                    <a:pt x="17" y="36"/>
                  </a:lnTo>
                  <a:lnTo>
                    <a:pt x="17" y="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7DF8778-2EE3-4486-68CB-3B958B771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" y="4561"/>
              <a:ext cx="1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AutoShape 992">
              <a:extLst>
                <a:ext uri="{FF2B5EF4-FFF2-40B4-BE49-F238E27FC236}">
                  <a16:creationId xmlns:a16="http://schemas.microsoft.com/office/drawing/2014/main" id="{FEEB9FC2-20E7-E996-F35D-88DA9CAFA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4488"/>
              <a:ext cx="5371" cy="353"/>
            </a:xfrm>
            <a:custGeom>
              <a:avLst/>
              <a:gdLst>
                <a:gd name="T0" fmla="+- 0 1034 1023"/>
                <a:gd name="T1" fmla="*/ T0 w 5371"/>
                <a:gd name="T2" fmla="+- 0 4522 4488"/>
                <a:gd name="T3" fmla="*/ 4522 h 353"/>
                <a:gd name="T4" fmla="+- 0 1023 1023"/>
                <a:gd name="T5" fmla="*/ T4 w 5371"/>
                <a:gd name="T6" fmla="+- 0 4522 4488"/>
                <a:gd name="T7" fmla="*/ 4522 h 353"/>
                <a:gd name="T8" fmla="+- 0 1023 1023"/>
                <a:gd name="T9" fmla="*/ T8 w 5371"/>
                <a:gd name="T10" fmla="+- 0 4533 4488"/>
                <a:gd name="T11" fmla="*/ 4533 h 353"/>
                <a:gd name="T12" fmla="+- 0 1023 1023"/>
                <a:gd name="T13" fmla="*/ T12 w 5371"/>
                <a:gd name="T14" fmla="+- 0 4840 4488"/>
                <a:gd name="T15" fmla="*/ 4840 h 353"/>
                <a:gd name="T16" fmla="+- 0 1034 1023"/>
                <a:gd name="T17" fmla="*/ T16 w 5371"/>
                <a:gd name="T18" fmla="+- 0 4840 4488"/>
                <a:gd name="T19" fmla="*/ 4840 h 353"/>
                <a:gd name="T20" fmla="+- 0 1034 1023"/>
                <a:gd name="T21" fmla="*/ T20 w 5371"/>
                <a:gd name="T22" fmla="+- 0 4533 4488"/>
                <a:gd name="T23" fmla="*/ 4533 h 353"/>
                <a:gd name="T24" fmla="+- 0 1034 1023"/>
                <a:gd name="T25" fmla="*/ T24 w 5371"/>
                <a:gd name="T26" fmla="+- 0 4522 4488"/>
                <a:gd name="T27" fmla="*/ 4522 h 353"/>
                <a:gd name="T28" fmla="+- 0 4995 1023"/>
                <a:gd name="T29" fmla="*/ T28 w 5371"/>
                <a:gd name="T30" fmla="+- 0 4488 4488"/>
                <a:gd name="T31" fmla="*/ 4488 h 353"/>
                <a:gd name="T32" fmla="+- 0 1034 1023"/>
                <a:gd name="T33" fmla="*/ T32 w 5371"/>
                <a:gd name="T34" fmla="+- 0 4488 4488"/>
                <a:gd name="T35" fmla="*/ 4488 h 353"/>
                <a:gd name="T36" fmla="+- 0 1034 1023"/>
                <a:gd name="T37" fmla="*/ T36 w 5371"/>
                <a:gd name="T38" fmla="+- 0 4499 4488"/>
                <a:gd name="T39" fmla="*/ 4499 h 353"/>
                <a:gd name="T40" fmla="+- 0 4995 1023"/>
                <a:gd name="T41" fmla="*/ T40 w 5371"/>
                <a:gd name="T42" fmla="+- 0 4499 4488"/>
                <a:gd name="T43" fmla="*/ 4499 h 353"/>
                <a:gd name="T44" fmla="+- 0 4995 1023"/>
                <a:gd name="T45" fmla="*/ T44 w 5371"/>
                <a:gd name="T46" fmla="+- 0 4488 4488"/>
                <a:gd name="T47" fmla="*/ 4488 h 353"/>
                <a:gd name="T48" fmla="+- 0 5005 1023"/>
                <a:gd name="T49" fmla="*/ T48 w 5371"/>
                <a:gd name="T50" fmla="+- 0 4522 4488"/>
                <a:gd name="T51" fmla="*/ 4522 h 353"/>
                <a:gd name="T52" fmla="+- 0 4995 1023"/>
                <a:gd name="T53" fmla="*/ T52 w 5371"/>
                <a:gd name="T54" fmla="+- 0 4522 4488"/>
                <a:gd name="T55" fmla="*/ 4522 h 353"/>
                <a:gd name="T56" fmla="+- 0 4995 1023"/>
                <a:gd name="T57" fmla="*/ T56 w 5371"/>
                <a:gd name="T58" fmla="+- 0 4533 4488"/>
                <a:gd name="T59" fmla="*/ 4533 h 353"/>
                <a:gd name="T60" fmla="+- 0 4995 1023"/>
                <a:gd name="T61" fmla="*/ T60 w 5371"/>
                <a:gd name="T62" fmla="+- 0 4840 4488"/>
                <a:gd name="T63" fmla="*/ 4840 h 353"/>
                <a:gd name="T64" fmla="+- 0 5005 1023"/>
                <a:gd name="T65" fmla="*/ T64 w 5371"/>
                <a:gd name="T66" fmla="+- 0 4840 4488"/>
                <a:gd name="T67" fmla="*/ 4840 h 353"/>
                <a:gd name="T68" fmla="+- 0 5005 1023"/>
                <a:gd name="T69" fmla="*/ T68 w 5371"/>
                <a:gd name="T70" fmla="+- 0 4533 4488"/>
                <a:gd name="T71" fmla="*/ 4533 h 353"/>
                <a:gd name="T72" fmla="+- 0 5005 1023"/>
                <a:gd name="T73" fmla="*/ T72 w 5371"/>
                <a:gd name="T74" fmla="+- 0 4522 4488"/>
                <a:gd name="T75" fmla="*/ 4522 h 353"/>
                <a:gd name="T76" fmla="+- 0 6383 1023"/>
                <a:gd name="T77" fmla="*/ T76 w 5371"/>
                <a:gd name="T78" fmla="+- 0 4488 4488"/>
                <a:gd name="T79" fmla="*/ 4488 h 353"/>
                <a:gd name="T80" fmla="+- 0 5005 1023"/>
                <a:gd name="T81" fmla="*/ T80 w 5371"/>
                <a:gd name="T82" fmla="+- 0 4488 4488"/>
                <a:gd name="T83" fmla="*/ 4488 h 353"/>
                <a:gd name="T84" fmla="+- 0 5005 1023"/>
                <a:gd name="T85" fmla="*/ T84 w 5371"/>
                <a:gd name="T86" fmla="+- 0 4499 4488"/>
                <a:gd name="T87" fmla="*/ 4499 h 353"/>
                <a:gd name="T88" fmla="+- 0 6383 1023"/>
                <a:gd name="T89" fmla="*/ T88 w 5371"/>
                <a:gd name="T90" fmla="+- 0 4499 4488"/>
                <a:gd name="T91" fmla="*/ 4499 h 353"/>
                <a:gd name="T92" fmla="+- 0 6383 1023"/>
                <a:gd name="T93" fmla="*/ T92 w 5371"/>
                <a:gd name="T94" fmla="+- 0 4488 4488"/>
                <a:gd name="T95" fmla="*/ 4488 h 353"/>
                <a:gd name="T96" fmla="+- 0 6393 1023"/>
                <a:gd name="T97" fmla="*/ T96 w 5371"/>
                <a:gd name="T98" fmla="+- 0 4522 4488"/>
                <a:gd name="T99" fmla="*/ 4522 h 353"/>
                <a:gd name="T100" fmla="+- 0 6383 1023"/>
                <a:gd name="T101" fmla="*/ T100 w 5371"/>
                <a:gd name="T102" fmla="+- 0 4522 4488"/>
                <a:gd name="T103" fmla="*/ 4522 h 353"/>
                <a:gd name="T104" fmla="+- 0 6383 1023"/>
                <a:gd name="T105" fmla="*/ T104 w 5371"/>
                <a:gd name="T106" fmla="+- 0 4533 4488"/>
                <a:gd name="T107" fmla="*/ 4533 h 353"/>
                <a:gd name="T108" fmla="+- 0 6383 1023"/>
                <a:gd name="T109" fmla="*/ T108 w 5371"/>
                <a:gd name="T110" fmla="+- 0 4840 4488"/>
                <a:gd name="T111" fmla="*/ 4840 h 353"/>
                <a:gd name="T112" fmla="+- 0 6393 1023"/>
                <a:gd name="T113" fmla="*/ T112 w 5371"/>
                <a:gd name="T114" fmla="+- 0 4840 4488"/>
                <a:gd name="T115" fmla="*/ 4840 h 353"/>
                <a:gd name="T116" fmla="+- 0 6393 1023"/>
                <a:gd name="T117" fmla="*/ T116 w 5371"/>
                <a:gd name="T118" fmla="+- 0 4533 4488"/>
                <a:gd name="T119" fmla="*/ 4533 h 353"/>
                <a:gd name="T120" fmla="+- 0 6393 1023"/>
                <a:gd name="T121" fmla="*/ T120 w 5371"/>
                <a:gd name="T122" fmla="+- 0 4522 4488"/>
                <a:gd name="T123" fmla="*/ 4522 h 3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5371" h="353">
                  <a:moveTo>
                    <a:pt x="11" y="34"/>
                  </a:moveTo>
                  <a:lnTo>
                    <a:pt x="0" y="34"/>
                  </a:lnTo>
                  <a:lnTo>
                    <a:pt x="0" y="45"/>
                  </a:lnTo>
                  <a:lnTo>
                    <a:pt x="0" y="352"/>
                  </a:lnTo>
                  <a:lnTo>
                    <a:pt x="11" y="352"/>
                  </a:lnTo>
                  <a:lnTo>
                    <a:pt x="11" y="45"/>
                  </a:lnTo>
                  <a:lnTo>
                    <a:pt x="11" y="34"/>
                  </a:lnTo>
                  <a:close/>
                  <a:moveTo>
                    <a:pt x="3972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72" y="0"/>
                  </a:lnTo>
                  <a:close/>
                  <a:moveTo>
                    <a:pt x="3982" y="34"/>
                  </a:moveTo>
                  <a:lnTo>
                    <a:pt x="3972" y="34"/>
                  </a:lnTo>
                  <a:lnTo>
                    <a:pt x="3972" y="45"/>
                  </a:lnTo>
                  <a:lnTo>
                    <a:pt x="3972" y="352"/>
                  </a:lnTo>
                  <a:lnTo>
                    <a:pt x="3982" y="352"/>
                  </a:lnTo>
                  <a:lnTo>
                    <a:pt x="3982" y="45"/>
                  </a:lnTo>
                  <a:lnTo>
                    <a:pt x="3982" y="34"/>
                  </a:lnTo>
                  <a:close/>
                  <a:moveTo>
                    <a:pt x="5360" y="0"/>
                  </a:moveTo>
                  <a:lnTo>
                    <a:pt x="3982" y="0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60" y="0"/>
                  </a:lnTo>
                  <a:close/>
                  <a:moveTo>
                    <a:pt x="5370" y="34"/>
                  </a:moveTo>
                  <a:lnTo>
                    <a:pt x="5360" y="34"/>
                  </a:lnTo>
                  <a:lnTo>
                    <a:pt x="5360" y="45"/>
                  </a:lnTo>
                  <a:lnTo>
                    <a:pt x="5360" y="352"/>
                  </a:lnTo>
                  <a:lnTo>
                    <a:pt x="5370" y="352"/>
                  </a:lnTo>
                  <a:lnTo>
                    <a:pt x="5370" y="45"/>
                  </a:lnTo>
                  <a:lnTo>
                    <a:pt x="5370" y="34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B9E815E-E8AB-7CF4-7560-A0CFBAEB2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" y="4905"/>
              <a:ext cx="93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44BC34-FD44-5C45-4A15-C64276FC8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4909"/>
              <a:ext cx="16" cy="179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3088D23-4B9C-5E10-EEC6-61C9255F7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" y="4913"/>
              <a:ext cx="24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23A5E99-30EF-88DC-2D6F-0AAEA101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" y="5015"/>
              <a:ext cx="60" cy="16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E1BF190-7A0F-E03F-FC7A-F2B1F4AC5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" y="4913"/>
              <a:ext cx="24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986">
              <a:extLst>
                <a:ext uri="{FF2B5EF4-FFF2-40B4-BE49-F238E27FC236}">
                  <a16:creationId xmlns:a16="http://schemas.microsoft.com/office/drawing/2014/main" id="{9C6CC2E8-2EAB-FC22-5AB5-47054BCE3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" y="5066"/>
              <a:ext cx="18" cy="56"/>
            </a:xfrm>
            <a:custGeom>
              <a:avLst/>
              <a:gdLst>
                <a:gd name="T0" fmla="+- 0 5907 5890"/>
                <a:gd name="T1" fmla="*/ T0 w 18"/>
                <a:gd name="T2" fmla="+- 0 5066 5066"/>
                <a:gd name="T3" fmla="*/ 5066 h 56"/>
                <a:gd name="T4" fmla="+- 0 5890 5890"/>
                <a:gd name="T5" fmla="*/ T4 w 18"/>
                <a:gd name="T6" fmla="+- 0 5066 5066"/>
                <a:gd name="T7" fmla="*/ 5066 h 56"/>
                <a:gd name="T8" fmla="+- 0 5890 5890"/>
                <a:gd name="T9" fmla="*/ T8 w 18"/>
                <a:gd name="T10" fmla="+- 0 5088 5066"/>
                <a:gd name="T11" fmla="*/ 5088 h 56"/>
                <a:gd name="T12" fmla="+- 0 5898 5890"/>
                <a:gd name="T13" fmla="*/ T12 w 18"/>
                <a:gd name="T14" fmla="+- 0 5088 5066"/>
                <a:gd name="T15" fmla="*/ 5088 h 56"/>
                <a:gd name="T16" fmla="+- 0 5898 5890"/>
                <a:gd name="T17" fmla="*/ T16 w 18"/>
                <a:gd name="T18" fmla="+- 0 5101 5066"/>
                <a:gd name="T19" fmla="*/ 5101 h 56"/>
                <a:gd name="T20" fmla="+- 0 5897 5890"/>
                <a:gd name="T21" fmla="*/ T20 w 18"/>
                <a:gd name="T22" fmla="+- 0 5105 5066"/>
                <a:gd name="T23" fmla="*/ 5105 h 56"/>
                <a:gd name="T24" fmla="+- 0 5893 5890"/>
                <a:gd name="T25" fmla="*/ T24 w 18"/>
                <a:gd name="T26" fmla="+- 0 5109 5066"/>
                <a:gd name="T27" fmla="*/ 5109 h 56"/>
                <a:gd name="T28" fmla="+- 0 5891 5890"/>
                <a:gd name="T29" fmla="*/ T28 w 18"/>
                <a:gd name="T30" fmla="+- 0 5111 5066"/>
                <a:gd name="T31" fmla="*/ 5111 h 56"/>
                <a:gd name="T32" fmla="+- 0 5890 5890"/>
                <a:gd name="T33" fmla="*/ T32 w 18"/>
                <a:gd name="T34" fmla="+- 0 5112 5066"/>
                <a:gd name="T35" fmla="*/ 5112 h 56"/>
                <a:gd name="T36" fmla="+- 0 5890 5890"/>
                <a:gd name="T37" fmla="*/ T36 w 18"/>
                <a:gd name="T38" fmla="+- 0 5122 5066"/>
                <a:gd name="T39" fmla="*/ 5122 h 56"/>
                <a:gd name="T40" fmla="+- 0 5895 5890"/>
                <a:gd name="T41" fmla="*/ T40 w 18"/>
                <a:gd name="T42" fmla="+- 0 5120 5066"/>
                <a:gd name="T43" fmla="*/ 5120 h 56"/>
                <a:gd name="T44" fmla="+- 0 5899 5890"/>
                <a:gd name="T45" fmla="*/ T44 w 18"/>
                <a:gd name="T46" fmla="+- 0 5117 5066"/>
                <a:gd name="T47" fmla="*/ 5117 h 56"/>
                <a:gd name="T48" fmla="+- 0 5905 5890"/>
                <a:gd name="T49" fmla="*/ T48 w 18"/>
                <a:gd name="T50" fmla="+- 0 5108 5066"/>
                <a:gd name="T51" fmla="*/ 5108 h 56"/>
                <a:gd name="T52" fmla="+- 0 5907 5890"/>
                <a:gd name="T53" fmla="*/ T52 w 18"/>
                <a:gd name="T54" fmla="+- 0 5102 5066"/>
                <a:gd name="T55" fmla="*/ 5102 h 56"/>
                <a:gd name="T56" fmla="+- 0 5907 5890"/>
                <a:gd name="T57" fmla="*/ T56 w 18"/>
                <a:gd name="T58" fmla="+- 0 5095 5066"/>
                <a:gd name="T59" fmla="*/ 5095 h 56"/>
                <a:gd name="T60" fmla="+- 0 5907 5890"/>
                <a:gd name="T61" fmla="*/ T60 w 18"/>
                <a:gd name="T62" fmla="+- 0 5066 5066"/>
                <a:gd name="T63" fmla="*/ 5066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8" h="56">
                  <a:moveTo>
                    <a:pt x="17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8" y="35"/>
                  </a:lnTo>
                  <a:lnTo>
                    <a:pt x="7" y="39"/>
                  </a:lnTo>
                  <a:lnTo>
                    <a:pt x="3" y="43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5" y="54"/>
                  </a:lnTo>
                  <a:lnTo>
                    <a:pt x="9" y="51"/>
                  </a:lnTo>
                  <a:lnTo>
                    <a:pt x="15" y="42"/>
                  </a:lnTo>
                  <a:lnTo>
                    <a:pt x="17" y="36"/>
                  </a:lnTo>
                  <a:lnTo>
                    <a:pt x="17" y="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4A00DAD-1334-44C3-4AED-15B49FD9F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" y="4913"/>
              <a:ext cx="1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AutoShape 984">
              <a:extLst>
                <a:ext uri="{FF2B5EF4-FFF2-40B4-BE49-F238E27FC236}">
                  <a16:creationId xmlns:a16="http://schemas.microsoft.com/office/drawing/2014/main" id="{AE1DEE31-ACDB-C6C2-5CE6-14ED490B4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4820"/>
              <a:ext cx="5371" cy="340"/>
            </a:xfrm>
            <a:custGeom>
              <a:avLst/>
              <a:gdLst>
                <a:gd name="T0" fmla="+- 0 1034 1023"/>
                <a:gd name="T1" fmla="*/ T0 w 5371"/>
                <a:gd name="T2" fmla="+- 0 4851 4820"/>
                <a:gd name="T3" fmla="*/ 4851 h 340"/>
                <a:gd name="T4" fmla="+- 0 1023 1023"/>
                <a:gd name="T5" fmla="*/ T4 w 5371"/>
                <a:gd name="T6" fmla="+- 0 4851 4820"/>
                <a:gd name="T7" fmla="*/ 4851 h 340"/>
                <a:gd name="T8" fmla="+- 0 1023 1023"/>
                <a:gd name="T9" fmla="*/ T8 w 5371"/>
                <a:gd name="T10" fmla="+- 0 5159 4820"/>
                <a:gd name="T11" fmla="*/ 5159 h 340"/>
                <a:gd name="T12" fmla="+- 0 1034 1023"/>
                <a:gd name="T13" fmla="*/ T12 w 5371"/>
                <a:gd name="T14" fmla="+- 0 5159 4820"/>
                <a:gd name="T15" fmla="*/ 5159 h 340"/>
                <a:gd name="T16" fmla="+- 0 1034 1023"/>
                <a:gd name="T17" fmla="*/ T16 w 5371"/>
                <a:gd name="T18" fmla="+- 0 4851 4820"/>
                <a:gd name="T19" fmla="*/ 4851 h 340"/>
                <a:gd name="T20" fmla="+- 0 1034 1023"/>
                <a:gd name="T21" fmla="*/ T20 w 5371"/>
                <a:gd name="T22" fmla="+- 0 4840 4820"/>
                <a:gd name="T23" fmla="*/ 4840 h 340"/>
                <a:gd name="T24" fmla="+- 0 1023 1023"/>
                <a:gd name="T25" fmla="*/ T24 w 5371"/>
                <a:gd name="T26" fmla="+- 0 4840 4820"/>
                <a:gd name="T27" fmla="*/ 4840 h 340"/>
                <a:gd name="T28" fmla="+- 0 1023 1023"/>
                <a:gd name="T29" fmla="*/ T28 w 5371"/>
                <a:gd name="T30" fmla="+- 0 4851 4820"/>
                <a:gd name="T31" fmla="*/ 4851 h 340"/>
                <a:gd name="T32" fmla="+- 0 1034 1023"/>
                <a:gd name="T33" fmla="*/ T32 w 5371"/>
                <a:gd name="T34" fmla="+- 0 4851 4820"/>
                <a:gd name="T35" fmla="*/ 4851 h 340"/>
                <a:gd name="T36" fmla="+- 0 1034 1023"/>
                <a:gd name="T37" fmla="*/ T36 w 5371"/>
                <a:gd name="T38" fmla="+- 0 4840 4820"/>
                <a:gd name="T39" fmla="*/ 4840 h 340"/>
                <a:gd name="T40" fmla="+- 0 4995 1023"/>
                <a:gd name="T41" fmla="*/ T40 w 5371"/>
                <a:gd name="T42" fmla="+- 0 4820 4820"/>
                <a:gd name="T43" fmla="*/ 4820 h 340"/>
                <a:gd name="T44" fmla="+- 0 1034 1023"/>
                <a:gd name="T45" fmla="*/ T44 w 5371"/>
                <a:gd name="T46" fmla="+- 0 4820 4820"/>
                <a:gd name="T47" fmla="*/ 4820 h 340"/>
                <a:gd name="T48" fmla="+- 0 1034 1023"/>
                <a:gd name="T49" fmla="*/ T48 w 5371"/>
                <a:gd name="T50" fmla="+- 0 4831 4820"/>
                <a:gd name="T51" fmla="*/ 4831 h 340"/>
                <a:gd name="T52" fmla="+- 0 4995 1023"/>
                <a:gd name="T53" fmla="*/ T52 w 5371"/>
                <a:gd name="T54" fmla="+- 0 4831 4820"/>
                <a:gd name="T55" fmla="*/ 4831 h 340"/>
                <a:gd name="T56" fmla="+- 0 4995 1023"/>
                <a:gd name="T57" fmla="*/ T56 w 5371"/>
                <a:gd name="T58" fmla="+- 0 4820 4820"/>
                <a:gd name="T59" fmla="*/ 4820 h 340"/>
                <a:gd name="T60" fmla="+- 0 5005 1023"/>
                <a:gd name="T61" fmla="*/ T60 w 5371"/>
                <a:gd name="T62" fmla="+- 0 4851 4820"/>
                <a:gd name="T63" fmla="*/ 4851 h 340"/>
                <a:gd name="T64" fmla="+- 0 4995 1023"/>
                <a:gd name="T65" fmla="*/ T64 w 5371"/>
                <a:gd name="T66" fmla="+- 0 4851 4820"/>
                <a:gd name="T67" fmla="*/ 4851 h 340"/>
                <a:gd name="T68" fmla="+- 0 4995 1023"/>
                <a:gd name="T69" fmla="*/ T68 w 5371"/>
                <a:gd name="T70" fmla="+- 0 5159 4820"/>
                <a:gd name="T71" fmla="*/ 5159 h 340"/>
                <a:gd name="T72" fmla="+- 0 5005 1023"/>
                <a:gd name="T73" fmla="*/ T72 w 5371"/>
                <a:gd name="T74" fmla="+- 0 5159 4820"/>
                <a:gd name="T75" fmla="*/ 5159 h 340"/>
                <a:gd name="T76" fmla="+- 0 5005 1023"/>
                <a:gd name="T77" fmla="*/ T76 w 5371"/>
                <a:gd name="T78" fmla="+- 0 4851 4820"/>
                <a:gd name="T79" fmla="*/ 4851 h 340"/>
                <a:gd name="T80" fmla="+- 0 5005 1023"/>
                <a:gd name="T81" fmla="*/ T80 w 5371"/>
                <a:gd name="T82" fmla="+- 0 4840 4820"/>
                <a:gd name="T83" fmla="*/ 4840 h 340"/>
                <a:gd name="T84" fmla="+- 0 4995 1023"/>
                <a:gd name="T85" fmla="*/ T84 w 5371"/>
                <a:gd name="T86" fmla="+- 0 4840 4820"/>
                <a:gd name="T87" fmla="*/ 4840 h 340"/>
                <a:gd name="T88" fmla="+- 0 4995 1023"/>
                <a:gd name="T89" fmla="*/ T88 w 5371"/>
                <a:gd name="T90" fmla="+- 0 4851 4820"/>
                <a:gd name="T91" fmla="*/ 4851 h 340"/>
                <a:gd name="T92" fmla="+- 0 5005 1023"/>
                <a:gd name="T93" fmla="*/ T92 w 5371"/>
                <a:gd name="T94" fmla="+- 0 4851 4820"/>
                <a:gd name="T95" fmla="*/ 4851 h 340"/>
                <a:gd name="T96" fmla="+- 0 5005 1023"/>
                <a:gd name="T97" fmla="*/ T96 w 5371"/>
                <a:gd name="T98" fmla="+- 0 4840 4820"/>
                <a:gd name="T99" fmla="*/ 4840 h 340"/>
                <a:gd name="T100" fmla="+- 0 6383 1023"/>
                <a:gd name="T101" fmla="*/ T100 w 5371"/>
                <a:gd name="T102" fmla="+- 0 4820 4820"/>
                <a:gd name="T103" fmla="*/ 4820 h 340"/>
                <a:gd name="T104" fmla="+- 0 5005 1023"/>
                <a:gd name="T105" fmla="*/ T104 w 5371"/>
                <a:gd name="T106" fmla="+- 0 4820 4820"/>
                <a:gd name="T107" fmla="*/ 4820 h 340"/>
                <a:gd name="T108" fmla="+- 0 5005 1023"/>
                <a:gd name="T109" fmla="*/ T108 w 5371"/>
                <a:gd name="T110" fmla="+- 0 4831 4820"/>
                <a:gd name="T111" fmla="*/ 4831 h 340"/>
                <a:gd name="T112" fmla="+- 0 6383 1023"/>
                <a:gd name="T113" fmla="*/ T112 w 5371"/>
                <a:gd name="T114" fmla="+- 0 4831 4820"/>
                <a:gd name="T115" fmla="*/ 4831 h 340"/>
                <a:gd name="T116" fmla="+- 0 6383 1023"/>
                <a:gd name="T117" fmla="*/ T116 w 5371"/>
                <a:gd name="T118" fmla="+- 0 4820 4820"/>
                <a:gd name="T119" fmla="*/ 4820 h 340"/>
                <a:gd name="T120" fmla="+- 0 6393 1023"/>
                <a:gd name="T121" fmla="*/ T120 w 5371"/>
                <a:gd name="T122" fmla="+- 0 4851 4820"/>
                <a:gd name="T123" fmla="*/ 4851 h 340"/>
                <a:gd name="T124" fmla="+- 0 6383 1023"/>
                <a:gd name="T125" fmla="*/ T124 w 5371"/>
                <a:gd name="T126" fmla="+- 0 4851 4820"/>
                <a:gd name="T127" fmla="*/ 4851 h 340"/>
                <a:gd name="T128" fmla="+- 0 6383 1023"/>
                <a:gd name="T129" fmla="*/ T128 w 5371"/>
                <a:gd name="T130" fmla="+- 0 5159 4820"/>
                <a:gd name="T131" fmla="*/ 5159 h 340"/>
                <a:gd name="T132" fmla="+- 0 6393 1023"/>
                <a:gd name="T133" fmla="*/ T132 w 5371"/>
                <a:gd name="T134" fmla="+- 0 5159 4820"/>
                <a:gd name="T135" fmla="*/ 5159 h 340"/>
                <a:gd name="T136" fmla="+- 0 6393 1023"/>
                <a:gd name="T137" fmla="*/ T136 w 5371"/>
                <a:gd name="T138" fmla="+- 0 4851 4820"/>
                <a:gd name="T139" fmla="*/ 4851 h 340"/>
                <a:gd name="T140" fmla="+- 0 6393 1023"/>
                <a:gd name="T141" fmla="*/ T140 w 5371"/>
                <a:gd name="T142" fmla="+- 0 4840 4820"/>
                <a:gd name="T143" fmla="*/ 4840 h 340"/>
                <a:gd name="T144" fmla="+- 0 6383 1023"/>
                <a:gd name="T145" fmla="*/ T144 w 5371"/>
                <a:gd name="T146" fmla="+- 0 4840 4820"/>
                <a:gd name="T147" fmla="*/ 4840 h 340"/>
                <a:gd name="T148" fmla="+- 0 6383 1023"/>
                <a:gd name="T149" fmla="*/ T148 w 5371"/>
                <a:gd name="T150" fmla="+- 0 4851 4820"/>
                <a:gd name="T151" fmla="*/ 4851 h 340"/>
                <a:gd name="T152" fmla="+- 0 6393 1023"/>
                <a:gd name="T153" fmla="*/ T152 w 5371"/>
                <a:gd name="T154" fmla="+- 0 4851 4820"/>
                <a:gd name="T155" fmla="*/ 4851 h 340"/>
                <a:gd name="T156" fmla="+- 0 6393 1023"/>
                <a:gd name="T157" fmla="*/ T156 w 5371"/>
                <a:gd name="T158" fmla="+- 0 4840 4820"/>
                <a:gd name="T159" fmla="*/ 4840 h 3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5371" h="340">
                  <a:moveTo>
                    <a:pt x="11" y="31"/>
                  </a:moveTo>
                  <a:lnTo>
                    <a:pt x="0" y="31"/>
                  </a:lnTo>
                  <a:lnTo>
                    <a:pt x="0" y="339"/>
                  </a:lnTo>
                  <a:lnTo>
                    <a:pt x="11" y="339"/>
                  </a:lnTo>
                  <a:lnTo>
                    <a:pt x="11" y="31"/>
                  </a:lnTo>
                  <a:close/>
                  <a:moveTo>
                    <a:pt x="11" y="20"/>
                  </a:moveTo>
                  <a:lnTo>
                    <a:pt x="0" y="20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20"/>
                  </a:lnTo>
                  <a:close/>
                  <a:moveTo>
                    <a:pt x="3972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72" y="0"/>
                  </a:lnTo>
                  <a:close/>
                  <a:moveTo>
                    <a:pt x="3982" y="31"/>
                  </a:moveTo>
                  <a:lnTo>
                    <a:pt x="3972" y="31"/>
                  </a:lnTo>
                  <a:lnTo>
                    <a:pt x="3972" y="339"/>
                  </a:lnTo>
                  <a:lnTo>
                    <a:pt x="3982" y="339"/>
                  </a:lnTo>
                  <a:lnTo>
                    <a:pt x="3982" y="31"/>
                  </a:lnTo>
                  <a:close/>
                  <a:moveTo>
                    <a:pt x="3982" y="20"/>
                  </a:moveTo>
                  <a:lnTo>
                    <a:pt x="3972" y="20"/>
                  </a:lnTo>
                  <a:lnTo>
                    <a:pt x="3972" y="31"/>
                  </a:lnTo>
                  <a:lnTo>
                    <a:pt x="3982" y="31"/>
                  </a:lnTo>
                  <a:lnTo>
                    <a:pt x="3982" y="20"/>
                  </a:lnTo>
                  <a:close/>
                  <a:moveTo>
                    <a:pt x="5360" y="0"/>
                  </a:moveTo>
                  <a:lnTo>
                    <a:pt x="3982" y="0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60" y="0"/>
                  </a:lnTo>
                  <a:close/>
                  <a:moveTo>
                    <a:pt x="5370" y="31"/>
                  </a:moveTo>
                  <a:lnTo>
                    <a:pt x="5360" y="31"/>
                  </a:lnTo>
                  <a:lnTo>
                    <a:pt x="5360" y="339"/>
                  </a:lnTo>
                  <a:lnTo>
                    <a:pt x="5370" y="339"/>
                  </a:lnTo>
                  <a:lnTo>
                    <a:pt x="5370" y="31"/>
                  </a:lnTo>
                  <a:close/>
                  <a:moveTo>
                    <a:pt x="5370" y="20"/>
                  </a:moveTo>
                  <a:lnTo>
                    <a:pt x="5360" y="20"/>
                  </a:lnTo>
                  <a:lnTo>
                    <a:pt x="5360" y="31"/>
                  </a:lnTo>
                  <a:lnTo>
                    <a:pt x="5370" y="31"/>
                  </a:lnTo>
                  <a:lnTo>
                    <a:pt x="5370" y="2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2F13C-A9B7-B209-FC45-9FD149A40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" y="5223"/>
              <a:ext cx="937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AutoShape 982">
              <a:extLst>
                <a:ext uri="{FF2B5EF4-FFF2-40B4-BE49-F238E27FC236}">
                  <a16:creationId xmlns:a16="http://schemas.microsoft.com/office/drawing/2014/main" id="{EF495572-1455-D086-BCF0-A3930219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5228"/>
              <a:ext cx="85" cy="179"/>
            </a:xfrm>
            <a:custGeom>
              <a:avLst/>
              <a:gdLst>
                <a:gd name="T0" fmla="+- 0 2219 2203"/>
                <a:gd name="T1" fmla="*/ T0 w 85"/>
                <a:gd name="T2" fmla="+- 0 5228 5228"/>
                <a:gd name="T3" fmla="*/ 5228 h 179"/>
                <a:gd name="T4" fmla="+- 0 2203 2203"/>
                <a:gd name="T5" fmla="*/ T4 w 85"/>
                <a:gd name="T6" fmla="+- 0 5228 5228"/>
                <a:gd name="T7" fmla="*/ 5228 h 179"/>
                <a:gd name="T8" fmla="+- 0 2203 2203"/>
                <a:gd name="T9" fmla="*/ T8 w 85"/>
                <a:gd name="T10" fmla="+- 0 5406 5228"/>
                <a:gd name="T11" fmla="*/ 5406 h 179"/>
                <a:gd name="T12" fmla="+- 0 2219 2203"/>
                <a:gd name="T13" fmla="*/ T12 w 85"/>
                <a:gd name="T14" fmla="+- 0 5406 5228"/>
                <a:gd name="T15" fmla="*/ 5406 h 179"/>
                <a:gd name="T16" fmla="+- 0 2219 2203"/>
                <a:gd name="T17" fmla="*/ T16 w 85"/>
                <a:gd name="T18" fmla="+- 0 5228 5228"/>
                <a:gd name="T19" fmla="*/ 5228 h 179"/>
                <a:gd name="T20" fmla="+- 0 2287 2203"/>
                <a:gd name="T21" fmla="*/ T20 w 85"/>
                <a:gd name="T22" fmla="+- 0 5228 5228"/>
                <a:gd name="T23" fmla="*/ 5228 h 179"/>
                <a:gd name="T24" fmla="+- 0 2271 2203"/>
                <a:gd name="T25" fmla="*/ T24 w 85"/>
                <a:gd name="T26" fmla="+- 0 5228 5228"/>
                <a:gd name="T27" fmla="*/ 5228 h 179"/>
                <a:gd name="T28" fmla="+- 0 2271 2203"/>
                <a:gd name="T29" fmla="*/ T28 w 85"/>
                <a:gd name="T30" fmla="+- 0 5406 5228"/>
                <a:gd name="T31" fmla="*/ 5406 h 179"/>
                <a:gd name="T32" fmla="+- 0 2287 2203"/>
                <a:gd name="T33" fmla="*/ T32 w 85"/>
                <a:gd name="T34" fmla="+- 0 5406 5228"/>
                <a:gd name="T35" fmla="*/ 5406 h 179"/>
                <a:gd name="T36" fmla="+- 0 2287 2203"/>
                <a:gd name="T37" fmla="*/ T36 w 85"/>
                <a:gd name="T38" fmla="+- 0 5228 5228"/>
                <a:gd name="T39" fmla="*/ 5228 h 1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85" h="179">
                  <a:moveTo>
                    <a:pt x="16" y="0"/>
                  </a:moveTo>
                  <a:lnTo>
                    <a:pt x="0" y="0"/>
                  </a:lnTo>
                  <a:lnTo>
                    <a:pt x="0" y="178"/>
                  </a:lnTo>
                  <a:lnTo>
                    <a:pt x="16" y="178"/>
                  </a:lnTo>
                  <a:lnTo>
                    <a:pt x="16" y="0"/>
                  </a:lnTo>
                  <a:close/>
                  <a:moveTo>
                    <a:pt x="84" y="0"/>
                  </a:moveTo>
                  <a:lnTo>
                    <a:pt x="68" y="0"/>
                  </a:lnTo>
                  <a:lnTo>
                    <a:pt x="68" y="178"/>
                  </a:lnTo>
                  <a:lnTo>
                    <a:pt x="84" y="17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27F1C71-4FDA-9A4C-622A-BF57C5E2A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" y="5261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8BFA2C-E079-D3A4-74EA-9058D80F1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" y="5232"/>
              <a:ext cx="24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AutoShape 979">
              <a:extLst>
                <a:ext uri="{FF2B5EF4-FFF2-40B4-BE49-F238E27FC236}">
                  <a16:creationId xmlns:a16="http://schemas.microsoft.com/office/drawing/2014/main" id="{23299A45-DEA4-9CE7-3241-964F124C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5159"/>
              <a:ext cx="5371" cy="336"/>
            </a:xfrm>
            <a:custGeom>
              <a:avLst/>
              <a:gdLst>
                <a:gd name="T0" fmla="+- 0 6393 1023"/>
                <a:gd name="T1" fmla="*/ T0 w 5371"/>
                <a:gd name="T2" fmla="+- 0 5170 5159"/>
                <a:gd name="T3" fmla="*/ 5170 h 336"/>
                <a:gd name="T4" fmla="+- 0 6383 1023"/>
                <a:gd name="T5" fmla="*/ T4 w 5371"/>
                <a:gd name="T6" fmla="+- 0 5170 5159"/>
                <a:gd name="T7" fmla="*/ 5170 h 336"/>
                <a:gd name="T8" fmla="+- 0 6383 1023"/>
                <a:gd name="T9" fmla="*/ T8 w 5371"/>
                <a:gd name="T10" fmla="+- 0 5483 5159"/>
                <a:gd name="T11" fmla="*/ 5483 h 336"/>
                <a:gd name="T12" fmla="+- 0 5005 1023"/>
                <a:gd name="T13" fmla="*/ T12 w 5371"/>
                <a:gd name="T14" fmla="+- 0 5483 5159"/>
                <a:gd name="T15" fmla="*/ 5483 h 336"/>
                <a:gd name="T16" fmla="+- 0 5005 1023"/>
                <a:gd name="T17" fmla="*/ T16 w 5371"/>
                <a:gd name="T18" fmla="+- 0 5170 5159"/>
                <a:gd name="T19" fmla="*/ 5170 h 336"/>
                <a:gd name="T20" fmla="+- 0 4995 1023"/>
                <a:gd name="T21" fmla="*/ T20 w 5371"/>
                <a:gd name="T22" fmla="+- 0 5170 5159"/>
                <a:gd name="T23" fmla="*/ 5170 h 336"/>
                <a:gd name="T24" fmla="+- 0 4995 1023"/>
                <a:gd name="T25" fmla="*/ T24 w 5371"/>
                <a:gd name="T26" fmla="+- 0 5483 5159"/>
                <a:gd name="T27" fmla="*/ 5483 h 336"/>
                <a:gd name="T28" fmla="+- 0 1034 1023"/>
                <a:gd name="T29" fmla="*/ T28 w 5371"/>
                <a:gd name="T30" fmla="+- 0 5483 5159"/>
                <a:gd name="T31" fmla="*/ 5483 h 336"/>
                <a:gd name="T32" fmla="+- 0 1034 1023"/>
                <a:gd name="T33" fmla="*/ T32 w 5371"/>
                <a:gd name="T34" fmla="+- 0 5170 5159"/>
                <a:gd name="T35" fmla="*/ 5170 h 336"/>
                <a:gd name="T36" fmla="+- 0 1023 1023"/>
                <a:gd name="T37" fmla="*/ T36 w 5371"/>
                <a:gd name="T38" fmla="+- 0 5170 5159"/>
                <a:gd name="T39" fmla="*/ 5170 h 336"/>
                <a:gd name="T40" fmla="+- 0 1023 1023"/>
                <a:gd name="T41" fmla="*/ T40 w 5371"/>
                <a:gd name="T42" fmla="+- 0 5483 5159"/>
                <a:gd name="T43" fmla="*/ 5483 h 336"/>
                <a:gd name="T44" fmla="+- 0 1023 1023"/>
                <a:gd name="T45" fmla="*/ T44 w 5371"/>
                <a:gd name="T46" fmla="+- 0 5494 5159"/>
                <a:gd name="T47" fmla="*/ 5494 h 336"/>
                <a:gd name="T48" fmla="+- 0 1034 1023"/>
                <a:gd name="T49" fmla="*/ T48 w 5371"/>
                <a:gd name="T50" fmla="+- 0 5494 5159"/>
                <a:gd name="T51" fmla="*/ 5494 h 336"/>
                <a:gd name="T52" fmla="+- 0 4995 1023"/>
                <a:gd name="T53" fmla="*/ T52 w 5371"/>
                <a:gd name="T54" fmla="+- 0 5494 5159"/>
                <a:gd name="T55" fmla="*/ 5494 h 336"/>
                <a:gd name="T56" fmla="+- 0 5005 1023"/>
                <a:gd name="T57" fmla="*/ T56 w 5371"/>
                <a:gd name="T58" fmla="+- 0 5494 5159"/>
                <a:gd name="T59" fmla="*/ 5494 h 336"/>
                <a:gd name="T60" fmla="+- 0 5005 1023"/>
                <a:gd name="T61" fmla="*/ T60 w 5371"/>
                <a:gd name="T62" fmla="+- 0 5494 5159"/>
                <a:gd name="T63" fmla="*/ 5494 h 336"/>
                <a:gd name="T64" fmla="+- 0 6383 1023"/>
                <a:gd name="T65" fmla="*/ T64 w 5371"/>
                <a:gd name="T66" fmla="+- 0 5494 5159"/>
                <a:gd name="T67" fmla="*/ 5494 h 336"/>
                <a:gd name="T68" fmla="+- 0 6393 1023"/>
                <a:gd name="T69" fmla="*/ T68 w 5371"/>
                <a:gd name="T70" fmla="+- 0 5494 5159"/>
                <a:gd name="T71" fmla="*/ 5494 h 336"/>
                <a:gd name="T72" fmla="+- 0 6393 1023"/>
                <a:gd name="T73" fmla="*/ T72 w 5371"/>
                <a:gd name="T74" fmla="+- 0 5483 5159"/>
                <a:gd name="T75" fmla="*/ 5483 h 336"/>
                <a:gd name="T76" fmla="+- 0 6393 1023"/>
                <a:gd name="T77" fmla="*/ T76 w 5371"/>
                <a:gd name="T78" fmla="+- 0 5170 5159"/>
                <a:gd name="T79" fmla="*/ 5170 h 336"/>
                <a:gd name="T80" fmla="+- 0 6393 1023"/>
                <a:gd name="T81" fmla="*/ T80 w 5371"/>
                <a:gd name="T82" fmla="+- 0 5159 5159"/>
                <a:gd name="T83" fmla="*/ 5159 h 336"/>
                <a:gd name="T84" fmla="+- 0 6383 1023"/>
                <a:gd name="T85" fmla="*/ T84 w 5371"/>
                <a:gd name="T86" fmla="+- 0 5159 5159"/>
                <a:gd name="T87" fmla="*/ 5159 h 336"/>
                <a:gd name="T88" fmla="+- 0 5005 1023"/>
                <a:gd name="T89" fmla="*/ T88 w 5371"/>
                <a:gd name="T90" fmla="+- 0 5159 5159"/>
                <a:gd name="T91" fmla="*/ 5159 h 336"/>
                <a:gd name="T92" fmla="+- 0 5005 1023"/>
                <a:gd name="T93" fmla="*/ T92 w 5371"/>
                <a:gd name="T94" fmla="+- 0 5159 5159"/>
                <a:gd name="T95" fmla="*/ 5159 h 336"/>
                <a:gd name="T96" fmla="+- 0 4995 1023"/>
                <a:gd name="T97" fmla="*/ T96 w 5371"/>
                <a:gd name="T98" fmla="+- 0 5159 5159"/>
                <a:gd name="T99" fmla="*/ 5159 h 336"/>
                <a:gd name="T100" fmla="+- 0 1034 1023"/>
                <a:gd name="T101" fmla="*/ T100 w 5371"/>
                <a:gd name="T102" fmla="+- 0 5159 5159"/>
                <a:gd name="T103" fmla="*/ 5159 h 336"/>
                <a:gd name="T104" fmla="+- 0 1023 1023"/>
                <a:gd name="T105" fmla="*/ T104 w 5371"/>
                <a:gd name="T106" fmla="+- 0 5159 5159"/>
                <a:gd name="T107" fmla="*/ 5159 h 336"/>
                <a:gd name="T108" fmla="+- 0 1023 1023"/>
                <a:gd name="T109" fmla="*/ T108 w 5371"/>
                <a:gd name="T110" fmla="+- 0 5170 5159"/>
                <a:gd name="T111" fmla="*/ 5170 h 336"/>
                <a:gd name="T112" fmla="+- 0 1034 1023"/>
                <a:gd name="T113" fmla="*/ T112 w 5371"/>
                <a:gd name="T114" fmla="+- 0 5170 5159"/>
                <a:gd name="T115" fmla="*/ 5170 h 336"/>
                <a:gd name="T116" fmla="+- 0 4995 1023"/>
                <a:gd name="T117" fmla="*/ T116 w 5371"/>
                <a:gd name="T118" fmla="+- 0 5170 5159"/>
                <a:gd name="T119" fmla="*/ 5170 h 336"/>
                <a:gd name="T120" fmla="+- 0 5005 1023"/>
                <a:gd name="T121" fmla="*/ T120 w 5371"/>
                <a:gd name="T122" fmla="+- 0 5170 5159"/>
                <a:gd name="T123" fmla="*/ 5170 h 336"/>
                <a:gd name="T124" fmla="+- 0 5005 1023"/>
                <a:gd name="T125" fmla="*/ T124 w 5371"/>
                <a:gd name="T126" fmla="+- 0 5170 5159"/>
                <a:gd name="T127" fmla="*/ 5170 h 336"/>
                <a:gd name="T128" fmla="+- 0 6383 1023"/>
                <a:gd name="T129" fmla="*/ T128 w 5371"/>
                <a:gd name="T130" fmla="+- 0 5170 5159"/>
                <a:gd name="T131" fmla="*/ 5170 h 336"/>
                <a:gd name="T132" fmla="+- 0 6393 1023"/>
                <a:gd name="T133" fmla="*/ T132 w 5371"/>
                <a:gd name="T134" fmla="+- 0 5170 5159"/>
                <a:gd name="T135" fmla="*/ 5170 h 336"/>
                <a:gd name="T136" fmla="+- 0 6393 1023"/>
                <a:gd name="T137" fmla="*/ T136 w 5371"/>
                <a:gd name="T138" fmla="+- 0 5159 5159"/>
                <a:gd name="T139" fmla="*/ 5159 h 3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371" h="336">
                  <a:moveTo>
                    <a:pt x="5370" y="11"/>
                  </a:moveTo>
                  <a:lnTo>
                    <a:pt x="5360" y="11"/>
                  </a:lnTo>
                  <a:lnTo>
                    <a:pt x="5360" y="324"/>
                  </a:lnTo>
                  <a:lnTo>
                    <a:pt x="3982" y="324"/>
                  </a:lnTo>
                  <a:lnTo>
                    <a:pt x="3982" y="11"/>
                  </a:lnTo>
                  <a:lnTo>
                    <a:pt x="3972" y="11"/>
                  </a:lnTo>
                  <a:lnTo>
                    <a:pt x="3972" y="324"/>
                  </a:lnTo>
                  <a:lnTo>
                    <a:pt x="11" y="324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24"/>
                  </a:lnTo>
                  <a:lnTo>
                    <a:pt x="0" y="335"/>
                  </a:lnTo>
                  <a:lnTo>
                    <a:pt x="11" y="335"/>
                  </a:lnTo>
                  <a:lnTo>
                    <a:pt x="3972" y="335"/>
                  </a:lnTo>
                  <a:lnTo>
                    <a:pt x="3982" y="335"/>
                  </a:lnTo>
                  <a:lnTo>
                    <a:pt x="5360" y="335"/>
                  </a:lnTo>
                  <a:lnTo>
                    <a:pt x="5370" y="335"/>
                  </a:lnTo>
                  <a:lnTo>
                    <a:pt x="5370" y="324"/>
                  </a:lnTo>
                  <a:lnTo>
                    <a:pt x="5370" y="11"/>
                  </a:lnTo>
                  <a:close/>
                  <a:moveTo>
                    <a:pt x="5370" y="0"/>
                  </a:moveTo>
                  <a:lnTo>
                    <a:pt x="5360" y="0"/>
                  </a:lnTo>
                  <a:lnTo>
                    <a:pt x="3982" y="0"/>
                  </a:lnTo>
                  <a:lnTo>
                    <a:pt x="397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3972" y="11"/>
                  </a:lnTo>
                  <a:lnTo>
                    <a:pt x="3982" y="11"/>
                  </a:lnTo>
                  <a:lnTo>
                    <a:pt x="5360" y="11"/>
                  </a:lnTo>
                  <a:lnTo>
                    <a:pt x="5370" y="11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6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D06E-C615-F44A-88E5-C23D0CE3FD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Klasifikasi </a:t>
            </a:r>
            <a:r>
              <a:rPr lang="en-US" dirty="0" err="1"/>
              <a:t>Indeks</a:t>
            </a:r>
            <a:r>
              <a:rPr lang="en-US" dirty="0"/>
              <a:t> Massa </a:t>
            </a:r>
            <a:r>
              <a:rPr lang="en-US" dirty="0" err="1"/>
              <a:t>Tubuh</a:t>
            </a:r>
            <a:r>
              <a:rPr lang="en-US" dirty="0"/>
              <a:t> (IMT) </a:t>
            </a:r>
            <a:r>
              <a:rPr lang="en-US" dirty="0" err="1"/>
              <a:t>Menurut</a:t>
            </a:r>
            <a:r>
              <a:rPr lang="en-US" dirty="0"/>
              <a:t> Nasional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7FB1-9928-EF67-DF7C-63DB02F19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774D2-3067-E18A-0A87-5D41C5190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C809B-A66B-8453-D359-5D35CF2D6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8566EA-E620-4BCC-E88A-64AD96B311D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5625"/>
            <a:ext cx="10515600" cy="4370832"/>
            <a:chOff x="6624" y="3219"/>
            <a:chExt cx="4598" cy="226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D2E27D4-A7B5-A756-FD17-103D276AD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" y="3219"/>
              <a:ext cx="4598" cy="306"/>
            </a:xfrm>
            <a:prstGeom prst="rect">
              <a:avLst/>
            </a:prstGeom>
            <a:solidFill>
              <a:srgbClr val="5A48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2A4114-8B21-B0E5-097A-CB105CE9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" y="3546"/>
              <a:ext cx="1676" cy="1938"/>
            </a:xfrm>
            <a:prstGeom prst="rect">
              <a:avLst/>
            </a:prstGeom>
            <a:solidFill>
              <a:srgbClr val="04A6D3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4F29C3D-B738-BB40-6ECE-337C7C048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4" y="3546"/>
              <a:ext cx="1404" cy="1938"/>
            </a:xfrm>
            <a:prstGeom prst="rect">
              <a:avLst/>
            </a:prstGeom>
            <a:solidFill>
              <a:srgbClr val="7E77AE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1078FEA-4702-EC6C-3864-8F1BF70E1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3" y="3546"/>
              <a:ext cx="1535" cy="1938"/>
            </a:xfrm>
            <a:prstGeom prst="rect">
              <a:avLst/>
            </a:prstGeom>
            <a:solidFill>
              <a:srgbClr val="04A6D3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BE7FD46-F177-67BC-71AB-10BCB1E43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" y="3280"/>
              <a:ext cx="68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AutoShape 972">
              <a:extLst>
                <a:ext uri="{FF2B5EF4-FFF2-40B4-BE49-F238E27FC236}">
                  <a16:creationId xmlns:a16="http://schemas.microsoft.com/office/drawing/2014/main" id="{9B9CF1F3-F7BB-4C49-E6A2-6C7EBC517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0" y="3284"/>
              <a:ext cx="179" cy="168"/>
            </a:xfrm>
            <a:custGeom>
              <a:avLst/>
              <a:gdLst>
                <a:gd name="T0" fmla="+- 0 8421 8300"/>
                <a:gd name="T1" fmla="*/ T0 w 179"/>
                <a:gd name="T2" fmla="+- 0 3285 3285"/>
                <a:gd name="T3" fmla="*/ 3285 h 168"/>
                <a:gd name="T4" fmla="+- 0 8300 8300"/>
                <a:gd name="T5" fmla="*/ T4 w 179"/>
                <a:gd name="T6" fmla="+- 0 3285 3285"/>
                <a:gd name="T7" fmla="*/ 3285 h 168"/>
                <a:gd name="T8" fmla="+- 0 8300 8300"/>
                <a:gd name="T9" fmla="*/ T8 w 179"/>
                <a:gd name="T10" fmla="+- 0 3453 3285"/>
                <a:gd name="T11" fmla="*/ 3453 h 168"/>
                <a:gd name="T12" fmla="+- 0 8335 8300"/>
                <a:gd name="T13" fmla="*/ T12 w 179"/>
                <a:gd name="T14" fmla="+- 0 3453 3285"/>
                <a:gd name="T15" fmla="*/ 3453 h 168"/>
                <a:gd name="T16" fmla="+- 0 8335 8300"/>
                <a:gd name="T17" fmla="*/ T16 w 179"/>
                <a:gd name="T18" fmla="+- 0 3382 3285"/>
                <a:gd name="T19" fmla="*/ 3382 h 168"/>
                <a:gd name="T20" fmla="+- 0 8410 8300"/>
                <a:gd name="T21" fmla="*/ T20 w 179"/>
                <a:gd name="T22" fmla="+- 0 3382 3285"/>
                <a:gd name="T23" fmla="*/ 3382 h 168"/>
                <a:gd name="T24" fmla="+- 0 8410 8300"/>
                <a:gd name="T25" fmla="*/ T24 w 179"/>
                <a:gd name="T26" fmla="+- 0 3353 3285"/>
                <a:gd name="T27" fmla="*/ 3353 h 168"/>
                <a:gd name="T28" fmla="+- 0 8335 8300"/>
                <a:gd name="T29" fmla="*/ T28 w 179"/>
                <a:gd name="T30" fmla="+- 0 3353 3285"/>
                <a:gd name="T31" fmla="*/ 3353 h 168"/>
                <a:gd name="T32" fmla="+- 0 8335 8300"/>
                <a:gd name="T33" fmla="*/ T32 w 179"/>
                <a:gd name="T34" fmla="+- 0 3315 3285"/>
                <a:gd name="T35" fmla="*/ 3315 h 168"/>
                <a:gd name="T36" fmla="+- 0 8421 8300"/>
                <a:gd name="T37" fmla="*/ T36 w 179"/>
                <a:gd name="T38" fmla="+- 0 3315 3285"/>
                <a:gd name="T39" fmla="*/ 3315 h 168"/>
                <a:gd name="T40" fmla="+- 0 8421 8300"/>
                <a:gd name="T41" fmla="*/ T40 w 179"/>
                <a:gd name="T42" fmla="+- 0 3285 3285"/>
                <a:gd name="T43" fmla="*/ 3285 h 168"/>
                <a:gd name="T44" fmla="+- 0 8478 8300"/>
                <a:gd name="T45" fmla="*/ T44 w 179"/>
                <a:gd name="T46" fmla="+- 0 3285 3285"/>
                <a:gd name="T47" fmla="*/ 3285 h 168"/>
                <a:gd name="T48" fmla="+- 0 8443 8300"/>
                <a:gd name="T49" fmla="*/ T48 w 179"/>
                <a:gd name="T50" fmla="+- 0 3285 3285"/>
                <a:gd name="T51" fmla="*/ 3285 h 168"/>
                <a:gd name="T52" fmla="+- 0 8443 8300"/>
                <a:gd name="T53" fmla="*/ T52 w 179"/>
                <a:gd name="T54" fmla="+- 0 3453 3285"/>
                <a:gd name="T55" fmla="*/ 3453 h 168"/>
                <a:gd name="T56" fmla="+- 0 8478 8300"/>
                <a:gd name="T57" fmla="*/ T56 w 179"/>
                <a:gd name="T58" fmla="+- 0 3453 3285"/>
                <a:gd name="T59" fmla="*/ 3453 h 168"/>
                <a:gd name="T60" fmla="+- 0 8478 8300"/>
                <a:gd name="T61" fmla="*/ T60 w 179"/>
                <a:gd name="T62" fmla="+- 0 3285 3285"/>
                <a:gd name="T63" fmla="*/ 3285 h 1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79" h="168">
                  <a:moveTo>
                    <a:pt x="121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35" y="168"/>
                  </a:lnTo>
                  <a:lnTo>
                    <a:pt x="35" y="97"/>
                  </a:lnTo>
                  <a:lnTo>
                    <a:pt x="110" y="97"/>
                  </a:lnTo>
                  <a:lnTo>
                    <a:pt x="110" y="68"/>
                  </a:lnTo>
                  <a:lnTo>
                    <a:pt x="35" y="68"/>
                  </a:lnTo>
                  <a:lnTo>
                    <a:pt x="35" y="30"/>
                  </a:lnTo>
                  <a:lnTo>
                    <a:pt x="121" y="30"/>
                  </a:lnTo>
                  <a:lnTo>
                    <a:pt x="121" y="0"/>
                  </a:lnTo>
                  <a:close/>
                  <a:moveTo>
                    <a:pt x="178" y="0"/>
                  </a:moveTo>
                  <a:lnTo>
                    <a:pt x="143" y="0"/>
                  </a:lnTo>
                  <a:lnTo>
                    <a:pt x="143" y="168"/>
                  </a:lnTo>
                  <a:lnTo>
                    <a:pt x="178" y="168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3E4A7884-509B-921E-0048-E693369D54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" y="3280"/>
              <a:ext cx="53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3407BE3-3ADE-9451-6833-2F46983D9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1" y="3266"/>
              <a:ext cx="39" cy="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4733489-F008-23B7-4514-BDBCFC67A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6" y="3266"/>
              <a:ext cx="355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968">
              <a:extLst>
                <a:ext uri="{FF2B5EF4-FFF2-40B4-BE49-F238E27FC236}">
                  <a16:creationId xmlns:a16="http://schemas.microsoft.com/office/drawing/2014/main" id="{BB273A73-97E7-E13E-A26A-07D0F6DE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3219"/>
              <a:ext cx="4598" cy="301"/>
            </a:xfrm>
            <a:custGeom>
              <a:avLst/>
              <a:gdLst>
                <a:gd name="T0" fmla="+- 0 11223 6625"/>
                <a:gd name="T1" fmla="*/ T0 w 4598"/>
                <a:gd name="T2" fmla="+- 0 3220 3220"/>
                <a:gd name="T3" fmla="*/ 3220 h 301"/>
                <a:gd name="T4" fmla="+- 0 11223 6625"/>
                <a:gd name="T5" fmla="*/ T4 w 4598"/>
                <a:gd name="T6" fmla="+- 0 3220 3220"/>
                <a:gd name="T7" fmla="*/ 3220 h 301"/>
                <a:gd name="T8" fmla="+- 0 6625 6625"/>
                <a:gd name="T9" fmla="*/ T8 w 4598"/>
                <a:gd name="T10" fmla="+- 0 3220 3220"/>
                <a:gd name="T11" fmla="*/ 3220 h 301"/>
                <a:gd name="T12" fmla="+- 0 6625 6625"/>
                <a:gd name="T13" fmla="*/ T12 w 4598"/>
                <a:gd name="T14" fmla="+- 0 3230 3220"/>
                <a:gd name="T15" fmla="*/ 3230 h 301"/>
                <a:gd name="T16" fmla="+- 0 6625 6625"/>
                <a:gd name="T17" fmla="*/ T16 w 4598"/>
                <a:gd name="T18" fmla="+- 0 3520 3220"/>
                <a:gd name="T19" fmla="*/ 3520 h 301"/>
                <a:gd name="T20" fmla="+- 0 6635 6625"/>
                <a:gd name="T21" fmla="*/ T20 w 4598"/>
                <a:gd name="T22" fmla="+- 0 3520 3220"/>
                <a:gd name="T23" fmla="*/ 3520 h 301"/>
                <a:gd name="T24" fmla="+- 0 6635 6625"/>
                <a:gd name="T25" fmla="*/ T24 w 4598"/>
                <a:gd name="T26" fmla="+- 0 3230 3220"/>
                <a:gd name="T27" fmla="*/ 3230 h 301"/>
                <a:gd name="T28" fmla="+- 0 9673 6625"/>
                <a:gd name="T29" fmla="*/ T28 w 4598"/>
                <a:gd name="T30" fmla="+- 0 3230 3220"/>
                <a:gd name="T31" fmla="*/ 3230 h 301"/>
                <a:gd name="T32" fmla="+- 0 9673 6625"/>
                <a:gd name="T33" fmla="*/ T32 w 4598"/>
                <a:gd name="T34" fmla="+- 0 3520 3220"/>
                <a:gd name="T35" fmla="*/ 3520 h 301"/>
                <a:gd name="T36" fmla="+- 0 9683 6625"/>
                <a:gd name="T37" fmla="*/ T36 w 4598"/>
                <a:gd name="T38" fmla="+- 0 3520 3220"/>
                <a:gd name="T39" fmla="*/ 3520 h 301"/>
                <a:gd name="T40" fmla="+- 0 9683 6625"/>
                <a:gd name="T41" fmla="*/ T40 w 4598"/>
                <a:gd name="T42" fmla="+- 0 3230 3220"/>
                <a:gd name="T43" fmla="*/ 3230 h 301"/>
                <a:gd name="T44" fmla="+- 0 11212 6625"/>
                <a:gd name="T45" fmla="*/ T44 w 4598"/>
                <a:gd name="T46" fmla="+- 0 3230 3220"/>
                <a:gd name="T47" fmla="*/ 3230 h 301"/>
                <a:gd name="T48" fmla="+- 0 11212 6625"/>
                <a:gd name="T49" fmla="*/ T48 w 4598"/>
                <a:gd name="T50" fmla="+- 0 3520 3220"/>
                <a:gd name="T51" fmla="*/ 3520 h 301"/>
                <a:gd name="T52" fmla="+- 0 11223 6625"/>
                <a:gd name="T53" fmla="*/ T52 w 4598"/>
                <a:gd name="T54" fmla="+- 0 3520 3220"/>
                <a:gd name="T55" fmla="*/ 3520 h 301"/>
                <a:gd name="T56" fmla="+- 0 11223 6625"/>
                <a:gd name="T57" fmla="*/ T56 w 4598"/>
                <a:gd name="T58" fmla="+- 0 3230 3220"/>
                <a:gd name="T59" fmla="*/ 3230 h 301"/>
                <a:gd name="T60" fmla="+- 0 11223 6625"/>
                <a:gd name="T61" fmla="*/ T60 w 4598"/>
                <a:gd name="T62" fmla="+- 0 3220 3220"/>
                <a:gd name="T63" fmla="*/ 3220 h 3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598" h="301">
                  <a:moveTo>
                    <a:pt x="4598" y="0"/>
                  </a:moveTo>
                  <a:lnTo>
                    <a:pt x="45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00"/>
                  </a:lnTo>
                  <a:lnTo>
                    <a:pt x="10" y="300"/>
                  </a:lnTo>
                  <a:lnTo>
                    <a:pt x="10" y="10"/>
                  </a:lnTo>
                  <a:lnTo>
                    <a:pt x="3048" y="10"/>
                  </a:lnTo>
                  <a:lnTo>
                    <a:pt x="3048" y="300"/>
                  </a:lnTo>
                  <a:lnTo>
                    <a:pt x="3058" y="300"/>
                  </a:lnTo>
                  <a:lnTo>
                    <a:pt x="3058" y="10"/>
                  </a:lnTo>
                  <a:lnTo>
                    <a:pt x="4587" y="10"/>
                  </a:lnTo>
                  <a:lnTo>
                    <a:pt x="4587" y="300"/>
                  </a:lnTo>
                  <a:lnTo>
                    <a:pt x="4598" y="300"/>
                  </a:lnTo>
                  <a:lnTo>
                    <a:pt x="4598" y="10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21A0958-F5AB-199F-7563-062A8E0D1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" y="3592"/>
              <a:ext cx="3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A99890A-7F02-57A1-F1F4-B54B33A85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" y="3637"/>
              <a:ext cx="38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1B89BAA-1B33-D9BB-7BAD-D2D9D398F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" y="3585"/>
              <a:ext cx="26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2A0111D-8BDC-C1CE-8082-987DA06D5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" y="3598"/>
              <a:ext cx="25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A2933E8-D67E-A140-A9C1-A0738E203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" y="3637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962">
              <a:extLst>
                <a:ext uri="{FF2B5EF4-FFF2-40B4-BE49-F238E27FC236}">
                  <a16:creationId xmlns:a16="http://schemas.microsoft.com/office/drawing/2014/main" id="{115AA278-376E-2CC2-A9C8-D428A5C2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0" y="3595"/>
              <a:ext cx="81" cy="184"/>
            </a:xfrm>
            <a:custGeom>
              <a:avLst/>
              <a:gdLst>
                <a:gd name="T0" fmla="+- 0 10121 10041"/>
                <a:gd name="T1" fmla="*/ T0 w 81"/>
                <a:gd name="T2" fmla="+- 0 3596 3596"/>
                <a:gd name="T3" fmla="*/ 3596 h 184"/>
                <a:gd name="T4" fmla="+- 0 10091 10041"/>
                <a:gd name="T5" fmla="*/ T4 w 81"/>
                <a:gd name="T6" fmla="+- 0 3596 3596"/>
                <a:gd name="T7" fmla="*/ 3596 h 184"/>
                <a:gd name="T8" fmla="+- 0 10091 10041"/>
                <a:gd name="T9" fmla="*/ T8 w 81"/>
                <a:gd name="T10" fmla="+- 0 3597 3596"/>
                <a:gd name="T11" fmla="*/ 3597 h 184"/>
                <a:gd name="T12" fmla="+- 0 10088 10041"/>
                <a:gd name="T13" fmla="*/ T12 w 81"/>
                <a:gd name="T14" fmla="+- 0 3608 3596"/>
                <a:gd name="T15" fmla="*/ 3608 h 184"/>
                <a:gd name="T16" fmla="+- 0 10041 10041"/>
                <a:gd name="T17" fmla="*/ T16 w 81"/>
                <a:gd name="T18" fmla="+- 0 3628 3596"/>
                <a:gd name="T19" fmla="*/ 3628 h 184"/>
                <a:gd name="T20" fmla="+- 0 10041 10041"/>
                <a:gd name="T21" fmla="*/ T20 w 81"/>
                <a:gd name="T22" fmla="+- 0 3653 3596"/>
                <a:gd name="T23" fmla="*/ 3653 h 184"/>
                <a:gd name="T24" fmla="+- 0 10084 10041"/>
                <a:gd name="T25" fmla="*/ T24 w 81"/>
                <a:gd name="T26" fmla="+- 0 3653 3596"/>
                <a:gd name="T27" fmla="*/ 3653 h 184"/>
                <a:gd name="T28" fmla="+- 0 10084 10041"/>
                <a:gd name="T29" fmla="*/ T28 w 81"/>
                <a:gd name="T30" fmla="+- 0 3779 3596"/>
                <a:gd name="T31" fmla="*/ 3779 h 184"/>
                <a:gd name="T32" fmla="+- 0 10121 10041"/>
                <a:gd name="T33" fmla="*/ T32 w 81"/>
                <a:gd name="T34" fmla="+- 0 3779 3596"/>
                <a:gd name="T35" fmla="*/ 3779 h 184"/>
                <a:gd name="T36" fmla="+- 0 10121 10041"/>
                <a:gd name="T37" fmla="*/ T36 w 81"/>
                <a:gd name="T38" fmla="+- 0 3596 3596"/>
                <a:gd name="T39" fmla="*/ 3596 h 1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81" h="184">
                  <a:moveTo>
                    <a:pt x="8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47" y="12"/>
                  </a:lnTo>
                  <a:lnTo>
                    <a:pt x="0" y="32"/>
                  </a:lnTo>
                  <a:lnTo>
                    <a:pt x="0" y="57"/>
                  </a:lnTo>
                  <a:lnTo>
                    <a:pt x="43" y="57"/>
                  </a:lnTo>
                  <a:lnTo>
                    <a:pt x="43" y="183"/>
                  </a:lnTo>
                  <a:lnTo>
                    <a:pt x="80" y="18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6583CB1-F428-ACB1-16D3-4CCA2A662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" y="3594"/>
              <a:ext cx="34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AutoShape 960">
              <a:extLst>
                <a:ext uri="{FF2B5EF4-FFF2-40B4-BE49-F238E27FC236}">
                  <a16:creationId xmlns:a16="http://schemas.microsoft.com/office/drawing/2014/main" id="{17983C31-6975-FD6E-026A-614AF2E6D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3520"/>
              <a:ext cx="4598" cy="327"/>
            </a:xfrm>
            <a:custGeom>
              <a:avLst/>
              <a:gdLst>
                <a:gd name="T0" fmla="+- 0 8284 6625"/>
                <a:gd name="T1" fmla="*/ T0 w 4598"/>
                <a:gd name="T2" fmla="+- 0 3520 3520"/>
                <a:gd name="T3" fmla="*/ 3520 h 327"/>
                <a:gd name="T4" fmla="+- 0 6635 6625"/>
                <a:gd name="T5" fmla="*/ T4 w 4598"/>
                <a:gd name="T6" fmla="+- 0 3520 3520"/>
                <a:gd name="T7" fmla="*/ 3520 h 327"/>
                <a:gd name="T8" fmla="+- 0 6625 6625"/>
                <a:gd name="T9" fmla="*/ T8 w 4598"/>
                <a:gd name="T10" fmla="+- 0 3520 3520"/>
                <a:gd name="T11" fmla="*/ 3520 h 327"/>
                <a:gd name="T12" fmla="+- 0 6625 6625"/>
                <a:gd name="T13" fmla="*/ T12 w 4598"/>
                <a:gd name="T14" fmla="+- 0 3530 3520"/>
                <a:gd name="T15" fmla="*/ 3530 h 327"/>
                <a:gd name="T16" fmla="+- 0 6625 6625"/>
                <a:gd name="T17" fmla="*/ T16 w 4598"/>
                <a:gd name="T18" fmla="+- 0 3846 3520"/>
                <a:gd name="T19" fmla="*/ 3846 h 327"/>
                <a:gd name="T20" fmla="+- 0 6635 6625"/>
                <a:gd name="T21" fmla="*/ T20 w 4598"/>
                <a:gd name="T22" fmla="+- 0 3846 3520"/>
                <a:gd name="T23" fmla="*/ 3846 h 327"/>
                <a:gd name="T24" fmla="+- 0 6635 6625"/>
                <a:gd name="T25" fmla="*/ T24 w 4598"/>
                <a:gd name="T26" fmla="+- 0 3530 3520"/>
                <a:gd name="T27" fmla="*/ 3530 h 327"/>
                <a:gd name="T28" fmla="+- 0 8284 6625"/>
                <a:gd name="T29" fmla="*/ T28 w 4598"/>
                <a:gd name="T30" fmla="+- 0 3530 3520"/>
                <a:gd name="T31" fmla="*/ 3530 h 327"/>
                <a:gd name="T32" fmla="+- 0 8284 6625"/>
                <a:gd name="T33" fmla="*/ T32 w 4598"/>
                <a:gd name="T34" fmla="+- 0 3520 3520"/>
                <a:gd name="T35" fmla="*/ 3520 h 327"/>
                <a:gd name="T36" fmla="+- 0 11223 6625"/>
                <a:gd name="T37" fmla="*/ T36 w 4598"/>
                <a:gd name="T38" fmla="+- 0 3520 3520"/>
                <a:gd name="T39" fmla="*/ 3520 h 327"/>
                <a:gd name="T40" fmla="+- 0 11212 6625"/>
                <a:gd name="T41" fmla="*/ T40 w 4598"/>
                <a:gd name="T42" fmla="+- 0 3520 3520"/>
                <a:gd name="T43" fmla="*/ 3520 h 327"/>
                <a:gd name="T44" fmla="+- 0 11212 6625"/>
                <a:gd name="T45" fmla="*/ T44 w 4598"/>
                <a:gd name="T46" fmla="+- 0 3520 3520"/>
                <a:gd name="T47" fmla="*/ 3520 h 327"/>
                <a:gd name="T48" fmla="+- 0 9683 6625"/>
                <a:gd name="T49" fmla="*/ T48 w 4598"/>
                <a:gd name="T50" fmla="+- 0 3520 3520"/>
                <a:gd name="T51" fmla="*/ 3520 h 327"/>
                <a:gd name="T52" fmla="+- 0 9673 6625"/>
                <a:gd name="T53" fmla="*/ T52 w 4598"/>
                <a:gd name="T54" fmla="+- 0 3520 3520"/>
                <a:gd name="T55" fmla="*/ 3520 h 327"/>
                <a:gd name="T56" fmla="+- 0 8295 6625"/>
                <a:gd name="T57" fmla="*/ T56 w 4598"/>
                <a:gd name="T58" fmla="+- 0 3520 3520"/>
                <a:gd name="T59" fmla="*/ 3520 h 327"/>
                <a:gd name="T60" fmla="+- 0 8284 6625"/>
                <a:gd name="T61" fmla="*/ T60 w 4598"/>
                <a:gd name="T62" fmla="+- 0 3520 3520"/>
                <a:gd name="T63" fmla="*/ 3520 h 327"/>
                <a:gd name="T64" fmla="+- 0 8284 6625"/>
                <a:gd name="T65" fmla="*/ T64 w 4598"/>
                <a:gd name="T66" fmla="+- 0 3530 3520"/>
                <a:gd name="T67" fmla="*/ 3530 h 327"/>
                <a:gd name="T68" fmla="+- 0 8284 6625"/>
                <a:gd name="T69" fmla="*/ T68 w 4598"/>
                <a:gd name="T70" fmla="+- 0 3846 3520"/>
                <a:gd name="T71" fmla="*/ 3846 h 327"/>
                <a:gd name="T72" fmla="+- 0 8295 6625"/>
                <a:gd name="T73" fmla="*/ T72 w 4598"/>
                <a:gd name="T74" fmla="+- 0 3846 3520"/>
                <a:gd name="T75" fmla="*/ 3846 h 327"/>
                <a:gd name="T76" fmla="+- 0 8295 6625"/>
                <a:gd name="T77" fmla="*/ T76 w 4598"/>
                <a:gd name="T78" fmla="+- 0 3530 3520"/>
                <a:gd name="T79" fmla="*/ 3530 h 327"/>
                <a:gd name="T80" fmla="+- 0 9673 6625"/>
                <a:gd name="T81" fmla="*/ T80 w 4598"/>
                <a:gd name="T82" fmla="+- 0 3530 3520"/>
                <a:gd name="T83" fmla="*/ 3530 h 327"/>
                <a:gd name="T84" fmla="+- 0 9673 6625"/>
                <a:gd name="T85" fmla="*/ T84 w 4598"/>
                <a:gd name="T86" fmla="+- 0 3846 3520"/>
                <a:gd name="T87" fmla="*/ 3846 h 327"/>
                <a:gd name="T88" fmla="+- 0 9683 6625"/>
                <a:gd name="T89" fmla="*/ T88 w 4598"/>
                <a:gd name="T90" fmla="+- 0 3846 3520"/>
                <a:gd name="T91" fmla="*/ 3846 h 327"/>
                <a:gd name="T92" fmla="+- 0 9683 6625"/>
                <a:gd name="T93" fmla="*/ T92 w 4598"/>
                <a:gd name="T94" fmla="+- 0 3530 3520"/>
                <a:gd name="T95" fmla="*/ 3530 h 327"/>
                <a:gd name="T96" fmla="+- 0 11212 6625"/>
                <a:gd name="T97" fmla="*/ T96 w 4598"/>
                <a:gd name="T98" fmla="+- 0 3530 3520"/>
                <a:gd name="T99" fmla="*/ 3530 h 327"/>
                <a:gd name="T100" fmla="+- 0 11212 6625"/>
                <a:gd name="T101" fmla="*/ T100 w 4598"/>
                <a:gd name="T102" fmla="+- 0 3846 3520"/>
                <a:gd name="T103" fmla="*/ 3846 h 327"/>
                <a:gd name="T104" fmla="+- 0 11223 6625"/>
                <a:gd name="T105" fmla="*/ T104 w 4598"/>
                <a:gd name="T106" fmla="+- 0 3846 3520"/>
                <a:gd name="T107" fmla="*/ 3846 h 327"/>
                <a:gd name="T108" fmla="+- 0 11223 6625"/>
                <a:gd name="T109" fmla="*/ T108 w 4598"/>
                <a:gd name="T110" fmla="+- 0 3530 3520"/>
                <a:gd name="T111" fmla="*/ 3530 h 327"/>
                <a:gd name="T112" fmla="+- 0 11223 6625"/>
                <a:gd name="T113" fmla="*/ T112 w 4598"/>
                <a:gd name="T114" fmla="+- 0 3520 3520"/>
                <a:gd name="T115" fmla="*/ 3520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598" h="327">
                  <a:moveTo>
                    <a:pt x="165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26"/>
                  </a:lnTo>
                  <a:lnTo>
                    <a:pt x="10" y="326"/>
                  </a:lnTo>
                  <a:lnTo>
                    <a:pt x="10" y="10"/>
                  </a:lnTo>
                  <a:lnTo>
                    <a:pt x="1659" y="10"/>
                  </a:lnTo>
                  <a:lnTo>
                    <a:pt x="1659" y="0"/>
                  </a:lnTo>
                  <a:close/>
                  <a:moveTo>
                    <a:pt x="4598" y="0"/>
                  </a:moveTo>
                  <a:lnTo>
                    <a:pt x="4587" y="0"/>
                  </a:lnTo>
                  <a:lnTo>
                    <a:pt x="3058" y="0"/>
                  </a:lnTo>
                  <a:lnTo>
                    <a:pt x="3048" y="0"/>
                  </a:lnTo>
                  <a:lnTo>
                    <a:pt x="1670" y="0"/>
                  </a:lnTo>
                  <a:lnTo>
                    <a:pt x="1659" y="0"/>
                  </a:lnTo>
                  <a:lnTo>
                    <a:pt x="1659" y="10"/>
                  </a:lnTo>
                  <a:lnTo>
                    <a:pt x="1659" y="326"/>
                  </a:lnTo>
                  <a:lnTo>
                    <a:pt x="1670" y="326"/>
                  </a:lnTo>
                  <a:lnTo>
                    <a:pt x="1670" y="10"/>
                  </a:lnTo>
                  <a:lnTo>
                    <a:pt x="3048" y="10"/>
                  </a:lnTo>
                  <a:lnTo>
                    <a:pt x="3048" y="326"/>
                  </a:lnTo>
                  <a:lnTo>
                    <a:pt x="3058" y="326"/>
                  </a:lnTo>
                  <a:lnTo>
                    <a:pt x="3058" y="10"/>
                  </a:lnTo>
                  <a:lnTo>
                    <a:pt x="4587" y="10"/>
                  </a:lnTo>
                  <a:lnTo>
                    <a:pt x="4587" y="326"/>
                  </a:lnTo>
                  <a:lnTo>
                    <a:pt x="4598" y="326"/>
                  </a:lnTo>
                  <a:lnTo>
                    <a:pt x="4598" y="10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7BC9D68-F181-E19B-8788-A2E5505C2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" y="3916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AutoShape 958">
              <a:extLst>
                <a:ext uri="{FF2B5EF4-FFF2-40B4-BE49-F238E27FC236}">
                  <a16:creationId xmlns:a16="http://schemas.microsoft.com/office/drawing/2014/main" id="{8D489834-B6A8-996B-B5E5-3F678B356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" y="3916"/>
              <a:ext cx="150" cy="168"/>
            </a:xfrm>
            <a:custGeom>
              <a:avLst/>
              <a:gdLst>
                <a:gd name="T0" fmla="+- 0 8602 8587"/>
                <a:gd name="T1" fmla="*/ T0 w 150"/>
                <a:gd name="T2" fmla="+- 0 3964 3917"/>
                <a:gd name="T3" fmla="*/ 3964 h 168"/>
                <a:gd name="T4" fmla="+- 0 8588 8587"/>
                <a:gd name="T5" fmla="*/ T4 w 150"/>
                <a:gd name="T6" fmla="+- 0 3964 3917"/>
                <a:gd name="T7" fmla="*/ 3964 h 168"/>
                <a:gd name="T8" fmla="+- 0 8588 8587"/>
                <a:gd name="T9" fmla="*/ T8 w 150"/>
                <a:gd name="T10" fmla="+- 0 4085 3917"/>
                <a:gd name="T11" fmla="*/ 4085 h 168"/>
                <a:gd name="T12" fmla="+- 0 8602 8587"/>
                <a:gd name="T13" fmla="*/ T12 w 150"/>
                <a:gd name="T14" fmla="+- 0 4085 3917"/>
                <a:gd name="T15" fmla="*/ 4085 h 168"/>
                <a:gd name="T16" fmla="+- 0 8602 8587"/>
                <a:gd name="T17" fmla="*/ T16 w 150"/>
                <a:gd name="T18" fmla="+- 0 3964 3917"/>
                <a:gd name="T19" fmla="*/ 3964 h 168"/>
                <a:gd name="T20" fmla="+- 0 8602 8587"/>
                <a:gd name="T21" fmla="*/ T20 w 150"/>
                <a:gd name="T22" fmla="+- 0 3917 3917"/>
                <a:gd name="T23" fmla="*/ 3917 h 168"/>
                <a:gd name="T24" fmla="+- 0 8587 8587"/>
                <a:gd name="T25" fmla="*/ T24 w 150"/>
                <a:gd name="T26" fmla="+- 0 3917 3917"/>
                <a:gd name="T27" fmla="*/ 3917 h 168"/>
                <a:gd name="T28" fmla="+- 0 8587 8587"/>
                <a:gd name="T29" fmla="*/ T28 w 150"/>
                <a:gd name="T30" fmla="+- 0 3938 3917"/>
                <a:gd name="T31" fmla="*/ 3938 h 168"/>
                <a:gd name="T32" fmla="+- 0 8602 8587"/>
                <a:gd name="T33" fmla="*/ T32 w 150"/>
                <a:gd name="T34" fmla="+- 0 3938 3917"/>
                <a:gd name="T35" fmla="*/ 3938 h 168"/>
                <a:gd name="T36" fmla="+- 0 8602 8587"/>
                <a:gd name="T37" fmla="*/ T36 w 150"/>
                <a:gd name="T38" fmla="+- 0 3917 3917"/>
                <a:gd name="T39" fmla="*/ 3917 h 168"/>
                <a:gd name="T40" fmla="+- 0 8737 8587"/>
                <a:gd name="T41" fmla="*/ T40 w 150"/>
                <a:gd name="T42" fmla="+- 0 4001 3917"/>
                <a:gd name="T43" fmla="*/ 4001 h 168"/>
                <a:gd name="T44" fmla="+- 0 8736 8587"/>
                <a:gd name="T45" fmla="*/ T44 w 150"/>
                <a:gd name="T46" fmla="+- 0 3996 3917"/>
                <a:gd name="T47" fmla="*/ 3996 h 168"/>
                <a:gd name="T48" fmla="+- 0 8735 8587"/>
                <a:gd name="T49" fmla="*/ T48 w 150"/>
                <a:gd name="T50" fmla="+- 0 3987 3917"/>
                <a:gd name="T51" fmla="*/ 3987 h 168"/>
                <a:gd name="T52" fmla="+- 0 8733 8587"/>
                <a:gd name="T53" fmla="*/ T52 w 150"/>
                <a:gd name="T54" fmla="+- 0 3982 3917"/>
                <a:gd name="T55" fmla="*/ 3982 h 168"/>
                <a:gd name="T56" fmla="+- 0 8726 8587"/>
                <a:gd name="T57" fmla="*/ T56 w 150"/>
                <a:gd name="T58" fmla="+- 0 3972 3917"/>
                <a:gd name="T59" fmla="*/ 3972 h 168"/>
                <a:gd name="T60" fmla="+- 0 8721 8587"/>
                <a:gd name="T61" fmla="*/ T60 w 150"/>
                <a:gd name="T62" fmla="+- 0 3967 3917"/>
                <a:gd name="T63" fmla="*/ 3967 h 168"/>
                <a:gd name="T64" fmla="+- 0 8708 8587"/>
                <a:gd name="T65" fmla="*/ T64 w 150"/>
                <a:gd name="T66" fmla="+- 0 3962 3917"/>
                <a:gd name="T67" fmla="*/ 3962 h 168"/>
                <a:gd name="T68" fmla="+- 0 8701 8587"/>
                <a:gd name="T69" fmla="*/ T68 w 150"/>
                <a:gd name="T70" fmla="+- 0 3961 3917"/>
                <a:gd name="T71" fmla="*/ 3961 h 168"/>
                <a:gd name="T72" fmla="+- 0 8685 8587"/>
                <a:gd name="T73" fmla="*/ T72 w 150"/>
                <a:gd name="T74" fmla="+- 0 3961 3917"/>
                <a:gd name="T75" fmla="*/ 3961 h 168"/>
                <a:gd name="T76" fmla="+- 0 8678 8587"/>
                <a:gd name="T77" fmla="*/ T76 w 150"/>
                <a:gd name="T78" fmla="+- 0 3962 3917"/>
                <a:gd name="T79" fmla="*/ 3962 h 168"/>
                <a:gd name="T80" fmla="+- 0 8666 8587"/>
                <a:gd name="T81" fmla="*/ T80 w 150"/>
                <a:gd name="T82" fmla="+- 0 3970 3917"/>
                <a:gd name="T83" fmla="*/ 3970 h 168"/>
                <a:gd name="T84" fmla="+- 0 8660 8587"/>
                <a:gd name="T85" fmla="*/ T84 w 150"/>
                <a:gd name="T86" fmla="+- 0 3975 3917"/>
                <a:gd name="T87" fmla="*/ 3975 h 168"/>
                <a:gd name="T88" fmla="+- 0 8654 8587"/>
                <a:gd name="T89" fmla="*/ T88 w 150"/>
                <a:gd name="T90" fmla="+- 0 3981 3917"/>
                <a:gd name="T91" fmla="*/ 3981 h 168"/>
                <a:gd name="T92" fmla="+- 0 8654 8587"/>
                <a:gd name="T93" fmla="*/ T92 w 150"/>
                <a:gd name="T94" fmla="+- 0 3964 3917"/>
                <a:gd name="T95" fmla="*/ 3964 h 168"/>
                <a:gd name="T96" fmla="+- 0 8640 8587"/>
                <a:gd name="T97" fmla="*/ T96 w 150"/>
                <a:gd name="T98" fmla="+- 0 3964 3917"/>
                <a:gd name="T99" fmla="*/ 3964 h 168"/>
                <a:gd name="T100" fmla="+- 0 8640 8587"/>
                <a:gd name="T101" fmla="*/ T100 w 150"/>
                <a:gd name="T102" fmla="+- 0 4085 3917"/>
                <a:gd name="T103" fmla="*/ 4085 h 168"/>
                <a:gd name="T104" fmla="+- 0 8654 8587"/>
                <a:gd name="T105" fmla="*/ T104 w 150"/>
                <a:gd name="T106" fmla="+- 0 4085 3917"/>
                <a:gd name="T107" fmla="*/ 4085 h 168"/>
                <a:gd name="T108" fmla="+- 0 8654 8587"/>
                <a:gd name="T109" fmla="*/ T108 w 150"/>
                <a:gd name="T110" fmla="+- 0 4015 3917"/>
                <a:gd name="T111" fmla="*/ 4015 h 168"/>
                <a:gd name="T112" fmla="+- 0 8655 8587"/>
                <a:gd name="T113" fmla="*/ T112 w 150"/>
                <a:gd name="T114" fmla="+- 0 4004 3917"/>
                <a:gd name="T115" fmla="*/ 4004 h 168"/>
                <a:gd name="T116" fmla="+- 0 8656 8587"/>
                <a:gd name="T117" fmla="*/ T116 w 150"/>
                <a:gd name="T118" fmla="+- 0 4001 3917"/>
                <a:gd name="T119" fmla="*/ 4001 h 168"/>
                <a:gd name="T120" fmla="+- 0 8658 8587"/>
                <a:gd name="T121" fmla="*/ T120 w 150"/>
                <a:gd name="T122" fmla="+- 0 3994 3917"/>
                <a:gd name="T123" fmla="*/ 3994 h 168"/>
                <a:gd name="T124" fmla="+- 0 8660 8587"/>
                <a:gd name="T125" fmla="*/ T124 w 150"/>
                <a:gd name="T126" fmla="+- 0 3991 3917"/>
                <a:gd name="T127" fmla="*/ 3991 h 168"/>
                <a:gd name="T128" fmla="+- 0 8664 8587"/>
                <a:gd name="T129" fmla="*/ T128 w 150"/>
                <a:gd name="T130" fmla="+- 0 3985 3917"/>
                <a:gd name="T131" fmla="*/ 3985 h 168"/>
                <a:gd name="T132" fmla="+- 0 8666 8587"/>
                <a:gd name="T133" fmla="*/ T132 w 150"/>
                <a:gd name="T134" fmla="+- 0 3983 3917"/>
                <a:gd name="T135" fmla="*/ 3983 h 168"/>
                <a:gd name="T136" fmla="+- 0 8672 8587"/>
                <a:gd name="T137" fmla="*/ T136 w 150"/>
                <a:gd name="T138" fmla="+- 0 3978 3917"/>
                <a:gd name="T139" fmla="*/ 3978 h 168"/>
                <a:gd name="T140" fmla="+- 0 8675 8587"/>
                <a:gd name="T141" fmla="*/ T140 w 150"/>
                <a:gd name="T142" fmla="+- 0 3977 3917"/>
                <a:gd name="T143" fmla="*/ 3977 h 168"/>
                <a:gd name="T144" fmla="+- 0 8683 8587"/>
                <a:gd name="T145" fmla="*/ T144 w 150"/>
                <a:gd name="T146" fmla="+- 0 3974 3917"/>
                <a:gd name="T147" fmla="*/ 3974 h 168"/>
                <a:gd name="T148" fmla="+- 0 8687 8587"/>
                <a:gd name="T149" fmla="*/ T148 w 150"/>
                <a:gd name="T150" fmla="+- 0 3973 3917"/>
                <a:gd name="T151" fmla="*/ 3973 h 168"/>
                <a:gd name="T152" fmla="+- 0 8702 8587"/>
                <a:gd name="T153" fmla="*/ T152 w 150"/>
                <a:gd name="T154" fmla="+- 0 3973 3917"/>
                <a:gd name="T155" fmla="*/ 3973 h 168"/>
                <a:gd name="T156" fmla="+- 0 8710 8587"/>
                <a:gd name="T157" fmla="*/ T156 w 150"/>
                <a:gd name="T158" fmla="+- 0 3976 3917"/>
                <a:gd name="T159" fmla="*/ 3976 h 168"/>
                <a:gd name="T160" fmla="+- 0 8720 8587"/>
                <a:gd name="T161" fmla="*/ T160 w 150"/>
                <a:gd name="T162" fmla="+- 0 3987 3917"/>
                <a:gd name="T163" fmla="*/ 3987 h 168"/>
                <a:gd name="T164" fmla="+- 0 8722 8587"/>
                <a:gd name="T165" fmla="*/ T164 w 150"/>
                <a:gd name="T166" fmla="+- 0 3995 3917"/>
                <a:gd name="T167" fmla="*/ 3995 h 168"/>
                <a:gd name="T168" fmla="+- 0 8722 8587"/>
                <a:gd name="T169" fmla="*/ T168 w 150"/>
                <a:gd name="T170" fmla="+- 0 4085 3917"/>
                <a:gd name="T171" fmla="*/ 4085 h 168"/>
                <a:gd name="T172" fmla="+- 0 8737 8587"/>
                <a:gd name="T173" fmla="*/ T172 w 150"/>
                <a:gd name="T174" fmla="+- 0 4085 3917"/>
                <a:gd name="T175" fmla="*/ 4085 h 168"/>
                <a:gd name="T176" fmla="+- 0 8737 8587"/>
                <a:gd name="T177" fmla="*/ T176 w 150"/>
                <a:gd name="T178" fmla="+- 0 4001 3917"/>
                <a:gd name="T179" fmla="*/ 4001 h 1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50" h="168">
                  <a:moveTo>
                    <a:pt x="15" y="47"/>
                  </a:moveTo>
                  <a:lnTo>
                    <a:pt x="1" y="47"/>
                  </a:lnTo>
                  <a:lnTo>
                    <a:pt x="1" y="168"/>
                  </a:lnTo>
                  <a:lnTo>
                    <a:pt x="15" y="168"/>
                  </a:lnTo>
                  <a:lnTo>
                    <a:pt x="15" y="47"/>
                  </a:lnTo>
                  <a:close/>
                  <a:moveTo>
                    <a:pt x="1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15" y="21"/>
                  </a:lnTo>
                  <a:lnTo>
                    <a:pt x="15" y="0"/>
                  </a:lnTo>
                  <a:close/>
                  <a:moveTo>
                    <a:pt x="150" y="84"/>
                  </a:moveTo>
                  <a:lnTo>
                    <a:pt x="149" y="79"/>
                  </a:lnTo>
                  <a:lnTo>
                    <a:pt x="148" y="70"/>
                  </a:lnTo>
                  <a:lnTo>
                    <a:pt x="146" y="65"/>
                  </a:lnTo>
                  <a:lnTo>
                    <a:pt x="139" y="55"/>
                  </a:lnTo>
                  <a:lnTo>
                    <a:pt x="134" y="50"/>
                  </a:lnTo>
                  <a:lnTo>
                    <a:pt x="121" y="45"/>
                  </a:lnTo>
                  <a:lnTo>
                    <a:pt x="114" y="44"/>
                  </a:lnTo>
                  <a:lnTo>
                    <a:pt x="98" y="44"/>
                  </a:lnTo>
                  <a:lnTo>
                    <a:pt x="91" y="45"/>
                  </a:lnTo>
                  <a:lnTo>
                    <a:pt x="79" y="53"/>
                  </a:lnTo>
                  <a:lnTo>
                    <a:pt x="73" y="58"/>
                  </a:lnTo>
                  <a:lnTo>
                    <a:pt x="67" y="64"/>
                  </a:lnTo>
                  <a:lnTo>
                    <a:pt x="67" y="47"/>
                  </a:lnTo>
                  <a:lnTo>
                    <a:pt x="53" y="47"/>
                  </a:lnTo>
                  <a:lnTo>
                    <a:pt x="53" y="168"/>
                  </a:lnTo>
                  <a:lnTo>
                    <a:pt x="67" y="168"/>
                  </a:lnTo>
                  <a:lnTo>
                    <a:pt x="67" y="98"/>
                  </a:lnTo>
                  <a:lnTo>
                    <a:pt x="68" y="87"/>
                  </a:lnTo>
                  <a:lnTo>
                    <a:pt x="69" y="84"/>
                  </a:lnTo>
                  <a:lnTo>
                    <a:pt x="71" y="77"/>
                  </a:lnTo>
                  <a:lnTo>
                    <a:pt x="73" y="74"/>
                  </a:lnTo>
                  <a:lnTo>
                    <a:pt x="77" y="68"/>
                  </a:lnTo>
                  <a:lnTo>
                    <a:pt x="79" y="66"/>
                  </a:lnTo>
                  <a:lnTo>
                    <a:pt x="85" y="61"/>
                  </a:lnTo>
                  <a:lnTo>
                    <a:pt x="88" y="60"/>
                  </a:lnTo>
                  <a:lnTo>
                    <a:pt x="96" y="57"/>
                  </a:lnTo>
                  <a:lnTo>
                    <a:pt x="100" y="56"/>
                  </a:lnTo>
                  <a:lnTo>
                    <a:pt x="115" y="56"/>
                  </a:lnTo>
                  <a:lnTo>
                    <a:pt x="123" y="59"/>
                  </a:lnTo>
                  <a:lnTo>
                    <a:pt x="133" y="70"/>
                  </a:lnTo>
                  <a:lnTo>
                    <a:pt x="135" y="78"/>
                  </a:lnTo>
                  <a:lnTo>
                    <a:pt x="135" y="168"/>
                  </a:lnTo>
                  <a:lnTo>
                    <a:pt x="150" y="168"/>
                  </a:lnTo>
                  <a:lnTo>
                    <a:pt x="150" y="84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52062AF-4A2D-BBD0-1031-873249321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" y="3960"/>
              <a:ext cx="1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655CFA-C726-5F06-B5D6-1A5013D25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" y="3960"/>
              <a:ext cx="2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955">
              <a:extLst>
                <a:ext uri="{FF2B5EF4-FFF2-40B4-BE49-F238E27FC236}">
                  <a16:creationId xmlns:a16="http://schemas.microsoft.com/office/drawing/2014/main" id="{0D475B57-4286-EEED-D697-27E6E13F3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" y="3927"/>
              <a:ext cx="81" cy="184"/>
            </a:xfrm>
            <a:custGeom>
              <a:avLst/>
              <a:gdLst>
                <a:gd name="T0" fmla="+- 0 9897 9816"/>
                <a:gd name="T1" fmla="*/ T0 w 81"/>
                <a:gd name="T2" fmla="+- 0 3927 3927"/>
                <a:gd name="T3" fmla="*/ 3927 h 184"/>
                <a:gd name="T4" fmla="+- 0 9866 9816"/>
                <a:gd name="T5" fmla="*/ T4 w 81"/>
                <a:gd name="T6" fmla="+- 0 3927 3927"/>
                <a:gd name="T7" fmla="*/ 3927 h 184"/>
                <a:gd name="T8" fmla="+- 0 9866 9816"/>
                <a:gd name="T9" fmla="*/ T8 w 81"/>
                <a:gd name="T10" fmla="+- 0 3929 3927"/>
                <a:gd name="T11" fmla="*/ 3929 h 184"/>
                <a:gd name="T12" fmla="+- 0 9863 9816"/>
                <a:gd name="T13" fmla="*/ T12 w 81"/>
                <a:gd name="T14" fmla="+- 0 3940 3927"/>
                <a:gd name="T15" fmla="*/ 3940 h 184"/>
                <a:gd name="T16" fmla="+- 0 9816 9816"/>
                <a:gd name="T17" fmla="*/ T16 w 81"/>
                <a:gd name="T18" fmla="+- 0 3960 3927"/>
                <a:gd name="T19" fmla="*/ 3960 h 184"/>
                <a:gd name="T20" fmla="+- 0 9816 9816"/>
                <a:gd name="T21" fmla="*/ T20 w 81"/>
                <a:gd name="T22" fmla="+- 0 3984 3927"/>
                <a:gd name="T23" fmla="*/ 3984 h 184"/>
                <a:gd name="T24" fmla="+- 0 9859 9816"/>
                <a:gd name="T25" fmla="*/ T24 w 81"/>
                <a:gd name="T26" fmla="+- 0 3984 3927"/>
                <a:gd name="T27" fmla="*/ 3984 h 184"/>
                <a:gd name="T28" fmla="+- 0 9859 9816"/>
                <a:gd name="T29" fmla="*/ T28 w 81"/>
                <a:gd name="T30" fmla="+- 0 4111 3927"/>
                <a:gd name="T31" fmla="*/ 4111 h 184"/>
                <a:gd name="T32" fmla="+- 0 9897 9816"/>
                <a:gd name="T33" fmla="*/ T32 w 81"/>
                <a:gd name="T34" fmla="+- 0 4111 3927"/>
                <a:gd name="T35" fmla="*/ 4111 h 184"/>
                <a:gd name="T36" fmla="+- 0 9897 9816"/>
                <a:gd name="T37" fmla="*/ T36 w 81"/>
                <a:gd name="T38" fmla="+- 0 3927 3927"/>
                <a:gd name="T39" fmla="*/ 3927 h 1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81" h="184">
                  <a:moveTo>
                    <a:pt x="81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47" y="13"/>
                  </a:lnTo>
                  <a:lnTo>
                    <a:pt x="0" y="33"/>
                  </a:lnTo>
                  <a:lnTo>
                    <a:pt x="0" y="57"/>
                  </a:lnTo>
                  <a:lnTo>
                    <a:pt x="43" y="57"/>
                  </a:lnTo>
                  <a:lnTo>
                    <a:pt x="43" y="184"/>
                  </a:lnTo>
                  <a:lnTo>
                    <a:pt x="81" y="18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7450A02-FD1A-9A23-DB62-B6B8FF7C6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" y="3925"/>
              <a:ext cx="34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953">
              <a:extLst>
                <a:ext uri="{FF2B5EF4-FFF2-40B4-BE49-F238E27FC236}">
                  <a16:creationId xmlns:a16="http://schemas.microsoft.com/office/drawing/2014/main" id="{F08F3212-3723-B468-257E-BA2A6B643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" y="3927"/>
              <a:ext cx="253" cy="184"/>
            </a:xfrm>
            <a:custGeom>
              <a:avLst/>
              <a:gdLst>
                <a:gd name="T0" fmla="+- 0 10455 10384"/>
                <a:gd name="T1" fmla="*/ T0 w 253"/>
                <a:gd name="T2" fmla="+- 0 4021 3927"/>
                <a:gd name="T3" fmla="*/ 4021 h 184"/>
                <a:gd name="T4" fmla="+- 0 10384 10384"/>
                <a:gd name="T5" fmla="*/ T4 w 253"/>
                <a:gd name="T6" fmla="+- 0 4021 3927"/>
                <a:gd name="T7" fmla="*/ 4021 h 184"/>
                <a:gd name="T8" fmla="+- 0 10384 10384"/>
                <a:gd name="T9" fmla="*/ T8 w 253"/>
                <a:gd name="T10" fmla="+- 0 4055 3927"/>
                <a:gd name="T11" fmla="*/ 4055 h 184"/>
                <a:gd name="T12" fmla="+- 0 10455 10384"/>
                <a:gd name="T13" fmla="*/ T12 w 253"/>
                <a:gd name="T14" fmla="+- 0 4055 3927"/>
                <a:gd name="T15" fmla="*/ 4055 h 184"/>
                <a:gd name="T16" fmla="+- 0 10455 10384"/>
                <a:gd name="T17" fmla="*/ T16 w 253"/>
                <a:gd name="T18" fmla="+- 0 4021 3927"/>
                <a:gd name="T19" fmla="*/ 4021 h 184"/>
                <a:gd name="T20" fmla="+- 0 10636 10384"/>
                <a:gd name="T21" fmla="*/ T20 w 253"/>
                <a:gd name="T22" fmla="+- 0 3927 3927"/>
                <a:gd name="T23" fmla="*/ 3927 h 184"/>
                <a:gd name="T24" fmla="+- 0 10606 10384"/>
                <a:gd name="T25" fmla="*/ T24 w 253"/>
                <a:gd name="T26" fmla="+- 0 3927 3927"/>
                <a:gd name="T27" fmla="*/ 3927 h 184"/>
                <a:gd name="T28" fmla="+- 0 10606 10384"/>
                <a:gd name="T29" fmla="*/ T28 w 253"/>
                <a:gd name="T30" fmla="+- 0 3929 3927"/>
                <a:gd name="T31" fmla="*/ 3929 h 184"/>
                <a:gd name="T32" fmla="+- 0 10603 10384"/>
                <a:gd name="T33" fmla="*/ T32 w 253"/>
                <a:gd name="T34" fmla="+- 0 3940 3927"/>
                <a:gd name="T35" fmla="*/ 3940 h 184"/>
                <a:gd name="T36" fmla="+- 0 10601 10384"/>
                <a:gd name="T37" fmla="*/ T36 w 253"/>
                <a:gd name="T38" fmla="+- 0 3944 3927"/>
                <a:gd name="T39" fmla="*/ 3944 h 184"/>
                <a:gd name="T40" fmla="+- 0 10593 10384"/>
                <a:gd name="T41" fmla="*/ T40 w 253"/>
                <a:gd name="T42" fmla="+- 0 3952 3927"/>
                <a:gd name="T43" fmla="*/ 3952 h 184"/>
                <a:gd name="T44" fmla="+- 0 10587 10384"/>
                <a:gd name="T45" fmla="*/ T44 w 253"/>
                <a:gd name="T46" fmla="+- 0 3956 3927"/>
                <a:gd name="T47" fmla="*/ 3956 h 184"/>
                <a:gd name="T48" fmla="+- 0 10575 10384"/>
                <a:gd name="T49" fmla="*/ T48 w 253"/>
                <a:gd name="T50" fmla="+- 0 3958 3927"/>
                <a:gd name="T51" fmla="*/ 3958 h 184"/>
                <a:gd name="T52" fmla="+- 0 10567 10384"/>
                <a:gd name="T53" fmla="*/ T52 w 253"/>
                <a:gd name="T54" fmla="+- 0 3959 3927"/>
                <a:gd name="T55" fmla="*/ 3959 h 184"/>
                <a:gd name="T56" fmla="+- 0 10556 10384"/>
                <a:gd name="T57" fmla="*/ T56 w 253"/>
                <a:gd name="T58" fmla="+- 0 3960 3927"/>
                <a:gd name="T59" fmla="*/ 3960 h 184"/>
                <a:gd name="T60" fmla="+- 0 10556 10384"/>
                <a:gd name="T61" fmla="*/ T60 w 253"/>
                <a:gd name="T62" fmla="+- 0 3984 3927"/>
                <a:gd name="T63" fmla="*/ 3984 h 184"/>
                <a:gd name="T64" fmla="+- 0 10599 10384"/>
                <a:gd name="T65" fmla="*/ T64 w 253"/>
                <a:gd name="T66" fmla="+- 0 3984 3927"/>
                <a:gd name="T67" fmla="*/ 3984 h 184"/>
                <a:gd name="T68" fmla="+- 0 10599 10384"/>
                <a:gd name="T69" fmla="*/ T68 w 253"/>
                <a:gd name="T70" fmla="+- 0 4111 3927"/>
                <a:gd name="T71" fmla="*/ 4111 h 184"/>
                <a:gd name="T72" fmla="+- 0 10636 10384"/>
                <a:gd name="T73" fmla="*/ T72 w 253"/>
                <a:gd name="T74" fmla="+- 0 4111 3927"/>
                <a:gd name="T75" fmla="*/ 4111 h 184"/>
                <a:gd name="T76" fmla="+- 0 10636 10384"/>
                <a:gd name="T77" fmla="*/ T76 w 253"/>
                <a:gd name="T78" fmla="+- 0 3927 3927"/>
                <a:gd name="T79" fmla="*/ 3927 h 1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53" h="184">
                  <a:moveTo>
                    <a:pt x="71" y="94"/>
                  </a:moveTo>
                  <a:lnTo>
                    <a:pt x="0" y="94"/>
                  </a:lnTo>
                  <a:lnTo>
                    <a:pt x="0" y="128"/>
                  </a:lnTo>
                  <a:lnTo>
                    <a:pt x="71" y="128"/>
                  </a:lnTo>
                  <a:lnTo>
                    <a:pt x="71" y="94"/>
                  </a:lnTo>
                  <a:close/>
                  <a:moveTo>
                    <a:pt x="252" y="0"/>
                  </a:moveTo>
                  <a:lnTo>
                    <a:pt x="222" y="0"/>
                  </a:lnTo>
                  <a:lnTo>
                    <a:pt x="222" y="2"/>
                  </a:lnTo>
                  <a:lnTo>
                    <a:pt x="219" y="13"/>
                  </a:lnTo>
                  <a:lnTo>
                    <a:pt x="217" y="17"/>
                  </a:lnTo>
                  <a:lnTo>
                    <a:pt x="209" y="25"/>
                  </a:lnTo>
                  <a:lnTo>
                    <a:pt x="203" y="29"/>
                  </a:lnTo>
                  <a:lnTo>
                    <a:pt x="191" y="31"/>
                  </a:lnTo>
                  <a:lnTo>
                    <a:pt x="183" y="32"/>
                  </a:lnTo>
                  <a:lnTo>
                    <a:pt x="172" y="33"/>
                  </a:lnTo>
                  <a:lnTo>
                    <a:pt x="172" y="57"/>
                  </a:lnTo>
                  <a:lnTo>
                    <a:pt x="215" y="57"/>
                  </a:lnTo>
                  <a:lnTo>
                    <a:pt x="215" y="184"/>
                  </a:lnTo>
                  <a:lnTo>
                    <a:pt x="252" y="18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7D6B07D-541D-303C-4E31-D52791361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" y="3926"/>
              <a:ext cx="34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AutoShape 951">
              <a:extLst>
                <a:ext uri="{FF2B5EF4-FFF2-40B4-BE49-F238E27FC236}">
                  <a16:creationId xmlns:a16="http://schemas.microsoft.com/office/drawing/2014/main" id="{C3B7A33E-94F1-54C7-F75F-1AD6599BA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3846"/>
              <a:ext cx="4598" cy="596"/>
            </a:xfrm>
            <a:custGeom>
              <a:avLst/>
              <a:gdLst>
                <a:gd name="T0" fmla="+- 0 6635 6625"/>
                <a:gd name="T1" fmla="*/ T0 w 4598"/>
                <a:gd name="T2" fmla="+- 0 4178 3846"/>
                <a:gd name="T3" fmla="*/ 4178 h 596"/>
                <a:gd name="T4" fmla="+- 0 6885 6625"/>
                <a:gd name="T5" fmla="*/ T4 w 4598"/>
                <a:gd name="T6" fmla="+- 0 4380 3846"/>
                <a:gd name="T7" fmla="*/ 4380 h 596"/>
                <a:gd name="T8" fmla="+- 0 6806 6625"/>
                <a:gd name="T9" fmla="*/ T8 w 4598"/>
                <a:gd name="T10" fmla="+- 0 4305 3846"/>
                <a:gd name="T11" fmla="*/ 4305 h 596"/>
                <a:gd name="T12" fmla="+- 0 7088 6625"/>
                <a:gd name="T13" fmla="*/ T12 w 4598"/>
                <a:gd name="T14" fmla="+- 0 4354 3846"/>
                <a:gd name="T15" fmla="*/ 4354 h 596"/>
                <a:gd name="T16" fmla="+- 0 7061 6625"/>
                <a:gd name="T17" fmla="*/ T16 w 4598"/>
                <a:gd name="T18" fmla="+- 0 4307 3846"/>
                <a:gd name="T19" fmla="*/ 4307 h 596"/>
                <a:gd name="T20" fmla="+- 0 7028 6625"/>
                <a:gd name="T21" fmla="*/ T20 w 4598"/>
                <a:gd name="T22" fmla="+- 0 4411 3846"/>
                <a:gd name="T23" fmla="*/ 4411 h 596"/>
                <a:gd name="T24" fmla="+- 0 6985 6625"/>
                <a:gd name="T25" fmla="*/ T24 w 4598"/>
                <a:gd name="T26" fmla="+- 0 4354 3846"/>
                <a:gd name="T27" fmla="*/ 4354 h 596"/>
                <a:gd name="T28" fmla="+- 0 7037 6625"/>
                <a:gd name="T29" fmla="*/ T28 w 4598"/>
                <a:gd name="T30" fmla="+- 0 4329 3846"/>
                <a:gd name="T31" fmla="*/ 4329 h 596"/>
                <a:gd name="T32" fmla="+- 0 7049 6625"/>
                <a:gd name="T33" fmla="*/ T32 w 4598"/>
                <a:gd name="T34" fmla="+- 0 4300 3846"/>
                <a:gd name="T35" fmla="*/ 4300 h 596"/>
                <a:gd name="T36" fmla="+- 0 6974 6625"/>
                <a:gd name="T37" fmla="*/ T36 w 4598"/>
                <a:gd name="T38" fmla="+- 0 4307 3846"/>
                <a:gd name="T39" fmla="*/ 4307 h 596"/>
                <a:gd name="T40" fmla="+- 0 6947 6625"/>
                <a:gd name="T41" fmla="*/ T40 w 4598"/>
                <a:gd name="T42" fmla="+- 0 4368 3846"/>
                <a:gd name="T43" fmla="*/ 4368 h 596"/>
                <a:gd name="T44" fmla="+- 0 6974 6625"/>
                <a:gd name="T45" fmla="*/ T44 w 4598"/>
                <a:gd name="T46" fmla="+- 0 4429 3846"/>
                <a:gd name="T47" fmla="*/ 4429 h 596"/>
                <a:gd name="T48" fmla="+- 0 7049 6625"/>
                <a:gd name="T49" fmla="*/ T48 w 4598"/>
                <a:gd name="T50" fmla="+- 0 4436 3846"/>
                <a:gd name="T51" fmla="*/ 4436 h 596"/>
                <a:gd name="T52" fmla="+- 0 7085 6625"/>
                <a:gd name="T53" fmla="*/ T52 w 4598"/>
                <a:gd name="T54" fmla="+- 0 4396 3846"/>
                <a:gd name="T55" fmla="*/ 4396 h 596"/>
                <a:gd name="T56" fmla="+- 0 7179 6625"/>
                <a:gd name="T57" fmla="*/ T56 w 4598"/>
                <a:gd name="T58" fmla="+- 0 4296 3846"/>
                <a:gd name="T59" fmla="*/ 4296 h 596"/>
                <a:gd name="T60" fmla="+- 0 7149 6625"/>
                <a:gd name="T61" fmla="*/ T60 w 4598"/>
                <a:gd name="T62" fmla="+- 0 4299 3846"/>
                <a:gd name="T63" fmla="*/ 4299 h 596"/>
                <a:gd name="T64" fmla="+- 0 7152 6625"/>
                <a:gd name="T65" fmla="*/ T64 w 4598"/>
                <a:gd name="T66" fmla="+- 0 4352 3846"/>
                <a:gd name="T67" fmla="*/ 4352 h 596"/>
                <a:gd name="T68" fmla="+- 0 7195 6625"/>
                <a:gd name="T69" fmla="*/ T68 w 4598"/>
                <a:gd name="T70" fmla="+- 0 4296 3846"/>
                <a:gd name="T71" fmla="*/ 4296 h 596"/>
                <a:gd name="T72" fmla="+- 0 7401 6625"/>
                <a:gd name="T73" fmla="*/ T72 w 4598"/>
                <a:gd name="T74" fmla="+- 0 4306 3846"/>
                <a:gd name="T75" fmla="*/ 4306 h 596"/>
                <a:gd name="T76" fmla="+- 0 7362 6625"/>
                <a:gd name="T77" fmla="*/ T76 w 4598"/>
                <a:gd name="T78" fmla="+- 0 4296 3846"/>
                <a:gd name="T79" fmla="*/ 4296 h 596"/>
                <a:gd name="T80" fmla="+- 0 7326 6625"/>
                <a:gd name="T81" fmla="*/ T80 w 4598"/>
                <a:gd name="T82" fmla="+- 0 4313 3846"/>
                <a:gd name="T83" fmla="*/ 4313 h 596"/>
                <a:gd name="T84" fmla="+- 0 7280 6625"/>
                <a:gd name="T85" fmla="*/ T84 w 4598"/>
                <a:gd name="T86" fmla="+- 0 4296 3846"/>
                <a:gd name="T87" fmla="*/ 4296 h 596"/>
                <a:gd name="T88" fmla="+- 0 7251 6625"/>
                <a:gd name="T89" fmla="*/ T88 w 4598"/>
                <a:gd name="T90" fmla="+- 0 4299 3846"/>
                <a:gd name="T91" fmla="*/ 4299 h 596"/>
                <a:gd name="T92" fmla="+- 0 7254 6625"/>
                <a:gd name="T93" fmla="*/ T92 w 4598"/>
                <a:gd name="T94" fmla="+- 0 4341 3846"/>
                <a:gd name="T95" fmla="*/ 4341 h 596"/>
                <a:gd name="T96" fmla="+- 0 7296 6625"/>
                <a:gd name="T97" fmla="*/ T96 w 4598"/>
                <a:gd name="T98" fmla="+- 0 4341 3846"/>
                <a:gd name="T99" fmla="*/ 4341 h 596"/>
                <a:gd name="T100" fmla="+- 0 7335 6625"/>
                <a:gd name="T101" fmla="*/ T100 w 4598"/>
                <a:gd name="T102" fmla="+- 0 4343 3846"/>
                <a:gd name="T103" fmla="*/ 4343 h 596"/>
                <a:gd name="T104" fmla="+- 0 7377 6625"/>
                <a:gd name="T105" fmla="*/ T104 w 4598"/>
                <a:gd name="T106" fmla="+- 0 4340 3846"/>
                <a:gd name="T107" fmla="*/ 4340 h 596"/>
                <a:gd name="T108" fmla="+- 0 7570 6625"/>
                <a:gd name="T109" fmla="*/ T108 w 4598"/>
                <a:gd name="T110" fmla="+- 0 4437 3846"/>
                <a:gd name="T111" fmla="*/ 4437 h 596"/>
                <a:gd name="T112" fmla="+- 0 7562 6625"/>
                <a:gd name="T113" fmla="*/ T112 w 4598"/>
                <a:gd name="T114" fmla="+- 0 4422 3846"/>
                <a:gd name="T115" fmla="*/ 4422 h 596"/>
                <a:gd name="T116" fmla="+- 0 7562 6625"/>
                <a:gd name="T117" fmla="*/ T116 w 4598"/>
                <a:gd name="T118" fmla="+- 0 4325 3846"/>
                <a:gd name="T119" fmla="*/ 4325 h 596"/>
                <a:gd name="T120" fmla="+- 0 7525 6625"/>
                <a:gd name="T121" fmla="*/ T120 w 4598"/>
                <a:gd name="T122" fmla="+- 0 4298 3846"/>
                <a:gd name="T123" fmla="*/ 4298 h 596"/>
                <a:gd name="T124" fmla="+- 0 7462 6625"/>
                <a:gd name="T125" fmla="*/ T124 w 4598"/>
                <a:gd name="T126" fmla="+- 0 4306 3846"/>
                <a:gd name="T127" fmla="*/ 4306 h 596"/>
                <a:gd name="T128" fmla="+- 0 7479 6625"/>
                <a:gd name="T129" fmla="*/ T128 w 4598"/>
                <a:gd name="T130" fmla="+- 0 4344 3846"/>
                <a:gd name="T131" fmla="*/ 4344 h 596"/>
                <a:gd name="T132" fmla="+- 0 7493 6625"/>
                <a:gd name="T133" fmla="*/ T132 w 4598"/>
                <a:gd name="T134" fmla="+- 0 4325 3846"/>
                <a:gd name="T135" fmla="*/ 4325 h 596"/>
                <a:gd name="T136" fmla="+- 0 7526 6625"/>
                <a:gd name="T137" fmla="*/ T136 w 4598"/>
                <a:gd name="T138" fmla="+- 0 4344 3846"/>
                <a:gd name="T139" fmla="*/ 4344 h 596"/>
                <a:gd name="T140" fmla="+- 0 7522 6625"/>
                <a:gd name="T141" fmla="*/ T140 w 4598"/>
                <a:gd name="T142" fmla="+- 0 4404 3846"/>
                <a:gd name="T143" fmla="*/ 4404 h 596"/>
                <a:gd name="T144" fmla="+- 0 7477 6625"/>
                <a:gd name="T145" fmla="*/ T144 w 4598"/>
                <a:gd name="T146" fmla="+- 0 4408 3846"/>
                <a:gd name="T147" fmla="*/ 4408 h 596"/>
                <a:gd name="T148" fmla="+- 0 7493 6625"/>
                <a:gd name="T149" fmla="*/ T148 w 4598"/>
                <a:gd name="T150" fmla="+- 0 4379 3846"/>
                <a:gd name="T151" fmla="*/ 4379 h 596"/>
                <a:gd name="T152" fmla="+- 0 7523 6625"/>
                <a:gd name="T153" fmla="*/ T152 w 4598"/>
                <a:gd name="T154" fmla="+- 0 4371 3846"/>
                <a:gd name="T155" fmla="*/ 4371 h 596"/>
                <a:gd name="T156" fmla="+- 0 7515 6625"/>
                <a:gd name="T157" fmla="*/ T156 w 4598"/>
                <a:gd name="T158" fmla="+- 0 4351 3846"/>
                <a:gd name="T159" fmla="*/ 4351 h 596"/>
                <a:gd name="T160" fmla="+- 0 7450 6625"/>
                <a:gd name="T161" fmla="*/ T160 w 4598"/>
                <a:gd name="T162" fmla="+- 0 4370 3846"/>
                <a:gd name="T163" fmla="*/ 4370 h 596"/>
                <a:gd name="T164" fmla="+- 0 7443 6625"/>
                <a:gd name="T165" fmla="*/ T164 w 4598"/>
                <a:gd name="T166" fmla="+- 0 4423 3846"/>
                <a:gd name="T167" fmla="*/ 4423 h 596"/>
                <a:gd name="T168" fmla="+- 0 7509 6625"/>
                <a:gd name="T169" fmla="*/ T168 w 4598"/>
                <a:gd name="T170" fmla="+- 0 4434 3846"/>
                <a:gd name="T171" fmla="*/ 4434 h 596"/>
                <a:gd name="T172" fmla="+- 0 7527 6625"/>
                <a:gd name="T173" fmla="*/ T172 w 4598"/>
                <a:gd name="T174" fmla="+- 0 4427 3846"/>
                <a:gd name="T175" fmla="*/ 4427 h 596"/>
                <a:gd name="T176" fmla="+- 0 7631 6625"/>
                <a:gd name="T177" fmla="*/ T176 w 4598"/>
                <a:gd name="T178" fmla="+- 0 4250 3846"/>
                <a:gd name="T179" fmla="*/ 4250 h 596"/>
                <a:gd name="T180" fmla="+- 0 9897 6625"/>
                <a:gd name="T181" fmla="*/ T180 w 4598"/>
                <a:gd name="T182" fmla="+- 0 4253 3846"/>
                <a:gd name="T183" fmla="*/ 4253 h 596"/>
                <a:gd name="T184" fmla="+- 0 9853 6625"/>
                <a:gd name="T185" fmla="*/ T184 w 4598"/>
                <a:gd name="T186" fmla="+- 0 4279 3846"/>
                <a:gd name="T187" fmla="*/ 4279 h 596"/>
                <a:gd name="T188" fmla="+- 0 9816 6625"/>
                <a:gd name="T189" fmla="*/ T188 w 4598"/>
                <a:gd name="T190" fmla="+- 0 4310 3846"/>
                <a:gd name="T191" fmla="*/ 4310 h 596"/>
                <a:gd name="T192" fmla="+- 0 11223 6625"/>
                <a:gd name="T193" fmla="*/ T192 w 4598"/>
                <a:gd name="T194" fmla="+- 0 3846 3846"/>
                <a:gd name="T195" fmla="*/ 3846 h 596"/>
                <a:gd name="T196" fmla="+- 0 8295 6625"/>
                <a:gd name="T197" fmla="*/ T196 w 4598"/>
                <a:gd name="T198" fmla="+- 0 3846 3846"/>
                <a:gd name="T199" fmla="*/ 3846 h 596"/>
                <a:gd name="T200" fmla="+- 0 8295 6625"/>
                <a:gd name="T201" fmla="*/ T200 w 4598"/>
                <a:gd name="T202" fmla="+- 0 3857 3846"/>
                <a:gd name="T203" fmla="*/ 3857 h 596"/>
                <a:gd name="T204" fmla="+- 0 11212 6625"/>
                <a:gd name="T205" fmla="*/ T204 w 4598"/>
                <a:gd name="T206" fmla="+- 0 3857 3846"/>
                <a:gd name="T207" fmla="*/ 3857 h 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598" h="596">
                  <a:moveTo>
                    <a:pt x="1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32"/>
                  </a:lnTo>
                  <a:lnTo>
                    <a:pt x="10" y="332"/>
                  </a:lnTo>
                  <a:lnTo>
                    <a:pt x="10" y="11"/>
                  </a:lnTo>
                  <a:lnTo>
                    <a:pt x="10" y="0"/>
                  </a:lnTo>
                  <a:close/>
                  <a:moveTo>
                    <a:pt x="297" y="404"/>
                  </a:moveTo>
                  <a:lnTo>
                    <a:pt x="260" y="404"/>
                  </a:lnTo>
                  <a:lnTo>
                    <a:pt x="260" y="534"/>
                  </a:lnTo>
                  <a:lnTo>
                    <a:pt x="186" y="404"/>
                  </a:lnTo>
                  <a:lnTo>
                    <a:pt x="144" y="404"/>
                  </a:lnTo>
                  <a:lnTo>
                    <a:pt x="144" y="591"/>
                  </a:lnTo>
                  <a:lnTo>
                    <a:pt x="181" y="591"/>
                  </a:lnTo>
                  <a:lnTo>
                    <a:pt x="181" y="459"/>
                  </a:lnTo>
                  <a:lnTo>
                    <a:pt x="257" y="591"/>
                  </a:lnTo>
                  <a:lnTo>
                    <a:pt x="297" y="591"/>
                  </a:lnTo>
                  <a:lnTo>
                    <a:pt x="297" y="404"/>
                  </a:lnTo>
                  <a:close/>
                  <a:moveTo>
                    <a:pt x="464" y="522"/>
                  </a:moveTo>
                  <a:lnTo>
                    <a:pt x="463" y="508"/>
                  </a:lnTo>
                  <a:lnTo>
                    <a:pt x="460" y="494"/>
                  </a:lnTo>
                  <a:lnTo>
                    <a:pt x="454" y="482"/>
                  </a:lnTo>
                  <a:lnTo>
                    <a:pt x="452" y="479"/>
                  </a:lnTo>
                  <a:lnTo>
                    <a:pt x="446" y="470"/>
                  </a:lnTo>
                  <a:lnTo>
                    <a:pt x="436" y="461"/>
                  </a:lnTo>
                  <a:lnTo>
                    <a:pt x="426" y="455"/>
                  </a:lnTo>
                  <a:lnTo>
                    <a:pt x="426" y="536"/>
                  </a:lnTo>
                  <a:lnTo>
                    <a:pt x="423" y="547"/>
                  </a:lnTo>
                  <a:lnTo>
                    <a:pt x="412" y="562"/>
                  </a:lnTo>
                  <a:lnTo>
                    <a:pt x="403" y="565"/>
                  </a:lnTo>
                  <a:lnTo>
                    <a:pt x="382" y="565"/>
                  </a:lnTo>
                  <a:lnTo>
                    <a:pt x="374" y="562"/>
                  </a:lnTo>
                  <a:lnTo>
                    <a:pt x="363" y="547"/>
                  </a:lnTo>
                  <a:lnTo>
                    <a:pt x="360" y="536"/>
                  </a:lnTo>
                  <a:lnTo>
                    <a:pt x="360" y="508"/>
                  </a:lnTo>
                  <a:lnTo>
                    <a:pt x="363" y="498"/>
                  </a:lnTo>
                  <a:lnTo>
                    <a:pt x="374" y="483"/>
                  </a:lnTo>
                  <a:lnTo>
                    <a:pt x="382" y="479"/>
                  </a:lnTo>
                  <a:lnTo>
                    <a:pt x="403" y="479"/>
                  </a:lnTo>
                  <a:lnTo>
                    <a:pt x="412" y="483"/>
                  </a:lnTo>
                  <a:lnTo>
                    <a:pt x="423" y="498"/>
                  </a:lnTo>
                  <a:lnTo>
                    <a:pt x="426" y="508"/>
                  </a:lnTo>
                  <a:lnTo>
                    <a:pt x="426" y="536"/>
                  </a:lnTo>
                  <a:lnTo>
                    <a:pt x="426" y="455"/>
                  </a:lnTo>
                  <a:lnTo>
                    <a:pt x="424" y="454"/>
                  </a:lnTo>
                  <a:lnTo>
                    <a:pt x="410" y="450"/>
                  </a:lnTo>
                  <a:lnTo>
                    <a:pt x="393" y="449"/>
                  </a:lnTo>
                  <a:lnTo>
                    <a:pt x="376" y="450"/>
                  </a:lnTo>
                  <a:lnTo>
                    <a:pt x="362" y="454"/>
                  </a:lnTo>
                  <a:lnTo>
                    <a:pt x="349" y="461"/>
                  </a:lnTo>
                  <a:lnTo>
                    <a:pt x="340" y="470"/>
                  </a:lnTo>
                  <a:lnTo>
                    <a:pt x="332" y="482"/>
                  </a:lnTo>
                  <a:lnTo>
                    <a:pt x="326" y="494"/>
                  </a:lnTo>
                  <a:lnTo>
                    <a:pt x="323" y="508"/>
                  </a:lnTo>
                  <a:lnTo>
                    <a:pt x="322" y="522"/>
                  </a:lnTo>
                  <a:lnTo>
                    <a:pt x="323" y="537"/>
                  </a:lnTo>
                  <a:lnTo>
                    <a:pt x="326" y="550"/>
                  </a:lnTo>
                  <a:lnTo>
                    <a:pt x="332" y="563"/>
                  </a:lnTo>
                  <a:lnTo>
                    <a:pt x="340" y="574"/>
                  </a:lnTo>
                  <a:lnTo>
                    <a:pt x="349" y="583"/>
                  </a:lnTo>
                  <a:lnTo>
                    <a:pt x="362" y="590"/>
                  </a:lnTo>
                  <a:lnTo>
                    <a:pt x="376" y="594"/>
                  </a:lnTo>
                  <a:lnTo>
                    <a:pt x="393" y="596"/>
                  </a:lnTo>
                  <a:lnTo>
                    <a:pt x="410" y="594"/>
                  </a:lnTo>
                  <a:lnTo>
                    <a:pt x="424" y="590"/>
                  </a:lnTo>
                  <a:lnTo>
                    <a:pt x="436" y="583"/>
                  </a:lnTo>
                  <a:lnTo>
                    <a:pt x="446" y="574"/>
                  </a:lnTo>
                  <a:lnTo>
                    <a:pt x="452" y="565"/>
                  </a:lnTo>
                  <a:lnTo>
                    <a:pt x="454" y="563"/>
                  </a:lnTo>
                  <a:lnTo>
                    <a:pt x="460" y="550"/>
                  </a:lnTo>
                  <a:lnTo>
                    <a:pt x="463" y="537"/>
                  </a:lnTo>
                  <a:lnTo>
                    <a:pt x="464" y="522"/>
                  </a:lnTo>
                  <a:close/>
                  <a:moveTo>
                    <a:pt x="570" y="450"/>
                  </a:moveTo>
                  <a:lnTo>
                    <a:pt x="567" y="450"/>
                  </a:lnTo>
                  <a:lnTo>
                    <a:pt x="554" y="450"/>
                  </a:lnTo>
                  <a:lnTo>
                    <a:pt x="546" y="453"/>
                  </a:lnTo>
                  <a:lnTo>
                    <a:pt x="535" y="462"/>
                  </a:lnTo>
                  <a:lnTo>
                    <a:pt x="530" y="468"/>
                  </a:lnTo>
                  <a:lnTo>
                    <a:pt x="524" y="477"/>
                  </a:lnTo>
                  <a:lnTo>
                    <a:pt x="524" y="453"/>
                  </a:lnTo>
                  <a:lnTo>
                    <a:pt x="490" y="453"/>
                  </a:lnTo>
                  <a:lnTo>
                    <a:pt x="490" y="591"/>
                  </a:lnTo>
                  <a:lnTo>
                    <a:pt x="526" y="591"/>
                  </a:lnTo>
                  <a:lnTo>
                    <a:pt x="526" y="514"/>
                  </a:lnTo>
                  <a:lnTo>
                    <a:pt x="527" y="506"/>
                  </a:lnTo>
                  <a:lnTo>
                    <a:pt x="535" y="491"/>
                  </a:lnTo>
                  <a:lnTo>
                    <a:pt x="545" y="486"/>
                  </a:lnTo>
                  <a:lnTo>
                    <a:pt x="560" y="486"/>
                  </a:lnTo>
                  <a:lnTo>
                    <a:pt x="570" y="487"/>
                  </a:lnTo>
                  <a:lnTo>
                    <a:pt x="570" y="450"/>
                  </a:lnTo>
                  <a:close/>
                  <a:moveTo>
                    <a:pt x="790" y="495"/>
                  </a:moveTo>
                  <a:lnTo>
                    <a:pt x="790" y="488"/>
                  </a:lnTo>
                  <a:lnTo>
                    <a:pt x="787" y="477"/>
                  </a:lnTo>
                  <a:lnTo>
                    <a:pt x="785" y="471"/>
                  </a:lnTo>
                  <a:lnTo>
                    <a:pt x="776" y="460"/>
                  </a:lnTo>
                  <a:lnTo>
                    <a:pt x="771" y="456"/>
                  </a:lnTo>
                  <a:lnTo>
                    <a:pt x="765" y="454"/>
                  </a:lnTo>
                  <a:lnTo>
                    <a:pt x="759" y="451"/>
                  </a:lnTo>
                  <a:lnTo>
                    <a:pt x="753" y="450"/>
                  </a:lnTo>
                  <a:lnTo>
                    <a:pt x="737" y="450"/>
                  </a:lnTo>
                  <a:lnTo>
                    <a:pt x="729" y="452"/>
                  </a:lnTo>
                  <a:lnTo>
                    <a:pt x="715" y="459"/>
                  </a:lnTo>
                  <a:lnTo>
                    <a:pt x="709" y="465"/>
                  </a:lnTo>
                  <a:lnTo>
                    <a:pt x="704" y="473"/>
                  </a:lnTo>
                  <a:lnTo>
                    <a:pt x="701" y="467"/>
                  </a:lnTo>
                  <a:lnTo>
                    <a:pt x="697" y="461"/>
                  </a:lnTo>
                  <a:lnTo>
                    <a:pt x="692" y="457"/>
                  </a:lnTo>
                  <a:lnTo>
                    <a:pt x="685" y="452"/>
                  </a:lnTo>
                  <a:lnTo>
                    <a:pt x="677" y="450"/>
                  </a:lnTo>
                  <a:lnTo>
                    <a:pt x="655" y="450"/>
                  </a:lnTo>
                  <a:lnTo>
                    <a:pt x="646" y="453"/>
                  </a:lnTo>
                  <a:lnTo>
                    <a:pt x="635" y="461"/>
                  </a:lnTo>
                  <a:lnTo>
                    <a:pt x="631" y="466"/>
                  </a:lnTo>
                  <a:lnTo>
                    <a:pt x="626" y="473"/>
                  </a:lnTo>
                  <a:lnTo>
                    <a:pt x="626" y="453"/>
                  </a:lnTo>
                  <a:lnTo>
                    <a:pt x="591" y="453"/>
                  </a:lnTo>
                  <a:lnTo>
                    <a:pt x="591" y="591"/>
                  </a:lnTo>
                  <a:lnTo>
                    <a:pt x="628" y="591"/>
                  </a:lnTo>
                  <a:lnTo>
                    <a:pt x="628" y="500"/>
                  </a:lnTo>
                  <a:lnTo>
                    <a:pt x="629" y="495"/>
                  </a:lnTo>
                  <a:lnTo>
                    <a:pt x="634" y="484"/>
                  </a:lnTo>
                  <a:lnTo>
                    <a:pt x="641" y="481"/>
                  </a:lnTo>
                  <a:lnTo>
                    <a:pt x="660" y="481"/>
                  </a:lnTo>
                  <a:lnTo>
                    <a:pt x="666" y="484"/>
                  </a:lnTo>
                  <a:lnTo>
                    <a:pt x="671" y="495"/>
                  </a:lnTo>
                  <a:lnTo>
                    <a:pt x="672" y="501"/>
                  </a:lnTo>
                  <a:lnTo>
                    <a:pt x="672" y="591"/>
                  </a:lnTo>
                  <a:lnTo>
                    <a:pt x="709" y="591"/>
                  </a:lnTo>
                  <a:lnTo>
                    <a:pt x="709" y="503"/>
                  </a:lnTo>
                  <a:lnTo>
                    <a:pt x="710" y="497"/>
                  </a:lnTo>
                  <a:lnTo>
                    <a:pt x="715" y="485"/>
                  </a:lnTo>
                  <a:lnTo>
                    <a:pt x="722" y="481"/>
                  </a:lnTo>
                  <a:lnTo>
                    <a:pt x="741" y="481"/>
                  </a:lnTo>
                  <a:lnTo>
                    <a:pt x="747" y="484"/>
                  </a:lnTo>
                  <a:lnTo>
                    <a:pt x="752" y="494"/>
                  </a:lnTo>
                  <a:lnTo>
                    <a:pt x="753" y="498"/>
                  </a:lnTo>
                  <a:lnTo>
                    <a:pt x="753" y="591"/>
                  </a:lnTo>
                  <a:lnTo>
                    <a:pt x="790" y="591"/>
                  </a:lnTo>
                  <a:lnTo>
                    <a:pt x="790" y="495"/>
                  </a:lnTo>
                  <a:close/>
                  <a:moveTo>
                    <a:pt x="945" y="591"/>
                  </a:moveTo>
                  <a:lnTo>
                    <a:pt x="944" y="585"/>
                  </a:lnTo>
                  <a:lnTo>
                    <a:pt x="942" y="584"/>
                  </a:lnTo>
                  <a:lnTo>
                    <a:pt x="940" y="583"/>
                  </a:lnTo>
                  <a:lnTo>
                    <a:pt x="938" y="580"/>
                  </a:lnTo>
                  <a:lnTo>
                    <a:pt x="937" y="576"/>
                  </a:lnTo>
                  <a:lnTo>
                    <a:pt x="937" y="575"/>
                  </a:lnTo>
                  <a:lnTo>
                    <a:pt x="937" y="572"/>
                  </a:lnTo>
                  <a:lnTo>
                    <a:pt x="937" y="569"/>
                  </a:lnTo>
                  <a:lnTo>
                    <a:pt x="937" y="524"/>
                  </a:lnTo>
                  <a:lnTo>
                    <a:pt x="937" y="479"/>
                  </a:lnTo>
                  <a:lnTo>
                    <a:pt x="937" y="476"/>
                  </a:lnTo>
                  <a:lnTo>
                    <a:pt x="931" y="465"/>
                  </a:lnTo>
                  <a:lnTo>
                    <a:pt x="919" y="459"/>
                  </a:lnTo>
                  <a:lnTo>
                    <a:pt x="910" y="455"/>
                  </a:lnTo>
                  <a:lnTo>
                    <a:pt x="900" y="452"/>
                  </a:lnTo>
                  <a:lnTo>
                    <a:pt x="890" y="450"/>
                  </a:lnTo>
                  <a:lnTo>
                    <a:pt x="878" y="450"/>
                  </a:lnTo>
                  <a:lnTo>
                    <a:pt x="862" y="451"/>
                  </a:lnTo>
                  <a:lnTo>
                    <a:pt x="848" y="454"/>
                  </a:lnTo>
                  <a:lnTo>
                    <a:pt x="837" y="460"/>
                  </a:lnTo>
                  <a:lnTo>
                    <a:pt x="829" y="468"/>
                  </a:lnTo>
                  <a:lnTo>
                    <a:pt x="823" y="476"/>
                  </a:lnTo>
                  <a:lnTo>
                    <a:pt x="819" y="486"/>
                  </a:lnTo>
                  <a:lnTo>
                    <a:pt x="819" y="498"/>
                  </a:lnTo>
                  <a:lnTo>
                    <a:pt x="854" y="498"/>
                  </a:lnTo>
                  <a:lnTo>
                    <a:pt x="854" y="492"/>
                  </a:lnTo>
                  <a:lnTo>
                    <a:pt x="856" y="488"/>
                  </a:lnTo>
                  <a:lnTo>
                    <a:pt x="859" y="485"/>
                  </a:lnTo>
                  <a:lnTo>
                    <a:pt x="862" y="481"/>
                  </a:lnTo>
                  <a:lnTo>
                    <a:pt x="868" y="479"/>
                  </a:lnTo>
                  <a:lnTo>
                    <a:pt x="885" y="479"/>
                  </a:lnTo>
                  <a:lnTo>
                    <a:pt x="891" y="480"/>
                  </a:lnTo>
                  <a:lnTo>
                    <a:pt x="899" y="484"/>
                  </a:lnTo>
                  <a:lnTo>
                    <a:pt x="901" y="488"/>
                  </a:lnTo>
                  <a:lnTo>
                    <a:pt x="901" y="498"/>
                  </a:lnTo>
                  <a:lnTo>
                    <a:pt x="901" y="524"/>
                  </a:lnTo>
                  <a:lnTo>
                    <a:pt x="901" y="542"/>
                  </a:lnTo>
                  <a:lnTo>
                    <a:pt x="900" y="549"/>
                  </a:lnTo>
                  <a:lnTo>
                    <a:pt x="897" y="558"/>
                  </a:lnTo>
                  <a:lnTo>
                    <a:pt x="884" y="567"/>
                  </a:lnTo>
                  <a:lnTo>
                    <a:pt x="876" y="569"/>
                  </a:lnTo>
                  <a:lnTo>
                    <a:pt x="863" y="569"/>
                  </a:lnTo>
                  <a:lnTo>
                    <a:pt x="859" y="568"/>
                  </a:lnTo>
                  <a:lnTo>
                    <a:pt x="852" y="562"/>
                  </a:lnTo>
                  <a:lnTo>
                    <a:pt x="850" y="558"/>
                  </a:lnTo>
                  <a:lnTo>
                    <a:pt x="850" y="545"/>
                  </a:lnTo>
                  <a:lnTo>
                    <a:pt x="853" y="539"/>
                  </a:lnTo>
                  <a:lnTo>
                    <a:pt x="862" y="534"/>
                  </a:lnTo>
                  <a:lnTo>
                    <a:pt x="868" y="533"/>
                  </a:lnTo>
                  <a:lnTo>
                    <a:pt x="876" y="531"/>
                  </a:lnTo>
                  <a:lnTo>
                    <a:pt x="888" y="529"/>
                  </a:lnTo>
                  <a:lnTo>
                    <a:pt x="891" y="528"/>
                  </a:lnTo>
                  <a:lnTo>
                    <a:pt x="896" y="526"/>
                  </a:lnTo>
                  <a:lnTo>
                    <a:pt x="898" y="525"/>
                  </a:lnTo>
                  <a:lnTo>
                    <a:pt x="901" y="524"/>
                  </a:lnTo>
                  <a:lnTo>
                    <a:pt x="901" y="498"/>
                  </a:lnTo>
                  <a:lnTo>
                    <a:pt x="898" y="502"/>
                  </a:lnTo>
                  <a:lnTo>
                    <a:pt x="893" y="504"/>
                  </a:lnTo>
                  <a:lnTo>
                    <a:pt x="890" y="505"/>
                  </a:lnTo>
                  <a:lnTo>
                    <a:pt x="885" y="506"/>
                  </a:lnTo>
                  <a:lnTo>
                    <a:pt x="852" y="510"/>
                  </a:lnTo>
                  <a:lnTo>
                    <a:pt x="841" y="513"/>
                  </a:lnTo>
                  <a:lnTo>
                    <a:pt x="834" y="517"/>
                  </a:lnTo>
                  <a:lnTo>
                    <a:pt x="825" y="524"/>
                  </a:lnTo>
                  <a:lnTo>
                    <a:pt x="819" y="532"/>
                  </a:lnTo>
                  <a:lnTo>
                    <a:pt x="815" y="542"/>
                  </a:lnTo>
                  <a:lnTo>
                    <a:pt x="814" y="554"/>
                  </a:lnTo>
                  <a:lnTo>
                    <a:pt x="814" y="568"/>
                  </a:lnTo>
                  <a:lnTo>
                    <a:pt x="818" y="577"/>
                  </a:lnTo>
                  <a:lnTo>
                    <a:pt x="835" y="592"/>
                  </a:lnTo>
                  <a:lnTo>
                    <a:pt x="845" y="595"/>
                  </a:lnTo>
                  <a:lnTo>
                    <a:pt x="868" y="595"/>
                  </a:lnTo>
                  <a:lnTo>
                    <a:pt x="877" y="593"/>
                  </a:lnTo>
                  <a:lnTo>
                    <a:pt x="884" y="588"/>
                  </a:lnTo>
                  <a:lnTo>
                    <a:pt x="891" y="585"/>
                  </a:lnTo>
                  <a:lnTo>
                    <a:pt x="897" y="580"/>
                  </a:lnTo>
                  <a:lnTo>
                    <a:pt x="902" y="575"/>
                  </a:lnTo>
                  <a:lnTo>
                    <a:pt x="902" y="578"/>
                  </a:lnTo>
                  <a:lnTo>
                    <a:pt x="902" y="581"/>
                  </a:lnTo>
                  <a:lnTo>
                    <a:pt x="903" y="586"/>
                  </a:lnTo>
                  <a:lnTo>
                    <a:pt x="904" y="588"/>
                  </a:lnTo>
                  <a:lnTo>
                    <a:pt x="905" y="591"/>
                  </a:lnTo>
                  <a:lnTo>
                    <a:pt x="945" y="591"/>
                  </a:lnTo>
                  <a:close/>
                  <a:moveTo>
                    <a:pt x="1006" y="404"/>
                  </a:moveTo>
                  <a:lnTo>
                    <a:pt x="969" y="404"/>
                  </a:lnTo>
                  <a:lnTo>
                    <a:pt x="969" y="591"/>
                  </a:lnTo>
                  <a:lnTo>
                    <a:pt x="1006" y="591"/>
                  </a:lnTo>
                  <a:lnTo>
                    <a:pt x="1006" y="404"/>
                  </a:lnTo>
                  <a:close/>
                  <a:moveTo>
                    <a:pt x="3272" y="407"/>
                  </a:moveTo>
                  <a:lnTo>
                    <a:pt x="3241" y="407"/>
                  </a:lnTo>
                  <a:lnTo>
                    <a:pt x="3241" y="409"/>
                  </a:lnTo>
                  <a:lnTo>
                    <a:pt x="3238" y="420"/>
                  </a:lnTo>
                  <a:lnTo>
                    <a:pt x="3236" y="425"/>
                  </a:lnTo>
                  <a:lnTo>
                    <a:pt x="3228" y="433"/>
                  </a:lnTo>
                  <a:lnTo>
                    <a:pt x="3222" y="436"/>
                  </a:lnTo>
                  <a:lnTo>
                    <a:pt x="3210" y="439"/>
                  </a:lnTo>
                  <a:lnTo>
                    <a:pt x="3202" y="439"/>
                  </a:lnTo>
                  <a:lnTo>
                    <a:pt x="3191" y="440"/>
                  </a:lnTo>
                  <a:lnTo>
                    <a:pt x="3191" y="464"/>
                  </a:lnTo>
                  <a:lnTo>
                    <a:pt x="3234" y="464"/>
                  </a:lnTo>
                  <a:lnTo>
                    <a:pt x="3234" y="591"/>
                  </a:lnTo>
                  <a:lnTo>
                    <a:pt x="3272" y="591"/>
                  </a:lnTo>
                  <a:lnTo>
                    <a:pt x="3272" y="407"/>
                  </a:lnTo>
                  <a:close/>
                  <a:moveTo>
                    <a:pt x="4598" y="0"/>
                  </a:moveTo>
                  <a:lnTo>
                    <a:pt x="4587" y="0"/>
                  </a:lnTo>
                  <a:lnTo>
                    <a:pt x="3058" y="0"/>
                  </a:lnTo>
                  <a:lnTo>
                    <a:pt x="3048" y="0"/>
                  </a:lnTo>
                  <a:lnTo>
                    <a:pt x="1670" y="0"/>
                  </a:lnTo>
                  <a:lnTo>
                    <a:pt x="1659" y="0"/>
                  </a:lnTo>
                  <a:lnTo>
                    <a:pt x="1659" y="11"/>
                  </a:lnTo>
                  <a:lnTo>
                    <a:pt x="1659" y="332"/>
                  </a:lnTo>
                  <a:lnTo>
                    <a:pt x="1670" y="332"/>
                  </a:lnTo>
                  <a:lnTo>
                    <a:pt x="1670" y="11"/>
                  </a:lnTo>
                  <a:lnTo>
                    <a:pt x="3048" y="11"/>
                  </a:lnTo>
                  <a:lnTo>
                    <a:pt x="3048" y="332"/>
                  </a:lnTo>
                  <a:lnTo>
                    <a:pt x="3058" y="332"/>
                  </a:lnTo>
                  <a:lnTo>
                    <a:pt x="3058" y="11"/>
                  </a:lnTo>
                  <a:lnTo>
                    <a:pt x="4587" y="11"/>
                  </a:lnTo>
                  <a:lnTo>
                    <a:pt x="4587" y="332"/>
                  </a:lnTo>
                  <a:lnTo>
                    <a:pt x="4598" y="332"/>
                  </a:lnTo>
                  <a:lnTo>
                    <a:pt x="4598" y="11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9E7F4E9-BE26-76EB-2B04-6C870DA53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" y="4252"/>
              <a:ext cx="3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F34FD83-60B8-FAA9-5C87-A7B827A69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" y="4347"/>
              <a:ext cx="72" cy="35"/>
            </a:xfrm>
            <a:prstGeom prst="rect">
              <a:avLst/>
            </a:pr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F202F52D-057C-8722-BFA4-7E8FC87BE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" y="4252"/>
              <a:ext cx="49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AutoShape 947">
              <a:extLst>
                <a:ext uri="{FF2B5EF4-FFF2-40B4-BE49-F238E27FC236}">
                  <a16:creationId xmlns:a16="http://schemas.microsoft.com/office/drawing/2014/main" id="{15C8669B-3867-8B0E-2DBF-25AED00E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4177"/>
              <a:ext cx="4598" cy="643"/>
            </a:xfrm>
            <a:custGeom>
              <a:avLst/>
              <a:gdLst>
                <a:gd name="T0" fmla="+- 0 8284 6625"/>
                <a:gd name="T1" fmla="*/ T0 w 4598"/>
                <a:gd name="T2" fmla="+- 0 4178 4178"/>
                <a:gd name="T3" fmla="*/ 4178 h 643"/>
                <a:gd name="T4" fmla="+- 0 6635 6625"/>
                <a:gd name="T5" fmla="*/ T4 w 4598"/>
                <a:gd name="T6" fmla="+- 0 4178 4178"/>
                <a:gd name="T7" fmla="*/ 4178 h 643"/>
                <a:gd name="T8" fmla="+- 0 6625 6625"/>
                <a:gd name="T9" fmla="*/ T8 w 4598"/>
                <a:gd name="T10" fmla="+- 0 4178 4178"/>
                <a:gd name="T11" fmla="*/ 4178 h 643"/>
                <a:gd name="T12" fmla="+- 0 6625 6625"/>
                <a:gd name="T13" fmla="*/ T12 w 4598"/>
                <a:gd name="T14" fmla="+- 0 4188 4178"/>
                <a:gd name="T15" fmla="*/ 4188 h 643"/>
                <a:gd name="T16" fmla="+- 0 6625 6625"/>
                <a:gd name="T17" fmla="*/ T16 w 4598"/>
                <a:gd name="T18" fmla="+- 0 4820 4178"/>
                <a:gd name="T19" fmla="*/ 4820 h 643"/>
                <a:gd name="T20" fmla="+- 0 6635 6625"/>
                <a:gd name="T21" fmla="*/ T20 w 4598"/>
                <a:gd name="T22" fmla="+- 0 4820 4178"/>
                <a:gd name="T23" fmla="*/ 4820 h 643"/>
                <a:gd name="T24" fmla="+- 0 6635 6625"/>
                <a:gd name="T25" fmla="*/ T24 w 4598"/>
                <a:gd name="T26" fmla="+- 0 4188 4178"/>
                <a:gd name="T27" fmla="*/ 4188 h 643"/>
                <a:gd name="T28" fmla="+- 0 8284 6625"/>
                <a:gd name="T29" fmla="*/ T28 w 4598"/>
                <a:gd name="T30" fmla="+- 0 4188 4178"/>
                <a:gd name="T31" fmla="*/ 4188 h 643"/>
                <a:gd name="T32" fmla="+- 0 8284 6625"/>
                <a:gd name="T33" fmla="*/ T32 w 4598"/>
                <a:gd name="T34" fmla="+- 0 4178 4178"/>
                <a:gd name="T35" fmla="*/ 4178 h 643"/>
                <a:gd name="T36" fmla="+- 0 11223 6625"/>
                <a:gd name="T37" fmla="*/ T36 w 4598"/>
                <a:gd name="T38" fmla="+- 0 4178 4178"/>
                <a:gd name="T39" fmla="*/ 4178 h 643"/>
                <a:gd name="T40" fmla="+- 0 11212 6625"/>
                <a:gd name="T41" fmla="*/ T40 w 4598"/>
                <a:gd name="T42" fmla="+- 0 4178 4178"/>
                <a:gd name="T43" fmla="*/ 4178 h 643"/>
                <a:gd name="T44" fmla="+- 0 11212 6625"/>
                <a:gd name="T45" fmla="*/ T44 w 4598"/>
                <a:gd name="T46" fmla="+- 0 4178 4178"/>
                <a:gd name="T47" fmla="*/ 4178 h 643"/>
                <a:gd name="T48" fmla="+- 0 9683 6625"/>
                <a:gd name="T49" fmla="*/ T48 w 4598"/>
                <a:gd name="T50" fmla="+- 0 4178 4178"/>
                <a:gd name="T51" fmla="*/ 4178 h 643"/>
                <a:gd name="T52" fmla="+- 0 9673 6625"/>
                <a:gd name="T53" fmla="*/ T52 w 4598"/>
                <a:gd name="T54" fmla="+- 0 4178 4178"/>
                <a:gd name="T55" fmla="*/ 4178 h 643"/>
                <a:gd name="T56" fmla="+- 0 8295 6625"/>
                <a:gd name="T57" fmla="*/ T56 w 4598"/>
                <a:gd name="T58" fmla="+- 0 4178 4178"/>
                <a:gd name="T59" fmla="*/ 4178 h 643"/>
                <a:gd name="T60" fmla="+- 0 8284 6625"/>
                <a:gd name="T61" fmla="*/ T60 w 4598"/>
                <a:gd name="T62" fmla="+- 0 4178 4178"/>
                <a:gd name="T63" fmla="*/ 4178 h 643"/>
                <a:gd name="T64" fmla="+- 0 8284 6625"/>
                <a:gd name="T65" fmla="*/ T64 w 4598"/>
                <a:gd name="T66" fmla="+- 0 4188 4178"/>
                <a:gd name="T67" fmla="*/ 4188 h 643"/>
                <a:gd name="T68" fmla="+- 0 8284 6625"/>
                <a:gd name="T69" fmla="*/ T68 w 4598"/>
                <a:gd name="T70" fmla="+- 0 4820 4178"/>
                <a:gd name="T71" fmla="*/ 4820 h 643"/>
                <a:gd name="T72" fmla="+- 0 8295 6625"/>
                <a:gd name="T73" fmla="*/ T72 w 4598"/>
                <a:gd name="T74" fmla="+- 0 4820 4178"/>
                <a:gd name="T75" fmla="*/ 4820 h 643"/>
                <a:gd name="T76" fmla="+- 0 8295 6625"/>
                <a:gd name="T77" fmla="*/ T76 w 4598"/>
                <a:gd name="T78" fmla="+- 0 4188 4178"/>
                <a:gd name="T79" fmla="*/ 4188 h 643"/>
                <a:gd name="T80" fmla="+- 0 9673 6625"/>
                <a:gd name="T81" fmla="*/ T80 w 4598"/>
                <a:gd name="T82" fmla="+- 0 4188 4178"/>
                <a:gd name="T83" fmla="*/ 4188 h 643"/>
                <a:gd name="T84" fmla="+- 0 9673 6625"/>
                <a:gd name="T85" fmla="*/ T84 w 4598"/>
                <a:gd name="T86" fmla="+- 0 4820 4178"/>
                <a:gd name="T87" fmla="*/ 4820 h 643"/>
                <a:gd name="T88" fmla="+- 0 9683 6625"/>
                <a:gd name="T89" fmla="*/ T88 w 4598"/>
                <a:gd name="T90" fmla="+- 0 4820 4178"/>
                <a:gd name="T91" fmla="*/ 4820 h 643"/>
                <a:gd name="T92" fmla="+- 0 9683 6625"/>
                <a:gd name="T93" fmla="*/ T92 w 4598"/>
                <a:gd name="T94" fmla="+- 0 4188 4178"/>
                <a:gd name="T95" fmla="*/ 4188 h 643"/>
                <a:gd name="T96" fmla="+- 0 11212 6625"/>
                <a:gd name="T97" fmla="*/ T96 w 4598"/>
                <a:gd name="T98" fmla="+- 0 4188 4178"/>
                <a:gd name="T99" fmla="*/ 4188 h 643"/>
                <a:gd name="T100" fmla="+- 0 11212 6625"/>
                <a:gd name="T101" fmla="*/ T100 w 4598"/>
                <a:gd name="T102" fmla="+- 0 4820 4178"/>
                <a:gd name="T103" fmla="*/ 4820 h 643"/>
                <a:gd name="T104" fmla="+- 0 11223 6625"/>
                <a:gd name="T105" fmla="*/ T104 w 4598"/>
                <a:gd name="T106" fmla="+- 0 4820 4178"/>
                <a:gd name="T107" fmla="*/ 4820 h 643"/>
                <a:gd name="T108" fmla="+- 0 11223 6625"/>
                <a:gd name="T109" fmla="*/ T108 w 4598"/>
                <a:gd name="T110" fmla="+- 0 4188 4178"/>
                <a:gd name="T111" fmla="*/ 4188 h 643"/>
                <a:gd name="T112" fmla="+- 0 11223 6625"/>
                <a:gd name="T113" fmla="*/ T112 w 4598"/>
                <a:gd name="T114" fmla="+- 0 4178 4178"/>
                <a:gd name="T115" fmla="*/ 4178 h 6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598" h="643">
                  <a:moveTo>
                    <a:pt x="165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642"/>
                  </a:lnTo>
                  <a:lnTo>
                    <a:pt x="10" y="642"/>
                  </a:lnTo>
                  <a:lnTo>
                    <a:pt x="10" y="10"/>
                  </a:lnTo>
                  <a:lnTo>
                    <a:pt x="1659" y="10"/>
                  </a:lnTo>
                  <a:lnTo>
                    <a:pt x="1659" y="0"/>
                  </a:lnTo>
                  <a:close/>
                  <a:moveTo>
                    <a:pt x="4598" y="0"/>
                  </a:moveTo>
                  <a:lnTo>
                    <a:pt x="4587" y="0"/>
                  </a:lnTo>
                  <a:lnTo>
                    <a:pt x="3058" y="0"/>
                  </a:lnTo>
                  <a:lnTo>
                    <a:pt x="3048" y="0"/>
                  </a:lnTo>
                  <a:lnTo>
                    <a:pt x="1670" y="0"/>
                  </a:lnTo>
                  <a:lnTo>
                    <a:pt x="1659" y="0"/>
                  </a:lnTo>
                  <a:lnTo>
                    <a:pt x="1659" y="10"/>
                  </a:lnTo>
                  <a:lnTo>
                    <a:pt x="1659" y="642"/>
                  </a:lnTo>
                  <a:lnTo>
                    <a:pt x="1670" y="642"/>
                  </a:lnTo>
                  <a:lnTo>
                    <a:pt x="1670" y="10"/>
                  </a:lnTo>
                  <a:lnTo>
                    <a:pt x="3048" y="10"/>
                  </a:lnTo>
                  <a:lnTo>
                    <a:pt x="3048" y="642"/>
                  </a:lnTo>
                  <a:lnTo>
                    <a:pt x="3058" y="642"/>
                  </a:lnTo>
                  <a:lnTo>
                    <a:pt x="3058" y="10"/>
                  </a:lnTo>
                  <a:lnTo>
                    <a:pt x="4587" y="10"/>
                  </a:lnTo>
                  <a:lnTo>
                    <a:pt x="4587" y="642"/>
                  </a:lnTo>
                  <a:lnTo>
                    <a:pt x="4598" y="642"/>
                  </a:lnTo>
                  <a:lnTo>
                    <a:pt x="4598" y="10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82CFEF6-C4BC-52E0-DE08-7E7FFAB5F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0" y="4887"/>
              <a:ext cx="553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B9280AAD-8CA0-CADB-8A42-EAAC6C713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" y="4941"/>
              <a:ext cx="126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964E64F-ACC8-9F4A-F598-A8E542180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4893"/>
              <a:ext cx="12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0BDEDED1-C444-4A6E-F6F6-169BF2C0DC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" y="4885"/>
              <a:ext cx="260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079DCC-0EEC-0725-FD99-5FD1A2FFB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" y="4898"/>
              <a:ext cx="25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30BDFF5-7161-5048-F123-BD34DC2FC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5" y="4894"/>
              <a:ext cx="33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AutoShape 940">
              <a:extLst>
                <a:ext uri="{FF2B5EF4-FFF2-40B4-BE49-F238E27FC236}">
                  <a16:creationId xmlns:a16="http://schemas.microsoft.com/office/drawing/2014/main" id="{2804C4E2-DCCA-954E-9954-7EF96A1F2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" y="4895"/>
              <a:ext cx="277" cy="184"/>
            </a:xfrm>
            <a:custGeom>
              <a:avLst/>
              <a:gdLst>
                <a:gd name="T0" fmla="+- 0 10259 10179"/>
                <a:gd name="T1" fmla="*/ T0 w 277"/>
                <a:gd name="T2" fmla="+- 0 4896 4896"/>
                <a:gd name="T3" fmla="*/ 4896 h 184"/>
                <a:gd name="T4" fmla="+- 0 10229 10179"/>
                <a:gd name="T5" fmla="*/ T4 w 277"/>
                <a:gd name="T6" fmla="+- 0 4896 4896"/>
                <a:gd name="T7" fmla="*/ 4896 h 184"/>
                <a:gd name="T8" fmla="+- 0 10229 10179"/>
                <a:gd name="T9" fmla="*/ T8 w 277"/>
                <a:gd name="T10" fmla="+- 0 4897 4896"/>
                <a:gd name="T11" fmla="*/ 4897 h 184"/>
                <a:gd name="T12" fmla="+- 0 10226 10179"/>
                <a:gd name="T13" fmla="*/ T12 w 277"/>
                <a:gd name="T14" fmla="+- 0 4909 4896"/>
                <a:gd name="T15" fmla="*/ 4909 h 184"/>
                <a:gd name="T16" fmla="+- 0 10224 10179"/>
                <a:gd name="T17" fmla="*/ T16 w 277"/>
                <a:gd name="T18" fmla="+- 0 4913 4896"/>
                <a:gd name="T19" fmla="*/ 4913 h 184"/>
                <a:gd name="T20" fmla="+- 0 10216 10179"/>
                <a:gd name="T21" fmla="*/ T20 w 277"/>
                <a:gd name="T22" fmla="+- 0 4921 4896"/>
                <a:gd name="T23" fmla="*/ 4921 h 184"/>
                <a:gd name="T24" fmla="+- 0 10210 10179"/>
                <a:gd name="T25" fmla="*/ T24 w 277"/>
                <a:gd name="T26" fmla="+- 0 4924 4896"/>
                <a:gd name="T27" fmla="*/ 4924 h 184"/>
                <a:gd name="T28" fmla="+- 0 10198 10179"/>
                <a:gd name="T29" fmla="*/ T28 w 277"/>
                <a:gd name="T30" fmla="+- 0 4927 4896"/>
                <a:gd name="T31" fmla="*/ 4927 h 184"/>
                <a:gd name="T32" fmla="+- 0 10190 10179"/>
                <a:gd name="T33" fmla="*/ T32 w 277"/>
                <a:gd name="T34" fmla="+- 0 4928 4896"/>
                <a:gd name="T35" fmla="*/ 4928 h 184"/>
                <a:gd name="T36" fmla="+- 0 10179 10179"/>
                <a:gd name="T37" fmla="*/ T36 w 277"/>
                <a:gd name="T38" fmla="+- 0 4928 4896"/>
                <a:gd name="T39" fmla="*/ 4928 h 184"/>
                <a:gd name="T40" fmla="+- 0 10179 10179"/>
                <a:gd name="T41" fmla="*/ T40 w 277"/>
                <a:gd name="T42" fmla="+- 0 4953 4896"/>
                <a:gd name="T43" fmla="*/ 4953 h 184"/>
                <a:gd name="T44" fmla="+- 0 10222 10179"/>
                <a:gd name="T45" fmla="*/ T44 w 277"/>
                <a:gd name="T46" fmla="+- 0 4953 4896"/>
                <a:gd name="T47" fmla="*/ 4953 h 184"/>
                <a:gd name="T48" fmla="+- 0 10222 10179"/>
                <a:gd name="T49" fmla="*/ T48 w 277"/>
                <a:gd name="T50" fmla="+- 0 5079 4896"/>
                <a:gd name="T51" fmla="*/ 5079 h 184"/>
                <a:gd name="T52" fmla="+- 0 10259 10179"/>
                <a:gd name="T53" fmla="*/ T52 w 277"/>
                <a:gd name="T54" fmla="+- 0 5079 4896"/>
                <a:gd name="T55" fmla="*/ 5079 h 184"/>
                <a:gd name="T56" fmla="+- 0 10259 10179"/>
                <a:gd name="T57" fmla="*/ T56 w 277"/>
                <a:gd name="T58" fmla="+- 0 4896 4896"/>
                <a:gd name="T59" fmla="*/ 4896 h 184"/>
                <a:gd name="T60" fmla="+- 0 10455 10179"/>
                <a:gd name="T61" fmla="*/ T60 w 277"/>
                <a:gd name="T62" fmla="+- 0 4990 4896"/>
                <a:gd name="T63" fmla="*/ 4990 h 184"/>
                <a:gd name="T64" fmla="+- 0 10384 10179"/>
                <a:gd name="T65" fmla="*/ T64 w 277"/>
                <a:gd name="T66" fmla="+- 0 4990 4896"/>
                <a:gd name="T67" fmla="*/ 4990 h 184"/>
                <a:gd name="T68" fmla="+- 0 10384 10179"/>
                <a:gd name="T69" fmla="*/ T68 w 277"/>
                <a:gd name="T70" fmla="+- 0 5024 4896"/>
                <a:gd name="T71" fmla="*/ 5024 h 184"/>
                <a:gd name="T72" fmla="+- 0 10455 10179"/>
                <a:gd name="T73" fmla="*/ T72 w 277"/>
                <a:gd name="T74" fmla="+- 0 5024 4896"/>
                <a:gd name="T75" fmla="*/ 5024 h 184"/>
                <a:gd name="T76" fmla="+- 0 10455 10179"/>
                <a:gd name="T77" fmla="*/ T76 w 277"/>
                <a:gd name="T78" fmla="+- 0 4990 4896"/>
                <a:gd name="T79" fmla="*/ 4990 h 1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277" h="184">
                  <a:moveTo>
                    <a:pt x="80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47" y="13"/>
                  </a:lnTo>
                  <a:lnTo>
                    <a:pt x="45" y="17"/>
                  </a:lnTo>
                  <a:lnTo>
                    <a:pt x="37" y="25"/>
                  </a:lnTo>
                  <a:lnTo>
                    <a:pt x="31" y="28"/>
                  </a:lnTo>
                  <a:lnTo>
                    <a:pt x="19" y="31"/>
                  </a:lnTo>
                  <a:lnTo>
                    <a:pt x="11" y="32"/>
                  </a:lnTo>
                  <a:lnTo>
                    <a:pt x="0" y="32"/>
                  </a:lnTo>
                  <a:lnTo>
                    <a:pt x="0" y="57"/>
                  </a:lnTo>
                  <a:lnTo>
                    <a:pt x="43" y="57"/>
                  </a:lnTo>
                  <a:lnTo>
                    <a:pt x="43" y="183"/>
                  </a:lnTo>
                  <a:lnTo>
                    <a:pt x="80" y="183"/>
                  </a:lnTo>
                  <a:lnTo>
                    <a:pt x="80" y="0"/>
                  </a:lnTo>
                  <a:close/>
                  <a:moveTo>
                    <a:pt x="276" y="94"/>
                  </a:moveTo>
                  <a:lnTo>
                    <a:pt x="205" y="94"/>
                  </a:lnTo>
                  <a:lnTo>
                    <a:pt x="205" y="128"/>
                  </a:lnTo>
                  <a:lnTo>
                    <a:pt x="276" y="128"/>
                  </a:lnTo>
                  <a:lnTo>
                    <a:pt x="276" y="94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46B4AFD-AD11-28D0-B33E-9CF46C768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" y="4894"/>
              <a:ext cx="49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AutoShape 938">
              <a:extLst>
                <a:ext uri="{FF2B5EF4-FFF2-40B4-BE49-F238E27FC236}">
                  <a16:creationId xmlns:a16="http://schemas.microsoft.com/office/drawing/2014/main" id="{63E20659-BB25-3BD5-748E-E7F7D6F0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4820"/>
              <a:ext cx="4598" cy="327"/>
            </a:xfrm>
            <a:custGeom>
              <a:avLst/>
              <a:gdLst>
                <a:gd name="T0" fmla="+- 0 8284 6625"/>
                <a:gd name="T1" fmla="*/ T0 w 4598"/>
                <a:gd name="T2" fmla="+- 0 4820 4820"/>
                <a:gd name="T3" fmla="*/ 4820 h 327"/>
                <a:gd name="T4" fmla="+- 0 6635 6625"/>
                <a:gd name="T5" fmla="*/ T4 w 4598"/>
                <a:gd name="T6" fmla="+- 0 4820 4820"/>
                <a:gd name="T7" fmla="*/ 4820 h 327"/>
                <a:gd name="T8" fmla="+- 0 6625 6625"/>
                <a:gd name="T9" fmla="*/ T8 w 4598"/>
                <a:gd name="T10" fmla="+- 0 4820 4820"/>
                <a:gd name="T11" fmla="*/ 4820 h 327"/>
                <a:gd name="T12" fmla="+- 0 6625 6625"/>
                <a:gd name="T13" fmla="*/ T12 w 4598"/>
                <a:gd name="T14" fmla="+- 0 4831 4820"/>
                <a:gd name="T15" fmla="*/ 4831 h 327"/>
                <a:gd name="T16" fmla="+- 0 6625 6625"/>
                <a:gd name="T17" fmla="*/ T16 w 4598"/>
                <a:gd name="T18" fmla="+- 0 5146 4820"/>
                <a:gd name="T19" fmla="*/ 5146 h 327"/>
                <a:gd name="T20" fmla="+- 0 6635 6625"/>
                <a:gd name="T21" fmla="*/ T20 w 4598"/>
                <a:gd name="T22" fmla="+- 0 5146 4820"/>
                <a:gd name="T23" fmla="*/ 5146 h 327"/>
                <a:gd name="T24" fmla="+- 0 6635 6625"/>
                <a:gd name="T25" fmla="*/ T24 w 4598"/>
                <a:gd name="T26" fmla="+- 0 4831 4820"/>
                <a:gd name="T27" fmla="*/ 4831 h 327"/>
                <a:gd name="T28" fmla="+- 0 8284 6625"/>
                <a:gd name="T29" fmla="*/ T28 w 4598"/>
                <a:gd name="T30" fmla="+- 0 4831 4820"/>
                <a:gd name="T31" fmla="*/ 4831 h 327"/>
                <a:gd name="T32" fmla="+- 0 8284 6625"/>
                <a:gd name="T33" fmla="*/ T32 w 4598"/>
                <a:gd name="T34" fmla="+- 0 4820 4820"/>
                <a:gd name="T35" fmla="*/ 4820 h 327"/>
                <a:gd name="T36" fmla="+- 0 11223 6625"/>
                <a:gd name="T37" fmla="*/ T36 w 4598"/>
                <a:gd name="T38" fmla="+- 0 4820 4820"/>
                <a:gd name="T39" fmla="*/ 4820 h 327"/>
                <a:gd name="T40" fmla="+- 0 11212 6625"/>
                <a:gd name="T41" fmla="*/ T40 w 4598"/>
                <a:gd name="T42" fmla="+- 0 4820 4820"/>
                <a:gd name="T43" fmla="*/ 4820 h 327"/>
                <a:gd name="T44" fmla="+- 0 11212 6625"/>
                <a:gd name="T45" fmla="*/ T44 w 4598"/>
                <a:gd name="T46" fmla="+- 0 4820 4820"/>
                <a:gd name="T47" fmla="*/ 4820 h 327"/>
                <a:gd name="T48" fmla="+- 0 9683 6625"/>
                <a:gd name="T49" fmla="*/ T48 w 4598"/>
                <a:gd name="T50" fmla="+- 0 4820 4820"/>
                <a:gd name="T51" fmla="*/ 4820 h 327"/>
                <a:gd name="T52" fmla="+- 0 9673 6625"/>
                <a:gd name="T53" fmla="*/ T52 w 4598"/>
                <a:gd name="T54" fmla="+- 0 4820 4820"/>
                <a:gd name="T55" fmla="*/ 4820 h 327"/>
                <a:gd name="T56" fmla="+- 0 8295 6625"/>
                <a:gd name="T57" fmla="*/ T56 w 4598"/>
                <a:gd name="T58" fmla="+- 0 4820 4820"/>
                <a:gd name="T59" fmla="*/ 4820 h 327"/>
                <a:gd name="T60" fmla="+- 0 8284 6625"/>
                <a:gd name="T61" fmla="*/ T60 w 4598"/>
                <a:gd name="T62" fmla="+- 0 4820 4820"/>
                <a:gd name="T63" fmla="*/ 4820 h 327"/>
                <a:gd name="T64" fmla="+- 0 8284 6625"/>
                <a:gd name="T65" fmla="*/ T64 w 4598"/>
                <a:gd name="T66" fmla="+- 0 4831 4820"/>
                <a:gd name="T67" fmla="*/ 4831 h 327"/>
                <a:gd name="T68" fmla="+- 0 8284 6625"/>
                <a:gd name="T69" fmla="*/ T68 w 4598"/>
                <a:gd name="T70" fmla="+- 0 5146 4820"/>
                <a:gd name="T71" fmla="*/ 5146 h 327"/>
                <a:gd name="T72" fmla="+- 0 8295 6625"/>
                <a:gd name="T73" fmla="*/ T72 w 4598"/>
                <a:gd name="T74" fmla="+- 0 5146 4820"/>
                <a:gd name="T75" fmla="*/ 5146 h 327"/>
                <a:gd name="T76" fmla="+- 0 8295 6625"/>
                <a:gd name="T77" fmla="*/ T76 w 4598"/>
                <a:gd name="T78" fmla="+- 0 4831 4820"/>
                <a:gd name="T79" fmla="*/ 4831 h 327"/>
                <a:gd name="T80" fmla="+- 0 9673 6625"/>
                <a:gd name="T81" fmla="*/ T80 w 4598"/>
                <a:gd name="T82" fmla="+- 0 4831 4820"/>
                <a:gd name="T83" fmla="*/ 4831 h 327"/>
                <a:gd name="T84" fmla="+- 0 9673 6625"/>
                <a:gd name="T85" fmla="*/ T84 w 4598"/>
                <a:gd name="T86" fmla="+- 0 5146 4820"/>
                <a:gd name="T87" fmla="*/ 5146 h 327"/>
                <a:gd name="T88" fmla="+- 0 9683 6625"/>
                <a:gd name="T89" fmla="*/ T88 w 4598"/>
                <a:gd name="T90" fmla="+- 0 5146 4820"/>
                <a:gd name="T91" fmla="*/ 5146 h 327"/>
                <a:gd name="T92" fmla="+- 0 9683 6625"/>
                <a:gd name="T93" fmla="*/ T92 w 4598"/>
                <a:gd name="T94" fmla="+- 0 4831 4820"/>
                <a:gd name="T95" fmla="*/ 4831 h 327"/>
                <a:gd name="T96" fmla="+- 0 11212 6625"/>
                <a:gd name="T97" fmla="*/ T96 w 4598"/>
                <a:gd name="T98" fmla="+- 0 4831 4820"/>
                <a:gd name="T99" fmla="*/ 4831 h 327"/>
                <a:gd name="T100" fmla="+- 0 11212 6625"/>
                <a:gd name="T101" fmla="*/ T100 w 4598"/>
                <a:gd name="T102" fmla="+- 0 5146 4820"/>
                <a:gd name="T103" fmla="*/ 5146 h 327"/>
                <a:gd name="T104" fmla="+- 0 11223 6625"/>
                <a:gd name="T105" fmla="*/ T104 w 4598"/>
                <a:gd name="T106" fmla="+- 0 5146 4820"/>
                <a:gd name="T107" fmla="*/ 5146 h 327"/>
                <a:gd name="T108" fmla="+- 0 11223 6625"/>
                <a:gd name="T109" fmla="*/ T108 w 4598"/>
                <a:gd name="T110" fmla="+- 0 4831 4820"/>
                <a:gd name="T111" fmla="*/ 4831 h 327"/>
                <a:gd name="T112" fmla="+- 0 11223 6625"/>
                <a:gd name="T113" fmla="*/ T112 w 4598"/>
                <a:gd name="T114" fmla="+- 0 4820 4820"/>
                <a:gd name="T115" fmla="*/ 4820 h 3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4598" h="327">
                  <a:moveTo>
                    <a:pt x="165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326"/>
                  </a:lnTo>
                  <a:lnTo>
                    <a:pt x="10" y="326"/>
                  </a:lnTo>
                  <a:lnTo>
                    <a:pt x="10" y="11"/>
                  </a:lnTo>
                  <a:lnTo>
                    <a:pt x="1659" y="11"/>
                  </a:lnTo>
                  <a:lnTo>
                    <a:pt x="1659" y="0"/>
                  </a:lnTo>
                  <a:close/>
                  <a:moveTo>
                    <a:pt x="4598" y="0"/>
                  </a:moveTo>
                  <a:lnTo>
                    <a:pt x="4587" y="0"/>
                  </a:lnTo>
                  <a:lnTo>
                    <a:pt x="3058" y="0"/>
                  </a:lnTo>
                  <a:lnTo>
                    <a:pt x="3048" y="0"/>
                  </a:lnTo>
                  <a:lnTo>
                    <a:pt x="1670" y="0"/>
                  </a:lnTo>
                  <a:lnTo>
                    <a:pt x="1659" y="0"/>
                  </a:lnTo>
                  <a:lnTo>
                    <a:pt x="1659" y="11"/>
                  </a:lnTo>
                  <a:lnTo>
                    <a:pt x="1659" y="326"/>
                  </a:lnTo>
                  <a:lnTo>
                    <a:pt x="1670" y="326"/>
                  </a:lnTo>
                  <a:lnTo>
                    <a:pt x="1670" y="11"/>
                  </a:lnTo>
                  <a:lnTo>
                    <a:pt x="3048" y="11"/>
                  </a:lnTo>
                  <a:lnTo>
                    <a:pt x="3048" y="326"/>
                  </a:lnTo>
                  <a:lnTo>
                    <a:pt x="3058" y="326"/>
                  </a:lnTo>
                  <a:lnTo>
                    <a:pt x="3058" y="11"/>
                  </a:lnTo>
                  <a:lnTo>
                    <a:pt x="4587" y="11"/>
                  </a:lnTo>
                  <a:lnTo>
                    <a:pt x="4587" y="326"/>
                  </a:lnTo>
                  <a:lnTo>
                    <a:pt x="4598" y="326"/>
                  </a:lnTo>
                  <a:lnTo>
                    <a:pt x="4598" y="11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70A7CF4F-67E3-5EBF-E012-79EDA1F10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" y="5211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AutoShape 936">
              <a:extLst>
                <a:ext uri="{FF2B5EF4-FFF2-40B4-BE49-F238E27FC236}">
                  <a16:creationId xmlns:a16="http://schemas.microsoft.com/office/drawing/2014/main" id="{9B1612B2-0F41-E4C7-26CB-C16B5C029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6" y="5211"/>
              <a:ext cx="150" cy="168"/>
            </a:xfrm>
            <a:custGeom>
              <a:avLst/>
              <a:gdLst>
                <a:gd name="T0" fmla="+- 0 8602 8587"/>
                <a:gd name="T1" fmla="*/ T0 w 150"/>
                <a:gd name="T2" fmla="+- 0 5259 5212"/>
                <a:gd name="T3" fmla="*/ 5259 h 168"/>
                <a:gd name="T4" fmla="+- 0 8588 8587"/>
                <a:gd name="T5" fmla="*/ T4 w 150"/>
                <a:gd name="T6" fmla="+- 0 5259 5212"/>
                <a:gd name="T7" fmla="*/ 5259 h 168"/>
                <a:gd name="T8" fmla="+- 0 8588 8587"/>
                <a:gd name="T9" fmla="*/ T8 w 150"/>
                <a:gd name="T10" fmla="+- 0 5380 5212"/>
                <a:gd name="T11" fmla="*/ 5380 h 168"/>
                <a:gd name="T12" fmla="+- 0 8602 8587"/>
                <a:gd name="T13" fmla="*/ T12 w 150"/>
                <a:gd name="T14" fmla="+- 0 5380 5212"/>
                <a:gd name="T15" fmla="*/ 5380 h 168"/>
                <a:gd name="T16" fmla="+- 0 8602 8587"/>
                <a:gd name="T17" fmla="*/ T16 w 150"/>
                <a:gd name="T18" fmla="+- 0 5259 5212"/>
                <a:gd name="T19" fmla="*/ 5259 h 168"/>
                <a:gd name="T20" fmla="+- 0 8602 8587"/>
                <a:gd name="T21" fmla="*/ T20 w 150"/>
                <a:gd name="T22" fmla="+- 0 5212 5212"/>
                <a:gd name="T23" fmla="*/ 5212 h 168"/>
                <a:gd name="T24" fmla="+- 0 8587 8587"/>
                <a:gd name="T25" fmla="*/ T24 w 150"/>
                <a:gd name="T26" fmla="+- 0 5212 5212"/>
                <a:gd name="T27" fmla="*/ 5212 h 168"/>
                <a:gd name="T28" fmla="+- 0 8587 8587"/>
                <a:gd name="T29" fmla="*/ T28 w 150"/>
                <a:gd name="T30" fmla="+- 0 5232 5212"/>
                <a:gd name="T31" fmla="*/ 5232 h 168"/>
                <a:gd name="T32" fmla="+- 0 8602 8587"/>
                <a:gd name="T33" fmla="*/ T32 w 150"/>
                <a:gd name="T34" fmla="+- 0 5232 5212"/>
                <a:gd name="T35" fmla="*/ 5232 h 168"/>
                <a:gd name="T36" fmla="+- 0 8602 8587"/>
                <a:gd name="T37" fmla="*/ T36 w 150"/>
                <a:gd name="T38" fmla="+- 0 5212 5212"/>
                <a:gd name="T39" fmla="*/ 5212 h 168"/>
                <a:gd name="T40" fmla="+- 0 8737 8587"/>
                <a:gd name="T41" fmla="*/ T40 w 150"/>
                <a:gd name="T42" fmla="+- 0 5296 5212"/>
                <a:gd name="T43" fmla="*/ 5296 h 168"/>
                <a:gd name="T44" fmla="+- 0 8736 8587"/>
                <a:gd name="T45" fmla="*/ T44 w 150"/>
                <a:gd name="T46" fmla="+- 0 5291 5212"/>
                <a:gd name="T47" fmla="*/ 5291 h 168"/>
                <a:gd name="T48" fmla="+- 0 8735 8587"/>
                <a:gd name="T49" fmla="*/ T48 w 150"/>
                <a:gd name="T50" fmla="+- 0 5282 5212"/>
                <a:gd name="T51" fmla="*/ 5282 h 168"/>
                <a:gd name="T52" fmla="+- 0 8733 8587"/>
                <a:gd name="T53" fmla="*/ T52 w 150"/>
                <a:gd name="T54" fmla="+- 0 5277 5212"/>
                <a:gd name="T55" fmla="*/ 5277 h 168"/>
                <a:gd name="T56" fmla="+- 0 8726 8587"/>
                <a:gd name="T57" fmla="*/ T56 w 150"/>
                <a:gd name="T58" fmla="+- 0 5266 5212"/>
                <a:gd name="T59" fmla="*/ 5266 h 168"/>
                <a:gd name="T60" fmla="+- 0 8721 8587"/>
                <a:gd name="T61" fmla="*/ T60 w 150"/>
                <a:gd name="T62" fmla="+- 0 5262 5212"/>
                <a:gd name="T63" fmla="*/ 5262 h 168"/>
                <a:gd name="T64" fmla="+- 0 8708 8587"/>
                <a:gd name="T65" fmla="*/ T64 w 150"/>
                <a:gd name="T66" fmla="+- 0 5257 5212"/>
                <a:gd name="T67" fmla="*/ 5257 h 168"/>
                <a:gd name="T68" fmla="+- 0 8701 8587"/>
                <a:gd name="T69" fmla="*/ T68 w 150"/>
                <a:gd name="T70" fmla="+- 0 5256 5212"/>
                <a:gd name="T71" fmla="*/ 5256 h 168"/>
                <a:gd name="T72" fmla="+- 0 8685 8587"/>
                <a:gd name="T73" fmla="*/ T72 w 150"/>
                <a:gd name="T74" fmla="+- 0 5256 5212"/>
                <a:gd name="T75" fmla="*/ 5256 h 168"/>
                <a:gd name="T76" fmla="+- 0 8678 8587"/>
                <a:gd name="T77" fmla="*/ T76 w 150"/>
                <a:gd name="T78" fmla="+- 0 5257 5212"/>
                <a:gd name="T79" fmla="*/ 5257 h 168"/>
                <a:gd name="T80" fmla="+- 0 8666 8587"/>
                <a:gd name="T81" fmla="*/ T80 w 150"/>
                <a:gd name="T82" fmla="+- 0 5265 5212"/>
                <a:gd name="T83" fmla="*/ 5265 h 168"/>
                <a:gd name="T84" fmla="+- 0 8660 8587"/>
                <a:gd name="T85" fmla="*/ T84 w 150"/>
                <a:gd name="T86" fmla="+- 0 5270 5212"/>
                <a:gd name="T87" fmla="*/ 5270 h 168"/>
                <a:gd name="T88" fmla="+- 0 8654 8587"/>
                <a:gd name="T89" fmla="*/ T88 w 150"/>
                <a:gd name="T90" fmla="+- 0 5276 5212"/>
                <a:gd name="T91" fmla="*/ 5276 h 168"/>
                <a:gd name="T92" fmla="+- 0 8654 8587"/>
                <a:gd name="T93" fmla="*/ T92 w 150"/>
                <a:gd name="T94" fmla="+- 0 5259 5212"/>
                <a:gd name="T95" fmla="*/ 5259 h 168"/>
                <a:gd name="T96" fmla="+- 0 8640 8587"/>
                <a:gd name="T97" fmla="*/ T96 w 150"/>
                <a:gd name="T98" fmla="+- 0 5259 5212"/>
                <a:gd name="T99" fmla="*/ 5259 h 168"/>
                <a:gd name="T100" fmla="+- 0 8640 8587"/>
                <a:gd name="T101" fmla="*/ T100 w 150"/>
                <a:gd name="T102" fmla="+- 0 5380 5212"/>
                <a:gd name="T103" fmla="*/ 5380 h 168"/>
                <a:gd name="T104" fmla="+- 0 8654 8587"/>
                <a:gd name="T105" fmla="*/ T104 w 150"/>
                <a:gd name="T106" fmla="+- 0 5380 5212"/>
                <a:gd name="T107" fmla="*/ 5380 h 168"/>
                <a:gd name="T108" fmla="+- 0 8654 8587"/>
                <a:gd name="T109" fmla="*/ T108 w 150"/>
                <a:gd name="T110" fmla="+- 0 5310 5212"/>
                <a:gd name="T111" fmla="*/ 5310 h 168"/>
                <a:gd name="T112" fmla="+- 0 8655 8587"/>
                <a:gd name="T113" fmla="*/ T112 w 150"/>
                <a:gd name="T114" fmla="+- 0 5299 5212"/>
                <a:gd name="T115" fmla="*/ 5299 h 168"/>
                <a:gd name="T116" fmla="+- 0 8656 8587"/>
                <a:gd name="T117" fmla="*/ T116 w 150"/>
                <a:gd name="T118" fmla="+- 0 5296 5212"/>
                <a:gd name="T119" fmla="*/ 5296 h 168"/>
                <a:gd name="T120" fmla="+- 0 8658 8587"/>
                <a:gd name="T121" fmla="*/ T120 w 150"/>
                <a:gd name="T122" fmla="+- 0 5289 5212"/>
                <a:gd name="T123" fmla="*/ 5289 h 168"/>
                <a:gd name="T124" fmla="+- 0 8660 8587"/>
                <a:gd name="T125" fmla="*/ T124 w 150"/>
                <a:gd name="T126" fmla="+- 0 5286 5212"/>
                <a:gd name="T127" fmla="*/ 5286 h 168"/>
                <a:gd name="T128" fmla="+- 0 8664 8587"/>
                <a:gd name="T129" fmla="*/ T128 w 150"/>
                <a:gd name="T130" fmla="+- 0 5280 5212"/>
                <a:gd name="T131" fmla="*/ 5280 h 168"/>
                <a:gd name="T132" fmla="+- 0 8666 8587"/>
                <a:gd name="T133" fmla="*/ T132 w 150"/>
                <a:gd name="T134" fmla="+- 0 5278 5212"/>
                <a:gd name="T135" fmla="*/ 5278 h 168"/>
                <a:gd name="T136" fmla="+- 0 8672 8587"/>
                <a:gd name="T137" fmla="*/ T136 w 150"/>
                <a:gd name="T138" fmla="+- 0 5273 5212"/>
                <a:gd name="T139" fmla="*/ 5273 h 168"/>
                <a:gd name="T140" fmla="+- 0 8675 8587"/>
                <a:gd name="T141" fmla="*/ T140 w 150"/>
                <a:gd name="T142" fmla="+- 0 5271 5212"/>
                <a:gd name="T143" fmla="*/ 5271 h 168"/>
                <a:gd name="T144" fmla="+- 0 8683 8587"/>
                <a:gd name="T145" fmla="*/ T144 w 150"/>
                <a:gd name="T146" fmla="+- 0 5269 5212"/>
                <a:gd name="T147" fmla="*/ 5269 h 168"/>
                <a:gd name="T148" fmla="+- 0 8687 8587"/>
                <a:gd name="T149" fmla="*/ T148 w 150"/>
                <a:gd name="T150" fmla="+- 0 5268 5212"/>
                <a:gd name="T151" fmla="*/ 5268 h 168"/>
                <a:gd name="T152" fmla="+- 0 8702 8587"/>
                <a:gd name="T153" fmla="*/ T152 w 150"/>
                <a:gd name="T154" fmla="+- 0 5268 5212"/>
                <a:gd name="T155" fmla="*/ 5268 h 168"/>
                <a:gd name="T156" fmla="+- 0 8710 8587"/>
                <a:gd name="T157" fmla="*/ T156 w 150"/>
                <a:gd name="T158" fmla="+- 0 5271 5212"/>
                <a:gd name="T159" fmla="*/ 5271 h 168"/>
                <a:gd name="T160" fmla="+- 0 8720 8587"/>
                <a:gd name="T161" fmla="*/ T160 w 150"/>
                <a:gd name="T162" fmla="+- 0 5282 5212"/>
                <a:gd name="T163" fmla="*/ 5282 h 168"/>
                <a:gd name="T164" fmla="+- 0 8722 8587"/>
                <a:gd name="T165" fmla="*/ T164 w 150"/>
                <a:gd name="T166" fmla="+- 0 5290 5212"/>
                <a:gd name="T167" fmla="*/ 5290 h 168"/>
                <a:gd name="T168" fmla="+- 0 8722 8587"/>
                <a:gd name="T169" fmla="*/ T168 w 150"/>
                <a:gd name="T170" fmla="+- 0 5380 5212"/>
                <a:gd name="T171" fmla="*/ 5380 h 168"/>
                <a:gd name="T172" fmla="+- 0 8737 8587"/>
                <a:gd name="T173" fmla="*/ T172 w 150"/>
                <a:gd name="T174" fmla="+- 0 5380 5212"/>
                <a:gd name="T175" fmla="*/ 5380 h 168"/>
                <a:gd name="T176" fmla="+- 0 8737 8587"/>
                <a:gd name="T177" fmla="*/ T176 w 150"/>
                <a:gd name="T178" fmla="+- 0 5296 5212"/>
                <a:gd name="T179" fmla="*/ 5296 h 1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50" h="168">
                  <a:moveTo>
                    <a:pt x="15" y="47"/>
                  </a:moveTo>
                  <a:lnTo>
                    <a:pt x="1" y="47"/>
                  </a:lnTo>
                  <a:lnTo>
                    <a:pt x="1" y="168"/>
                  </a:lnTo>
                  <a:lnTo>
                    <a:pt x="15" y="168"/>
                  </a:lnTo>
                  <a:lnTo>
                    <a:pt x="15" y="47"/>
                  </a:lnTo>
                  <a:close/>
                  <a:moveTo>
                    <a:pt x="15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15" y="0"/>
                  </a:lnTo>
                  <a:close/>
                  <a:moveTo>
                    <a:pt x="150" y="84"/>
                  </a:moveTo>
                  <a:lnTo>
                    <a:pt x="149" y="79"/>
                  </a:lnTo>
                  <a:lnTo>
                    <a:pt x="148" y="70"/>
                  </a:lnTo>
                  <a:lnTo>
                    <a:pt x="146" y="65"/>
                  </a:lnTo>
                  <a:lnTo>
                    <a:pt x="139" y="54"/>
                  </a:lnTo>
                  <a:lnTo>
                    <a:pt x="134" y="50"/>
                  </a:lnTo>
                  <a:lnTo>
                    <a:pt x="121" y="45"/>
                  </a:lnTo>
                  <a:lnTo>
                    <a:pt x="114" y="44"/>
                  </a:lnTo>
                  <a:lnTo>
                    <a:pt x="98" y="44"/>
                  </a:lnTo>
                  <a:lnTo>
                    <a:pt x="91" y="45"/>
                  </a:lnTo>
                  <a:lnTo>
                    <a:pt x="79" y="53"/>
                  </a:lnTo>
                  <a:lnTo>
                    <a:pt x="73" y="58"/>
                  </a:lnTo>
                  <a:lnTo>
                    <a:pt x="67" y="64"/>
                  </a:lnTo>
                  <a:lnTo>
                    <a:pt x="67" y="47"/>
                  </a:lnTo>
                  <a:lnTo>
                    <a:pt x="53" y="47"/>
                  </a:lnTo>
                  <a:lnTo>
                    <a:pt x="53" y="168"/>
                  </a:lnTo>
                  <a:lnTo>
                    <a:pt x="67" y="168"/>
                  </a:lnTo>
                  <a:lnTo>
                    <a:pt x="67" y="98"/>
                  </a:lnTo>
                  <a:lnTo>
                    <a:pt x="68" y="87"/>
                  </a:lnTo>
                  <a:lnTo>
                    <a:pt x="69" y="84"/>
                  </a:lnTo>
                  <a:lnTo>
                    <a:pt x="71" y="77"/>
                  </a:lnTo>
                  <a:lnTo>
                    <a:pt x="73" y="74"/>
                  </a:lnTo>
                  <a:lnTo>
                    <a:pt x="77" y="68"/>
                  </a:lnTo>
                  <a:lnTo>
                    <a:pt x="79" y="66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96" y="57"/>
                  </a:lnTo>
                  <a:lnTo>
                    <a:pt x="100" y="56"/>
                  </a:lnTo>
                  <a:lnTo>
                    <a:pt x="115" y="56"/>
                  </a:lnTo>
                  <a:lnTo>
                    <a:pt x="123" y="59"/>
                  </a:lnTo>
                  <a:lnTo>
                    <a:pt x="133" y="70"/>
                  </a:lnTo>
                  <a:lnTo>
                    <a:pt x="135" y="78"/>
                  </a:lnTo>
                  <a:lnTo>
                    <a:pt x="135" y="168"/>
                  </a:lnTo>
                  <a:lnTo>
                    <a:pt x="150" y="168"/>
                  </a:lnTo>
                  <a:lnTo>
                    <a:pt x="150" y="84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4EFE81C6-CAB4-2957-CCD8-498C6E524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9" y="5255"/>
              <a:ext cx="1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F1AA8F4-9C8B-E3D4-CEE9-F78FF87AD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" y="5255"/>
              <a:ext cx="2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DB2AF196-3DCF-DFA7-2623-4E34ACCA1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" y="5264"/>
              <a:ext cx="14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AA2D667-3855-D83B-16CE-64EDBBC6A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" y="5221"/>
              <a:ext cx="27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AutoShape 931">
              <a:extLst>
                <a:ext uri="{FF2B5EF4-FFF2-40B4-BE49-F238E27FC236}">
                  <a16:creationId xmlns:a16="http://schemas.microsoft.com/office/drawing/2014/main" id="{B613A441-EA63-2568-DFDD-AD41471BD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" y="5146"/>
              <a:ext cx="4598" cy="337"/>
            </a:xfrm>
            <a:custGeom>
              <a:avLst/>
              <a:gdLst>
                <a:gd name="T0" fmla="+- 0 6635 6625"/>
                <a:gd name="T1" fmla="*/ T0 w 4598"/>
                <a:gd name="T2" fmla="+- 0 5146 5146"/>
                <a:gd name="T3" fmla="*/ 5146 h 337"/>
                <a:gd name="T4" fmla="+- 0 6625 6625"/>
                <a:gd name="T5" fmla="*/ T4 w 4598"/>
                <a:gd name="T6" fmla="+- 0 5146 5146"/>
                <a:gd name="T7" fmla="*/ 5146 h 337"/>
                <a:gd name="T8" fmla="+- 0 6625 6625"/>
                <a:gd name="T9" fmla="*/ T8 w 4598"/>
                <a:gd name="T10" fmla="+- 0 5157 5146"/>
                <a:gd name="T11" fmla="*/ 5157 h 337"/>
                <a:gd name="T12" fmla="+- 0 6625 6625"/>
                <a:gd name="T13" fmla="*/ T12 w 4598"/>
                <a:gd name="T14" fmla="+- 0 5473 5146"/>
                <a:gd name="T15" fmla="*/ 5473 h 337"/>
                <a:gd name="T16" fmla="+- 0 6635 6625"/>
                <a:gd name="T17" fmla="*/ T16 w 4598"/>
                <a:gd name="T18" fmla="+- 0 5473 5146"/>
                <a:gd name="T19" fmla="*/ 5473 h 337"/>
                <a:gd name="T20" fmla="+- 0 6635 6625"/>
                <a:gd name="T21" fmla="*/ T20 w 4598"/>
                <a:gd name="T22" fmla="+- 0 5157 5146"/>
                <a:gd name="T23" fmla="*/ 5157 h 337"/>
                <a:gd name="T24" fmla="+- 0 6635 6625"/>
                <a:gd name="T25" fmla="*/ T24 w 4598"/>
                <a:gd name="T26" fmla="+- 0 5146 5146"/>
                <a:gd name="T27" fmla="*/ 5146 h 337"/>
                <a:gd name="T28" fmla="+- 0 8284 6625"/>
                <a:gd name="T29" fmla="*/ T28 w 4598"/>
                <a:gd name="T30" fmla="+- 0 5473 5146"/>
                <a:gd name="T31" fmla="*/ 5473 h 337"/>
                <a:gd name="T32" fmla="+- 0 6635 6625"/>
                <a:gd name="T33" fmla="*/ T32 w 4598"/>
                <a:gd name="T34" fmla="+- 0 5473 5146"/>
                <a:gd name="T35" fmla="*/ 5473 h 337"/>
                <a:gd name="T36" fmla="+- 0 6625 6625"/>
                <a:gd name="T37" fmla="*/ T36 w 4598"/>
                <a:gd name="T38" fmla="+- 0 5473 5146"/>
                <a:gd name="T39" fmla="*/ 5473 h 337"/>
                <a:gd name="T40" fmla="+- 0 6625 6625"/>
                <a:gd name="T41" fmla="*/ T40 w 4598"/>
                <a:gd name="T42" fmla="+- 0 5483 5146"/>
                <a:gd name="T43" fmla="*/ 5483 h 337"/>
                <a:gd name="T44" fmla="+- 0 6635 6625"/>
                <a:gd name="T45" fmla="*/ T44 w 4598"/>
                <a:gd name="T46" fmla="+- 0 5483 5146"/>
                <a:gd name="T47" fmla="*/ 5483 h 337"/>
                <a:gd name="T48" fmla="+- 0 8284 6625"/>
                <a:gd name="T49" fmla="*/ T48 w 4598"/>
                <a:gd name="T50" fmla="+- 0 5483 5146"/>
                <a:gd name="T51" fmla="*/ 5483 h 337"/>
                <a:gd name="T52" fmla="+- 0 8284 6625"/>
                <a:gd name="T53" fmla="*/ T52 w 4598"/>
                <a:gd name="T54" fmla="+- 0 5473 5146"/>
                <a:gd name="T55" fmla="*/ 5473 h 337"/>
                <a:gd name="T56" fmla="+- 0 11223 6625"/>
                <a:gd name="T57" fmla="*/ T56 w 4598"/>
                <a:gd name="T58" fmla="+- 0 5473 5146"/>
                <a:gd name="T59" fmla="*/ 5473 h 337"/>
                <a:gd name="T60" fmla="+- 0 11212 6625"/>
                <a:gd name="T61" fmla="*/ T60 w 4598"/>
                <a:gd name="T62" fmla="+- 0 5473 5146"/>
                <a:gd name="T63" fmla="*/ 5473 h 337"/>
                <a:gd name="T64" fmla="+- 0 11212 6625"/>
                <a:gd name="T65" fmla="*/ T64 w 4598"/>
                <a:gd name="T66" fmla="+- 0 5473 5146"/>
                <a:gd name="T67" fmla="*/ 5473 h 337"/>
                <a:gd name="T68" fmla="+- 0 9683 6625"/>
                <a:gd name="T69" fmla="*/ T68 w 4598"/>
                <a:gd name="T70" fmla="+- 0 5473 5146"/>
                <a:gd name="T71" fmla="*/ 5473 h 337"/>
                <a:gd name="T72" fmla="+- 0 9673 6625"/>
                <a:gd name="T73" fmla="*/ T72 w 4598"/>
                <a:gd name="T74" fmla="+- 0 5473 5146"/>
                <a:gd name="T75" fmla="*/ 5473 h 337"/>
                <a:gd name="T76" fmla="+- 0 8295 6625"/>
                <a:gd name="T77" fmla="*/ T76 w 4598"/>
                <a:gd name="T78" fmla="+- 0 5473 5146"/>
                <a:gd name="T79" fmla="*/ 5473 h 337"/>
                <a:gd name="T80" fmla="+- 0 8284 6625"/>
                <a:gd name="T81" fmla="*/ T80 w 4598"/>
                <a:gd name="T82" fmla="+- 0 5473 5146"/>
                <a:gd name="T83" fmla="*/ 5473 h 337"/>
                <a:gd name="T84" fmla="+- 0 8284 6625"/>
                <a:gd name="T85" fmla="*/ T84 w 4598"/>
                <a:gd name="T86" fmla="+- 0 5483 5146"/>
                <a:gd name="T87" fmla="*/ 5483 h 337"/>
                <a:gd name="T88" fmla="+- 0 8295 6625"/>
                <a:gd name="T89" fmla="*/ T88 w 4598"/>
                <a:gd name="T90" fmla="+- 0 5483 5146"/>
                <a:gd name="T91" fmla="*/ 5483 h 337"/>
                <a:gd name="T92" fmla="+- 0 9673 6625"/>
                <a:gd name="T93" fmla="*/ T92 w 4598"/>
                <a:gd name="T94" fmla="+- 0 5483 5146"/>
                <a:gd name="T95" fmla="*/ 5483 h 337"/>
                <a:gd name="T96" fmla="+- 0 9683 6625"/>
                <a:gd name="T97" fmla="*/ T96 w 4598"/>
                <a:gd name="T98" fmla="+- 0 5483 5146"/>
                <a:gd name="T99" fmla="*/ 5483 h 337"/>
                <a:gd name="T100" fmla="+- 0 11212 6625"/>
                <a:gd name="T101" fmla="*/ T100 w 4598"/>
                <a:gd name="T102" fmla="+- 0 5483 5146"/>
                <a:gd name="T103" fmla="*/ 5483 h 337"/>
                <a:gd name="T104" fmla="+- 0 11212 6625"/>
                <a:gd name="T105" fmla="*/ T104 w 4598"/>
                <a:gd name="T106" fmla="+- 0 5483 5146"/>
                <a:gd name="T107" fmla="*/ 5483 h 337"/>
                <a:gd name="T108" fmla="+- 0 11223 6625"/>
                <a:gd name="T109" fmla="*/ T108 w 4598"/>
                <a:gd name="T110" fmla="+- 0 5483 5146"/>
                <a:gd name="T111" fmla="*/ 5483 h 337"/>
                <a:gd name="T112" fmla="+- 0 11223 6625"/>
                <a:gd name="T113" fmla="*/ T112 w 4598"/>
                <a:gd name="T114" fmla="+- 0 5473 5146"/>
                <a:gd name="T115" fmla="*/ 5473 h 337"/>
                <a:gd name="T116" fmla="+- 0 11223 6625"/>
                <a:gd name="T117" fmla="*/ T116 w 4598"/>
                <a:gd name="T118" fmla="+- 0 5146 5146"/>
                <a:gd name="T119" fmla="*/ 5146 h 337"/>
                <a:gd name="T120" fmla="+- 0 11212 6625"/>
                <a:gd name="T121" fmla="*/ T120 w 4598"/>
                <a:gd name="T122" fmla="+- 0 5146 5146"/>
                <a:gd name="T123" fmla="*/ 5146 h 337"/>
                <a:gd name="T124" fmla="+- 0 11212 6625"/>
                <a:gd name="T125" fmla="*/ T124 w 4598"/>
                <a:gd name="T126" fmla="+- 0 5146 5146"/>
                <a:gd name="T127" fmla="*/ 5146 h 337"/>
                <a:gd name="T128" fmla="+- 0 9683 6625"/>
                <a:gd name="T129" fmla="*/ T128 w 4598"/>
                <a:gd name="T130" fmla="+- 0 5146 5146"/>
                <a:gd name="T131" fmla="*/ 5146 h 337"/>
                <a:gd name="T132" fmla="+- 0 9673 6625"/>
                <a:gd name="T133" fmla="*/ T132 w 4598"/>
                <a:gd name="T134" fmla="+- 0 5146 5146"/>
                <a:gd name="T135" fmla="*/ 5146 h 337"/>
                <a:gd name="T136" fmla="+- 0 8295 6625"/>
                <a:gd name="T137" fmla="*/ T136 w 4598"/>
                <a:gd name="T138" fmla="+- 0 5146 5146"/>
                <a:gd name="T139" fmla="*/ 5146 h 337"/>
                <a:gd name="T140" fmla="+- 0 8284 6625"/>
                <a:gd name="T141" fmla="*/ T140 w 4598"/>
                <a:gd name="T142" fmla="+- 0 5146 5146"/>
                <a:gd name="T143" fmla="*/ 5146 h 337"/>
                <a:gd name="T144" fmla="+- 0 8284 6625"/>
                <a:gd name="T145" fmla="*/ T144 w 4598"/>
                <a:gd name="T146" fmla="+- 0 5157 5146"/>
                <a:gd name="T147" fmla="*/ 5157 h 337"/>
                <a:gd name="T148" fmla="+- 0 8284 6625"/>
                <a:gd name="T149" fmla="*/ T148 w 4598"/>
                <a:gd name="T150" fmla="+- 0 5473 5146"/>
                <a:gd name="T151" fmla="*/ 5473 h 337"/>
                <a:gd name="T152" fmla="+- 0 8295 6625"/>
                <a:gd name="T153" fmla="*/ T152 w 4598"/>
                <a:gd name="T154" fmla="+- 0 5473 5146"/>
                <a:gd name="T155" fmla="*/ 5473 h 337"/>
                <a:gd name="T156" fmla="+- 0 8295 6625"/>
                <a:gd name="T157" fmla="*/ T156 w 4598"/>
                <a:gd name="T158" fmla="+- 0 5157 5146"/>
                <a:gd name="T159" fmla="*/ 5157 h 337"/>
                <a:gd name="T160" fmla="+- 0 9673 6625"/>
                <a:gd name="T161" fmla="*/ T160 w 4598"/>
                <a:gd name="T162" fmla="+- 0 5157 5146"/>
                <a:gd name="T163" fmla="*/ 5157 h 337"/>
                <a:gd name="T164" fmla="+- 0 9673 6625"/>
                <a:gd name="T165" fmla="*/ T164 w 4598"/>
                <a:gd name="T166" fmla="+- 0 5473 5146"/>
                <a:gd name="T167" fmla="*/ 5473 h 337"/>
                <a:gd name="T168" fmla="+- 0 9683 6625"/>
                <a:gd name="T169" fmla="*/ T168 w 4598"/>
                <a:gd name="T170" fmla="+- 0 5473 5146"/>
                <a:gd name="T171" fmla="*/ 5473 h 337"/>
                <a:gd name="T172" fmla="+- 0 9683 6625"/>
                <a:gd name="T173" fmla="*/ T172 w 4598"/>
                <a:gd name="T174" fmla="+- 0 5157 5146"/>
                <a:gd name="T175" fmla="*/ 5157 h 337"/>
                <a:gd name="T176" fmla="+- 0 11212 6625"/>
                <a:gd name="T177" fmla="*/ T176 w 4598"/>
                <a:gd name="T178" fmla="+- 0 5157 5146"/>
                <a:gd name="T179" fmla="*/ 5157 h 337"/>
                <a:gd name="T180" fmla="+- 0 11212 6625"/>
                <a:gd name="T181" fmla="*/ T180 w 4598"/>
                <a:gd name="T182" fmla="+- 0 5473 5146"/>
                <a:gd name="T183" fmla="*/ 5473 h 337"/>
                <a:gd name="T184" fmla="+- 0 11223 6625"/>
                <a:gd name="T185" fmla="*/ T184 w 4598"/>
                <a:gd name="T186" fmla="+- 0 5473 5146"/>
                <a:gd name="T187" fmla="*/ 5473 h 337"/>
                <a:gd name="T188" fmla="+- 0 11223 6625"/>
                <a:gd name="T189" fmla="*/ T188 w 4598"/>
                <a:gd name="T190" fmla="+- 0 5157 5146"/>
                <a:gd name="T191" fmla="*/ 5157 h 337"/>
                <a:gd name="T192" fmla="+- 0 11223 6625"/>
                <a:gd name="T193" fmla="*/ T192 w 4598"/>
                <a:gd name="T194" fmla="+- 0 5146 5146"/>
                <a:gd name="T195" fmla="*/ 5146 h 3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4598" h="337">
                  <a:moveTo>
                    <a:pt x="1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327"/>
                  </a:lnTo>
                  <a:lnTo>
                    <a:pt x="10" y="327"/>
                  </a:lnTo>
                  <a:lnTo>
                    <a:pt x="10" y="11"/>
                  </a:lnTo>
                  <a:lnTo>
                    <a:pt x="10" y="0"/>
                  </a:lnTo>
                  <a:close/>
                  <a:moveTo>
                    <a:pt x="1659" y="327"/>
                  </a:moveTo>
                  <a:lnTo>
                    <a:pt x="10" y="327"/>
                  </a:lnTo>
                  <a:lnTo>
                    <a:pt x="0" y="327"/>
                  </a:lnTo>
                  <a:lnTo>
                    <a:pt x="0" y="337"/>
                  </a:lnTo>
                  <a:lnTo>
                    <a:pt x="10" y="337"/>
                  </a:lnTo>
                  <a:lnTo>
                    <a:pt x="1659" y="337"/>
                  </a:lnTo>
                  <a:lnTo>
                    <a:pt x="1659" y="327"/>
                  </a:lnTo>
                  <a:close/>
                  <a:moveTo>
                    <a:pt x="4598" y="327"/>
                  </a:moveTo>
                  <a:lnTo>
                    <a:pt x="4587" y="327"/>
                  </a:lnTo>
                  <a:lnTo>
                    <a:pt x="3058" y="327"/>
                  </a:lnTo>
                  <a:lnTo>
                    <a:pt x="3048" y="327"/>
                  </a:lnTo>
                  <a:lnTo>
                    <a:pt x="1670" y="327"/>
                  </a:lnTo>
                  <a:lnTo>
                    <a:pt x="1659" y="327"/>
                  </a:lnTo>
                  <a:lnTo>
                    <a:pt x="1659" y="337"/>
                  </a:lnTo>
                  <a:lnTo>
                    <a:pt x="1670" y="337"/>
                  </a:lnTo>
                  <a:lnTo>
                    <a:pt x="3048" y="337"/>
                  </a:lnTo>
                  <a:lnTo>
                    <a:pt x="3058" y="337"/>
                  </a:lnTo>
                  <a:lnTo>
                    <a:pt x="4587" y="337"/>
                  </a:lnTo>
                  <a:lnTo>
                    <a:pt x="4598" y="337"/>
                  </a:lnTo>
                  <a:lnTo>
                    <a:pt x="4598" y="327"/>
                  </a:lnTo>
                  <a:close/>
                  <a:moveTo>
                    <a:pt x="4598" y="0"/>
                  </a:moveTo>
                  <a:lnTo>
                    <a:pt x="4587" y="0"/>
                  </a:lnTo>
                  <a:lnTo>
                    <a:pt x="3058" y="0"/>
                  </a:lnTo>
                  <a:lnTo>
                    <a:pt x="3048" y="0"/>
                  </a:lnTo>
                  <a:lnTo>
                    <a:pt x="1670" y="0"/>
                  </a:lnTo>
                  <a:lnTo>
                    <a:pt x="1659" y="0"/>
                  </a:lnTo>
                  <a:lnTo>
                    <a:pt x="1659" y="11"/>
                  </a:lnTo>
                  <a:lnTo>
                    <a:pt x="1659" y="327"/>
                  </a:lnTo>
                  <a:lnTo>
                    <a:pt x="1670" y="327"/>
                  </a:lnTo>
                  <a:lnTo>
                    <a:pt x="1670" y="11"/>
                  </a:lnTo>
                  <a:lnTo>
                    <a:pt x="3048" y="11"/>
                  </a:lnTo>
                  <a:lnTo>
                    <a:pt x="3048" y="327"/>
                  </a:lnTo>
                  <a:lnTo>
                    <a:pt x="3058" y="327"/>
                  </a:lnTo>
                  <a:lnTo>
                    <a:pt x="3058" y="11"/>
                  </a:lnTo>
                  <a:lnTo>
                    <a:pt x="4587" y="11"/>
                  </a:lnTo>
                  <a:lnTo>
                    <a:pt x="4587" y="327"/>
                  </a:lnTo>
                  <a:lnTo>
                    <a:pt x="4598" y="327"/>
                  </a:lnTo>
                  <a:lnTo>
                    <a:pt x="4598" y="11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11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51E3-BC61-2A3E-CFB6-494D8261D0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Contoh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Kasus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Menghitung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IMT </a:t>
            </a:r>
            <a:endParaRPr lang="en-ID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BE30-83C5-89C6-CC8F-FAD62871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3680"/>
            <a:ext cx="10515600" cy="3691128"/>
          </a:xfrm>
          <a:solidFill>
            <a:srgbClr val="AAD6FF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Ada </a:t>
            </a:r>
            <a:r>
              <a:rPr lang="en-US" b="1" dirty="0" err="1">
                <a:solidFill>
                  <a:schemeClr val="tx1"/>
                </a:solidFill>
              </a:rPr>
              <a:t>seseorang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Tinggi Badan 165 cm, </a:t>
            </a:r>
            <a:r>
              <a:rPr lang="en-US" b="1" dirty="0" err="1">
                <a:solidFill>
                  <a:schemeClr val="tx1"/>
                </a:solidFill>
              </a:rPr>
              <a:t>memiliki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Berat</a:t>
            </a:r>
            <a:r>
              <a:rPr lang="en-US" b="1" dirty="0">
                <a:solidFill>
                  <a:schemeClr val="tx1"/>
                </a:solidFill>
              </a:rPr>
              <a:t> Badan 67 Kg. </a:t>
            </a:r>
            <a:r>
              <a:rPr lang="en-US" b="1" dirty="0" err="1">
                <a:solidFill>
                  <a:schemeClr val="tx1"/>
                </a:solidFill>
              </a:rPr>
              <a:t>Apabila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kita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ingin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menghitung</a:t>
            </a:r>
            <a:r>
              <a:rPr lang="en-US" b="1" dirty="0">
                <a:solidFill>
                  <a:schemeClr val="tx1"/>
                </a:solidFill>
              </a:rPr>
              <a:t> IMT orang </a:t>
            </a:r>
            <a:r>
              <a:rPr lang="en-US" b="1" dirty="0" err="1">
                <a:solidFill>
                  <a:schemeClr val="tx1"/>
                </a:solidFill>
              </a:rPr>
              <a:t>tersebut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maka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berikut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ini</a:t>
            </a:r>
            <a:r>
              <a:rPr lang="en-US" b="1" dirty="0">
                <a:solidFill>
                  <a:schemeClr val="tx1"/>
                </a:solidFill>
              </a:rPr>
              <a:t> proses </a:t>
            </a:r>
            <a:r>
              <a:rPr lang="en-US" b="1" dirty="0" err="1">
                <a:solidFill>
                  <a:schemeClr val="tx1"/>
                </a:solidFill>
              </a:rPr>
              <a:t>menghitungnya</a:t>
            </a:r>
            <a:r>
              <a:rPr lang="en-US" b="1" dirty="0">
                <a:solidFill>
                  <a:schemeClr val="tx1"/>
                </a:solidFill>
              </a:rPr>
              <a:t> : 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Berat</a:t>
            </a:r>
            <a:r>
              <a:rPr lang="en-US" b="1" dirty="0">
                <a:solidFill>
                  <a:schemeClr val="tx1"/>
                </a:solidFill>
              </a:rPr>
              <a:t> Badan = 67 Kg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Tinggi Badan = 165 cm = 1,65 m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IMT 		= 67 / (1,65 x 1,65)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                 = 67 / 2,72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                   = 24,6 (Normal)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C7D61-6C68-14C1-54F8-03770ABE0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2507C-16EF-EE8A-B3B0-19B13E2793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Gambar Pria Gemuk PNG Unduh Gratis - Lovepik">
            <a:extLst>
              <a:ext uri="{FF2B5EF4-FFF2-40B4-BE49-F238E27FC236}">
                <a16:creationId xmlns:a16="http://schemas.microsoft.com/office/drawing/2014/main" id="{7E63B71C-80D6-1122-CDA1-82C13EC8E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24" y="3691054"/>
            <a:ext cx="3739376" cy="322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528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B39D-A0D8-9D42-CDEC-E5194B21E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2719832"/>
          </a:xfrm>
          <a:solidFill>
            <a:srgbClr val="93D3D9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IMT </a:t>
            </a:r>
            <a:r>
              <a:rPr lang="en-US" sz="3200" b="1" dirty="0" err="1"/>
              <a:t>memiliki</a:t>
            </a:r>
            <a:r>
              <a:rPr lang="en-US" sz="3200" b="1" dirty="0"/>
              <a:t> </a:t>
            </a:r>
            <a:r>
              <a:rPr lang="en-US" sz="3200" b="1" dirty="0" err="1"/>
              <a:t>korelasi</a:t>
            </a:r>
            <a:r>
              <a:rPr lang="en-US" sz="3200" b="1" dirty="0"/>
              <a:t> </a:t>
            </a:r>
            <a:r>
              <a:rPr lang="en-US" sz="3200" b="1" dirty="0" err="1"/>
              <a:t>positif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total lemak </a:t>
            </a:r>
            <a:r>
              <a:rPr lang="en-US" sz="3200" b="1" dirty="0" err="1"/>
              <a:t>tubuh</a:t>
            </a:r>
            <a:r>
              <a:rPr lang="en-US" sz="3200" b="1" dirty="0"/>
              <a:t>, </a:t>
            </a:r>
            <a:r>
              <a:rPr lang="en-US" sz="3200" b="1" dirty="0" err="1"/>
              <a:t>tetapi</a:t>
            </a:r>
            <a:r>
              <a:rPr lang="en-US" sz="3200" b="1" dirty="0"/>
              <a:t> IMT </a:t>
            </a:r>
            <a:r>
              <a:rPr lang="en-US" sz="3200" b="1" dirty="0" err="1"/>
              <a:t>bukan</a:t>
            </a:r>
            <a:r>
              <a:rPr lang="en-US" sz="3200" b="1" dirty="0"/>
              <a:t> </a:t>
            </a:r>
            <a:r>
              <a:rPr lang="en-US" sz="3200" b="1" dirty="0" err="1"/>
              <a:t>merupakan</a:t>
            </a:r>
            <a:r>
              <a:rPr lang="en-US" sz="3200" b="1" dirty="0"/>
              <a:t> </a:t>
            </a:r>
            <a:r>
              <a:rPr lang="en-US" sz="3200" b="1" dirty="0" err="1"/>
              <a:t>satu-satunya</a:t>
            </a:r>
            <a:r>
              <a:rPr lang="en-US" sz="3200" b="1" dirty="0"/>
              <a:t> indicator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mengukur</a:t>
            </a:r>
            <a:r>
              <a:rPr lang="en-US" sz="3200" b="1" dirty="0"/>
              <a:t> Obesitas. </a:t>
            </a:r>
            <a:r>
              <a:rPr lang="en-US" sz="3200" b="1" dirty="0" err="1"/>
              <a:t>Selain</a:t>
            </a:r>
            <a:r>
              <a:rPr lang="en-US" sz="3200" b="1" dirty="0"/>
              <a:t> IMT, </a:t>
            </a:r>
            <a:r>
              <a:rPr lang="en-US" sz="3200" b="1" dirty="0" err="1"/>
              <a:t>metode</a:t>
            </a:r>
            <a:r>
              <a:rPr lang="en-US" sz="3200" b="1" dirty="0"/>
              <a:t> lain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pengukuran</a:t>
            </a:r>
            <a:r>
              <a:rPr lang="en-US" sz="3200" b="1" dirty="0"/>
              <a:t> </a:t>
            </a:r>
            <a:r>
              <a:rPr lang="en-US" sz="3200" b="1" dirty="0" err="1"/>
              <a:t>antropometri</a:t>
            </a:r>
            <a:r>
              <a:rPr lang="en-US" sz="3200" b="1" dirty="0"/>
              <a:t> </a:t>
            </a:r>
            <a:r>
              <a:rPr lang="en-US" sz="3200" b="1" dirty="0" err="1"/>
              <a:t>tubuh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dengan</a:t>
            </a:r>
            <a:r>
              <a:rPr lang="en-US" sz="3200" b="1" dirty="0"/>
              <a:t> </a:t>
            </a:r>
            <a:r>
              <a:rPr lang="en-US" sz="3200" b="1" dirty="0" err="1"/>
              <a:t>cara</a:t>
            </a:r>
            <a:r>
              <a:rPr lang="en-US" sz="3200" b="1" dirty="0"/>
              <a:t> </a:t>
            </a:r>
            <a:r>
              <a:rPr lang="en-US" sz="3200" b="1" dirty="0" err="1"/>
              <a:t>mengukur</a:t>
            </a:r>
            <a:r>
              <a:rPr lang="en-US" sz="3200" b="1" dirty="0"/>
              <a:t> </a:t>
            </a:r>
            <a:r>
              <a:rPr lang="en-US" sz="3200" b="1" dirty="0" err="1"/>
              <a:t>lingkar</a:t>
            </a:r>
            <a:r>
              <a:rPr lang="en-US" sz="3200" b="1" dirty="0"/>
              <a:t> </a:t>
            </a:r>
            <a:r>
              <a:rPr lang="en-US" sz="3200" b="1" dirty="0" err="1"/>
              <a:t>perut</a:t>
            </a:r>
            <a:r>
              <a:rPr lang="en-US" sz="3200" b="1" dirty="0"/>
              <a:t>/</a:t>
            </a:r>
            <a:r>
              <a:rPr lang="en-US" sz="3200" b="1" dirty="0" err="1"/>
              <a:t>lingkar</a:t>
            </a:r>
            <a:r>
              <a:rPr lang="en-US" sz="3200" b="1" dirty="0"/>
              <a:t> </a:t>
            </a:r>
            <a:r>
              <a:rPr lang="en-US" sz="3200" b="1" dirty="0" err="1"/>
              <a:t>pinggang</a:t>
            </a:r>
            <a:endParaRPr lang="en-US" sz="3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97C1F-A586-5B51-E17E-7BB2EE98D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DBCF3-B90D-8531-223D-440BAE77C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RSUD - Read-post">
            <a:extLst>
              <a:ext uri="{FF2B5EF4-FFF2-40B4-BE49-F238E27FC236}">
                <a16:creationId xmlns:a16="http://schemas.microsoft.com/office/drawing/2014/main" id="{E0AD7586-D0B1-6A64-9B10-1C2B3B602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654" y="0"/>
            <a:ext cx="2557346" cy="299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50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412240"/>
            <a:ext cx="8695944" cy="670560"/>
          </a:xfrm>
          <a:solidFill>
            <a:srgbClr val="B2C8CD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en-US" altLang="en-US" sz="40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Outline</a:t>
            </a:r>
            <a:br>
              <a:rPr kumimoji="0" lang="id-ID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B62A8-65F4-5D33-BBDB-B52A0C2B5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875924"/>
              </p:ext>
            </p:extLst>
          </p:nvPr>
        </p:nvGraphicFramePr>
        <p:xfrm>
          <a:off x="1605280" y="2184400"/>
          <a:ext cx="8940800" cy="308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CADC-6D43-D81C-15EE-3C66138308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Klasifikasi Obesitas </a:t>
            </a:r>
            <a:endParaRPr lang="en-ID" sz="3600" dirty="0"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5791F9-7AAC-53E5-59E1-AB9713B6F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087686"/>
              </p:ext>
            </p:extLst>
          </p:nvPr>
        </p:nvGraphicFramePr>
        <p:xfrm>
          <a:off x="838200" y="2783840"/>
          <a:ext cx="10515600" cy="368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BDCAB-FADC-048A-EA48-E1261C164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3C0A9-1081-333F-02E9-3A17F7A31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7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5197-5576-74FE-00A5-45F6E1F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Tipe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</a:rPr>
              <a:t> Obesitas </a:t>
            </a:r>
            <a:endParaRPr lang="en-ID" sz="3600" dirty="0"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0B0D3A-E297-D02A-9072-F7DDB4803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32076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3031D-47CA-29B2-A8FD-5C3BD3410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0E1B3-EAF0-C66C-C609-6BE78F360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8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C3D6-5EDE-56A1-7A4D-50AC3C2E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4071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+mn-lt"/>
              </a:rPr>
              <a:t>Penyebab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Obesitas </a:t>
            </a:r>
            <a:endParaRPr lang="en-ID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4576-8B0B-B22C-B4B6-90A1F3018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1948647"/>
            <a:ext cx="3200400" cy="53039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+mn-lt"/>
              </a:rPr>
              <a:t>Faktor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Genetik</a:t>
            </a:r>
            <a:r>
              <a:rPr lang="en-US" sz="2400" b="1" dirty="0">
                <a:latin typeface="+mn-lt"/>
              </a:rPr>
              <a:t> </a:t>
            </a:r>
            <a:endParaRPr lang="en-ID" sz="24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9C554-E296-0B70-0EEA-E8504C9C1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479040"/>
            <a:ext cx="3200400" cy="3470937"/>
          </a:xfrm>
          <a:solidFill>
            <a:srgbClr val="CCD8D6"/>
          </a:solidFill>
        </p:spPr>
        <p:txBody>
          <a:bodyPr>
            <a:noAutofit/>
          </a:bodyPr>
          <a:lstStyle/>
          <a:p>
            <a:r>
              <a:rPr lang="en-US" sz="2400" dirty="0" err="1"/>
              <a:t>Bila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orangtuanya</a:t>
            </a:r>
            <a:r>
              <a:rPr lang="en-US" sz="2400" dirty="0"/>
              <a:t> Obesitas,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</a:t>
            </a:r>
            <a:r>
              <a:rPr lang="en-US" sz="2400" dirty="0" err="1"/>
              <a:t>anak-anak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Obesitas </a:t>
            </a:r>
            <a:r>
              <a:rPr lang="en-US" sz="2400" dirty="0" err="1"/>
              <a:t>sebesar</a:t>
            </a:r>
            <a:r>
              <a:rPr lang="en-US" sz="2400" dirty="0"/>
              <a:t> 40-50% dan </a:t>
            </a:r>
          </a:p>
          <a:p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orangtuanya</a:t>
            </a:r>
            <a:r>
              <a:rPr lang="en-US" sz="2400" dirty="0"/>
              <a:t> </a:t>
            </a:r>
            <a:r>
              <a:rPr lang="en-US" sz="2400" dirty="0" err="1"/>
              <a:t>menderita</a:t>
            </a:r>
            <a:r>
              <a:rPr lang="en-US" sz="2400" dirty="0"/>
              <a:t> Obesitas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peluang</a:t>
            </a:r>
            <a:r>
              <a:rPr lang="en-US" sz="2400" dirty="0"/>
              <a:t> factor </a:t>
            </a:r>
            <a:r>
              <a:rPr lang="en-US" sz="2400" dirty="0" err="1"/>
              <a:t>keturunan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70-80%</a:t>
            </a:r>
            <a:endParaRPr lang="en-ID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E026A-A9F0-FE56-6DC0-0AF9ACD8C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1948645"/>
            <a:ext cx="3200400" cy="53039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+mn-lt"/>
              </a:rPr>
              <a:t>Faktor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Lingkungan</a:t>
            </a:r>
            <a:r>
              <a:rPr lang="en-US" sz="2400" b="1" dirty="0">
                <a:latin typeface="+mn-lt"/>
              </a:rPr>
              <a:t> </a:t>
            </a:r>
            <a:endParaRPr lang="en-ID" sz="2400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B0515-7841-674A-230C-93201B9E8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479038"/>
            <a:ext cx="3200400" cy="3470939"/>
          </a:xfrm>
          <a:solidFill>
            <a:srgbClr val="AAD6FF"/>
          </a:solidFill>
        </p:spPr>
        <p:txBody>
          <a:bodyPr>
            <a:normAutofit/>
          </a:bodyPr>
          <a:lstStyle/>
          <a:p>
            <a:r>
              <a:rPr lang="en-US" sz="2000" b="1" dirty="0"/>
              <a:t>Pola </a:t>
            </a:r>
            <a:r>
              <a:rPr lang="en-US" sz="2000" b="1" dirty="0" err="1"/>
              <a:t>Makan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asupan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yang </a:t>
            </a:r>
            <a:r>
              <a:rPr lang="en-US" sz="2000" dirty="0" err="1"/>
              <a:t>berlebih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kelebuhan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badan dan Obesitas. </a:t>
            </a:r>
          </a:p>
          <a:p>
            <a:pPr marL="0" indent="0">
              <a:buNone/>
            </a:pP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kepadatan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 (</a:t>
            </a:r>
            <a:r>
              <a:rPr lang="en-US" sz="2000" dirty="0" err="1"/>
              <a:t>tinggi</a:t>
            </a:r>
            <a:r>
              <a:rPr lang="en-US" sz="2000" dirty="0"/>
              <a:t> lemak, gula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serat</a:t>
            </a:r>
            <a:r>
              <a:rPr lang="en-US" sz="2000" dirty="0"/>
              <a:t>)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ketidakseimbangan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DB8FC3-CF96-4F22-DC45-4F2AB7BB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A988CF-E633-E71C-43DC-C5BDD5B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925FCE-8F4C-58FC-6F8E-D55FE7BE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99128B-9A01-3D13-DF5F-D35283852B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rgbClr val="AAD6FF"/>
          </a:solidFill>
        </p:spPr>
        <p:txBody>
          <a:bodyPr>
            <a:normAutofit/>
          </a:bodyPr>
          <a:lstStyle/>
          <a:p>
            <a:r>
              <a:rPr lang="en-US" sz="2000" b="1" dirty="0"/>
              <a:t>Pola </a:t>
            </a:r>
            <a:r>
              <a:rPr lang="en-US" sz="2000" b="1" dirty="0" err="1"/>
              <a:t>Aktivitas</a:t>
            </a:r>
            <a:r>
              <a:rPr lang="en-US" sz="2000" b="1" dirty="0"/>
              <a:t> </a:t>
            </a:r>
            <a:r>
              <a:rPr lang="en-US" sz="2000" b="1" dirty="0" err="1"/>
              <a:t>Fisik</a:t>
            </a:r>
            <a:endParaRPr lang="en-US" sz="2000" b="1" dirty="0"/>
          </a:p>
          <a:p>
            <a:pPr marL="0" indent="0">
              <a:buNone/>
            </a:pPr>
            <a:r>
              <a:rPr lang="en-US" sz="2400" dirty="0"/>
              <a:t>Pola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sedentary (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)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yang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Obesitas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015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20E1-205D-4A30-E9B5-C689C4C5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2039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/>
              <a:t>Lanjutan</a:t>
            </a:r>
            <a:r>
              <a:rPr lang="en-US" dirty="0"/>
              <a:t> ……….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464C6-B67D-F05E-7964-33E90F934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1310641"/>
            <a:ext cx="3200400" cy="444552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+mn-lt"/>
              </a:rPr>
              <a:t>Psikis</a:t>
            </a:r>
            <a:endParaRPr lang="en-ID" sz="2400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5D1FF-0A23-97B5-F12E-2396EEB6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1849120"/>
            <a:ext cx="3200400" cy="4196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err="1"/>
              <a:t>Nafsu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emosional</a:t>
            </a:r>
            <a:r>
              <a:rPr lang="en-US" sz="2000" dirty="0"/>
              <a:t>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dipicu</a:t>
            </a:r>
            <a:r>
              <a:rPr lang="en-US" sz="2000" dirty="0"/>
              <a:t> oleh </a:t>
            </a:r>
            <a:r>
              <a:rPr lang="en-US" sz="2000" dirty="0" err="1"/>
              <a:t>perasaan</a:t>
            </a:r>
            <a:r>
              <a:rPr lang="en-US" sz="2000" dirty="0"/>
              <a:t> </a:t>
            </a:r>
            <a:r>
              <a:rPr lang="en-US" sz="2000" dirty="0" err="1"/>
              <a:t>bosan</a:t>
            </a:r>
            <a:r>
              <a:rPr lang="en-US" sz="2000" dirty="0"/>
              <a:t>, </a:t>
            </a:r>
            <a:r>
              <a:rPr lang="en-US" sz="2000" dirty="0" err="1"/>
              <a:t>cemas</a:t>
            </a:r>
            <a:r>
              <a:rPr lang="en-US" sz="2000" dirty="0"/>
              <a:t>, </a:t>
            </a:r>
            <a:r>
              <a:rPr lang="en-US" sz="2000" dirty="0" err="1"/>
              <a:t>frustasi</a:t>
            </a:r>
            <a:r>
              <a:rPr lang="en-US" sz="2000" dirty="0"/>
              <a:t> dan </a:t>
            </a:r>
            <a:r>
              <a:rPr lang="en-US" sz="2000" dirty="0" err="1"/>
              <a:t>tertekan</a:t>
            </a:r>
            <a:r>
              <a:rPr lang="en-US" sz="2000" dirty="0"/>
              <a:t>, </a:t>
            </a:r>
            <a:r>
              <a:rPr lang="en-US" sz="2000" dirty="0" err="1"/>
              <a:t>kesepian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marah</a:t>
            </a:r>
            <a:endParaRPr lang="en-US" sz="2000" dirty="0"/>
          </a:p>
          <a:p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mengiyakan</a:t>
            </a:r>
            <a:r>
              <a:rPr lang="en-US" sz="2000" dirty="0"/>
              <a:t> </a:t>
            </a:r>
            <a:r>
              <a:rPr lang="en-US" sz="2000" dirty="0" err="1"/>
              <a:t>nafsu</a:t>
            </a:r>
            <a:r>
              <a:rPr lang="en-US" sz="2000" dirty="0"/>
              <a:t> </a:t>
            </a:r>
            <a:r>
              <a:rPr lang="en-US" sz="2000" dirty="0" err="1"/>
              <a:t>makan</a:t>
            </a:r>
            <a:r>
              <a:rPr lang="en-US" sz="2000" dirty="0"/>
              <a:t> </a:t>
            </a:r>
            <a:r>
              <a:rPr lang="en-US" sz="2000" dirty="0" err="1"/>
              <a:t>tsb</a:t>
            </a:r>
            <a:r>
              <a:rPr lang="en-US" sz="2000" dirty="0"/>
              <a:t> dan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</a:t>
            </a:r>
            <a:r>
              <a:rPr lang="en-US" sz="2000" dirty="0" err="1"/>
              <a:t>camilan</a:t>
            </a:r>
            <a:r>
              <a:rPr lang="en-US" sz="2000" dirty="0"/>
              <a:t>, </a:t>
            </a:r>
            <a:r>
              <a:rPr lang="en-US" sz="2000" dirty="0" err="1"/>
              <a:t>minuman</a:t>
            </a:r>
            <a:r>
              <a:rPr lang="en-US" sz="2000" dirty="0"/>
              <a:t> </a:t>
            </a:r>
            <a:r>
              <a:rPr lang="en-US" sz="2000" dirty="0" err="1"/>
              <a:t>manis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porsi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sbg</a:t>
            </a:r>
            <a:r>
              <a:rPr lang="en-US" sz="2000" dirty="0"/>
              <a:t> </a:t>
            </a:r>
            <a:r>
              <a:rPr lang="en-US" sz="2000" dirty="0" err="1"/>
              <a:t>penghibur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penyelesaian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sementara</a:t>
            </a:r>
            <a:r>
              <a:rPr lang="en-US" sz="2000" dirty="0"/>
              <a:t> </a:t>
            </a:r>
            <a:endParaRPr lang="en-ID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8A7DA-35E6-3412-DE33-BE0BECFBB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072640"/>
            <a:ext cx="3200400" cy="3877337"/>
          </a:xfrm>
          <a:solidFill>
            <a:srgbClr val="AAD6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tsb</a:t>
            </a:r>
            <a:r>
              <a:rPr lang="en-US" sz="2000" dirty="0"/>
              <a:t> </a:t>
            </a:r>
            <a:r>
              <a:rPr lang="en-US" sz="2000" dirty="0" err="1"/>
              <a:t>dpt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ketergantungan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sedikit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“</a:t>
            </a:r>
            <a:r>
              <a:rPr lang="en-US" sz="2000" dirty="0" err="1"/>
              <a:t>mengobati</a:t>
            </a:r>
            <a:r>
              <a:rPr lang="en-US" sz="2000" dirty="0"/>
              <a:t>” rasa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nyaman</a:t>
            </a:r>
            <a:r>
              <a:rPr lang="en-US" sz="2000" dirty="0"/>
              <a:t> pada </a:t>
            </a:r>
            <a:r>
              <a:rPr lang="en-US" sz="2000" dirty="0" err="1"/>
              <a:t>perasaan</a:t>
            </a:r>
            <a:endParaRPr lang="en-US" sz="2000" dirty="0"/>
          </a:p>
          <a:p>
            <a:r>
              <a:rPr lang="en-US" sz="2000" dirty="0"/>
              <a:t>Jika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menerus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badan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r>
              <a:rPr lang="en-US" sz="2000" dirty="0"/>
              <a:t> dan </a:t>
            </a:r>
            <a:r>
              <a:rPr lang="en-US" sz="2000" dirty="0" err="1"/>
              <a:t>berakhir</a:t>
            </a:r>
            <a:r>
              <a:rPr lang="en-US" sz="2000" dirty="0"/>
              <a:t> pada </a:t>
            </a:r>
            <a:r>
              <a:rPr lang="en-US" sz="2000" dirty="0" err="1"/>
              <a:t>obesitas</a:t>
            </a:r>
            <a:endParaRPr lang="en-ID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A27C0-4932-3A78-8080-D2AACC59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CB648E-917C-A67B-F528-7483743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6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CCDC-6012-06F8-C07A-4A3018336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en-US" b="1" dirty="0" err="1">
                <a:latin typeface="+mn-lt"/>
              </a:rPr>
              <a:t>Faktor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Obat-obatan</a:t>
            </a:r>
            <a:r>
              <a:rPr lang="en-US" b="1" dirty="0">
                <a:latin typeface="+mn-lt"/>
              </a:rPr>
              <a:t> </a:t>
            </a:r>
            <a:endParaRPr lang="en-ID" b="1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2A306-6139-B06B-9946-C4360792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875280"/>
            <a:ext cx="3200400" cy="3074697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/>
              <a:t>Obat-obatan</a:t>
            </a:r>
            <a:r>
              <a:rPr lang="en-US" sz="2000" b="1" dirty="0"/>
              <a:t> </a:t>
            </a:r>
            <a:r>
              <a:rPr lang="en-US" sz="2000" b="1" dirty="0" err="1"/>
              <a:t>jenis</a:t>
            </a:r>
            <a:r>
              <a:rPr lang="en-US" sz="2000" b="1" dirty="0"/>
              <a:t> steroid yang </a:t>
            </a:r>
            <a:r>
              <a:rPr lang="en-US" sz="2000" b="1" dirty="0" err="1"/>
              <a:t>sering</a:t>
            </a:r>
            <a:r>
              <a:rPr lang="en-US" sz="2000" b="1" dirty="0"/>
              <a:t> </a:t>
            </a:r>
            <a:r>
              <a:rPr lang="en-US" sz="2000" b="1" dirty="0" err="1"/>
              <a:t>digunakan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waktu</a:t>
            </a:r>
            <a:r>
              <a:rPr lang="en-US" sz="2000" b="1" dirty="0"/>
              <a:t> yang lama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terapi</a:t>
            </a:r>
            <a:r>
              <a:rPr lang="en-US" sz="2000" b="1" dirty="0"/>
              <a:t> Asma, Osteoarthritis dan </a:t>
            </a:r>
            <a:r>
              <a:rPr lang="en-US" sz="2000" b="1" dirty="0" err="1"/>
              <a:t>Alergi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menyebabkan</a:t>
            </a:r>
            <a:r>
              <a:rPr lang="en-US" sz="2000" b="1" dirty="0"/>
              <a:t> </a:t>
            </a:r>
            <a:r>
              <a:rPr lang="en-US" sz="2000" b="1" dirty="0" err="1"/>
              <a:t>nafsu</a:t>
            </a:r>
            <a:r>
              <a:rPr lang="en-US" sz="2000" b="1" dirty="0"/>
              <a:t> </a:t>
            </a:r>
            <a:r>
              <a:rPr lang="en-US" sz="2000" b="1" dirty="0" err="1"/>
              <a:t>makan</a:t>
            </a:r>
            <a:r>
              <a:rPr lang="en-US" sz="2000" b="1" dirty="0"/>
              <a:t> yang </a:t>
            </a:r>
            <a:r>
              <a:rPr lang="en-US" sz="2000" b="1" dirty="0" err="1"/>
              <a:t>meningkat</a:t>
            </a:r>
            <a:r>
              <a:rPr lang="en-US" sz="2000" b="1" dirty="0"/>
              <a:t> </a:t>
            </a:r>
            <a:r>
              <a:rPr lang="en-US" sz="2000" b="1" dirty="0" err="1"/>
              <a:t>sehingga</a:t>
            </a:r>
            <a:r>
              <a:rPr lang="en-US" sz="2000" b="1" dirty="0"/>
              <a:t> </a:t>
            </a:r>
            <a:r>
              <a:rPr lang="en-US" sz="2000" b="1" dirty="0" err="1"/>
              <a:t>meningkatkan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en-US" sz="2000" b="1" dirty="0"/>
              <a:t> Obesitas. </a:t>
            </a:r>
            <a:endParaRPr lang="en-ID" sz="20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108A5-05AB-1DE9-D2B4-2CA1B4D87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err="1">
                <a:latin typeface="+mn-lt"/>
              </a:rPr>
              <a:t>Faktor</a:t>
            </a:r>
            <a:r>
              <a:rPr lang="en-US" b="1" dirty="0">
                <a:latin typeface="+mn-lt"/>
              </a:rPr>
              <a:t> Hormonal </a:t>
            </a:r>
            <a:endParaRPr lang="en-ID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D4063-172D-37D2-0C18-D3203FEAD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875280"/>
            <a:ext cx="3200400" cy="3074697"/>
          </a:xfrm>
          <a:solidFill>
            <a:srgbClr val="AAD6FF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Hormonal yang </a:t>
            </a: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kejadian</a:t>
            </a:r>
            <a:r>
              <a:rPr lang="en-US" sz="2000" dirty="0"/>
              <a:t> Obesitas </a:t>
            </a:r>
            <a:r>
              <a:rPr lang="en-US" sz="2000" dirty="0" err="1"/>
              <a:t>antara</a:t>
            </a:r>
            <a:r>
              <a:rPr lang="en-US" sz="2000" dirty="0"/>
              <a:t> lain </a:t>
            </a:r>
            <a:r>
              <a:rPr lang="en-US" sz="2000" dirty="0" err="1"/>
              <a:t>adalah</a:t>
            </a:r>
            <a:r>
              <a:rPr lang="en-US" sz="2000" dirty="0"/>
              <a:t> hormone leptin, ghrelin, </a:t>
            </a:r>
            <a:r>
              <a:rPr lang="en-US" sz="2000" dirty="0" err="1"/>
              <a:t>tiroid</a:t>
            </a:r>
            <a:r>
              <a:rPr lang="en-US" sz="2000" dirty="0"/>
              <a:t>, insulin dan estrogen </a:t>
            </a:r>
            <a:endParaRPr lang="en-ID" sz="2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390DC3-57E5-CB74-4177-C6023AB8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A49B4-51E6-9FC6-0E62-65CC70C3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5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2C5F-D257-7349-1CD9-7A21BF1397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err="1">
                <a:latin typeface="+mn-lt"/>
              </a:rPr>
              <a:t>Hormon</a:t>
            </a:r>
            <a:r>
              <a:rPr lang="en-US" b="1" dirty="0">
                <a:latin typeface="+mn-lt"/>
              </a:rPr>
              <a:t> Leptin</a:t>
            </a:r>
            <a:endParaRPr lang="en-ID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2A73-765E-A173-7C1F-0040D1D88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93D3D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Leptin </a:t>
            </a:r>
            <a:r>
              <a:rPr lang="en-US" b="1" dirty="0" err="1"/>
              <a:t>ditemukan</a:t>
            </a:r>
            <a:r>
              <a:rPr lang="en-US" b="1" dirty="0"/>
              <a:t> </a:t>
            </a:r>
            <a:r>
              <a:rPr lang="en-US" b="1" dirty="0" err="1"/>
              <a:t>sekitar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1994</a:t>
            </a:r>
          </a:p>
          <a:p>
            <a:r>
              <a:rPr lang="en-US" b="1" dirty="0"/>
              <a:t>Leptin </a:t>
            </a:r>
            <a:r>
              <a:rPr lang="en-US" b="1" dirty="0" err="1"/>
              <a:t>merupakan</a:t>
            </a:r>
            <a:r>
              <a:rPr lang="en-US" b="1" dirty="0"/>
              <a:t> salah </a:t>
            </a:r>
            <a:r>
              <a:rPr lang="en-US" b="1" dirty="0" err="1"/>
              <a:t>satu</a:t>
            </a:r>
            <a:r>
              <a:rPr lang="en-US" b="1" dirty="0"/>
              <a:t> hormone yang </a:t>
            </a:r>
            <a:r>
              <a:rPr lang="en-US" b="1" dirty="0" err="1"/>
              <a:t>berperan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regulasi</a:t>
            </a:r>
            <a:r>
              <a:rPr lang="en-US" b="1" dirty="0"/>
              <a:t> </a:t>
            </a:r>
            <a:r>
              <a:rPr lang="en-US" b="1" dirty="0" err="1"/>
              <a:t>nafsu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asupan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,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penyimpanan</a:t>
            </a:r>
            <a:r>
              <a:rPr lang="en-US" b="1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adiposa</a:t>
            </a:r>
            <a:r>
              <a:rPr lang="en-US" b="1" dirty="0"/>
              <a:t> dan </a:t>
            </a:r>
            <a:r>
              <a:rPr lang="en-US" b="1" dirty="0" err="1"/>
              <a:t>terjadinya</a:t>
            </a:r>
            <a:r>
              <a:rPr lang="en-US" b="1" dirty="0"/>
              <a:t> </a:t>
            </a:r>
            <a:r>
              <a:rPr lang="en-US" b="1" dirty="0" err="1"/>
              <a:t>resistensi</a:t>
            </a:r>
            <a:r>
              <a:rPr lang="en-US" b="1" dirty="0"/>
              <a:t> insulin 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04A43-1B84-AF5C-8C49-1B6E46BB3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ditemukannya</a:t>
            </a:r>
            <a:r>
              <a:rPr lang="en-US" b="1" dirty="0"/>
              <a:t> leptin,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ghrelin, insulin, </a:t>
            </a:r>
            <a:r>
              <a:rPr lang="en-US" b="1" dirty="0" err="1"/>
              <a:t>oreksin</a:t>
            </a:r>
            <a:r>
              <a:rPr lang="en-US" b="1" dirty="0"/>
              <a:t>, PYY 3-36, </a:t>
            </a:r>
            <a:r>
              <a:rPr lang="en-US" b="1" dirty="0" err="1"/>
              <a:t>kolesistokinin</a:t>
            </a:r>
            <a:r>
              <a:rPr lang="en-US" b="1" dirty="0"/>
              <a:t>, adiponectin dan mediator </a:t>
            </a:r>
            <a:r>
              <a:rPr lang="en-US" b="1" dirty="0" err="1"/>
              <a:t>lainnya</a:t>
            </a:r>
            <a:r>
              <a:rPr lang="en-US" b="1" dirty="0"/>
              <a:t>. </a:t>
            </a:r>
          </a:p>
          <a:p>
            <a:r>
              <a:rPr lang="en-US" b="1" dirty="0" err="1"/>
              <a:t>Adipokin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mediator yang </a:t>
            </a:r>
            <a:r>
              <a:rPr lang="en-US" b="1" dirty="0" err="1"/>
              <a:t>dihasilkan</a:t>
            </a:r>
            <a:r>
              <a:rPr lang="en-US" b="1" dirty="0"/>
              <a:t> oleh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dirty="0" err="1"/>
              <a:t>adiposa</a:t>
            </a:r>
            <a:r>
              <a:rPr lang="en-US" b="1" dirty="0"/>
              <a:t>, di </a:t>
            </a:r>
            <a:r>
              <a:rPr lang="en-US" b="1" dirty="0" err="1"/>
              <a:t>duga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terlibat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kegemukan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DDC6-D648-2495-8C1F-E7F9E8AA4A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F7BC-E1F0-07BF-A82B-39B6B4CCC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5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7944-A777-5304-CBED-FC9CDFC38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Leptin dan Ghrelin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melengkapi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, </a:t>
            </a:r>
            <a:r>
              <a:rPr lang="en-US" dirty="0" err="1"/>
              <a:t>dgn</a:t>
            </a:r>
            <a:r>
              <a:rPr lang="en-US" dirty="0"/>
              <a:t> ghrelin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Ketika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dan </a:t>
            </a:r>
            <a:r>
              <a:rPr lang="en-US" dirty="0" err="1"/>
              <a:t>berhenti</a:t>
            </a:r>
            <a:r>
              <a:rPr lang="en-US" dirty="0"/>
              <a:t> Ketika </a:t>
            </a:r>
            <a:r>
              <a:rPr lang="en-US" dirty="0" err="1"/>
              <a:t>lambung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B575-C53B-0A98-D102-635271D9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Leptin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adiposa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lemak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dan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perantara</a:t>
            </a:r>
            <a:r>
              <a:rPr lang="en-US" dirty="0"/>
              <a:t> control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Ketika </a:t>
            </a:r>
            <a:r>
              <a:rPr lang="en-US" dirty="0" err="1"/>
              <a:t>cadangan</a:t>
            </a:r>
            <a:r>
              <a:rPr lang="en-US" dirty="0"/>
              <a:t> lemak </a:t>
            </a:r>
            <a:r>
              <a:rPr lang="en-US" dirty="0" err="1"/>
              <a:t>sedikit</a:t>
            </a:r>
            <a:r>
              <a:rPr lang="en-US" dirty="0"/>
              <a:t> dan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Ketika </a:t>
            </a:r>
            <a:r>
              <a:rPr lang="en-US" dirty="0" err="1"/>
              <a:t>cadangan</a:t>
            </a:r>
            <a:r>
              <a:rPr lang="en-US" dirty="0"/>
              <a:t> lemak </a:t>
            </a:r>
            <a:r>
              <a:rPr lang="en-US" dirty="0" err="1"/>
              <a:t>banyak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EABC4-78FB-B959-F9FD-F1331EA753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E0D48-4A3B-FF95-EDFB-BA39B4BDB8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E334-EE93-8616-53D0-DF36E42B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854960"/>
            <a:ext cx="8705088" cy="1566757"/>
          </a:xfrm>
          <a:solidFill>
            <a:srgbClr val="FFFF00"/>
          </a:solidFill>
        </p:spPr>
        <p:txBody>
          <a:bodyPr/>
          <a:lstStyle/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D3582-F23E-621B-588B-2E2430DD9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2936240"/>
            <a:ext cx="8705089" cy="14854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/>
              <a:t>Apa </a:t>
            </a:r>
            <a:r>
              <a:rPr lang="en-US" sz="4800" b="1" dirty="0" err="1"/>
              <a:t>Saja</a:t>
            </a:r>
            <a:r>
              <a:rPr lang="en-US" sz="4800" b="1" dirty="0"/>
              <a:t> Dampak Obesitas ?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1552108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DE8-9A1A-1FEB-9B83-B55381D62D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Dampak </a:t>
            </a:r>
            <a:r>
              <a:rPr lang="en-US" dirty="0" err="1"/>
              <a:t>Metabolik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C95F-0D4C-B4DF-8ACE-48A870A0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720" y="568960"/>
            <a:ext cx="4155440" cy="5750560"/>
          </a:xfrm>
          <a:solidFill>
            <a:srgbClr val="93D3D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Lingkar</a:t>
            </a:r>
            <a:r>
              <a:rPr lang="en-US" b="1" dirty="0"/>
              <a:t> </a:t>
            </a:r>
            <a:r>
              <a:rPr lang="en-US" b="1" dirty="0" err="1"/>
              <a:t>perut</a:t>
            </a:r>
            <a:r>
              <a:rPr lang="en-US" b="1" dirty="0"/>
              <a:t> pada </a:t>
            </a:r>
            <a:r>
              <a:rPr lang="en-US" b="1" dirty="0" err="1"/>
              <a:t>ukuran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(</a:t>
            </a:r>
            <a:r>
              <a:rPr lang="en-US" b="1" dirty="0" err="1"/>
              <a:t>pria</a:t>
            </a:r>
            <a:r>
              <a:rPr lang="en-US" b="1" dirty="0"/>
              <a:t> &gt; 90 cm dan Wanita &gt; 80 cm)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berdampak</a:t>
            </a:r>
            <a:r>
              <a:rPr lang="en-US" b="1" dirty="0"/>
              <a:t> pada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trigliserida</a:t>
            </a:r>
            <a:r>
              <a:rPr lang="en-US" b="1" dirty="0"/>
              <a:t> dan Penurunan </a:t>
            </a:r>
            <a:r>
              <a:rPr lang="en-US" b="1" dirty="0" err="1"/>
              <a:t>kolesterol</a:t>
            </a:r>
            <a:r>
              <a:rPr lang="en-US" b="1" dirty="0"/>
              <a:t> HDL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darah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/>
              <a:t>Keadaan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di </a:t>
            </a:r>
            <a:r>
              <a:rPr lang="en-US" b="1" dirty="0" err="1"/>
              <a:t>sebut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Sindroma</a:t>
            </a:r>
            <a:r>
              <a:rPr lang="en-US" b="1" dirty="0"/>
              <a:t> </a:t>
            </a:r>
            <a:r>
              <a:rPr lang="en-US" b="1" dirty="0" err="1"/>
              <a:t>Metabolik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265535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CDFB-5FBA-7D51-8C2D-80ECA1F1CF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Dampak </a:t>
            </a:r>
            <a:r>
              <a:rPr lang="en-US" dirty="0" err="1"/>
              <a:t>Penyakit</a:t>
            </a:r>
            <a:r>
              <a:rPr lang="en-US" dirty="0"/>
              <a:t> lain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7FD5-2A89-921F-757C-CD792589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680" y="1016000"/>
            <a:ext cx="4185920" cy="5140960"/>
          </a:xfrm>
          <a:solidFill>
            <a:srgbClr val="AAD6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</a:rPr>
              <a:t>Perburukan</a:t>
            </a:r>
            <a:r>
              <a:rPr lang="en-US" b="1" dirty="0">
                <a:solidFill>
                  <a:schemeClr val="tx1"/>
                </a:solidFill>
              </a:rPr>
              <a:t> Asma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</a:rPr>
              <a:t>Osteoartritis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lutut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pinggul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Berhubungan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dgn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mekanik</a:t>
            </a:r>
            <a:r>
              <a:rPr lang="en-US" b="1" dirty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/>
                </a:solidFill>
              </a:rPr>
              <a:t>Pembentukan</a:t>
            </a:r>
            <a:r>
              <a:rPr lang="en-US" b="1" dirty="0">
                <a:solidFill>
                  <a:schemeClr val="tx1"/>
                </a:solidFill>
              </a:rPr>
              <a:t> batu </a:t>
            </a:r>
            <a:r>
              <a:rPr lang="en-US" b="1" dirty="0" err="1">
                <a:solidFill>
                  <a:schemeClr val="tx1"/>
                </a:solidFill>
              </a:rPr>
              <a:t>empedu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Sleep </a:t>
            </a:r>
            <a:r>
              <a:rPr lang="en-US" b="1" dirty="0" err="1">
                <a:solidFill>
                  <a:schemeClr val="tx1"/>
                </a:solidFill>
              </a:rPr>
              <a:t>Apnoe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Henti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nafas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tidur</a:t>
            </a:r>
            <a:r>
              <a:rPr lang="en-US" b="1" dirty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Low back pain (Nyeri </a:t>
            </a:r>
            <a:r>
              <a:rPr lang="en-US" b="1" dirty="0" err="1">
                <a:solidFill>
                  <a:schemeClr val="tx1"/>
                </a:solidFill>
              </a:rPr>
              <a:t>pinggang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0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BF01-D557-9CE1-08C1-85AF415B9D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>
                <a:latin typeface="+mn-lt"/>
              </a:rPr>
              <a:t>Latar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Belakang</a:t>
            </a:r>
            <a:r>
              <a:rPr lang="en-US" b="1" dirty="0">
                <a:latin typeface="+mn-lt"/>
              </a:rPr>
              <a:t> </a:t>
            </a:r>
            <a:endParaRPr lang="en-ID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98AE-B047-C8B9-66CA-6ACDBBD4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" y="2990088"/>
            <a:ext cx="11722608" cy="3474720"/>
          </a:xfrm>
          <a:solidFill>
            <a:srgbClr val="AAD6FF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Obesitas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tantangan</a:t>
            </a:r>
            <a:r>
              <a:rPr lang="en-US" b="1" dirty="0"/>
              <a:t> </a:t>
            </a:r>
            <a:r>
              <a:rPr lang="en-US" b="1" dirty="0" err="1"/>
              <a:t>terbesar</a:t>
            </a:r>
            <a:r>
              <a:rPr lang="en-US" b="1" dirty="0"/>
              <a:t> Kesehatan </a:t>
            </a:r>
            <a:r>
              <a:rPr lang="en-US" b="1" dirty="0" err="1"/>
              <a:t>masyarakat</a:t>
            </a:r>
            <a:r>
              <a:rPr lang="en-US" b="1" dirty="0"/>
              <a:t> global dan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peringkat</a:t>
            </a:r>
            <a:r>
              <a:rPr lang="en-US" b="1" dirty="0"/>
              <a:t> 3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b="1" dirty="0" err="1"/>
              <a:t>gangguan</a:t>
            </a:r>
            <a:r>
              <a:rPr lang="en-US" b="1" dirty="0"/>
              <a:t> Kesehatan </a:t>
            </a:r>
            <a:r>
              <a:rPr lang="en-US" b="1" dirty="0" err="1"/>
              <a:t>kronis</a:t>
            </a:r>
            <a:r>
              <a:rPr lang="en-US" b="1" dirty="0"/>
              <a:t> </a:t>
            </a:r>
          </a:p>
          <a:p>
            <a:r>
              <a:rPr lang="en-US" b="1" dirty="0" err="1"/>
              <a:t>Tahun</a:t>
            </a:r>
            <a:r>
              <a:rPr lang="en-US" b="1" dirty="0"/>
              <a:t> 2014 </a:t>
            </a:r>
            <a:r>
              <a:rPr lang="en-US" b="1" dirty="0" err="1"/>
              <a:t>diperkirakan</a:t>
            </a:r>
            <a:r>
              <a:rPr lang="en-US" b="1" dirty="0"/>
              <a:t> Dampak </a:t>
            </a:r>
            <a:r>
              <a:rPr lang="en-US" b="1" dirty="0" err="1"/>
              <a:t>ekonomi</a:t>
            </a:r>
            <a:r>
              <a:rPr lang="en-US" b="1" dirty="0"/>
              <a:t> global </a:t>
            </a:r>
            <a:r>
              <a:rPr lang="en-US" b="1" dirty="0" err="1"/>
              <a:t>akibat</a:t>
            </a:r>
            <a:r>
              <a:rPr lang="en-US" b="1" dirty="0"/>
              <a:t> Obesitas </a:t>
            </a:r>
            <a:r>
              <a:rPr lang="en-US" b="1" dirty="0" err="1"/>
              <a:t>adalah</a:t>
            </a:r>
            <a:r>
              <a:rPr lang="en-US" b="1" dirty="0"/>
              <a:t> 2 </a:t>
            </a:r>
            <a:r>
              <a:rPr lang="en-US" b="1" dirty="0" err="1"/>
              <a:t>trilliun</a:t>
            </a:r>
            <a:r>
              <a:rPr lang="en-US" b="1" dirty="0"/>
              <a:t> per </a:t>
            </a:r>
            <a:r>
              <a:rPr lang="en-US" b="1" dirty="0" err="1"/>
              <a:t>tahun</a:t>
            </a:r>
            <a:r>
              <a:rPr lang="en-US" b="1" dirty="0"/>
              <a:t>, </a:t>
            </a:r>
            <a:r>
              <a:rPr lang="en-US" b="1" dirty="0" err="1"/>
              <a:t>hampir</a:t>
            </a:r>
            <a:r>
              <a:rPr lang="en-US" b="1" dirty="0"/>
              <a:t> </a:t>
            </a:r>
            <a:r>
              <a:rPr lang="en-US" b="1" dirty="0" err="1"/>
              <a:t>sama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merokok</a:t>
            </a:r>
            <a:r>
              <a:rPr lang="en-US" b="1" dirty="0"/>
              <a:t> dan </a:t>
            </a:r>
            <a:r>
              <a:rPr lang="en-US" b="1" dirty="0" err="1"/>
              <a:t>perang</a:t>
            </a:r>
            <a:r>
              <a:rPr lang="en-US" b="1" dirty="0"/>
              <a:t>/</a:t>
            </a:r>
            <a:r>
              <a:rPr lang="en-US" b="1" dirty="0" err="1"/>
              <a:t>konflik</a:t>
            </a:r>
            <a:r>
              <a:rPr lang="en-US" b="1" dirty="0"/>
              <a:t> global. Angka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termasuk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Kesehatan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kehilangan</a:t>
            </a:r>
            <a:r>
              <a:rPr lang="en-US" b="1" dirty="0"/>
              <a:t> </a:t>
            </a:r>
            <a:r>
              <a:rPr lang="en-US" b="1" dirty="0" err="1"/>
              <a:t>produktivitas</a:t>
            </a:r>
            <a:r>
              <a:rPr lang="en-US" b="1" dirty="0"/>
              <a:t> </a:t>
            </a:r>
          </a:p>
          <a:p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Obesitas </a:t>
            </a:r>
            <a:r>
              <a:rPr lang="en-US" b="1" dirty="0" err="1"/>
              <a:t>umumnya</a:t>
            </a:r>
            <a:r>
              <a:rPr lang="en-US" b="1" dirty="0"/>
              <a:t>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kebiasaan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mengkonsumsi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dibutuhkan</a:t>
            </a:r>
            <a:r>
              <a:rPr lang="en-US" b="1" dirty="0"/>
              <a:t>. </a:t>
            </a:r>
            <a:endParaRPr lang="en-ID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09F58-ACB2-6CAC-117F-BACF9319B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F3A2C-4E5A-35C3-9A9C-B1342C76F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49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C09C-0A69-2326-A765-FFF6CA7AAE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Dampak </a:t>
            </a:r>
            <a:r>
              <a:rPr lang="en-US" dirty="0" err="1"/>
              <a:t>Psikologis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DEC2-CD44-F8F9-328B-6A3F0184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0" y="1036320"/>
            <a:ext cx="3820160" cy="463296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Isolasi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Sosial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Perasaan</a:t>
            </a:r>
            <a:r>
              <a:rPr lang="en-US" sz="2800" b="1" dirty="0">
                <a:solidFill>
                  <a:schemeClr val="tx1"/>
                </a:solidFill>
              </a:rPr>
              <a:t> Minder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Depresi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</a:rPr>
              <a:t>Kecemasan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98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53AFF-400A-952B-7797-D600F6955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3A806-DFDF-5652-B3FB-337FB6B27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B5E05A-DDB1-10F4-0C90-5D9880978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10720" cy="6857999"/>
            <a:chOff x="2041" y="7198"/>
            <a:chExt cx="10204" cy="99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5860AE-190F-650A-8BB8-D3A876B6E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9" y="16450"/>
              <a:ext cx="12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835">
              <a:extLst>
                <a:ext uri="{FF2B5EF4-FFF2-40B4-BE49-F238E27FC236}">
                  <a16:creationId xmlns:a16="http://schemas.microsoft.com/office/drawing/2014/main" id="{C6B36F3C-686F-7279-855B-0F71478BC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6" y="15994"/>
              <a:ext cx="1399" cy="799"/>
            </a:xfrm>
            <a:custGeom>
              <a:avLst/>
              <a:gdLst>
                <a:gd name="T0" fmla="+- 0 10853 10847"/>
                <a:gd name="T1" fmla="*/ T0 w 1399"/>
                <a:gd name="T2" fmla="+- 0 15994 15994"/>
                <a:gd name="T3" fmla="*/ 15994 h 799"/>
                <a:gd name="T4" fmla="+- 0 10847 10847"/>
                <a:gd name="T5" fmla="*/ T4 w 1399"/>
                <a:gd name="T6" fmla="+- 0 16793 15994"/>
                <a:gd name="T7" fmla="*/ 16793 h 799"/>
                <a:gd name="T8" fmla="+- 0 12246 10847"/>
                <a:gd name="T9" fmla="*/ T8 w 1399"/>
                <a:gd name="T10" fmla="+- 0 16740 15994"/>
                <a:gd name="T11" fmla="*/ 16740 h 799"/>
                <a:gd name="T12" fmla="+- 0 10853 10847"/>
                <a:gd name="T13" fmla="*/ T12 w 1399"/>
                <a:gd name="T14" fmla="+- 0 15994 15994"/>
                <a:gd name="T15" fmla="*/ 15994 h 7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399" h="799">
                  <a:moveTo>
                    <a:pt x="6" y="0"/>
                  </a:moveTo>
                  <a:lnTo>
                    <a:pt x="0" y="799"/>
                  </a:lnTo>
                  <a:lnTo>
                    <a:pt x="1399" y="74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06698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834">
              <a:extLst>
                <a:ext uri="{FF2B5EF4-FFF2-40B4-BE49-F238E27FC236}">
                  <a16:creationId xmlns:a16="http://schemas.microsoft.com/office/drawing/2014/main" id="{8FEE4AFF-BD26-7A1A-6585-21491FF0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6" y="16249"/>
              <a:ext cx="1308" cy="878"/>
            </a:xfrm>
            <a:custGeom>
              <a:avLst/>
              <a:gdLst>
                <a:gd name="T0" fmla="+- 0 11355 10047"/>
                <a:gd name="T1" fmla="*/ T0 w 1308"/>
                <a:gd name="T2" fmla="+- 0 16250 16250"/>
                <a:gd name="T3" fmla="*/ 16250 h 878"/>
                <a:gd name="T4" fmla="+- 0 10047 10047"/>
                <a:gd name="T5" fmla="*/ T4 w 1308"/>
                <a:gd name="T6" fmla="+- 0 16753 16250"/>
                <a:gd name="T7" fmla="*/ 16753 h 878"/>
                <a:gd name="T8" fmla="+- 0 11033 10047"/>
                <a:gd name="T9" fmla="*/ T8 w 1308"/>
                <a:gd name="T10" fmla="+- 0 17127 16250"/>
                <a:gd name="T11" fmla="*/ 17127 h 878"/>
                <a:gd name="T12" fmla="+- 0 11355 10047"/>
                <a:gd name="T13" fmla="*/ T12 w 1308"/>
                <a:gd name="T14" fmla="+- 0 16250 16250"/>
                <a:gd name="T15" fmla="*/ 16250 h 8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308" h="878">
                  <a:moveTo>
                    <a:pt x="1308" y="0"/>
                  </a:moveTo>
                  <a:lnTo>
                    <a:pt x="0" y="503"/>
                  </a:lnTo>
                  <a:lnTo>
                    <a:pt x="986" y="87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AB849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D7ECE6-42C1-A07C-C2C2-918859DD8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7198"/>
              <a:ext cx="8162" cy="9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431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1FE7-BE66-888F-DA4E-130D8289C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63195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Obesitas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CE3B-E473-4245-71EA-1517D6E00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123440"/>
            <a:ext cx="7744968" cy="3225800"/>
          </a:xfrm>
          <a:solidFill>
            <a:srgbClr val="A9D7D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/>
              <a:t>Prinsip</a:t>
            </a:r>
            <a:r>
              <a:rPr lang="en-US" sz="3600" b="1" dirty="0"/>
              <a:t> </a:t>
            </a:r>
            <a:r>
              <a:rPr lang="en-US" sz="3600" b="1" dirty="0" err="1"/>
              <a:t>Pengelolaan</a:t>
            </a:r>
            <a:r>
              <a:rPr lang="en-US" sz="3600" b="1" dirty="0"/>
              <a:t> Obesitas </a:t>
            </a:r>
            <a:r>
              <a:rPr lang="en-US" sz="3600" b="1" dirty="0" err="1"/>
              <a:t>adalah</a:t>
            </a:r>
            <a:r>
              <a:rPr lang="en-US" sz="3600" b="1" dirty="0"/>
              <a:t> </a:t>
            </a:r>
            <a:r>
              <a:rPr lang="en-US" sz="3600" b="1" dirty="0" err="1"/>
              <a:t>mengatur</a:t>
            </a:r>
            <a:r>
              <a:rPr lang="en-US" sz="3600" b="1" dirty="0"/>
              <a:t> </a:t>
            </a:r>
            <a:r>
              <a:rPr lang="en-US" sz="3600" b="1" dirty="0" err="1"/>
              <a:t>keseimbangan</a:t>
            </a:r>
            <a:r>
              <a:rPr lang="en-US" sz="3600" b="1" dirty="0"/>
              <a:t> </a:t>
            </a:r>
            <a:r>
              <a:rPr lang="en-US" sz="3600" b="1" dirty="0" err="1"/>
              <a:t>energi</a:t>
            </a:r>
            <a:endParaRPr lang="en-US" sz="3600" b="1" dirty="0"/>
          </a:p>
          <a:p>
            <a:r>
              <a:rPr lang="en-US" sz="3600" b="1" dirty="0" err="1"/>
              <a:t>Energi</a:t>
            </a:r>
            <a:r>
              <a:rPr lang="en-US" sz="3600" b="1" dirty="0"/>
              <a:t> yang </a:t>
            </a:r>
            <a:r>
              <a:rPr lang="en-US" sz="3600" b="1" dirty="0" err="1"/>
              <a:t>masuk</a:t>
            </a:r>
            <a:r>
              <a:rPr lang="en-US" sz="3600" b="1" dirty="0"/>
              <a:t> </a:t>
            </a:r>
            <a:r>
              <a:rPr lang="en-US" sz="3600" b="1" dirty="0" err="1"/>
              <a:t>harus</a:t>
            </a:r>
            <a:r>
              <a:rPr lang="en-US" sz="3600" b="1" dirty="0"/>
              <a:t> </a:t>
            </a:r>
            <a:r>
              <a:rPr lang="en-US" sz="3600" b="1" dirty="0" err="1"/>
              <a:t>lebih</a:t>
            </a:r>
            <a:r>
              <a:rPr lang="en-US" sz="3600" b="1" dirty="0"/>
              <a:t> </a:t>
            </a:r>
            <a:r>
              <a:rPr lang="en-US" sz="3600" b="1" dirty="0" err="1"/>
              <a:t>rendah</a:t>
            </a:r>
            <a:r>
              <a:rPr lang="en-US" sz="3600" b="1" dirty="0"/>
              <a:t> </a:t>
            </a:r>
            <a:r>
              <a:rPr lang="en-US" sz="3600" b="1" dirty="0" err="1"/>
              <a:t>dibandingkan</a:t>
            </a:r>
            <a:r>
              <a:rPr lang="en-US" sz="3600" b="1" dirty="0"/>
              <a:t> </a:t>
            </a:r>
            <a:r>
              <a:rPr lang="en-US" sz="3600" b="1" dirty="0" err="1"/>
              <a:t>dengan</a:t>
            </a:r>
            <a:r>
              <a:rPr lang="en-US" sz="3600" b="1" dirty="0"/>
              <a:t> yang </a:t>
            </a:r>
            <a:r>
              <a:rPr lang="en-US" sz="3600" b="1" dirty="0" err="1"/>
              <a:t>dibutuhkan</a:t>
            </a:r>
            <a:r>
              <a:rPr lang="en-US" sz="3600" b="1" dirty="0"/>
              <a:t>  </a:t>
            </a:r>
            <a:endParaRPr lang="en-ID" sz="36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CA1D3-1B89-39DB-4330-DA74B635D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70C94-B754-735A-CEF4-E64CE26A0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2EBCF-2C9B-6491-90BC-BA468F3F3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01" y="-1"/>
            <a:ext cx="2852299" cy="1996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2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D20E-C6A7-8B3D-B3B5-4384E97E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23592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Pola </a:t>
            </a:r>
            <a:r>
              <a:rPr lang="en-US" sz="4800" b="1" dirty="0" err="1">
                <a:latin typeface="+mn-lt"/>
              </a:rPr>
              <a:t>Makan</a:t>
            </a:r>
            <a:r>
              <a:rPr lang="en-US" sz="4800" b="1" dirty="0">
                <a:latin typeface="+mn-lt"/>
              </a:rPr>
              <a:t> </a:t>
            </a:r>
            <a:endParaRPr lang="en-ID" sz="4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CEFE-3CE4-76B6-758E-6F5F5940B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2241395"/>
            <a:ext cx="5791200" cy="448008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Mencakup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jenis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jadwal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pengolahan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makanan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Jika </a:t>
            </a:r>
            <a:r>
              <a:rPr lang="en-US" sz="2400" b="1" dirty="0" err="1">
                <a:solidFill>
                  <a:schemeClr val="tx1"/>
                </a:solidFill>
              </a:rPr>
              <a:t>kita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menggunakan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piring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</a:t>
            </a:r>
            <a:r>
              <a:rPr lang="en-US" sz="2400" b="1" dirty="0">
                <a:solidFill>
                  <a:schemeClr val="tx1"/>
                </a:solidFill>
              </a:rPr>
              <a:t> model T </a:t>
            </a:r>
            <a:r>
              <a:rPr lang="en-US" sz="2400" b="1" dirty="0" err="1">
                <a:solidFill>
                  <a:schemeClr val="tx1"/>
                </a:solidFill>
              </a:rPr>
              <a:t>maka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sayur</a:t>
            </a:r>
            <a:r>
              <a:rPr lang="en-US" sz="2400" b="1" dirty="0">
                <a:solidFill>
                  <a:schemeClr val="tx1"/>
                </a:solidFill>
              </a:rPr>
              <a:t> 2 kali </a:t>
            </a:r>
            <a:r>
              <a:rPr lang="en-US" sz="2400" b="1" dirty="0" err="1">
                <a:solidFill>
                  <a:schemeClr val="tx1"/>
                </a:solidFill>
              </a:rPr>
              <a:t>lipat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karbohidrat</a:t>
            </a:r>
            <a:r>
              <a:rPr lang="en-US" sz="2400" b="1" dirty="0">
                <a:solidFill>
                  <a:schemeClr val="tx1"/>
                </a:solidFill>
              </a:rPr>
              <a:t> (nasi, </a:t>
            </a:r>
            <a:r>
              <a:rPr lang="en-US" sz="2400" b="1" dirty="0" err="1">
                <a:solidFill>
                  <a:schemeClr val="tx1"/>
                </a:solidFill>
              </a:rPr>
              <a:t>mie</a:t>
            </a:r>
            <a:r>
              <a:rPr lang="en-US" sz="2400" b="1" dirty="0">
                <a:solidFill>
                  <a:schemeClr val="tx1"/>
                </a:solidFill>
              </a:rPr>
              <a:t>, roti, pasta, </a:t>
            </a:r>
            <a:r>
              <a:rPr lang="en-US" sz="2400" b="1" dirty="0" err="1">
                <a:solidFill>
                  <a:schemeClr val="tx1"/>
                </a:solidFill>
              </a:rPr>
              <a:t>singkong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dll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protein </a:t>
            </a:r>
            <a:r>
              <a:rPr lang="en-US" sz="2400" b="1" dirty="0" err="1">
                <a:solidFill>
                  <a:schemeClr val="tx1"/>
                </a:solidFill>
              </a:rPr>
              <a:t>setara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dgn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bahan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karbohidrat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err="1">
                <a:solidFill>
                  <a:schemeClr val="tx1"/>
                </a:solidFill>
              </a:rPr>
              <a:t>Sayur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buah</a:t>
            </a:r>
            <a:r>
              <a:rPr lang="en-US" sz="2400" b="1" dirty="0">
                <a:solidFill>
                  <a:schemeClr val="tx1"/>
                </a:solidFill>
              </a:rPr>
              <a:t> minimal </a:t>
            </a:r>
            <a:r>
              <a:rPr lang="en-US" sz="2400" b="1" dirty="0" err="1">
                <a:solidFill>
                  <a:schemeClr val="tx1"/>
                </a:solidFill>
              </a:rPr>
              <a:t>harus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dgn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jumlah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karbohidrat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ditambah</a:t>
            </a:r>
            <a:r>
              <a:rPr lang="en-US" sz="2400" b="1" dirty="0">
                <a:solidFill>
                  <a:schemeClr val="tx1"/>
                </a:solidFill>
              </a:rPr>
              <a:t> protein 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713E6-54E5-B215-0D62-CA4368E8D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F0EA-6FAC-0768-9E7B-FA8AE050E6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image526.jpeg">
            <a:extLst>
              <a:ext uri="{FF2B5EF4-FFF2-40B4-BE49-F238E27FC236}">
                <a16:creationId xmlns:a16="http://schemas.microsoft.com/office/drawing/2014/main" id="{93E808AB-4D07-5F64-AF44-9BC7429F4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7012" y="2531328"/>
            <a:ext cx="4886442" cy="394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565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7C99D-F1D0-1127-62B3-7E17D23899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BF9BC9F-49FE-778D-C505-F681DF6DA7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8" y="2352907"/>
            <a:ext cx="5779010" cy="43685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3BD1-33B9-5845-8F6B-DA0344DD5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2B934-35C1-8AE3-0D27-B17D14E86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856EDF-6EB2-0AE5-211D-4FE827E714F3}"/>
              </a:ext>
            </a:extLst>
          </p:cNvPr>
          <p:cNvGrpSpPr>
            <a:grpSpLocks/>
          </p:cNvGrpSpPr>
          <p:nvPr/>
        </p:nvGrpSpPr>
        <p:grpSpPr bwMode="auto">
          <a:xfrm>
            <a:off x="76201" y="2285999"/>
            <a:ext cx="5943598" cy="4435475"/>
            <a:chOff x="1145" y="339"/>
            <a:chExt cx="4536" cy="32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359812-CCB6-22E7-465F-A2437A87B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433"/>
              <a:ext cx="4084" cy="3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5B6F1B-E978-7430-05D5-9BD213A0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339"/>
              <a:ext cx="4536" cy="3264"/>
            </a:xfrm>
            <a:prstGeom prst="rect">
              <a:avLst/>
            </a:prstGeom>
            <a:noFill/>
            <a:ln w="9004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889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F751-8EE8-3A16-FD2D-EAFBFA92A9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Pola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3D65-F689-0ACE-4189-6D49CD3FF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549" y="2430633"/>
            <a:ext cx="5797252" cy="425147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err="1"/>
              <a:t>Pengelolaan</a:t>
            </a:r>
            <a:r>
              <a:rPr lang="en-US" b="1" dirty="0"/>
              <a:t> Obesitas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gerakannya</a:t>
            </a:r>
            <a:r>
              <a:rPr lang="en-US" b="1" dirty="0"/>
              <a:t> continue </a:t>
            </a:r>
            <a:r>
              <a:rPr lang="en-US" b="1" dirty="0" err="1"/>
              <a:t>dgn</a:t>
            </a:r>
            <a:r>
              <a:rPr lang="en-US" b="1" dirty="0"/>
              <a:t> Gerakan </a:t>
            </a:r>
            <a:r>
              <a:rPr lang="en-US" b="1" dirty="0" err="1"/>
              <a:t>intensitas</a:t>
            </a:r>
            <a:r>
              <a:rPr lang="en-US" b="1" dirty="0"/>
              <a:t> </a:t>
            </a:r>
            <a:r>
              <a:rPr lang="en-US" b="1" dirty="0" err="1"/>
              <a:t>rendah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pengeluaran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dan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massa</a:t>
            </a:r>
            <a:r>
              <a:rPr lang="en-US" b="1" dirty="0"/>
              <a:t> </a:t>
            </a:r>
            <a:r>
              <a:rPr lang="en-US" b="1" dirty="0" err="1"/>
              <a:t>otot</a:t>
            </a:r>
            <a:r>
              <a:rPr lang="en-US" b="1" dirty="0"/>
              <a:t>. </a:t>
            </a:r>
          </a:p>
          <a:p>
            <a:r>
              <a:rPr lang="en-US" b="1" dirty="0"/>
              <a:t>Pola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aktif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penyeimbang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asupan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,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demikian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diasup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pernah</a:t>
            </a:r>
            <a:r>
              <a:rPr lang="en-US" b="1" dirty="0"/>
              <a:t> </a:t>
            </a:r>
            <a:r>
              <a:rPr lang="en-US" b="1" dirty="0" err="1"/>
              <a:t>berlebih</a:t>
            </a:r>
            <a:r>
              <a:rPr lang="en-US" b="1" dirty="0"/>
              <a:t> di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aktif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F309-49DD-FDB9-E4E0-F28BD0932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9138D-7373-B770-E143-EBD91E7AE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9F64-D4E1-035B-D370-F0C95342B91A}"/>
              </a:ext>
            </a:extLst>
          </p:cNvPr>
          <p:cNvGrpSpPr>
            <a:grpSpLocks/>
          </p:cNvGrpSpPr>
          <p:nvPr/>
        </p:nvGrpSpPr>
        <p:grpSpPr bwMode="auto">
          <a:xfrm>
            <a:off x="9071380" y="2417703"/>
            <a:ext cx="2879827" cy="4264402"/>
            <a:chOff x="8210" y="3287"/>
            <a:chExt cx="2855" cy="3298"/>
          </a:xfrm>
        </p:grpSpPr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36651F8-220B-DBFC-89AF-46F4C9134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" y="3474"/>
              <a:ext cx="296" cy="204"/>
            </a:xfrm>
            <a:custGeom>
              <a:avLst/>
              <a:gdLst>
                <a:gd name="T0" fmla="+- 0 10610 10353"/>
                <a:gd name="T1" fmla="*/ T0 w 296"/>
                <a:gd name="T2" fmla="+- 0 3475 3475"/>
                <a:gd name="T3" fmla="*/ 3475 h 204"/>
                <a:gd name="T4" fmla="+- 0 10556 10353"/>
                <a:gd name="T5" fmla="*/ T4 w 296"/>
                <a:gd name="T6" fmla="+- 0 3477 3475"/>
                <a:gd name="T7" fmla="*/ 3477 h 204"/>
                <a:gd name="T8" fmla="+- 0 10399 10353"/>
                <a:gd name="T9" fmla="*/ T8 w 296"/>
                <a:gd name="T10" fmla="+- 0 3550 3475"/>
                <a:gd name="T11" fmla="*/ 3550 h 204"/>
                <a:gd name="T12" fmla="+- 0 10353 10353"/>
                <a:gd name="T13" fmla="*/ T12 w 296"/>
                <a:gd name="T14" fmla="+- 0 3594 3475"/>
                <a:gd name="T15" fmla="*/ 3594 h 204"/>
                <a:gd name="T16" fmla="+- 0 10354 10353"/>
                <a:gd name="T17" fmla="*/ T16 w 296"/>
                <a:gd name="T18" fmla="+- 0 3644 3475"/>
                <a:gd name="T19" fmla="*/ 3644 h 204"/>
                <a:gd name="T20" fmla="+- 0 10391 10353"/>
                <a:gd name="T21" fmla="*/ T20 w 296"/>
                <a:gd name="T22" fmla="+- 0 3678 3475"/>
                <a:gd name="T23" fmla="*/ 3678 h 204"/>
                <a:gd name="T24" fmla="+- 0 10455 10353"/>
                <a:gd name="T25" fmla="*/ T24 w 296"/>
                <a:gd name="T26" fmla="+- 0 3671 3475"/>
                <a:gd name="T27" fmla="*/ 3671 h 204"/>
                <a:gd name="T28" fmla="+- 0 10612 10353"/>
                <a:gd name="T29" fmla="*/ T28 w 296"/>
                <a:gd name="T30" fmla="+- 0 3598 3475"/>
                <a:gd name="T31" fmla="*/ 3598 h 204"/>
                <a:gd name="T32" fmla="+- 0 10648 10353"/>
                <a:gd name="T33" fmla="*/ T32 w 296"/>
                <a:gd name="T34" fmla="+- 0 3558 3475"/>
                <a:gd name="T35" fmla="*/ 3558 h 204"/>
                <a:gd name="T36" fmla="+- 0 10644 10353"/>
                <a:gd name="T37" fmla="*/ T36 w 296"/>
                <a:gd name="T38" fmla="+- 0 3509 3475"/>
                <a:gd name="T39" fmla="*/ 3509 h 204"/>
                <a:gd name="T40" fmla="+- 0 10610 10353"/>
                <a:gd name="T41" fmla="*/ T40 w 296"/>
                <a:gd name="T42" fmla="+- 0 3475 3475"/>
                <a:gd name="T43" fmla="*/ 3475 h 2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96" h="204">
                  <a:moveTo>
                    <a:pt x="257" y="0"/>
                  </a:moveTo>
                  <a:lnTo>
                    <a:pt x="203" y="2"/>
                  </a:lnTo>
                  <a:lnTo>
                    <a:pt x="46" y="75"/>
                  </a:lnTo>
                  <a:lnTo>
                    <a:pt x="0" y="119"/>
                  </a:lnTo>
                  <a:lnTo>
                    <a:pt x="1" y="169"/>
                  </a:lnTo>
                  <a:lnTo>
                    <a:pt x="38" y="203"/>
                  </a:lnTo>
                  <a:lnTo>
                    <a:pt x="102" y="196"/>
                  </a:lnTo>
                  <a:lnTo>
                    <a:pt x="259" y="123"/>
                  </a:lnTo>
                  <a:lnTo>
                    <a:pt x="295" y="83"/>
                  </a:lnTo>
                  <a:lnTo>
                    <a:pt x="291" y="3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D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469">
              <a:extLst>
                <a:ext uri="{FF2B5EF4-FFF2-40B4-BE49-F238E27FC236}">
                  <a16:creationId xmlns:a16="http://schemas.microsoft.com/office/drawing/2014/main" id="{97387492-AFD7-AB6D-2A4C-78A0EE96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" y="3472"/>
              <a:ext cx="194" cy="170"/>
            </a:xfrm>
            <a:custGeom>
              <a:avLst/>
              <a:gdLst>
                <a:gd name="T0" fmla="+- 0 10614 10459"/>
                <a:gd name="T1" fmla="*/ T0 w 194"/>
                <a:gd name="T2" fmla="+- 0 3473 3473"/>
                <a:gd name="T3" fmla="*/ 3473 h 170"/>
                <a:gd name="T4" fmla="+- 0 10560 10459"/>
                <a:gd name="T5" fmla="*/ T4 w 194"/>
                <a:gd name="T6" fmla="+- 0 3475 3473"/>
                <a:gd name="T7" fmla="*/ 3475 h 170"/>
                <a:gd name="T8" fmla="+- 0 10461 10459"/>
                <a:gd name="T9" fmla="*/ T8 w 194"/>
                <a:gd name="T10" fmla="+- 0 3521 3473"/>
                <a:gd name="T11" fmla="*/ 3521 h 170"/>
                <a:gd name="T12" fmla="+- 0 10459 10459"/>
                <a:gd name="T13" fmla="*/ T12 w 194"/>
                <a:gd name="T14" fmla="+- 0 3547 3473"/>
                <a:gd name="T15" fmla="*/ 3547 h 170"/>
                <a:gd name="T16" fmla="+- 0 10463 10459"/>
                <a:gd name="T17" fmla="*/ T16 w 194"/>
                <a:gd name="T18" fmla="+- 0 3577 3473"/>
                <a:gd name="T19" fmla="*/ 3577 h 170"/>
                <a:gd name="T20" fmla="+- 0 10491 10459"/>
                <a:gd name="T21" fmla="*/ T20 w 194"/>
                <a:gd name="T22" fmla="+- 0 3638 3473"/>
                <a:gd name="T23" fmla="*/ 3638 h 170"/>
                <a:gd name="T24" fmla="+- 0 10517 10459"/>
                <a:gd name="T25" fmla="*/ T24 w 194"/>
                <a:gd name="T26" fmla="+- 0 3642 3473"/>
                <a:gd name="T27" fmla="*/ 3642 h 170"/>
                <a:gd name="T28" fmla="+- 0 10617 10459"/>
                <a:gd name="T29" fmla="*/ T28 w 194"/>
                <a:gd name="T30" fmla="+- 0 3596 3473"/>
                <a:gd name="T31" fmla="*/ 3596 h 170"/>
                <a:gd name="T32" fmla="+- 0 10653 10459"/>
                <a:gd name="T33" fmla="*/ T32 w 194"/>
                <a:gd name="T34" fmla="+- 0 3556 3473"/>
                <a:gd name="T35" fmla="*/ 3556 h 170"/>
                <a:gd name="T36" fmla="+- 0 10649 10459"/>
                <a:gd name="T37" fmla="*/ T36 w 194"/>
                <a:gd name="T38" fmla="+- 0 3507 3473"/>
                <a:gd name="T39" fmla="*/ 3507 h 170"/>
                <a:gd name="T40" fmla="+- 0 10614 10459"/>
                <a:gd name="T41" fmla="*/ T40 w 194"/>
                <a:gd name="T42" fmla="+- 0 3473 3473"/>
                <a:gd name="T43" fmla="*/ 3473 h 1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94" h="170">
                  <a:moveTo>
                    <a:pt x="155" y="0"/>
                  </a:moveTo>
                  <a:lnTo>
                    <a:pt x="101" y="2"/>
                  </a:lnTo>
                  <a:lnTo>
                    <a:pt x="2" y="48"/>
                  </a:lnTo>
                  <a:lnTo>
                    <a:pt x="0" y="74"/>
                  </a:lnTo>
                  <a:lnTo>
                    <a:pt x="4" y="104"/>
                  </a:lnTo>
                  <a:lnTo>
                    <a:pt x="32" y="165"/>
                  </a:lnTo>
                  <a:lnTo>
                    <a:pt x="58" y="169"/>
                  </a:lnTo>
                  <a:lnTo>
                    <a:pt x="158" y="123"/>
                  </a:lnTo>
                  <a:lnTo>
                    <a:pt x="194" y="83"/>
                  </a:lnTo>
                  <a:lnTo>
                    <a:pt x="190" y="34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C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468">
              <a:extLst>
                <a:ext uri="{FF2B5EF4-FFF2-40B4-BE49-F238E27FC236}">
                  <a16:creationId xmlns:a16="http://schemas.microsoft.com/office/drawing/2014/main" id="{9CEF4874-C017-066E-FB62-062B128C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3" y="3297"/>
              <a:ext cx="386" cy="369"/>
            </a:xfrm>
            <a:custGeom>
              <a:avLst/>
              <a:gdLst>
                <a:gd name="T0" fmla="+- 0 10879 10493"/>
                <a:gd name="T1" fmla="*/ T0 w 386"/>
                <a:gd name="T2" fmla="+- 0 3454 3298"/>
                <a:gd name="T3" fmla="*/ 3454 h 369"/>
                <a:gd name="T4" fmla="+- 0 10856 10493"/>
                <a:gd name="T5" fmla="*/ T4 w 386"/>
                <a:gd name="T6" fmla="+- 0 3378 3298"/>
                <a:gd name="T7" fmla="*/ 3378 h 369"/>
                <a:gd name="T8" fmla="+- 0 10804 10493"/>
                <a:gd name="T9" fmla="*/ T8 w 386"/>
                <a:gd name="T10" fmla="+- 0 3321 3298"/>
                <a:gd name="T11" fmla="*/ 3321 h 369"/>
                <a:gd name="T12" fmla="+- 0 10740 10493"/>
                <a:gd name="T13" fmla="*/ T12 w 386"/>
                <a:gd name="T14" fmla="+- 0 3298 3298"/>
                <a:gd name="T15" fmla="*/ 3298 h 369"/>
                <a:gd name="T16" fmla="+- 0 10672 10493"/>
                <a:gd name="T17" fmla="*/ T16 w 386"/>
                <a:gd name="T18" fmla="+- 0 3303 3298"/>
                <a:gd name="T19" fmla="*/ 3303 h 369"/>
                <a:gd name="T20" fmla="+- 0 10624 10493"/>
                <a:gd name="T21" fmla="*/ T20 w 386"/>
                <a:gd name="T22" fmla="+- 0 3323 3298"/>
                <a:gd name="T23" fmla="*/ 3323 h 369"/>
                <a:gd name="T24" fmla="+- 0 10622 10493"/>
                <a:gd name="T25" fmla="*/ T24 w 386"/>
                <a:gd name="T26" fmla="+- 0 3317 3298"/>
                <a:gd name="T27" fmla="*/ 3317 h 369"/>
                <a:gd name="T28" fmla="+- 0 10611 10493"/>
                <a:gd name="T29" fmla="*/ T28 w 386"/>
                <a:gd name="T30" fmla="+- 0 3310 3298"/>
                <a:gd name="T31" fmla="*/ 3310 h 369"/>
                <a:gd name="T32" fmla="+- 0 10597 10493"/>
                <a:gd name="T33" fmla="*/ T32 w 386"/>
                <a:gd name="T34" fmla="+- 0 3309 3298"/>
                <a:gd name="T35" fmla="*/ 3309 h 369"/>
                <a:gd name="T36" fmla="+- 0 10581 10493"/>
                <a:gd name="T37" fmla="*/ T36 w 386"/>
                <a:gd name="T38" fmla="+- 0 3314 3298"/>
                <a:gd name="T39" fmla="*/ 3314 h 369"/>
                <a:gd name="T40" fmla="+- 0 10563 10493"/>
                <a:gd name="T41" fmla="*/ T40 w 386"/>
                <a:gd name="T42" fmla="+- 0 3324 3298"/>
                <a:gd name="T43" fmla="*/ 3324 h 369"/>
                <a:gd name="T44" fmla="+- 0 10549 10493"/>
                <a:gd name="T45" fmla="*/ T44 w 386"/>
                <a:gd name="T46" fmla="+- 0 3338 3298"/>
                <a:gd name="T47" fmla="*/ 3338 h 369"/>
                <a:gd name="T48" fmla="+- 0 10540 10493"/>
                <a:gd name="T49" fmla="*/ T48 w 386"/>
                <a:gd name="T50" fmla="+- 0 3353 3298"/>
                <a:gd name="T51" fmla="*/ 3353 h 369"/>
                <a:gd name="T52" fmla="+- 0 10537 10493"/>
                <a:gd name="T53" fmla="*/ T52 w 386"/>
                <a:gd name="T54" fmla="+- 0 3367 3298"/>
                <a:gd name="T55" fmla="*/ 3367 h 369"/>
                <a:gd name="T56" fmla="+- 0 10541 10493"/>
                <a:gd name="T57" fmla="*/ T56 w 386"/>
                <a:gd name="T58" fmla="+- 0 3378 3298"/>
                <a:gd name="T59" fmla="*/ 3378 h 369"/>
                <a:gd name="T60" fmla="+- 0 10547 10493"/>
                <a:gd name="T61" fmla="*/ T60 w 386"/>
                <a:gd name="T62" fmla="+- 0 3382 3298"/>
                <a:gd name="T63" fmla="*/ 3382 h 369"/>
                <a:gd name="T64" fmla="+- 0 10511 10493"/>
                <a:gd name="T65" fmla="*/ T64 w 386"/>
                <a:gd name="T66" fmla="+- 0 3438 3298"/>
                <a:gd name="T67" fmla="*/ 3438 h 369"/>
                <a:gd name="T68" fmla="+- 0 10493 10493"/>
                <a:gd name="T69" fmla="*/ T68 w 386"/>
                <a:gd name="T70" fmla="+- 0 3510 3298"/>
                <a:gd name="T71" fmla="*/ 3510 h 369"/>
                <a:gd name="T72" fmla="+- 0 10494 10493"/>
                <a:gd name="T73" fmla="*/ T72 w 386"/>
                <a:gd name="T74" fmla="+- 0 3575 3298"/>
                <a:gd name="T75" fmla="*/ 3575 h 369"/>
                <a:gd name="T76" fmla="+- 0 10507 10493"/>
                <a:gd name="T77" fmla="*/ T76 w 386"/>
                <a:gd name="T78" fmla="+- 0 3620 3298"/>
                <a:gd name="T79" fmla="*/ 3620 h 369"/>
                <a:gd name="T80" fmla="+- 0 10535 10493"/>
                <a:gd name="T81" fmla="*/ T80 w 386"/>
                <a:gd name="T82" fmla="+- 0 3646 3298"/>
                <a:gd name="T83" fmla="*/ 3646 h 369"/>
                <a:gd name="T84" fmla="+- 0 10581 10493"/>
                <a:gd name="T85" fmla="*/ T84 w 386"/>
                <a:gd name="T86" fmla="+- 0 3663 3298"/>
                <a:gd name="T87" fmla="*/ 3663 h 369"/>
                <a:gd name="T88" fmla="+- 0 10643 10493"/>
                <a:gd name="T89" fmla="*/ T88 w 386"/>
                <a:gd name="T90" fmla="+- 0 3667 3298"/>
                <a:gd name="T91" fmla="*/ 3667 h 369"/>
                <a:gd name="T92" fmla="+- 0 10718 10493"/>
                <a:gd name="T93" fmla="*/ T92 w 386"/>
                <a:gd name="T94" fmla="+- 0 3656 3298"/>
                <a:gd name="T95" fmla="*/ 3656 h 369"/>
                <a:gd name="T96" fmla="+- 0 10780 10493"/>
                <a:gd name="T97" fmla="*/ T96 w 386"/>
                <a:gd name="T98" fmla="+- 0 3630 3298"/>
                <a:gd name="T99" fmla="*/ 3630 h 369"/>
                <a:gd name="T100" fmla="+- 0 10833 10493"/>
                <a:gd name="T101" fmla="*/ T100 w 386"/>
                <a:gd name="T102" fmla="+- 0 3585 3298"/>
                <a:gd name="T103" fmla="*/ 3585 h 369"/>
                <a:gd name="T104" fmla="+- 0 10869 10493"/>
                <a:gd name="T105" fmla="*/ T104 w 386"/>
                <a:gd name="T106" fmla="+- 0 3525 3298"/>
                <a:gd name="T107" fmla="*/ 3525 h 369"/>
                <a:gd name="T108" fmla="+- 0 10879 10493"/>
                <a:gd name="T109" fmla="*/ T108 w 386"/>
                <a:gd name="T110" fmla="+- 0 3454 3298"/>
                <a:gd name="T111" fmla="*/ 3454 h 3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386" h="369">
                  <a:moveTo>
                    <a:pt x="386" y="156"/>
                  </a:moveTo>
                  <a:lnTo>
                    <a:pt x="363" y="80"/>
                  </a:lnTo>
                  <a:lnTo>
                    <a:pt x="311" y="23"/>
                  </a:lnTo>
                  <a:lnTo>
                    <a:pt x="247" y="0"/>
                  </a:lnTo>
                  <a:lnTo>
                    <a:pt x="179" y="5"/>
                  </a:lnTo>
                  <a:lnTo>
                    <a:pt x="131" y="25"/>
                  </a:lnTo>
                  <a:lnTo>
                    <a:pt x="129" y="19"/>
                  </a:lnTo>
                  <a:lnTo>
                    <a:pt x="118" y="12"/>
                  </a:lnTo>
                  <a:lnTo>
                    <a:pt x="104" y="11"/>
                  </a:lnTo>
                  <a:lnTo>
                    <a:pt x="88" y="16"/>
                  </a:lnTo>
                  <a:lnTo>
                    <a:pt x="70" y="26"/>
                  </a:lnTo>
                  <a:lnTo>
                    <a:pt x="56" y="40"/>
                  </a:lnTo>
                  <a:lnTo>
                    <a:pt x="47" y="55"/>
                  </a:lnTo>
                  <a:lnTo>
                    <a:pt x="44" y="69"/>
                  </a:lnTo>
                  <a:lnTo>
                    <a:pt x="48" y="80"/>
                  </a:lnTo>
                  <a:lnTo>
                    <a:pt x="54" y="84"/>
                  </a:lnTo>
                  <a:lnTo>
                    <a:pt x="18" y="140"/>
                  </a:lnTo>
                  <a:lnTo>
                    <a:pt x="0" y="212"/>
                  </a:lnTo>
                  <a:lnTo>
                    <a:pt x="1" y="277"/>
                  </a:lnTo>
                  <a:lnTo>
                    <a:pt x="14" y="322"/>
                  </a:lnTo>
                  <a:lnTo>
                    <a:pt x="42" y="348"/>
                  </a:lnTo>
                  <a:lnTo>
                    <a:pt x="88" y="365"/>
                  </a:lnTo>
                  <a:lnTo>
                    <a:pt x="150" y="369"/>
                  </a:lnTo>
                  <a:lnTo>
                    <a:pt x="225" y="358"/>
                  </a:lnTo>
                  <a:lnTo>
                    <a:pt x="287" y="332"/>
                  </a:lnTo>
                  <a:lnTo>
                    <a:pt x="340" y="287"/>
                  </a:lnTo>
                  <a:lnTo>
                    <a:pt x="376" y="227"/>
                  </a:lnTo>
                  <a:lnTo>
                    <a:pt x="386" y="156"/>
                  </a:lnTo>
                  <a:close/>
                </a:path>
              </a:pathLst>
            </a:custGeom>
            <a:solidFill>
              <a:srgbClr val="FD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467">
              <a:extLst>
                <a:ext uri="{FF2B5EF4-FFF2-40B4-BE49-F238E27FC236}">
                  <a16:creationId xmlns:a16="http://schemas.microsoft.com/office/drawing/2014/main" id="{9C089522-7CC6-3C3F-F395-92A629AD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5" y="3512"/>
              <a:ext cx="71" cy="125"/>
            </a:xfrm>
            <a:custGeom>
              <a:avLst/>
              <a:gdLst>
                <a:gd name="T0" fmla="+- 0 10565 10565"/>
                <a:gd name="T1" fmla="*/ T0 w 71"/>
                <a:gd name="T2" fmla="+- 0 3512 3512"/>
                <a:gd name="T3" fmla="*/ 3512 h 125"/>
                <a:gd name="T4" fmla="+- 0 10568 10565"/>
                <a:gd name="T5" fmla="*/ T4 w 71"/>
                <a:gd name="T6" fmla="+- 0 3543 3512"/>
                <a:gd name="T7" fmla="*/ 3543 h 125"/>
                <a:gd name="T8" fmla="+- 0 10586 10565"/>
                <a:gd name="T9" fmla="*/ T8 w 71"/>
                <a:gd name="T10" fmla="+- 0 3584 3512"/>
                <a:gd name="T11" fmla="*/ 3584 h 125"/>
                <a:gd name="T12" fmla="+- 0 10611 10565"/>
                <a:gd name="T13" fmla="*/ T12 w 71"/>
                <a:gd name="T14" fmla="+- 0 3620 3512"/>
                <a:gd name="T15" fmla="*/ 3620 h 125"/>
                <a:gd name="T16" fmla="+- 0 10636 10565"/>
                <a:gd name="T17" fmla="*/ T16 w 71"/>
                <a:gd name="T18" fmla="+- 0 3637 3512"/>
                <a:gd name="T19" fmla="*/ 3637 h 125"/>
                <a:gd name="T20" fmla="+- 0 10617 10565"/>
                <a:gd name="T21" fmla="*/ T20 w 71"/>
                <a:gd name="T22" fmla="+- 0 3615 3512"/>
                <a:gd name="T23" fmla="*/ 3615 h 125"/>
                <a:gd name="T24" fmla="+- 0 10594 10565"/>
                <a:gd name="T25" fmla="*/ T24 w 71"/>
                <a:gd name="T26" fmla="+- 0 3578 3512"/>
                <a:gd name="T27" fmla="*/ 3578 h 125"/>
                <a:gd name="T28" fmla="+- 0 10574 10565"/>
                <a:gd name="T29" fmla="*/ T28 w 71"/>
                <a:gd name="T30" fmla="+- 0 3539 3512"/>
                <a:gd name="T31" fmla="*/ 3539 h 125"/>
                <a:gd name="T32" fmla="+- 0 10565 10565"/>
                <a:gd name="T33" fmla="*/ T32 w 71"/>
                <a:gd name="T34" fmla="+- 0 3512 3512"/>
                <a:gd name="T35" fmla="*/ 3512 h 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71" h="125">
                  <a:moveTo>
                    <a:pt x="0" y="0"/>
                  </a:moveTo>
                  <a:lnTo>
                    <a:pt x="3" y="31"/>
                  </a:lnTo>
                  <a:lnTo>
                    <a:pt x="21" y="72"/>
                  </a:lnTo>
                  <a:lnTo>
                    <a:pt x="46" y="108"/>
                  </a:lnTo>
                  <a:lnTo>
                    <a:pt x="71" y="125"/>
                  </a:lnTo>
                  <a:lnTo>
                    <a:pt x="52" y="103"/>
                  </a:lnTo>
                  <a:lnTo>
                    <a:pt x="29" y="66"/>
                  </a:lnTo>
                  <a:lnTo>
                    <a:pt x="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466">
              <a:extLst>
                <a:ext uri="{FF2B5EF4-FFF2-40B4-BE49-F238E27FC236}">
                  <a16:creationId xmlns:a16="http://schemas.microsoft.com/office/drawing/2014/main" id="{F878F0D9-DCDB-17A4-01B9-6DEBADA5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" y="3367"/>
              <a:ext cx="1027" cy="494"/>
            </a:xfrm>
            <a:custGeom>
              <a:avLst/>
              <a:gdLst>
                <a:gd name="T0" fmla="+- 0 10935 9908"/>
                <a:gd name="T1" fmla="*/ T0 w 1027"/>
                <a:gd name="T2" fmla="+- 0 3818 3368"/>
                <a:gd name="T3" fmla="*/ 3818 h 494"/>
                <a:gd name="T4" fmla="+- 0 10922 9908"/>
                <a:gd name="T5" fmla="*/ T4 w 1027"/>
                <a:gd name="T6" fmla="+- 0 3794 3368"/>
                <a:gd name="T7" fmla="*/ 3794 h 494"/>
                <a:gd name="T8" fmla="+- 0 10920 9908"/>
                <a:gd name="T9" fmla="*/ T8 w 1027"/>
                <a:gd name="T10" fmla="+- 0 3793 3368"/>
                <a:gd name="T11" fmla="*/ 3793 h 494"/>
                <a:gd name="T12" fmla="+- 0 10921 9908"/>
                <a:gd name="T13" fmla="*/ T12 w 1027"/>
                <a:gd name="T14" fmla="+- 0 3792 3368"/>
                <a:gd name="T15" fmla="*/ 3792 h 494"/>
                <a:gd name="T16" fmla="+- 0 10918 9908"/>
                <a:gd name="T17" fmla="*/ T16 w 1027"/>
                <a:gd name="T18" fmla="+- 0 3786 3368"/>
                <a:gd name="T19" fmla="*/ 3786 h 494"/>
                <a:gd name="T20" fmla="+- 0 10917 9908"/>
                <a:gd name="T21" fmla="*/ T20 w 1027"/>
                <a:gd name="T22" fmla="+- 0 3783 3368"/>
                <a:gd name="T23" fmla="*/ 3783 h 494"/>
                <a:gd name="T24" fmla="+- 0 10861 9908"/>
                <a:gd name="T25" fmla="*/ T24 w 1027"/>
                <a:gd name="T26" fmla="+- 0 3783 3368"/>
                <a:gd name="T27" fmla="*/ 3783 h 494"/>
                <a:gd name="T28" fmla="+- 0 10860 9908"/>
                <a:gd name="T29" fmla="*/ T28 w 1027"/>
                <a:gd name="T30" fmla="+- 0 3784 3368"/>
                <a:gd name="T31" fmla="*/ 3784 h 494"/>
                <a:gd name="T32" fmla="+- 0 10664 9908"/>
                <a:gd name="T33" fmla="*/ T32 w 1027"/>
                <a:gd name="T34" fmla="+- 0 3784 3368"/>
                <a:gd name="T35" fmla="*/ 3784 h 494"/>
                <a:gd name="T36" fmla="+- 0 10449 9908"/>
                <a:gd name="T37" fmla="*/ T36 w 1027"/>
                <a:gd name="T38" fmla="+- 0 3640 3368"/>
                <a:gd name="T39" fmla="*/ 3640 h 494"/>
                <a:gd name="T40" fmla="+- 0 10440 9908"/>
                <a:gd name="T41" fmla="*/ T40 w 1027"/>
                <a:gd name="T42" fmla="+- 0 3639 3368"/>
                <a:gd name="T43" fmla="*/ 3639 h 494"/>
                <a:gd name="T44" fmla="+- 0 10404 9908"/>
                <a:gd name="T45" fmla="*/ T44 w 1027"/>
                <a:gd name="T46" fmla="+- 0 3563 3368"/>
                <a:gd name="T47" fmla="*/ 3563 h 494"/>
                <a:gd name="T48" fmla="+- 0 10405 9908"/>
                <a:gd name="T49" fmla="*/ T48 w 1027"/>
                <a:gd name="T50" fmla="+- 0 3560 3368"/>
                <a:gd name="T51" fmla="*/ 3560 h 494"/>
                <a:gd name="T52" fmla="+- 0 10399 9908"/>
                <a:gd name="T53" fmla="*/ T52 w 1027"/>
                <a:gd name="T54" fmla="+- 0 3551 3368"/>
                <a:gd name="T55" fmla="*/ 3551 h 494"/>
                <a:gd name="T56" fmla="+- 0 10388 9908"/>
                <a:gd name="T57" fmla="*/ T56 w 1027"/>
                <a:gd name="T58" fmla="+- 0 3528 3368"/>
                <a:gd name="T59" fmla="*/ 3528 h 494"/>
                <a:gd name="T60" fmla="+- 0 10384 9908"/>
                <a:gd name="T61" fmla="*/ T60 w 1027"/>
                <a:gd name="T62" fmla="+- 0 3530 3368"/>
                <a:gd name="T63" fmla="*/ 3530 h 494"/>
                <a:gd name="T64" fmla="+- 0 10378 9908"/>
                <a:gd name="T65" fmla="*/ T64 w 1027"/>
                <a:gd name="T66" fmla="+- 0 3520 3368"/>
                <a:gd name="T67" fmla="*/ 3520 h 494"/>
                <a:gd name="T68" fmla="+- 0 10152 9908"/>
                <a:gd name="T69" fmla="*/ T68 w 1027"/>
                <a:gd name="T70" fmla="+- 0 3370 3368"/>
                <a:gd name="T71" fmla="*/ 3370 h 494"/>
                <a:gd name="T72" fmla="+- 0 10140 9908"/>
                <a:gd name="T73" fmla="*/ T72 w 1027"/>
                <a:gd name="T74" fmla="+- 0 3369 3368"/>
                <a:gd name="T75" fmla="*/ 3369 h 494"/>
                <a:gd name="T76" fmla="+- 0 10138 9908"/>
                <a:gd name="T77" fmla="*/ T76 w 1027"/>
                <a:gd name="T78" fmla="+- 0 3368 3368"/>
                <a:gd name="T79" fmla="*/ 3368 h 494"/>
                <a:gd name="T80" fmla="+- 0 10135 9908"/>
                <a:gd name="T81" fmla="*/ T80 w 1027"/>
                <a:gd name="T82" fmla="+- 0 3369 3368"/>
                <a:gd name="T83" fmla="*/ 3369 h 494"/>
                <a:gd name="T84" fmla="+- 0 10129 9908"/>
                <a:gd name="T85" fmla="*/ T84 w 1027"/>
                <a:gd name="T86" fmla="+- 0 3368 3368"/>
                <a:gd name="T87" fmla="*/ 3368 h 494"/>
                <a:gd name="T88" fmla="+- 0 10112 9908"/>
                <a:gd name="T89" fmla="*/ T88 w 1027"/>
                <a:gd name="T90" fmla="+- 0 3378 3368"/>
                <a:gd name="T91" fmla="*/ 3378 h 494"/>
                <a:gd name="T92" fmla="+- 0 10102 9908"/>
                <a:gd name="T93" fmla="*/ T92 w 1027"/>
                <a:gd name="T94" fmla="+- 0 3382 3368"/>
                <a:gd name="T95" fmla="*/ 3382 h 494"/>
                <a:gd name="T96" fmla="+- 0 9949 9908"/>
                <a:gd name="T97" fmla="*/ T96 w 1027"/>
                <a:gd name="T98" fmla="+- 0 3500 3368"/>
                <a:gd name="T99" fmla="*/ 3500 h 494"/>
                <a:gd name="T100" fmla="+- 0 9949 9908"/>
                <a:gd name="T101" fmla="*/ T100 w 1027"/>
                <a:gd name="T102" fmla="+- 0 3499 3368"/>
                <a:gd name="T103" fmla="*/ 3499 h 494"/>
                <a:gd name="T104" fmla="+- 0 9932 9908"/>
                <a:gd name="T105" fmla="*/ T104 w 1027"/>
                <a:gd name="T106" fmla="+- 0 3511 3368"/>
                <a:gd name="T107" fmla="*/ 3511 h 494"/>
                <a:gd name="T108" fmla="+- 0 9908 9908"/>
                <a:gd name="T109" fmla="*/ T108 w 1027"/>
                <a:gd name="T110" fmla="+- 0 3543 3368"/>
                <a:gd name="T111" fmla="*/ 3543 h 494"/>
                <a:gd name="T112" fmla="+- 0 9912 9908"/>
                <a:gd name="T113" fmla="*/ T112 w 1027"/>
                <a:gd name="T114" fmla="+- 0 3570 3368"/>
                <a:gd name="T115" fmla="*/ 3570 h 494"/>
                <a:gd name="T116" fmla="+- 0 9936 9908"/>
                <a:gd name="T117" fmla="*/ T116 w 1027"/>
                <a:gd name="T118" fmla="+- 0 3582 3368"/>
                <a:gd name="T119" fmla="*/ 3582 h 494"/>
                <a:gd name="T120" fmla="+- 0 9938 9908"/>
                <a:gd name="T121" fmla="*/ T120 w 1027"/>
                <a:gd name="T122" fmla="+- 0 3581 3368"/>
                <a:gd name="T123" fmla="*/ 3581 h 494"/>
                <a:gd name="T124" fmla="+- 0 9937 9908"/>
                <a:gd name="T125" fmla="*/ T124 w 1027"/>
                <a:gd name="T126" fmla="+- 0 3583 3368"/>
                <a:gd name="T127" fmla="*/ 3583 h 494"/>
                <a:gd name="T128" fmla="+- 0 9944 9908"/>
                <a:gd name="T129" fmla="*/ T128 w 1027"/>
                <a:gd name="T130" fmla="+- 0 3586 3368"/>
                <a:gd name="T131" fmla="*/ 3586 h 494"/>
                <a:gd name="T132" fmla="+- 0 9947 9908"/>
                <a:gd name="T133" fmla="*/ T132 w 1027"/>
                <a:gd name="T134" fmla="+- 0 3588 3368"/>
                <a:gd name="T135" fmla="*/ 3588 h 494"/>
                <a:gd name="T136" fmla="+- 0 9992 9908"/>
                <a:gd name="T137" fmla="*/ T136 w 1027"/>
                <a:gd name="T138" fmla="+- 0 3556 3368"/>
                <a:gd name="T139" fmla="*/ 3556 h 494"/>
                <a:gd name="T140" fmla="+- 0 9992 9908"/>
                <a:gd name="T141" fmla="*/ T140 w 1027"/>
                <a:gd name="T142" fmla="+- 0 3555 3368"/>
                <a:gd name="T143" fmla="*/ 3555 h 494"/>
                <a:gd name="T144" fmla="+- 0 10135 9908"/>
                <a:gd name="T145" fmla="*/ T144 w 1027"/>
                <a:gd name="T146" fmla="+- 0 3455 3368"/>
                <a:gd name="T147" fmla="*/ 3455 h 494"/>
                <a:gd name="T148" fmla="+- 0 10277 9908"/>
                <a:gd name="T149" fmla="*/ T148 w 1027"/>
                <a:gd name="T150" fmla="+- 0 3577 3368"/>
                <a:gd name="T151" fmla="*/ 3577 h 494"/>
                <a:gd name="T152" fmla="+- 0 9937 9908"/>
                <a:gd name="T153" fmla="*/ T152 w 1027"/>
                <a:gd name="T154" fmla="+- 0 3728 3368"/>
                <a:gd name="T155" fmla="*/ 3728 h 494"/>
                <a:gd name="T156" fmla="+- 0 10178 9908"/>
                <a:gd name="T157" fmla="*/ T156 w 1027"/>
                <a:gd name="T158" fmla="+- 0 3799 3368"/>
                <a:gd name="T159" fmla="*/ 3799 h 494"/>
                <a:gd name="T160" fmla="+- 0 10386 9908"/>
                <a:gd name="T161" fmla="*/ T160 w 1027"/>
                <a:gd name="T162" fmla="+- 0 3718 3368"/>
                <a:gd name="T163" fmla="*/ 3718 h 494"/>
                <a:gd name="T164" fmla="+- 0 10410 9908"/>
                <a:gd name="T165" fmla="*/ T164 w 1027"/>
                <a:gd name="T166" fmla="+- 0 3744 3368"/>
                <a:gd name="T167" fmla="*/ 3744 h 494"/>
                <a:gd name="T168" fmla="+- 0 10642 9908"/>
                <a:gd name="T169" fmla="*/ T168 w 1027"/>
                <a:gd name="T170" fmla="+- 0 3860 3368"/>
                <a:gd name="T171" fmla="*/ 3860 h 494"/>
                <a:gd name="T172" fmla="+- 0 10661 9908"/>
                <a:gd name="T173" fmla="*/ T172 w 1027"/>
                <a:gd name="T174" fmla="+- 0 3859 3368"/>
                <a:gd name="T175" fmla="*/ 3859 h 494"/>
                <a:gd name="T176" fmla="+- 0 10671 9908"/>
                <a:gd name="T177" fmla="*/ T176 w 1027"/>
                <a:gd name="T178" fmla="+- 0 3862 3368"/>
                <a:gd name="T179" fmla="*/ 3862 h 494"/>
                <a:gd name="T180" fmla="+- 0 10864 9908"/>
                <a:gd name="T181" fmla="*/ T180 w 1027"/>
                <a:gd name="T182" fmla="+- 0 3853 3368"/>
                <a:gd name="T183" fmla="*/ 3853 h 494"/>
                <a:gd name="T184" fmla="+- 0 10864 9908"/>
                <a:gd name="T185" fmla="*/ T184 w 1027"/>
                <a:gd name="T186" fmla="+- 0 3854 3368"/>
                <a:gd name="T187" fmla="*/ 3854 h 494"/>
                <a:gd name="T188" fmla="+- 0 10885 9908"/>
                <a:gd name="T189" fmla="*/ T188 w 1027"/>
                <a:gd name="T190" fmla="+- 0 3854 3368"/>
                <a:gd name="T191" fmla="*/ 3854 h 494"/>
                <a:gd name="T192" fmla="+- 0 10922 9908"/>
                <a:gd name="T193" fmla="*/ T192 w 1027"/>
                <a:gd name="T194" fmla="+- 0 3842 3368"/>
                <a:gd name="T195" fmla="*/ 3842 h 494"/>
                <a:gd name="T196" fmla="+- 0 10935 9908"/>
                <a:gd name="T197" fmla="*/ T196 w 1027"/>
                <a:gd name="T198" fmla="+- 0 3818 3368"/>
                <a:gd name="T199" fmla="*/ 3818 h 4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1027" h="494">
                  <a:moveTo>
                    <a:pt x="1027" y="450"/>
                  </a:moveTo>
                  <a:lnTo>
                    <a:pt x="1014" y="426"/>
                  </a:lnTo>
                  <a:lnTo>
                    <a:pt x="1012" y="425"/>
                  </a:lnTo>
                  <a:lnTo>
                    <a:pt x="1013" y="424"/>
                  </a:lnTo>
                  <a:lnTo>
                    <a:pt x="1010" y="418"/>
                  </a:lnTo>
                  <a:lnTo>
                    <a:pt x="1009" y="415"/>
                  </a:lnTo>
                  <a:lnTo>
                    <a:pt x="953" y="415"/>
                  </a:lnTo>
                  <a:lnTo>
                    <a:pt x="952" y="416"/>
                  </a:lnTo>
                  <a:lnTo>
                    <a:pt x="756" y="416"/>
                  </a:lnTo>
                  <a:lnTo>
                    <a:pt x="541" y="272"/>
                  </a:lnTo>
                  <a:lnTo>
                    <a:pt x="532" y="271"/>
                  </a:lnTo>
                  <a:lnTo>
                    <a:pt x="496" y="195"/>
                  </a:lnTo>
                  <a:lnTo>
                    <a:pt x="497" y="192"/>
                  </a:lnTo>
                  <a:lnTo>
                    <a:pt x="491" y="183"/>
                  </a:lnTo>
                  <a:lnTo>
                    <a:pt x="480" y="160"/>
                  </a:lnTo>
                  <a:lnTo>
                    <a:pt x="476" y="162"/>
                  </a:lnTo>
                  <a:lnTo>
                    <a:pt x="470" y="152"/>
                  </a:lnTo>
                  <a:lnTo>
                    <a:pt x="244" y="2"/>
                  </a:lnTo>
                  <a:lnTo>
                    <a:pt x="232" y="1"/>
                  </a:lnTo>
                  <a:lnTo>
                    <a:pt x="230" y="0"/>
                  </a:lnTo>
                  <a:lnTo>
                    <a:pt x="227" y="1"/>
                  </a:lnTo>
                  <a:lnTo>
                    <a:pt x="221" y="0"/>
                  </a:lnTo>
                  <a:lnTo>
                    <a:pt x="204" y="10"/>
                  </a:lnTo>
                  <a:lnTo>
                    <a:pt x="194" y="14"/>
                  </a:lnTo>
                  <a:lnTo>
                    <a:pt x="41" y="132"/>
                  </a:lnTo>
                  <a:lnTo>
                    <a:pt x="41" y="131"/>
                  </a:lnTo>
                  <a:lnTo>
                    <a:pt x="24" y="143"/>
                  </a:lnTo>
                  <a:lnTo>
                    <a:pt x="0" y="175"/>
                  </a:lnTo>
                  <a:lnTo>
                    <a:pt x="4" y="202"/>
                  </a:lnTo>
                  <a:lnTo>
                    <a:pt x="28" y="214"/>
                  </a:lnTo>
                  <a:lnTo>
                    <a:pt x="30" y="213"/>
                  </a:lnTo>
                  <a:lnTo>
                    <a:pt x="29" y="215"/>
                  </a:lnTo>
                  <a:lnTo>
                    <a:pt x="36" y="218"/>
                  </a:lnTo>
                  <a:lnTo>
                    <a:pt x="39" y="220"/>
                  </a:lnTo>
                  <a:lnTo>
                    <a:pt x="84" y="188"/>
                  </a:lnTo>
                  <a:lnTo>
                    <a:pt x="84" y="187"/>
                  </a:lnTo>
                  <a:lnTo>
                    <a:pt x="227" y="87"/>
                  </a:lnTo>
                  <a:lnTo>
                    <a:pt x="369" y="209"/>
                  </a:lnTo>
                  <a:lnTo>
                    <a:pt x="29" y="360"/>
                  </a:lnTo>
                  <a:lnTo>
                    <a:pt x="270" y="431"/>
                  </a:lnTo>
                  <a:lnTo>
                    <a:pt x="478" y="350"/>
                  </a:lnTo>
                  <a:lnTo>
                    <a:pt x="502" y="376"/>
                  </a:lnTo>
                  <a:lnTo>
                    <a:pt x="734" y="492"/>
                  </a:lnTo>
                  <a:lnTo>
                    <a:pt x="753" y="491"/>
                  </a:lnTo>
                  <a:lnTo>
                    <a:pt x="763" y="494"/>
                  </a:lnTo>
                  <a:lnTo>
                    <a:pt x="956" y="485"/>
                  </a:lnTo>
                  <a:lnTo>
                    <a:pt x="956" y="486"/>
                  </a:lnTo>
                  <a:lnTo>
                    <a:pt x="977" y="486"/>
                  </a:lnTo>
                  <a:lnTo>
                    <a:pt x="1014" y="474"/>
                  </a:lnTo>
                  <a:lnTo>
                    <a:pt x="1027" y="450"/>
                  </a:lnTo>
                  <a:close/>
                </a:path>
              </a:pathLst>
            </a:custGeom>
            <a:solidFill>
              <a:srgbClr val="FDD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B096E2-4D26-9E9F-1F1D-B3C89FFD6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8" y="3287"/>
              <a:ext cx="32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464">
              <a:extLst>
                <a:ext uri="{FF2B5EF4-FFF2-40B4-BE49-F238E27FC236}">
                  <a16:creationId xmlns:a16="http://schemas.microsoft.com/office/drawing/2014/main" id="{3A2DD530-0EA3-F00F-A384-9DC1386AB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0" y="3690"/>
              <a:ext cx="1735" cy="317"/>
            </a:xfrm>
            <a:custGeom>
              <a:avLst/>
              <a:gdLst>
                <a:gd name="T0" fmla="+- 0 10998 9330"/>
                <a:gd name="T1" fmla="*/ T0 w 1735"/>
                <a:gd name="T2" fmla="+- 0 3888 3690"/>
                <a:gd name="T3" fmla="*/ 3888 h 317"/>
                <a:gd name="T4" fmla="+- 0 10860 9330"/>
                <a:gd name="T5" fmla="*/ T4 w 1735"/>
                <a:gd name="T6" fmla="+- 0 3926 3690"/>
                <a:gd name="T7" fmla="*/ 3926 h 317"/>
                <a:gd name="T8" fmla="+- 0 10716 9330"/>
                <a:gd name="T9" fmla="*/ T8 w 1735"/>
                <a:gd name="T10" fmla="+- 0 3944 3690"/>
                <a:gd name="T11" fmla="*/ 3944 h 317"/>
                <a:gd name="T12" fmla="+- 0 10569 9330"/>
                <a:gd name="T13" fmla="*/ T12 w 1735"/>
                <a:gd name="T14" fmla="+- 0 3946 3690"/>
                <a:gd name="T15" fmla="*/ 3946 h 317"/>
                <a:gd name="T16" fmla="+- 0 10473 9330"/>
                <a:gd name="T17" fmla="*/ T16 w 1735"/>
                <a:gd name="T18" fmla="+- 0 3941 3690"/>
                <a:gd name="T19" fmla="*/ 3941 h 317"/>
                <a:gd name="T20" fmla="+- 0 10579 9330"/>
                <a:gd name="T21" fmla="*/ T20 w 1735"/>
                <a:gd name="T22" fmla="+- 0 3934 3690"/>
                <a:gd name="T23" fmla="*/ 3934 h 317"/>
                <a:gd name="T24" fmla="+- 0 10724 9330"/>
                <a:gd name="T25" fmla="*/ T24 w 1735"/>
                <a:gd name="T26" fmla="+- 0 3910 3690"/>
                <a:gd name="T27" fmla="*/ 3910 h 317"/>
                <a:gd name="T28" fmla="+- 0 10862 9330"/>
                <a:gd name="T29" fmla="*/ T28 w 1735"/>
                <a:gd name="T30" fmla="+- 0 3868 3690"/>
                <a:gd name="T31" fmla="*/ 3868 h 317"/>
                <a:gd name="T32" fmla="+- 0 10993 9330"/>
                <a:gd name="T33" fmla="*/ T32 w 1735"/>
                <a:gd name="T34" fmla="+- 0 3804 3690"/>
                <a:gd name="T35" fmla="*/ 3804 h 317"/>
                <a:gd name="T36" fmla="+- 0 10983 9330"/>
                <a:gd name="T37" fmla="*/ T36 w 1735"/>
                <a:gd name="T38" fmla="+- 0 3787 3690"/>
                <a:gd name="T39" fmla="*/ 3787 h 317"/>
                <a:gd name="T40" fmla="+- 0 10839 9330"/>
                <a:gd name="T41" fmla="*/ T40 w 1735"/>
                <a:gd name="T42" fmla="+- 0 3818 3690"/>
                <a:gd name="T43" fmla="*/ 3818 h 317"/>
                <a:gd name="T44" fmla="+- 0 10693 9330"/>
                <a:gd name="T45" fmla="*/ T44 w 1735"/>
                <a:gd name="T46" fmla="+- 0 3829 3690"/>
                <a:gd name="T47" fmla="*/ 3829 h 317"/>
                <a:gd name="T48" fmla="+- 0 10547 9330"/>
                <a:gd name="T49" fmla="*/ T48 w 1735"/>
                <a:gd name="T50" fmla="+- 0 3823 3690"/>
                <a:gd name="T51" fmla="*/ 3823 h 317"/>
                <a:gd name="T52" fmla="+- 0 10399 9330"/>
                <a:gd name="T53" fmla="*/ T52 w 1735"/>
                <a:gd name="T54" fmla="+- 0 3805 3690"/>
                <a:gd name="T55" fmla="*/ 3805 h 317"/>
                <a:gd name="T56" fmla="+- 0 10251 9330"/>
                <a:gd name="T57" fmla="*/ T56 w 1735"/>
                <a:gd name="T58" fmla="+- 0 3780 3690"/>
                <a:gd name="T59" fmla="*/ 3780 h 317"/>
                <a:gd name="T60" fmla="+- 0 9959 9330"/>
                <a:gd name="T61" fmla="*/ T60 w 1735"/>
                <a:gd name="T62" fmla="+- 0 3724 3690"/>
                <a:gd name="T63" fmla="*/ 3724 h 317"/>
                <a:gd name="T64" fmla="+- 0 9815 9330"/>
                <a:gd name="T65" fmla="*/ T64 w 1735"/>
                <a:gd name="T66" fmla="+- 0 3702 3690"/>
                <a:gd name="T67" fmla="*/ 3702 h 317"/>
                <a:gd name="T68" fmla="+- 0 9674 9330"/>
                <a:gd name="T69" fmla="*/ T68 w 1735"/>
                <a:gd name="T70" fmla="+- 0 3691 3690"/>
                <a:gd name="T71" fmla="*/ 3691 h 317"/>
                <a:gd name="T72" fmla="+- 0 9536 9330"/>
                <a:gd name="T73" fmla="*/ T72 w 1735"/>
                <a:gd name="T74" fmla="+- 0 3694 3690"/>
                <a:gd name="T75" fmla="*/ 3694 h 317"/>
                <a:gd name="T76" fmla="+- 0 9402 9330"/>
                <a:gd name="T77" fmla="*/ T76 w 1735"/>
                <a:gd name="T78" fmla="+- 0 3717 3690"/>
                <a:gd name="T79" fmla="*/ 3717 h 317"/>
                <a:gd name="T80" fmla="+- 0 9551 9330"/>
                <a:gd name="T81" fmla="*/ T80 w 1735"/>
                <a:gd name="T82" fmla="+- 0 3719 3690"/>
                <a:gd name="T83" fmla="*/ 3719 h 317"/>
                <a:gd name="T84" fmla="+- 0 9701 9330"/>
                <a:gd name="T85" fmla="*/ T84 w 1735"/>
                <a:gd name="T86" fmla="+- 0 3736 3690"/>
                <a:gd name="T87" fmla="*/ 3736 h 317"/>
                <a:gd name="T88" fmla="+- 0 9851 9330"/>
                <a:gd name="T89" fmla="*/ T88 w 1735"/>
                <a:gd name="T90" fmla="+- 0 3764 3690"/>
                <a:gd name="T91" fmla="*/ 3764 h 317"/>
                <a:gd name="T92" fmla="+- 0 10149 9330"/>
                <a:gd name="T93" fmla="*/ T92 w 1735"/>
                <a:gd name="T94" fmla="+- 0 3831 3690"/>
                <a:gd name="T95" fmla="*/ 3831 h 317"/>
                <a:gd name="T96" fmla="+- 0 10296 9330"/>
                <a:gd name="T97" fmla="*/ T96 w 1735"/>
                <a:gd name="T98" fmla="+- 0 3861 3690"/>
                <a:gd name="T99" fmla="*/ 3861 h 317"/>
                <a:gd name="T100" fmla="+- 0 10336 9330"/>
                <a:gd name="T101" fmla="*/ T100 w 1735"/>
                <a:gd name="T102" fmla="+- 0 3871 3690"/>
                <a:gd name="T103" fmla="*/ 3871 h 317"/>
                <a:gd name="T104" fmla="+- 0 10184 9330"/>
                <a:gd name="T105" fmla="*/ T104 w 1735"/>
                <a:gd name="T106" fmla="+- 0 3859 3690"/>
                <a:gd name="T107" fmla="*/ 3859 h 317"/>
                <a:gd name="T108" fmla="+- 0 9958 9330"/>
                <a:gd name="T109" fmla="*/ T108 w 1735"/>
                <a:gd name="T110" fmla="+- 0 3838 3690"/>
                <a:gd name="T111" fmla="*/ 3838 h 317"/>
                <a:gd name="T112" fmla="+- 0 9810 9330"/>
                <a:gd name="T113" fmla="*/ T112 w 1735"/>
                <a:gd name="T114" fmla="+- 0 3828 3690"/>
                <a:gd name="T115" fmla="*/ 3828 h 317"/>
                <a:gd name="T116" fmla="+- 0 9666 9330"/>
                <a:gd name="T117" fmla="*/ T116 w 1735"/>
                <a:gd name="T118" fmla="+- 0 3827 3690"/>
                <a:gd name="T119" fmla="*/ 3827 h 317"/>
                <a:gd name="T120" fmla="+- 0 9527 9330"/>
                <a:gd name="T121" fmla="*/ T120 w 1735"/>
                <a:gd name="T122" fmla="+- 0 3837 3690"/>
                <a:gd name="T123" fmla="*/ 3837 h 317"/>
                <a:gd name="T124" fmla="+- 0 9394 9330"/>
                <a:gd name="T125" fmla="*/ T124 w 1735"/>
                <a:gd name="T126" fmla="+- 0 3863 3690"/>
                <a:gd name="T127" fmla="*/ 3863 h 317"/>
                <a:gd name="T128" fmla="+- 0 9334 9330"/>
                <a:gd name="T129" fmla="*/ T128 w 1735"/>
                <a:gd name="T130" fmla="+- 0 3883 3690"/>
                <a:gd name="T131" fmla="*/ 3883 h 317"/>
                <a:gd name="T132" fmla="+- 0 9395 9330"/>
                <a:gd name="T133" fmla="*/ T132 w 1735"/>
                <a:gd name="T134" fmla="+- 0 3881 3690"/>
                <a:gd name="T135" fmla="*/ 3881 h 317"/>
                <a:gd name="T136" fmla="+- 0 9530 9330"/>
                <a:gd name="T137" fmla="*/ T136 w 1735"/>
                <a:gd name="T138" fmla="+- 0 3887 3690"/>
                <a:gd name="T139" fmla="*/ 3887 h 317"/>
                <a:gd name="T140" fmla="+- 0 9673 9330"/>
                <a:gd name="T141" fmla="*/ T140 w 1735"/>
                <a:gd name="T142" fmla="+- 0 3902 3690"/>
                <a:gd name="T143" fmla="*/ 3902 h 317"/>
                <a:gd name="T144" fmla="+- 0 9821 9330"/>
                <a:gd name="T145" fmla="*/ T144 w 1735"/>
                <a:gd name="T146" fmla="+- 0 3924 3690"/>
                <a:gd name="T147" fmla="*/ 3924 h 317"/>
                <a:gd name="T148" fmla="+- 0 10128 9330"/>
                <a:gd name="T149" fmla="*/ T148 w 1735"/>
                <a:gd name="T150" fmla="+- 0 3973 3690"/>
                <a:gd name="T151" fmla="*/ 3973 h 317"/>
                <a:gd name="T152" fmla="+- 0 10283 9330"/>
                <a:gd name="T153" fmla="*/ T152 w 1735"/>
                <a:gd name="T154" fmla="+- 0 3993 3690"/>
                <a:gd name="T155" fmla="*/ 3993 h 317"/>
                <a:gd name="T156" fmla="+- 0 10436 9330"/>
                <a:gd name="T157" fmla="*/ T156 w 1735"/>
                <a:gd name="T158" fmla="+- 0 4005 3690"/>
                <a:gd name="T159" fmla="*/ 4005 h 317"/>
                <a:gd name="T160" fmla="+- 0 10587 9330"/>
                <a:gd name="T161" fmla="*/ T160 w 1735"/>
                <a:gd name="T162" fmla="+- 0 4005 3690"/>
                <a:gd name="T163" fmla="*/ 4005 h 317"/>
                <a:gd name="T164" fmla="+- 0 10733 9330"/>
                <a:gd name="T165" fmla="*/ T164 w 1735"/>
                <a:gd name="T166" fmla="+- 0 3989 3690"/>
                <a:gd name="T167" fmla="*/ 3989 h 317"/>
                <a:gd name="T168" fmla="+- 0 10872 9330"/>
                <a:gd name="T169" fmla="*/ T168 w 1735"/>
                <a:gd name="T170" fmla="+- 0 3955 3690"/>
                <a:gd name="T171" fmla="*/ 3955 h 317"/>
                <a:gd name="T172" fmla="+- 0 11003 9330"/>
                <a:gd name="T173" fmla="*/ T172 w 1735"/>
                <a:gd name="T174" fmla="+- 0 3898 3690"/>
                <a:gd name="T175" fmla="*/ 3898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735" h="317">
                  <a:moveTo>
                    <a:pt x="1735" y="170"/>
                  </a:moveTo>
                  <a:lnTo>
                    <a:pt x="1668" y="198"/>
                  </a:lnTo>
                  <a:lnTo>
                    <a:pt x="1600" y="220"/>
                  </a:lnTo>
                  <a:lnTo>
                    <a:pt x="1530" y="236"/>
                  </a:lnTo>
                  <a:lnTo>
                    <a:pt x="1459" y="248"/>
                  </a:lnTo>
                  <a:lnTo>
                    <a:pt x="1386" y="254"/>
                  </a:lnTo>
                  <a:lnTo>
                    <a:pt x="1313" y="257"/>
                  </a:lnTo>
                  <a:lnTo>
                    <a:pt x="1239" y="256"/>
                  </a:lnTo>
                  <a:lnTo>
                    <a:pt x="1164" y="253"/>
                  </a:lnTo>
                  <a:lnTo>
                    <a:pt x="1143" y="251"/>
                  </a:lnTo>
                  <a:lnTo>
                    <a:pt x="1175" y="250"/>
                  </a:lnTo>
                  <a:lnTo>
                    <a:pt x="1249" y="244"/>
                  </a:lnTo>
                  <a:lnTo>
                    <a:pt x="1322" y="234"/>
                  </a:lnTo>
                  <a:lnTo>
                    <a:pt x="1394" y="220"/>
                  </a:lnTo>
                  <a:lnTo>
                    <a:pt x="1464" y="202"/>
                  </a:lnTo>
                  <a:lnTo>
                    <a:pt x="1532" y="178"/>
                  </a:lnTo>
                  <a:lnTo>
                    <a:pt x="1599" y="149"/>
                  </a:lnTo>
                  <a:lnTo>
                    <a:pt x="1663" y="114"/>
                  </a:lnTo>
                  <a:lnTo>
                    <a:pt x="1724" y="72"/>
                  </a:lnTo>
                  <a:lnTo>
                    <a:pt x="1653" y="97"/>
                  </a:lnTo>
                  <a:lnTo>
                    <a:pt x="1581" y="116"/>
                  </a:lnTo>
                  <a:lnTo>
                    <a:pt x="1509" y="128"/>
                  </a:lnTo>
                  <a:lnTo>
                    <a:pt x="1437" y="136"/>
                  </a:lnTo>
                  <a:lnTo>
                    <a:pt x="1363" y="139"/>
                  </a:lnTo>
                  <a:lnTo>
                    <a:pt x="1290" y="138"/>
                  </a:lnTo>
                  <a:lnTo>
                    <a:pt x="1217" y="133"/>
                  </a:lnTo>
                  <a:lnTo>
                    <a:pt x="1143" y="125"/>
                  </a:lnTo>
                  <a:lnTo>
                    <a:pt x="1069" y="115"/>
                  </a:lnTo>
                  <a:lnTo>
                    <a:pt x="995" y="103"/>
                  </a:lnTo>
                  <a:lnTo>
                    <a:pt x="921" y="90"/>
                  </a:lnTo>
                  <a:lnTo>
                    <a:pt x="701" y="47"/>
                  </a:lnTo>
                  <a:lnTo>
                    <a:pt x="629" y="34"/>
                  </a:lnTo>
                  <a:lnTo>
                    <a:pt x="557" y="22"/>
                  </a:lnTo>
                  <a:lnTo>
                    <a:pt x="485" y="12"/>
                  </a:lnTo>
                  <a:lnTo>
                    <a:pt x="414" y="5"/>
                  </a:lnTo>
                  <a:lnTo>
                    <a:pt x="344" y="1"/>
                  </a:lnTo>
                  <a:lnTo>
                    <a:pt x="274" y="0"/>
                  </a:lnTo>
                  <a:lnTo>
                    <a:pt x="206" y="4"/>
                  </a:lnTo>
                  <a:lnTo>
                    <a:pt x="138" y="13"/>
                  </a:lnTo>
                  <a:lnTo>
                    <a:pt x="72" y="27"/>
                  </a:lnTo>
                  <a:lnTo>
                    <a:pt x="146" y="26"/>
                  </a:lnTo>
                  <a:lnTo>
                    <a:pt x="221" y="29"/>
                  </a:lnTo>
                  <a:lnTo>
                    <a:pt x="296" y="36"/>
                  </a:lnTo>
                  <a:lnTo>
                    <a:pt x="371" y="46"/>
                  </a:lnTo>
                  <a:lnTo>
                    <a:pt x="446" y="59"/>
                  </a:lnTo>
                  <a:lnTo>
                    <a:pt x="521" y="74"/>
                  </a:lnTo>
                  <a:lnTo>
                    <a:pt x="596" y="90"/>
                  </a:lnTo>
                  <a:lnTo>
                    <a:pt x="819" y="141"/>
                  </a:lnTo>
                  <a:lnTo>
                    <a:pt x="893" y="156"/>
                  </a:lnTo>
                  <a:lnTo>
                    <a:pt x="966" y="171"/>
                  </a:lnTo>
                  <a:lnTo>
                    <a:pt x="1031" y="182"/>
                  </a:lnTo>
                  <a:lnTo>
                    <a:pt x="1006" y="181"/>
                  </a:lnTo>
                  <a:lnTo>
                    <a:pt x="930" y="175"/>
                  </a:lnTo>
                  <a:lnTo>
                    <a:pt x="854" y="169"/>
                  </a:lnTo>
                  <a:lnTo>
                    <a:pt x="703" y="155"/>
                  </a:lnTo>
                  <a:lnTo>
                    <a:pt x="628" y="148"/>
                  </a:lnTo>
                  <a:lnTo>
                    <a:pt x="554" y="142"/>
                  </a:lnTo>
                  <a:lnTo>
                    <a:pt x="480" y="138"/>
                  </a:lnTo>
                  <a:lnTo>
                    <a:pt x="408" y="136"/>
                  </a:lnTo>
                  <a:lnTo>
                    <a:pt x="336" y="137"/>
                  </a:lnTo>
                  <a:lnTo>
                    <a:pt x="266" y="140"/>
                  </a:lnTo>
                  <a:lnTo>
                    <a:pt x="197" y="147"/>
                  </a:lnTo>
                  <a:lnTo>
                    <a:pt x="130" y="158"/>
                  </a:lnTo>
                  <a:lnTo>
                    <a:pt x="64" y="173"/>
                  </a:lnTo>
                  <a:lnTo>
                    <a:pt x="0" y="193"/>
                  </a:lnTo>
                  <a:lnTo>
                    <a:pt x="4" y="193"/>
                  </a:lnTo>
                  <a:lnTo>
                    <a:pt x="0" y="194"/>
                  </a:lnTo>
                  <a:lnTo>
                    <a:pt x="65" y="191"/>
                  </a:lnTo>
                  <a:lnTo>
                    <a:pt x="131" y="193"/>
                  </a:lnTo>
                  <a:lnTo>
                    <a:pt x="200" y="197"/>
                  </a:lnTo>
                  <a:lnTo>
                    <a:pt x="270" y="203"/>
                  </a:lnTo>
                  <a:lnTo>
                    <a:pt x="343" y="212"/>
                  </a:lnTo>
                  <a:lnTo>
                    <a:pt x="416" y="222"/>
                  </a:lnTo>
                  <a:lnTo>
                    <a:pt x="491" y="234"/>
                  </a:lnTo>
                  <a:lnTo>
                    <a:pt x="720" y="271"/>
                  </a:lnTo>
                  <a:lnTo>
                    <a:pt x="798" y="283"/>
                  </a:lnTo>
                  <a:lnTo>
                    <a:pt x="875" y="294"/>
                  </a:lnTo>
                  <a:lnTo>
                    <a:pt x="953" y="303"/>
                  </a:lnTo>
                  <a:lnTo>
                    <a:pt x="1030" y="310"/>
                  </a:lnTo>
                  <a:lnTo>
                    <a:pt x="1106" y="315"/>
                  </a:lnTo>
                  <a:lnTo>
                    <a:pt x="1182" y="316"/>
                  </a:lnTo>
                  <a:lnTo>
                    <a:pt x="1257" y="315"/>
                  </a:lnTo>
                  <a:lnTo>
                    <a:pt x="1330" y="309"/>
                  </a:lnTo>
                  <a:lnTo>
                    <a:pt x="1403" y="299"/>
                  </a:lnTo>
                  <a:lnTo>
                    <a:pt x="1473" y="285"/>
                  </a:lnTo>
                  <a:lnTo>
                    <a:pt x="1542" y="265"/>
                  </a:lnTo>
                  <a:lnTo>
                    <a:pt x="1608" y="240"/>
                  </a:lnTo>
                  <a:lnTo>
                    <a:pt x="1673" y="208"/>
                  </a:lnTo>
                  <a:lnTo>
                    <a:pt x="1735" y="170"/>
                  </a:lnTo>
                  <a:close/>
                </a:path>
              </a:pathLst>
            </a:custGeom>
            <a:solidFill>
              <a:srgbClr val="00A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991F67-EA02-BA11-DAE5-050EF56BD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" y="3825"/>
              <a:ext cx="2567" cy="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image577.png">
            <a:extLst>
              <a:ext uri="{FF2B5EF4-FFF2-40B4-BE49-F238E27FC236}">
                <a16:creationId xmlns:a16="http://schemas.microsoft.com/office/drawing/2014/main" id="{0CE6E848-DD5C-B539-D6EE-B7A1B94BF7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672992" y="2369163"/>
            <a:ext cx="1888295" cy="149523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F8AB168-02B1-D848-538A-DDCD3AA810A3}"/>
              </a:ext>
            </a:extLst>
          </p:cNvPr>
          <p:cNvGrpSpPr>
            <a:grpSpLocks/>
          </p:cNvGrpSpPr>
          <p:nvPr/>
        </p:nvGrpSpPr>
        <p:grpSpPr bwMode="auto">
          <a:xfrm>
            <a:off x="6274847" y="4259105"/>
            <a:ext cx="1481078" cy="1098550"/>
            <a:chOff x="6629" y="2114"/>
            <a:chExt cx="1376" cy="1730"/>
          </a:xfrm>
        </p:grpSpPr>
        <p:sp>
          <p:nvSpPr>
            <p:cNvPr id="18" name="Freeform 518">
              <a:extLst>
                <a:ext uri="{FF2B5EF4-FFF2-40B4-BE49-F238E27FC236}">
                  <a16:creationId xmlns:a16="http://schemas.microsoft.com/office/drawing/2014/main" id="{8CB7F3B0-6482-DCB4-6588-F657ADA4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" y="2114"/>
              <a:ext cx="628" cy="342"/>
            </a:xfrm>
            <a:custGeom>
              <a:avLst/>
              <a:gdLst>
                <a:gd name="T0" fmla="+- 0 7688 7377"/>
                <a:gd name="T1" fmla="*/ T0 w 628"/>
                <a:gd name="T2" fmla="+- 0 2115 2115"/>
                <a:gd name="T3" fmla="*/ 2115 h 342"/>
                <a:gd name="T4" fmla="+- 0 7377 7377"/>
                <a:gd name="T5" fmla="*/ T4 w 628"/>
                <a:gd name="T6" fmla="+- 0 2282 2115"/>
                <a:gd name="T7" fmla="*/ 2282 h 342"/>
                <a:gd name="T8" fmla="+- 0 8004 7377"/>
                <a:gd name="T9" fmla="*/ T8 w 628"/>
                <a:gd name="T10" fmla="+- 0 2456 2115"/>
                <a:gd name="T11" fmla="*/ 2456 h 342"/>
                <a:gd name="T12" fmla="+- 0 7688 7377"/>
                <a:gd name="T13" fmla="*/ T12 w 628"/>
                <a:gd name="T14" fmla="+- 0 2115 2115"/>
                <a:gd name="T15" fmla="*/ 2115 h 3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8" h="342">
                  <a:moveTo>
                    <a:pt x="311" y="0"/>
                  </a:moveTo>
                  <a:lnTo>
                    <a:pt x="0" y="167"/>
                  </a:lnTo>
                  <a:lnTo>
                    <a:pt x="627" y="34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CDBE4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CA8301-CD6D-862D-CDE4-D260A6DFD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" y="2503"/>
              <a:ext cx="1225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35EF1F-465C-2E5B-95F2-2A6A1DD89791}"/>
              </a:ext>
            </a:extLst>
          </p:cNvPr>
          <p:cNvGrpSpPr>
            <a:grpSpLocks/>
          </p:cNvGrpSpPr>
          <p:nvPr/>
        </p:nvGrpSpPr>
        <p:grpSpPr bwMode="auto">
          <a:xfrm>
            <a:off x="7848442" y="4259105"/>
            <a:ext cx="967892" cy="1010285"/>
            <a:chOff x="6828" y="3975"/>
            <a:chExt cx="849" cy="120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A982262-3E6C-B8DA-96DB-B36339A60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" y="4937"/>
              <a:ext cx="16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59464C-9F3F-C729-8A4B-F8A872176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" y="4953"/>
              <a:ext cx="13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459">
              <a:extLst>
                <a:ext uri="{FF2B5EF4-FFF2-40B4-BE49-F238E27FC236}">
                  <a16:creationId xmlns:a16="http://schemas.microsoft.com/office/drawing/2014/main" id="{083B06C7-8487-9800-671B-BBFD8A848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" y="4779"/>
              <a:ext cx="517" cy="288"/>
            </a:xfrm>
            <a:custGeom>
              <a:avLst/>
              <a:gdLst>
                <a:gd name="T0" fmla="+- 0 7403 6991"/>
                <a:gd name="T1" fmla="*/ T0 w 517"/>
                <a:gd name="T2" fmla="+- 0 4780 4780"/>
                <a:gd name="T3" fmla="*/ 4780 h 288"/>
                <a:gd name="T4" fmla="+- 0 7110 6991"/>
                <a:gd name="T5" fmla="*/ T4 w 517"/>
                <a:gd name="T6" fmla="+- 0 4787 4780"/>
                <a:gd name="T7" fmla="*/ 4787 h 288"/>
                <a:gd name="T8" fmla="+- 0 7059 6991"/>
                <a:gd name="T9" fmla="*/ T8 w 517"/>
                <a:gd name="T10" fmla="+- 0 4819 4780"/>
                <a:gd name="T11" fmla="*/ 4819 h 288"/>
                <a:gd name="T12" fmla="+- 0 7010 6991"/>
                <a:gd name="T13" fmla="*/ T12 w 517"/>
                <a:gd name="T14" fmla="+- 0 4891 4780"/>
                <a:gd name="T15" fmla="*/ 4891 h 288"/>
                <a:gd name="T16" fmla="+- 0 6991 6991"/>
                <a:gd name="T17" fmla="*/ T16 w 517"/>
                <a:gd name="T18" fmla="+- 0 4965 4780"/>
                <a:gd name="T19" fmla="*/ 4965 h 288"/>
                <a:gd name="T20" fmla="+- 0 7049 6991"/>
                <a:gd name="T21" fmla="*/ T20 w 517"/>
                <a:gd name="T22" fmla="+- 0 4992 4780"/>
                <a:gd name="T23" fmla="*/ 4992 h 288"/>
                <a:gd name="T24" fmla="+- 0 7087 6991"/>
                <a:gd name="T25" fmla="*/ T24 w 517"/>
                <a:gd name="T26" fmla="+- 0 5007 4780"/>
                <a:gd name="T27" fmla="*/ 5007 h 288"/>
                <a:gd name="T28" fmla="+- 0 7119 6991"/>
                <a:gd name="T29" fmla="*/ T28 w 517"/>
                <a:gd name="T30" fmla="+- 0 5014 4780"/>
                <a:gd name="T31" fmla="*/ 5014 h 288"/>
                <a:gd name="T32" fmla="+- 0 7164 6991"/>
                <a:gd name="T33" fmla="*/ T32 w 517"/>
                <a:gd name="T34" fmla="+- 0 5019 4780"/>
                <a:gd name="T35" fmla="*/ 5019 h 288"/>
                <a:gd name="T36" fmla="+- 0 7187 6991"/>
                <a:gd name="T37" fmla="*/ T36 w 517"/>
                <a:gd name="T38" fmla="+- 0 4958 4780"/>
                <a:gd name="T39" fmla="*/ 4958 h 288"/>
                <a:gd name="T40" fmla="+- 0 7203 6991"/>
                <a:gd name="T41" fmla="*/ T40 w 517"/>
                <a:gd name="T42" fmla="+- 0 4926 4780"/>
                <a:gd name="T43" fmla="*/ 4926 h 288"/>
                <a:gd name="T44" fmla="+- 0 7220 6991"/>
                <a:gd name="T45" fmla="*/ T44 w 517"/>
                <a:gd name="T46" fmla="+- 0 4910 4780"/>
                <a:gd name="T47" fmla="*/ 4910 h 288"/>
                <a:gd name="T48" fmla="+- 0 7246 6991"/>
                <a:gd name="T49" fmla="*/ T48 w 517"/>
                <a:gd name="T50" fmla="+- 0 4901 4780"/>
                <a:gd name="T51" fmla="*/ 4901 h 288"/>
                <a:gd name="T52" fmla="+- 0 7278 6991"/>
                <a:gd name="T53" fmla="*/ T52 w 517"/>
                <a:gd name="T54" fmla="+- 0 4922 4780"/>
                <a:gd name="T55" fmla="*/ 4922 h 288"/>
                <a:gd name="T56" fmla="+- 0 7316 6991"/>
                <a:gd name="T57" fmla="*/ T56 w 517"/>
                <a:gd name="T58" fmla="+- 0 4981 4780"/>
                <a:gd name="T59" fmla="*/ 4981 h 288"/>
                <a:gd name="T60" fmla="+- 0 7370 6991"/>
                <a:gd name="T61" fmla="*/ T60 w 517"/>
                <a:gd name="T62" fmla="+- 0 5041 4780"/>
                <a:gd name="T63" fmla="*/ 5041 h 288"/>
                <a:gd name="T64" fmla="+- 0 7449 6991"/>
                <a:gd name="T65" fmla="*/ T64 w 517"/>
                <a:gd name="T66" fmla="+- 0 5067 4780"/>
                <a:gd name="T67" fmla="*/ 5067 h 288"/>
                <a:gd name="T68" fmla="+- 0 7484 6991"/>
                <a:gd name="T69" fmla="*/ T68 w 517"/>
                <a:gd name="T70" fmla="+- 0 5014 4780"/>
                <a:gd name="T71" fmla="*/ 5014 h 288"/>
                <a:gd name="T72" fmla="+- 0 7502 6991"/>
                <a:gd name="T73" fmla="*/ T72 w 517"/>
                <a:gd name="T74" fmla="+- 0 4982 4780"/>
                <a:gd name="T75" fmla="*/ 4982 h 288"/>
                <a:gd name="T76" fmla="+- 0 7508 6991"/>
                <a:gd name="T77" fmla="*/ T76 w 517"/>
                <a:gd name="T78" fmla="+- 0 4957 4780"/>
                <a:gd name="T79" fmla="*/ 4957 h 288"/>
                <a:gd name="T80" fmla="+- 0 7508 6991"/>
                <a:gd name="T81" fmla="*/ T80 w 517"/>
                <a:gd name="T82" fmla="+- 0 4925 4780"/>
                <a:gd name="T83" fmla="*/ 4925 h 288"/>
                <a:gd name="T84" fmla="+- 0 7456 6991"/>
                <a:gd name="T85" fmla="*/ T84 w 517"/>
                <a:gd name="T86" fmla="+- 0 4904 4780"/>
                <a:gd name="T87" fmla="*/ 4904 h 288"/>
                <a:gd name="T88" fmla="+- 0 7428 6991"/>
                <a:gd name="T89" fmla="*/ T88 w 517"/>
                <a:gd name="T90" fmla="+- 0 4882 4780"/>
                <a:gd name="T91" fmla="*/ 4882 h 288"/>
                <a:gd name="T92" fmla="+- 0 7414 6991"/>
                <a:gd name="T93" fmla="*/ T92 w 517"/>
                <a:gd name="T94" fmla="+- 0 4845 4780"/>
                <a:gd name="T95" fmla="*/ 4845 h 288"/>
                <a:gd name="T96" fmla="+- 0 7403 6991"/>
                <a:gd name="T97" fmla="*/ T96 w 517"/>
                <a:gd name="T98" fmla="+- 0 4780 4780"/>
                <a:gd name="T99" fmla="*/ 4780 h 2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17" h="288">
                  <a:moveTo>
                    <a:pt x="412" y="0"/>
                  </a:moveTo>
                  <a:lnTo>
                    <a:pt x="119" y="7"/>
                  </a:lnTo>
                  <a:lnTo>
                    <a:pt x="68" y="39"/>
                  </a:lnTo>
                  <a:lnTo>
                    <a:pt x="19" y="111"/>
                  </a:lnTo>
                  <a:lnTo>
                    <a:pt x="0" y="185"/>
                  </a:lnTo>
                  <a:lnTo>
                    <a:pt x="58" y="212"/>
                  </a:lnTo>
                  <a:lnTo>
                    <a:pt x="96" y="227"/>
                  </a:lnTo>
                  <a:lnTo>
                    <a:pt x="128" y="234"/>
                  </a:lnTo>
                  <a:lnTo>
                    <a:pt x="173" y="239"/>
                  </a:lnTo>
                  <a:lnTo>
                    <a:pt x="196" y="178"/>
                  </a:lnTo>
                  <a:lnTo>
                    <a:pt x="212" y="146"/>
                  </a:lnTo>
                  <a:lnTo>
                    <a:pt x="229" y="130"/>
                  </a:lnTo>
                  <a:lnTo>
                    <a:pt x="255" y="121"/>
                  </a:lnTo>
                  <a:lnTo>
                    <a:pt x="287" y="142"/>
                  </a:lnTo>
                  <a:lnTo>
                    <a:pt x="325" y="201"/>
                  </a:lnTo>
                  <a:lnTo>
                    <a:pt x="379" y="261"/>
                  </a:lnTo>
                  <a:lnTo>
                    <a:pt x="458" y="287"/>
                  </a:lnTo>
                  <a:lnTo>
                    <a:pt x="493" y="234"/>
                  </a:lnTo>
                  <a:lnTo>
                    <a:pt x="511" y="202"/>
                  </a:lnTo>
                  <a:lnTo>
                    <a:pt x="517" y="177"/>
                  </a:lnTo>
                  <a:lnTo>
                    <a:pt x="517" y="145"/>
                  </a:lnTo>
                  <a:lnTo>
                    <a:pt x="465" y="124"/>
                  </a:lnTo>
                  <a:lnTo>
                    <a:pt x="437" y="102"/>
                  </a:lnTo>
                  <a:lnTo>
                    <a:pt x="423" y="65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46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169F38-7B73-E72C-3DA9-6E3106FAC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" y="4345"/>
              <a:ext cx="31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57">
              <a:extLst>
                <a:ext uri="{FF2B5EF4-FFF2-40B4-BE49-F238E27FC236}">
                  <a16:creationId xmlns:a16="http://schemas.microsoft.com/office/drawing/2014/main" id="{49DEDD71-1637-1737-EF8F-BD4D9A21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" y="4426"/>
              <a:ext cx="332" cy="419"/>
            </a:xfrm>
            <a:custGeom>
              <a:avLst/>
              <a:gdLst>
                <a:gd name="T0" fmla="+- 0 7250 7092"/>
                <a:gd name="T1" fmla="*/ T0 w 332"/>
                <a:gd name="T2" fmla="+- 0 4426 4426"/>
                <a:gd name="T3" fmla="*/ 4426 h 419"/>
                <a:gd name="T4" fmla="+- 0 7175 7092"/>
                <a:gd name="T5" fmla="*/ T4 w 332"/>
                <a:gd name="T6" fmla="+- 0 4440 4426"/>
                <a:gd name="T7" fmla="*/ 4440 h 419"/>
                <a:gd name="T8" fmla="+- 0 7116 7092"/>
                <a:gd name="T9" fmla="*/ T8 w 332"/>
                <a:gd name="T10" fmla="+- 0 4464 4426"/>
                <a:gd name="T11" fmla="*/ 4464 h 419"/>
                <a:gd name="T12" fmla="+- 0 7092 7092"/>
                <a:gd name="T13" fmla="*/ T12 w 332"/>
                <a:gd name="T14" fmla="+- 0 4476 4426"/>
                <a:gd name="T15" fmla="*/ 4476 h 419"/>
                <a:gd name="T16" fmla="+- 0 7141 7092"/>
                <a:gd name="T17" fmla="*/ T16 w 332"/>
                <a:gd name="T18" fmla="+- 0 4559 4426"/>
                <a:gd name="T19" fmla="*/ 4559 h 419"/>
                <a:gd name="T20" fmla="+- 0 7158 7092"/>
                <a:gd name="T21" fmla="*/ T20 w 332"/>
                <a:gd name="T22" fmla="+- 0 4618 4426"/>
                <a:gd name="T23" fmla="*/ 4618 h 419"/>
                <a:gd name="T24" fmla="+- 0 7146 7092"/>
                <a:gd name="T25" fmla="*/ T24 w 332"/>
                <a:gd name="T26" fmla="+- 0 4684 4426"/>
                <a:gd name="T27" fmla="*/ 4684 h 419"/>
                <a:gd name="T28" fmla="+- 0 7104 7092"/>
                <a:gd name="T29" fmla="*/ T28 w 332"/>
                <a:gd name="T30" fmla="+- 0 4785 4426"/>
                <a:gd name="T31" fmla="*/ 4785 h 419"/>
                <a:gd name="T32" fmla="+- 0 7121 7092"/>
                <a:gd name="T33" fmla="*/ T32 w 332"/>
                <a:gd name="T34" fmla="+- 0 4816 4426"/>
                <a:gd name="T35" fmla="*/ 4816 h 419"/>
                <a:gd name="T36" fmla="+- 0 7188 7092"/>
                <a:gd name="T37" fmla="*/ T36 w 332"/>
                <a:gd name="T38" fmla="+- 0 4837 4426"/>
                <a:gd name="T39" fmla="*/ 4837 h 419"/>
                <a:gd name="T40" fmla="+- 0 7276 7092"/>
                <a:gd name="T41" fmla="*/ T40 w 332"/>
                <a:gd name="T42" fmla="+- 0 4845 4426"/>
                <a:gd name="T43" fmla="*/ 4845 h 419"/>
                <a:gd name="T44" fmla="+- 0 7358 7092"/>
                <a:gd name="T45" fmla="*/ T44 w 332"/>
                <a:gd name="T46" fmla="+- 0 4835 4426"/>
                <a:gd name="T47" fmla="*/ 4835 h 419"/>
                <a:gd name="T48" fmla="+- 0 7408 7092"/>
                <a:gd name="T49" fmla="*/ T48 w 332"/>
                <a:gd name="T50" fmla="+- 0 4805 4426"/>
                <a:gd name="T51" fmla="*/ 4805 h 419"/>
                <a:gd name="T52" fmla="+- 0 7424 7092"/>
                <a:gd name="T53" fmla="*/ T52 w 332"/>
                <a:gd name="T54" fmla="+- 0 4746 4426"/>
                <a:gd name="T55" fmla="*/ 4746 h 419"/>
                <a:gd name="T56" fmla="+- 0 7421 7092"/>
                <a:gd name="T57" fmla="*/ T56 w 332"/>
                <a:gd name="T58" fmla="+- 0 4664 4426"/>
                <a:gd name="T59" fmla="*/ 4664 h 419"/>
                <a:gd name="T60" fmla="+- 0 7402 7092"/>
                <a:gd name="T61" fmla="*/ T60 w 332"/>
                <a:gd name="T62" fmla="+- 0 4576 4426"/>
                <a:gd name="T63" fmla="*/ 4576 h 419"/>
                <a:gd name="T64" fmla="+- 0 7369 7092"/>
                <a:gd name="T65" fmla="*/ T64 w 332"/>
                <a:gd name="T66" fmla="+- 0 4498 4426"/>
                <a:gd name="T67" fmla="*/ 4498 h 419"/>
                <a:gd name="T68" fmla="+- 0 7323 7092"/>
                <a:gd name="T69" fmla="*/ T68 w 332"/>
                <a:gd name="T70" fmla="+- 0 4445 4426"/>
                <a:gd name="T71" fmla="*/ 4445 h 419"/>
                <a:gd name="T72" fmla="+- 0 7250 7092"/>
                <a:gd name="T73" fmla="*/ T72 w 332"/>
                <a:gd name="T74" fmla="+- 0 4426 4426"/>
                <a:gd name="T75" fmla="*/ 4426 h 4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32" h="419">
                  <a:moveTo>
                    <a:pt x="158" y="0"/>
                  </a:moveTo>
                  <a:lnTo>
                    <a:pt x="83" y="14"/>
                  </a:lnTo>
                  <a:lnTo>
                    <a:pt x="24" y="38"/>
                  </a:lnTo>
                  <a:lnTo>
                    <a:pt x="0" y="50"/>
                  </a:lnTo>
                  <a:lnTo>
                    <a:pt x="49" y="133"/>
                  </a:lnTo>
                  <a:lnTo>
                    <a:pt x="66" y="192"/>
                  </a:lnTo>
                  <a:lnTo>
                    <a:pt x="54" y="258"/>
                  </a:lnTo>
                  <a:lnTo>
                    <a:pt x="12" y="359"/>
                  </a:lnTo>
                  <a:lnTo>
                    <a:pt x="29" y="390"/>
                  </a:lnTo>
                  <a:lnTo>
                    <a:pt x="96" y="411"/>
                  </a:lnTo>
                  <a:lnTo>
                    <a:pt x="184" y="419"/>
                  </a:lnTo>
                  <a:lnTo>
                    <a:pt x="266" y="409"/>
                  </a:lnTo>
                  <a:lnTo>
                    <a:pt x="316" y="379"/>
                  </a:lnTo>
                  <a:lnTo>
                    <a:pt x="332" y="320"/>
                  </a:lnTo>
                  <a:lnTo>
                    <a:pt x="329" y="238"/>
                  </a:lnTo>
                  <a:lnTo>
                    <a:pt x="310" y="150"/>
                  </a:lnTo>
                  <a:lnTo>
                    <a:pt x="277" y="72"/>
                  </a:lnTo>
                  <a:lnTo>
                    <a:pt x="231" y="1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456">
              <a:extLst>
                <a:ext uri="{FF2B5EF4-FFF2-40B4-BE49-F238E27FC236}">
                  <a16:creationId xmlns:a16="http://schemas.microsoft.com/office/drawing/2014/main" id="{2D9CBF3B-1907-F6D5-BAEA-8FF931545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" y="4468"/>
              <a:ext cx="236" cy="113"/>
            </a:xfrm>
            <a:custGeom>
              <a:avLst/>
              <a:gdLst>
                <a:gd name="T0" fmla="+- 0 7240 7130"/>
                <a:gd name="T1" fmla="*/ T0 w 236"/>
                <a:gd name="T2" fmla="+- 0 4489 4469"/>
                <a:gd name="T3" fmla="*/ 4489 h 113"/>
                <a:gd name="T4" fmla="+- 0 7238 7130"/>
                <a:gd name="T5" fmla="*/ T4 w 236"/>
                <a:gd name="T6" fmla="+- 0 4473 4469"/>
                <a:gd name="T7" fmla="*/ 4473 h 113"/>
                <a:gd name="T8" fmla="+- 0 7219 7130"/>
                <a:gd name="T9" fmla="*/ T8 w 236"/>
                <a:gd name="T10" fmla="+- 0 4469 4469"/>
                <a:gd name="T11" fmla="*/ 4469 h 113"/>
                <a:gd name="T12" fmla="+- 0 7182 7130"/>
                <a:gd name="T13" fmla="*/ T12 w 236"/>
                <a:gd name="T14" fmla="+- 0 4472 4469"/>
                <a:gd name="T15" fmla="*/ 4472 h 113"/>
                <a:gd name="T16" fmla="+- 0 7146 7130"/>
                <a:gd name="T17" fmla="*/ T16 w 236"/>
                <a:gd name="T18" fmla="+- 0 4478 4469"/>
                <a:gd name="T19" fmla="*/ 4478 h 113"/>
                <a:gd name="T20" fmla="+- 0 7130 7130"/>
                <a:gd name="T21" fmla="*/ T20 w 236"/>
                <a:gd name="T22" fmla="+- 0 4481 4469"/>
                <a:gd name="T23" fmla="*/ 4481 h 113"/>
                <a:gd name="T24" fmla="+- 0 7132 7130"/>
                <a:gd name="T25" fmla="*/ T24 w 236"/>
                <a:gd name="T26" fmla="+- 0 4510 4469"/>
                <a:gd name="T27" fmla="*/ 4510 h 113"/>
                <a:gd name="T28" fmla="+- 0 7138 7130"/>
                <a:gd name="T29" fmla="*/ T28 w 236"/>
                <a:gd name="T30" fmla="+- 0 4525 4469"/>
                <a:gd name="T31" fmla="*/ 4525 h 113"/>
                <a:gd name="T32" fmla="+- 0 7155 7130"/>
                <a:gd name="T33" fmla="*/ T32 w 236"/>
                <a:gd name="T34" fmla="+- 0 4533 4469"/>
                <a:gd name="T35" fmla="*/ 4533 h 113"/>
                <a:gd name="T36" fmla="+- 0 7186 7130"/>
                <a:gd name="T37" fmla="*/ T36 w 236"/>
                <a:gd name="T38" fmla="+- 0 4538 4469"/>
                <a:gd name="T39" fmla="*/ 4538 h 113"/>
                <a:gd name="T40" fmla="+- 0 7217 7130"/>
                <a:gd name="T41" fmla="*/ T40 w 236"/>
                <a:gd name="T42" fmla="+- 0 4532 4469"/>
                <a:gd name="T43" fmla="*/ 4532 h 113"/>
                <a:gd name="T44" fmla="+- 0 7234 7130"/>
                <a:gd name="T45" fmla="*/ T44 w 236"/>
                <a:gd name="T46" fmla="+- 0 4512 4469"/>
                <a:gd name="T47" fmla="*/ 4512 h 113"/>
                <a:gd name="T48" fmla="+- 0 7240 7130"/>
                <a:gd name="T49" fmla="*/ T48 w 236"/>
                <a:gd name="T50" fmla="+- 0 4489 4469"/>
                <a:gd name="T51" fmla="*/ 4489 h 113"/>
                <a:gd name="T52" fmla="+- 0 7366 7130"/>
                <a:gd name="T53" fmla="*/ T52 w 236"/>
                <a:gd name="T54" fmla="+- 0 4521 4469"/>
                <a:gd name="T55" fmla="*/ 4521 h 113"/>
                <a:gd name="T56" fmla="+- 0 7346 7130"/>
                <a:gd name="T57" fmla="*/ T56 w 236"/>
                <a:gd name="T58" fmla="+- 0 4484 4469"/>
                <a:gd name="T59" fmla="*/ 4484 h 113"/>
                <a:gd name="T60" fmla="+- 0 7304 7130"/>
                <a:gd name="T61" fmla="*/ T60 w 236"/>
                <a:gd name="T62" fmla="+- 0 4477 4469"/>
                <a:gd name="T63" fmla="*/ 4477 h 113"/>
                <a:gd name="T64" fmla="+- 0 7292 7130"/>
                <a:gd name="T65" fmla="*/ T64 w 236"/>
                <a:gd name="T66" fmla="+- 0 4496 4469"/>
                <a:gd name="T67" fmla="*/ 4496 h 113"/>
                <a:gd name="T68" fmla="+- 0 7294 7130"/>
                <a:gd name="T69" fmla="*/ T68 w 236"/>
                <a:gd name="T70" fmla="+- 0 4533 4469"/>
                <a:gd name="T71" fmla="*/ 4533 h 113"/>
                <a:gd name="T72" fmla="+- 0 7309 7130"/>
                <a:gd name="T73" fmla="*/ T72 w 236"/>
                <a:gd name="T74" fmla="+- 0 4568 4469"/>
                <a:gd name="T75" fmla="*/ 4568 h 113"/>
                <a:gd name="T76" fmla="+- 0 7339 7130"/>
                <a:gd name="T77" fmla="*/ T76 w 236"/>
                <a:gd name="T78" fmla="+- 0 4582 4469"/>
                <a:gd name="T79" fmla="*/ 4582 h 113"/>
                <a:gd name="T80" fmla="+- 0 7364 7130"/>
                <a:gd name="T81" fmla="*/ T80 w 236"/>
                <a:gd name="T82" fmla="+- 0 4561 4469"/>
                <a:gd name="T83" fmla="*/ 4561 h 113"/>
                <a:gd name="T84" fmla="+- 0 7366 7130"/>
                <a:gd name="T85" fmla="*/ T84 w 236"/>
                <a:gd name="T86" fmla="+- 0 4521 4469"/>
                <a:gd name="T87" fmla="*/ 4521 h 1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236" h="113">
                  <a:moveTo>
                    <a:pt x="110" y="20"/>
                  </a:moveTo>
                  <a:lnTo>
                    <a:pt x="108" y="4"/>
                  </a:lnTo>
                  <a:lnTo>
                    <a:pt x="89" y="0"/>
                  </a:lnTo>
                  <a:lnTo>
                    <a:pt x="52" y="3"/>
                  </a:lnTo>
                  <a:lnTo>
                    <a:pt x="16" y="9"/>
                  </a:lnTo>
                  <a:lnTo>
                    <a:pt x="0" y="12"/>
                  </a:lnTo>
                  <a:lnTo>
                    <a:pt x="2" y="41"/>
                  </a:lnTo>
                  <a:lnTo>
                    <a:pt x="8" y="56"/>
                  </a:lnTo>
                  <a:lnTo>
                    <a:pt x="25" y="64"/>
                  </a:lnTo>
                  <a:lnTo>
                    <a:pt x="56" y="69"/>
                  </a:lnTo>
                  <a:lnTo>
                    <a:pt x="87" y="63"/>
                  </a:lnTo>
                  <a:lnTo>
                    <a:pt x="104" y="43"/>
                  </a:lnTo>
                  <a:lnTo>
                    <a:pt x="110" y="20"/>
                  </a:lnTo>
                  <a:close/>
                  <a:moveTo>
                    <a:pt x="236" y="52"/>
                  </a:moveTo>
                  <a:lnTo>
                    <a:pt x="216" y="15"/>
                  </a:lnTo>
                  <a:lnTo>
                    <a:pt x="174" y="8"/>
                  </a:lnTo>
                  <a:lnTo>
                    <a:pt x="162" y="27"/>
                  </a:lnTo>
                  <a:lnTo>
                    <a:pt x="164" y="64"/>
                  </a:lnTo>
                  <a:lnTo>
                    <a:pt x="179" y="99"/>
                  </a:lnTo>
                  <a:lnTo>
                    <a:pt x="209" y="113"/>
                  </a:lnTo>
                  <a:lnTo>
                    <a:pt x="234" y="92"/>
                  </a:lnTo>
                  <a:lnTo>
                    <a:pt x="236" y="52"/>
                  </a:lnTo>
                  <a:close/>
                </a:path>
              </a:pathLst>
            </a:custGeom>
            <a:solidFill>
              <a:srgbClr val="FD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455">
              <a:extLst>
                <a:ext uri="{FF2B5EF4-FFF2-40B4-BE49-F238E27FC236}">
                  <a16:creationId xmlns:a16="http://schemas.microsoft.com/office/drawing/2014/main" id="{0AD1C3C0-7418-3D6A-AB1F-D55505A6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" y="5089"/>
              <a:ext cx="164" cy="75"/>
            </a:xfrm>
            <a:custGeom>
              <a:avLst/>
              <a:gdLst>
                <a:gd name="T0" fmla="+- 0 6925 6886"/>
                <a:gd name="T1" fmla="*/ T0 w 164"/>
                <a:gd name="T2" fmla="+- 0 5090 5090"/>
                <a:gd name="T3" fmla="*/ 5090 h 75"/>
                <a:gd name="T4" fmla="+- 0 6899 6886"/>
                <a:gd name="T5" fmla="*/ T4 w 164"/>
                <a:gd name="T6" fmla="+- 0 5091 5090"/>
                <a:gd name="T7" fmla="*/ 5091 h 75"/>
                <a:gd name="T8" fmla="+- 0 6889 6886"/>
                <a:gd name="T9" fmla="*/ T8 w 164"/>
                <a:gd name="T10" fmla="+- 0 5099 5090"/>
                <a:gd name="T11" fmla="*/ 5099 h 75"/>
                <a:gd name="T12" fmla="+- 0 6886 6886"/>
                <a:gd name="T13" fmla="*/ T12 w 164"/>
                <a:gd name="T14" fmla="+- 0 5115 5090"/>
                <a:gd name="T15" fmla="*/ 5115 h 75"/>
                <a:gd name="T16" fmla="+- 0 7035 6886"/>
                <a:gd name="T17" fmla="*/ T16 w 164"/>
                <a:gd name="T18" fmla="+- 0 5164 5090"/>
                <a:gd name="T19" fmla="*/ 5164 h 75"/>
                <a:gd name="T20" fmla="+- 0 7044 6886"/>
                <a:gd name="T21" fmla="*/ T20 w 164"/>
                <a:gd name="T22" fmla="+- 0 5147 5090"/>
                <a:gd name="T23" fmla="*/ 5147 h 75"/>
                <a:gd name="T24" fmla="+- 0 7049 6886"/>
                <a:gd name="T25" fmla="*/ T24 w 164"/>
                <a:gd name="T26" fmla="+- 0 5137 5090"/>
                <a:gd name="T27" fmla="*/ 5137 h 75"/>
                <a:gd name="T28" fmla="+- 0 7050 6886"/>
                <a:gd name="T29" fmla="*/ T28 w 164"/>
                <a:gd name="T30" fmla="+- 0 5127 5090"/>
                <a:gd name="T31" fmla="*/ 5127 h 75"/>
                <a:gd name="T32" fmla="+- 0 7049 6886"/>
                <a:gd name="T33" fmla="*/ T32 w 164"/>
                <a:gd name="T34" fmla="+- 0 5115 5090"/>
                <a:gd name="T35" fmla="*/ 5115 h 75"/>
                <a:gd name="T36" fmla="+- 0 6986 6886"/>
                <a:gd name="T37" fmla="*/ T36 w 164"/>
                <a:gd name="T38" fmla="+- 0 5092 5090"/>
                <a:gd name="T39" fmla="*/ 5092 h 75"/>
                <a:gd name="T40" fmla="+- 0 6925 6886"/>
                <a:gd name="T41" fmla="*/ T40 w 164"/>
                <a:gd name="T42" fmla="+- 0 5090 5090"/>
                <a:gd name="T43" fmla="*/ 5090 h 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64" h="75">
                  <a:moveTo>
                    <a:pt x="39" y="0"/>
                  </a:moveTo>
                  <a:lnTo>
                    <a:pt x="13" y="1"/>
                  </a:lnTo>
                  <a:lnTo>
                    <a:pt x="3" y="9"/>
                  </a:lnTo>
                  <a:lnTo>
                    <a:pt x="0" y="25"/>
                  </a:lnTo>
                  <a:lnTo>
                    <a:pt x="149" y="74"/>
                  </a:lnTo>
                  <a:lnTo>
                    <a:pt x="158" y="57"/>
                  </a:lnTo>
                  <a:lnTo>
                    <a:pt x="163" y="47"/>
                  </a:lnTo>
                  <a:lnTo>
                    <a:pt x="164" y="37"/>
                  </a:lnTo>
                  <a:lnTo>
                    <a:pt x="163" y="25"/>
                  </a:lnTo>
                  <a:lnTo>
                    <a:pt x="100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46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454">
              <a:extLst>
                <a:ext uri="{FF2B5EF4-FFF2-40B4-BE49-F238E27FC236}">
                  <a16:creationId xmlns:a16="http://schemas.microsoft.com/office/drawing/2014/main" id="{2C09DB26-7C3D-C880-9C92-CB20B4DA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" y="5115"/>
              <a:ext cx="153" cy="62"/>
            </a:xfrm>
            <a:custGeom>
              <a:avLst/>
              <a:gdLst>
                <a:gd name="T0" fmla="+- 0 6886 6883"/>
                <a:gd name="T1" fmla="*/ T0 w 153"/>
                <a:gd name="T2" fmla="+- 0 5115 5115"/>
                <a:gd name="T3" fmla="*/ 5115 h 62"/>
                <a:gd name="T4" fmla="+- 0 6883 6883"/>
                <a:gd name="T5" fmla="*/ T4 w 153"/>
                <a:gd name="T6" fmla="+- 0 5125 5115"/>
                <a:gd name="T7" fmla="*/ 5125 h 62"/>
                <a:gd name="T8" fmla="+- 0 6884 6883"/>
                <a:gd name="T9" fmla="*/ T8 w 153"/>
                <a:gd name="T10" fmla="+- 0 5130 5115"/>
                <a:gd name="T11" fmla="*/ 5130 h 62"/>
                <a:gd name="T12" fmla="+- 0 6906 6883"/>
                <a:gd name="T13" fmla="*/ T12 w 153"/>
                <a:gd name="T14" fmla="+- 0 5139 5115"/>
                <a:gd name="T15" fmla="*/ 5139 h 62"/>
                <a:gd name="T16" fmla="+- 0 6955 6883"/>
                <a:gd name="T17" fmla="*/ T16 w 153"/>
                <a:gd name="T18" fmla="+- 0 5155 5115"/>
                <a:gd name="T19" fmla="*/ 5155 h 62"/>
                <a:gd name="T20" fmla="+- 0 7005 6883"/>
                <a:gd name="T21" fmla="*/ T20 w 153"/>
                <a:gd name="T22" fmla="+- 0 5170 5115"/>
                <a:gd name="T23" fmla="*/ 5170 h 62"/>
                <a:gd name="T24" fmla="+- 0 7029 6883"/>
                <a:gd name="T25" fmla="*/ T24 w 153"/>
                <a:gd name="T26" fmla="+- 0 5177 5115"/>
                <a:gd name="T27" fmla="*/ 5177 h 62"/>
                <a:gd name="T28" fmla="+- 0 7033 6883"/>
                <a:gd name="T29" fmla="*/ T28 w 153"/>
                <a:gd name="T30" fmla="+- 0 5177 5115"/>
                <a:gd name="T31" fmla="*/ 5177 h 62"/>
                <a:gd name="T32" fmla="+- 0 7035 6883"/>
                <a:gd name="T33" fmla="*/ T32 w 153"/>
                <a:gd name="T34" fmla="+- 0 5164 5115"/>
                <a:gd name="T35" fmla="*/ 5164 h 62"/>
                <a:gd name="T36" fmla="+- 0 6909 6883"/>
                <a:gd name="T37" fmla="*/ T36 w 153"/>
                <a:gd name="T38" fmla="+- 0 5122 5115"/>
                <a:gd name="T39" fmla="*/ 5122 h 62"/>
                <a:gd name="T40" fmla="+- 0 6892 6883"/>
                <a:gd name="T41" fmla="*/ T40 w 153"/>
                <a:gd name="T42" fmla="+- 0 5116 5115"/>
                <a:gd name="T43" fmla="*/ 5116 h 62"/>
                <a:gd name="T44" fmla="+- 0 6886 6883"/>
                <a:gd name="T45" fmla="*/ T44 w 153"/>
                <a:gd name="T46" fmla="+- 0 5115 5115"/>
                <a:gd name="T47" fmla="*/ 5115 h 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53" h="62">
                  <a:moveTo>
                    <a:pt x="3" y="0"/>
                  </a:moveTo>
                  <a:lnTo>
                    <a:pt x="0" y="10"/>
                  </a:lnTo>
                  <a:lnTo>
                    <a:pt x="1" y="15"/>
                  </a:lnTo>
                  <a:lnTo>
                    <a:pt x="23" y="24"/>
                  </a:lnTo>
                  <a:lnTo>
                    <a:pt x="72" y="40"/>
                  </a:lnTo>
                  <a:lnTo>
                    <a:pt x="122" y="55"/>
                  </a:lnTo>
                  <a:lnTo>
                    <a:pt x="146" y="62"/>
                  </a:lnTo>
                  <a:lnTo>
                    <a:pt x="150" y="62"/>
                  </a:lnTo>
                  <a:lnTo>
                    <a:pt x="152" y="49"/>
                  </a:lnTo>
                  <a:lnTo>
                    <a:pt x="26" y="7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13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453">
              <a:extLst>
                <a:ext uri="{FF2B5EF4-FFF2-40B4-BE49-F238E27FC236}">
                  <a16:creationId xmlns:a16="http://schemas.microsoft.com/office/drawing/2014/main" id="{0A6B5F71-F294-D2D0-E2C3-C0FFD695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" y="4973"/>
              <a:ext cx="79" cy="162"/>
            </a:xfrm>
            <a:custGeom>
              <a:avLst/>
              <a:gdLst>
                <a:gd name="T0" fmla="+- 0 7621 7585"/>
                <a:gd name="T1" fmla="*/ T0 w 79"/>
                <a:gd name="T2" fmla="+- 0 4974 4974"/>
                <a:gd name="T3" fmla="*/ 4974 h 162"/>
                <a:gd name="T4" fmla="+- 0 7610 7585"/>
                <a:gd name="T5" fmla="*/ T4 w 79"/>
                <a:gd name="T6" fmla="+- 0 4974 4974"/>
                <a:gd name="T7" fmla="*/ 4974 h 162"/>
                <a:gd name="T8" fmla="+- 0 7601 7585"/>
                <a:gd name="T9" fmla="*/ T8 w 79"/>
                <a:gd name="T10" fmla="+- 0 4978 4974"/>
                <a:gd name="T11" fmla="*/ 4978 h 162"/>
                <a:gd name="T12" fmla="+- 0 7590 7585"/>
                <a:gd name="T13" fmla="*/ T12 w 79"/>
                <a:gd name="T14" fmla="+- 0 4984 4974"/>
                <a:gd name="T15" fmla="*/ 4984 h 162"/>
                <a:gd name="T16" fmla="+- 0 7585 7585"/>
                <a:gd name="T17" fmla="*/ T16 w 79"/>
                <a:gd name="T18" fmla="+- 0 5001 4974"/>
                <a:gd name="T19" fmla="*/ 5001 h 162"/>
                <a:gd name="T20" fmla="+- 0 7589 7585"/>
                <a:gd name="T21" fmla="*/ T20 w 79"/>
                <a:gd name="T22" fmla="+- 0 5027 4974"/>
                <a:gd name="T23" fmla="*/ 5027 h 162"/>
                <a:gd name="T24" fmla="+- 0 7623 7585"/>
                <a:gd name="T25" fmla="*/ T24 w 79"/>
                <a:gd name="T26" fmla="+- 0 5107 4974"/>
                <a:gd name="T27" fmla="*/ 5107 h 162"/>
                <a:gd name="T28" fmla="+- 0 7648 7585"/>
                <a:gd name="T29" fmla="*/ T28 w 79"/>
                <a:gd name="T30" fmla="+- 0 5135 4974"/>
                <a:gd name="T31" fmla="*/ 5135 h 162"/>
                <a:gd name="T32" fmla="+- 0 7663 7585"/>
                <a:gd name="T33" fmla="*/ T32 w 79"/>
                <a:gd name="T34" fmla="+- 0 5130 4974"/>
                <a:gd name="T35" fmla="*/ 5130 h 162"/>
                <a:gd name="T36" fmla="+- 0 7640 7585"/>
                <a:gd name="T37" fmla="*/ T36 w 79"/>
                <a:gd name="T38" fmla="+- 0 4974 4974"/>
                <a:gd name="T39" fmla="*/ 4974 h 162"/>
                <a:gd name="T40" fmla="+- 0 7621 7585"/>
                <a:gd name="T41" fmla="*/ T40 w 79"/>
                <a:gd name="T42" fmla="+- 0 4974 4974"/>
                <a:gd name="T43" fmla="*/ 4974 h 1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79" h="162">
                  <a:moveTo>
                    <a:pt x="36" y="0"/>
                  </a:moveTo>
                  <a:lnTo>
                    <a:pt x="25" y="0"/>
                  </a:lnTo>
                  <a:lnTo>
                    <a:pt x="16" y="4"/>
                  </a:lnTo>
                  <a:lnTo>
                    <a:pt x="5" y="10"/>
                  </a:lnTo>
                  <a:lnTo>
                    <a:pt x="0" y="27"/>
                  </a:lnTo>
                  <a:lnTo>
                    <a:pt x="4" y="53"/>
                  </a:lnTo>
                  <a:lnTo>
                    <a:pt x="38" y="133"/>
                  </a:lnTo>
                  <a:lnTo>
                    <a:pt x="63" y="161"/>
                  </a:lnTo>
                  <a:lnTo>
                    <a:pt x="78" y="156"/>
                  </a:lnTo>
                  <a:lnTo>
                    <a:pt x="5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6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452">
              <a:extLst>
                <a:ext uri="{FF2B5EF4-FFF2-40B4-BE49-F238E27FC236}">
                  <a16:creationId xmlns:a16="http://schemas.microsoft.com/office/drawing/2014/main" id="{C31789C1-2BC1-871F-C61D-580C4DBF9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" y="4970"/>
              <a:ext cx="38" cy="160"/>
            </a:xfrm>
            <a:custGeom>
              <a:avLst/>
              <a:gdLst>
                <a:gd name="T0" fmla="+- 0 7653 7640"/>
                <a:gd name="T1" fmla="*/ T0 w 38"/>
                <a:gd name="T2" fmla="+- 0 4970 4970"/>
                <a:gd name="T3" fmla="*/ 4970 h 160"/>
                <a:gd name="T4" fmla="+- 0 7640 7640"/>
                <a:gd name="T5" fmla="*/ T4 w 38"/>
                <a:gd name="T6" fmla="+- 0 4974 4970"/>
                <a:gd name="T7" fmla="*/ 4974 h 160"/>
                <a:gd name="T8" fmla="+- 0 7652 7640"/>
                <a:gd name="T9" fmla="*/ T8 w 38"/>
                <a:gd name="T10" fmla="+- 0 5062 4970"/>
                <a:gd name="T11" fmla="*/ 5062 h 160"/>
                <a:gd name="T12" fmla="+- 0 7658 7640"/>
                <a:gd name="T13" fmla="*/ T12 w 38"/>
                <a:gd name="T14" fmla="+- 0 5107 4970"/>
                <a:gd name="T15" fmla="*/ 5107 h 160"/>
                <a:gd name="T16" fmla="+- 0 7661 7640"/>
                <a:gd name="T17" fmla="*/ T16 w 38"/>
                <a:gd name="T18" fmla="+- 0 5125 4970"/>
                <a:gd name="T19" fmla="*/ 5125 h 160"/>
                <a:gd name="T20" fmla="+- 0 7663 7640"/>
                <a:gd name="T21" fmla="*/ T20 w 38"/>
                <a:gd name="T22" fmla="+- 0 5130 4970"/>
                <a:gd name="T23" fmla="*/ 5130 h 160"/>
                <a:gd name="T24" fmla="+- 0 7673 7640"/>
                <a:gd name="T25" fmla="*/ T24 w 38"/>
                <a:gd name="T26" fmla="+- 0 5129 4970"/>
                <a:gd name="T27" fmla="*/ 5129 h 160"/>
                <a:gd name="T28" fmla="+- 0 7677 7640"/>
                <a:gd name="T29" fmla="*/ T28 w 38"/>
                <a:gd name="T30" fmla="+- 0 5126 4970"/>
                <a:gd name="T31" fmla="*/ 5126 h 160"/>
                <a:gd name="T32" fmla="+- 0 7675 7640"/>
                <a:gd name="T33" fmla="*/ T32 w 38"/>
                <a:gd name="T34" fmla="+- 0 5102 4970"/>
                <a:gd name="T35" fmla="*/ 5102 h 160"/>
                <a:gd name="T36" fmla="+- 0 7667 7640"/>
                <a:gd name="T37" fmla="*/ T36 w 38"/>
                <a:gd name="T38" fmla="+- 0 5050 4970"/>
                <a:gd name="T39" fmla="*/ 5050 h 160"/>
                <a:gd name="T40" fmla="+- 0 7659 7640"/>
                <a:gd name="T41" fmla="*/ T40 w 38"/>
                <a:gd name="T42" fmla="+- 0 4999 4970"/>
                <a:gd name="T43" fmla="*/ 4999 h 160"/>
                <a:gd name="T44" fmla="+- 0 7654 7640"/>
                <a:gd name="T45" fmla="*/ T44 w 38"/>
                <a:gd name="T46" fmla="+- 0 4974 4970"/>
                <a:gd name="T47" fmla="*/ 4974 h 160"/>
                <a:gd name="T48" fmla="+- 0 7653 7640"/>
                <a:gd name="T49" fmla="*/ T48 w 38"/>
                <a:gd name="T50" fmla="+- 0 4970 4970"/>
                <a:gd name="T51" fmla="*/ 4970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38" h="160">
                  <a:moveTo>
                    <a:pt x="13" y="0"/>
                  </a:moveTo>
                  <a:lnTo>
                    <a:pt x="0" y="4"/>
                  </a:lnTo>
                  <a:lnTo>
                    <a:pt x="12" y="92"/>
                  </a:lnTo>
                  <a:lnTo>
                    <a:pt x="18" y="137"/>
                  </a:lnTo>
                  <a:lnTo>
                    <a:pt x="21" y="155"/>
                  </a:lnTo>
                  <a:lnTo>
                    <a:pt x="23" y="160"/>
                  </a:lnTo>
                  <a:lnTo>
                    <a:pt x="33" y="159"/>
                  </a:lnTo>
                  <a:lnTo>
                    <a:pt x="37" y="156"/>
                  </a:lnTo>
                  <a:lnTo>
                    <a:pt x="35" y="132"/>
                  </a:lnTo>
                  <a:lnTo>
                    <a:pt x="27" y="80"/>
                  </a:lnTo>
                  <a:lnTo>
                    <a:pt x="19" y="29"/>
                  </a:lnTo>
                  <a:lnTo>
                    <a:pt x="14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13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451">
              <a:extLst>
                <a:ext uri="{FF2B5EF4-FFF2-40B4-BE49-F238E27FC236}">
                  <a16:creationId xmlns:a16="http://schemas.microsoft.com/office/drawing/2014/main" id="{14124720-1883-462D-F9F3-93F64D2D3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4114"/>
              <a:ext cx="440" cy="378"/>
            </a:xfrm>
            <a:custGeom>
              <a:avLst/>
              <a:gdLst>
                <a:gd name="T0" fmla="+- 0 7176 6959"/>
                <a:gd name="T1" fmla="*/ T0 w 440"/>
                <a:gd name="T2" fmla="+- 0 4115 4115"/>
                <a:gd name="T3" fmla="*/ 4115 h 378"/>
                <a:gd name="T4" fmla="+- 0 7101 6959"/>
                <a:gd name="T5" fmla="*/ T4 w 440"/>
                <a:gd name="T6" fmla="+- 0 4116 4115"/>
                <a:gd name="T7" fmla="*/ 4116 h 378"/>
                <a:gd name="T8" fmla="+- 0 7040 6959"/>
                <a:gd name="T9" fmla="*/ T8 w 440"/>
                <a:gd name="T10" fmla="+- 0 4140 4115"/>
                <a:gd name="T11" fmla="*/ 4140 h 378"/>
                <a:gd name="T12" fmla="+- 0 7004 6959"/>
                <a:gd name="T13" fmla="*/ T12 w 440"/>
                <a:gd name="T14" fmla="+- 0 4193 4115"/>
                <a:gd name="T15" fmla="*/ 4193 h 378"/>
                <a:gd name="T16" fmla="+- 0 6959 6959"/>
                <a:gd name="T17" fmla="*/ T16 w 440"/>
                <a:gd name="T18" fmla="+- 0 4358 4115"/>
                <a:gd name="T19" fmla="*/ 4358 h 378"/>
                <a:gd name="T20" fmla="+- 0 6960 6959"/>
                <a:gd name="T21" fmla="*/ T20 w 440"/>
                <a:gd name="T22" fmla="+- 0 4444 4115"/>
                <a:gd name="T23" fmla="*/ 4444 h 378"/>
                <a:gd name="T24" fmla="+- 0 7022 6959"/>
                <a:gd name="T25" fmla="*/ T24 w 440"/>
                <a:gd name="T26" fmla="+- 0 4479 4115"/>
                <a:gd name="T27" fmla="*/ 4479 h 378"/>
                <a:gd name="T28" fmla="+- 0 7160 6959"/>
                <a:gd name="T29" fmla="*/ T28 w 440"/>
                <a:gd name="T30" fmla="+- 0 4492 4115"/>
                <a:gd name="T31" fmla="*/ 4492 h 378"/>
                <a:gd name="T32" fmla="+- 0 7253 6959"/>
                <a:gd name="T33" fmla="*/ T32 w 440"/>
                <a:gd name="T34" fmla="+- 0 4484 4115"/>
                <a:gd name="T35" fmla="*/ 4484 h 378"/>
                <a:gd name="T36" fmla="+- 0 7318 6959"/>
                <a:gd name="T37" fmla="*/ T36 w 440"/>
                <a:gd name="T38" fmla="+- 0 4454 4115"/>
                <a:gd name="T39" fmla="*/ 4454 h 378"/>
                <a:gd name="T40" fmla="+- 0 7361 6959"/>
                <a:gd name="T41" fmla="*/ T40 w 440"/>
                <a:gd name="T42" fmla="+- 0 4409 4115"/>
                <a:gd name="T43" fmla="*/ 4409 h 378"/>
                <a:gd name="T44" fmla="+- 0 7396 6959"/>
                <a:gd name="T45" fmla="*/ T44 w 440"/>
                <a:gd name="T46" fmla="+- 0 4299 4115"/>
                <a:gd name="T47" fmla="*/ 4299 h 378"/>
                <a:gd name="T48" fmla="+- 0 7398 6959"/>
                <a:gd name="T49" fmla="*/ T48 w 440"/>
                <a:gd name="T50" fmla="+- 0 4250 4115"/>
                <a:gd name="T51" fmla="*/ 4250 h 378"/>
                <a:gd name="T52" fmla="+- 0 7396 6959"/>
                <a:gd name="T53" fmla="*/ T52 w 440"/>
                <a:gd name="T54" fmla="+- 0 4214 4115"/>
                <a:gd name="T55" fmla="*/ 4214 h 378"/>
                <a:gd name="T56" fmla="+- 0 7375 6959"/>
                <a:gd name="T57" fmla="*/ T56 w 440"/>
                <a:gd name="T58" fmla="+- 0 4185 4115"/>
                <a:gd name="T59" fmla="*/ 4185 h 378"/>
                <a:gd name="T60" fmla="+- 0 7324 6959"/>
                <a:gd name="T61" fmla="*/ T60 w 440"/>
                <a:gd name="T62" fmla="+- 0 4155 4115"/>
                <a:gd name="T63" fmla="*/ 4155 h 378"/>
                <a:gd name="T64" fmla="+- 0 7254 6959"/>
                <a:gd name="T65" fmla="*/ T64 w 440"/>
                <a:gd name="T66" fmla="+- 0 4129 4115"/>
                <a:gd name="T67" fmla="*/ 4129 h 378"/>
                <a:gd name="T68" fmla="+- 0 7176 6959"/>
                <a:gd name="T69" fmla="*/ T68 w 440"/>
                <a:gd name="T70" fmla="+- 0 4115 4115"/>
                <a:gd name="T71" fmla="*/ 4115 h 3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440" h="378">
                  <a:moveTo>
                    <a:pt x="217" y="0"/>
                  </a:moveTo>
                  <a:lnTo>
                    <a:pt x="142" y="1"/>
                  </a:lnTo>
                  <a:lnTo>
                    <a:pt x="81" y="25"/>
                  </a:lnTo>
                  <a:lnTo>
                    <a:pt x="45" y="78"/>
                  </a:lnTo>
                  <a:lnTo>
                    <a:pt x="0" y="243"/>
                  </a:lnTo>
                  <a:lnTo>
                    <a:pt x="1" y="329"/>
                  </a:lnTo>
                  <a:lnTo>
                    <a:pt x="63" y="364"/>
                  </a:lnTo>
                  <a:lnTo>
                    <a:pt x="201" y="377"/>
                  </a:lnTo>
                  <a:lnTo>
                    <a:pt x="294" y="369"/>
                  </a:lnTo>
                  <a:lnTo>
                    <a:pt x="359" y="339"/>
                  </a:lnTo>
                  <a:lnTo>
                    <a:pt x="402" y="294"/>
                  </a:lnTo>
                  <a:lnTo>
                    <a:pt x="437" y="184"/>
                  </a:lnTo>
                  <a:lnTo>
                    <a:pt x="439" y="135"/>
                  </a:lnTo>
                  <a:lnTo>
                    <a:pt x="437" y="99"/>
                  </a:lnTo>
                  <a:lnTo>
                    <a:pt x="416" y="70"/>
                  </a:lnTo>
                  <a:lnTo>
                    <a:pt x="365" y="40"/>
                  </a:lnTo>
                  <a:lnTo>
                    <a:pt x="295" y="1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DD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4F2690A-59E5-DE85-00ED-44B3501CC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" y="4294"/>
              <a:ext cx="20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449">
              <a:extLst>
                <a:ext uri="{FF2B5EF4-FFF2-40B4-BE49-F238E27FC236}">
                  <a16:creationId xmlns:a16="http://schemas.microsoft.com/office/drawing/2014/main" id="{7B829B2D-5074-A1B3-56BF-47E3FE92F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" y="3975"/>
              <a:ext cx="611" cy="503"/>
            </a:xfrm>
            <a:custGeom>
              <a:avLst/>
              <a:gdLst>
                <a:gd name="T0" fmla="+- 0 7260 6949"/>
                <a:gd name="T1" fmla="*/ T0 w 611"/>
                <a:gd name="T2" fmla="+- 0 4001 3976"/>
                <a:gd name="T3" fmla="*/ 4001 h 503"/>
                <a:gd name="T4" fmla="+- 0 7120 6949"/>
                <a:gd name="T5" fmla="*/ T4 w 611"/>
                <a:gd name="T6" fmla="+- 0 4015 3976"/>
                <a:gd name="T7" fmla="*/ 4015 h 503"/>
                <a:gd name="T8" fmla="+- 0 7068 6949"/>
                <a:gd name="T9" fmla="*/ T8 w 611"/>
                <a:gd name="T10" fmla="+- 0 4061 3976"/>
                <a:gd name="T11" fmla="*/ 4061 h 503"/>
                <a:gd name="T12" fmla="+- 0 7074 6949"/>
                <a:gd name="T13" fmla="*/ T12 w 611"/>
                <a:gd name="T14" fmla="+- 0 4031 3976"/>
                <a:gd name="T15" fmla="*/ 4031 h 503"/>
                <a:gd name="T16" fmla="+- 0 7118 6949"/>
                <a:gd name="T17" fmla="*/ T16 w 611"/>
                <a:gd name="T18" fmla="+- 0 4000 3976"/>
                <a:gd name="T19" fmla="*/ 4000 h 503"/>
                <a:gd name="T20" fmla="+- 0 6995 6949"/>
                <a:gd name="T21" fmla="*/ T20 w 611"/>
                <a:gd name="T22" fmla="+- 0 4097 3976"/>
                <a:gd name="T23" fmla="*/ 4097 h 503"/>
                <a:gd name="T24" fmla="+- 0 6952 6949"/>
                <a:gd name="T25" fmla="*/ T24 w 611"/>
                <a:gd name="T26" fmla="+- 0 4225 3976"/>
                <a:gd name="T27" fmla="*/ 4225 h 503"/>
                <a:gd name="T28" fmla="+- 0 6961 6949"/>
                <a:gd name="T29" fmla="*/ T28 w 611"/>
                <a:gd name="T30" fmla="+- 0 4292 3976"/>
                <a:gd name="T31" fmla="*/ 4292 h 503"/>
                <a:gd name="T32" fmla="+- 0 6993 6949"/>
                <a:gd name="T33" fmla="*/ T32 w 611"/>
                <a:gd name="T34" fmla="+- 0 4289 3976"/>
                <a:gd name="T35" fmla="*/ 4289 h 503"/>
                <a:gd name="T36" fmla="+- 0 7016 6949"/>
                <a:gd name="T37" fmla="*/ T36 w 611"/>
                <a:gd name="T38" fmla="+- 0 4243 3976"/>
                <a:gd name="T39" fmla="*/ 4243 h 503"/>
                <a:gd name="T40" fmla="+- 0 7058 6949"/>
                <a:gd name="T41" fmla="*/ T40 w 611"/>
                <a:gd name="T42" fmla="+- 0 4226 3976"/>
                <a:gd name="T43" fmla="*/ 4226 h 503"/>
                <a:gd name="T44" fmla="+- 0 7129 6949"/>
                <a:gd name="T45" fmla="*/ T44 w 611"/>
                <a:gd name="T46" fmla="+- 0 4253 3976"/>
                <a:gd name="T47" fmla="*/ 4253 h 503"/>
                <a:gd name="T48" fmla="+- 0 7211 6949"/>
                <a:gd name="T49" fmla="*/ T48 w 611"/>
                <a:gd name="T50" fmla="+- 0 4244 3976"/>
                <a:gd name="T51" fmla="*/ 4244 h 503"/>
                <a:gd name="T52" fmla="+- 0 7264 6949"/>
                <a:gd name="T53" fmla="*/ T52 w 611"/>
                <a:gd name="T54" fmla="+- 0 4270 3976"/>
                <a:gd name="T55" fmla="*/ 4270 h 503"/>
                <a:gd name="T56" fmla="+- 0 7292 6949"/>
                <a:gd name="T57" fmla="*/ T56 w 611"/>
                <a:gd name="T58" fmla="+- 0 4316 3976"/>
                <a:gd name="T59" fmla="*/ 4316 h 503"/>
                <a:gd name="T60" fmla="+- 0 7279 6949"/>
                <a:gd name="T61" fmla="*/ T60 w 611"/>
                <a:gd name="T62" fmla="+- 0 4385 3976"/>
                <a:gd name="T63" fmla="*/ 4385 h 503"/>
                <a:gd name="T64" fmla="+- 0 7292 6949"/>
                <a:gd name="T65" fmla="*/ T64 w 611"/>
                <a:gd name="T66" fmla="+- 0 4405 3976"/>
                <a:gd name="T67" fmla="*/ 4405 h 503"/>
                <a:gd name="T68" fmla="+- 0 7320 6949"/>
                <a:gd name="T69" fmla="*/ T68 w 611"/>
                <a:gd name="T70" fmla="+- 0 4359 3976"/>
                <a:gd name="T71" fmla="*/ 4359 h 503"/>
                <a:gd name="T72" fmla="+- 0 7347 6949"/>
                <a:gd name="T73" fmla="*/ T72 w 611"/>
                <a:gd name="T74" fmla="+- 0 4297 3976"/>
                <a:gd name="T75" fmla="*/ 4297 h 503"/>
                <a:gd name="T76" fmla="+- 0 7374 6949"/>
                <a:gd name="T77" fmla="*/ T76 w 611"/>
                <a:gd name="T78" fmla="+- 0 4344 3976"/>
                <a:gd name="T79" fmla="*/ 4344 h 503"/>
                <a:gd name="T80" fmla="+- 0 7325 6949"/>
                <a:gd name="T81" fmla="*/ T80 w 611"/>
                <a:gd name="T82" fmla="+- 0 4403 3976"/>
                <a:gd name="T83" fmla="*/ 4403 h 503"/>
                <a:gd name="T84" fmla="+- 0 7306 6949"/>
                <a:gd name="T85" fmla="*/ T84 w 611"/>
                <a:gd name="T86" fmla="+- 0 4449 3976"/>
                <a:gd name="T87" fmla="*/ 4449 h 503"/>
                <a:gd name="T88" fmla="+- 0 7319 6949"/>
                <a:gd name="T89" fmla="*/ T88 w 611"/>
                <a:gd name="T90" fmla="+- 0 4473 3976"/>
                <a:gd name="T91" fmla="*/ 4473 h 503"/>
                <a:gd name="T92" fmla="+- 0 7380 6949"/>
                <a:gd name="T93" fmla="*/ T92 w 611"/>
                <a:gd name="T94" fmla="+- 0 4427 3976"/>
                <a:gd name="T95" fmla="*/ 4427 h 503"/>
                <a:gd name="T96" fmla="+- 0 7402 6949"/>
                <a:gd name="T97" fmla="*/ T96 w 611"/>
                <a:gd name="T98" fmla="+- 0 4389 3976"/>
                <a:gd name="T99" fmla="*/ 4389 h 503"/>
                <a:gd name="T100" fmla="+- 0 7424 6949"/>
                <a:gd name="T101" fmla="*/ T100 w 611"/>
                <a:gd name="T102" fmla="+- 0 4410 3976"/>
                <a:gd name="T103" fmla="*/ 4410 h 503"/>
                <a:gd name="T104" fmla="+- 0 7444 6949"/>
                <a:gd name="T105" fmla="*/ T104 w 611"/>
                <a:gd name="T106" fmla="+- 0 4409 3976"/>
                <a:gd name="T107" fmla="*/ 4409 h 503"/>
                <a:gd name="T108" fmla="+- 0 7430 6949"/>
                <a:gd name="T109" fmla="*/ T108 w 611"/>
                <a:gd name="T110" fmla="+- 0 4388 3976"/>
                <a:gd name="T111" fmla="*/ 4388 h 503"/>
                <a:gd name="T112" fmla="+- 0 7442 6949"/>
                <a:gd name="T113" fmla="*/ T112 w 611"/>
                <a:gd name="T114" fmla="+- 0 4366 3976"/>
                <a:gd name="T115" fmla="*/ 4366 h 503"/>
                <a:gd name="T116" fmla="+- 0 7495 6949"/>
                <a:gd name="T117" fmla="*/ T116 w 611"/>
                <a:gd name="T118" fmla="+- 0 4332 3976"/>
                <a:gd name="T119" fmla="*/ 4332 h 503"/>
                <a:gd name="T120" fmla="+- 0 7494 6949"/>
                <a:gd name="T121" fmla="*/ T120 w 611"/>
                <a:gd name="T122" fmla="+- 0 4283 3976"/>
                <a:gd name="T123" fmla="*/ 4283 h 503"/>
                <a:gd name="T124" fmla="+- 0 7455 6949"/>
                <a:gd name="T125" fmla="*/ T124 w 611"/>
                <a:gd name="T126" fmla="+- 0 4282 3976"/>
                <a:gd name="T127" fmla="*/ 4282 h 503"/>
                <a:gd name="T128" fmla="+- 0 7487 6949"/>
                <a:gd name="T129" fmla="*/ T128 w 611"/>
                <a:gd name="T130" fmla="+- 0 4262 3976"/>
                <a:gd name="T131" fmla="*/ 4262 h 503"/>
                <a:gd name="T132" fmla="+- 0 7559 6949"/>
                <a:gd name="T133" fmla="*/ T132 w 611"/>
                <a:gd name="T134" fmla="+- 0 4256 3976"/>
                <a:gd name="T135" fmla="*/ 4256 h 503"/>
                <a:gd name="T136" fmla="+- 0 7528 6949"/>
                <a:gd name="T137" fmla="*/ T136 w 611"/>
                <a:gd name="T138" fmla="+- 0 4210 3976"/>
                <a:gd name="T139" fmla="*/ 4210 h 503"/>
                <a:gd name="T140" fmla="+- 0 7445 6949"/>
                <a:gd name="T141" fmla="*/ T140 w 611"/>
                <a:gd name="T142" fmla="+- 0 4164 3976"/>
                <a:gd name="T143" fmla="*/ 4164 h 503"/>
                <a:gd name="T144" fmla="+- 0 7457 6949"/>
                <a:gd name="T145" fmla="*/ T144 w 611"/>
                <a:gd name="T146" fmla="+- 0 4158 3976"/>
                <a:gd name="T147" fmla="*/ 4158 h 503"/>
                <a:gd name="T148" fmla="+- 0 7504 6949"/>
                <a:gd name="T149" fmla="*/ T148 w 611"/>
                <a:gd name="T150" fmla="+- 0 4156 3976"/>
                <a:gd name="T151" fmla="*/ 4156 h 503"/>
                <a:gd name="T152" fmla="+- 0 7436 6949"/>
                <a:gd name="T153" fmla="*/ T152 w 611"/>
                <a:gd name="T154" fmla="+- 0 4105 3976"/>
                <a:gd name="T155" fmla="*/ 4105 h 503"/>
                <a:gd name="T156" fmla="+- 0 7294 6949"/>
                <a:gd name="T157" fmla="*/ T156 w 611"/>
                <a:gd name="T158" fmla="+- 0 4045 3976"/>
                <a:gd name="T159" fmla="*/ 4045 h 503"/>
                <a:gd name="T160" fmla="+- 0 7334 6949"/>
                <a:gd name="T161" fmla="*/ T160 w 611"/>
                <a:gd name="T162" fmla="+- 0 4025 3976"/>
                <a:gd name="T163" fmla="*/ 4025 h 503"/>
                <a:gd name="T164" fmla="+- 0 7344 6949"/>
                <a:gd name="T165" fmla="*/ T164 w 611"/>
                <a:gd name="T166" fmla="+- 0 3976 3976"/>
                <a:gd name="T167" fmla="*/ 3976 h 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11" h="503">
                  <a:moveTo>
                    <a:pt x="395" y="0"/>
                  </a:moveTo>
                  <a:lnTo>
                    <a:pt x="311" y="25"/>
                  </a:lnTo>
                  <a:lnTo>
                    <a:pt x="202" y="33"/>
                  </a:lnTo>
                  <a:lnTo>
                    <a:pt x="171" y="39"/>
                  </a:lnTo>
                  <a:lnTo>
                    <a:pt x="148" y="55"/>
                  </a:lnTo>
                  <a:lnTo>
                    <a:pt x="119" y="85"/>
                  </a:lnTo>
                  <a:lnTo>
                    <a:pt x="119" y="68"/>
                  </a:lnTo>
                  <a:lnTo>
                    <a:pt x="125" y="55"/>
                  </a:lnTo>
                  <a:lnTo>
                    <a:pt x="140" y="43"/>
                  </a:lnTo>
                  <a:lnTo>
                    <a:pt x="169" y="24"/>
                  </a:lnTo>
                  <a:lnTo>
                    <a:pt x="122" y="39"/>
                  </a:lnTo>
                  <a:lnTo>
                    <a:pt x="46" y="121"/>
                  </a:lnTo>
                  <a:lnTo>
                    <a:pt x="19" y="189"/>
                  </a:lnTo>
                  <a:lnTo>
                    <a:pt x="3" y="249"/>
                  </a:lnTo>
                  <a:lnTo>
                    <a:pt x="0" y="286"/>
                  </a:lnTo>
                  <a:lnTo>
                    <a:pt x="12" y="316"/>
                  </a:lnTo>
                  <a:lnTo>
                    <a:pt x="43" y="355"/>
                  </a:lnTo>
                  <a:lnTo>
                    <a:pt x="44" y="313"/>
                  </a:lnTo>
                  <a:lnTo>
                    <a:pt x="50" y="287"/>
                  </a:lnTo>
                  <a:lnTo>
                    <a:pt x="67" y="267"/>
                  </a:lnTo>
                  <a:lnTo>
                    <a:pt x="98" y="242"/>
                  </a:lnTo>
                  <a:lnTo>
                    <a:pt x="109" y="250"/>
                  </a:lnTo>
                  <a:lnTo>
                    <a:pt x="139" y="265"/>
                  </a:lnTo>
                  <a:lnTo>
                    <a:pt x="180" y="277"/>
                  </a:lnTo>
                  <a:lnTo>
                    <a:pt x="224" y="274"/>
                  </a:lnTo>
                  <a:lnTo>
                    <a:pt x="262" y="268"/>
                  </a:lnTo>
                  <a:lnTo>
                    <a:pt x="292" y="277"/>
                  </a:lnTo>
                  <a:lnTo>
                    <a:pt x="315" y="294"/>
                  </a:lnTo>
                  <a:lnTo>
                    <a:pt x="332" y="311"/>
                  </a:lnTo>
                  <a:lnTo>
                    <a:pt x="343" y="340"/>
                  </a:lnTo>
                  <a:lnTo>
                    <a:pt x="338" y="377"/>
                  </a:lnTo>
                  <a:lnTo>
                    <a:pt x="330" y="409"/>
                  </a:lnTo>
                  <a:lnTo>
                    <a:pt x="331" y="429"/>
                  </a:lnTo>
                  <a:lnTo>
                    <a:pt x="343" y="429"/>
                  </a:lnTo>
                  <a:lnTo>
                    <a:pt x="357" y="413"/>
                  </a:lnTo>
                  <a:lnTo>
                    <a:pt x="371" y="383"/>
                  </a:lnTo>
                  <a:lnTo>
                    <a:pt x="380" y="343"/>
                  </a:lnTo>
                  <a:lnTo>
                    <a:pt x="398" y="321"/>
                  </a:lnTo>
                  <a:lnTo>
                    <a:pt x="422" y="332"/>
                  </a:lnTo>
                  <a:lnTo>
                    <a:pt x="425" y="368"/>
                  </a:lnTo>
                  <a:lnTo>
                    <a:pt x="381" y="420"/>
                  </a:lnTo>
                  <a:lnTo>
                    <a:pt x="376" y="427"/>
                  </a:lnTo>
                  <a:lnTo>
                    <a:pt x="366" y="446"/>
                  </a:lnTo>
                  <a:lnTo>
                    <a:pt x="357" y="473"/>
                  </a:lnTo>
                  <a:lnTo>
                    <a:pt x="356" y="502"/>
                  </a:lnTo>
                  <a:lnTo>
                    <a:pt x="370" y="497"/>
                  </a:lnTo>
                  <a:lnTo>
                    <a:pt x="399" y="480"/>
                  </a:lnTo>
                  <a:lnTo>
                    <a:pt x="431" y="451"/>
                  </a:lnTo>
                  <a:lnTo>
                    <a:pt x="451" y="408"/>
                  </a:lnTo>
                  <a:lnTo>
                    <a:pt x="453" y="413"/>
                  </a:lnTo>
                  <a:lnTo>
                    <a:pt x="461" y="424"/>
                  </a:lnTo>
                  <a:lnTo>
                    <a:pt x="475" y="434"/>
                  </a:lnTo>
                  <a:lnTo>
                    <a:pt x="499" y="435"/>
                  </a:lnTo>
                  <a:lnTo>
                    <a:pt x="495" y="433"/>
                  </a:lnTo>
                  <a:lnTo>
                    <a:pt x="488" y="425"/>
                  </a:lnTo>
                  <a:lnTo>
                    <a:pt x="481" y="412"/>
                  </a:lnTo>
                  <a:lnTo>
                    <a:pt x="481" y="391"/>
                  </a:lnTo>
                  <a:lnTo>
                    <a:pt x="493" y="390"/>
                  </a:lnTo>
                  <a:lnTo>
                    <a:pt x="518" y="382"/>
                  </a:lnTo>
                  <a:lnTo>
                    <a:pt x="546" y="356"/>
                  </a:lnTo>
                  <a:lnTo>
                    <a:pt x="564" y="305"/>
                  </a:lnTo>
                  <a:lnTo>
                    <a:pt x="545" y="307"/>
                  </a:lnTo>
                  <a:lnTo>
                    <a:pt x="526" y="307"/>
                  </a:lnTo>
                  <a:lnTo>
                    <a:pt x="506" y="306"/>
                  </a:lnTo>
                  <a:lnTo>
                    <a:pt x="515" y="299"/>
                  </a:lnTo>
                  <a:lnTo>
                    <a:pt x="538" y="286"/>
                  </a:lnTo>
                  <a:lnTo>
                    <a:pt x="572" y="276"/>
                  </a:lnTo>
                  <a:lnTo>
                    <a:pt x="610" y="280"/>
                  </a:lnTo>
                  <a:lnTo>
                    <a:pt x="602" y="266"/>
                  </a:lnTo>
                  <a:lnTo>
                    <a:pt x="579" y="234"/>
                  </a:lnTo>
                  <a:lnTo>
                    <a:pt x="543" y="203"/>
                  </a:lnTo>
                  <a:lnTo>
                    <a:pt x="496" y="188"/>
                  </a:lnTo>
                  <a:lnTo>
                    <a:pt x="499" y="186"/>
                  </a:lnTo>
                  <a:lnTo>
                    <a:pt x="508" y="182"/>
                  </a:lnTo>
                  <a:lnTo>
                    <a:pt x="527" y="178"/>
                  </a:lnTo>
                  <a:lnTo>
                    <a:pt x="555" y="180"/>
                  </a:lnTo>
                  <a:lnTo>
                    <a:pt x="536" y="164"/>
                  </a:lnTo>
                  <a:lnTo>
                    <a:pt x="487" y="129"/>
                  </a:lnTo>
                  <a:lnTo>
                    <a:pt x="419" y="92"/>
                  </a:lnTo>
                  <a:lnTo>
                    <a:pt x="345" y="69"/>
                  </a:lnTo>
                  <a:lnTo>
                    <a:pt x="371" y="59"/>
                  </a:lnTo>
                  <a:lnTo>
                    <a:pt x="385" y="49"/>
                  </a:lnTo>
                  <a:lnTo>
                    <a:pt x="392" y="3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592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AutoShape 448">
              <a:extLst>
                <a:ext uri="{FF2B5EF4-FFF2-40B4-BE49-F238E27FC236}">
                  <a16:creationId xmlns:a16="http://schemas.microsoft.com/office/drawing/2014/main" id="{83AED7DC-7CBE-FA5C-9C04-19791E38B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" y="4252"/>
              <a:ext cx="218" cy="29"/>
            </a:xfrm>
            <a:custGeom>
              <a:avLst/>
              <a:gdLst>
                <a:gd name="T0" fmla="+- 0 7087 7029"/>
                <a:gd name="T1" fmla="*/ T0 w 218"/>
                <a:gd name="T2" fmla="+- 0 4275 4253"/>
                <a:gd name="T3" fmla="*/ 4275 h 29"/>
                <a:gd name="T4" fmla="+- 0 7084 7029"/>
                <a:gd name="T5" fmla="*/ T4 w 218"/>
                <a:gd name="T6" fmla="+- 0 4268 4253"/>
                <a:gd name="T7" fmla="*/ 4268 h 29"/>
                <a:gd name="T8" fmla="+- 0 7067 7029"/>
                <a:gd name="T9" fmla="*/ T8 w 218"/>
                <a:gd name="T10" fmla="+- 0 4258 4253"/>
                <a:gd name="T11" fmla="*/ 4258 h 29"/>
                <a:gd name="T12" fmla="+- 0 7046 7029"/>
                <a:gd name="T13" fmla="*/ T12 w 218"/>
                <a:gd name="T14" fmla="+- 0 4254 4253"/>
                <a:gd name="T15" fmla="*/ 4254 h 29"/>
                <a:gd name="T16" fmla="+- 0 7029 7029"/>
                <a:gd name="T17" fmla="*/ T16 w 218"/>
                <a:gd name="T18" fmla="+- 0 4266 4253"/>
                <a:gd name="T19" fmla="*/ 4266 h 29"/>
                <a:gd name="T20" fmla="+- 0 7029 7029"/>
                <a:gd name="T21" fmla="*/ T20 w 218"/>
                <a:gd name="T22" fmla="+- 0 4272 4253"/>
                <a:gd name="T23" fmla="*/ 4272 h 29"/>
                <a:gd name="T24" fmla="+- 0 7037 7029"/>
                <a:gd name="T25" fmla="*/ T24 w 218"/>
                <a:gd name="T26" fmla="+- 0 4271 4253"/>
                <a:gd name="T27" fmla="*/ 4271 h 29"/>
                <a:gd name="T28" fmla="+- 0 7048 7029"/>
                <a:gd name="T29" fmla="*/ T28 w 218"/>
                <a:gd name="T30" fmla="+- 0 4269 4253"/>
                <a:gd name="T31" fmla="*/ 4269 h 29"/>
                <a:gd name="T32" fmla="+- 0 7060 7029"/>
                <a:gd name="T33" fmla="*/ T32 w 218"/>
                <a:gd name="T34" fmla="+- 0 4270 4253"/>
                <a:gd name="T35" fmla="*/ 4270 h 29"/>
                <a:gd name="T36" fmla="+- 0 7074 7029"/>
                <a:gd name="T37" fmla="*/ T36 w 218"/>
                <a:gd name="T38" fmla="+- 0 4274 4253"/>
                <a:gd name="T39" fmla="*/ 4274 h 29"/>
                <a:gd name="T40" fmla="+- 0 7081 7029"/>
                <a:gd name="T41" fmla="*/ T40 w 218"/>
                <a:gd name="T42" fmla="+- 0 4278 4253"/>
                <a:gd name="T43" fmla="*/ 4278 h 29"/>
                <a:gd name="T44" fmla="+- 0 7087 7029"/>
                <a:gd name="T45" fmla="*/ T44 w 218"/>
                <a:gd name="T46" fmla="+- 0 4275 4253"/>
                <a:gd name="T47" fmla="*/ 4275 h 29"/>
                <a:gd name="T48" fmla="+- 0 7246 7029"/>
                <a:gd name="T49" fmla="*/ T48 w 218"/>
                <a:gd name="T50" fmla="+- 0 4274 4253"/>
                <a:gd name="T51" fmla="*/ 4274 h 29"/>
                <a:gd name="T52" fmla="+- 0 7246 7029"/>
                <a:gd name="T53" fmla="*/ T52 w 218"/>
                <a:gd name="T54" fmla="+- 0 4268 4253"/>
                <a:gd name="T55" fmla="*/ 4268 h 29"/>
                <a:gd name="T56" fmla="+- 0 7218 7029"/>
                <a:gd name="T57" fmla="*/ T56 w 218"/>
                <a:gd name="T58" fmla="+- 0 4253 4253"/>
                <a:gd name="T59" fmla="*/ 4253 h 29"/>
                <a:gd name="T60" fmla="+- 0 7183 7029"/>
                <a:gd name="T61" fmla="*/ T60 w 218"/>
                <a:gd name="T62" fmla="+- 0 4258 4253"/>
                <a:gd name="T63" fmla="*/ 4258 h 29"/>
                <a:gd name="T64" fmla="+- 0 7156 7029"/>
                <a:gd name="T65" fmla="*/ T64 w 218"/>
                <a:gd name="T66" fmla="+- 0 4271 4253"/>
                <a:gd name="T67" fmla="*/ 4271 h 29"/>
                <a:gd name="T68" fmla="+- 0 7151 7029"/>
                <a:gd name="T69" fmla="*/ T68 w 218"/>
                <a:gd name="T70" fmla="+- 0 4280 4253"/>
                <a:gd name="T71" fmla="*/ 4280 h 29"/>
                <a:gd name="T72" fmla="+- 0 7160 7029"/>
                <a:gd name="T73" fmla="*/ T72 w 218"/>
                <a:gd name="T74" fmla="+- 0 4281 4253"/>
                <a:gd name="T75" fmla="*/ 4281 h 29"/>
                <a:gd name="T76" fmla="+- 0 7169 7029"/>
                <a:gd name="T77" fmla="*/ T76 w 218"/>
                <a:gd name="T78" fmla="+- 0 4279 4253"/>
                <a:gd name="T79" fmla="*/ 4279 h 29"/>
                <a:gd name="T80" fmla="+- 0 7196 7029"/>
                <a:gd name="T81" fmla="*/ T80 w 218"/>
                <a:gd name="T82" fmla="+- 0 4273 4253"/>
                <a:gd name="T83" fmla="*/ 4273 h 29"/>
                <a:gd name="T84" fmla="+- 0 7215 7029"/>
                <a:gd name="T85" fmla="*/ T84 w 218"/>
                <a:gd name="T86" fmla="+- 0 4272 4253"/>
                <a:gd name="T87" fmla="*/ 4272 h 29"/>
                <a:gd name="T88" fmla="+- 0 7234 7029"/>
                <a:gd name="T89" fmla="*/ T88 w 218"/>
                <a:gd name="T90" fmla="+- 0 4274 4253"/>
                <a:gd name="T91" fmla="*/ 4274 h 29"/>
                <a:gd name="T92" fmla="+- 0 7246 7029"/>
                <a:gd name="T93" fmla="*/ T92 w 218"/>
                <a:gd name="T94" fmla="+- 0 4274 4253"/>
                <a:gd name="T95" fmla="*/ 4274 h 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218" h="29">
                  <a:moveTo>
                    <a:pt x="58" y="22"/>
                  </a:moveTo>
                  <a:lnTo>
                    <a:pt x="55" y="15"/>
                  </a:lnTo>
                  <a:lnTo>
                    <a:pt x="38" y="5"/>
                  </a:lnTo>
                  <a:lnTo>
                    <a:pt x="17" y="1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8" y="18"/>
                  </a:lnTo>
                  <a:lnTo>
                    <a:pt x="19" y="16"/>
                  </a:lnTo>
                  <a:lnTo>
                    <a:pt x="31" y="17"/>
                  </a:lnTo>
                  <a:lnTo>
                    <a:pt x="45" y="21"/>
                  </a:lnTo>
                  <a:lnTo>
                    <a:pt x="52" y="25"/>
                  </a:lnTo>
                  <a:lnTo>
                    <a:pt x="58" y="22"/>
                  </a:lnTo>
                  <a:close/>
                  <a:moveTo>
                    <a:pt x="217" y="21"/>
                  </a:moveTo>
                  <a:lnTo>
                    <a:pt x="217" y="15"/>
                  </a:lnTo>
                  <a:lnTo>
                    <a:pt x="189" y="0"/>
                  </a:lnTo>
                  <a:lnTo>
                    <a:pt x="154" y="5"/>
                  </a:lnTo>
                  <a:lnTo>
                    <a:pt x="127" y="18"/>
                  </a:lnTo>
                  <a:lnTo>
                    <a:pt x="122" y="27"/>
                  </a:lnTo>
                  <a:lnTo>
                    <a:pt x="131" y="28"/>
                  </a:lnTo>
                  <a:lnTo>
                    <a:pt x="140" y="26"/>
                  </a:lnTo>
                  <a:lnTo>
                    <a:pt x="167" y="20"/>
                  </a:lnTo>
                  <a:lnTo>
                    <a:pt x="186" y="19"/>
                  </a:lnTo>
                  <a:lnTo>
                    <a:pt x="205" y="21"/>
                  </a:lnTo>
                  <a:lnTo>
                    <a:pt x="217" y="21"/>
                  </a:lnTo>
                  <a:close/>
                </a:path>
              </a:pathLst>
            </a:custGeom>
            <a:solidFill>
              <a:srgbClr val="4C2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5B559C7-B678-0CC7-4850-CA7EAD714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" y="4457"/>
              <a:ext cx="30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446">
              <a:extLst>
                <a:ext uri="{FF2B5EF4-FFF2-40B4-BE49-F238E27FC236}">
                  <a16:creationId xmlns:a16="http://schemas.microsoft.com/office/drawing/2014/main" id="{8F395720-9F24-67D8-C300-BF71988D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" y="4570"/>
              <a:ext cx="90" cy="172"/>
            </a:xfrm>
            <a:custGeom>
              <a:avLst/>
              <a:gdLst>
                <a:gd name="T0" fmla="+- 0 7256 7174"/>
                <a:gd name="T1" fmla="*/ T0 w 90"/>
                <a:gd name="T2" fmla="+- 0 4571 4571"/>
                <a:gd name="T3" fmla="*/ 4571 h 172"/>
                <a:gd name="T4" fmla="+- 0 7247 7174"/>
                <a:gd name="T5" fmla="*/ T4 w 90"/>
                <a:gd name="T6" fmla="+- 0 4572 4571"/>
                <a:gd name="T7" fmla="*/ 4572 h 172"/>
                <a:gd name="T8" fmla="+- 0 7230 7174"/>
                <a:gd name="T9" fmla="*/ T8 w 90"/>
                <a:gd name="T10" fmla="+- 0 4575 4571"/>
                <a:gd name="T11" fmla="*/ 4575 h 172"/>
                <a:gd name="T12" fmla="+- 0 7212 7174"/>
                <a:gd name="T13" fmla="*/ T12 w 90"/>
                <a:gd name="T14" fmla="+- 0 4578 4571"/>
                <a:gd name="T15" fmla="*/ 4578 h 172"/>
                <a:gd name="T16" fmla="+- 0 7195 7174"/>
                <a:gd name="T17" fmla="*/ T16 w 90"/>
                <a:gd name="T18" fmla="+- 0 4583 4571"/>
                <a:gd name="T19" fmla="*/ 4583 h 172"/>
                <a:gd name="T20" fmla="+- 0 7179 7174"/>
                <a:gd name="T21" fmla="*/ T20 w 90"/>
                <a:gd name="T22" fmla="+- 0 4591 4571"/>
                <a:gd name="T23" fmla="*/ 4591 h 172"/>
                <a:gd name="T24" fmla="+- 0 7174 7174"/>
                <a:gd name="T25" fmla="*/ T24 w 90"/>
                <a:gd name="T26" fmla="+- 0 4595 4571"/>
                <a:gd name="T27" fmla="*/ 4595 h 172"/>
                <a:gd name="T28" fmla="+- 0 7174 7174"/>
                <a:gd name="T29" fmla="*/ T28 w 90"/>
                <a:gd name="T30" fmla="+- 0 4606 4571"/>
                <a:gd name="T31" fmla="*/ 4606 h 172"/>
                <a:gd name="T32" fmla="+- 0 7195 7174"/>
                <a:gd name="T33" fmla="*/ T32 w 90"/>
                <a:gd name="T34" fmla="+- 0 4604 4571"/>
                <a:gd name="T35" fmla="*/ 4604 h 172"/>
                <a:gd name="T36" fmla="+- 0 7208 7174"/>
                <a:gd name="T37" fmla="*/ T36 w 90"/>
                <a:gd name="T38" fmla="+- 0 4602 4571"/>
                <a:gd name="T39" fmla="*/ 4602 h 172"/>
                <a:gd name="T40" fmla="+- 0 7233 7174"/>
                <a:gd name="T41" fmla="*/ T40 w 90"/>
                <a:gd name="T42" fmla="+- 0 4598 4571"/>
                <a:gd name="T43" fmla="*/ 4598 h 172"/>
                <a:gd name="T44" fmla="+- 0 7224 7174"/>
                <a:gd name="T45" fmla="*/ T44 w 90"/>
                <a:gd name="T46" fmla="+- 0 4630 4571"/>
                <a:gd name="T47" fmla="*/ 4630 h 172"/>
                <a:gd name="T48" fmla="+- 0 7215 7174"/>
                <a:gd name="T49" fmla="*/ T48 w 90"/>
                <a:gd name="T50" fmla="+- 0 4662 4571"/>
                <a:gd name="T51" fmla="*/ 4662 h 172"/>
                <a:gd name="T52" fmla="+- 0 7208 7174"/>
                <a:gd name="T53" fmla="*/ T52 w 90"/>
                <a:gd name="T54" fmla="+- 0 4695 4571"/>
                <a:gd name="T55" fmla="*/ 4695 h 172"/>
                <a:gd name="T56" fmla="+- 0 7201 7174"/>
                <a:gd name="T57" fmla="*/ T56 w 90"/>
                <a:gd name="T58" fmla="+- 0 4727 4571"/>
                <a:gd name="T59" fmla="*/ 4727 h 172"/>
                <a:gd name="T60" fmla="+- 0 7203 7174"/>
                <a:gd name="T61" fmla="*/ T60 w 90"/>
                <a:gd name="T62" fmla="+- 0 4737 4571"/>
                <a:gd name="T63" fmla="*/ 4737 h 172"/>
                <a:gd name="T64" fmla="+- 0 7210 7174"/>
                <a:gd name="T65" fmla="*/ T64 w 90"/>
                <a:gd name="T66" fmla="+- 0 4742 4571"/>
                <a:gd name="T67" fmla="*/ 4742 h 172"/>
                <a:gd name="T68" fmla="+- 0 7218 7174"/>
                <a:gd name="T69" fmla="*/ T68 w 90"/>
                <a:gd name="T70" fmla="+- 0 4742 4571"/>
                <a:gd name="T71" fmla="*/ 4742 h 172"/>
                <a:gd name="T72" fmla="+- 0 7223 7174"/>
                <a:gd name="T73" fmla="*/ T72 w 90"/>
                <a:gd name="T74" fmla="+- 0 4735 4571"/>
                <a:gd name="T75" fmla="*/ 4735 h 172"/>
                <a:gd name="T76" fmla="+- 0 7232 7174"/>
                <a:gd name="T77" fmla="*/ T76 w 90"/>
                <a:gd name="T78" fmla="+- 0 4698 4571"/>
                <a:gd name="T79" fmla="*/ 4698 h 172"/>
                <a:gd name="T80" fmla="+- 0 7241 7174"/>
                <a:gd name="T81" fmla="*/ T80 w 90"/>
                <a:gd name="T82" fmla="+- 0 4661 4571"/>
                <a:gd name="T83" fmla="*/ 4661 h 172"/>
                <a:gd name="T84" fmla="+- 0 7250 7174"/>
                <a:gd name="T85" fmla="*/ T84 w 90"/>
                <a:gd name="T86" fmla="+- 0 4624 4571"/>
                <a:gd name="T87" fmla="*/ 4624 h 172"/>
                <a:gd name="T88" fmla="+- 0 7263 7174"/>
                <a:gd name="T89" fmla="*/ T88 w 90"/>
                <a:gd name="T90" fmla="+- 0 4578 4571"/>
                <a:gd name="T91" fmla="*/ 4578 h 172"/>
                <a:gd name="T92" fmla="+- 0 7256 7174"/>
                <a:gd name="T93" fmla="*/ T92 w 90"/>
                <a:gd name="T94" fmla="+- 0 4571 4571"/>
                <a:gd name="T95" fmla="*/ 4571 h 1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90" h="172">
                  <a:moveTo>
                    <a:pt x="82" y="0"/>
                  </a:moveTo>
                  <a:lnTo>
                    <a:pt x="73" y="1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21" y="12"/>
                  </a:lnTo>
                  <a:lnTo>
                    <a:pt x="5" y="20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21" y="33"/>
                  </a:lnTo>
                  <a:lnTo>
                    <a:pt x="34" y="31"/>
                  </a:lnTo>
                  <a:lnTo>
                    <a:pt x="59" y="27"/>
                  </a:lnTo>
                  <a:lnTo>
                    <a:pt x="50" y="59"/>
                  </a:lnTo>
                  <a:lnTo>
                    <a:pt x="41" y="91"/>
                  </a:lnTo>
                  <a:lnTo>
                    <a:pt x="34" y="124"/>
                  </a:lnTo>
                  <a:lnTo>
                    <a:pt x="27" y="156"/>
                  </a:lnTo>
                  <a:lnTo>
                    <a:pt x="29" y="166"/>
                  </a:lnTo>
                  <a:lnTo>
                    <a:pt x="36" y="171"/>
                  </a:lnTo>
                  <a:lnTo>
                    <a:pt x="44" y="171"/>
                  </a:lnTo>
                  <a:lnTo>
                    <a:pt x="49" y="164"/>
                  </a:lnTo>
                  <a:lnTo>
                    <a:pt x="58" y="127"/>
                  </a:lnTo>
                  <a:lnTo>
                    <a:pt x="67" y="90"/>
                  </a:lnTo>
                  <a:lnTo>
                    <a:pt x="76" y="53"/>
                  </a:lnTo>
                  <a:lnTo>
                    <a:pt x="89" y="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445">
              <a:extLst>
                <a:ext uri="{FF2B5EF4-FFF2-40B4-BE49-F238E27FC236}">
                  <a16:creationId xmlns:a16="http://schemas.microsoft.com/office/drawing/2014/main" id="{1978E37F-F59D-939D-B8DC-E6E17D84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" y="4187"/>
              <a:ext cx="532" cy="291"/>
            </a:xfrm>
            <a:custGeom>
              <a:avLst/>
              <a:gdLst>
                <a:gd name="T0" fmla="+- 0 7347 6981"/>
                <a:gd name="T1" fmla="*/ T0 w 532"/>
                <a:gd name="T2" fmla="+- 0 4297 4188"/>
                <a:gd name="T3" fmla="*/ 4297 h 291"/>
                <a:gd name="T4" fmla="+- 0 7374 6981"/>
                <a:gd name="T5" fmla="*/ T4 w 532"/>
                <a:gd name="T6" fmla="+- 0 4344 4188"/>
                <a:gd name="T7" fmla="*/ 4344 h 291"/>
                <a:gd name="T8" fmla="+- 0 7312 6981"/>
                <a:gd name="T9" fmla="*/ T8 w 532"/>
                <a:gd name="T10" fmla="+- 0 4422 4188"/>
                <a:gd name="T11" fmla="*/ 4422 h 291"/>
                <a:gd name="T12" fmla="+- 0 7302 6981"/>
                <a:gd name="T13" fmla="*/ T12 w 532"/>
                <a:gd name="T14" fmla="+- 0 4455 4188"/>
                <a:gd name="T15" fmla="*/ 4455 h 291"/>
                <a:gd name="T16" fmla="+- 0 7353 6981"/>
                <a:gd name="T17" fmla="*/ T16 w 532"/>
                <a:gd name="T18" fmla="+- 0 4461 4188"/>
                <a:gd name="T19" fmla="*/ 4461 h 291"/>
                <a:gd name="T20" fmla="+- 0 7392 6981"/>
                <a:gd name="T21" fmla="*/ T20 w 532"/>
                <a:gd name="T22" fmla="+- 0 4423 4188"/>
                <a:gd name="T23" fmla="*/ 4423 h 291"/>
                <a:gd name="T24" fmla="+- 0 7427 6981"/>
                <a:gd name="T25" fmla="*/ T24 w 532"/>
                <a:gd name="T26" fmla="+- 0 4384 4188"/>
                <a:gd name="T27" fmla="*/ 4384 h 291"/>
                <a:gd name="T28" fmla="+- 0 7474 6981"/>
                <a:gd name="T29" fmla="*/ T28 w 532"/>
                <a:gd name="T30" fmla="+- 0 4367 4188"/>
                <a:gd name="T31" fmla="*/ 4367 h 291"/>
                <a:gd name="T32" fmla="+- 0 7501 6981"/>
                <a:gd name="T33" fmla="*/ T32 w 532"/>
                <a:gd name="T34" fmla="+- 0 4344 4188"/>
                <a:gd name="T35" fmla="*/ 4344 h 291"/>
                <a:gd name="T36" fmla="+- 0 7408 6981"/>
                <a:gd name="T37" fmla="*/ T36 w 532"/>
                <a:gd name="T38" fmla="+- 0 4334 4188"/>
                <a:gd name="T39" fmla="*/ 4334 h 291"/>
                <a:gd name="T40" fmla="+- 0 7399 6981"/>
                <a:gd name="T41" fmla="*/ T40 w 532"/>
                <a:gd name="T42" fmla="+- 0 4297 4188"/>
                <a:gd name="T43" fmla="*/ 4297 h 291"/>
                <a:gd name="T44" fmla="+- 0 7427 6981"/>
                <a:gd name="T45" fmla="*/ T44 w 532"/>
                <a:gd name="T46" fmla="+- 0 4384 4188"/>
                <a:gd name="T47" fmla="*/ 4384 h 291"/>
                <a:gd name="T48" fmla="+- 0 7406 6981"/>
                <a:gd name="T49" fmla="*/ T48 w 532"/>
                <a:gd name="T50" fmla="+- 0 4403 4188"/>
                <a:gd name="T51" fmla="*/ 4403 h 291"/>
                <a:gd name="T52" fmla="+- 0 7426 6981"/>
                <a:gd name="T53" fmla="*/ T52 w 532"/>
                <a:gd name="T54" fmla="+- 0 4414 4188"/>
                <a:gd name="T55" fmla="*/ 4414 h 291"/>
                <a:gd name="T56" fmla="+- 0 7434 6981"/>
                <a:gd name="T57" fmla="*/ T56 w 532"/>
                <a:gd name="T58" fmla="+- 0 4404 4188"/>
                <a:gd name="T59" fmla="*/ 4404 h 291"/>
                <a:gd name="T60" fmla="+- 0 7427 6981"/>
                <a:gd name="T61" fmla="*/ T60 w 532"/>
                <a:gd name="T62" fmla="+- 0 4389 4188"/>
                <a:gd name="T63" fmla="*/ 4389 h 291"/>
                <a:gd name="T64" fmla="+- 0 7427 6981"/>
                <a:gd name="T65" fmla="*/ T64 w 532"/>
                <a:gd name="T66" fmla="+- 0 4384 4188"/>
                <a:gd name="T67" fmla="*/ 4384 h 291"/>
                <a:gd name="T68" fmla="+- 0 7211 6981"/>
                <a:gd name="T69" fmla="*/ T68 w 532"/>
                <a:gd name="T70" fmla="+- 0 4244 4188"/>
                <a:gd name="T71" fmla="*/ 4244 h 291"/>
                <a:gd name="T72" fmla="+- 0 7264 6981"/>
                <a:gd name="T73" fmla="*/ T72 w 532"/>
                <a:gd name="T74" fmla="+- 0 4270 4188"/>
                <a:gd name="T75" fmla="*/ 4270 h 291"/>
                <a:gd name="T76" fmla="+- 0 7292 6981"/>
                <a:gd name="T77" fmla="*/ T76 w 532"/>
                <a:gd name="T78" fmla="+- 0 4316 4188"/>
                <a:gd name="T79" fmla="*/ 4316 h 291"/>
                <a:gd name="T80" fmla="+- 0 7279 6981"/>
                <a:gd name="T81" fmla="*/ T80 w 532"/>
                <a:gd name="T82" fmla="+- 0 4385 4188"/>
                <a:gd name="T83" fmla="*/ 4385 h 291"/>
                <a:gd name="T84" fmla="+- 0 7292 6981"/>
                <a:gd name="T85" fmla="*/ T84 w 532"/>
                <a:gd name="T86" fmla="+- 0 4405 4188"/>
                <a:gd name="T87" fmla="*/ 4405 h 291"/>
                <a:gd name="T88" fmla="+- 0 7309 6981"/>
                <a:gd name="T89" fmla="*/ T88 w 532"/>
                <a:gd name="T90" fmla="+- 0 4383 4188"/>
                <a:gd name="T91" fmla="*/ 4383 h 291"/>
                <a:gd name="T92" fmla="+- 0 7294 6981"/>
                <a:gd name="T93" fmla="*/ T92 w 532"/>
                <a:gd name="T94" fmla="+- 0 4377 4188"/>
                <a:gd name="T95" fmla="*/ 4377 h 291"/>
                <a:gd name="T96" fmla="+- 0 7303 6981"/>
                <a:gd name="T97" fmla="*/ T96 w 532"/>
                <a:gd name="T98" fmla="+- 0 4333 4188"/>
                <a:gd name="T99" fmla="*/ 4333 h 291"/>
                <a:gd name="T100" fmla="+- 0 7296 6981"/>
                <a:gd name="T101" fmla="*/ T100 w 532"/>
                <a:gd name="T102" fmla="+- 0 4274 4188"/>
                <a:gd name="T103" fmla="*/ 4274 h 291"/>
                <a:gd name="T104" fmla="+- 0 7272 6981"/>
                <a:gd name="T105" fmla="*/ T104 w 532"/>
                <a:gd name="T106" fmla="+- 0 4244 4188"/>
                <a:gd name="T107" fmla="*/ 4244 h 291"/>
                <a:gd name="T108" fmla="+- 0 7330 6981"/>
                <a:gd name="T109" fmla="*/ T108 w 532"/>
                <a:gd name="T110" fmla="+- 0 4283 4188"/>
                <a:gd name="T111" fmla="*/ 4283 h 291"/>
                <a:gd name="T112" fmla="+- 0 7317 6981"/>
                <a:gd name="T113" fmla="*/ T112 w 532"/>
                <a:gd name="T114" fmla="+- 0 4328 4188"/>
                <a:gd name="T115" fmla="*/ 4328 h 291"/>
                <a:gd name="T116" fmla="+- 0 7303 6981"/>
                <a:gd name="T117" fmla="*/ T116 w 532"/>
                <a:gd name="T118" fmla="+- 0 4374 4188"/>
                <a:gd name="T119" fmla="*/ 4374 h 291"/>
                <a:gd name="T120" fmla="+- 0 7309 6981"/>
                <a:gd name="T121" fmla="*/ T120 w 532"/>
                <a:gd name="T122" fmla="+- 0 4383 4188"/>
                <a:gd name="T123" fmla="*/ 4383 h 291"/>
                <a:gd name="T124" fmla="+- 0 7329 6981"/>
                <a:gd name="T125" fmla="*/ T124 w 532"/>
                <a:gd name="T126" fmla="+- 0 4319 4188"/>
                <a:gd name="T127" fmla="*/ 4319 h 291"/>
                <a:gd name="T128" fmla="+- 0 7398 6981"/>
                <a:gd name="T129" fmla="*/ T128 w 532"/>
                <a:gd name="T130" fmla="+- 0 4297 4188"/>
                <a:gd name="T131" fmla="*/ 4297 h 291"/>
                <a:gd name="T132" fmla="+- 0 7366 6981"/>
                <a:gd name="T133" fmla="*/ T132 w 532"/>
                <a:gd name="T134" fmla="+- 0 4274 4188"/>
                <a:gd name="T135" fmla="*/ 4274 h 291"/>
                <a:gd name="T136" fmla="+- 0 7474 6981"/>
                <a:gd name="T137" fmla="*/ T136 w 532"/>
                <a:gd name="T138" fmla="+- 0 4367 4188"/>
                <a:gd name="T139" fmla="*/ 4367 h 291"/>
                <a:gd name="T140" fmla="+- 0 7472 6981"/>
                <a:gd name="T141" fmla="*/ T140 w 532"/>
                <a:gd name="T142" fmla="+- 0 4368 4188"/>
                <a:gd name="T143" fmla="*/ 4368 h 291"/>
                <a:gd name="T144" fmla="+- 0 7513 6981"/>
                <a:gd name="T145" fmla="*/ T144 w 532"/>
                <a:gd name="T146" fmla="+- 0 4281 4188"/>
                <a:gd name="T147" fmla="*/ 4281 h 291"/>
                <a:gd name="T148" fmla="+- 0 7455 6981"/>
                <a:gd name="T149" fmla="*/ T148 w 532"/>
                <a:gd name="T150" fmla="+- 0 4336 4188"/>
                <a:gd name="T151" fmla="*/ 4336 h 291"/>
                <a:gd name="T152" fmla="+- 0 7501 6981"/>
                <a:gd name="T153" fmla="*/ T152 w 532"/>
                <a:gd name="T154" fmla="+- 0 4344 4188"/>
                <a:gd name="T155" fmla="*/ 4344 h 291"/>
                <a:gd name="T156" fmla="+- 0 7513 6981"/>
                <a:gd name="T157" fmla="*/ T156 w 532"/>
                <a:gd name="T158" fmla="+- 0 4281 4188"/>
                <a:gd name="T159" fmla="*/ 4281 h 291"/>
                <a:gd name="T160" fmla="+- 0 7013 6981"/>
                <a:gd name="T161" fmla="*/ T160 w 532"/>
                <a:gd name="T162" fmla="+- 0 4222 4188"/>
                <a:gd name="T163" fmla="*/ 4222 h 291"/>
                <a:gd name="T164" fmla="+- 0 6983 6981"/>
                <a:gd name="T165" fmla="*/ T164 w 532"/>
                <a:gd name="T166" fmla="+- 0 4290 4188"/>
                <a:gd name="T167" fmla="*/ 4290 h 291"/>
                <a:gd name="T168" fmla="+- 0 6987 6981"/>
                <a:gd name="T169" fmla="*/ T168 w 532"/>
                <a:gd name="T170" fmla="+- 0 4326 4188"/>
                <a:gd name="T171" fmla="*/ 4326 h 291"/>
                <a:gd name="T172" fmla="+- 0 7001 6981"/>
                <a:gd name="T173" fmla="*/ T172 w 532"/>
                <a:gd name="T174" fmla="+- 0 4283 4188"/>
                <a:gd name="T175" fmla="*/ 4283 h 291"/>
                <a:gd name="T176" fmla="+- 0 7038 6981"/>
                <a:gd name="T177" fmla="*/ T176 w 532"/>
                <a:gd name="T178" fmla="+- 0 4226 4188"/>
                <a:gd name="T179" fmla="*/ 4226 h 291"/>
                <a:gd name="T180" fmla="+- 0 7100 6981"/>
                <a:gd name="T181" fmla="*/ T180 w 532"/>
                <a:gd name="T182" fmla="+- 0 4218 4188"/>
                <a:gd name="T183" fmla="*/ 4218 h 291"/>
                <a:gd name="T184" fmla="+- 0 7059 6981"/>
                <a:gd name="T185" fmla="*/ T184 w 532"/>
                <a:gd name="T186" fmla="+- 0 4196 4188"/>
                <a:gd name="T187" fmla="*/ 4196 h 291"/>
                <a:gd name="T188" fmla="+- 0 7100 6981"/>
                <a:gd name="T189" fmla="*/ T188 w 532"/>
                <a:gd name="T190" fmla="+- 0 4218 4188"/>
                <a:gd name="T191" fmla="*/ 4218 h 291"/>
                <a:gd name="T192" fmla="+- 0 7088 6981"/>
                <a:gd name="T193" fmla="*/ T192 w 532"/>
                <a:gd name="T194" fmla="+- 0 4248 4188"/>
                <a:gd name="T195" fmla="*/ 4248 h 291"/>
                <a:gd name="T196" fmla="+- 0 7139 6981"/>
                <a:gd name="T197" fmla="*/ T196 w 532"/>
                <a:gd name="T198" fmla="+- 0 4260 4188"/>
                <a:gd name="T199" fmla="*/ 4260 h 291"/>
                <a:gd name="T200" fmla="+- 0 7211 6981"/>
                <a:gd name="T201" fmla="*/ T200 w 532"/>
                <a:gd name="T202" fmla="+- 0 4244 4188"/>
                <a:gd name="T203" fmla="*/ 4244 h 291"/>
                <a:gd name="T204" fmla="+- 0 7251 6981"/>
                <a:gd name="T205" fmla="*/ T204 w 532"/>
                <a:gd name="T206" fmla="+- 0 4229 4188"/>
                <a:gd name="T207" fmla="*/ 4229 h 291"/>
                <a:gd name="T208" fmla="+- 0 7121 6981"/>
                <a:gd name="T209" fmla="*/ T208 w 532"/>
                <a:gd name="T210" fmla="+- 0 4226 4188"/>
                <a:gd name="T211" fmla="*/ 4226 h 291"/>
                <a:gd name="T212" fmla="+- 0 7214 6981"/>
                <a:gd name="T213" fmla="*/ T212 w 532"/>
                <a:gd name="T214" fmla="+- 0 4220 4188"/>
                <a:gd name="T215" fmla="*/ 4220 h 291"/>
                <a:gd name="T216" fmla="+- 0 7121 6981"/>
                <a:gd name="T217" fmla="*/ T216 w 532"/>
                <a:gd name="T218" fmla="+- 0 4226 4188"/>
                <a:gd name="T219" fmla="*/ 4226 h 291"/>
                <a:gd name="T220" fmla="+- 0 7214 6981"/>
                <a:gd name="T221" fmla="*/ T220 w 532"/>
                <a:gd name="T222" fmla="+- 0 4220 4188"/>
                <a:gd name="T223" fmla="*/ 4220 h 2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532" h="291">
                  <a:moveTo>
                    <a:pt x="417" y="109"/>
                  </a:moveTo>
                  <a:lnTo>
                    <a:pt x="366" y="109"/>
                  </a:lnTo>
                  <a:lnTo>
                    <a:pt x="390" y="120"/>
                  </a:lnTo>
                  <a:lnTo>
                    <a:pt x="393" y="156"/>
                  </a:lnTo>
                  <a:lnTo>
                    <a:pt x="349" y="208"/>
                  </a:lnTo>
                  <a:lnTo>
                    <a:pt x="331" y="234"/>
                  </a:lnTo>
                  <a:lnTo>
                    <a:pt x="322" y="251"/>
                  </a:lnTo>
                  <a:lnTo>
                    <a:pt x="321" y="267"/>
                  </a:lnTo>
                  <a:lnTo>
                    <a:pt x="324" y="290"/>
                  </a:lnTo>
                  <a:lnTo>
                    <a:pt x="372" y="273"/>
                  </a:lnTo>
                  <a:lnTo>
                    <a:pt x="398" y="258"/>
                  </a:lnTo>
                  <a:lnTo>
                    <a:pt x="411" y="235"/>
                  </a:lnTo>
                  <a:lnTo>
                    <a:pt x="419" y="196"/>
                  </a:lnTo>
                  <a:lnTo>
                    <a:pt x="446" y="196"/>
                  </a:lnTo>
                  <a:lnTo>
                    <a:pt x="449" y="179"/>
                  </a:lnTo>
                  <a:lnTo>
                    <a:pt x="493" y="179"/>
                  </a:lnTo>
                  <a:lnTo>
                    <a:pt x="513" y="171"/>
                  </a:lnTo>
                  <a:lnTo>
                    <a:pt x="520" y="156"/>
                  </a:lnTo>
                  <a:lnTo>
                    <a:pt x="442" y="156"/>
                  </a:lnTo>
                  <a:lnTo>
                    <a:pt x="427" y="146"/>
                  </a:lnTo>
                  <a:lnTo>
                    <a:pt x="425" y="127"/>
                  </a:lnTo>
                  <a:lnTo>
                    <a:pt x="418" y="109"/>
                  </a:lnTo>
                  <a:lnTo>
                    <a:pt x="417" y="109"/>
                  </a:lnTo>
                  <a:close/>
                  <a:moveTo>
                    <a:pt x="446" y="196"/>
                  </a:moveTo>
                  <a:lnTo>
                    <a:pt x="419" y="196"/>
                  </a:lnTo>
                  <a:lnTo>
                    <a:pt x="425" y="215"/>
                  </a:lnTo>
                  <a:lnTo>
                    <a:pt x="432" y="225"/>
                  </a:lnTo>
                  <a:lnTo>
                    <a:pt x="445" y="226"/>
                  </a:lnTo>
                  <a:lnTo>
                    <a:pt x="467" y="223"/>
                  </a:lnTo>
                  <a:lnTo>
                    <a:pt x="453" y="216"/>
                  </a:lnTo>
                  <a:lnTo>
                    <a:pt x="447" y="210"/>
                  </a:lnTo>
                  <a:lnTo>
                    <a:pt x="446" y="201"/>
                  </a:lnTo>
                  <a:lnTo>
                    <a:pt x="446" y="197"/>
                  </a:lnTo>
                  <a:lnTo>
                    <a:pt x="446" y="196"/>
                  </a:lnTo>
                  <a:close/>
                  <a:moveTo>
                    <a:pt x="291" y="56"/>
                  </a:moveTo>
                  <a:lnTo>
                    <a:pt x="230" y="56"/>
                  </a:lnTo>
                  <a:lnTo>
                    <a:pt x="260" y="65"/>
                  </a:lnTo>
                  <a:lnTo>
                    <a:pt x="283" y="82"/>
                  </a:lnTo>
                  <a:lnTo>
                    <a:pt x="300" y="99"/>
                  </a:lnTo>
                  <a:lnTo>
                    <a:pt x="311" y="128"/>
                  </a:lnTo>
                  <a:lnTo>
                    <a:pt x="306" y="165"/>
                  </a:lnTo>
                  <a:lnTo>
                    <a:pt x="298" y="197"/>
                  </a:lnTo>
                  <a:lnTo>
                    <a:pt x="299" y="217"/>
                  </a:lnTo>
                  <a:lnTo>
                    <a:pt x="311" y="217"/>
                  </a:lnTo>
                  <a:lnTo>
                    <a:pt x="325" y="201"/>
                  </a:lnTo>
                  <a:lnTo>
                    <a:pt x="328" y="195"/>
                  </a:lnTo>
                  <a:lnTo>
                    <a:pt x="313" y="195"/>
                  </a:lnTo>
                  <a:lnTo>
                    <a:pt x="313" y="189"/>
                  </a:lnTo>
                  <a:lnTo>
                    <a:pt x="318" y="170"/>
                  </a:lnTo>
                  <a:lnTo>
                    <a:pt x="322" y="145"/>
                  </a:lnTo>
                  <a:lnTo>
                    <a:pt x="323" y="115"/>
                  </a:lnTo>
                  <a:lnTo>
                    <a:pt x="315" y="86"/>
                  </a:lnTo>
                  <a:lnTo>
                    <a:pt x="298" y="61"/>
                  </a:lnTo>
                  <a:lnTo>
                    <a:pt x="291" y="56"/>
                  </a:lnTo>
                  <a:close/>
                  <a:moveTo>
                    <a:pt x="364" y="86"/>
                  </a:moveTo>
                  <a:lnTo>
                    <a:pt x="349" y="95"/>
                  </a:lnTo>
                  <a:lnTo>
                    <a:pt x="340" y="114"/>
                  </a:lnTo>
                  <a:lnTo>
                    <a:pt x="336" y="140"/>
                  </a:lnTo>
                  <a:lnTo>
                    <a:pt x="331" y="167"/>
                  </a:lnTo>
                  <a:lnTo>
                    <a:pt x="322" y="186"/>
                  </a:lnTo>
                  <a:lnTo>
                    <a:pt x="313" y="195"/>
                  </a:lnTo>
                  <a:lnTo>
                    <a:pt x="328" y="195"/>
                  </a:lnTo>
                  <a:lnTo>
                    <a:pt x="339" y="171"/>
                  </a:lnTo>
                  <a:lnTo>
                    <a:pt x="348" y="131"/>
                  </a:lnTo>
                  <a:lnTo>
                    <a:pt x="366" y="109"/>
                  </a:lnTo>
                  <a:lnTo>
                    <a:pt x="417" y="109"/>
                  </a:lnTo>
                  <a:lnTo>
                    <a:pt x="405" y="96"/>
                  </a:lnTo>
                  <a:lnTo>
                    <a:pt x="385" y="86"/>
                  </a:lnTo>
                  <a:lnTo>
                    <a:pt x="364" y="86"/>
                  </a:lnTo>
                  <a:close/>
                  <a:moveTo>
                    <a:pt x="493" y="179"/>
                  </a:moveTo>
                  <a:lnTo>
                    <a:pt x="449" y="179"/>
                  </a:lnTo>
                  <a:lnTo>
                    <a:pt x="491" y="180"/>
                  </a:lnTo>
                  <a:lnTo>
                    <a:pt x="493" y="179"/>
                  </a:lnTo>
                  <a:close/>
                  <a:moveTo>
                    <a:pt x="532" y="93"/>
                  </a:moveTo>
                  <a:lnTo>
                    <a:pt x="510" y="125"/>
                  </a:lnTo>
                  <a:lnTo>
                    <a:pt x="474" y="148"/>
                  </a:lnTo>
                  <a:lnTo>
                    <a:pt x="442" y="156"/>
                  </a:lnTo>
                  <a:lnTo>
                    <a:pt x="520" y="156"/>
                  </a:lnTo>
                  <a:lnTo>
                    <a:pt x="525" y="145"/>
                  </a:lnTo>
                  <a:lnTo>
                    <a:pt x="532" y="93"/>
                  </a:lnTo>
                  <a:close/>
                  <a:moveTo>
                    <a:pt x="69" y="0"/>
                  </a:moveTo>
                  <a:lnTo>
                    <a:pt x="32" y="34"/>
                  </a:lnTo>
                  <a:lnTo>
                    <a:pt x="11" y="70"/>
                  </a:lnTo>
                  <a:lnTo>
                    <a:pt x="2" y="102"/>
                  </a:lnTo>
                  <a:lnTo>
                    <a:pt x="0" y="128"/>
                  </a:lnTo>
                  <a:lnTo>
                    <a:pt x="6" y="138"/>
                  </a:lnTo>
                  <a:lnTo>
                    <a:pt x="11" y="143"/>
                  </a:lnTo>
                  <a:lnTo>
                    <a:pt x="20" y="95"/>
                  </a:lnTo>
                  <a:lnTo>
                    <a:pt x="39" y="60"/>
                  </a:lnTo>
                  <a:lnTo>
                    <a:pt x="57" y="38"/>
                  </a:lnTo>
                  <a:lnTo>
                    <a:pt x="66" y="30"/>
                  </a:lnTo>
                  <a:lnTo>
                    <a:pt x="119" y="30"/>
                  </a:lnTo>
                  <a:lnTo>
                    <a:pt x="103" y="25"/>
                  </a:lnTo>
                  <a:lnTo>
                    <a:pt x="78" y="8"/>
                  </a:lnTo>
                  <a:lnTo>
                    <a:pt x="69" y="0"/>
                  </a:lnTo>
                  <a:close/>
                  <a:moveTo>
                    <a:pt x="119" y="30"/>
                  </a:moveTo>
                  <a:lnTo>
                    <a:pt x="66" y="30"/>
                  </a:lnTo>
                  <a:lnTo>
                    <a:pt x="107" y="60"/>
                  </a:lnTo>
                  <a:lnTo>
                    <a:pt x="133" y="73"/>
                  </a:lnTo>
                  <a:lnTo>
                    <a:pt x="158" y="72"/>
                  </a:lnTo>
                  <a:lnTo>
                    <a:pt x="192" y="62"/>
                  </a:lnTo>
                  <a:lnTo>
                    <a:pt x="230" y="56"/>
                  </a:lnTo>
                  <a:lnTo>
                    <a:pt x="291" y="56"/>
                  </a:lnTo>
                  <a:lnTo>
                    <a:pt x="270" y="41"/>
                  </a:lnTo>
                  <a:lnTo>
                    <a:pt x="257" y="38"/>
                  </a:lnTo>
                  <a:lnTo>
                    <a:pt x="140" y="38"/>
                  </a:lnTo>
                  <a:lnTo>
                    <a:pt x="119" y="30"/>
                  </a:lnTo>
                  <a:close/>
                  <a:moveTo>
                    <a:pt x="233" y="32"/>
                  </a:moveTo>
                  <a:lnTo>
                    <a:pt x="187" y="37"/>
                  </a:lnTo>
                  <a:lnTo>
                    <a:pt x="140" y="38"/>
                  </a:lnTo>
                  <a:lnTo>
                    <a:pt x="257" y="38"/>
                  </a:lnTo>
                  <a:lnTo>
                    <a:pt x="233" y="32"/>
                  </a:lnTo>
                  <a:close/>
                </a:path>
              </a:pathLst>
            </a:custGeom>
            <a:solidFill>
              <a:srgbClr val="4C2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8" name="image585.png">
            <a:extLst>
              <a:ext uri="{FF2B5EF4-FFF2-40B4-BE49-F238E27FC236}">
                <a16:creationId xmlns:a16="http://schemas.microsoft.com/office/drawing/2014/main" id="{044F49C7-FB56-DE29-B758-E5BC24E0C6B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166610" y="5697207"/>
            <a:ext cx="1745396" cy="98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67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7B28-16EE-D58F-62F7-A6421851BC0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latin typeface="+mn-lt"/>
              </a:rPr>
              <a:t>Pola </a:t>
            </a:r>
            <a:r>
              <a:rPr lang="en-US" b="1" dirty="0" err="1">
                <a:latin typeface="+mn-lt"/>
              </a:rPr>
              <a:t>Emosi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Makan</a:t>
            </a:r>
            <a:endParaRPr lang="en-ID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CF39-1AB5-D2C7-F9D4-24D9926B6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464421"/>
            <a:ext cx="5952893" cy="4012580"/>
          </a:xfrm>
          <a:solidFill>
            <a:srgbClr val="93D3D9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/>
              <a:t>Pola </a:t>
            </a:r>
            <a:r>
              <a:rPr lang="en-US" b="1" dirty="0" err="1"/>
              <a:t>emosi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kebiasaan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berlebihan</a:t>
            </a:r>
            <a:r>
              <a:rPr lang="en-US" b="1" dirty="0"/>
              <a:t> dan </a:t>
            </a:r>
            <a:r>
              <a:rPr lang="en-US" b="1" dirty="0" err="1"/>
              <a:t>cenderung</a:t>
            </a:r>
            <a:r>
              <a:rPr lang="en-US" b="1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gula, garam dan lemak yang </a:t>
            </a:r>
            <a:r>
              <a:rPr lang="en-US" b="1" dirty="0" err="1"/>
              <a:t>disebabkan</a:t>
            </a:r>
            <a:r>
              <a:rPr lang="en-US" b="1" dirty="0"/>
              <a:t> oleh </a:t>
            </a:r>
            <a:r>
              <a:rPr lang="en-US" b="1" dirty="0" err="1"/>
              <a:t>emosi</a:t>
            </a:r>
            <a:r>
              <a:rPr lang="en-US" b="1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</a:t>
            </a:r>
            <a:r>
              <a:rPr lang="en-US" b="1" dirty="0" err="1"/>
              <a:t>lapar</a:t>
            </a:r>
            <a:r>
              <a:rPr lang="en-US" b="1" dirty="0"/>
              <a:t>. </a:t>
            </a:r>
          </a:p>
          <a:p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pengelolaan</a:t>
            </a:r>
            <a:r>
              <a:rPr lang="en-US" b="1" dirty="0"/>
              <a:t> Obesitas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dibantu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mengenali</a:t>
            </a:r>
            <a:r>
              <a:rPr lang="en-US" b="1" dirty="0"/>
              <a:t>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emosinya</a:t>
            </a:r>
            <a:r>
              <a:rPr lang="en-US" b="1" dirty="0"/>
              <a:t> dan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memahami</a:t>
            </a:r>
            <a:r>
              <a:rPr lang="en-US" b="1" dirty="0"/>
              <a:t> </a:t>
            </a:r>
            <a:r>
              <a:rPr lang="en-US" b="1" dirty="0" err="1"/>
              <a:t>emosi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59BA8-88B6-1C25-7B6B-C4DFFBB7F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6203-DF88-B3B9-2782-C0B61C8789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D332B2-570F-A5BC-8B8A-72B2A19E6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8" y="2464420"/>
            <a:ext cx="5293930" cy="401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604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0293-93AC-3C0E-34BA-8382CB2F01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Pola </a:t>
            </a:r>
            <a:r>
              <a:rPr lang="en-US" dirty="0" err="1"/>
              <a:t>Tidur</a:t>
            </a:r>
            <a:r>
              <a:rPr lang="en-US" dirty="0"/>
              <a:t> dan </a:t>
            </a:r>
            <a:r>
              <a:rPr lang="en-US" dirty="0" err="1"/>
              <a:t>Istirahat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C04E7-240D-70D6-D748-CE9F26DF8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AAD6FF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Kurang </a:t>
            </a:r>
            <a:r>
              <a:rPr lang="en-US" b="1" dirty="0" err="1"/>
              <a:t>tidur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menyebabkan</a:t>
            </a:r>
            <a:r>
              <a:rPr lang="en-US" b="1" dirty="0"/>
              <a:t> hormone leptin </a:t>
            </a:r>
            <a:r>
              <a:rPr lang="en-US" b="1" dirty="0" err="1"/>
              <a:t>terganggu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rasa </a:t>
            </a:r>
            <a:r>
              <a:rPr lang="en-US" b="1" dirty="0" err="1"/>
              <a:t>lapar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terkontrol</a:t>
            </a:r>
            <a:r>
              <a:rPr lang="en-US" b="1" dirty="0"/>
              <a:t>. </a:t>
            </a:r>
          </a:p>
          <a:p>
            <a:r>
              <a:rPr lang="en-US" b="1" dirty="0"/>
              <a:t>Jika </a:t>
            </a:r>
            <a:r>
              <a:rPr lang="en-US" b="1" dirty="0" err="1"/>
              <a:t>kuantitas</a:t>
            </a:r>
            <a:r>
              <a:rPr lang="en-US" b="1" dirty="0"/>
              <a:t> (6-8 jam) dan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tidur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keseimbangan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hormone </a:t>
            </a:r>
            <a:r>
              <a:rPr lang="en-US" b="1" dirty="0" err="1"/>
              <a:t>yg</a:t>
            </a:r>
            <a:r>
              <a:rPr lang="en-US" b="1" dirty="0"/>
              <a:t> pada </a:t>
            </a:r>
            <a:r>
              <a:rPr lang="en-US" b="1" dirty="0" err="1"/>
              <a:t>akhirnya</a:t>
            </a:r>
            <a:r>
              <a:rPr lang="en-US" b="1" dirty="0"/>
              <a:t> </a:t>
            </a:r>
            <a:r>
              <a:rPr lang="en-US" b="1" dirty="0" err="1"/>
              <a:t>memicu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Obesitas</a:t>
            </a:r>
          </a:p>
          <a:p>
            <a:r>
              <a:rPr lang="en-US" b="1" dirty="0" err="1"/>
              <a:t>Gangguan</a:t>
            </a:r>
            <a:r>
              <a:rPr lang="en-US" b="1" dirty="0"/>
              <a:t> </a:t>
            </a:r>
            <a:r>
              <a:rPr lang="en-US" b="1" dirty="0" err="1"/>
              <a:t>tidur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menyebabkan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asupan</a:t>
            </a:r>
            <a:r>
              <a:rPr lang="en-US" b="1" dirty="0"/>
              <a:t> </a:t>
            </a:r>
            <a:r>
              <a:rPr lang="en-US" b="1" dirty="0" err="1"/>
              <a:t>energi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: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EA1C-705E-C42C-11E8-985A3C263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err="1"/>
              <a:t>Peningkatan</a:t>
            </a:r>
            <a:r>
              <a:rPr lang="en-US" b="1" dirty="0"/>
              <a:t> rasa </a:t>
            </a:r>
            <a:r>
              <a:rPr lang="en-US" b="1" dirty="0" err="1"/>
              <a:t>lapar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meningkatnya</a:t>
            </a:r>
            <a:r>
              <a:rPr lang="en-US" b="1" dirty="0"/>
              <a:t> hormone ghrelin (</a:t>
            </a:r>
            <a:r>
              <a:rPr lang="en-US" b="1" dirty="0" err="1"/>
              <a:t>pengontrol</a:t>
            </a:r>
            <a:r>
              <a:rPr lang="en-US" b="1" dirty="0"/>
              <a:t> rasa </a:t>
            </a:r>
            <a:r>
              <a:rPr lang="en-US" b="1" dirty="0" err="1"/>
              <a:t>lapar</a:t>
            </a:r>
            <a:r>
              <a:rPr lang="en-US" b="1" dirty="0"/>
              <a:t>) dan </a:t>
            </a:r>
            <a:r>
              <a:rPr lang="en-US" b="1" dirty="0" err="1"/>
              <a:t>menurunnya</a:t>
            </a:r>
            <a:r>
              <a:rPr lang="en-US" b="1" dirty="0"/>
              <a:t> hormone leptin (</a:t>
            </a:r>
            <a:r>
              <a:rPr lang="en-US" b="1" dirty="0" err="1"/>
              <a:t>pengontrol</a:t>
            </a:r>
            <a:r>
              <a:rPr lang="en-US" b="1" dirty="0"/>
              <a:t> rasa </a:t>
            </a:r>
            <a:r>
              <a:rPr lang="en-US" b="1" dirty="0" err="1"/>
              <a:t>kenyang</a:t>
            </a:r>
            <a:r>
              <a:rPr lang="en-US" b="1" dirty="0"/>
              <a:t>)</a:t>
            </a:r>
          </a:p>
          <a:p>
            <a:r>
              <a:rPr lang="en-US" b="1" dirty="0"/>
              <a:t>Waktu </a:t>
            </a:r>
            <a:r>
              <a:rPr lang="en-US" b="1" dirty="0" err="1"/>
              <a:t>tersisa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</a:p>
          <a:p>
            <a:r>
              <a:rPr lang="en-US" b="1" dirty="0" err="1"/>
              <a:t>Cenderung</a:t>
            </a:r>
            <a:r>
              <a:rPr lang="en-US" b="1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5997-6F21-F4E6-DFD5-2E25C5806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F6598-22AD-76BD-2C39-14D84AB16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76E4F-DC6D-5D44-0194-391107C8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27" y="-1"/>
            <a:ext cx="3259873" cy="26284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22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0CFA-57C0-D7F2-BCB4-FDBD260676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/>
              <a:t>Pencegahan</a:t>
            </a:r>
            <a:r>
              <a:rPr lang="en-US" dirty="0"/>
              <a:t> Obesitas 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FE665-AB25-B2DD-3EF3-23217CED7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5DCEB-6E6B-2E64-153A-753F71841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E9807C-EB7C-80DD-8C88-24D2258203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3"/>
            <a:ext cx="10241280" cy="3662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highlight>
                  <a:srgbClr val="00FF00"/>
                </a:highlight>
              </a:rPr>
              <a:t>TIPS UNTUK BAYI : </a:t>
            </a:r>
          </a:p>
          <a:p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Inisiasi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Menyusui</a:t>
            </a:r>
            <a:r>
              <a:rPr lang="en-US" b="1" dirty="0">
                <a:highlight>
                  <a:srgbClr val="00FFFF"/>
                </a:highlight>
              </a:rPr>
              <a:t> Dini (IMD)</a:t>
            </a:r>
          </a:p>
          <a:p>
            <a:r>
              <a:rPr lang="en-US" b="1" dirty="0">
                <a:highlight>
                  <a:srgbClr val="00FFFF"/>
                </a:highlight>
              </a:rPr>
              <a:t>ASI </a:t>
            </a:r>
            <a:r>
              <a:rPr lang="en-US" b="1" dirty="0" err="1">
                <a:highlight>
                  <a:srgbClr val="00FFFF"/>
                </a:highlight>
              </a:rPr>
              <a:t>eksklusif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sampai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usia</a:t>
            </a:r>
            <a:r>
              <a:rPr lang="en-US" b="1" dirty="0">
                <a:highlight>
                  <a:srgbClr val="00FFFF"/>
                </a:highlight>
              </a:rPr>
              <a:t> 6 </a:t>
            </a:r>
            <a:r>
              <a:rPr lang="en-US" b="1" dirty="0" err="1">
                <a:highlight>
                  <a:srgbClr val="00FFFF"/>
                </a:highlight>
              </a:rPr>
              <a:t>bulan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r>
              <a:rPr lang="en-US" b="1" dirty="0" err="1">
                <a:highlight>
                  <a:srgbClr val="00FFFF"/>
                </a:highlight>
              </a:rPr>
              <a:t>Melanjutkan</a:t>
            </a:r>
            <a:r>
              <a:rPr lang="en-US" b="1" dirty="0">
                <a:highlight>
                  <a:srgbClr val="00FFFF"/>
                </a:highlight>
              </a:rPr>
              <a:t> ASI </a:t>
            </a:r>
            <a:r>
              <a:rPr lang="en-US" b="1" dirty="0" err="1">
                <a:highlight>
                  <a:srgbClr val="00FFFF"/>
                </a:highlight>
              </a:rPr>
              <a:t>sampai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usia</a:t>
            </a:r>
            <a:r>
              <a:rPr lang="en-US" b="1" dirty="0">
                <a:highlight>
                  <a:srgbClr val="00FFFF"/>
                </a:highlight>
              </a:rPr>
              <a:t> 2 </a:t>
            </a:r>
            <a:r>
              <a:rPr lang="en-US" b="1" dirty="0" err="1">
                <a:highlight>
                  <a:srgbClr val="00FFFF"/>
                </a:highlight>
              </a:rPr>
              <a:t>tahun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r>
              <a:rPr lang="en-US" b="1" dirty="0">
                <a:highlight>
                  <a:srgbClr val="00FFFF"/>
                </a:highlight>
              </a:rPr>
              <a:t>MP-ASI </a:t>
            </a:r>
            <a:r>
              <a:rPr lang="en-US" b="1" dirty="0" err="1">
                <a:highlight>
                  <a:srgbClr val="00FFFF"/>
                </a:highlight>
              </a:rPr>
              <a:t>dimulai</a:t>
            </a:r>
            <a:r>
              <a:rPr lang="en-US" b="1" dirty="0">
                <a:highlight>
                  <a:srgbClr val="00FFFF"/>
                </a:highlight>
              </a:rPr>
              <a:t> pada </a:t>
            </a:r>
            <a:r>
              <a:rPr lang="en-US" b="1" dirty="0" err="1">
                <a:highlight>
                  <a:srgbClr val="00FFFF"/>
                </a:highlight>
              </a:rPr>
              <a:t>usia</a:t>
            </a:r>
            <a:r>
              <a:rPr lang="en-US" b="1" dirty="0">
                <a:highlight>
                  <a:srgbClr val="00FFFF"/>
                </a:highlight>
              </a:rPr>
              <a:t> 6 </a:t>
            </a:r>
            <a:r>
              <a:rPr lang="en-US" b="1" dirty="0" err="1">
                <a:highlight>
                  <a:srgbClr val="00FFFF"/>
                </a:highlight>
              </a:rPr>
              <a:t>bulan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r>
              <a:rPr lang="en-US" b="1" dirty="0" err="1">
                <a:highlight>
                  <a:srgbClr val="00FFFF"/>
                </a:highlight>
              </a:rPr>
              <a:t>Pemberian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makanan</a:t>
            </a:r>
            <a:r>
              <a:rPr lang="en-US" b="1" dirty="0">
                <a:highlight>
                  <a:srgbClr val="00FFFF"/>
                </a:highlight>
              </a:rPr>
              <a:t> Bayi Anak (PMBA) </a:t>
            </a:r>
            <a:r>
              <a:rPr lang="en-US" b="1" dirty="0" err="1">
                <a:highlight>
                  <a:srgbClr val="00FFFF"/>
                </a:highlight>
              </a:rPr>
              <a:t>sesuai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kelompok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usia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r>
              <a:rPr lang="en-US" b="1" dirty="0">
                <a:highlight>
                  <a:srgbClr val="00FFFF"/>
                </a:highlight>
              </a:rPr>
              <a:t>Tummy time </a:t>
            </a:r>
            <a:r>
              <a:rPr lang="en-US" b="1" dirty="0" err="1">
                <a:highlight>
                  <a:srgbClr val="00FFFF"/>
                </a:highlight>
              </a:rPr>
              <a:t>untuk</a:t>
            </a:r>
            <a:r>
              <a:rPr lang="en-US" b="1" dirty="0">
                <a:highlight>
                  <a:srgbClr val="00FFFF"/>
                </a:highlight>
              </a:rPr>
              <a:t> Bayi yang </a:t>
            </a:r>
            <a:r>
              <a:rPr lang="en-US" b="1" dirty="0" err="1">
                <a:highlight>
                  <a:srgbClr val="00FFFF"/>
                </a:highlight>
              </a:rPr>
              <a:t>belum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dapat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merangkak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sebagai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usaha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aktivitas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fisik</a:t>
            </a:r>
            <a:r>
              <a:rPr lang="en-US" b="1" dirty="0">
                <a:highlight>
                  <a:srgbClr val="00FFFF"/>
                </a:highlight>
              </a:rPr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851351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B8E7-BCF5-8773-9D8C-8E72B09DEE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BALITA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462D-04AF-9FA0-3658-6F7C2C74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190" y="468351"/>
            <a:ext cx="3925230" cy="577633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lphaLcPeriod"/>
            </a:pPr>
            <a:r>
              <a:rPr lang="en-US" sz="2800" b="1" dirty="0"/>
              <a:t>Aneka </a:t>
            </a:r>
            <a:r>
              <a:rPr lang="en-US" sz="2800" b="1" dirty="0" err="1"/>
              <a:t>ragam</a:t>
            </a:r>
            <a:r>
              <a:rPr lang="en-US" sz="2800" b="1" dirty="0"/>
              <a:t> </a:t>
            </a:r>
            <a:r>
              <a:rPr lang="en-US" sz="2800" b="1" dirty="0" err="1"/>
              <a:t>pangan</a:t>
            </a:r>
            <a:r>
              <a:rPr lang="en-US" sz="2800" b="1" dirty="0"/>
              <a:t>, </a:t>
            </a:r>
            <a:r>
              <a:rPr lang="en-US" sz="2800" b="1" dirty="0" err="1"/>
              <a:t>makan</a:t>
            </a:r>
            <a:r>
              <a:rPr lang="en-US" sz="2800" b="1" dirty="0"/>
              <a:t> </a:t>
            </a:r>
            <a:r>
              <a:rPr lang="en-US" sz="2800" b="1" dirty="0" err="1"/>
              <a:t>lebih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yang </a:t>
            </a:r>
            <a:r>
              <a:rPr lang="en-US" sz="2800" b="1" dirty="0" err="1"/>
              <a:t>bergizi</a:t>
            </a:r>
            <a:r>
              <a:rPr lang="en-US" sz="2800" b="1" dirty="0"/>
              <a:t> (Anak </a:t>
            </a:r>
            <a:r>
              <a:rPr lang="en-US" sz="2800" b="1" dirty="0" err="1"/>
              <a:t>usia</a:t>
            </a:r>
            <a:r>
              <a:rPr lang="en-US" sz="2800" b="1" dirty="0"/>
              <a:t> 2-5 </a:t>
            </a:r>
            <a:r>
              <a:rPr lang="en-US" sz="2800" b="1" dirty="0" err="1"/>
              <a:t>tahun</a:t>
            </a:r>
            <a:r>
              <a:rPr lang="en-US" sz="2800" b="1" dirty="0"/>
              <a:t>)</a:t>
            </a:r>
          </a:p>
          <a:p>
            <a:pPr marL="457200" indent="-457200">
              <a:buAutoNum type="alphaLcPeriod"/>
            </a:pPr>
            <a:r>
              <a:rPr lang="en-US" sz="2800" b="1" dirty="0" err="1"/>
              <a:t>Jangan</a:t>
            </a:r>
            <a:r>
              <a:rPr lang="en-US" sz="2800" b="1" dirty="0"/>
              <a:t> </a:t>
            </a:r>
            <a:r>
              <a:rPr lang="en-US" sz="2800" b="1" dirty="0" err="1"/>
              <a:t>terlalu</a:t>
            </a:r>
            <a:r>
              <a:rPr lang="en-US" sz="2800" b="1" dirty="0"/>
              <a:t> </a:t>
            </a:r>
            <a:r>
              <a:rPr lang="en-US" sz="2800" b="1" dirty="0" err="1"/>
              <a:t>banyak</a:t>
            </a:r>
            <a:r>
              <a:rPr lang="en-US" sz="2800" b="1" dirty="0"/>
              <a:t> </a:t>
            </a:r>
            <a:r>
              <a:rPr lang="en-US" sz="2800" b="1" dirty="0" err="1"/>
              <a:t>digendong</a:t>
            </a:r>
            <a:r>
              <a:rPr lang="en-US" sz="2800" b="1" dirty="0"/>
              <a:t> </a:t>
            </a:r>
            <a:r>
              <a:rPr lang="en-US" sz="2800" b="1" dirty="0" err="1"/>
              <a:t>biarkan</a:t>
            </a:r>
            <a:r>
              <a:rPr lang="en-US" sz="2800" b="1" dirty="0"/>
              <a:t> </a:t>
            </a:r>
            <a:r>
              <a:rPr lang="en-US" sz="2800" b="1" dirty="0" err="1"/>
              <a:t>anak</a:t>
            </a:r>
            <a:r>
              <a:rPr lang="en-US" sz="2800" b="1" dirty="0"/>
              <a:t> </a:t>
            </a:r>
            <a:r>
              <a:rPr lang="en-US" sz="2800" b="1" dirty="0" err="1"/>
              <a:t>bergerak</a:t>
            </a:r>
            <a:r>
              <a:rPr lang="en-US" sz="2800" b="1" dirty="0"/>
              <a:t> </a:t>
            </a:r>
            <a:r>
              <a:rPr lang="en-US" sz="2800" b="1" dirty="0" err="1"/>
              <a:t>bebas</a:t>
            </a:r>
            <a:r>
              <a:rPr lang="en-US" sz="2800" b="1" dirty="0"/>
              <a:t> </a:t>
            </a:r>
          </a:p>
          <a:p>
            <a:pPr marL="457200" indent="-457200">
              <a:buAutoNum type="alphaL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59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0D33-5469-8747-7985-15C49D62ED2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Di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en-US" b="1" dirty="0"/>
              <a:t> di dunia,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mudah</a:t>
            </a:r>
            <a:r>
              <a:rPr lang="en-US" b="1" dirty="0"/>
              <a:t> </a:t>
            </a:r>
            <a:r>
              <a:rPr lang="en-US" b="1" dirty="0" err="1"/>
              <a:t>tersedia</a:t>
            </a:r>
            <a:r>
              <a:rPr lang="en-US" b="1" dirty="0"/>
              <a:t>, </a:t>
            </a:r>
            <a:r>
              <a:rPr lang="en-US" b="1" dirty="0" err="1"/>
              <a:t>menarik</a:t>
            </a:r>
            <a:r>
              <a:rPr lang="en-US" b="1" dirty="0"/>
              <a:t> dan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murah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, pada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</a:t>
            </a:r>
          </a:p>
          <a:p>
            <a:r>
              <a:rPr lang="en-US" b="1" dirty="0" err="1"/>
              <a:t>Organisasi</a:t>
            </a:r>
            <a:r>
              <a:rPr lang="en-US" b="1" dirty="0"/>
              <a:t> Kesehatan Dunia (WHO) </a:t>
            </a:r>
            <a:r>
              <a:rPr lang="en-US" b="1" dirty="0" err="1"/>
              <a:t>menetapkan</a:t>
            </a:r>
            <a:r>
              <a:rPr lang="en-US" b="1" dirty="0"/>
              <a:t> target </a:t>
            </a:r>
            <a:r>
              <a:rPr lang="en-US" b="1" dirty="0" err="1"/>
              <a:t>tahun</a:t>
            </a:r>
            <a:r>
              <a:rPr lang="en-US" b="1" dirty="0"/>
              <a:t> 2025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mempertahankan</a:t>
            </a:r>
            <a:r>
              <a:rPr lang="en-US" b="1" dirty="0"/>
              <a:t> </a:t>
            </a:r>
            <a:r>
              <a:rPr lang="en-US" b="1" dirty="0" err="1"/>
              <a:t>prevalensi</a:t>
            </a:r>
            <a:r>
              <a:rPr lang="en-US" b="1" dirty="0"/>
              <a:t> Obesitas Kembali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pada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2010. </a:t>
            </a:r>
            <a:endParaRPr lang="en-ID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1D96-E517-095F-39DB-9043A02A0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5F99F-9A77-281D-2B1E-9F04B893B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4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C0E3-0142-7BEA-7DF5-BCF0D50F7B4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Anak dan </a:t>
            </a:r>
            <a:r>
              <a:rPr lang="en-US" b="1" dirty="0" err="1">
                <a:latin typeface="+mn-lt"/>
              </a:rPr>
              <a:t>Remaja</a:t>
            </a:r>
            <a:r>
              <a:rPr lang="en-US" b="1" dirty="0">
                <a:latin typeface="+mn-lt"/>
              </a:rPr>
              <a:t> </a:t>
            </a:r>
            <a:endParaRPr lang="en-ID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D78AF-D3B8-5D6A-8EBA-E64F7B82D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sambal </a:t>
            </a:r>
            <a:r>
              <a:rPr lang="en-US" b="1" dirty="0" err="1"/>
              <a:t>nonton</a:t>
            </a:r>
            <a:r>
              <a:rPr lang="en-US" b="1" dirty="0"/>
              <a:t> TV</a:t>
            </a:r>
          </a:p>
          <a:p>
            <a:r>
              <a:rPr lang="en-US" b="1" dirty="0" err="1"/>
              <a:t>Batasi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gadget </a:t>
            </a:r>
          </a:p>
          <a:p>
            <a:r>
              <a:rPr lang="en-US" b="1" dirty="0" err="1"/>
              <a:t>Perbanyak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/>
              <a:t>ruangan</a:t>
            </a:r>
            <a:r>
              <a:rPr lang="en-US" b="1" dirty="0"/>
              <a:t> </a:t>
            </a:r>
          </a:p>
          <a:p>
            <a:r>
              <a:rPr lang="en-US" b="1" dirty="0" err="1"/>
              <a:t>Biasakan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Keluarga </a:t>
            </a:r>
          </a:p>
          <a:p>
            <a:r>
              <a:rPr lang="en-US" b="1" dirty="0" err="1"/>
              <a:t>Biasakan</a:t>
            </a:r>
            <a:r>
              <a:rPr lang="en-US" b="1" dirty="0"/>
              <a:t>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sarapan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b="1" dirty="0"/>
              <a:t> </a:t>
            </a:r>
          </a:p>
          <a:p>
            <a:r>
              <a:rPr lang="en-US" b="1" dirty="0" err="1"/>
              <a:t>Biasakan</a:t>
            </a:r>
            <a:r>
              <a:rPr lang="en-US" b="1" dirty="0"/>
              <a:t> </a:t>
            </a:r>
            <a:r>
              <a:rPr lang="en-US" b="1" dirty="0" err="1"/>
              <a:t>membawa</a:t>
            </a:r>
            <a:r>
              <a:rPr lang="en-US" b="1" dirty="0"/>
              <a:t> </a:t>
            </a:r>
            <a:r>
              <a:rPr lang="en-US" b="1" dirty="0" err="1"/>
              <a:t>bekal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sehat</a:t>
            </a:r>
            <a:r>
              <a:rPr lang="en-US" b="1" dirty="0"/>
              <a:t> dan air </a:t>
            </a:r>
            <a:r>
              <a:rPr lang="en-US" b="1" dirty="0" err="1"/>
              <a:t>putih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E5580-062B-BCC8-D453-46ECF8569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B2C8CD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Batasi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siap</a:t>
            </a:r>
            <a:r>
              <a:rPr lang="en-US" b="1" dirty="0"/>
              <a:t> </a:t>
            </a:r>
            <a:r>
              <a:rPr lang="en-US" b="1" dirty="0" err="1"/>
              <a:t>saji</a:t>
            </a:r>
            <a:r>
              <a:rPr lang="en-US" b="1" dirty="0"/>
              <a:t> dan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b="1" dirty="0" err="1"/>
              <a:t>olahan</a:t>
            </a:r>
            <a:r>
              <a:rPr lang="en-US" b="1" dirty="0"/>
              <a:t>, </a:t>
            </a:r>
            <a:r>
              <a:rPr lang="en-US" b="1" dirty="0" err="1"/>
              <a:t>jajanan</a:t>
            </a:r>
            <a:r>
              <a:rPr lang="en-US" b="1" dirty="0"/>
              <a:t> dan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selingan</a:t>
            </a:r>
            <a:r>
              <a:rPr lang="en-US" b="1" dirty="0"/>
              <a:t> yang </a:t>
            </a:r>
            <a:r>
              <a:rPr lang="en-US" b="1" dirty="0" err="1"/>
              <a:t>manis</a:t>
            </a:r>
            <a:r>
              <a:rPr lang="en-US" b="1" dirty="0"/>
              <a:t>, </a:t>
            </a:r>
            <a:r>
              <a:rPr lang="en-US" b="1" dirty="0" err="1"/>
              <a:t>asin</a:t>
            </a:r>
            <a:r>
              <a:rPr lang="en-US" b="1" dirty="0"/>
              <a:t> dan </a:t>
            </a:r>
            <a:r>
              <a:rPr lang="en-US" b="1" dirty="0" err="1"/>
              <a:t>berlemak</a:t>
            </a:r>
            <a:r>
              <a:rPr lang="en-US" b="1" dirty="0"/>
              <a:t> </a:t>
            </a:r>
          </a:p>
          <a:p>
            <a:r>
              <a:rPr lang="en-US" b="1" dirty="0"/>
              <a:t>Banyak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sayuran</a:t>
            </a:r>
            <a:r>
              <a:rPr lang="en-US" b="1" dirty="0"/>
              <a:t> dan </a:t>
            </a:r>
            <a:r>
              <a:rPr lang="en-US" b="1" dirty="0" err="1"/>
              <a:t>buah</a:t>
            </a:r>
            <a:endParaRPr lang="en-US" b="1" dirty="0"/>
          </a:p>
          <a:p>
            <a:r>
              <a:rPr lang="en-US" b="1" dirty="0" err="1"/>
              <a:t>Mengkonsumsi</a:t>
            </a:r>
            <a:r>
              <a:rPr lang="en-US" b="1" dirty="0"/>
              <a:t> </a:t>
            </a:r>
            <a:r>
              <a:rPr lang="en-US" b="1" dirty="0" err="1"/>
              <a:t>aneka</a:t>
            </a:r>
            <a:r>
              <a:rPr lang="en-US" b="1" dirty="0"/>
              <a:t> </a:t>
            </a:r>
            <a:r>
              <a:rPr lang="en-US" b="1" dirty="0" err="1"/>
              <a:t>ragam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</a:p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merokok</a:t>
            </a:r>
            <a:r>
              <a:rPr lang="en-US" b="1" dirty="0"/>
              <a:t> dan </a:t>
            </a:r>
            <a:r>
              <a:rPr lang="en-US" b="1" dirty="0" err="1"/>
              <a:t>minum-minuman</a:t>
            </a:r>
            <a:r>
              <a:rPr lang="en-US" b="1" dirty="0"/>
              <a:t> </a:t>
            </a:r>
            <a:r>
              <a:rPr lang="en-US" b="1" dirty="0" err="1"/>
              <a:t>beralkohol</a:t>
            </a:r>
            <a:r>
              <a:rPr lang="en-US" b="1" dirty="0"/>
              <a:t> </a:t>
            </a:r>
          </a:p>
          <a:p>
            <a:r>
              <a:rPr lang="en-ID" b="1" dirty="0"/>
              <a:t>Hindari Konsumsi </a:t>
            </a:r>
            <a:r>
              <a:rPr lang="en-ID" b="1" dirty="0" err="1"/>
              <a:t>minuma</a:t>
            </a:r>
            <a:r>
              <a:rPr lang="en-ID" b="1" dirty="0"/>
              <a:t>  </a:t>
            </a:r>
            <a:r>
              <a:rPr lang="en-ID" b="1" dirty="0" err="1"/>
              <a:t>ringan</a:t>
            </a:r>
            <a:r>
              <a:rPr lang="en-ID" b="1" dirty="0"/>
              <a:t> dan </a:t>
            </a:r>
            <a:r>
              <a:rPr lang="en-ID" b="1" dirty="0" err="1"/>
              <a:t>bersoda</a:t>
            </a:r>
            <a:r>
              <a:rPr lang="en-ID" b="1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F9BDD-47A7-7EAE-59E9-5CCDE58D88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F906-7D39-7E51-6C35-CAB5185E52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42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522C-EBEA-FA02-B733-DC2344F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/>
              <a:t>Dewasa</a:t>
            </a:r>
            <a:r>
              <a:rPr lang="en-US" dirty="0"/>
              <a:t> (18 – 60 </a:t>
            </a:r>
            <a:r>
              <a:rPr lang="en-US" dirty="0" err="1"/>
              <a:t>Tahun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A5340-8CF8-F780-0016-9C75585DA3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0E60F-B90C-5BFA-8121-FA9538688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49EF1-2F6F-AB58-7571-E644E4EB27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Aneka </a:t>
            </a:r>
            <a:r>
              <a:rPr lang="en-US" b="1" dirty="0" err="1"/>
              <a:t>ragam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, </a:t>
            </a:r>
            <a:r>
              <a:rPr lang="en-US" b="1" dirty="0" err="1"/>
              <a:t>cukup</a:t>
            </a:r>
            <a:r>
              <a:rPr lang="en-US" b="1" dirty="0"/>
              <a:t> </a:t>
            </a:r>
            <a:r>
              <a:rPr lang="en-US" b="1" dirty="0" err="1"/>
              <a:t>sayuran</a:t>
            </a:r>
            <a:r>
              <a:rPr lang="en-US" b="1" dirty="0"/>
              <a:t> </a:t>
            </a:r>
            <a:r>
              <a:rPr lang="en-US" b="1" dirty="0" err="1"/>
              <a:t>hijau</a:t>
            </a:r>
            <a:r>
              <a:rPr lang="en-US" b="1" dirty="0"/>
              <a:t> dan </a:t>
            </a:r>
            <a:r>
              <a:rPr lang="en-US" b="1" dirty="0" err="1"/>
              <a:t>buah</a:t>
            </a:r>
            <a:r>
              <a:rPr lang="en-US" b="1" dirty="0"/>
              <a:t> </a:t>
            </a:r>
            <a:r>
              <a:rPr lang="en-US" b="1" dirty="0" err="1"/>
              <a:t>berwarna</a:t>
            </a:r>
            <a:r>
              <a:rPr lang="en-US" b="1" dirty="0"/>
              <a:t> </a:t>
            </a:r>
          </a:p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merokok</a:t>
            </a:r>
            <a:r>
              <a:rPr lang="en-US" b="1" dirty="0"/>
              <a:t> dan </a:t>
            </a:r>
            <a:r>
              <a:rPr lang="en-US" b="1" dirty="0" err="1"/>
              <a:t>minum-minuman</a:t>
            </a:r>
            <a:r>
              <a:rPr lang="en-US" b="1" dirty="0"/>
              <a:t> </a:t>
            </a:r>
            <a:r>
              <a:rPr lang="en-US" b="1" dirty="0" err="1"/>
              <a:t>beralkohol</a:t>
            </a:r>
            <a:r>
              <a:rPr lang="en-US" b="1" dirty="0"/>
              <a:t> </a:t>
            </a:r>
          </a:p>
          <a:p>
            <a:r>
              <a:rPr lang="en-US" b="1" dirty="0"/>
              <a:t>Tingkatkan Konsumsi </a:t>
            </a:r>
            <a:r>
              <a:rPr lang="en-US" b="1" dirty="0" err="1"/>
              <a:t>karbohidrat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r>
              <a:rPr lang="en-US" b="1" dirty="0"/>
              <a:t> dan </a:t>
            </a:r>
            <a:r>
              <a:rPr lang="en-US" b="1" dirty="0" err="1"/>
              <a:t>batasi</a:t>
            </a:r>
            <a:r>
              <a:rPr lang="en-US" b="1" dirty="0"/>
              <a:t> Konsumsi </a:t>
            </a:r>
            <a:r>
              <a:rPr lang="en-US" b="1" dirty="0" err="1"/>
              <a:t>karbohidrat</a:t>
            </a:r>
            <a:r>
              <a:rPr lang="en-US" b="1" dirty="0"/>
              <a:t> </a:t>
            </a:r>
            <a:r>
              <a:rPr lang="en-US" b="1" dirty="0" err="1"/>
              <a:t>sederhana</a:t>
            </a:r>
            <a:r>
              <a:rPr lang="en-US" b="1" dirty="0"/>
              <a:t> (gula)</a:t>
            </a:r>
          </a:p>
          <a:p>
            <a:r>
              <a:rPr lang="en-US" b="1" dirty="0" err="1"/>
              <a:t>Batasi</a:t>
            </a:r>
            <a:r>
              <a:rPr lang="en-US" b="1" dirty="0"/>
              <a:t> Konsumsi </a:t>
            </a:r>
            <a:r>
              <a:rPr lang="en-US" b="1" dirty="0" err="1"/>
              <a:t>gorengan</a:t>
            </a:r>
            <a:r>
              <a:rPr lang="en-US" b="1" dirty="0"/>
              <a:t> dan lemak trans (margarin)</a:t>
            </a:r>
          </a:p>
          <a:p>
            <a:r>
              <a:rPr lang="en-US" b="1" dirty="0" err="1"/>
              <a:t>Jadwal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teratur</a:t>
            </a:r>
            <a:r>
              <a:rPr lang="en-US" b="1" dirty="0"/>
              <a:t>, </a:t>
            </a:r>
            <a:r>
              <a:rPr lang="en-US" b="1" dirty="0" err="1"/>
              <a:t>porsi</a:t>
            </a:r>
            <a:r>
              <a:rPr lang="en-US" b="1" dirty="0"/>
              <a:t> </a:t>
            </a:r>
            <a:r>
              <a:rPr lang="en-US" b="1" dirty="0" err="1"/>
              <a:t>sedikit</a:t>
            </a:r>
            <a:r>
              <a:rPr lang="en-US" b="1" dirty="0"/>
              <a:t> </a:t>
            </a:r>
            <a:r>
              <a:rPr lang="en-US" b="1" dirty="0" err="1"/>
              <a:t>tapi</a:t>
            </a:r>
            <a:r>
              <a:rPr lang="en-US" b="1" dirty="0"/>
              <a:t>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pagi</a:t>
            </a:r>
            <a:r>
              <a:rPr lang="en-US" b="1" dirty="0"/>
              <a:t>, </a:t>
            </a:r>
            <a:r>
              <a:rPr lang="en-US" b="1" dirty="0" err="1"/>
              <a:t>selingan</a:t>
            </a:r>
            <a:r>
              <a:rPr lang="en-US" b="1" dirty="0"/>
              <a:t>,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siang</a:t>
            </a:r>
            <a:r>
              <a:rPr lang="en-US" b="1" dirty="0"/>
              <a:t>, </a:t>
            </a:r>
            <a:r>
              <a:rPr lang="en-US" b="1" dirty="0" err="1"/>
              <a:t>selingan</a:t>
            </a:r>
            <a:r>
              <a:rPr lang="en-US" b="1" dirty="0"/>
              <a:t> dan </a:t>
            </a:r>
            <a:r>
              <a:rPr lang="en-US" b="1" dirty="0" err="1"/>
              <a:t>makan</a:t>
            </a:r>
            <a:r>
              <a:rPr lang="en-US" b="1" dirty="0"/>
              <a:t> </a:t>
            </a:r>
            <a:r>
              <a:rPr lang="en-US" b="1" dirty="0" err="1"/>
              <a:t>malam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662949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834AC-B6AE-6479-22B9-BCC5B23AAF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85941-A726-B810-68BA-3A8EC6368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1AFC98-9D33-C41D-E563-59759BEF83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2219093"/>
            <a:ext cx="11722608" cy="450238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 err="1"/>
              <a:t>Biasakan</a:t>
            </a:r>
            <a:r>
              <a:rPr lang="en-US" sz="2400" b="1" dirty="0"/>
              <a:t> </a:t>
            </a:r>
            <a:r>
              <a:rPr lang="en-US" sz="2400" b="1" dirty="0" err="1"/>
              <a:t>makan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model </a:t>
            </a:r>
            <a:r>
              <a:rPr lang="en-US" sz="2400" b="1" dirty="0" err="1"/>
              <a:t>piring</a:t>
            </a:r>
            <a:r>
              <a:rPr lang="en-US" sz="2400" b="1" dirty="0"/>
              <a:t> T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setengah</a:t>
            </a:r>
            <a:r>
              <a:rPr lang="en-US" sz="2400" b="1" dirty="0"/>
              <a:t> </a:t>
            </a:r>
            <a:r>
              <a:rPr lang="en-US" sz="2400" b="1" dirty="0" err="1"/>
              <a:t>piring</a:t>
            </a:r>
            <a:r>
              <a:rPr lang="en-US" sz="2400" b="1" dirty="0"/>
              <a:t> </a:t>
            </a:r>
            <a:r>
              <a:rPr lang="en-US" sz="2400" b="1" dirty="0" err="1"/>
              <a:t>makan</a:t>
            </a:r>
            <a:r>
              <a:rPr lang="en-US" sz="2400" b="1" dirty="0"/>
              <a:t> </a:t>
            </a:r>
            <a:r>
              <a:rPr lang="en-US" sz="2400" b="1" dirty="0" err="1"/>
              <a:t>berisi</a:t>
            </a:r>
            <a:r>
              <a:rPr lang="en-US" sz="2400" b="1" dirty="0"/>
              <a:t> </a:t>
            </a:r>
            <a:r>
              <a:rPr lang="en-US" sz="2400" b="1" dirty="0" err="1"/>
              <a:t>sayuran</a:t>
            </a:r>
            <a:r>
              <a:rPr lang="en-US" sz="2400" b="1" dirty="0"/>
              <a:t>, </a:t>
            </a:r>
            <a:r>
              <a:rPr lang="en-US" sz="2400" b="1" dirty="0" err="1"/>
              <a:t>setengah</a:t>
            </a:r>
            <a:r>
              <a:rPr lang="en-US" sz="2400" b="1" dirty="0"/>
              <a:t> </a:t>
            </a:r>
            <a:r>
              <a:rPr lang="en-US" sz="2400" b="1" dirty="0" err="1"/>
              <a:t>piring</a:t>
            </a:r>
            <a:r>
              <a:rPr lang="en-US" sz="2400" b="1" dirty="0"/>
              <a:t> nasi </a:t>
            </a:r>
            <a:r>
              <a:rPr lang="en-US" sz="2400" b="1" dirty="0" err="1"/>
              <a:t>dibagi</a:t>
            </a:r>
            <a:r>
              <a:rPr lang="en-US" sz="2400" b="1" dirty="0"/>
              <a:t> </a:t>
            </a:r>
            <a:r>
              <a:rPr lang="en-US" sz="2400" b="1" dirty="0" err="1"/>
              <a:t>lagi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, </a:t>
            </a:r>
            <a:r>
              <a:rPr lang="en-US" sz="2400" b="1" dirty="0" err="1"/>
              <a:t>seperempat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berisi</a:t>
            </a:r>
            <a:r>
              <a:rPr lang="en-US" sz="2400" b="1" dirty="0"/>
              <a:t> nasi dan </a:t>
            </a:r>
            <a:r>
              <a:rPr lang="en-US" sz="2400" b="1" dirty="0" err="1"/>
              <a:t>seperempat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berisi</a:t>
            </a:r>
            <a:r>
              <a:rPr lang="en-US" sz="2400" b="1" dirty="0"/>
              <a:t> </a:t>
            </a:r>
            <a:r>
              <a:rPr lang="en-US" sz="2400" b="1" dirty="0" err="1"/>
              <a:t>lauk</a:t>
            </a:r>
            <a:endParaRPr lang="en-US" sz="2400" b="1" dirty="0"/>
          </a:p>
          <a:p>
            <a:r>
              <a:rPr lang="en-US" sz="2400" b="1" dirty="0"/>
              <a:t>Hindari Konsumsi </a:t>
            </a:r>
            <a:r>
              <a:rPr lang="en-US" sz="2400" b="1" dirty="0" err="1"/>
              <a:t>minuman</a:t>
            </a:r>
            <a:r>
              <a:rPr lang="en-US" sz="2400" b="1" dirty="0"/>
              <a:t> </a:t>
            </a:r>
            <a:r>
              <a:rPr lang="en-US" sz="2400" b="1" dirty="0" err="1"/>
              <a:t>ringan</a:t>
            </a:r>
            <a:r>
              <a:rPr lang="en-US" sz="2400" b="1" dirty="0"/>
              <a:t> dan </a:t>
            </a:r>
            <a:r>
              <a:rPr lang="en-US" sz="2400" b="1" dirty="0" err="1"/>
              <a:t>bersoda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Batasi</a:t>
            </a:r>
            <a:r>
              <a:rPr lang="en-US" sz="2400" b="1" dirty="0"/>
              <a:t> Konsumsi jus </a:t>
            </a:r>
            <a:r>
              <a:rPr lang="en-US" sz="2400" b="1" dirty="0" err="1"/>
              <a:t>buah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Melalukan</a:t>
            </a:r>
            <a:r>
              <a:rPr lang="en-US" sz="2400" b="1" dirty="0"/>
              <a:t> </a:t>
            </a:r>
            <a:r>
              <a:rPr lang="en-US" sz="2400" b="1" dirty="0" err="1"/>
              <a:t>aktivitas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olahraga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, </a:t>
            </a:r>
            <a:r>
              <a:rPr lang="en-US" sz="2400" b="1" dirty="0" err="1"/>
              <a:t>benar</a:t>
            </a:r>
            <a:r>
              <a:rPr lang="en-US" sz="2400" b="1" dirty="0"/>
              <a:t>, </a:t>
            </a:r>
            <a:r>
              <a:rPr lang="en-US" sz="2400" b="1" dirty="0" err="1"/>
              <a:t>teratur</a:t>
            </a:r>
            <a:r>
              <a:rPr lang="en-US" sz="2400" b="1" dirty="0"/>
              <a:t>, </a:t>
            </a:r>
            <a:r>
              <a:rPr lang="en-US" sz="2400" b="1" dirty="0" err="1"/>
              <a:t>terukur</a:t>
            </a:r>
            <a:endParaRPr lang="en-US" sz="2400" b="1" dirty="0"/>
          </a:p>
          <a:p>
            <a:r>
              <a:rPr lang="en-US" sz="2400" b="1" dirty="0" err="1"/>
              <a:t>Aktif</a:t>
            </a:r>
            <a:r>
              <a:rPr lang="en-US" sz="2400" b="1" dirty="0"/>
              <a:t> </a:t>
            </a:r>
            <a:r>
              <a:rPr lang="en-US" sz="2400" b="1" dirty="0" err="1"/>
              <a:t>bergabung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komunitas</a:t>
            </a:r>
            <a:r>
              <a:rPr lang="en-US" sz="2400" b="1" dirty="0"/>
              <a:t> </a:t>
            </a:r>
            <a:r>
              <a:rPr lang="en-US" sz="2400" b="1" dirty="0" err="1"/>
              <a:t>peduli</a:t>
            </a:r>
            <a:r>
              <a:rPr lang="en-US" sz="2400" b="1" dirty="0"/>
              <a:t> Obesitas dan </a:t>
            </a:r>
            <a:r>
              <a:rPr lang="en-US" sz="2400" b="1" dirty="0" err="1"/>
              <a:t>saling</a:t>
            </a:r>
            <a:r>
              <a:rPr lang="en-US" sz="2400" b="1" dirty="0"/>
              <a:t> </a:t>
            </a:r>
            <a:r>
              <a:rPr lang="en-US" sz="2400" b="1" dirty="0" err="1"/>
              <a:t>menguatkan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yang lain </a:t>
            </a:r>
          </a:p>
          <a:p>
            <a:r>
              <a:rPr lang="en-US" sz="2400" b="1" dirty="0" err="1"/>
              <a:t>Berpikir</a:t>
            </a:r>
            <a:r>
              <a:rPr lang="en-US" sz="2400" b="1" dirty="0"/>
              <a:t> </a:t>
            </a:r>
            <a:r>
              <a:rPr lang="en-US" sz="2400" b="1" dirty="0" err="1"/>
              <a:t>positif</a:t>
            </a:r>
            <a:r>
              <a:rPr lang="en-US" sz="2400" b="1" dirty="0"/>
              <a:t> dan </a:t>
            </a:r>
            <a:r>
              <a:rPr lang="en-US" sz="2400" b="1" dirty="0" err="1"/>
              <a:t>mengenal</a:t>
            </a:r>
            <a:r>
              <a:rPr lang="en-US" sz="2400" b="1" dirty="0"/>
              <a:t> </a:t>
            </a:r>
            <a:r>
              <a:rPr lang="en-US" sz="2400" b="1" dirty="0" err="1"/>
              <a:t>emosi</a:t>
            </a:r>
            <a:r>
              <a:rPr lang="en-US" sz="2400" b="1" dirty="0"/>
              <a:t> </a:t>
            </a:r>
            <a:r>
              <a:rPr lang="en-US" sz="2400" b="1" dirty="0" err="1"/>
              <a:t>makan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Buat</a:t>
            </a:r>
            <a:r>
              <a:rPr lang="en-US" sz="2400" b="1" dirty="0"/>
              <a:t> target </a:t>
            </a:r>
            <a:r>
              <a:rPr lang="en-US" sz="2400" b="1" dirty="0" err="1"/>
              <a:t>terukur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aktivitas</a:t>
            </a:r>
            <a:r>
              <a:rPr lang="en-US" sz="2400" b="1" dirty="0"/>
              <a:t> </a:t>
            </a:r>
            <a:r>
              <a:rPr lang="en-US" sz="2400" b="1" dirty="0" err="1"/>
              <a:t>fisik</a:t>
            </a:r>
            <a:r>
              <a:rPr lang="en-US" sz="2400" b="1" dirty="0"/>
              <a:t> </a:t>
            </a:r>
          </a:p>
          <a:p>
            <a:r>
              <a:rPr lang="en-US" sz="2400" b="1" dirty="0" err="1"/>
              <a:t>Timbang</a:t>
            </a:r>
            <a:r>
              <a:rPr lang="en-US" sz="2400" b="1" dirty="0"/>
              <a:t> </a:t>
            </a:r>
            <a:r>
              <a:rPr lang="en-US" sz="2400" b="1" dirty="0" err="1"/>
              <a:t>berat</a:t>
            </a:r>
            <a:r>
              <a:rPr lang="en-US" sz="2400" b="1" dirty="0"/>
              <a:t> badan dan </a:t>
            </a:r>
            <a:r>
              <a:rPr lang="en-US" sz="2400" b="1" dirty="0" err="1"/>
              <a:t>ukur</a:t>
            </a:r>
            <a:r>
              <a:rPr lang="en-US" sz="2400" b="1" dirty="0"/>
              <a:t> </a:t>
            </a:r>
            <a:r>
              <a:rPr lang="en-US" sz="2400" b="1" dirty="0" err="1"/>
              <a:t>lingkar</a:t>
            </a:r>
            <a:r>
              <a:rPr lang="en-US" sz="2400" b="1" dirty="0"/>
              <a:t> </a:t>
            </a:r>
            <a:r>
              <a:rPr lang="en-US" sz="2400" b="1" dirty="0" err="1"/>
              <a:t>pinggang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teratur</a:t>
            </a:r>
            <a:r>
              <a:rPr lang="en-US" sz="2400" b="1" dirty="0"/>
              <a:t> 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1943454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4AC08-B64F-A7CC-3E2C-A58B09DA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83" y="2889504"/>
            <a:ext cx="3512633" cy="108813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LANSIA (&gt;60 TAHUN)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F8F6E-7613-C952-06B1-F20FF869A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911" y="769434"/>
            <a:ext cx="3966265" cy="540834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AutoNum type="alphaLcPeriod"/>
            </a:pPr>
            <a:r>
              <a:rPr lang="en-US" b="1" dirty="0"/>
              <a:t>Konsumsi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kalsium</a:t>
            </a:r>
            <a:r>
              <a:rPr lang="en-US" b="1" dirty="0"/>
              <a:t> </a:t>
            </a:r>
          </a:p>
          <a:p>
            <a:pPr marL="457200" indent="-457200">
              <a:buAutoNum type="alphaLcPeriod"/>
            </a:pPr>
            <a:r>
              <a:rPr lang="en-US" b="1" dirty="0" err="1"/>
              <a:t>Batasi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tinggi</a:t>
            </a:r>
            <a:r>
              <a:rPr lang="en-US" b="1" dirty="0"/>
              <a:t> natrium </a:t>
            </a:r>
          </a:p>
          <a:p>
            <a:pPr marL="457200" indent="-457200">
              <a:buAutoNum type="alphaLcPeriod"/>
            </a:pPr>
            <a:r>
              <a:rPr lang="en-US" b="1" dirty="0" err="1"/>
              <a:t>Batasi</a:t>
            </a:r>
            <a:r>
              <a:rPr lang="en-US" b="1" dirty="0"/>
              <a:t> Konsumsi </a:t>
            </a:r>
            <a:r>
              <a:rPr lang="en-US" b="1" dirty="0" err="1"/>
              <a:t>tinggi</a:t>
            </a:r>
            <a:r>
              <a:rPr lang="en-US" b="1" dirty="0"/>
              <a:t> gula, garam dan lemak </a:t>
            </a:r>
          </a:p>
          <a:p>
            <a:pPr marL="457200" indent="-457200">
              <a:buAutoNum type="alphaLcPeriod"/>
            </a:pPr>
            <a:r>
              <a:rPr lang="en-US" b="1" dirty="0"/>
              <a:t>Lakukan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sendiri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kaki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330234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074" name="Picture 2" descr="Perawat Kartun Muda Yang Lucu Memberikan Informasi Ilustrasi Stok - Unduh  Gambar Sekarang - Anak muda - Dewasa, Bagian tubuh manusia, Bantuan -  Konsep - iStock">
            <a:extLst>
              <a:ext uri="{FF2B5EF4-FFF2-40B4-BE49-F238E27FC236}">
                <a16:creationId xmlns:a16="http://schemas.microsoft.com/office/drawing/2014/main" id="{255449C4-0F87-3796-D0DA-2013389F0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46" y="111512"/>
            <a:ext cx="4899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C3E6-7BF0-5D63-1114-2C3BDF396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59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FAKTA DATA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E6F97-D583-9D8D-3665-54E64453A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1818640"/>
            <a:ext cx="3200400" cy="425704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Di dunia, Obesitas </a:t>
            </a:r>
            <a:r>
              <a:rPr lang="en-US" sz="2000" b="1" dirty="0" err="1"/>
              <a:t>meningkat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dua</a:t>
            </a:r>
            <a:r>
              <a:rPr lang="en-US" sz="2000" b="1" dirty="0"/>
              <a:t> kali </a:t>
            </a:r>
            <a:r>
              <a:rPr lang="en-US" sz="2000" b="1" dirty="0" err="1"/>
              <a:t>lipat</a:t>
            </a:r>
            <a:r>
              <a:rPr lang="en-US" sz="2000" b="1" dirty="0"/>
              <a:t> </a:t>
            </a:r>
            <a:r>
              <a:rPr lang="en-US" sz="2000" b="1" dirty="0" err="1"/>
              <a:t>sejak</a:t>
            </a:r>
            <a:r>
              <a:rPr lang="en-US" sz="2000" b="1" dirty="0"/>
              <a:t> </a:t>
            </a:r>
            <a:r>
              <a:rPr lang="en-US" sz="2000" b="1" dirty="0" err="1"/>
              <a:t>tahun</a:t>
            </a:r>
            <a:r>
              <a:rPr lang="en-US" sz="2000" b="1" dirty="0"/>
              <a:t> 1980</a:t>
            </a:r>
          </a:p>
          <a:p>
            <a:r>
              <a:rPr lang="en-US" sz="2000" b="1" dirty="0"/>
              <a:t>Pada </a:t>
            </a:r>
            <a:r>
              <a:rPr lang="en-US" sz="2000" b="1" dirty="0" err="1"/>
              <a:t>tahun</a:t>
            </a:r>
            <a:r>
              <a:rPr lang="en-US" sz="2000" b="1" dirty="0"/>
              <a:t> 2014,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1,9 </a:t>
            </a:r>
            <a:r>
              <a:rPr lang="en-US" sz="2000" b="1" dirty="0" err="1"/>
              <a:t>miliar</a:t>
            </a:r>
            <a:r>
              <a:rPr lang="en-US" sz="2000" b="1" dirty="0"/>
              <a:t> orang </a:t>
            </a:r>
            <a:r>
              <a:rPr lang="en-US" sz="2000" b="1" dirty="0" err="1"/>
              <a:t>dewasa</a:t>
            </a:r>
            <a:r>
              <a:rPr lang="en-US" sz="2000" b="1" dirty="0"/>
              <a:t>, </a:t>
            </a:r>
            <a:r>
              <a:rPr lang="en-US" sz="2000" b="1" dirty="0" err="1"/>
              <a:t>usia</a:t>
            </a:r>
            <a:r>
              <a:rPr lang="en-US" sz="2000" b="1" dirty="0"/>
              <a:t> 18 </a:t>
            </a:r>
            <a:r>
              <a:rPr lang="en-US" sz="2000" b="1" dirty="0" err="1"/>
              <a:t>tahun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mengalami</a:t>
            </a:r>
            <a:r>
              <a:rPr lang="en-US" sz="2000" b="1" dirty="0"/>
              <a:t> </a:t>
            </a:r>
            <a:r>
              <a:rPr lang="en-US" sz="2000" b="1" dirty="0" err="1"/>
              <a:t>kelebihan</a:t>
            </a:r>
            <a:r>
              <a:rPr lang="en-US" sz="2000" b="1" dirty="0"/>
              <a:t> </a:t>
            </a:r>
            <a:r>
              <a:rPr lang="en-US" sz="2000" b="1" dirty="0" err="1"/>
              <a:t>berat</a:t>
            </a:r>
            <a:r>
              <a:rPr lang="en-US" sz="2000" b="1" dirty="0"/>
              <a:t> badan. Dari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tersebut</a:t>
            </a:r>
            <a:r>
              <a:rPr lang="en-US" sz="2000" b="1" dirty="0"/>
              <a:t>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600 </a:t>
            </a:r>
            <a:r>
              <a:rPr lang="en-US" sz="2000" b="1" dirty="0" err="1"/>
              <a:t>juta</a:t>
            </a:r>
            <a:r>
              <a:rPr lang="en-US" sz="2000" b="1" dirty="0"/>
              <a:t> </a:t>
            </a:r>
            <a:r>
              <a:rPr lang="en-US" sz="2000" b="1" dirty="0" err="1"/>
              <a:t>mengalami</a:t>
            </a:r>
            <a:r>
              <a:rPr lang="en-US" sz="2000" b="1" dirty="0"/>
              <a:t> Obesitas </a:t>
            </a:r>
          </a:p>
          <a:p>
            <a:r>
              <a:rPr lang="en-US" sz="2000" b="1" dirty="0"/>
              <a:t>39% </a:t>
            </a:r>
            <a:r>
              <a:rPr lang="en-US" sz="2000" b="1" dirty="0" err="1"/>
              <a:t>dari</a:t>
            </a:r>
            <a:r>
              <a:rPr lang="en-US" sz="2000" b="1" dirty="0"/>
              <a:t> orang </a:t>
            </a:r>
            <a:r>
              <a:rPr lang="en-US" sz="2000" b="1" dirty="0" err="1"/>
              <a:t>dewasa</a:t>
            </a:r>
            <a:r>
              <a:rPr lang="en-US" sz="2000" b="1" dirty="0"/>
              <a:t> </a:t>
            </a:r>
            <a:r>
              <a:rPr lang="en-US" sz="2000" b="1" dirty="0" err="1"/>
              <a:t>berusia</a:t>
            </a:r>
            <a:r>
              <a:rPr lang="en-US" sz="2000" b="1" dirty="0"/>
              <a:t> 18 </a:t>
            </a:r>
            <a:r>
              <a:rPr lang="en-US" sz="2000" b="1" dirty="0" err="1"/>
              <a:t>tahun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/>
              <a:t>kelebihan</a:t>
            </a:r>
            <a:r>
              <a:rPr lang="en-US" sz="2000" b="1" dirty="0"/>
              <a:t> </a:t>
            </a:r>
            <a:r>
              <a:rPr lang="en-US" sz="2000" b="1" dirty="0" err="1"/>
              <a:t>berat</a:t>
            </a:r>
            <a:r>
              <a:rPr lang="en-US" sz="2000" b="1" dirty="0"/>
              <a:t> badan dan 13% </a:t>
            </a:r>
            <a:r>
              <a:rPr lang="en-US" sz="2000" b="1" dirty="0" err="1"/>
              <a:t>mengalami</a:t>
            </a:r>
            <a:r>
              <a:rPr lang="en-US" sz="2000" b="1" dirty="0"/>
              <a:t> Obesitas </a:t>
            </a:r>
            <a:endParaRPr lang="en-ID" sz="2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D351E1-DE7A-1010-CC42-1F60E61F8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092961"/>
            <a:ext cx="3200400" cy="2286000"/>
          </a:xfrm>
          <a:solidFill>
            <a:srgbClr val="AAD6F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Rata-rata </a:t>
            </a:r>
            <a:r>
              <a:rPr lang="en-US" sz="2000" b="1" dirty="0" err="1"/>
              <a:t>Indeks</a:t>
            </a:r>
            <a:r>
              <a:rPr lang="en-US" sz="2000" b="1" dirty="0"/>
              <a:t> Massa </a:t>
            </a:r>
            <a:r>
              <a:rPr lang="en-US" sz="2000" b="1" dirty="0" err="1"/>
              <a:t>Tubuh</a:t>
            </a:r>
            <a:r>
              <a:rPr lang="en-US" sz="2000" b="1" dirty="0"/>
              <a:t> (IMT) </a:t>
            </a:r>
            <a:r>
              <a:rPr lang="en-US" sz="2000" b="1" dirty="0" err="1"/>
              <a:t>populasi</a:t>
            </a:r>
            <a:r>
              <a:rPr lang="en-US" sz="2000" b="1" dirty="0"/>
              <a:t> di Dunia </a:t>
            </a:r>
            <a:r>
              <a:rPr lang="en-US" sz="2000" b="1" dirty="0" err="1"/>
              <a:t>adalah</a:t>
            </a:r>
            <a:r>
              <a:rPr lang="en-US" sz="2000" b="1" dirty="0"/>
              <a:t> 24 kg/m2</a:t>
            </a:r>
          </a:p>
          <a:p>
            <a:r>
              <a:rPr lang="en-US" sz="2000" b="1" dirty="0"/>
              <a:t>Di </a:t>
            </a:r>
            <a:r>
              <a:rPr lang="en-US" sz="2000" b="1" dirty="0" err="1"/>
              <a:t>seluruh</a:t>
            </a:r>
            <a:r>
              <a:rPr lang="en-US" sz="2000" b="1" dirty="0"/>
              <a:t> wilayah, Obesitas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pada </a:t>
            </a:r>
            <a:r>
              <a:rPr lang="en-US" sz="2000" b="1" dirty="0" err="1"/>
              <a:t>perempuan</a:t>
            </a:r>
            <a:r>
              <a:rPr lang="en-US" sz="2000" b="1" dirty="0"/>
              <a:t> </a:t>
            </a:r>
            <a:r>
              <a:rPr lang="en-US" sz="2000" b="1" dirty="0" err="1"/>
              <a:t>dibandingkan</a:t>
            </a:r>
            <a:r>
              <a:rPr lang="en-US" sz="2000" b="1" dirty="0"/>
              <a:t> </a:t>
            </a:r>
            <a:r>
              <a:rPr lang="en-US" sz="2000" b="1" dirty="0" err="1"/>
              <a:t>laki-laki</a:t>
            </a:r>
            <a:r>
              <a:rPr lang="en-US" sz="2000" b="1" dirty="0"/>
              <a:t>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ACF09A-997C-AD98-F1A6-15F2828A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C28E60-A531-9B45-DCE7-CAC5DE8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C8F23A-EFDD-9FE3-8626-A07C449B5C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1920240"/>
            <a:ext cx="3200400" cy="4029737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000" b="1" dirty="0" err="1"/>
              <a:t>Berat</a:t>
            </a:r>
            <a:r>
              <a:rPr lang="en-US" sz="2000" b="1" dirty="0"/>
              <a:t> badan </a:t>
            </a:r>
            <a:r>
              <a:rPr lang="en-US" sz="2000" b="1" dirty="0" err="1"/>
              <a:t>lebih</a:t>
            </a:r>
            <a:r>
              <a:rPr lang="en-US" sz="2000" b="1" dirty="0"/>
              <a:t> dan Obesitas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penyebab</a:t>
            </a:r>
            <a:r>
              <a:rPr lang="en-US" sz="2000" b="1" dirty="0"/>
              <a:t> </a:t>
            </a:r>
            <a:r>
              <a:rPr lang="en-US" sz="2000" b="1" dirty="0" err="1"/>
              <a:t>kematian</a:t>
            </a:r>
            <a:r>
              <a:rPr lang="en-US" sz="2000" b="1" dirty="0"/>
              <a:t> </a:t>
            </a:r>
            <a:r>
              <a:rPr lang="en-US" sz="2000" b="1" dirty="0" err="1"/>
              <a:t>populasi</a:t>
            </a:r>
            <a:r>
              <a:rPr lang="en-US" sz="2000" b="1" dirty="0"/>
              <a:t> di </a:t>
            </a:r>
            <a:r>
              <a:rPr lang="en-US" sz="2000" b="1" dirty="0" err="1"/>
              <a:t>berbagai</a:t>
            </a:r>
            <a:r>
              <a:rPr lang="en-US" sz="2000" b="1" dirty="0"/>
              <a:t> negara di dunia </a:t>
            </a:r>
            <a:r>
              <a:rPr lang="en-US" sz="2000" b="1" dirty="0" err="1"/>
              <a:t>dibandingkan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berat</a:t>
            </a:r>
            <a:r>
              <a:rPr lang="en-US" sz="2000" b="1" dirty="0"/>
              <a:t> badan </a:t>
            </a:r>
            <a:r>
              <a:rPr lang="en-US" sz="2000" b="1" dirty="0" err="1"/>
              <a:t>kurang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41 </a:t>
            </a:r>
            <a:r>
              <a:rPr lang="en-US" sz="2000" b="1" dirty="0" err="1"/>
              <a:t>juta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</a:t>
            </a:r>
            <a:r>
              <a:rPr lang="en-US" sz="2000" b="1" dirty="0" err="1"/>
              <a:t>dibawah</a:t>
            </a:r>
            <a:r>
              <a:rPr lang="en-US" sz="2000" b="1" dirty="0"/>
              <a:t> </a:t>
            </a:r>
            <a:r>
              <a:rPr lang="en-US" sz="2000" b="1" dirty="0" err="1"/>
              <a:t>usia</a:t>
            </a:r>
            <a:r>
              <a:rPr lang="en-US" sz="2000" b="1" dirty="0"/>
              <a:t> 5 </a:t>
            </a:r>
            <a:r>
              <a:rPr lang="en-US" sz="2000" b="1" dirty="0" err="1"/>
              <a:t>tahun</a:t>
            </a:r>
            <a:r>
              <a:rPr lang="en-US" sz="2000" b="1" dirty="0"/>
              <a:t> yang </a:t>
            </a:r>
            <a:r>
              <a:rPr lang="en-US" sz="2000" b="1" dirty="0" err="1"/>
              <a:t>kelebihan</a:t>
            </a:r>
            <a:r>
              <a:rPr lang="en-US" sz="2000" b="1" dirty="0"/>
              <a:t> </a:t>
            </a:r>
            <a:r>
              <a:rPr lang="en-US" sz="2000" b="1" dirty="0" err="1"/>
              <a:t>berat</a:t>
            </a:r>
            <a:r>
              <a:rPr lang="en-US" sz="2000" b="1" dirty="0"/>
              <a:t> badan dan Obesitas </a:t>
            </a:r>
          </a:p>
          <a:p>
            <a:r>
              <a:rPr lang="en-US" sz="2000" b="1" dirty="0"/>
              <a:t>Obesitas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dicegah</a:t>
            </a:r>
            <a:r>
              <a:rPr lang="en-US" sz="2000" b="1" dirty="0"/>
              <a:t> </a:t>
            </a:r>
            <a:endParaRPr lang="en-ID" sz="2000" b="1" dirty="0"/>
          </a:p>
        </p:txBody>
      </p:sp>
    </p:spTree>
    <p:extLst>
      <p:ext uri="{BB962C8B-B14F-4D97-AF65-F5344CB8AC3E}">
        <p14:creationId xmlns:p14="http://schemas.microsoft.com/office/powerpoint/2010/main" val="147090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2A83-3725-0740-0BAF-179CA79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/>
              <a:t>ApaPerbedaan</a:t>
            </a:r>
            <a:r>
              <a:rPr lang="en-US" dirty="0"/>
              <a:t> Overweight </a:t>
            </a:r>
            <a:r>
              <a:rPr lang="en-US" dirty="0" err="1"/>
              <a:t>dengan</a:t>
            </a:r>
            <a:r>
              <a:rPr lang="en-US" dirty="0"/>
              <a:t> Obesitas 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7A55-1B3F-AA87-47DD-D0FC83181CB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A9D7D9"/>
          </a:solidFill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D" b="0" i="1" dirty="0">
                <a:solidFill>
                  <a:schemeClr val="tx1"/>
                </a:solidFill>
                <a:effectLst/>
                <a:latin typeface="-apple-system"/>
              </a:rPr>
              <a:t>Overweight 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kondisi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ditandai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kelebihan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berat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badan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atas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ideal;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Obesitas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kondisi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kronis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ditandai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penumpukan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lemak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Penyebab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utama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ID" b="0" i="1" dirty="0">
                <a:solidFill>
                  <a:schemeClr val="tx1"/>
                </a:solidFill>
                <a:effectLst/>
                <a:latin typeface="-apple-system"/>
              </a:rPr>
              <a:t>overweight 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obesitas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adalah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ketidakseimbangan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jumlah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kalori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dikonsumsi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jumlah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kalori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digunakan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Perbedaan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ID" b="0" i="1" dirty="0">
                <a:solidFill>
                  <a:schemeClr val="tx1"/>
                </a:solidFill>
                <a:effectLst/>
                <a:latin typeface="-apple-system"/>
              </a:rPr>
              <a:t>overweight 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obesitas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dilihat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jumlah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indeks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massa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tubuh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(BMI);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Perhitungan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BMI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menentukan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kondisi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kesehatan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seseorang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 BMI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hanya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digunakan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sebagai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skrining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awal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bukan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mengonfirmasi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kondisi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fisik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-apple-system"/>
              </a:rPr>
              <a:t>seseorang</a:t>
            </a:r>
            <a:r>
              <a:rPr lang="en-ID" b="0" i="0" dirty="0">
                <a:solidFill>
                  <a:schemeClr val="tx1"/>
                </a:solidFill>
                <a:effectLst/>
                <a:latin typeface="-apple-system"/>
              </a:rPr>
              <a:t>.</a:t>
            </a:r>
          </a:p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CEBCD-DAC5-5D04-E10F-B8C815668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989C8-3720-C45B-A3A3-E5E44B481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3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A294-A784-83B5-2693-E06CB522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530352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Obesitas di Indonesia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9CD-B07B-260D-7438-B77E3EA8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991360"/>
            <a:ext cx="8695944" cy="3149600"/>
          </a:xfrm>
          <a:solidFill>
            <a:srgbClr val="93D3D9"/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b="1" dirty="0"/>
              <a:t>Di Indonesia, 13,5% orang </a:t>
            </a:r>
            <a:r>
              <a:rPr lang="en-US" sz="2800" b="1" dirty="0" err="1"/>
              <a:t>dewasa</a:t>
            </a:r>
            <a:r>
              <a:rPr lang="en-US" sz="2800" b="1" dirty="0"/>
              <a:t> </a:t>
            </a:r>
            <a:r>
              <a:rPr lang="en-US" sz="2800" b="1" dirty="0" err="1"/>
              <a:t>usia</a:t>
            </a:r>
            <a:r>
              <a:rPr lang="en-US" sz="2800" b="1" dirty="0"/>
              <a:t> 18 </a:t>
            </a:r>
            <a:r>
              <a:rPr lang="en-US" sz="2800" b="1" dirty="0" err="1"/>
              <a:t>tahun</a:t>
            </a:r>
            <a:r>
              <a:rPr lang="en-US" sz="2800" b="1" dirty="0"/>
              <a:t> </a:t>
            </a:r>
            <a:r>
              <a:rPr lang="en-US" sz="2800" b="1" dirty="0" err="1"/>
              <a:t>ke</a:t>
            </a:r>
            <a:r>
              <a:rPr lang="en-US" sz="2800" b="1" dirty="0"/>
              <a:t> </a:t>
            </a:r>
            <a:r>
              <a:rPr lang="en-US" sz="2800" b="1" dirty="0" err="1"/>
              <a:t>atas</a:t>
            </a:r>
            <a:r>
              <a:rPr lang="en-US" sz="2800" b="1" dirty="0"/>
              <a:t> </a:t>
            </a:r>
            <a:r>
              <a:rPr lang="en-US" sz="2800" b="1" dirty="0" err="1"/>
              <a:t>mengalamin</a:t>
            </a:r>
            <a:r>
              <a:rPr lang="en-US" sz="2800" b="1" dirty="0"/>
              <a:t> </a:t>
            </a:r>
            <a:r>
              <a:rPr lang="en-US" sz="2800" b="1" dirty="0" err="1"/>
              <a:t>kelebihan</a:t>
            </a:r>
            <a:r>
              <a:rPr lang="en-US" sz="2800" b="1" dirty="0"/>
              <a:t> </a:t>
            </a:r>
            <a:r>
              <a:rPr lang="en-US" sz="2800" b="1" dirty="0" err="1"/>
              <a:t>berat</a:t>
            </a:r>
            <a:r>
              <a:rPr lang="en-US" sz="2800" b="1" dirty="0"/>
              <a:t> badan dan 28,7% </a:t>
            </a:r>
            <a:r>
              <a:rPr lang="en-US" sz="2800" b="1" dirty="0" err="1"/>
              <a:t>mengalami</a:t>
            </a:r>
            <a:r>
              <a:rPr lang="en-US" sz="2800" b="1" dirty="0"/>
              <a:t> Obesitas (IMT &gt;25)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b="1" dirty="0" err="1"/>
              <a:t>Berdasarkan</a:t>
            </a:r>
            <a:r>
              <a:rPr lang="en-US" sz="2800" b="1" dirty="0"/>
              <a:t> indicator RPJMN 2015-2019 </a:t>
            </a:r>
            <a:r>
              <a:rPr lang="en-US" sz="2800" b="1" dirty="0" err="1"/>
              <a:t>sebanyak</a:t>
            </a:r>
            <a:r>
              <a:rPr lang="en-US" sz="2800" b="1" dirty="0"/>
              <a:t> 15,4% </a:t>
            </a:r>
            <a:r>
              <a:rPr lang="en-US" sz="2800" b="1" dirty="0" err="1"/>
              <a:t>mengalami</a:t>
            </a:r>
            <a:r>
              <a:rPr lang="en-US" sz="2800" b="1" dirty="0"/>
              <a:t> Obesitas (IMT &gt; 27)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b="1" dirty="0" err="1"/>
              <a:t>Sementara</a:t>
            </a:r>
            <a:r>
              <a:rPr lang="en-US" sz="2800" b="1" dirty="0"/>
              <a:t> pada </a:t>
            </a:r>
            <a:r>
              <a:rPr lang="en-US" sz="2800" b="1" dirty="0" err="1"/>
              <a:t>anak</a:t>
            </a:r>
            <a:r>
              <a:rPr lang="en-US" sz="2800" b="1" dirty="0"/>
              <a:t> </a:t>
            </a:r>
            <a:r>
              <a:rPr lang="en-US" sz="2800" b="1" dirty="0" err="1"/>
              <a:t>usia</a:t>
            </a:r>
            <a:r>
              <a:rPr lang="en-US" sz="2800" b="1" dirty="0"/>
              <a:t> 5-12 </a:t>
            </a:r>
            <a:r>
              <a:rPr lang="en-US" sz="2800" b="1" dirty="0" err="1"/>
              <a:t>tahun</a:t>
            </a:r>
            <a:r>
              <a:rPr lang="en-US" sz="2800" b="1" dirty="0"/>
              <a:t>, </a:t>
            </a:r>
            <a:r>
              <a:rPr lang="en-US" sz="2800" b="1" dirty="0" err="1"/>
              <a:t>sebanyak</a:t>
            </a:r>
            <a:r>
              <a:rPr lang="en-US" sz="2800" b="1" dirty="0"/>
              <a:t> 18,8% </a:t>
            </a:r>
            <a:r>
              <a:rPr lang="en-US" sz="2800" b="1" dirty="0" err="1"/>
              <a:t>kelebihan</a:t>
            </a:r>
            <a:r>
              <a:rPr lang="en-US" sz="2800" b="1" dirty="0"/>
              <a:t> </a:t>
            </a:r>
            <a:r>
              <a:rPr lang="en-US" sz="2800" b="1" dirty="0" err="1"/>
              <a:t>berat</a:t>
            </a:r>
            <a:r>
              <a:rPr lang="en-US" sz="2800" b="1" dirty="0"/>
              <a:t> badan dan 10,8% </a:t>
            </a:r>
            <a:r>
              <a:rPr lang="en-US" sz="2800" b="1" dirty="0" err="1"/>
              <a:t>mengalami</a:t>
            </a:r>
            <a:r>
              <a:rPr lang="en-US" sz="2800" b="1" dirty="0"/>
              <a:t> Obesitas </a:t>
            </a:r>
          </a:p>
          <a:p>
            <a:pPr algn="l"/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1D4BD-D940-50C7-3BD1-486580B16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78AB5-FF8F-D25B-B0CC-992317827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1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EB615-41F6-B5BB-ADD9-FF51FFA1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881497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895B9-E09D-247D-F0BC-52BE66B8E0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B1F9-DEC8-F17C-4FB2-F59D5B1F6F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22F9FA-EC94-CC9C-95FD-E48912EE3B55}"/>
              </a:ext>
            </a:extLst>
          </p:cNvPr>
          <p:cNvGrpSpPr>
            <a:grpSpLocks/>
          </p:cNvGrpSpPr>
          <p:nvPr/>
        </p:nvGrpSpPr>
        <p:grpSpPr bwMode="auto">
          <a:xfrm>
            <a:off x="838201" y="386080"/>
            <a:ext cx="10515600" cy="5810377"/>
            <a:chOff x="1333" y="4904"/>
            <a:chExt cx="8669" cy="61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03F609-37F2-3235-08E9-873A929BF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4904"/>
              <a:ext cx="8669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A7EE6-6578-1B83-8AB6-41FD4C59E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4904"/>
              <a:ext cx="245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B4A76-51C3-91D2-64F1-43AE7A108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" y="7969"/>
              <a:ext cx="8669" cy="3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FD4A9E-7E42-C2ED-6703-2996CC29F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7973"/>
              <a:ext cx="2458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486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849F-8AF2-B972-210E-577EC69D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1663192"/>
          </a:xfrm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Data </a:t>
            </a:r>
            <a:r>
              <a:rPr lang="en-US" b="1" dirty="0" err="1"/>
              <a:t>terakhir</a:t>
            </a:r>
            <a:r>
              <a:rPr lang="en-US" b="1" dirty="0"/>
              <a:t> </a:t>
            </a:r>
            <a:r>
              <a:rPr lang="en-US" b="1" dirty="0" err="1"/>
              <a:t>situasi</a:t>
            </a:r>
            <a:r>
              <a:rPr lang="en-US" b="1" dirty="0"/>
              <a:t> Obesitas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terkendali</a:t>
            </a:r>
            <a:r>
              <a:rPr lang="en-US" b="1" dirty="0"/>
              <a:t>, </a:t>
            </a:r>
            <a:r>
              <a:rPr lang="en-US" b="1" dirty="0" err="1"/>
              <a:t>berdasarkan</a:t>
            </a:r>
            <a:r>
              <a:rPr lang="en-US" b="1" dirty="0"/>
              <a:t> SIRKESNAS 2016, </a:t>
            </a:r>
            <a:r>
              <a:rPr lang="en-US" b="1" dirty="0" err="1"/>
              <a:t>angka</a:t>
            </a:r>
            <a:r>
              <a:rPr lang="en-US" b="1" dirty="0"/>
              <a:t> Obesitas IMT &gt; 27 naik </a:t>
            </a:r>
            <a:r>
              <a:rPr lang="en-US" b="1" dirty="0" err="1"/>
              <a:t>menjadi</a:t>
            </a:r>
            <a:r>
              <a:rPr lang="en-US" b="1" dirty="0"/>
              <a:t> 20,7% </a:t>
            </a:r>
            <a:r>
              <a:rPr lang="en-US" b="1" dirty="0" err="1"/>
              <a:t>sementara</a:t>
            </a:r>
            <a:r>
              <a:rPr lang="en-US" b="1" dirty="0"/>
              <a:t> Obesitas </a:t>
            </a:r>
            <a:r>
              <a:rPr lang="en-US" b="1" dirty="0" err="1"/>
              <a:t>dengan</a:t>
            </a:r>
            <a:r>
              <a:rPr lang="en-US" b="1" dirty="0"/>
              <a:t> IMT &gt; 25 </a:t>
            </a:r>
            <a:r>
              <a:rPr lang="en-US" b="1" dirty="0" err="1"/>
              <a:t>menjadi</a:t>
            </a:r>
            <a:r>
              <a:rPr lang="en-US" b="1" dirty="0"/>
              <a:t> 33,5%</a:t>
            </a:r>
            <a:endParaRPr lang="en-ID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21590-B850-7B67-EDD0-CF4CE421AB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B59D6-06B2-09B0-6D03-02D302B81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8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{7FBB20D9-2654-4A0A-9F36-F637F040C7C2}tf56410444_win32</Template>
  <TotalTime>755</TotalTime>
  <Words>1995</Words>
  <Application>Microsoft Office PowerPoint</Application>
  <PresentationFormat>Widescreen</PresentationFormat>
  <Paragraphs>256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Algerian</vt:lpstr>
      <vt:lpstr>-apple-system</vt:lpstr>
      <vt:lpstr>Arial</vt:lpstr>
      <vt:lpstr>Arial Narrow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Wingdings</vt:lpstr>
      <vt:lpstr>Office Theme</vt:lpstr>
      <vt:lpstr>Eva Nurlina Aprilia,  M.Kep.,Ns.,Sp.Kep.Kom</vt:lpstr>
      <vt:lpstr> Outline </vt:lpstr>
      <vt:lpstr>Latar Belakang </vt:lpstr>
      <vt:lpstr>PowerPoint Presentation</vt:lpstr>
      <vt:lpstr>FAKTA DATA </vt:lpstr>
      <vt:lpstr>ApaPerbedaan Overweight dengan Obesitas ?</vt:lpstr>
      <vt:lpstr>Obesitas di Indonesia </vt:lpstr>
      <vt:lpstr>PowerPoint Presentation</vt:lpstr>
      <vt:lpstr>PowerPoint Presentation</vt:lpstr>
      <vt:lpstr>PowerPoint Presentation</vt:lpstr>
      <vt:lpstr>Apa itu Obesitas ?</vt:lpstr>
      <vt:lpstr>Mengapa Obesitas dapat terjadi ?</vt:lpstr>
      <vt:lpstr>Apa Saja Ciri-ciri Obesitas ?</vt:lpstr>
      <vt:lpstr>PowerPoint Presentation</vt:lpstr>
      <vt:lpstr>Cara Menghitung Indeks Masa Tubuh (IMT)</vt:lpstr>
      <vt:lpstr>Klasifikasi Indeks Massa Tubuh (IMT)  Menurut  WHO</vt:lpstr>
      <vt:lpstr>Klasifikasi Indeks Massa Tubuh (IMT) Menurut Nasional</vt:lpstr>
      <vt:lpstr>Contoh Kasus Menghitung IMT </vt:lpstr>
      <vt:lpstr>PowerPoint Presentation</vt:lpstr>
      <vt:lpstr>Klasifikasi Obesitas </vt:lpstr>
      <vt:lpstr>Tipe Obesitas </vt:lpstr>
      <vt:lpstr>Penyebab Obesitas </vt:lpstr>
      <vt:lpstr>Lanjutan ……….</vt:lpstr>
      <vt:lpstr>PowerPoint Presentation</vt:lpstr>
      <vt:lpstr>Hormon Leptin</vt:lpstr>
      <vt:lpstr>PowerPoint Presentation</vt:lpstr>
      <vt:lpstr>PowerPoint Presentation</vt:lpstr>
      <vt:lpstr>Dampak Metabolik </vt:lpstr>
      <vt:lpstr>Dampak Penyakit lain </vt:lpstr>
      <vt:lpstr>Dampak Psikologis </vt:lpstr>
      <vt:lpstr>PowerPoint Presentation</vt:lpstr>
      <vt:lpstr>Prinsip Pengelolaan Obesitas </vt:lpstr>
      <vt:lpstr>Pola Makan </vt:lpstr>
      <vt:lpstr>PowerPoint Presentation</vt:lpstr>
      <vt:lpstr>Pola Aktivitas Fisik </vt:lpstr>
      <vt:lpstr>Pola Emosi Makan</vt:lpstr>
      <vt:lpstr>Pola Tidur dan Istirahat </vt:lpstr>
      <vt:lpstr>Pencegahan Obesitas </vt:lpstr>
      <vt:lpstr>BALITA </vt:lpstr>
      <vt:lpstr>Anak dan Remaja </vt:lpstr>
      <vt:lpstr>Dewasa (18 – 60 Tahun)</vt:lpstr>
      <vt:lpstr>PowerPoint Presentation</vt:lpstr>
      <vt:lpstr>LANSIA (&gt;60 TAHUN)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 Nurlina Aprilia, M.Kep.,Ns.,Sp.Kep.Kom</dc:title>
  <dc:creator>HP</dc:creator>
  <cp:lastModifiedBy>HP</cp:lastModifiedBy>
  <cp:revision>39</cp:revision>
  <dcterms:created xsi:type="dcterms:W3CDTF">2023-11-23T01:56:53Z</dcterms:created>
  <dcterms:modified xsi:type="dcterms:W3CDTF">2023-11-30T02:12:32Z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